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0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64" r:id="rId12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22" autoAdjust="0"/>
  </p:normalViewPr>
  <p:slideViewPr>
    <p:cSldViewPr>
      <p:cViewPr>
        <p:scale>
          <a:sx n="75" d="100"/>
          <a:sy n="75" d="100"/>
        </p:scale>
        <p:origin x="50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744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12/05/2016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12/05/2016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C# is a strongly-typed</a:t>
            </a:r>
            <a:r>
              <a:rPr lang="en-CA" baseline="0" dirty="0" smtClean="0"/>
              <a:t> language. All variable are require to have a type before it can be used;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If the bit sequence at location age is decode into a double then a different</a:t>
            </a:r>
            <a:r>
              <a:rPr lang="en-CA" baseline="0" dirty="0" smtClean="0"/>
              <a:t> value will be obtained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0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0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0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class is just one kind of user-define type</a:t>
            </a:r>
          </a:p>
          <a:p>
            <a:r>
              <a:rPr lang="en-CA" dirty="0" smtClean="0"/>
              <a:t>Interface, delegate,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enum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struct</a:t>
            </a:r>
            <a:endParaRPr lang="en-CA" baseline="0" dirty="0" smtClean="0"/>
          </a:p>
          <a:p>
            <a:endParaRPr lang="en-CA" baseline="0" dirty="0" smtClean="0"/>
          </a:p>
          <a:p>
            <a:r>
              <a:rPr lang="en-CA" baseline="0" dirty="0" smtClean="0"/>
              <a:t>This class has two members</a:t>
            </a:r>
          </a:p>
          <a:p>
            <a:r>
              <a:rPr lang="en-CA" baseline="0" dirty="0" smtClean="0"/>
              <a:t>This category is called fields</a:t>
            </a:r>
          </a:p>
          <a:p>
            <a:r>
              <a:rPr lang="en-CA" baseline="0" dirty="0" smtClean="0"/>
              <a:t>Other categories include properties, constants, methods, </a:t>
            </a:r>
            <a:r>
              <a:rPr lang="en-CA" baseline="0" dirty="0" err="1" smtClean="0"/>
              <a:t>contructors</a:t>
            </a:r>
            <a:r>
              <a:rPr lang="en-CA" baseline="0" dirty="0" smtClean="0"/>
              <a:t>, destructors, operators, indexers, delegates, classes, interfaces, </a:t>
            </a:r>
            <a:r>
              <a:rPr lang="en-CA" baseline="0" dirty="0" err="1" smtClean="0"/>
              <a:t>structs</a:t>
            </a:r>
            <a:endParaRPr lang="en-CA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237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class is just one kind of user-define type</a:t>
            </a:r>
          </a:p>
          <a:p>
            <a:r>
              <a:rPr lang="en-CA" dirty="0" smtClean="0"/>
              <a:t>Interface, delegate,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enum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struct</a:t>
            </a:r>
            <a:endParaRPr lang="en-CA" baseline="0" dirty="0" smtClean="0"/>
          </a:p>
          <a:p>
            <a:endParaRPr lang="en-CA" baseline="0" dirty="0" smtClean="0"/>
          </a:p>
          <a:p>
            <a:r>
              <a:rPr lang="en-CA" baseline="0" dirty="0" err="1" smtClean="0"/>
              <a:t>bigRect</a:t>
            </a:r>
            <a:r>
              <a:rPr lang="en-CA" baseline="0" dirty="0" smtClean="0"/>
              <a:t> is an instance of the class Rectangle</a:t>
            </a:r>
          </a:p>
          <a:p>
            <a:r>
              <a:rPr lang="en-CA" baseline="0" dirty="0" smtClean="0"/>
              <a:t>It can be referred to an object of the class Rectangle</a:t>
            </a:r>
          </a:p>
          <a:p>
            <a:r>
              <a:rPr lang="en-CA" baseline="0" dirty="0" smtClean="0"/>
              <a:t>The new operator creates an instance of a class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23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Method to describe</a:t>
            </a:r>
            <a:r>
              <a:rPr lang="en-CA" baseline="0" dirty="0" smtClean="0"/>
              <a:t> the rectangle</a:t>
            </a:r>
            <a:endParaRPr lang="en-CA" dirty="0" smtClean="0"/>
          </a:p>
          <a:p>
            <a:r>
              <a:rPr lang="en-CA" dirty="0" smtClean="0"/>
              <a:t>Method to calculate and display</a:t>
            </a:r>
            <a:r>
              <a:rPr lang="en-CA" baseline="0" dirty="0" smtClean="0"/>
              <a:t> the area of rectangle</a:t>
            </a:r>
          </a:p>
          <a:p>
            <a:r>
              <a:rPr lang="en-CA" baseline="0" dirty="0" smtClean="0"/>
              <a:t>Method to return a rectangle</a:t>
            </a:r>
          </a:p>
          <a:p>
            <a:endParaRPr lang="en-CA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23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B82-F629-46CD-95D8-9F2DB09A2221}" type="datetime1">
              <a:rPr lang="en-CA" smtClean="0"/>
              <a:t>12/05/2016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898-33A7-410C-AB64-948B7D67789A}" type="datetime1">
              <a:rPr lang="en-CA" smtClean="0"/>
              <a:t>12/05/2016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BB4-EAF6-4199-9398-6898F8E6F6A1}" type="datetime1">
              <a:rPr lang="en-CA" smtClean="0"/>
              <a:t>12/05/2016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108-FED5-482F-AD8B-8A8198B8C4D9}" type="datetime1">
              <a:rPr lang="en-CA" smtClean="0"/>
              <a:t>12/05/2016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9928-CB9C-4BFF-B87F-16A46BE72E41}" type="datetime1">
              <a:rPr lang="en-CA" smtClean="0"/>
              <a:t>12/05/2016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3716-D57E-4E2C-80F3-D294A0BE5C07}" type="datetime1">
              <a:rPr lang="en-CA" smtClean="0"/>
              <a:t>12/05/2016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Lecture00 -  Pre-Types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1E6-3D61-458B-AD48-A1B8157CF6CF}" type="datetime1">
              <a:rPr lang="en-CA" smtClean="0"/>
              <a:t>12/05/2016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263-FCC6-452C-BAA5-B83076AC73F1}" type="datetime1">
              <a:rPr lang="en-CA" smtClean="0"/>
              <a:t>12/05/2016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36D2-5D65-4936-B94E-88278C405C5C}" type="datetime1">
              <a:rPr lang="en-CA" smtClean="0"/>
              <a:t>12/05/2016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7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DA6-C242-459C-ACAF-9DC4191BADAC}" type="datetime1">
              <a:rPr lang="en-CA" smtClean="0"/>
              <a:t>12/05/2016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4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8E5-6B07-42FE-AA67-BEE390C87949}" type="datetime1">
              <a:rPr lang="en-CA" smtClean="0"/>
              <a:t>12/05/2016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9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5E00-13BF-48FC-8D55-BD823AEA362D}" type="datetime1">
              <a:rPr lang="en-CA" smtClean="0"/>
              <a:t>12/05/2016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Type: Classes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II</a:t>
            </a:r>
            <a:br>
              <a:rPr lang="en-CA" dirty="0" smtClean="0"/>
            </a:br>
            <a:r>
              <a:rPr lang="en-CA" dirty="0" smtClean="0"/>
              <a:t>Narendra Pershad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Lecture01 -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Custom-type Part 2B (Usage)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6195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DescribeRectangle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6195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"Width: {0}, Length: {1}"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rect.width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rect.length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indent="0">
              <a:buNone/>
            </a:pP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CalculateAndDisplayAreaOfRectangle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6195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area =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rect.width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rect.length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"Area: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{0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area);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indent="0">
              <a:buNone/>
            </a:pP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CreateRectangle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width, 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length)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new 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rect.width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pPr marL="36195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rect.length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result;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indent="0">
              <a:buNone/>
            </a:pP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5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Although there lots of built-in native types these are only useful for dealing with very simple data structure</a:t>
            </a:r>
          </a:p>
          <a:p>
            <a:r>
              <a:rPr lang="en-US" dirty="0" smtClean="0"/>
              <a:t>Complex type are built using Composition:</a:t>
            </a:r>
          </a:p>
          <a:p>
            <a:pPr lvl="1"/>
            <a:r>
              <a:rPr lang="en-US" dirty="0" smtClean="0"/>
              <a:t>with native type </a:t>
            </a:r>
          </a:p>
          <a:p>
            <a:pPr lvl="1"/>
            <a:r>
              <a:rPr lang="en-US" dirty="0" smtClean="0"/>
              <a:t>or even user defined types</a:t>
            </a:r>
          </a:p>
          <a:p>
            <a:r>
              <a:rPr lang="en-US" dirty="0" smtClean="0"/>
              <a:t>Or using Inheritance</a:t>
            </a:r>
          </a:p>
          <a:p>
            <a:pPr lvl="1"/>
            <a:r>
              <a:rPr lang="en-US" dirty="0" smtClean="0"/>
              <a:t>Use an existing type as a base and add more features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Appreciation class as an extension of data</a:t>
            </a:r>
          </a:p>
          <a:p>
            <a:r>
              <a:rPr lang="en-CA" dirty="0" smtClean="0"/>
              <a:t>Composition of classes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2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Machines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Computers are binary machines</a:t>
            </a:r>
          </a:p>
          <a:p>
            <a:r>
              <a:rPr lang="en-CA" dirty="0" smtClean="0"/>
              <a:t>Everything is I’s and 0’s</a:t>
            </a:r>
          </a:p>
          <a:p>
            <a:pPr lvl="1"/>
            <a:r>
              <a:rPr lang="en-CA" dirty="0" smtClean="0"/>
              <a:t>Pictures, videos, sounds, word documents, spreadsheets</a:t>
            </a:r>
          </a:p>
          <a:p>
            <a:r>
              <a:rPr lang="en-CA" dirty="0" smtClean="0"/>
              <a:t>A particular sequence of I’s and 0’s can be decoded into any type of data: </a:t>
            </a:r>
            <a:r>
              <a:rPr lang="en-CA" dirty="0" err="1" smtClean="0"/>
              <a:t>int</a:t>
            </a:r>
            <a:r>
              <a:rPr lang="en-CA" dirty="0" smtClean="0"/>
              <a:t>, char, </a:t>
            </a:r>
            <a:r>
              <a:rPr lang="en-CA" dirty="0" err="1" smtClean="0"/>
              <a:t>bool</a:t>
            </a:r>
            <a:r>
              <a:rPr lang="en-CA" dirty="0" smtClean="0"/>
              <a:t>, string etc.</a:t>
            </a:r>
          </a:p>
          <a:p>
            <a:r>
              <a:rPr lang="en-CA" dirty="0" smtClean="0"/>
              <a:t>It is extremely important for the .NET runtime to know what kind of data a sequence is supposed to represent</a:t>
            </a:r>
          </a:p>
          <a:p>
            <a:r>
              <a:rPr lang="en-CA" dirty="0" smtClean="0"/>
              <a:t>The compiler enforces this by requiring that you specify the type at declaration (some exceptions to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77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 declaration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1950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</a:p>
          <a:p>
            <a:r>
              <a:rPr lang="en-CA" dirty="0" smtClean="0"/>
              <a:t>Request a spot in memory that will be referred to as age</a:t>
            </a:r>
          </a:p>
          <a:p>
            <a:r>
              <a:rPr lang="en-CA" dirty="0" smtClean="0"/>
              <a:t>The type of value that will be stored is an integer</a:t>
            </a:r>
          </a:p>
          <a:p>
            <a:pPr marL="361950" indent="0">
              <a:buNone/>
            </a:pP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= 12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dirty="0" smtClean="0"/>
              <a:t>Encode 12 as a bit sequence and place it at location age</a:t>
            </a:r>
          </a:p>
          <a:p>
            <a:pPr marL="361950" indent="0">
              <a:buNone/>
            </a:pPr>
            <a:endParaRPr lang="en-CA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(age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 smtClean="0"/>
              <a:t>Decode the bit sequence at location age into an integer and send it to the method Write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05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Native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data types that is a part of the language are called native types</a:t>
            </a:r>
          </a:p>
          <a:p>
            <a:pPr lvl="1"/>
            <a:r>
              <a:rPr lang="en-CA" dirty="0" err="1" smtClean="0"/>
              <a:t>int</a:t>
            </a:r>
            <a:r>
              <a:rPr lang="en-CA" dirty="0" smtClean="0"/>
              <a:t>, char, double, </a:t>
            </a:r>
            <a:r>
              <a:rPr lang="en-CA" dirty="0" err="1" smtClean="0"/>
              <a:t>bool</a:t>
            </a:r>
            <a:r>
              <a:rPr lang="en-CA" dirty="0" smtClean="0"/>
              <a:t>, string</a:t>
            </a:r>
          </a:p>
          <a:p>
            <a:r>
              <a:rPr lang="en-CA" dirty="0" smtClean="0"/>
              <a:t>Most native types are only capable of accepting a single value</a:t>
            </a:r>
          </a:p>
          <a:p>
            <a:r>
              <a:rPr lang="en-CA" dirty="0" smtClean="0"/>
              <a:t>Arrays are multi-value but are limited to the same data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6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 / User-defined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Also called user-defined type</a:t>
            </a:r>
          </a:p>
          <a:p>
            <a:r>
              <a:rPr lang="en-CA" dirty="0" smtClean="0"/>
              <a:t>Can be useful if </a:t>
            </a:r>
            <a:r>
              <a:rPr lang="en-CA" dirty="0"/>
              <a:t>t</a:t>
            </a:r>
            <a:r>
              <a:rPr lang="en-CA" dirty="0" smtClean="0"/>
              <a:t>he native types is not sufficient for your particular needs </a:t>
            </a:r>
            <a:r>
              <a:rPr lang="en-CA" dirty="0" err="1" smtClean="0"/>
              <a:t>e.g</a:t>
            </a:r>
            <a:r>
              <a:rPr lang="en-CA" dirty="0" smtClean="0"/>
              <a:t> a student who has a </a:t>
            </a:r>
          </a:p>
          <a:p>
            <a:pPr lvl="1"/>
            <a:r>
              <a:rPr lang="en-CA" dirty="0" smtClean="0"/>
              <a:t>Name</a:t>
            </a:r>
          </a:p>
          <a:p>
            <a:pPr lvl="1"/>
            <a:r>
              <a:rPr lang="en-CA" dirty="0" smtClean="0"/>
              <a:t>Student number</a:t>
            </a:r>
          </a:p>
          <a:p>
            <a:pPr lvl="1"/>
            <a:r>
              <a:rPr lang="en-CA" dirty="0" smtClean="0"/>
              <a:t>Program</a:t>
            </a:r>
          </a:p>
          <a:p>
            <a:pPr lvl="1"/>
            <a:r>
              <a:rPr lang="en-CA" dirty="0" smtClean="0"/>
              <a:t>Address</a:t>
            </a:r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6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Native </a:t>
            </a:r>
            <a:r>
              <a:rPr lang="en-CA" dirty="0" err="1" smtClean="0"/>
              <a:t>v.s</a:t>
            </a:r>
            <a:r>
              <a:rPr lang="en-CA" dirty="0" smtClean="0"/>
              <a:t>. Custom Type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855188"/>
              </p:ext>
            </p:extLst>
          </p:nvPr>
        </p:nvGraphicFramePr>
        <p:xfrm>
          <a:off x="457200" y="1600200"/>
          <a:ext cx="8229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/>
                <a:gridCol w="1872208"/>
                <a:gridCol w="303468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Native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User Type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Person 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dirty="0" smtClean="0">
                          <a:sym typeface="Wingdings"/>
                        </a:rPr>
                        <a:t>	</a:t>
                      </a:r>
                      <a:r>
                        <a:rPr lang="en-CA" dirty="0" err="1" smtClean="0"/>
                        <a:t>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Maritial</a:t>
                      </a:r>
                      <a:r>
                        <a:rPr lang="en-CA" dirty="0" smtClean="0"/>
                        <a:t> status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dirty="0" smtClean="0">
                          <a:sym typeface="Wingdings"/>
                        </a:rPr>
                        <a:t>	</a:t>
                      </a:r>
                      <a:r>
                        <a:rPr lang="en-CA" dirty="0" err="1" smtClean="0"/>
                        <a:t>bool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Radius of</a:t>
                      </a:r>
                      <a:r>
                        <a:rPr lang="en-CA" baseline="0" dirty="0" smtClean="0"/>
                        <a:t> circle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dirty="0" smtClean="0">
                          <a:sym typeface="Wingdings"/>
                        </a:rPr>
                        <a:t>	</a:t>
                      </a:r>
                      <a:r>
                        <a:rPr lang="en-CA" dirty="0" smtClean="0"/>
                        <a:t>double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Time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dirty="0" smtClean="0">
                          <a:sym typeface="Wingdings"/>
                        </a:rPr>
                        <a:t>	long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dirty="0" smtClean="0">
                          <a:sym typeface="Wingdings"/>
                        </a:rPr>
                        <a:t>	long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Dimension</a:t>
                      </a:r>
                      <a:r>
                        <a:rPr lang="en-CA" baseline="0" dirty="0" smtClean="0"/>
                        <a:t> of rectangle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dirty="0" smtClean="0">
                          <a:sym typeface="Wingdings"/>
                        </a:rPr>
                        <a:t>	Custom type</a:t>
                      </a:r>
                      <a:br>
                        <a:rPr lang="en-CA" dirty="0" smtClean="0">
                          <a:sym typeface="Wingdings"/>
                        </a:rPr>
                      </a:br>
                      <a:r>
                        <a:rPr lang="en-CA" dirty="0" smtClean="0">
                          <a:sym typeface="Wingdings"/>
                        </a:rPr>
                        <a:t>	</a:t>
                      </a:r>
                      <a:r>
                        <a:rPr lang="en-CA" dirty="0" err="1" smtClean="0">
                          <a:sym typeface="Wingdings"/>
                        </a:rPr>
                        <a:t>int</a:t>
                      </a:r>
                      <a:r>
                        <a:rPr lang="en-CA" dirty="0" smtClean="0">
                          <a:sym typeface="Wingdings"/>
                        </a:rPr>
                        <a:t> for length</a:t>
                      </a:r>
                      <a:br>
                        <a:rPr lang="en-CA" dirty="0" smtClean="0">
                          <a:sym typeface="Wingdings"/>
                        </a:rPr>
                      </a:br>
                      <a:r>
                        <a:rPr lang="en-CA" dirty="0" smtClean="0">
                          <a:sym typeface="Wingdings"/>
                        </a:rPr>
                        <a:t>	</a:t>
                      </a:r>
                      <a:r>
                        <a:rPr lang="en-CA" dirty="0" err="1" smtClean="0">
                          <a:sym typeface="Wingdings"/>
                        </a:rPr>
                        <a:t>int</a:t>
                      </a:r>
                      <a:r>
                        <a:rPr lang="en-CA" dirty="0" smtClean="0">
                          <a:sym typeface="Wingdings"/>
                        </a:rPr>
                        <a:t> for</a:t>
                      </a:r>
                      <a:r>
                        <a:rPr lang="en-CA" baseline="0" dirty="0" smtClean="0">
                          <a:sym typeface="Wingdings"/>
                        </a:rPr>
                        <a:t> width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7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Custom-type Part 1 (Definition)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</a:p>
          <a:p>
            <a:pPr marL="36195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width;</a:t>
            </a:r>
          </a:p>
          <a:p>
            <a:pPr marL="36195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CA" dirty="0" smtClean="0"/>
          </a:p>
          <a:p>
            <a:r>
              <a:rPr lang="en-CA" dirty="0" smtClean="0"/>
              <a:t>Classes may be defined any where</a:t>
            </a:r>
          </a:p>
          <a:p>
            <a:pPr lvl="1"/>
            <a:r>
              <a:rPr lang="en-CA" dirty="0" smtClean="0"/>
              <a:t>External to any class (this is the preferred way)</a:t>
            </a:r>
          </a:p>
          <a:p>
            <a:pPr lvl="1"/>
            <a:r>
              <a:rPr lang="en-CA" dirty="0" smtClean="0"/>
              <a:t>Inside another class (nested class)</a:t>
            </a:r>
          </a:p>
          <a:p>
            <a:pPr lvl="1"/>
            <a:r>
              <a:rPr lang="en-CA" dirty="0" smtClean="0"/>
              <a:t>Inside a method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54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Custom-type Part 2A (Usage)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1950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bigRect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indent="0">
              <a:buNone/>
            </a:pP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bigRect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//allocate storage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bigRect.length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//two assignments</a:t>
            </a:r>
          </a:p>
          <a:p>
            <a:pPr marL="361950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bigRect.width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 assignments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 smtClean="0"/>
          </a:p>
          <a:p>
            <a:pPr marL="361950" indent="0">
              <a:buNone/>
            </a:pP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smallRect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1950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smallRect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3;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//two assignments</a:t>
            </a:r>
          </a:p>
          <a:p>
            <a:pPr marL="361950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smallRect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.width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2; 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//two assignments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Lecture01 -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5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745</Words>
  <Application>Microsoft Office PowerPoint</Application>
  <PresentationFormat>On-screen Show (4:3)</PresentationFormat>
  <Paragraphs>154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Office Theme</vt:lpstr>
      <vt:lpstr>Introduction to Type: Classes</vt:lpstr>
      <vt:lpstr>Objectives</vt:lpstr>
      <vt:lpstr>Binary Machines</vt:lpstr>
      <vt:lpstr>Variable declaration</vt:lpstr>
      <vt:lpstr>Native types</vt:lpstr>
      <vt:lpstr>Custom / User-defined Types</vt:lpstr>
      <vt:lpstr>Native v.s. Custom Type</vt:lpstr>
      <vt:lpstr>Custom-type Part 1 (Definition)</vt:lpstr>
      <vt:lpstr>Custom-type Part 2A (Usage)</vt:lpstr>
      <vt:lpstr>Custom-type Part 2B (Usage)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85</cp:revision>
  <cp:lastPrinted>2014-06-02T12:59:36Z</cp:lastPrinted>
  <dcterms:created xsi:type="dcterms:W3CDTF">2013-05-01T13:47:21Z</dcterms:created>
  <dcterms:modified xsi:type="dcterms:W3CDTF">2016-05-12T13:14:23Z</dcterms:modified>
</cp:coreProperties>
</file>