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61" r:id="rId4"/>
    <p:sldId id="258" r:id="rId5"/>
    <p:sldId id="277" r:id="rId6"/>
    <p:sldId id="279" r:id="rId7"/>
    <p:sldId id="280" r:id="rId8"/>
    <p:sldId id="278" r:id="rId9"/>
    <p:sldId id="282" r:id="rId10"/>
    <p:sldId id="283" r:id="rId11"/>
    <p:sldId id="270" r:id="rId1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501" autoAdjust="0"/>
  </p:normalViewPr>
  <p:slideViewPr>
    <p:cSldViewPr>
      <p:cViewPr varScale="1">
        <p:scale>
          <a:sx n="92" d="100"/>
          <a:sy n="92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3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f1</a:t>
            </a:r>
            <a:r>
              <a:rPr lang="en-CA" baseline="0" dirty="0" smtClean="0"/>
              <a:t> refers to an object of type Foo, it is called an object reference or simply an object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55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31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</a:t>
            </a:r>
            <a:r>
              <a:rPr lang="en-CA" baseline="0" dirty="0" smtClean="0"/>
              <a:t> is the backing field for property A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28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Class Fields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2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16/05/2016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Classes: Fields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err="1"/>
              <a:t>Readonly</a:t>
            </a:r>
            <a:r>
              <a:rPr lang="en-CA" dirty="0"/>
              <a:t> fields can only be assigned at initialization or in constructor 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//a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can be initialise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at declaration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 = 10; 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c;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//b can be initialise in the constructor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= 20;</a:t>
            </a: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public field c is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cannot be set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8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Each object has its own copy of all non-static field members</a:t>
            </a:r>
          </a:p>
          <a:p>
            <a:endParaRPr lang="en-CA" dirty="0" smtClean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age;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p1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p1.age = 19;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p2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p2.age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21;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The age field has different values for p1 and p2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fields?</a:t>
            </a:r>
          </a:p>
          <a:p>
            <a:r>
              <a:rPr lang="en-CA" dirty="0" smtClean="0"/>
              <a:t>What are fields used for?</a:t>
            </a:r>
          </a:p>
          <a:p>
            <a:r>
              <a:rPr lang="en-CA" dirty="0" smtClean="0"/>
              <a:t>How to declare fields?</a:t>
            </a:r>
          </a:p>
          <a:p>
            <a:r>
              <a:rPr lang="en-CA" dirty="0" smtClean="0"/>
              <a:t>How to use fields?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Reminder: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10 different types of members of the class including the following:</a:t>
            </a:r>
          </a:p>
          <a:p>
            <a:pPr lvl="1"/>
            <a:r>
              <a:rPr lang="en-CA" dirty="0"/>
              <a:t>Field</a:t>
            </a:r>
          </a:p>
          <a:p>
            <a:pPr lvl="1"/>
            <a:r>
              <a:rPr lang="en-CA" dirty="0"/>
              <a:t>Constructor</a:t>
            </a:r>
          </a:p>
          <a:p>
            <a:pPr lvl="1"/>
            <a:r>
              <a:rPr lang="en-CA" dirty="0"/>
              <a:t>Method</a:t>
            </a:r>
          </a:p>
          <a:p>
            <a:pPr lvl="1"/>
            <a:r>
              <a:rPr lang="en-CA" dirty="0"/>
              <a:t>Property</a:t>
            </a:r>
          </a:p>
          <a:p>
            <a:r>
              <a:rPr lang="en-CA" dirty="0" smtClean="0"/>
              <a:t>Members of a class are accessed with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</a:t>
            </a:r>
            <a:r>
              <a:rPr lang="en-CA" dirty="0" smtClean="0"/>
              <a:t>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self-contained piece of software</a:t>
            </a:r>
          </a:p>
          <a:p>
            <a:endParaRPr lang="en-CA" dirty="0" smtClean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Instantiate </a:t>
            </a:r>
            <a:r>
              <a:rPr lang="en-CA" dirty="0" smtClean="0"/>
              <a:t>class </a:t>
            </a:r>
            <a:r>
              <a:rPr lang="en-CA" dirty="0"/>
              <a:t>to get </a:t>
            </a:r>
            <a:r>
              <a:rPr lang="en-CA" dirty="0" smtClean="0"/>
              <a:t>objects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f1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f2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f3 = f1;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A variable that is associated with a class or an instance of a class</a:t>
            </a:r>
          </a:p>
          <a:p>
            <a:r>
              <a:rPr lang="en-CA" dirty="0"/>
              <a:t>Normally declared as private </a:t>
            </a:r>
          </a:p>
          <a:p>
            <a:r>
              <a:rPr lang="en-CA" dirty="0" smtClean="0"/>
              <a:t>Represent/store a </a:t>
            </a:r>
            <a:r>
              <a:rPr lang="en-CA" dirty="0"/>
              <a:t>state of the object</a:t>
            </a:r>
          </a:p>
          <a:p>
            <a:r>
              <a:rPr lang="en-CA" dirty="0" smtClean="0"/>
              <a:t>A field can be a variable of any type</a:t>
            </a:r>
          </a:p>
          <a:p>
            <a:r>
              <a:rPr lang="en-CA" dirty="0" smtClean="0"/>
              <a:t>Maybe static (belonging to the class)</a:t>
            </a:r>
          </a:p>
          <a:p>
            <a:endParaRPr lang="en-CA" dirty="0" smtClean="0"/>
          </a:p>
          <a:p>
            <a:r>
              <a:rPr lang="en-CA" dirty="0" smtClean="0"/>
              <a:t>The following are valid declaration of fields: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a;                     //an instance variable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b;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c;             //public variable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 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e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//a class variable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d;                     //d is an object reference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e;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reader;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Is declared directly in a class or </a:t>
            </a:r>
            <a:r>
              <a:rPr lang="en-CA" dirty="0" err="1"/>
              <a:t>struct</a:t>
            </a:r>
            <a:endParaRPr lang="en-CA" dirty="0"/>
          </a:p>
          <a:p>
            <a:pPr lvl="1"/>
            <a:r>
              <a:rPr lang="en-CA" dirty="0"/>
              <a:t>A variable declare inside a method is not a field</a:t>
            </a:r>
          </a:p>
          <a:p>
            <a:pPr marL="400050" lvl="1" indent="0">
              <a:buNone/>
            </a:pP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//this is a field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void B()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//this is a local variable, not a field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0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Is considered a member of the containing type</a:t>
            </a:r>
          </a:p>
          <a:p>
            <a:r>
              <a:rPr lang="en-CA" dirty="0"/>
              <a:t>Typically have private or protected accessibility</a:t>
            </a:r>
          </a:p>
          <a:p>
            <a:pPr lvl="1"/>
            <a:r>
              <a:rPr lang="en-CA" dirty="0"/>
              <a:t>Methods or properties provide secured access</a:t>
            </a:r>
          </a:p>
          <a:p>
            <a:pPr marL="400050" lvl="1" indent="0">
              <a:buNone/>
            </a:pP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//this property is 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accessor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for the field a 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return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a; }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private set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a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799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If no accessible modifier is specify, private is assume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a;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private field a is not accessible from object reference f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 field initializer may not refer to another field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 = 10;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b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 + 10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//this would not compile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9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Fields are initialized immediately before the object constructor is called</a:t>
            </a:r>
          </a:p>
          <a:p>
            <a:pPr lvl="1"/>
            <a:r>
              <a:rPr lang="en-CA" dirty="0"/>
              <a:t>If constructor assigns the value of a field, it will overwrites any value given during field initialization</a:t>
            </a:r>
          </a:p>
          <a:p>
            <a:r>
              <a:rPr lang="en-CA" dirty="0" smtClean="0"/>
              <a:t>Field </a:t>
            </a:r>
            <a:r>
              <a:rPr lang="en-CA" dirty="0"/>
              <a:t>initializer cannot access non-static field, method of property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 = 10; 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b = a + 4;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c;</a:t>
            </a:r>
            <a:endParaRPr lang="en-CA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//in the constructor the following values are already set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//a = 10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//b = 14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//c = 0;</a:t>
            </a:r>
          </a:p>
          <a:p>
            <a:pPr marL="0" lvl="1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//now we overwrite the value of c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c = 100;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31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684</Words>
  <Application>Microsoft Office PowerPoint</Application>
  <PresentationFormat>On-screen Show (4:3)</PresentationFormat>
  <Paragraphs>153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Office Theme</vt:lpstr>
      <vt:lpstr>Introduction to Classes: Fields</vt:lpstr>
      <vt:lpstr>Objectives</vt:lpstr>
      <vt:lpstr>Reminder: Class</vt:lpstr>
      <vt:lpstr>Reminder: Class</vt:lpstr>
      <vt:lpstr>Definition</vt:lpstr>
      <vt:lpstr>Definition</vt:lpstr>
      <vt:lpstr>Definition</vt:lpstr>
      <vt:lpstr>Definition</vt:lpstr>
      <vt:lpstr>Definition</vt:lpstr>
      <vt:lpstr>Definition</vt:lpstr>
      <vt:lpstr>Field cont’d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65</cp:revision>
  <cp:lastPrinted>2013-05-08T12:02:47Z</cp:lastPrinted>
  <dcterms:created xsi:type="dcterms:W3CDTF">2013-05-01T13:47:21Z</dcterms:created>
  <dcterms:modified xsi:type="dcterms:W3CDTF">2016-05-16T20:30:46Z</dcterms:modified>
</cp:coreProperties>
</file>