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8" r:id="rId3"/>
    <p:sldId id="280" r:id="rId4"/>
    <p:sldId id="281" r:id="rId5"/>
    <p:sldId id="282" r:id="rId6"/>
    <p:sldId id="283" r:id="rId7"/>
    <p:sldId id="289" r:id="rId8"/>
    <p:sldId id="290" r:id="rId9"/>
    <p:sldId id="284" r:id="rId10"/>
    <p:sldId id="279" r:id="rId11"/>
    <p:sldId id="285" r:id="rId12"/>
    <p:sldId id="286" r:id="rId13"/>
    <p:sldId id="277" r:id="rId14"/>
    <p:sldId id="278" r:id="rId15"/>
    <p:sldId id="276" r:id="rId16"/>
    <p:sldId id="270" r:id="rId17"/>
    <p:sldId id="258" r:id="rId18"/>
    <p:sldId id="275" r:id="rId19"/>
    <p:sldId id="291" r:id="rId20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79322" autoAdjust="0"/>
  </p:normalViewPr>
  <p:slideViewPr>
    <p:cSldViewPr>
      <p:cViewPr varScale="1">
        <p:scale>
          <a:sx n="92" d="100"/>
          <a:sy n="92" d="100"/>
        </p:scale>
        <p:origin x="-226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03/06/2016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 smtClean="0"/>
              <a:t>Chapter 9 - Properties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03/06/2016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 smtClean="0"/>
              <a:t>Chapter 9 - Properties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Properties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281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Was</a:t>
            </a:r>
            <a:r>
              <a:rPr lang="en-CA" baseline="0" dirty="0" smtClean="0"/>
              <a:t> introduced in 3.5</a:t>
            </a:r>
          </a:p>
          <a:p>
            <a:r>
              <a:rPr lang="en-CA" baseline="0" dirty="0" smtClean="0"/>
              <a:t>Great for trivial set and get</a:t>
            </a:r>
          </a:p>
          <a:p>
            <a:r>
              <a:rPr lang="en-CA" baseline="0" dirty="0" smtClean="0"/>
              <a:t>So lots of books and teachers and ….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Properties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487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There</a:t>
            </a:r>
            <a:r>
              <a:rPr lang="en-CA" baseline="0" dirty="0" smtClean="0"/>
              <a:t> are 9 lines!!</a:t>
            </a:r>
          </a:p>
          <a:p>
            <a:r>
              <a:rPr lang="en-CA" baseline="0" dirty="0" smtClean="0"/>
              <a:t>You may change the access modifier for the </a:t>
            </a:r>
            <a:r>
              <a:rPr lang="en-CA" baseline="0" dirty="0" err="1" smtClean="0"/>
              <a:t>SetAge</a:t>
            </a:r>
            <a:r>
              <a:rPr lang="en-CA" baseline="0" dirty="0" smtClean="0"/>
              <a:t> method to make it more restrictive</a:t>
            </a:r>
          </a:p>
          <a:p>
            <a:r>
              <a:rPr lang="en-CA" baseline="0" dirty="0" smtClean="0"/>
              <a:t>But you have lost the simplicity:</a:t>
            </a:r>
          </a:p>
          <a:p>
            <a:r>
              <a:rPr lang="en-CA" baseline="0" dirty="0" err="1" smtClean="0"/>
              <a:t>Console.WriteLine</a:t>
            </a:r>
            <a:r>
              <a:rPr lang="en-CA" baseline="0" dirty="0" smtClean="0"/>
              <a:t>(</a:t>
            </a:r>
            <a:r>
              <a:rPr lang="en-CA" baseline="0" dirty="0" err="1" smtClean="0"/>
              <a:t>personObj.GetAge</a:t>
            </a:r>
            <a:r>
              <a:rPr lang="en-CA" baseline="0" dirty="0" smtClean="0"/>
              <a:t>());</a:t>
            </a:r>
          </a:p>
          <a:p>
            <a:endParaRPr lang="en-CA" dirty="0" smtClean="0"/>
          </a:p>
          <a:p>
            <a:r>
              <a:rPr lang="en-CA" dirty="0" smtClean="0"/>
              <a:t>Instead of:</a:t>
            </a:r>
          </a:p>
          <a:p>
            <a:pPr defTabSz="923087">
              <a:defRPr/>
            </a:pPr>
            <a:r>
              <a:rPr lang="en-CA" baseline="0" dirty="0" err="1" smtClean="0"/>
              <a:t>Console.WriteLine</a:t>
            </a:r>
            <a:r>
              <a:rPr lang="en-CA" baseline="0" dirty="0" smtClean="0"/>
              <a:t>(</a:t>
            </a:r>
            <a:r>
              <a:rPr lang="en-CA" baseline="0" dirty="0" err="1" smtClean="0"/>
              <a:t>personObj.Age</a:t>
            </a:r>
            <a:r>
              <a:rPr lang="en-CA" baseline="0" dirty="0" smtClean="0"/>
              <a:t>);</a:t>
            </a:r>
          </a:p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Properties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21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get and set present</a:t>
            </a:r>
            <a:r>
              <a:rPr lang="en-CA" baseline="0" dirty="0" smtClean="0"/>
              <a:t> -&gt; </a:t>
            </a:r>
            <a:r>
              <a:rPr lang="en-CA" dirty="0" smtClean="0"/>
              <a:t>read-write property</a:t>
            </a:r>
          </a:p>
          <a:p>
            <a:r>
              <a:rPr lang="en-CA" dirty="0" smtClean="0"/>
              <a:t>get</a:t>
            </a:r>
            <a:r>
              <a:rPr lang="en-CA" baseline="0" dirty="0" smtClean="0"/>
              <a:t> only present -&gt; read-only property</a:t>
            </a:r>
          </a:p>
          <a:p>
            <a:r>
              <a:rPr lang="en-CA" baseline="0" dirty="0" smtClean="0"/>
              <a:t>set only present -&gt; write-only property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Properties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11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There</a:t>
            </a:r>
            <a:r>
              <a:rPr lang="en-CA" baseline="0" dirty="0" smtClean="0"/>
              <a:t> are 9 lines!!</a:t>
            </a:r>
          </a:p>
          <a:p>
            <a:r>
              <a:rPr lang="en-CA" baseline="0" dirty="0" smtClean="0"/>
              <a:t>You may change the access modifier for the </a:t>
            </a:r>
            <a:r>
              <a:rPr lang="en-CA" baseline="0" dirty="0" err="1" smtClean="0"/>
              <a:t>SetAge</a:t>
            </a:r>
            <a:r>
              <a:rPr lang="en-CA" baseline="0" dirty="0" smtClean="0"/>
              <a:t> method to make it more restrictive</a:t>
            </a:r>
          </a:p>
          <a:p>
            <a:r>
              <a:rPr lang="en-CA" baseline="0" dirty="0" smtClean="0"/>
              <a:t>But you have lost the simplicity:</a:t>
            </a:r>
          </a:p>
          <a:p>
            <a:r>
              <a:rPr lang="en-CA" baseline="0" dirty="0" err="1" smtClean="0"/>
              <a:t>Console.WriteLine</a:t>
            </a:r>
            <a:r>
              <a:rPr lang="en-CA" baseline="0" dirty="0" smtClean="0"/>
              <a:t>(</a:t>
            </a:r>
            <a:r>
              <a:rPr lang="en-CA" baseline="0" dirty="0" err="1" smtClean="0"/>
              <a:t>personObj.GetAge</a:t>
            </a:r>
            <a:r>
              <a:rPr lang="en-CA" baseline="0" dirty="0" smtClean="0"/>
              <a:t>());</a:t>
            </a:r>
          </a:p>
          <a:p>
            <a:endParaRPr lang="en-CA" dirty="0" smtClean="0"/>
          </a:p>
          <a:p>
            <a:r>
              <a:rPr lang="en-CA" dirty="0" smtClean="0"/>
              <a:t>Instead of:</a:t>
            </a:r>
          </a:p>
          <a:p>
            <a:pPr defTabSz="923087">
              <a:defRPr/>
            </a:pPr>
            <a:r>
              <a:rPr lang="en-CA" baseline="0" dirty="0" err="1" smtClean="0"/>
              <a:t>Console.WriteLine</a:t>
            </a:r>
            <a:r>
              <a:rPr lang="en-CA" baseline="0" dirty="0" smtClean="0"/>
              <a:t>(</a:t>
            </a:r>
            <a:r>
              <a:rPr lang="en-CA" baseline="0" dirty="0" err="1" smtClean="0"/>
              <a:t>personObj.Age</a:t>
            </a:r>
            <a:r>
              <a:rPr lang="en-CA" baseline="0" dirty="0" smtClean="0"/>
              <a:t>);</a:t>
            </a:r>
          </a:p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Properties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219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There</a:t>
            </a:r>
            <a:r>
              <a:rPr lang="en-CA" baseline="0" dirty="0" smtClean="0"/>
              <a:t> are 9 lines!!</a:t>
            </a:r>
          </a:p>
          <a:p>
            <a:r>
              <a:rPr lang="en-CA" baseline="0" dirty="0" smtClean="0"/>
              <a:t>You may change the access modifier for the </a:t>
            </a:r>
            <a:r>
              <a:rPr lang="en-CA" baseline="0" dirty="0" err="1" smtClean="0"/>
              <a:t>SetAge</a:t>
            </a:r>
            <a:r>
              <a:rPr lang="en-CA" baseline="0" dirty="0" smtClean="0"/>
              <a:t> method to make it more restrictive</a:t>
            </a:r>
          </a:p>
          <a:p>
            <a:r>
              <a:rPr lang="en-CA" baseline="0" dirty="0" smtClean="0"/>
              <a:t>But you have lost the simplicity:</a:t>
            </a:r>
          </a:p>
          <a:p>
            <a:r>
              <a:rPr lang="en-CA" baseline="0" dirty="0" err="1" smtClean="0"/>
              <a:t>Console.WriteLine</a:t>
            </a:r>
            <a:r>
              <a:rPr lang="en-CA" baseline="0" dirty="0" smtClean="0"/>
              <a:t>(</a:t>
            </a:r>
            <a:r>
              <a:rPr lang="en-CA" baseline="0" dirty="0" err="1" smtClean="0"/>
              <a:t>personObj.GetAge</a:t>
            </a:r>
            <a:r>
              <a:rPr lang="en-CA" baseline="0" dirty="0" smtClean="0"/>
              <a:t>());</a:t>
            </a:r>
          </a:p>
          <a:p>
            <a:endParaRPr lang="en-CA" dirty="0" smtClean="0"/>
          </a:p>
          <a:p>
            <a:r>
              <a:rPr lang="en-CA" dirty="0" smtClean="0"/>
              <a:t>Instead of:</a:t>
            </a:r>
          </a:p>
          <a:p>
            <a:pPr defTabSz="923087">
              <a:defRPr/>
            </a:pPr>
            <a:r>
              <a:rPr lang="en-CA" baseline="0" dirty="0" err="1" smtClean="0"/>
              <a:t>Console.WriteLine</a:t>
            </a:r>
            <a:r>
              <a:rPr lang="en-CA" baseline="0" dirty="0" smtClean="0"/>
              <a:t>(</a:t>
            </a:r>
            <a:r>
              <a:rPr lang="en-CA" baseline="0" dirty="0" err="1" smtClean="0"/>
              <a:t>personObj.Age</a:t>
            </a:r>
            <a:r>
              <a:rPr lang="en-CA" baseline="0" dirty="0" smtClean="0"/>
              <a:t>);</a:t>
            </a:r>
          </a:p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Properties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219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 property</a:t>
            </a:r>
            <a:r>
              <a:rPr lang="en-CA" baseline="0" dirty="0" smtClean="0"/>
              <a:t> is used just like a field i.e. «object_reference».«</a:t>
            </a:r>
            <a:r>
              <a:rPr lang="en-CA" baseline="0" dirty="0" err="1" smtClean="0"/>
              <a:t>member_name</a:t>
            </a:r>
            <a:r>
              <a:rPr lang="en-CA" baseline="0" dirty="0" smtClean="0"/>
              <a:t>»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Properties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219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Properties</a:t>
            </a:r>
            <a:r>
              <a:rPr lang="en-CA" baseline="0" dirty="0" smtClean="0"/>
              <a:t> works really well with a supporting backing field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Properties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219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Here the reader nor</a:t>
            </a:r>
            <a:r>
              <a:rPr lang="en-CA" baseline="0" dirty="0" smtClean="0"/>
              <a:t> the writer is aware that their action is being recorded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Properties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697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readonly</a:t>
            </a:r>
            <a:r>
              <a:rPr lang="en-CA" baseline="0" dirty="0" smtClean="0"/>
              <a:t> modifier completely remove write access after initialization</a:t>
            </a:r>
          </a:p>
          <a:p>
            <a:endParaRPr lang="en-CA" baseline="0" dirty="0" smtClean="0"/>
          </a:p>
          <a:p>
            <a:r>
              <a:rPr lang="en-CA" baseline="0" dirty="0" smtClean="0"/>
              <a:t>The </a:t>
            </a:r>
            <a:r>
              <a:rPr lang="en-CA" baseline="0" dirty="0" err="1" smtClean="0"/>
              <a:t>const</a:t>
            </a:r>
            <a:r>
              <a:rPr lang="en-CA" baseline="0" dirty="0" smtClean="0"/>
              <a:t> key is even more restrictive, it must be set at </a:t>
            </a:r>
            <a:r>
              <a:rPr lang="en-CA" baseline="0" dirty="0" err="1" smtClean="0"/>
              <a:t>delcaration</a:t>
            </a:r>
            <a:r>
              <a:rPr lang="en-CA" baseline="0" dirty="0" smtClean="0"/>
              <a:t>!!!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Properties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138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03/06/2016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7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03/06/2016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82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03/06/2016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8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03/06/2016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09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03/06/2016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83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03/06/2016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80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03/06/2016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78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03/06/2016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25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03/06/2016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177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03/06/2016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49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03/06/2016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291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E65A-3EA8-4E8A-A5BE-5CE4C6AFE207}" type="datetimeFigureOut">
              <a:rPr lang="en-CA" smtClean="0"/>
              <a:t>03/06/2016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872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 to Classes: Properties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Programming II</a:t>
            </a:r>
          </a:p>
          <a:p>
            <a:r>
              <a:rPr lang="en-CA" dirty="0" smtClean="0"/>
              <a:t>Narendra Pershad</a:t>
            </a:r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Properties – Conversion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1" indent="0">
              <a:buNone/>
            </a:pP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double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KM_TO_MILES = 0.621371;</a:t>
            </a:r>
          </a:p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double _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km;</a:t>
            </a:r>
          </a:p>
          <a:p>
            <a:pPr marL="0" lvl="1" indent="0">
              <a:buNone/>
            </a:pPr>
            <a:endParaRPr lang="en-CA" dirty="0" smtClean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double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km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get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 _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km; }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{ _km =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value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double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mile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get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 _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km *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KM_TO_MILES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_km =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 /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KM_TO_MILES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9847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Properties – checks </a:t>
            </a:r>
            <a:r>
              <a:rPr lang="en-CA" dirty="0" smtClean="0"/>
              <a:t>before Setting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double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month;</a:t>
            </a:r>
          </a:p>
          <a:p>
            <a:pPr marL="0" lvl="1" indent="0">
              <a:buNone/>
            </a:pPr>
            <a:endParaRPr lang="en-CA" dirty="0" smtClean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double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Month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get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month; }</a:t>
            </a:r>
          </a:p>
          <a:p>
            <a:pPr marL="0" lvl="1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//a month value has to be between 0 and 11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</a:t>
            </a:r>
          </a:p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0 &amp;&amp;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&gt; 11 )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= 0; 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  _km =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781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More on </a:t>
            </a:r>
            <a:r>
              <a:rPr lang="en-CA" dirty="0" err="1" smtClean="0"/>
              <a:t>Accessors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string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secret_information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buNone/>
            </a:pPr>
            <a:endParaRPr lang="en-CA" dirty="0" smtClean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Information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get 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create a log of the reader info and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time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logger.WriteLine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"{0} {1}"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userId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DateTime.Now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secret_information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lvl="1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 </a:t>
            </a:r>
            <a:endParaRPr lang="en-CA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//create a log of the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writer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info and time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logger.WriteLine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"{0} {1}"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userId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DateTime.Now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secret_information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111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Remove write access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3538" lvl="3" indent="0">
              <a:buNone/>
            </a:pPr>
            <a:r>
              <a:rPr lang="en-CA" sz="2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CA" sz="2400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4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balance;</a:t>
            </a:r>
            <a:endParaRPr lang="en-CA" sz="24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endParaRPr lang="en-CA" dirty="0" smtClean="0"/>
          </a:p>
          <a:p>
            <a:pPr marL="358775" lvl="2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Balance</a:t>
            </a:r>
            <a:br>
              <a:rPr lang="en-CA" dirty="0" smtClean="0">
                <a:latin typeface="Consolas" pitchFamily="49" charset="0"/>
                <a:cs typeface="Consolas" pitchFamily="49" charset="0"/>
              </a:rPr>
            </a:br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58775" lvl="2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get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month; }</a:t>
            </a:r>
          </a:p>
          <a:p>
            <a:pPr marL="358775" lvl="2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358775" lvl="2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358775" lvl="2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Other member still have un-restricted access to balance</a:t>
            </a:r>
          </a:p>
          <a:p>
            <a:pPr marL="358775" lvl="2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Outside members have only read access to Balance</a:t>
            </a: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414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Making a field </a:t>
            </a:r>
            <a:r>
              <a:rPr lang="en-CA" dirty="0" err="1" smtClean="0"/>
              <a:t>readonly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3538" lvl="3" indent="0">
              <a:buNone/>
            </a:pPr>
            <a:r>
              <a:rPr lang="en-CA" sz="2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CA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</a:p>
          <a:p>
            <a:pPr marL="363538" lvl="3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63538" lvl="3" indent="0">
              <a:buNone/>
            </a:pPr>
            <a:r>
              <a:rPr lang="en-CA" sz="24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public </a:t>
            </a:r>
            <a:r>
              <a:rPr lang="en-CA" sz="2400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CA" sz="2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string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Sin;</a:t>
            </a:r>
            <a:endParaRPr lang="en-CA" sz="24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endParaRPr lang="en-CA" dirty="0" smtClean="0"/>
          </a:p>
          <a:p>
            <a:pPr marL="358775" lvl="2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Foo()</a:t>
            </a:r>
            <a:br>
              <a:rPr lang="en-CA" dirty="0" smtClean="0">
                <a:latin typeface="Consolas" pitchFamily="49" charset="0"/>
                <a:cs typeface="Consolas" pitchFamily="49" charset="0"/>
              </a:rPr>
            </a:br>
            <a:r>
              <a:rPr lang="en-CA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358775" lvl="2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Sin =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"123-456-789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358775" lvl="2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58775" lvl="2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58775" lvl="2" indent="0">
              <a:buNone/>
            </a:pPr>
            <a:r>
              <a:rPr lang="en-CA" dirty="0" err="1" smtClean="0">
                <a:latin typeface="Consolas" pitchFamily="49" charset="0"/>
                <a:cs typeface="Consolas" pitchFamily="49" charset="0"/>
              </a:rPr>
              <a:t>Readonly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fields can only be set once in their life – in the constructor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358775" lvl="2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05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Logging in the getter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3538" lvl="3" indent="0">
              <a:buNone/>
            </a:pPr>
            <a:r>
              <a:rPr lang="en-CA" sz="2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CA" sz="2400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4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balance;</a:t>
            </a:r>
            <a:endParaRPr lang="en-CA" sz="24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363538" lvl="4" indent="0">
              <a:buNone/>
            </a:pPr>
            <a:r>
              <a:rPr lang="en-CA" sz="24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CA" sz="2400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err="1" smtClean="0">
                <a:latin typeface="Consolas" pitchFamily="49" charset="0"/>
                <a:cs typeface="Consolas" pitchFamily="49" charset="0"/>
              </a:rPr>
              <a:t>numberOfTimeAccessed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= 0;</a:t>
            </a:r>
            <a:endParaRPr lang="en-CA" sz="24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endParaRPr lang="en-CA" dirty="0" smtClean="0"/>
          </a:p>
          <a:p>
            <a:pPr marL="358775" lvl="2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Balance</a:t>
            </a:r>
            <a:br>
              <a:rPr lang="en-CA" dirty="0" smtClean="0">
                <a:latin typeface="Consolas" pitchFamily="49" charset="0"/>
                <a:cs typeface="Consolas" pitchFamily="49" charset="0"/>
              </a:rPr>
            </a:br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58775" lvl="2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get</a:t>
            </a:r>
          </a:p>
          <a:p>
            <a:pPr marL="358775" lvl="2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358775" lvl="2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numberOfTimeAccessed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++;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//you can log to file</a:t>
            </a:r>
          </a:p>
          <a:p>
            <a:pPr marL="358775" lvl="2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month;</a:t>
            </a:r>
          </a:p>
          <a:p>
            <a:pPr marL="358775" lvl="2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358775" lvl="2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358775" lvl="2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224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Immutable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Person 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Age {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Name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Person(</a:t>
            </a: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age,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name)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  Age = age;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  Name = name; 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  <a:sym typeface="Wingdings"/>
              </a:rPr>
              <a:t> Once this particular class is instantiated, there is no way to change Age or Name</a:t>
            </a:r>
            <a:endParaRPr lang="en-CA" dirty="0"/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1685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Auto-implemented Property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If you are using a property to ONLY reading or writing a variable, C# provides an auto implemented </a:t>
            </a:r>
            <a:r>
              <a:rPr lang="en-CA" dirty="0" smtClean="0"/>
              <a:t>property</a:t>
            </a:r>
          </a:p>
          <a:p>
            <a:r>
              <a:rPr lang="en-CA" dirty="0" smtClean="0"/>
              <a:t>The syntax is extremely simple:</a:t>
            </a:r>
          </a:p>
          <a:p>
            <a:pPr marL="354013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Age{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 smtClean="0"/>
              <a:t>The compiler creates a private anonymous backing field of the same type as the property that can only accessible with the property get and set </a:t>
            </a:r>
            <a:r>
              <a:rPr lang="en-CA" dirty="0" err="1" smtClean="0"/>
              <a:t>accessors</a:t>
            </a:r>
            <a:endParaRPr lang="en-CA" dirty="0" smtClean="0"/>
          </a:p>
          <a:p>
            <a:pPr lvl="1"/>
            <a:r>
              <a:rPr lang="en-CA" dirty="0" smtClean="0"/>
              <a:t>Both the get and the set must be present</a:t>
            </a:r>
          </a:p>
          <a:p>
            <a:pPr lvl="1"/>
            <a:r>
              <a:rPr lang="en-CA" dirty="0" smtClean="0"/>
              <a:t>If you omit the </a:t>
            </a:r>
            <a:r>
              <a:rPr lang="en-CA" dirty="0" err="1" smtClean="0"/>
              <a:t>accessor</a:t>
            </a:r>
            <a:r>
              <a:rPr lang="en-CA" dirty="0" smtClean="0"/>
              <a:t> modifier for the property, then private is assumed (this is true for all members)</a:t>
            </a:r>
          </a:p>
          <a:p>
            <a:pPr lvl="1"/>
            <a:r>
              <a:rPr lang="en-CA" dirty="0" smtClean="0"/>
              <a:t>If you omit the </a:t>
            </a:r>
            <a:r>
              <a:rPr lang="en-CA" dirty="0" err="1"/>
              <a:t>accessor</a:t>
            </a:r>
            <a:r>
              <a:rPr lang="en-CA" dirty="0"/>
              <a:t> modifier </a:t>
            </a:r>
            <a:r>
              <a:rPr lang="en-CA" dirty="0" smtClean="0"/>
              <a:t>for the getter and the setter then the accessibility of the property is assumed</a:t>
            </a:r>
          </a:p>
          <a:p>
            <a:pPr lvl="1"/>
            <a:r>
              <a:rPr lang="en-CA" dirty="0" smtClean="0"/>
              <a:t>An explicit </a:t>
            </a:r>
            <a:r>
              <a:rPr lang="en-CA" dirty="0" err="1" smtClean="0"/>
              <a:t>accessor</a:t>
            </a:r>
            <a:r>
              <a:rPr lang="en-CA" dirty="0" smtClean="0"/>
              <a:t> of </a:t>
            </a:r>
            <a:r>
              <a:rPr lang="en-CA" dirty="0"/>
              <a:t>both the getter and the setter </a:t>
            </a:r>
            <a:r>
              <a:rPr lang="en-CA" b="1" dirty="0" smtClean="0"/>
              <a:t>MUST BE</a:t>
            </a:r>
            <a:r>
              <a:rPr lang="en-CA" dirty="0" smtClean="0"/>
              <a:t> </a:t>
            </a:r>
            <a:r>
              <a:rPr lang="en-CA" dirty="0"/>
              <a:t>less restrictive than the </a:t>
            </a:r>
            <a:r>
              <a:rPr lang="en-CA" dirty="0" smtClean="0"/>
              <a:t>property </a:t>
            </a:r>
            <a:r>
              <a:rPr lang="en-CA" dirty="0" err="1" smtClean="0"/>
              <a:t>accessor</a:t>
            </a:r>
            <a:endParaRPr lang="en-CA" dirty="0" smtClean="0"/>
          </a:p>
          <a:p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111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Which are incorrect and why?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0005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Age {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CA" dirty="0"/>
              <a:t> </a:t>
            </a:r>
            <a:r>
              <a:rPr lang="en-CA" dirty="0" smtClean="0"/>
              <a:t>			</a:t>
            </a:r>
            <a:r>
              <a:rPr lang="en-CA" dirty="0" smtClean="0">
                <a:sym typeface="Wingdings"/>
              </a:rPr>
              <a:t> </a:t>
            </a:r>
            <a:r>
              <a:rPr lang="en-CA" dirty="0" smtClean="0">
                <a:solidFill>
                  <a:srgbClr val="00B050"/>
                </a:solidFill>
                <a:sym typeface="Wingdings"/>
              </a:rPr>
              <a:t></a:t>
            </a: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Age 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CA" dirty="0">
                <a:sym typeface="Wingdings"/>
              </a:rPr>
              <a:t> </a:t>
            </a:r>
            <a:r>
              <a:rPr lang="en-CA" dirty="0" smtClean="0">
                <a:sym typeface="Wingdings"/>
              </a:rPr>
              <a:t>		 </a:t>
            </a:r>
            <a:r>
              <a:rPr lang="en-CA" dirty="0">
                <a:solidFill>
                  <a:srgbClr val="FF0000"/>
                </a:solidFill>
                <a:sym typeface="Wingdings"/>
              </a:rPr>
              <a:t></a:t>
            </a:r>
            <a:br>
              <a:rPr lang="en-CA" dirty="0">
                <a:solidFill>
                  <a:srgbClr val="FF0000"/>
                </a:solidFill>
                <a:sym typeface="Wingdings"/>
              </a:rPr>
            </a:b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Age {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protected 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CA" dirty="0"/>
              <a:t> </a:t>
            </a:r>
            <a:r>
              <a:rPr lang="en-CA" dirty="0" smtClean="0"/>
              <a:t>		</a:t>
            </a:r>
            <a:r>
              <a:rPr lang="en-CA" dirty="0" smtClean="0">
                <a:sym typeface="Wingdings"/>
              </a:rPr>
              <a:t> </a:t>
            </a:r>
            <a:r>
              <a:rPr lang="en-CA" dirty="0" smtClean="0">
                <a:solidFill>
                  <a:srgbClr val="00B050"/>
                </a:solidFill>
                <a:sym typeface="Wingdings"/>
              </a:rPr>
              <a:t>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protected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Age 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protected 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CA" dirty="0">
                <a:sym typeface="Wingdings"/>
              </a:rPr>
              <a:t> </a:t>
            </a:r>
            <a:r>
              <a:rPr lang="en-CA" dirty="0" smtClean="0">
                <a:sym typeface="Wingdings"/>
              </a:rPr>
              <a:t>	 </a:t>
            </a:r>
            <a:r>
              <a:rPr lang="en-CA" dirty="0">
                <a:solidFill>
                  <a:srgbClr val="FF0000"/>
                </a:solidFill>
                <a:sym typeface="Wingdings"/>
              </a:rPr>
              <a:t></a:t>
            </a:r>
            <a:br>
              <a:rPr lang="en-CA" dirty="0">
                <a:solidFill>
                  <a:srgbClr val="FF0000"/>
                </a:solidFill>
                <a:sym typeface="Wingdings"/>
              </a:rPr>
            </a:b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Age 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CA" dirty="0">
                <a:sym typeface="Wingdings"/>
              </a:rPr>
              <a:t> </a:t>
            </a:r>
            <a:r>
              <a:rPr lang="en-CA" dirty="0" smtClean="0">
                <a:sym typeface="Wingdings"/>
              </a:rPr>
              <a:t>		 </a:t>
            </a:r>
            <a:r>
              <a:rPr lang="en-CA" dirty="0">
                <a:solidFill>
                  <a:srgbClr val="FF0000"/>
                </a:solidFill>
                <a:sym typeface="Wingdings"/>
              </a:rPr>
              <a:t></a:t>
            </a:r>
            <a:br>
              <a:rPr lang="en-CA" dirty="0">
                <a:solidFill>
                  <a:srgbClr val="FF0000"/>
                </a:solidFill>
                <a:sym typeface="Wingdings"/>
              </a:rPr>
            </a:b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Age {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CA" dirty="0">
                <a:sym typeface="Wingdings"/>
              </a:rPr>
              <a:t> </a:t>
            </a:r>
            <a:r>
              <a:rPr lang="en-CA" dirty="0" smtClean="0">
                <a:sym typeface="Wingdings"/>
              </a:rPr>
              <a:t>		 </a:t>
            </a:r>
            <a:r>
              <a:rPr lang="en-CA" dirty="0">
                <a:solidFill>
                  <a:srgbClr val="FF0000"/>
                </a:solidFill>
                <a:sym typeface="Wingdings"/>
              </a:rPr>
              <a:t></a:t>
            </a:r>
            <a:br>
              <a:rPr lang="en-CA" dirty="0">
                <a:solidFill>
                  <a:srgbClr val="FF0000"/>
                </a:solidFill>
                <a:sym typeface="Wingdings"/>
              </a:rPr>
            </a:b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Age 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CA" dirty="0"/>
              <a:t> </a:t>
            </a:r>
            <a:r>
              <a:rPr lang="en-CA" dirty="0" smtClean="0"/>
              <a:t>			</a:t>
            </a:r>
            <a:r>
              <a:rPr lang="en-CA" dirty="0" smtClean="0">
                <a:sym typeface="Wingdings"/>
              </a:rPr>
              <a:t> </a:t>
            </a:r>
            <a:r>
              <a:rPr lang="en-CA" dirty="0" smtClean="0">
                <a:solidFill>
                  <a:srgbClr val="00B050"/>
                </a:solidFill>
                <a:sym typeface="Wingdings"/>
              </a:rPr>
              <a:t>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Age 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CA" dirty="0">
                <a:sym typeface="Wingdings"/>
              </a:rPr>
              <a:t> </a:t>
            </a:r>
            <a:r>
              <a:rPr lang="en-CA" dirty="0" smtClean="0">
                <a:sym typeface="Wingdings"/>
              </a:rPr>
              <a:t>			 </a:t>
            </a:r>
            <a:r>
              <a:rPr lang="en-CA" dirty="0">
                <a:solidFill>
                  <a:srgbClr val="FF0000"/>
                </a:solidFill>
                <a:sym typeface="Wingdings"/>
              </a:rPr>
              <a:t></a:t>
            </a:r>
            <a:br>
              <a:rPr lang="en-CA" dirty="0">
                <a:solidFill>
                  <a:srgbClr val="FF0000"/>
                </a:solidFill>
                <a:sym typeface="Wingdings"/>
              </a:rPr>
            </a:b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endParaRPr lang="en-CA" dirty="0"/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57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property member is </a:t>
            </a:r>
            <a:r>
              <a:rPr lang="en-CA" dirty="0"/>
              <a:t>a cross between a method and a field</a:t>
            </a:r>
          </a:p>
          <a:p>
            <a:r>
              <a:rPr lang="en-CA" dirty="0"/>
              <a:t>You have the security of a field and the power of methods</a:t>
            </a:r>
          </a:p>
        </p:txBody>
      </p:sp>
    </p:spTree>
    <p:extLst>
      <p:ext uri="{BB962C8B-B14F-4D97-AF65-F5344CB8AC3E}">
        <p14:creationId xmlns:p14="http://schemas.microsoft.com/office/powerpoint/2010/main" val="20220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Life without Properties</a:t>
            </a:r>
          </a:p>
          <a:p>
            <a:r>
              <a:rPr lang="en-CA" dirty="0" smtClean="0"/>
              <a:t>Definition</a:t>
            </a:r>
          </a:p>
          <a:p>
            <a:r>
              <a:rPr lang="en-CA" dirty="0" smtClean="0"/>
              <a:t>Get and Set </a:t>
            </a:r>
            <a:r>
              <a:rPr lang="en-CA" dirty="0" err="1" smtClean="0"/>
              <a:t>accessor</a:t>
            </a:r>
            <a:endParaRPr lang="en-CA" dirty="0" smtClean="0"/>
          </a:p>
          <a:p>
            <a:r>
              <a:rPr lang="en-CA" dirty="0" smtClean="0"/>
              <a:t>Declaration</a:t>
            </a:r>
          </a:p>
          <a:p>
            <a:r>
              <a:rPr lang="en-CA" dirty="0" smtClean="0"/>
              <a:t>Usage</a:t>
            </a:r>
          </a:p>
          <a:p>
            <a:r>
              <a:rPr lang="en-CA" smtClean="0"/>
              <a:t>Auto-implemented Properties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014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Before </a:t>
            </a:r>
            <a:r>
              <a:rPr lang="en-CA" dirty="0" smtClean="0"/>
              <a:t>Properties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age;</a:t>
            </a:r>
          </a:p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GetAge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age;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SetAge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value)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age = value;</a:t>
            </a: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921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Definition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This member is an extension of the field member</a:t>
            </a:r>
          </a:p>
          <a:p>
            <a:pPr lvl="1"/>
            <a:r>
              <a:rPr lang="en-CA" dirty="0" smtClean="0"/>
              <a:t>It is a named member with an associated type</a:t>
            </a:r>
          </a:p>
          <a:p>
            <a:pPr lvl="1"/>
            <a:r>
              <a:rPr lang="en-CA" dirty="0" smtClean="0"/>
              <a:t>The syntax for access is the same</a:t>
            </a:r>
          </a:p>
          <a:p>
            <a:r>
              <a:rPr lang="en-CA" dirty="0"/>
              <a:t>Unlike a field does not denote storage location</a:t>
            </a:r>
          </a:p>
          <a:p>
            <a:r>
              <a:rPr lang="en-CA" dirty="0" smtClean="0"/>
              <a:t>Declared like a field except there is a get </a:t>
            </a:r>
            <a:r>
              <a:rPr lang="en-CA" dirty="0" err="1" smtClean="0"/>
              <a:t>accessor</a:t>
            </a:r>
            <a:r>
              <a:rPr lang="en-CA" dirty="0" smtClean="0"/>
              <a:t> and/or a set </a:t>
            </a:r>
            <a:r>
              <a:rPr lang="en-CA" dirty="0" err="1" smtClean="0"/>
              <a:t>accessor</a:t>
            </a:r>
            <a:r>
              <a:rPr lang="en-CA" dirty="0" smtClean="0"/>
              <a:t> written between delimiters</a:t>
            </a:r>
          </a:p>
          <a:p>
            <a:r>
              <a:rPr lang="en-CA" dirty="0" err="1" smtClean="0"/>
              <a:t>Accessors</a:t>
            </a:r>
            <a:r>
              <a:rPr lang="en-CA" dirty="0" smtClean="0"/>
              <a:t> specify the statements to be executed when their values are read or written</a:t>
            </a:r>
          </a:p>
        </p:txBody>
      </p:sp>
    </p:spTree>
    <p:extLst>
      <p:ext uri="{BB962C8B-B14F-4D97-AF65-F5344CB8AC3E}">
        <p14:creationId xmlns:p14="http://schemas.microsoft.com/office/powerpoint/2010/main" val="259721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Get and Set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The get </a:t>
            </a:r>
            <a:r>
              <a:rPr lang="en-CA" dirty="0" err="1" smtClean="0"/>
              <a:t>accessor</a:t>
            </a:r>
            <a:r>
              <a:rPr lang="en-CA" dirty="0" smtClean="0"/>
              <a:t> corresponds to a </a:t>
            </a:r>
            <a:r>
              <a:rPr lang="en-CA" dirty="0" err="1" smtClean="0"/>
              <a:t>parameterless</a:t>
            </a:r>
            <a:r>
              <a:rPr lang="en-CA" dirty="0" smtClean="0"/>
              <a:t> method with a return type of the property type</a:t>
            </a:r>
          </a:p>
          <a:p>
            <a:pPr lvl="1"/>
            <a:r>
              <a:rPr lang="en-CA" dirty="0" smtClean="0"/>
              <a:t>The statements is in the body is invoke to compute and return the intended value</a:t>
            </a:r>
          </a:p>
          <a:p>
            <a:r>
              <a:rPr lang="en-CA" dirty="0" smtClean="0"/>
              <a:t>The set </a:t>
            </a:r>
            <a:r>
              <a:rPr lang="en-CA" dirty="0" err="1" smtClean="0"/>
              <a:t>accessor</a:t>
            </a:r>
            <a:r>
              <a:rPr lang="en-CA" dirty="0" smtClean="0"/>
              <a:t> correspond to a method with a single implicit parameter name </a:t>
            </a:r>
            <a:r>
              <a:rPr lang="en-CA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CA" dirty="0" smtClean="0"/>
              <a:t> and no return type</a:t>
            </a:r>
          </a:p>
          <a:p>
            <a:pPr lvl="1"/>
            <a:r>
              <a:rPr lang="en-CA" dirty="0" smtClean="0"/>
              <a:t>This implied argument is use to set the new value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4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Property Declaration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 Foo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  <a:endParaRPr lang="en-CA" dirty="0" smtClean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Age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//get </a:t>
            </a:r>
            <a:r>
              <a:rPr lang="en-CA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accessor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is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the same as the property</a:t>
            </a: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 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CA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«</a:t>
            </a:r>
            <a:r>
              <a:rPr lang="en-CA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some_int</a:t>
            </a:r>
            <a:r>
              <a:rPr lang="en-CA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CA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CA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»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lvl="1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//set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accessor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is more restrictive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set </a:t>
            </a:r>
            <a:endParaRPr lang="en-CA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CA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«</a:t>
            </a:r>
            <a:r>
              <a:rPr lang="en-CA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set_some_int_variable</a:t>
            </a:r>
            <a:r>
              <a:rPr lang="en-CA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»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983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Property Declaration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 Foo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  <a:endParaRPr lang="en-CA" dirty="0" smtClean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Age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//get </a:t>
            </a:r>
            <a:r>
              <a:rPr lang="en-CA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accessor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is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the same as the property</a:t>
            </a: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 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CA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«</a:t>
            </a:r>
            <a:r>
              <a:rPr lang="en-CA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some_int</a:t>
            </a:r>
            <a:r>
              <a:rPr lang="en-CA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CA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CA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»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lvl="1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//set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accessor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is more restrictive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set </a:t>
            </a:r>
            <a:endParaRPr lang="en-CA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CA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«</a:t>
            </a:r>
            <a:r>
              <a:rPr lang="en-CA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set_some_int_variable</a:t>
            </a:r>
            <a:r>
              <a:rPr lang="en-CA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»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174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Properties – </a:t>
            </a:r>
            <a:r>
              <a:rPr lang="en-CA" dirty="0" smtClean="0"/>
              <a:t>Usage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Age</a:t>
            </a: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//get </a:t>
            </a:r>
            <a:r>
              <a:rPr lang="en-CA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accessor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is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the same as the property</a:t>
            </a: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CA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«</a:t>
            </a:r>
            <a:r>
              <a:rPr lang="en-CA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some_int</a:t>
            </a:r>
            <a:r>
              <a:rPr lang="en-CA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CA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CA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»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lvl="1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//set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accessor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is more restrictive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set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CA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«</a:t>
            </a:r>
            <a:r>
              <a:rPr lang="en-CA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set_some_int_variable</a:t>
            </a:r>
            <a:r>
              <a:rPr lang="en-CA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»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//create an instance of the enclosing class</a:t>
            </a:r>
          </a:p>
          <a:p>
            <a:pPr marL="0" lvl="1" indent="0">
              <a:buNone/>
            </a:pP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f = new </a:t>
            </a: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//read the property value</a:t>
            </a:r>
          </a:p>
          <a:p>
            <a:pPr marL="0" lvl="1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f.Age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//set the property value to 33</a:t>
            </a:r>
          </a:p>
          <a:p>
            <a:pPr marL="0" lvl="1" indent="0">
              <a:buNone/>
            </a:pPr>
            <a:r>
              <a:rPr lang="en-CA" dirty="0" err="1" smtClean="0">
                <a:latin typeface="Consolas" pitchFamily="49" charset="0"/>
                <a:cs typeface="Consolas" pitchFamily="49" charset="0"/>
              </a:rPr>
              <a:t>g.Age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= 33;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174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Property – </a:t>
            </a:r>
            <a:r>
              <a:rPr lang="en-CA" dirty="0"/>
              <a:t>Backing </a:t>
            </a:r>
            <a:r>
              <a:rPr lang="en-CA" dirty="0" smtClean="0"/>
              <a:t>Field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 Foo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  <a:endParaRPr lang="en-CA" dirty="0" smtClean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private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age;</a:t>
            </a:r>
          </a:p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Age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age; }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{ age =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731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4295</TotalTime>
  <Words>1141</Words>
  <Application>Microsoft Office PowerPoint</Application>
  <PresentationFormat>On-screen Show (4:3)</PresentationFormat>
  <Paragraphs>280</Paragraphs>
  <Slides>19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Introduction to Classes: Properties</vt:lpstr>
      <vt:lpstr>Objectives</vt:lpstr>
      <vt:lpstr>Before Properties</vt:lpstr>
      <vt:lpstr>Definition</vt:lpstr>
      <vt:lpstr>Get and Set</vt:lpstr>
      <vt:lpstr>Property Declaration</vt:lpstr>
      <vt:lpstr>Property Declaration</vt:lpstr>
      <vt:lpstr>Properties – Usage</vt:lpstr>
      <vt:lpstr>Property – Backing Field</vt:lpstr>
      <vt:lpstr>Properties – Conversion </vt:lpstr>
      <vt:lpstr>Properties – checks before Setting</vt:lpstr>
      <vt:lpstr>More on Accessors</vt:lpstr>
      <vt:lpstr>Remove write access</vt:lpstr>
      <vt:lpstr>Making a field readonly</vt:lpstr>
      <vt:lpstr>Logging in the getter</vt:lpstr>
      <vt:lpstr>Immutable class</vt:lpstr>
      <vt:lpstr>Auto-implemented Property</vt:lpstr>
      <vt:lpstr>Which are incorrect and why?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82</cp:revision>
  <cp:lastPrinted>2014-06-02T13:01:36Z</cp:lastPrinted>
  <dcterms:created xsi:type="dcterms:W3CDTF">2013-05-01T13:47:21Z</dcterms:created>
  <dcterms:modified xsi:type="dcterms:W3CDTF">2016-06-03T05:04:29Z</dcterms:modified>
</cp:coreProperties>
</file>