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7" r:id="rId3"/>
    <p:sldId id="285" r:id="rId4"/>
    <p:sldId id="286" r:id="rId5"/>
    <p:sldId id="289" r:id="rId6"/>
    <p:sldId id="288" r:id="rId7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79322" autoAdjust="0"/>
  </p:normalViewPr>
  <p:slideViewPr>
    <p:cSldViewPr>
      <p:cViewPr>
        <p:scale>
          <a:sx n="80" d="100"/>
          <a:sy n="80" d="100"/>
        </p:scale>
        <p:origin x="-2598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 smtClean="0"/>
              <a:t>Chapter 9 - Methods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 smtClean="0"/>
              <a:t>Chapter 9 - Methods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Methods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297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Methods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20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Note: A Constructor</a:t>
            </a:r>
            <a:r>
              <a:rPr lang="en-CA" baseline="0" dirty="0" smtClean="0"/>
              <a:t> is not considered a method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Methods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06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Methods</a:t>
            </a:r>
            <a:endParaRPr lang="en-CA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67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If a class</a:t>
            </a:r>
            <a:r>
              <a:rPr lang="en-CA" baseline="0" dirty="0" smtClean="0"/>
              <a:t> contains a single abstract member then the entire class must be declared abstract</a:t>
            </a:r>
          </a:p>
          <a:p>
            <a:r>
              <a:rPr lang="en-CA" baseline="0" dirty="0" smtClean="0"/>
              <a:t>An abstract class serves as the base class </a:t>
            </a:r>
            <a:r>
              <a:rPr lang="en-CA" baseline="0" smtClean="0"/>
              <a:t>in inheritance</a:t>
            </a:r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Methods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16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If a class</a:t>
            </a:r>
            <a:r>
              <a:rPr lang="en-CA" baseline="0" dirty="0" smtClean="0"/>
              <a:t> contains a single abstract member then the entire class must be declared abstract</a:t>
            </a:r>
          </a:p>
          <a:p>
            <a:r>
              <a:rPr lang="en-CA" baseline="0" dirty="0" smtClean="0"/>
              <a:t>An abstract class serves as the base class in inheritance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Methods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16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7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8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0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8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80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78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25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77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49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91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E65A-3EA8-4E8A-A5BE-5CE4C6AFE207}" type="datetimeFigureOut">
              <a:rPr lang="en-CA" smtClean="0"/>
              <a:t>03/06/2016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72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Classes: </a:t>
            </a:r>
            <a:r>
              <a:rPr lang="en-CA" dirty="0" smtClean="0"/>
              <a:t>Methods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Programming II</a:t>
            </a:r>
            <a:br>
              <a:rPr lang="en-CA" dirty="0" smtClean="0"/>
            </a:br>
            <a:r>
              <a:rPr lang="en-CA" dirty="0" smtClean="0"/>
              <a:t>Narendra </a:t>
            </a:r>
            <a:r>
              <a:rPr lang="en-CA" dirty="0" smtClean="0"/>
              <a:t>Pershad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Used to perform some </a:t>
            </a:r>
            <a:r>
              <a:rPr lang="en-CA" dirty="0" smtClean="0"/>
              <a:t>action</a:t>
            </a:r>
          </a:p>
          <a:p>
            <a:r>
              <a:rPr lang="en-CA" dirty="0" smtClean="0"/>
              <a:t>Must be declared within  a class i.e. must be a member of a class</a:t>
            </a:r>
            <a:endParaRPr lang="en-CA" dirty="0" smtClean="0"/>
          </a:p>
          <a:p>
            <a:r>
              <a:rPr lang="en-CA" dirty="0" smtClean="0"/>
              <a:t>The public keyword is normally used to decorate methods</a:t>
            </a:r>
          </a:p>
          <a:p>
            <a:r>
              <a:rPr lang="en-CA" dirty="0" smtClean="0"/>
              <a:t>You may overload method:</a:t>
            </a:r>
          </a:p>
          <a:p>
            <a:endParaRPr lang="en-CA" dirty="0" smtClean="0"/>
          </a:p>
          <a:p>
            <a:pPr marL="40005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void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PrintOrders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 { }</a:t>
            </a:r>
          </a:p>
          <a:p>
            <a:pPr marL="40005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PrintOrders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phoneNumber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 { }</a:t>
            </a:r>
          </a:p>
          <a:p>
            <a:pPr marL="40005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 smtClean="0"/>
              <a:t>Both methods print orders, the first one prints all the orders and the second one prints orders only with the matching phone number</a:t>
            </a:r>
          </a:p>
          <a:p>
            <a:r>
              <a:rPr lang="en-CA" dirty="0" smtClean="0"/>
              <a:t>The </a:t>
            </a:r>
            <a:r>
              <a:rPr lang="en-CA" dirty="0" err="1" smtClean="0"/>
              <a:t>ToString</a:t>
            </a:r>
            <a:r>
              <a:rPr lang="en-CA" dirty="0" smtClean="0"/>
              <a:t> method is useful as a debugging tool when you are developing classes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460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There are three important method: Main, </a:t>
            </a:r>
            <a:r>
              <a:rPr lang="en-CA" dirty="0" err="1" smtClean="0"/>
              <a:t>ToString</a:t>
            </a:r>
            <a:r>
              <a:rPr lang="en-CA" dirty="0" smtClean="0"/>
              <a:t> and the constructor </a:t>
            </a:r>
          </a:p>
          <a:p>
            <a:r>
              <a:rPr lang="en-CA" dirty="0" smtClean="0"/>
              <a:t>The method public static void Main(string[] </a:t>
            </a:r>
            <a:r>
              <a:rPr lang="en-CA" dirty="0" err="1" smtClean="0"/>
              <a:t>args</a:t>
            </a:r>
            <a:r>
              <a:rPr lang="en-CA" dirty="0" smtClean="0"/>
              <a:t>) is entry point of the application</a:t>
            </a:r>
          </a:p>
          <a:p>
            <a:pPr lvl="1"/>
            <a:r>
              <a:rPr lang="en-CA" dirty="0" smtClean="0"/>
              <a:t>Thus there can only be a single main in an application, or none at all </a:t>
            </a:r>
          </a:p>
          <a:p>
            <a:r>
              <a:rPr lang="en-CA" dirty="0" smtClean="0"/>
              <a:t>The constructor is a method that is automatically invoked when an instance of the class is created. </a:t>
            </a:r>
          </a:p>
          <a:p>
            <a:pPr lvl="1"/>
            <a:r>
              <a:rPr lang="en-CA" dirty="0" smtClean="0"/>
              <a:t>It has the same name as the name of the class</a:t>
            </a:r>
          </a:p>
          <a:p>
            <a:pPr lvl="1"/>
            <a:r>
              <a:rPr lang="en-CA" dirty="0" smtClean="0"/>
              <a:t>The constructor is used to initialize an object to some usable state</a:t>
            </a:r>
          </a:p>
          <a:p>
            <a:pPr lvl="1"/>
            <a:r>
              <a:rPr lang="en-CA" dirty="0" smtClean="0"/>
              <a:t>There can be multiple constructors  (overloading)</a:t>
            </a:r>
          </a:p>
        </p:txBody>
      </p:sp>
    </p:spTree>
    <p:extLst>
      <p:ext uri="{BB962C8B-B14F-4D97-AF65-F5344CB8AC3E}">
        <p14:creationId xmlns:p14="http://schemas.microsoft.com/office/powerpoint/2010/main" val="186109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 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The method 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overrides string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CA" dirty="0" smtClean="0"/>
              <a:t>is called whenever you try to print an object. </a:t>
            </a:r>
          </a:p>
          <a:p>
            <a:pPr lvl="1"/>
            <a:r>
              <a:rPr lang="en-CA" dirty="0" smtClean="0"/>
              <a:t>This is not necessary, but it is useful to have </a:t>
            </a:r>
          </a:p>
          <a:p>
            <a:r>
              <a:rPr lang="en-CA" dirty="0" smtClean="0"/>
              <a:t>The static modifier denotes that the item </a:t>
            </a:r>
            <a:r>
              <a:rPr lang="en-CA" dirty="0" smtClean="0"/>
              <a:t>belongs </a:t>
            </a:r>
            <a:r>
              <a:rPr lang="en-CA" dirty="0" smtClean="0"/>
              <a:t>to the class instead of a particular object. </a:t>
            </a:r>
          </a:p>
          <a:p>
            <a:pPr lvl="1"/>
            <a:r>
              <a:rPr lang="en-CA" dirty="0" smtClean="0"/>
              <a:t>The class name is used to access a static member </a:t>
            </a:r>
          </a:p>
          <a:p>
            <a:r>
              <a:rPr lang="en-CA" dirty="0" smtClean="0"/>
              <a:t>When you are building a class, the way to go </a:t>
            </a:r>
            <a:r>
              <a:rPr lang="en-CA" dirty="0" smtClean="0"/>
              <a:t>is fields, properties, constructor</a:t>
            </a:r>
            <a:r>
              <a:rPr lang="en-CA" dirty="0" smtClean="0"/>
              <a:t>, </a:t>
            </a:r>
            <a:r>
              <a:rPr lang="en-CA" dirty="0" err="1" smtClean="0"/>
              <a:t>ToString</a:t>
            </a:r>
            <a:r>
              <a:rPr lang="en-CA" dirty="0" smtClean="0"/>
              <a:t> and then the main method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949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Virtual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The virtual modifier is indicated that the member may be replaced in a derived class</a:t>
            </a:r>
          </a:p>
          <a:p>
            <a:pPr marL="355600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mtClean="0">
                <a:latin typeface="Consolas" panose="020B0609020204030204" pitchFamily="49" charset="0"/>
                <a:cs typeface="Consolas" panose="020B0609020204030204" pitchFamily="49" charset="0"/>
              </a:rPr>
              <a:t>A() { }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CA" dirty="0"/>
              <a:t>A derives class may choose to define its own implementation</a:t>
            </a:r>
          </a:p>
          <a:p>
            <a:pPr marL="35560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</a:p>
          <a:p>
            <a:pPr marL="3556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A(){ } }</a:t>
            </a:r>
          </a:p>
          <a:p>
            <a:r>
              <a:rPr lang="en-CA" dirty="0" smtClean="0"/>
              <a:t>A derives class may choose to keep the base implementation</a:t>
            </a:r>
          </a:p>
          <a:p>
            <a:pPr marL="35560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Baz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CA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50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Abstract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abstract modifier is used when the implementation is not realised</a:t>
            </a:r>
          </a:p>
          <a:p>
            <a:pPr marL="355600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A(); }</a:t>
            </a:r>
          </a:p>
          <a:p>
            <a:r>
              <a:rPr lang="en-CA" dirty="0" smtClean="0"/>
              <a:t>The method MUST be implemented in a derived class</a:t>
            </a:r>
          </a:p>
          <a:p>
            <a:pPr marL="35560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</a:p>
          <a:p>
            <a:pPr marL="3556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(){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} }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43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4784</TotalTime>
  <Words>474</Words>
  <Application>Microsoft Office PowerPoint</Application>
  <PresentationFormat>On-screen Show (4:3)</PresentationFormat>
  <Paragraphs>64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Introduction to Classes: Methods</vt:lpstr>
      <vt:lpstr>Method</vt:lpstr>
      <vt:lpstr>Class Methods</vt:lpstr>
      <vt:lpstr>Methods Cont’d</vt:lpstr>
      <vt:lpstr>Virtual Method</vt:lpstr>
      <vt:lpstr>Abstract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67</cp:revision>
  <cp:lastPrinted>2014-06-05T14:33:09Z</cp:lastPrinted>
  <dcterms:created xsi:type="dcterms:W3CDTF">2013-05-01T13:47:21Z</dcterms:created>
  <dcterms:modified xsi:type="dcterms:W3CDTF">2016-06-03T05:01:38Z</dcterms:modified>
</cp:coreProperties>
</file>