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85" r:id="rId4"/>
    <p:sldId id="283" r:id="rId5"/>
    <p:sldId id="284" r:id="rId6"/>
    <p:sldId id="282" r:id="rId7"/>
    <p:sldId id="280" r:id="rId8"/>
    <p:sldId id="279" r:id="rId9"/>
    <p:sldId id="258" r:id="rId10"/>
    <p:sldId id="275" r:id="rId11"/>
    <p:sldId id="261" r:id="rId12"/>
    <p:sldId id="277" r:id="rId13"/>
    <p:sldId id="278" r:id="rId14"/>
    <p:sldId id="274" r:id="rId15"/>
    <p:sldId id="276" r:id="rId16"/>
    <p:sldId id="262" r:id="rId17"/>
    <p:sldId id="270" r:id="rId18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9322" autoAdjust="0"/>
  </p:normalViewPr>
  <p:slideViewPr>
    <p:cSldViewPr>
      <p:cViewPr>
        <p:scale>
          <a:sx n="80" d="100"/>
          <a:sy n="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6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3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</a:t>
            </a:r>
            <a:r>
              <a:rPr lang="en-CA" baseline="0" dirty="0" smtClean="0"/>
              <a:t> are 9 lines!!</a:t>
            </a:r>
          </a:p>
          <a:p>
            <a:r>
              <a:rPr lang="en-CA" baseline="0" dirty="0" smtClean="0"/>
              <a:t>You may change the access modifier for the </a:t>
            </a:r>
            <a:r>
              <a:rPr lang="en-CA" baseline="0" dirty="0" err="1" smtClean="0"/>
              <a:t>SetAge</a:t>
            </a:r>
            <a:r>
              <a:rPr lang="en-CA" baseline="0" dirty="0" smtClean="0"/>
              <a:t> method to make it more restrictive</a:t>
            </a:r>
          </a:p>
          <a:p>
            <a:r>
              <a:rPr lang="en-CA" baseline="0" dirty="0" smtClean="0"/>
              <a:t>But you have lost the simplicity:</a:t>
            </a:r>
          </a:p>
          <a:p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personObj.GetAge</a:t>
            </a:r>
            <a:r>
              <a:rPr lang="en-CA" baseline="0" dirty="0" smtClean="0"/>
              <a:t>());</a:t>
            </a:r>
          </a:p>
          <a:p>
            <a:endParaRPr lang="en-CA" dirty="0" smtClean="0"/>
          </a:p>
          <a:p>
            <a:r>
              <a:rPr lang="en-CA" dirty="0" smtClean="0"/>
              <a:t>Instead of:</a:t>
            </a:r>
          </a:p>
          <a:p>
            <a:pPr defTabSz="923087">
              <a:defRPr/>
            </a:pPr>
            <a:r>
              <a:rPr lang="en-CA" baseline="0" dirty="0" err="1" smtClean="0"/>
              <a:t>Console.WriteLine</a:t>
            </a:r>
            <a:r>
              <a:rPr lang="en-CA" baseline="0" dirty="0" smtClean="0"/>
              <a:t>(</a:t>
            </a:r>
            <a:r>
              <a:rPr lang="en-CA" baseline="0" dirty="0" err="1" smtClean="0"/>
              <a:t>personObj.Age</a:t>
            </a:r>
            <a:r>
              <a:rPr lang="en-CA" baseline="0" dirty="0" smtClean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Was</a:t>
            </a:r>
            <a:r>
              <a:rPr lang="en-CA" baseline="0" dirty="0" smtClean="0"/>
              <a:t> introduced in 3.5</a:t>
            </a:r>
          </a:p>
          <a:p>
            <a:r>
              <a:rPr lang="en-CA" baseline="0" dirty="0" smtClean="0"/>
              <a:t>Great for trivial set and get</a:t>
            </a:r>
          </a:p>
          <a:p>
            <a:r>
              <a:rPr lang="en-CA" baseline="0" dirty="0" smtClean="0"/>
              <a:t>So lots of books and teachers and ….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readonly</a:t>
            </a:r>
            <a:r>
              <a:rPr lang="en-CA" baseline="0" dirty="0" smtClean="0"/>
              <a:t> modifier completely remove write access after initialization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</a:t>
            </a:r>
            <a:r>
              <a:rPr lang="en-CA" baseline="0" dirty="0" err="1" smtClean="0"/>
              <a:t>const</a:t>
            </a:r>
            <a:r>
              <a:rPr lang="en-CA" baseline="0" dirty="0" smtClean="0"/>
              <a:t> key is even more restrictive, it must be set at </a:t>
            </a:r>
            <a:r>
              <a:rPr lang="en-CA" baseline="0" dirty="0" err="1" smtClean="0"/>
              <a:t>delcaration</a:t>
            </a:r>
            <a:r>
              <a:rPr lang="en-CA" baseline="0" dirty="0" smtClean="0"/>
              <a:t>!!!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COMP123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Chapter 9 - Properties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3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4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9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02/06/2014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</a:t>
            </a:r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II</a:t>
            </a:r>
            <a:br>
              <a:rPr lang="en-CA" dirty="0" smtClean="0"/>
            </a:br>
            <a:r>
              <a:rPr lang="en-CA" dirty="0" smtClean="0"/>
              <a:t>Summer </a:t>
            </a:r>
            <a:r>
              <a:rPr lang="en-CA" dirty="0" smtClean="0"/>
              <a:t>2015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Which are incorrect and 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5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Validation in the setter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month;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Month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month;}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&gt; 0 &amp;&amp;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&gt;&lt; 13)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  month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  month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1;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Remove write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balance;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month;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Other member still have un-restricted access to balance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Outside members have only read access to Balance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1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Making a field </a:t>
            </a:r>
            <a:r>
              <a:rPr lang="en-CA" dirty="0" err="1" smtClean="0"/>
              <a:t>readonly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363538" lvl="3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3538" lvl="3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CA" sz="2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Sin;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Foo()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Sin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"123-456-789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8775" lvl="2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Auto-implemented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__age;	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//compiler decides</a:t>
            </a:r>
          </a:p>
          <a:p>
            <a:pPr marL="40005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The compiler creates a backing field of the same type as Age and two methods that will get this variable and set this variable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f1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6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Logging in the getter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lvl="3" indent="0">
              <a:buNone/>
            </a:pP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balance;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lvl="4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24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= 0;</a:t>
            </a:r>
            <a:endParaRPr lang="en-CA" sz="2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 smtClean="0">
                <a:latin typeface="Consolas" pitchFamily="49" charset="0"/>
                <a:cs typeface="Consolas" pitchFamily="49" charset="0"/>
              </a:rPr>
            </a:b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++;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//you can log to file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month;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58775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Properties can be used for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3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TimeTicks</a:t>
            </a:r>
            <a:endParaRPr lang="en-CA" sz="24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lvl="3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indent="0">
              <a:buNone/>
            </a:pPr>
            <a:r>
              <a:rPr lang="en-CA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seconds;</a:t>
            </a:r>
          </a:p>
          <a:p>
            <a:pPr marL="0" lvl="3" indent="0">
              <a:buNone/>
            </a:pP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Hours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/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seconds / 3600; }</a:t>
            </a:r>
          </a:p>
          <a:p>
            <a:pPr marL="0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seconds =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* 3600;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/>
          </a:p>
          <a:p>
            <a:pPr marL="400050" lvl="1" indent="0">
              <a:buNone/>
            </a:pPr>
            <a:endParaRPr lang="en-CA" dirty="0"/>
          </a:p>
          <a:p>
            <a:pPr marL="40005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Immutable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Person(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age,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name)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  Age = 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Name = name;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  <a:sym typeface="Wingdings"/>
              </a:rPr>
              <a:t> Once this particular class is instantiated, there is no way to change Age or Name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CA" dirty="0"/>
              <a:t>Merriam-Webster online dictionary</a:t>
            </a:r>
          </a:p>
          <a:p>
            <a:r>
              <a:rPr lang="en-CA" dirty="0" smtClean="0"/>
              <a:t>showing little or no change,  action or progress </a:t>
            </a:r>
          </a:p>
          <a:p>
            <a:endParaRPr lang="en-CA" dirty="0" smtClean="0"/>
          </a:p>
          <a:p>
            <a:pPr indent="0">
              <a:buNone/>
            </a:pPr>
            <a:r>
              <a:rPr lang="en-CA" dirty="0"/>
              <a:t>C#</a:t>
            </a:r>
            <a:r>
              <a:rPr lang="en-CA" dirty="0" smtClean="0"/>
              <a:t> </a:t>
            </a:r>
          </a:p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to declare a static member, which belongs to the type itself rather than to a specific object</a:t>
            </a:r>
            <a:endParaRPr lang="en-CA" dirty="0" smtClean="0"/>
          </a:p>
          <a:p>
            <a:pPr lvl="1"/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can be used with classes, fields, methods, properties, operators, events, and constructors, but it cannot be used with indexers, destructors, or types other than </a:t>
            </a:r>
            <a:r>
              <a:rPr lang="en-CA" dirty="0" smtClean="0"/>
              <a:t>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9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Method that has the same name as the class</a:t>
            </a:r>
          </a:p>
          <a:p>
            <a:r>
              <a:rPr lang="en-CA" dirty="0" smtClean="0"/>
              <a:t>No return type is specified</a:t>
            </a:r>
          </a:p>
          <a:p>
            <a:r>
              <a:rPr lang="en-CA" dirty="0" smtClean="0"/>
              <a:t>May or may not take any arguments</a:t>
            </a:r>
          </a:p>
          <a:p>
            <a:r>
              <a:rPr lang="en-CA" dirty="0" smtClean="0"/>
              <a:t>Normally decorated with the public keyword</a:t>
            </a:r>
          </a:p>
          <a:p>
            <a:pPr lvl="1"/>
            <a:r>
              <a:rPr lang="en-CA" dirty="0" smtClean="0"/>
              <a:t>You may mark them private if you want to control object creation</a:t>
            </a:r>
          </a:p>
          <a:p>
            <a:r>
              <a:rPr lang="en-CA" dirty="0" smtClean="0"/>
              <a:t>Is invoked immediately after the object is created </a:t>
            </a:r>
            <a:r>
              <a:rPr lang="en-CA" dirty="0" smtClean="0">
                <a:solidFill>
                  <a:srgbClr val="FF0000"/>
                </a:solidFill>
              </a:rPr>
              <a:t>(DOES NOT CREATE THE OBJECT)</a:t>
            </a:r>
          </a:p>
          <a:p>
            <a:r>
              <a:rPr lang="en-CA" dirty="0" smtClean="0"/>
              <a:t>Used to initialize critical fields of the object</a:t>
            </a:r>
          </a:p>
          <a:p>
            <a:pPr lvl="1"/>
            <a:r>
              <a:rPr lang="en-CA" dirty="0" smtClean="0"/>
              <a:t>If you create a student object then it must have a student number and a name</a:t>
            </a:r>
          </a:p>
          <a:p>
            <a:pPr lvl="1"/>
            <a:r>
              <a:rPr lang="en-CA" dirty="0" err="1" smtClean="0"/>
              <a:t>program_name</a:t>
            </a:r>
            <a:r>
              <a:rPr lang="en-CA" dirty="0" smtClean="0"/>
              <a:t> might not be known when the student is created, so </a:t>
            </a:r>
          </a:p>
          <a:p>
            <a:r>
              <a:rPr lang="en-CA" dirty="0" smtClean="0"/>
              <a:t>If you don’t specify a constructor, the compiler will create a default one for you</a:t>
            </a:r>
          </a:p>
          <a:p>
            <a:r>
              <a:rPr lang="en-CA" dirty="0" smtClean="0"/>
              <a:t>You may have more than one constructor </a:t>
            </a:r>
            <a:r>
              <a:rPr lang="en-CA" dirty="0" smtClean="0">
                <a:sym typeface="Wingdings"/>
              </a:rPr>
              <a:t></a:t>
            </a:r>
            <a:r>
              <a:rPr lang="en-CA" dirty="0" smtClean="0"/>
              <a:t> overloading</a:t>
            </a:r>
          </a:p>
        </p:txBody>
      </p:sp>
    </p:spTree>
    <p:extLst>
      <p:ext uri="{BB962C8B-B14F-4D97-AF65-F5344CB8AC3E}">
        <p14:creationId xmlns:p14="http://schemas.microsoft.com/office/powerpoint/2010/main" val="31484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Fields and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3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4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called once before the class is referenced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7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Before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GetAge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SetAge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value)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age = value;</a:t>
            </a: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Before auto-implemented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 age =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84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Auto-implemented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005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Age{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The compiler creates a private anonymous backing field of the same type as Age that can only be accessed with the property get and set </a:t>
            </a:r>
            <a:r>
              <a:rPr lang="en-CA" dirty="0" err="1" smtClean="0"/>
              <a:t>accessors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compiler ensures that both get and set is present</a:t>
            </a:r>
          </a:p>
          <a:p>
            <a:r>
              <a:rPr lang="en-CA" dirty="0" smtClean="0"/>
              <a:t>The accessibility of both the getter and the setter must be less restrictive than the property</a:t>
            </a:r>
            <a:endParaRPr lang="en-CA" dirty="0"/>
          </a:p>
          <a:p>
            <a:r>
              <a:rPr lang="en-CA" dirty="0" smtClean="0"/>
              <a:t>If you omit the public </a:t>
            </a:r>
            <a:r>
              <a:rPr lang="en-CA" dirty="0" err="1" smtClean="0"/>
              <a:t>specifier</a:t>
            </a:r>
            <a:r>
              <a:rPr lang="en-CA" dirty="0" smtClean="0"/>
              <a:t> for the property, then private is assumed</a:t>
            </a:r>
          </a:p>
          <a:p>
            <a:r>
              <a:rPr lang="en-CA" dirty="0" smtClean="0"/>
              <a:t>If you omit the </a:t>
            </a:r>
            <a:r>
              <a:rPr lang="en-CA" dirty="0" err="1" smtClean="0"/>
              <a:t>specifier</a:t>
            </a:r>
            <a:r>
              <a:rPr lang="en-CA" dirty="0" smtClean="0"/>
              <a:t> for the getter and the setter then the accessibility of the property is assumed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635</Words>
  <Application>Microsoft Office PowerPoint</Application>
  <PresentationFormat>On-screen Show (4:3)</PresentationFormat>
  <Paragraphs>175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Classes: Constructors</vt:lpstr>
      <vt:lpstr>static</vt:lpstr>
      <vt:lpstr>Constructor</vt:lpstr>
      <vt:lpstr>Fields and Properties</vt:lpstr>
      <vt:lpstr>Method</vt:lpstr>
      <vt:lpstr>Constructor</vt:lpstr>
      <vt:lpstr>Before properties</vt:lpstr>
      <vt:lpstr>Before auto-implemented properties</vt:lpstr>
      <vt:lpstr>Auto-implemented Property</vt:lpstr>
      <vt:lpstr>Which are incorrect and why?</vt:lpstr>
      <vt:lpstr>Validation in the setter</vt:lpstr>
      <vt:lpstr>Remove write access</vt:lpstr>
      <vt:lpstr>Making a field readonly</vt:lpstr>
      <vt:lpstr>Auto-implemented Property</vt:lpstr>
      <vt:lpstr>Logging in the getter</vt:lpstr>
      <vt:lpstr>Properties can be used for conversion</vt:lpstr>
      <vt:lpstr>Immutable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60</cp:revision>
  <cp:lastPrinted>2014-06-02T13:02:11Z</cp:lastPrinted>
  <dcterms:created xsi:type="dcterms:W3CDTF">2013-05-01T13:47:21Z</dcterms:created>
  <dcterms:modified xsi:type="dcterms:W3CDTF">2014-06-02T19:00:15Z</dcterms:modified>
</cp:coreProperties>
</file>