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1" r:id="rId3"/>
    <p:sldId id="290" r:id="rId4"/>
    <p:sldId id="289" r:id="rId5"/>
    <p:sldId id="282" r:id="rId6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9322" autoAdjust="0"/>
  </p:normalViewPr>
  <p:slideViewPr>
    <p:cSldViewPr>
      <p:cViewPr>
        <p:scale>
          <a:sx n="80" d="100"/>
          <a:sy n="80" d="100"/>
        </p:scale>
        <p:origin x="-2598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6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Static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>
              <a:buNone/>
            </a:pPr>
            <a:r>
              <a:rPr lang="en-CA" dirty="0"/>
              <a:t>Merriam-Webster online dictionary</a:t>
            </a:r>
          </a:p>
          <a:p>
            <a:r>
              <a:rPr lang="en-CA" dirty="0" smtClean="0"/>
              <a:t>showing little or no change,  action or progress </a:t>
            </a:r>
          </a:p>
          <a:p>
            <a:endParaRPr lang="en-CA" dirty="0" smtClean="0"/>
          </a:p>
          <a:p>
            <a:pPr indent="0">
              <a:buNone/>
            </a:pPr>
            <a:r>
              <a:rPr lang="en-CA" dirty="0"/>
              <a:t>C#</a:t>
            </a:r>
            <a:r>
              <a:rPr lang="en-CA" dirty="0" smtClean="0"/>
              <a:t> </a:t>
            </a:r>
          </a:p>
          <a:p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to declare a static member, which belongs to the type itself rather than to a specific object</a:t>
            </a:r>
            <a:endParaRPr lang="en-CA" dirty="0" smtClean="0"/>
          </a:p>
          <a:p>
            <a:pPr lvl="1"/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can be used with classes, fields, methods, properties, operators, events, and </a:t>
            </a:r>
            <a:r>
              <a:rPr lang="en-CA" dirty="0" smtClean="0"/>
              <a:t>constructors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cannot be used with indexers, destructors, or types other than </a:t>
            </a:r>
            <a:r>
              <a:rPr lang="en-CA" dirty="0" smtClean="0"/>
              <a:t>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95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Instance vs Class 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balance;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static 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INTEREST_RATE;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a1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a1.balance = 500;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a2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buNone/>
            </a:pP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("{0:c} {0:c}", a1.balance,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.INTEREST_RATE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("{0:c} {0:c}",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a2.balance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.INTEREST_RATE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a2.balance = 300;</a:t>
            </a:r>
          </a:p>
          <a:p>
            <a:pPr marL="0" lvl="1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.INTEREST_RATE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2.95;</a:t>
            </a:r>
          </a:p>
          <a:p>
            <a:pPr marL="0" lvl="1" indent="0">
              <a:buNone/>
            </a:pPr>
            <a:endParaRPr lang="en-CA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("{0:c} {0:c}", a1.balance,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.INTEREST_RATE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("{0:c} {0:c}", a2.balance,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.INTEREST_RATE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1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static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When static is used to decorate a member of a class, then that member is a class member. All other members are instance members.</a:t>
            </a:r>
          </a:p>
          <a:p>
            <a:r>
              <a:rPr lang="en-CA" dirty="0" smtClean="0"/>
              <a:t>Instance members are attached to instances of class i.e. objects</a:t>
            </a:r>
          </a:p>
          <a:p>
            <a:pPr lvl="1"/>
            <a:r>
              <a:rPr lang="en-CA" dirty="0" smtClean="0"/>
              <a:t>Each object has its own copy of that member i.e. one copy for each object</a:t>
            </a:r>
          </a:p>
          <a:p>
            <a:pPr lvl="1"/>
            <a:r>
              <a:rPr lang="en-CA" dirty="0" smtClean="0"/>
              <a:t>Instance members are accessed via the dot notation on the object reference</a:t>
            </a:r>
          </a:p>
          <a:p>
            <a:pPr lvl="1"/>
            <a:r>
              <a:rPr lang="en-CA" dirty="0" smtClean="0"/>
              <a:t>Instance members are able to access other instance members as well as </a:t>
            </a:r>
            <a:r>
              <a:rPr lang="en-CA" dirty="0" smtClean="0"/>
              <a:t>static </a:t>
            </a:r>
            <a:r>
              <a:rPr lang="en-CA" dirty="0" smtClean="0"/>
              <a:t>members</a:t>
            </a:r>
          </a:p>
          <a:p>
            <a:r>
              <a:rPr lang="en-CA" dirty="0" smtClean="0"/>
              <a:t>Class members are attached to the class, so all the objects of the class share the same copy</a:t>
            </a:r>
          </a:p>
          <a:p>
            <a:pPr lvl="1"/>
            <a:r>
              <a:rPr lang="en-CA" dirty="0" smtClean="0"/>
              <a:t>Class members are also accessed via the dot notation, but on the class name</a:t>
            </a:r>
          </a:p>
          <a:p>
            <a:pPr lvl="1"/>
            <a:r>
              <a:rPr lang="en-CA" dirty="0" smtClean="0"/>
              <a:t>Class members are able to access other class members </a:t>
            </a:r>
            <a:r>
              <a:rPr lang="en-CA" dirty="0" smtClean="0">
                <a:solidFill>
                  <a:srgbClr val="FF0000"/>
                </a:solidFill>
              </a:rPr>
              <a:t>but not instance members</a:t>
            </a:r>
          </a:p>
          <a:p>
            <a:pPr lvl="1"/>
            <a:r>
              <a:rPr lang="en-CA" dirty="0" smtClean="0"/>
              <a:t>Static fields are convenient way to store values which must be the same for all objects of the </a:t>
            </a:r>
            <a:r>
              <a:rPr lang="en-CA" dirty="0" smtClean="0"/>
              <a:t>class</a:t>
            </a:r>
          </a:p>
          <a:p>
            <a:pPr lvl="1"/>
            <a:r>
              <a:rPr lang="en-CA" dirty="0" smtClean="0"/>
              <a:t>Static methods are able to access constructor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106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may implement a static constructor</a:t>
            </a:r>
          </a:p>
          <a:p>
            <a:r>
              <a:rPr lang="en-CA" dirty="0"/>
              <a:t>Is called once before </a:t>
            </a:r>
            <a:r>
              <a:rPr lang="en-CA" dirty="0" smtClean="0"/>
              <a:t>any member of the class </a:t>
            </a:r>
            <a:r>
              <a:rPr lang="en-CA" dirty="0"/>
              <a:t>is referenced</a:t>
            </a:r>
          </a:p>
          <a:p>
            <a:r>
              <a:rPr lang="en-CA" dirty="0" smtClean="0"/>
              <a:t>It is private and parameter-less</a:t>
            </a:r>
          </a:p>
          <a:p>
            <a:r>
              <a:rPr lang="en-CA" dirty="0" smtClean="0">
                <a:sym typeface="Wingdings"/>
              </a:rPr>
              <a:t> you cannot instantiate a static </a:t>
            </a:r>
            <a:r>
              <a:rPr lang="en-CA" dirty="0" smtClean="0">
                <a:sym typeface="Wingdings"/>
              </a:rPr>
              <a:t>class</a:t>
            </a:r>
          </a:p>
          <a:p>
            <a:r>
              <a:rPr lang="en-CA" dirty="0" smtClean="0">
                <a:sym typeface="Wingdings"/>
              </a:rPr>
              <a:t>If a class is declared static then all the members  must also be declared static</a:t>
            </a:r>
            <a:endParaRPr lang="en-CA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670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325</Words>
  <Application>Microsoft Office PowerPoint</Application>
  <PresentationFormat>On-screen Show (4:3)</PresentationFormat>
  <Paragraphs>56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Static</vt:lpstr>
      <vt:lpstr>static</vt:lpstr>
      <vt:lpstr>Instance vs Class members</vt:lpstr>
      <vt:lpstr>The static keyword</vt:lpstr>
      <vt:lpstr>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68</cp:revision>
  <cp:lastPrinted>2014-06-02T13:02:11Z</cp:lastPrinted>
  <dcterms:created xsi:type="dcterms:W3CDTF">2013-05-01T13:47:21Z</dcterms:created>
  <dcterms:modified xsi:type="dcterms:W3CDTF">2016-06-03T04:42:08Z</dcterms:modified>
</cp:coreProperties>
</file>