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2" r:id="rId3"/>
    <p:sldId id="299" r:id="rId4"/>
    <p:sldId id="300" r:id="rId5"/>
    <p:sldId id="301" r:id="rId6"/>
    <p:sldId id="305" r:id="rId7"/>
    <p:sldId id="302" r:id="rId8"/>
    <p:sldId id="303" r:id="rId9"/>
    <p:sldId id="289" r:id="rId10"/>
    <p:sldId id="290" r:id="rId11"/>
    <p:sldId id="292" r:id="rId12"/>
    <p:sldId id="30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79322" autoAdjust="0"/>
  </p:normalViewPr>
  <p:slideViewPr>
    <p:cSldViewPr>
      <p:cViewPr varScale="1">
        <p:scale>
          <a:sx n="73" d="100"/>
          <a:sy n="73" d="100"/>
        </p:scale>
        <p:origin x="163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08/06/2016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 smtClean="0"/>
              <a:t>Chapter 9 - Classes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08/06/2016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 smtClean="0"/>
              <a:t>Chapter 9 - Classes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Inheritance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944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next</a:t>
            </a:r>
            <a:r>
              <a:rPr lang="en-CA" baseline="0" dirty="0" smtClean="0"/>
              <a:t> slide shows more how abstract works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Inheritance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23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Inheritance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23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More</a:t>
            </a:r>
            <a:r>
              <a:rPr lang="en-CA" baseline="0" dirty="0" smtClean="0"/>
              <a:t> on interfaces later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Classes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036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Very useful</a:t>
            </a:r>
            <a:r>
              <a:rPr lang="en-CA" baseline="0" dirty="0" smtClean="0"/>
              <a:t> when you need to single method calls to the class e.g. </a:t>
            </a:r>
            <a:r>
              <a:rPr lang="en-CA" baseline="0" dirty="0" err="1" smtClean="0"/>
              <a:t>Math.Sqrt</a:t>
            </a:r>
            <a:r>
              <a:rPr lang="en-CA" baseline="0" dirty="0" smtClean="0"/>
              <a:t>(). </a:t>
            </a:r>
          </a:p>
          <a:p>
            <a:r>
              <a:rPr lang="en-CA" baseline="0" dirty="0" smtClean="0"/>
              <a:t>You don’t need to create an object and then invoke the required method on that object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Inheritance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676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first Person represents the type, this may be replaced</a:t>
            </a:r>
            <a:r>
              <a:rPr lang="en-CA" baseline="0" dirty="0" smtClean="0"/>
              <a:t> by the </a:t>
            </a:r>
            <a:r>
              <a:rPr lang="en-CA" baseline="0" dirty="0" err="1" smtClean="0"/>
              <a:t>var</a:t>
            </a:r>
            <a:r>
              <a:rPr lang="en-CA" baseline="0" dirty="0" smtClean="0"/>
              <a:t> keyword which can stand in for any or all types</a:t>
            </a:r>
            <a:endParaRPr lang="en-CA" dirty="0" smtClean="0"/>
          </a:p>
          <a:p>
            <a:r>
              <a:rPr lang="en-CA" dirty="0" smtClean="0"/>
              <a:t>The second</a:t>
            </a:r>
            <a:r>
              <a:rPr lang="en-CA" baseline="0" dirty="0" smtClean="0"/>
              <a:t> Person represent the name of the class, this can be left out all together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Classes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59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Although</a:t>
            </a:r>
            <a:r>
              <a:rPr lang="en-CA" baseline="0" dirty="0" smtClean="0"/>
              <a:t> a class can derive from only one class, it may implement one or more interfaces</a:t>
            </a:r>
            <a:endParaRPr lang="en-CA" b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Inheritance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08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08/06/2016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7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08/06/2016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8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08/06/2016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08/06/2016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0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08/06/2016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8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08/06/2016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80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08/06/2016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78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08/06/2016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25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08/06/2016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77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08/06/2016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49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08/06/2016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91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E65A-3EA8-4E8A-A5BE-5CE4C6AFE207}" type="datetimeFigureOut">
              <a:rPr lang="en-CA" smtClean="0"/>
              <a:t>08/06/2016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72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Inheritance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Programming II</a:t>
            </a:r>
            <a:br>
              <a:rPr lang="en-CA" dirty="0" smtClean="0"/>
            </a:br>
            <a:r>
              <a:rPr lang="en-CA" dirty="0" smtClean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Anonymous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Convenient to package bits of data into a single unit</a:t>
            </a:r>
          </a:p>
          <a:p>
            <a:r>
              <a:rPr lang="en-CA" dirty="0" smtClean="0"/>
              <a:t>Useful in </a:t>
            </a:r>
            <a:r>
              <a:rPr lang="en-CA" dirty="0" err="1" smtClean="0"/>
              <a:t>Linq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Limitations:</a:t>
            </a:r>
          </a:p>
          <a:p>
            <a:r>
              <a:rPr lang="en-CA" dirty="0" smtClean="0"/>
              <a:t>Cannot be used as arguments to method or as return values</a:t>
            </a:r>
          </a:p>
          <a:p>
            <a:r>
              <a:rPr lang="en-CA" dirty="0" smtClean="0"/>
              <a:t>All the fields are </a:t>
            </a:r>
            <a:r>
              <a:rPr lang="en-CA" dirty="0" err="1" smtClean="0"/>
              <a:t>readonly</a:t>
            </a:r>
            <a:r>
              <a:rPr lang="en-CA" dirty="0" smtClean="0"/>
              <a:t> i.e. once they are set, they cannot be modified later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571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Nested or Inner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Since classes are first-class citizens you may define classes within other classes</a:t>
            </a:r>
          </a:p>
          <a:p>
            <a:r>
              <a:rPr lang="en-CA" dirty="0" smtClean="0"/>
              <a:t>This takes the idea of encapsulation even further</a:t>
            </a:r>
          </a:p>
          <a:p>
            <a:pPr marL="400050" lvl="1" indent="0">
              <a:buNone/>
            </a:pPr>
            <a:endParaRPr lang="en-CA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58775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{</a:t>
            </a:r>
            <a:br>
              <a:rPr lang="en-CA" dirty="0" smtClean="0">
                <a:latin typeface="Consolas" pitchFamily="49" charset="0"/>
                <a:cs typeface="Consolas" pitchFamily="49" charset="0"/>
              </a:rPr>
            </a:br>
            <a:r>
              <a:rPr lang="en-CA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{}</a:t>
            </a:r>
            <a:br>
              <a:rPr lang="en-CA" dirty="0" smtClean="0">
                <a:latin typeface="Consolas" pitchFamily="49" charset="0"/>
                <a:cs typeface="Consolas" pitchFamily="49" charset="0"/>
              </a:rPr>
            </a:b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58775" lvl="1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o = new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54009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Inheritance enables you to create new classes that reuse, extend, and modify the behavior that is defined in other </a:t>
            </a:r>
            <a:r>
              <a:rPr lang="en-CA" dirty="0" smtClean="0"/>
              <a:t>classes</a:t>
            </a:r>
          </a:p>
          <a:p>
            <a:r>
              <a:rPr lang="en-CA" dirty="0" smtClean="0"/>
              <a:t>The </a:t>
            </a:r>
            <a:r>
              <a:rPr lang="en-CA" dirty="0"/>
              <a:t>class whose members are inherited is called the </a:t>
            </a:r>
            <a:r>
              <a:rPr lang="en-CA" i="1" dirty="0"/>
              <a:t>base class</a:t>
            </a:r>
            <a:r>
              <a:rPr lang="en-CA" dirty="0"/>
              <a:t>, and the class that inherits those members is called the </a:t>
            </a:r>
            <a:r>
              <a:rPr lang="en-CA" i="1" dirty="0"/>
              <a:t>derived </a:t>
            </a:r>
            <a:r>
              <a:rPr lang="en-CA" i="1" dirty="0" smtClean="0"/>
              <a:t>class</a:t>
            </a:r>
          </a:p>
          <a:p>
            <a:r>
              <a:rPr lang="en-CA" dirty="0" smtClean="0"/>
              <a:t>A </a:t>
            </a:r>
            <a:r>
              <a:rPr lang="en-CA" dirty="0"/>
              <a:t>derived class can have only one direct base </a:t>
            </a:r>
            <a:r>
              <a:rPr lang="en-CA" dirty="0" smtClean="0"/>
              <a:t>class</a:t>
            </a:r>
          </a:p>
          <a:p>
            <a:r>
              <a:rPr lang="en-CA" dirty="0" smtClean="0"/>
              <a:t>However</a:t>
            </a:r>
            <a:r>
              <a:rPr lang="en-CA" dirty="0"/>
              <a:t>, inheritance is transitive. </a:t>
            </a:r>
            <a:endParaRPr lang="en-CA" dirty="0" smtClean="0"/>
          </a:p>
          <a:p>
            <a:pPr lvl="1"/>
            <a:r>
              <a:rPr lang="en-CA" dirty="0" smtClean="0"/>
              <a:t>If </a:t>
            </a:r>
            <a:r>
              <a:rPr lang="en-CA" dirty="0" err="1"/>
              <a:t>ClassC</a:t>
            </a:r>
            <a:r>
              <a:rPr lang="en-CA" dirty="0"/>
              <a:t> is derived from </a:t>
            </a:r>
            <a:r>
              <a:rPr lang="en-CA" dirty="0" err="1"/>
              <a:t>ClassB</a:t>
            </a:r>
            <a:r>
              <a:rPr lang="en-CA" dirty="0"/>
              <a:t>, and </a:t>
            </a:r>
            <a:r>
              <a:rPr lang="en-CA" dirty="0" err="1"/>
              <a:t>ClassB</a:t>
            </a:r>
            <a:r>
              <a:rPr lang="en-CA" dirty="0"/>
              <a:t> is derived from </a:t>
            </a:r>
            <a:r>
              <a:rPr lang="en-CA" dirty="0" err="1"/>
              <a:t>ClassA</a:t>
            </a:r>
            <a:r>
              <a:rPr lang="en-CA" dirty="0"/>
              <a:t>, </a:t>
            </a:r>
            <a:r>
              <a:rPr lang="en-CA" dirty="0" err="1"/>
              <a:t>ClassC</a:t>
            </a:r>
            <a:r>
              <a:rPr lang="en-CA" dirty="0"/>
              <a:t> inherits the members declared in </a:t>
            </a:r>
            <a:r>
              <a:rPr lang="en-CA" dirty="0" err="1"/>
              <a:t>ClassB</a:t>
            </a:r>
            <a:r>
              <a:rPr lang="en-CA" dirty="0"/>
              <a:t> and </a:t>
            </a:r>
            <a:r>
              <a:rPr lang="en-CA" dirty="0" err="1"/>
              <a:t>ClassA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705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Pillars of 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Abstraction</a:t>
            </a:r>
          </a:p>
          <a:p>
            <a:pPr lvl="1"/>
            <a:r>
              <a:rPr lang="en-CA" dirty="0" smtClean="0"/>
              <a:t>Focus on what is important</a:t>
            </a:r>
          </a:p>
          <a:p>
            <a:r>
              <a:rPr lang="en-CA" dirty="0" smtClean="0"/>
              <a:t>Encapsulation</a:t>
            </a:r>
          </a:p>
          <a:p>
            <a:pPr lvl="1"/>
            <a:r>
              <a:rPr lang="en-CA" dirty="0" smtClean="0"/>
              <a:t>Hiding your private parts</a:t>
            </a:r>
          </a:p>
          <a:p>
            <a:r>
              <a:rPr lang="en-CA" dirty="0" smtClean="0"/>
              <a:t>Inheritance</a:t>
            </a:r>
          </a:p>
          <a:p>
            <a:pPr lvl="1"/>
            <a:r>
              <a:rPr lang="en-CA" dirty="0" smtClean="0"/>
              <a:t>Attaining re-use</a:t>
            </a:r>
          </a:p>
          <a:p>
            <a:r>
              <a:rPr lang="en-CA" dirty="0" smtClean="0"/>
              <a:t>Polymorphism</a:t>
            </a:r>
          </a:p>
          <a:p>
            <a:pPr lvl="1"/>
            <a:r>
              <a:rPr lang="en-CA" dirty="0" smtClean="0"/>
              <a:t>Same behavior different implementation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206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Abstract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941" y="1556792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The </a:t>
            </a:r>
            <a:r>
              <a:rPr lang="en-CA" dirty="0"/>
              <a:t>abstract modifier can be used with classes, methods, properties, indexers, and </a:t>
            </a:r>
            <a:r>
              <a:rPr lang="en-CA" dirty="0" smtClean="0"/>
              <a:t>events</a:t>
            </a:r>
          </a:p>
          <a:p>
            <a:r>
              <a:rPr lang="en-CA" dirty="0"/>
              <a:t>The </a:t>
            </a:r>
            <a:r>
              <a:rPr lang="en-CA" b="1" dirty="0"/>
              <a:t>abstract</a:t>
            </a:r>
            <a:r>
              <a:rPr lang="en-CA" dirty="0"/>
              <a:t> modifier indicates that the thing being modified has a missing or incomplete </a:t>
            </a:r>
            <a:r>
              <a:rPr lang="en-CA" dirty="0" smtClean="0"/>
              <a:t>implementation</a:t>
            </a:r>
          </a:p>
          <a:p>
            <a:pPr lvl="1"/>
            <a:r>
              <a:rPr lang="en-CA" dirty="0" smtClean="0"/>
              <a:t>If a class has a single abstract member then the entire class must be declare abstract</a:t>
            </a:r>
          </a:p>
          <a:p>
            <a:pPr lvl="1"/>
            <a:r>
              <a:rPr lang="en-CA" dirty="0" smtClean="0"/>
              <a:t>You may not instantiate abstract classes</a:t>
            </a:r>
          </a:p>
          <a:p>
            <a:r>
              <a:rPr lang="en-CA" dirty="0" smtClean="0"/>
              <a:t>Abstract classes normally serves as the base class in inheritance</a:t>
            </a:r>
          </a:p>
          <a:p>
            <a:r>
              <a:rPr lang="en-CA" dirty="0" smtClean="0"/>
              <a:t>You mark a class abstract if you don’t want to instance </a:t>
            </a:r>
            <a:r>
              <a:rPr lang="en-CA" dirty="0"/>
              <a:t>it </a:t>
            </a:r>
            <a:r>
              <a:rPr lang="en-CA" dirty="0" smtClean="0"/>
              <a:t>directly</a:t>
            </a:r>
          </a:p>
          <a:p>
            <a:r>
              <a:rPr lang="en-CA" dirty="0" smtClean="0"/>
              <a:t>An </a:t>
            </a:r>
            <a:r>
              <a:rPr lang="en-CA" dirty="0"/>
              <a:t>abstract class may not be sealed or static at the same time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036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class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PlanarFigure</a:t>
            </a:r>
            <a:endParaRPr lang="en-CA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//this is abstract because the implementation is not known</a:t>
            </a:r>
            <a:endParaRPr lang="en-CA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PlanarFigure</a:t>
            </a:r>
            <a:endParaRPr lang="en-CA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length, width;</a:t>
            </a: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Rectangle(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length,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width)</a:t>
            </a: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 length;</a:t>
            </a: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.width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 width;</a:t>
            </a: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 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length * width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r =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(3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4);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r.GetArea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); 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51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90465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PlanarFigure</a:t>
            </a:r>
            <a:endParaRPr lang="en-CA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radius;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Circle(</a:t>
            </a:r>
            <a:r>
              <a:rPr lang="en-CA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radius)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.radius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radius;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 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 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radius; }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PlanarFigure</a:t>
            </a:r>
            <a:endParaRPr lang="en-CA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bottom, height;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Triangle(</a:t>
            </a:r>
            <a:r>
              <a:rPr lang="en-CA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height)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.bottom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 bottom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.height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 height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override double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bottom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) * 0.5;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PlanarFigure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CA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figures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PlanarFigure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(3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4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(3),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(3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4)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dirty="0" smtClean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PlanarFigure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f 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figures 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f.GetArea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 ); 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01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Interfaces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interface is a totally abstract type i.e. all the members are abstract</a:t>
            </a:r>
          </a:p>
          <a:p>
            <a:r>
              <a:rPr lang="en-CA" dirty="0" smtClean="0"/>
              <a:t>There is absolutely no implementation</a:t>
            </a:r>
          </a:p>
          <a:p>
            <a:r>
              <a:rPr lang="en-CA" dirty="0" smtClean="0"/>
              <a:t>Abstract classes may have some implementation</a:t>
            </a:r>
          </a:p>
          <a:p>
            <a:r>
              <a:rPr lang="en-CA" dirty="0" smtClean="0"/>
              <a:t>A class may have ONLY one base class</a:t>
            </a:r>
          </a:p>
          <a:p>
            <a:r>
              <a:rPr lang="en-CA" dirty="0" smtClean="0"/>
              <a:t>A class may implement MULTIPLE interfaces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328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</a:t>
            </a:r>
            <a:r>
              <a:rPr lang="en-CA" dirty="0" smtClean="0"/>
              <a:t>ealed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If a class is sealed then it cannot be the base class in an inheritance relationship</a:t>
            </a:r>
          </a:p>
          <a:p>
            <a:r>
              <a:rPr lang="en-CA" dirty="0"/>
              <a:t>You can also use the </a:t>
            </a:r>
            <a:r>
              <a:rPr lang="en-CA" b="1" dirty="0"/>
              <a:t>sealed</a:t>
            </a:r>
            <a:r>
              <a:rPr lang="en-CA" dirty="0"/>
              <a:t> modifier on a method or </a:t>
            </a:r>
            <a:r>
              <a:rPr lang="en-CA" dirty="0" smtClean="0"/>
              <a:t>property</a:t>
            </a:r>
          </a:p>
          <a:p>
            <a:r>
              <a:rPr lang="en-CA" dirty="0" smtClean="0"/>
              <a:t>A derive class may not change the implementation of that sealed member of the base class</a:t>
            </a:r>
          </a:p>
          <a:p>
            <a:r>
              <a:rPr lang="en-CA" dirty="0" smtClean="0"/>
              <a:t>A sealed class may not be abstract or static at the same time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46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 the members are declared static</a:t>
            </a:r>
          </a:p>
          <a:p>
            <a:r>
              <a:rPr lang="en-CA" dirty="0" smtClean="0"/>
              <a:t>Static classes may not participate in inheritance</a:t>
            </a:r>
          </a:p>
          <a:p>
            <a:r>
              <a:rPr lang="en-CA" dirty="0" smtClean="0"/>
              <a:t>You may not instantiate static classes (just like abstract classes)</a:t>
            </a:r>
          </a:p>
          <a:p>
            <a:r>
              <a:rPr lang="en-CA" dirty="0" smtClean="0"/>
              <a:t>A static class may not be sealed or abstract at the same time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990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Anonymous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Anonymous </a:t>
            </a:r>
            <a:r>
              <a:rPr lang="en-CA" dirty="0" smtClean="0">
                <a:latin typeface="Calibri"/>
                <a:cs typeface="Calibri"/>
              </a:rPr>
              <a:t>≡ </a:t>
            </a:r>
            <a:r>
              <a:rPr lang="en-CA" dirty="0"/>
              <a:t>something without a </a:t>
            </a:r>
            <a:r>
              <a:rPr lang="en-CA" dirty="0" smtClean="0"/>
              <a:t>name</a:t>
            </a:r>
          </a:p>
          <a:p>
            <a:r>
              <a:rPr lang="en-CA" dirty="0" smtClean="0"/>
              <a:t>Consider the following declaration and initialization: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p = </a:t>
            </a:r>
            <a:r>
              <a:rPr lang="en-CA" sz="20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(){ Name= 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"Sarah"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, Age = 13};</a:t>
            </a:r>
            <a:br>
              <a:rPr lang="en-CA" sz="2000" dirty="0" smtClean="0">
                <a:latin typeface="Consolas" pitchFamily="49" charset="0"/>
                <a:cs typeface="Consolas" pitchFamily="49" charset="0"/>
              </a:rPr>
            </a:b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q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 Name = 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Sarah"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Age =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13};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64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6609</TotalTime>
  <Words>627</Words>
  <Application>Microsoft Office PowerPoint</Application>
  <PresentationFormat>On-screen Show (4:3)</PresentationFormat>
  <Paragraphs>131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Inheritance</vt:lpstr>
      <vt:lpstr>Pillars of OOP</vt:lpstr>
      <vt:lpstr>Abstract Classes</vt:lpstr>
      <vt:lpstr>PowerPoint Presentation</vt:lpstr>
      <vt:lpstr>PowerPoint Presentation</vt:lpstr>
      <vt:lpstr>Interfaces</vt:lpstr>
      <vt:lpstr>Sealed Classes</vt:lpstr>
      <vt:lpstr>Static Classes</vt:lpstr>
      <vt:lpstr>Anonymous Types</vt:lpstr>
      <vt:lpstr>Anonymous Classes</vt:lpstr>
      <vt:lpstr>Nested or Inner Classes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120</cp:revision>
  <cp:lastPrinted>2013-05-08T12:02:47Z</cp:lastPrinted>
  <dcterms:created xsi:type="dcterms:W3CDTF">2013-05-01T13:47:21Z</dcterms:created>
  <dcterms:modified xsi:type="dcterms:W3CDTF">2016-06-08T22:25:17Z</dcterms:modified>
</cp:coreProperties>
</file>