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1" r:id="rId4"/>
    <p:sldId id="272" r:id="rId5"/>
    <p:sldId id="273" r:id="rId6"/>
    <p:sldId id="274" r:id="rId7"/>
    <p:sldId id="275" r:id="rId8"/>
    <p:sldId id="276" r:id="rId9"/>
    <p:sldId id="288" r:id="rId10"/>
    <p:sldId id="277" r:id="rId11"/>
    <p:sldId id="289" r:id="rId12"/>
    <p:sldId id="290" r:id="rId13"/>
    <p:sldId id="291" r:id="rId14"/>
    <p:sldId id="280" r:id="rId15"/>
    <p:sldId id="281" r:id="rId16"/>
    <p:sldId id="278" r:id="rId17"/>
    <p:sldId id="282" r:id="rId18"/>
    <p:sldId id="284" r:id="rId19"/>
    <p:sldId id="283" r:id="rId20"/>
    <p:sldId id="285" r:id="rId21"/>
    <p:sldId id="286" r:id="rId22"/>
    <p:sldId id="287"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5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D0ACFBC-BC11-4DFA-BDA3-078B912117F4}" type="datetimeFigureOut">
              <a:rPr lang="zh-CN" altLang="en-US" smtClean="0"/>
              <a:t>2016/9/9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350EE8-5366-4A71-9E20-1EF5E0B07801}" type="slidenum">
              <a:rPr lang="zh-CN" altLang="en-US" smtClean="0"/>
              <a:t>‹#›</a:t>
            </a:fld>
            <a:endParaRPr lang="zh-CN" altLang="en-US"/>
          </a:p>
        </p:txBody>
      </p:sp>
    </p:spTree>
    <p:extLst>
      <p:ext uri="{BB962C8B-B14F-4D97-AF65-F5344CB8AC3E}">
        <p14:creationId xmlns:p14="http://schemas.microsoft.com/office/powerpoint/2010/main" val="3101577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D0ACFBC-BC11-4DFA-BDA3-078B912117F4}" type="datetimeFigureOut">
              <a:rPr lang="zh-CN" altLang="en-US" smtClean="0"/>
              <a:t>2016/9/9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350EE8-5366-4A71-9E20-1EF5E0B07801}" type="slidenum">
              <a:rPr lang="zh-CN" altLang="en-US" smtClean="0"/>
              <a:t>‹#›</a:t>
            </a:fld>
            <a:endParaRPr lang="zh-CN" altLang="en-US"/>
          </a:p>
        </p:txBody>
      </p:sp>
    </p:spTree>
    <p:extLst>
      <p:ext uri="{BB962C8B-B14F-4D97-AF65-F5344CB8AC3E}">
        <p14:creationId xmlns:p14="http://schemas.microsoft.com/office/powerpoint/2010/main" val="2125780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D0ACFBC-BC11-4DFA-BDA3-078B912117F4}" type="datetimeFigureOut">
              <a:rPr lang="zh-CN" altLang="en-US" smtClean="0"/>
              <a:t>2016/9/9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350EE8-5366-4A71-9E20-1EF5E0B07801}" type="slidenum">
              <a:rPr lang="zh-CN" altLang="en-US" smtClean="0"/>
              <a:t>‹#›</a:t>
            </a:fld>
            <a:endParaRPr lang="zh-CN" altLang="en-US"/>
          </a:p>
        </p:txBody>
      </p:sp>
    </p:spTree>
    <p:extLst>
      <p:ext uri="{BB962C8B-B14F-4D97-AF65-F5344CB8AC3E}">
        <p14:creationId xmlns:p14="http://schemas.microsoft.com/office/powerpoint/2010/main" val="2258668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D0ACFBC-BC11-4DFA-BDA3-078B912117F4}" type="datetimeFigureOut">
              <a:rPr lang="zh-CN" altLang="en-US" smtClean="0"/>
              <a:t>2016/9/9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350EE8-5366-4A71-9E20-1EF5E0B07801}" type="slidenum">
              <a:rPr lang="zh-CN" altLang="en-US" smtClean="0"/>
              <a:t>‹#›</a:t>
            </a:fld>
            <a:endParaRPr lang="zh-CN" altLang="en-US"/>
          </a:p>
        </p:txBody>
      </p:sp>
    </p:spTree>
    <p:extLst>
      <p:ext uri="{BB962C8B-B14F-4D97-AF65-F5344CB8AC3E}">
        <p14:creationId xmlns:p14="http://schemas.microsoft.com/office/powerpoint/2010/main" val="344452298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D0ACFBC-BC11-4DFA-BDA3-078B912117F4}" type="datetimeFigureOut">
              <a:rPr lang="zh-CN" altLang="en-US" smtClean="0"/>
              <a:t>2016/9/9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350EE8-5366-4A71-9E20-1EF5E0B07801}" type="slidenum">
              <a:rPr lang="zh-CN" altLang="en-US" smtClean="0"/>
              <a:t>‹#›</a:t>
            </a:fld>
            <a:endParaRPr lang="zh-CN" altLang="en-US"/>
          </a:p>
        </p:txBody>
      </p:sp>
    </p:spTree>
    <p:extLst>
      <p:ext uri="{BB962C8B-B14F-4D97-AF65-F5344CB8AC3E}">
        <p14:creationId xmlns:p14="http://schemas.microsoft.com/office/powerpoint/2010/main" val="2931700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D0ACFBC-BC11-4DFA-BDA3-078B912117F4}" type="datetimeFigureOut">
              <a:rPr lang="zh-CN" altLang="en-US" smtClean="0"/>
              <a:t>2016/9/9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350EE8-5366-4A71-9E20-1EF5E0B07801}" type="slidenum">
              <a:rPr lang="zh-CN" altLang="en-US" smtClean="0"/>
              <a:t>‹#›</a:t>
            </a:fld>
            <a:endParaRPr lang="zh-CN" altLang="en-US"/>
          </a:p>
        </p:txBody>
      </p:sp>
    </p:spTree>
    <p:extLst>
      <p:ext uri="{BB962C8B-B14F-4D97-AF65-F5344CB8AC3E}">
        <p14:creationId xmlns:p14="http://schemas.microsoft.com/office/powerpoint/2010/main" val="3030182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D0ACFBC-BC11-4DFA-BDA3-078B912117F4}" type="datetimeFigureOut">
              <a:rPr lang="zh-CN" altLang="en-US" smtClean="0"/>
              <a:t>2016/9/9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4350EE8-5366-4A71-9E20-1EF5E0B07801}" type="slidenum">
              <a:rPr lang="zh-CN" altLang="en-US" smtClean="0"/>
              <a:t>‹#›</a:t>
            </a:fld>
            <a:endParaRPr lang="zh-CN" altLang="en-US"/>
          </a:p>
        </p:txBody>
      </p:sp>
    </p:spTree>
    <p:extLst>
      <p:ext uri="{BB962C8B-B14F-4D97-AF65-F5344CB8AC3E}">
        <p14:creationId xmlns:p14="http://schemas.microsoft.com/office/powerpoint/2010/main" val="325501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D0ACFBC-BC11-4DFA-BDA3-078B912117F4}" type="datetimeFigureOut">
              <a:rPr lang="zh-CN" altLang="en-US" smtClean="0"/>
              <a:t>2016/9/9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4350EE8-5366-4A71-9E20-1EF5E0B07801}" type="slidenum">
              <a:rPr lang="zh-CN" altLang="en-US" smtClean="0"/>
              <a:t>‹#›</a:t>
            </a:fld>
            <a:endParaRPr lang="zh-CN" altLang="en-US"/>
          </a:p>
        </p:txBody>
      </p:sp>
    </p:spTree>
    <p:extLst>
      <p:ext uri="{BB962C8B-B14F-4D97-AF65-F5344CB8AC3E}">
        <p14:creationId xmlns:p14="http://schemas.microsoft.com/office/powerpoint/2010/main" val="186024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D0ACFBC-BC11-4DFA-BDA3-078B912117F4}" type="datetimeFigureOut">
              <a:rPr lang="zh-CN" altLang="en-US" smtClean="0"/>
              <a:t>2016/9/9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4350EE8-5366-4A71-9E20-1EF5E0B07801}" type="slidenum">
              <a:rPr lang="zh-CN" altLang="en-US" smtClean="0"/>
              <a:t>‹#›</a:t>
            </a:fld>
            <a:endParaRPr lang="zh-CN" altLang="en-US"/>
          </a:p>
        </p:txBody>
      </p:sp>
    </p:spTree>
    <p:extLst>
      <p:ext uri="{BB962C8B-B14F-4D97-AF65-F5344CB8AC3E}">
        <p14:creationId xmlns:p14="http://schemas.microsoft.com/office/powerpoint/2010/main" val="1726933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D0ACFBC-BC11-4DFA-BDA3-078B912117F4}" type="datetimeFigureOut">
              <a:rPr lang="zh-CN" altLang="en-US" smtClean="0"/>
              <a:t>2016/9/9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350EE8-5366-4A71-9E20-1EF5E0B07801}" type="slidenum">
              <a:rPr lang="zh-CN" altLang="en-US" smtClean="0"/>
              <a:t>‹#›</a:t>
            </a:fld>
            <a:endParaRPr lang="zh-CN" altLang="en-US"/>
          </a:p>
        </p:txBody>
      </p:sp>
    </p:spTree>
    <p:extLst>
      <p:ext uri="{BB962C8B-B14F-4D97-AF65-F5344CB8AC3E}">
        <p14:creationId xmlns:p14="http://schemas.microsoft.com/office/powerpoint/2010/main" val="2792268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D0ACFBC-BC11-4DFA-BDA3-078B912117F4}" type="datetimeFigureOut">
              <a:rPr lang="zh-CN" altLang="en-US" smtClean="0"/>
              <a:t>2016/9/9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4350EE8-5366-4A71-9E20-1EF5E0B07801}" type="slidenum">
              <a:rPr lang="zh-CN" altLang="en-US" smtClean="0"/>
              <a:t>‹#›</a:t>
            </a:fld>
            <a:endParaRPr lang="zh-CN" altLang="en-US"/>
          </a:p>
        </p:txBody>
      </p:sp>
    </p:spTree>
    <p:extLst>
      <p:ext uri="{BB962C8B-B14F-4D97-AF65-F5344CB8AC3E}">
        <p14:creationId xmlns:p14="http://schemas.microsoft.com/office/powerpoint/2010/main" val="3429287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0ACFBC-BC11-4DFA-BDA3-078B912117F4}" type="datetimeFigureOut">
              <a:rPr lang="zh-CN" altLang="en-US" smtClean="0"/>
              <a:t>2016/9/9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350EE8-5366-4A71-9E20-1EF5E0B07801}" type="slidenum">
              <a:rPr lang="zh-CN" altLang="en-US" smtClean="0"/>
              <a:t>‹#›</a:t>
            </a:fld>
            <a:endParaRPr lang="zh-CN" altLang="en-US"/>
          </a:p>
        </p:txBody>
      </p:sp>
    </p:spTree>
    <p:extLst>
      <p:ext uri="{BB962C8B-B14F-4D97-AF65-F5344CB8AC3E}">
        <p14:creationId xmlns:p14="http://schemas.microsoft.com/office/powerpoint/2010/main" val="3502175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KBEngine</a:t>
            </a:r>
            <a:r>
              <a:rPr lang="en-US" altLang="zh-CN" dirty="0" smtClean="0"/>
              <a:t> For Unreal4</a:t>
            </a:r>
            <a:endParaRPr lang="zh-CN" altLang="en-US" dirty="0"/>
          </a:p>
        </p:txBody>
      </p:sp>
      <p:sp>
        <p:nvSpPr>
          <p:cNvPr id="3" name="副标题 2"/>
          <p:cNvSpPr>
            <a:spLocks noGrp="1"/>
          </p:cNvSpPr>
          <p:nvPr>
            <p:ph type="subTitle" idx="1"/>
          </p:nvPr>
        </p:nvSpPr>
        <p:spPr/>
        <p:txBody>
          <a:bodyPr>
            <a:normAutofit/>
          </a:bodyPr>
          <a:lstStyle/>
          <a:p>
            <a:r>
              <a:rPr lang="zh-CN" altLang="en-US" dirty="0"/>
              <a:t>开发说明</a:t>
            </a:r>
            <a:endParaRPr lang="en-US" altLang="zh-CN" dirty="0"/>
          </a:p>
          <a:p>
            <a:endParaRPr lang="en-US" altLang="zh-CN" dirty="0" smtClean="0"/>
          </a:p>
          <a:p>
            <a:r>
              <a:rPr lang="zh-CN" altLang="en-US" dirty="0" smtClean="0"/>
              <a:t>作者：彭华伟</a:t>
            </a:r>
            <a:endParaRPr lang="zh-CN" altLang="en-US" dirty="0"/>
          </a:p>
        </p:txBody>
      </p:sp>
    </p:spTree>
    <p:extLst>
      <p:ext uri="{BB962C8B-B14F-4D97-AF65-F5344CB8AC3E}">
        <p14:creationId xmlns:p14="http://schemas.microsoft.com/office/powerpoint/2010/main" val="8818898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位置与朝向改变</a:t>
            </a:r>
            <a:r>
              <a:rPr lang="zh-CN" altLang="en-US" dirty="0" smtClean="0"/>
              <a:t>通知</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位置与朝向改变有两种情况</a:t>
            </a:r>
            <a:endParaRPr lang="en-US" altLang="zh-CN" dirty="0" smtClean="0"/>
          </a:p>
          <a:p>
            <a:pPr lvl="1"/>
            <a:r>
              <a:rPr lang="zh-CN" altLang="en-US" dirty="0" smtClean="0"/>
              <a:t>服务器端强制改变，例如传送，脚本直接设置坐标</a:t>
            </a:r>
            <a:endParaRPr lang="en-US" altLang="zh-CN" dirty="0" smtClean="0"/>
          </a:p>
          <a:p>
            <a:pPr lvl="1"/>
            <a:r>
              <a:rPr lang="zh-CN" altLang="en-US" dirty="0" smtClean="0"/>
              <a:t>通过移动的方式改变，例如玩家控制的角色移动，服务器使用</a:t>
            </a:r>
            <a:r>
              <a:rPr lang="en-US" altLang="zh-CN" dirty="0" smtClean="0"/>
              <a:t>navigate()</a:t>
            </a:r>
            <a:r>
              <a:rPr lang="zh-CN" altLang="en-US" dirty="0" smtClean="0"/>
              <a:t>等方法控制移动</a:t>
            </a:r>
            <a:endParaRPr lang="en-US" altLang="zh-CN" dirty="0" smtClean="0"/>
          </a:p>
          <a:p>
            <a:r>
              <a:rPr lang="zh-CN" altLang="en-US" dirty="0" smtClean="0"/>
              <a:t>服务器端强制改变，会回调以下接口</a:t>
            </a:r>
            <a:endParaRPr lang="en-US" altLang="zh-CN" dirty="0" smtClean="0"/>
          </a:p>
          <a:p>
            <a:pPr lvl="1"/>
            <a:r>
              <a:rPr lang="en-US" altLang="zh-CN" dirty="0"/>
              <a:t>Entity::</a:t>
            </a:r>
            <a:r>
              <a:rPr lang="en-US" altLang="zh-CN" dirty="0" err="1" smtClean="0"/>
              <a:t>Set_Position</a:t>
            </a:r>
            <a:r>
              <a:rPr lang="en-US" altLang="zh-CN" dirty="0" smtClean="0"/>
              <a:t>()</a:t>
            </a:r>
          </a:p>
          <a:p>
            <a:pPr lvl="1"/>
            <a:r>
              <a:rPr lang="en-US" altLang="zh-CN" dirty="0"/>
              <a:t>Entity::</a:t>
            </a:r>
            <a:r>
              <a:rPr lang="en-US" altLang="zh-CN" dirty="0" err="1" smtClean="0"/>
              <a:t>Set_Direction</a:t>
            </a:r>
            <a:r>
              <a:rPr lang="en-US" altLang="zh-CN" dirty="0" smtClean="0"/>
              <a:t>()</a:t>
            </a:r>
          </a:p>
          <a:p>
            <a:r>
              <a:rPr lang="zh-CN" altLang="en-US" dirty="0" smtClean="0"/>
              <a:t>通过移动的方式改变，会回周以下接口</a:t>
            </a:r>
            <a:endParaRPr lang="en-US" altLang="zh-CN" dirty="0" smtClean="0"/>
          </a:p>
          <a:p>
            <a:pPr lvl="1"/>
            <a:r>
              <a:rPr lang="en-US" altLang="zh-CN" dirty="0" smtClean="0"/>
              <a:t>Entity::</a:t>
            </a:r>
            <a:r>
              <a:rPr lang="en-US" altLang="zh-CN" dirty="0" err="1" smtClean="0"/>
              <a:t>OnUpdateVolatileData</a:t>
            </a:r>
            <a:r>
              <a:rPr lang="en-US" altLang="zh-CN" dirty="0" smtClean="0"/>
              <a:t>()</a:t>
            </a:r>
          </a:p>
          <a:p>
            <a:r>
              <a:rPr lang="zh-CN" altLang="en-US" dirty="0" smtClean="0"/>
              <a:t>客户端所有的</a:t>
            </a:r>
            <a:r>
              <a:rPr lang="en-US" altLang="zh-CN" dirty="0" smtClean="0"/>
              <a:t>Entity</a:t>
            </a:r>
            <a:r>
              <a:rPr lang="zh-CN" altLang="en-US" dirty="0" smtClean="0"/>
              <a:t>都应该重载上述的几个接口，以解决当</a:t>
            </a:r>
            <a:r>
              <a:rPr lang="en-US" altLang="zh-CN" dirty="0" smtClean="0"/>
              <a:t>entity</a:t>
            </a:r>
            <a:r>
              <a:rPr lang="zh-CN" altLang="en-US" dirty="0" smtClean="0"/>
              <a:t>位置改变时怎么做</a:t>
            </a:r>
            <a:endParaRPr lang="en-US" altLang="zh-CN" dirty="0" smtClean="0"/>
          </a:p>
        </p:txBody>
      </p:sp>
    </p:spTree>
    <p:extLst>
      <p:ext uri="{BB962C8B-B14F-4D97-AF65-F5344CB8AC3E}">
        <p14:creationId xmlns:p14="http://schemas.microsoft.com/office/powerpoint/2010/main" val="20409369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服务器端</a:t>
            </a:r>
            <a:r>
              <a:rPr lang="en-US" altLang="zh-CN" dirty="0"/>
              <a:t>Entity</a:t>
            </a:r>
            <a:r>
              <a:rPr lang="zh-CN" altLang="en-US" dirty="0"/>
              <a:t>远程方法调用</a:t>
            </a:r>
            <a:r>
              <a:rPr lang="zh-CN" altLang="en-US" dirty="0" smtClean="0"/>
              <a:t>方案</a:t>
            </a:r>
            <a:endParaRPr lang="zh-CN" altLang="en-US" dirty="0"/>
          </a:p>
        </p:txBody>
      </p:sp>
      <p:sp>
        <p:nvSpPr>
          <p:cNvPr id="3" name="内容占位符 2"/>
          <p:cNvSpPr>
            <a:spLocks noGrp="1"/>
          </p:cNvSpPr>
          <p:nvPr>
            <p:ph idx="1"/>
          </p:nvPr>
        </p:nvSpPr>
        <p:spPr/>
        <p:txBody>
          <a:bodyPr/>
          <a:lstStyle/>
          <a:p>
            <a:r>
              <a:rPr lang="zh-CN" altLang="en-US" dirty="0" smtClean="0"/>
              <a:t>在客户端，想要调用服务器中某个</a:t>
            </a:r>
            <a:r>
              <a:rPr lang="en-US" altLang="zh-CN" dirty="0" smtClean="0"/>
              <a:t>Entity</a:t>
            </a:r>
            <a:r>
              <a:rPr lang="zh-CN" altLang="en-US" dirty="0" smtClean="0"/>
              <a:t>的</a:t>
            </a:r>
            <a:r>
              <a:rPr lang="en-US" altLang="zh-CN" dirty="0" smtClean="0"/>
              <a:t>&lt;Export/&gt;</a:t>
            </a:r>
            <a:r>
              <a:rPr lang="zh-CN" altLang="en-US" dirty="0" smtClean="0"/>
              <a:t>方法，可以这样做：</a:t>
            </a:r>
            <a:endParaRPr lang="en-US" altLang="zh-CN" dirty="0" smtClean="0"/>
          </a:p>
          <a:p>
            <a:r>
              <a:rPr lang="en-US" altLang="zh-CN" dirty="0" err="1" smtClean="0"/>
              <a:t>entity.BaseCall</a:t>
            </a:r>
            <a:r>
              <a:rPr lang="en-US" altLang="zh-CN" dirty="0" smtClean="0"/>
              <a:t>(“</a:t>
            </a:r>
            <a:r>
              <a:rPr lang="en-US" altLang="zh-CN" dirty="0" err="1" smtClean="0"/>
              <a:t>methodName</a:t>
            </a:r>
            <a:r>
              <a:rPr lang="en-US" altLang="zh-CN" dirty="0" smtClean="0"/>
              <a:t>”, </a:t>
            </a:r>
            <a:r>
              <a:rPr lang="en-US" altLang="zh-CN" dirty="0"/>
              <a:t>arguments</a:t>
            </a:r>
            <a:r>
              <a:rPr lang="en-US" altLang="zh-CN" dirty="0" smtClean="0"/>
              <a:t>)</a:t>
            </a:r>
          </a:p>
          <a:p>
            <a:r>
              <a:rPr lang="en-US" altLang="zh-CN" dirty="0" err="1" smtClean="0"/>
              <a:t>entity.CellCall</a:t>
            </a:r>
            <a:r>
              <a:rPr lang="en-US" altLang="zh-CN" dirty="0"/>
              <a:t>(“</a:t>
            </a:r>
            <a:r>
              <a:rPr lang="en-US" altLang="zh-CN" dirty="0" err="1"/>
              <a:t>methodName</a:t>
            </a:r>
            <a:r>
              <a:rPr lang="en-US" altLang="zh-CN" dirty="0"/>
              <a:t>”, arguments)</a:t>
            </a:r>
            <a:endParaRPr lang="zh-CN" altLang="en-US" dirty="0"/>
          </a:p>
          <a:p>
            <a:endParaRPr lang="zh-CN" altLang="en-US" dirty="0"/>
          </a:p>
        </p:txBody>
      </p:sp>
    </p:spTree>
    <p:extLst>
      <p:ext uri="{BB962C8B-B14F-4D97-AF65-F5344CB8AC3E}">
        <p14:creationId xmlns:p14="http://schemas.microsoft.com/office/powerpoint/2010/main" val="2806557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服务器端</a:t>
            </a:r>
            <a:r>
              <a:rPr lang="en-US" altLang="zh-CN" dirty="0"/>
              <a:t>Entity</a:t>
            </a:r>
            <a:r>
              <a:rPr lang="zh-CN" altLang="en-US" dirty="0"/>
              <a:t>远程方法调用方案</a:t>
            </a:r>
          </a:p>
        </p:txBody>
      </p:sp>
      <p:sp>
        <p:nvSpPr>
          <p:cNvPr id="3" name="内容占位符 2"/>
          <p:cNvSpPr>
            <a:spLocks noGrp="1"/>
          </p:cNvSpPr>
          <p:nvPr>
            <p:ph idx="1"/>
          </p:nvPr>
        </p:nvSpPr>
        <p:spPr/>
        <p:txBody>
          <a:bodyPr>
            <a:normAutofit fontScale="62500" lnSpcReduction="20000"/>
          </a:bodyPr>
          <a:lstStyle/>
          <a:p>
            <a:pPr marL="0" indent="0">
              <a:lnSpc>
                <a:spcPct val="120000"/>
              </a:lnSpc>
              <a:spcBef>
                <a:spcPts val="0"/>
              </a:spcBef>
              <a:buNone/>
            </a:pPr>
            <a:r>
              <a:rPr lang="en-US" altLang="zh-CN" dirty="0"/>
              <a:t>void Account::</a:t>
            </a:r>
            <a:r>
              <a:rPr lang="en-US" altLang="zh-CN" dirty="0" err="1"/>
              <a:t>OnEnterWorld</a:t>
            </a:r>
            <a:r>
              <a:rPr lang="en-US" altLang="zh-CN" dirty="0"/>
              <a:t>()</a:t>
            </a:r>
          </a:p>
          <a:p>
            <a:pPr marL="0" indent="0">
              <a:lnSpc>
                <a:spcPct val="120000"/>
              </a:lnSpc>
              <a:spcBef>
                <a:spcPts val="0"/>
              </a:spcBef>
              <a:buNone/>
            </a:pPr>
            <a:r>
              <a:rPr lang="en-US" altLang="zh-CN" dirty="0"/>
              <a:t>{</a:t>
            </a:r>
          </a:p>
          <a:p>
            <a:pPr marL="0" indent="0">
              <a:lnSpc>
                <a:spcPct val="120000"/>
              </a:lnSpc>
              <a:spcBef>
                <a:spcPts val="0"/>
              </a:spcBef>
              <a:buNone/>
            </a:pPr>
            <a:r>
              <a:rPr lang="en-US" altLang="zh-CN" dirty="0"/>
              <a:t>    if (</a:t>
            </a:r>
            <a:r>
              <a:rPr lang="en-US" altLang="zh-CN" dirty="0" err="1"/>
              <a:t>IsPlayer</a:t>
            </a:r>
            <a:r>
              <a:rPr lang="en-US" altLang="zh-CN" dirty="0"/>
              <a:t>())</a:t>
            </a:r>
          </a:p>
          <a:p>
            <a:pPr marL="0" indent="0">
              <a:lnSpc>
                <a:spcPct val="120000"/>
              </a:lnSpc>
              <a:spcBef>
                <a:spcPts val="0"/>
              </a:spcBef>
              <a:buNone/>
            </a:pPr>
            <a:r>
              <a:rPr lang="en-US" altLang="zh-CN" dirty="0"/>
              <a:t>    {</a:t>
            </a:r>
          </a:p>
          <a:p>
            <a:pPr marL="0" indent="0">
              <a:lnSpc>
                <a:spcPct val="120000"/>
              </a:lnSpc>
              <a:spcBef>
                <a:spcPts val="0"/>
              </a:spcBef>
              <a:buNone/>
            </a:pPr>
            <a:r>
              <a:rPr lang="en-US" altLang="zh-CN" dirty="0"/>
              <a:t>        </a:t>
            </a:r>
            <a:r>
              <a:rPr lang="en-US" altLang="zh-CN" dirty="0" err="1"/>
              <a:t>KBEngine</a:t>
            </a:r>
            <a:r>
              <a:rPr lang="en-US" altLang="zh-CN" dirty="0"/>
              <a:t>::</a:t>
            </a:r>
            <a:r>
              <a:rPr lang="en-US" altLang="zh-CN" dirty="0" err="1"/>
              <a:t>FVariantArray</a:t>
            </a:r>
            <a:r>
              <a:rPr lang="en-US" altLang="zh-CN" dirty="0"/>
              <a:t> </a:t>
            </a:r>
            <a:r>
              <a:rPr lang="en-US" altLang="zh-CN" dirty="0" err="1"/>
              <a:t>args</a:t>
            </a:r>
            <a:r>
              <a:rPr lang="en-US" altLang="zh-CN" dirty="0"/>
              <a:t>;</a:t>
            </a:r>
          </a:p>
          <a:p>
            <a:pPr marL="0" indent="0">
              <a:lnSpc>
                <a:spcPct val="120000"/>
              </a:lnSpc>
              <a:spcBef>
                <a:spcPts val="0"/>
              </a:spcBef>
              <a:buNone/>
            </a:pPr>
            <a:r>
              <a:rPr lang="en-US" altLang="zh-CN" dirty="0"/>
              <a:t>        </a:t>
            </a:r>
            <a:r>
              <a:rPr lang="en-US" altLang="zh-CN" dirty="0" err="1"/>
              <a:t>args.Add</a:t>
            </a:r>
            <a:r>
              <a:rPr lang="en-US" altLang="zh-CN" dirty="0"/>
              <a:t>(</a:t>
            </a:r>
            <a:r>
              <a:rPr lang="en-US" altLang="zh-CN" dirty="0" err="1"/>
              <a:t>FVariant</a:t>
            </a:r>
            <a:r>
              <a:rPr lang="en-US" altLang="zh-CN" dirty="0"/>
              <a:t>(3343));</a:t>
            </a:r>
          </a:p>
          <a:p>
            <a:pPr marL="0" indent="0">
              <a:lnSpc>
                <a:spcPct val="120000"/>
              </a:lnSpc>
              <a:spcBef>
                <a:spcPts val="0"/>
              </a:spcBef>
              <a:buNone/>
            </a:pPr>
            <a:r>
              <a:rPr lang="en-US" altLang="zh-CN" dirty="0"/>
              <a:t>        </a:t>
            </a:r>
            <a:r>
              <a:rPr lang="en-US" altLang="zh-CN" dirty="0" err="1" smtClean="0">
                <a:solidFill>
                  <a:srgbClr val="FF0000"/>
                </a:solidFill>
              </a:rPr>
              <a:t>BaseCall</a:t>
            </a:r>
            <a:r>
              <a:rPr lang="en-US" altLang="zh-CN" dirty="0" smtClean="0"/>
              <a:t>(TEXT("</a:t>
            </a:r>
            <a:r>
              <a:rPr lang="en-US" altLang="zh-CN" dirty="0" err="1" smtClean="0"/>
              <a:t>onBaseEvent</a:t>
            </a:r>
            <a:r>
              <a:rPr lang="en-US" altLang="zh-CN" dirty="0" smtClean="0"/>
              <a:t>“), </a:t>
            </a:r>
            <a:r>
              <a:rPr lang="en-US" altLang="zh-CN" dirty="0" err="1"/>
              <a:t>args</a:t>
            </a:r>
            <a:r>
              <a:rPr lang="en-US" altLang="zh-CN" dirty="0"/>
              <a:t>);</a:t>
            </a:r>
          </a:p>
          <a:p>
            <a:pPr marL="0" indent="0">
              <a:lnSpc>
                <a:spcPct val="120000"/>
              </a:lnSpc>
              <a:spcBef>
                <a:spcPts val="0"/>
              </a:spcBef>
              <a:buNone/>
            </a:pPr>
            <a:endParaRPr lang="en-US" altLang="zh-CN" dirty="0"/>
          </a:p>
          <a:p>
            <a:pPr marL="0" indent="0">
              <a:lnSpc>
                <a:spcPct val="120000"/>
              </a:lnSpc>
              <a:spcBef>
                <a:spcPts val="0"/>
              </a:spcBef>
              <a:buNone/>
            </a:pPr>
            <a:r>
              <a:rPr lang="en-US" altLang="zh-CN" dirty="0"/>
              <a:t>        </a:t>
            </a:r>
            <a:r>
              <a:rPr lang="en-US" altLang="zh-CN" dirty="0" err="1"/>
              <a:t>args.Empty</a:t>
            </a:r>
            <a:r>
              <a:rPr lang="en-US" altLang="zh-CN" dirty="0"/>
              <a:t>();</a:t>
            </a:r>
          </a:p>
          <a:p>
            <a:pPr marL="0" indent="0">
              <a:lnSpc>
                <a:spcPct val="120000"/>
              </a:lnSpc>
              <a:spcBef>
                <a:spcPts val="0"/>
              </a:spcBef>
              <a:buNone/>
            </a:pPr>
            <a:r>
              <a:rPr lang="en-US" altLang="zh-CN" dirty="0"/>
              <a:t>        </a:t>
            </a:r>
            <a:r>
              <a:rPr lang="en-US" altLang="zh-CN" dirty="0" err="1"/>
              <a:t>args.Add</a:t>
            </a:r>
            <a:r>
              <a:rPr lang="en-US" altLang="zh-CN" dirty="0"/>
              <a:t>(</a:t>
            </a:r>
            <a:r>
              <a:rPr lang="en-US" altLang="zh-CN" dirty="0" err="1"/>
              <a:t>FVariant</a:t>
            </a:r>
            <a:r>
              <a:rPr lang="en-US" altLang="zh-CN" dirty="0"/>
              <a:t>(4434</a:t>
            </a:r>
            <a:r>
              <a:rPr lang="en-US" altLang="zh-CN" dirty="0" smtClean="0"/>
              <a:t>));</a:t>
            </a:r>
          </a:p>
          <a:p>
            <a:pPr marL="0" indent="0">
              <a:lnSpc>
                <a:spcPct val="120000"/>
              </a:lnSpc>
              <a:spcBef>
                <a:spcPts val="0"/>
              </a:spcBef>
              <a:buNone/>
            </a:pPr>
            <a:r>
              <a:rPr lang="en-US" altLang="zh-CN" dirty="0" smtClean="0"/>
              <a:t>        </a:t>
            </a:r>
            <a:r>
              <a:rPr lang="en-US" altLang="zh-CN" dirty="0" err="1" smtClean="0"/>
              <a:t>args.Add</a:t>
            </a:r>
            <a:r>
              <a:rPr lang="en-US" altLang="zh-CN" dirty="0" smtClean="0"/>
              <a:t>(</a:t>
            </a:r>
            <a:r>
              <a:rPr lang="en-US" altLang="zh-CN" dirty="0" err="1" smtClean="0"/>
              <a:t>FVariant</a:t>
            </a:r>
            <a:r>
              <a:rPr lang="en-US" altLang="zh-CN" dirty="0" smtClean="0"/>
              <a:t>(TEXT(“</a:t>
            </a:r>
            <a:r>
              <a:rPr lang="en-US" altLang="zh-CN" dirty="0" err="1" smtClean="0"/>
              <a:t>abcdefg</a:t>
            </a:r>
            <a:r>
              <a:rPr lang="en-US" altLang="zh-CN" dirty="0" smtClean="0"/>
              <a:t>”)));</a:t>
            </a:r>
          </a:p>
          <a:p>
            <a:pPr marL="0" indent="0">
              <a:lnSpc>
                <a:spcPct val="120000"/>
              </a:lnSpc>
              <a:spcBef>
                <a:spcPts val="0"/>
              </a:spcBef>
              <a:buNone/>
            </a:pPr>
            <a:r>
              <a:rPr lang="en-US" altLang="zh-CN" dirty="0" smtClean="0"/>
              <a:t>        </a:t>
            </a:r>
            <a:r>
              <a:rPr lang="en-US" altLang="zh-CN" dirty="0" err="1" smtClean="0">
                <a:solidFill>
                  <a:srgbClr val="FF0000"/>
                </a:solidFill>
              </a:rPr>
              <a:t>CellCall</a:t>
            </a:r>
            <a:r>
              <a:rPr lang="en-US" altLang="zh-CN" dirty="0" smtClean="0"/>
              <a:t>(TEXT("</a:t>
            </a:r>
            <a:r>
              <a:rPr lang="en-US" altLang="zh-CN" dirty="0" err="1" smtClean="0"/>
              <a:t>onCellEvent</a:t>
            </a:r>
            <a:r>
              <a:rPr lang="en-US" altLang="zh-CN" dirty="0" smtClean="0"/>
              <a:t>“), </a:t>
            </a:r>
            <a:r>
              <a:rPr lang="en-US" altLang="zh-CN" dirty="0" err="1"/>
              <a:t>args</a:t>
            </a:r>
            <a:r>
              <a:rPr lang="en-US" altLang="zh-CN" dirty="0"/>
              <a:t>);</a:t>
            </a:r>
          </a:p>
          <a:p>
            <a:pPr marL="0" indent="0">
              <a:lnSpc>
                <a:spcPct val="120000"/>
              </a:lnSpc>
              <a:spcBef>
                <a:spcPts val="0"/>
              </a:spcBef>
              <a:buNone/>
            </a:pPr>
            <a:r>
              <a:rPr lang="en-US" altLang="zh-CN" dirty="0"/>
              <a:t>    }</a:t>
            </a:r>
          </a:p>
          <a:p>
            <a:pPr marL="0" indent="0">
              <a:lnSpc>
                <a:spcPct val="120000"/>
              </a:lnSpc>
              <a:spcBef>
                <a:spcPts val="0"/>
              </a:spcBef>
              <a:buNone/>
            </a:pPr>
            <a:r>
              <a:rPr lang="en-US" altLang="zh-CN" dirty="0"/>
              <a:t>}</a:t>
            </a:r>
            <a:endParaRPr lang="zh-CN" altLang="en-US" dirty="0"/>
          </a:p>
        </p:txBody>
      </p:sp>
    </p:spTree>
    <p:extLst>
      <p:ext uri="{BB962C8B-B14F-4D97-AF65-F5344CB8AC3E}">
        <p14:creationId xmlns:p14="http://schemas.microsoft.com/office/powerpoint/2010/main" val="1560179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服务器端</a:t>
            </a:r>
            <a:r>
              <a:rPr lang="en-US" altLang="zh-CN" dirty="0"/>
              <a:t>Entity</a:t>
            </a:r>
            <a:r>
              <a:rPr lang="zh-CN" altLang="en-US" dirty="0"/>
              <a:t>远程方法调用</a:t>
            </a:r>
            <a:r>
              <a:rPr lang="zh-CN" altLang="en-US" dirty="0" smtClean="0"/>
              <a:t>方案</a:t>
            </a:r>
            <a:endParaRPr lang="zh-CN" altLang="en-US" dirty="0"/>
          </a:p>
        </p:txBody>
      </p:sp>
      <p:sp>
        <p:nvSpPr>
          <p:cNvPr id="4" name="内容占位符 3"/>
          <p:cNvSpPr>
            <a:spLocks noGrp="1"/>
          </p:cNvSpPr>
          <p:nvPr>
            <p:ph sz="half" idx="1"/>
          </p:nvPr>
        </p:nvSpPr>
        <p:spPr>
          <a:xfrm>
            <a:off x="838200" y="1401510"/>
            <a:ext cx="5181600" cy="4775453"/>
          </a:xfrm>
        </p:spPr>
        <p:txBody>
          <a:bodyPr>
            <a:noAutofit/>
          </a:bodyPr>
          <a:lstStyle/>
          <a:p>
            <a:pPr marL="0" indent="0">
              <a:lnSpc>
                <a:spcPct val="120000"/>
              </a:lnSpc>
              <a:spcBef>
                <a:spcPts val="0"/>
              </a:spcBef>
              <a:buNone/>
            </a:pPr>
            <a:r>
              <a:rPr lang="zh-CN" altLang="en-US" sz="1200" dirty="0"/>
              <a:t>一个复杂的</a:t>
            </a:r>
            <a:r>
              <a:rPr lang="zh-CN" altLang="en-US" sz="1200" dirty="0" smtClean="0"/>
              <a:t>例子：</a:t>
            </a:r>
            <a:endParaRPr lang="en-US" altLang="zh-CN" sz="1200" dirty="0" smtClean="0"/>
          </a:p>
          <a:p>
            <a:pPr marL="0" indent="0">
              <a:lnSpc>
                <a:spcPct val="120000"/>
              </a:lnSpc>
              <a:spcBef>
                <a:spcPts val="0"/>
              </a:spcBef>
              <a:buNone/>
            </a:pPr>
            <a:r>
              <a:rPr lang="en-US" altLang="zh-CN" sz="1200" dirty="0" smtClean="0"/>
              <a:t>void </a:t>
            </a:r>
            <a:r>
              <a:rPr lang="en-US" altLang="zh-CN" sz="1200" dirty="0"/>
              <a:t>Account::</a:t>
            </a:r>
            <a:r>
              <a:rPr lang="en-US" altLang="zh-CN" sz="1200" dirty="0" err="1"/>
              <a:t>OnEnterWorld</a:t>
            </a:r>
            <a:r>
              <a:rPr lang="en-US" altLang="zh-CN" sz="1200" dirty="0"/>
              <a:t>()</a:t>
            </a:r>
          </a:p>
          <a:p>
            <a:pPr marL="0" indent="0">
              <a:lnSpc>
                <a:spcPct val="120000"/>
              </a:lnSpc>
              <a:spcBef>
                <a:spcPts val="0"/>
              </a:spcBef>
              <a:buNone/>
            </a:pPr>
            <a:r>
              <a:rPr lang="en-US" altLang="zh-CN" sz="1200" dirty="0"/>
              <a:t>{</a:t>
            </a:r>
          </a:p>
          <a:p>
            <a:pPr marL="0" indent="0">
              <a:lnSpc>
                <a:spcPct val="120000"/>
              </a:lnSpc>
              <a:spcBef>
                <a:spcPts val="0"/>
              </a:spcBef>
              <a:buNone/>
            </a:pPr>
            <a:r>
              <a:rPr lang="en-US" altLang="zh-CN" sz="1200" dirty="0"/>
              <a:t>	</a:t>
            </a:r>
            <a:r>
              <a:rPr lang="en-US" altLang="zh-CN" sz="1200" dirty="0" err="1"/>
              <a:t>KBEngine</a:t>
            </a:r>
            <a:r>
              <a:rPr lang="en-US" altLang="zh-CN" sz="1200" dirty="0"/>
              <a:t>::</a:t>
            </a:r>
            <a:r>
              <a:rPr lang="en-US" altLang="zh-CN" sz="1200" dirty="0" err="1"/>
              <a:t>FVariantArray</a:t>
            </a:r>
            <a:r>
              <a:rPr lang="en-US" altLang="zh-CN" sz="1200" dirty="0"/>
              <a:t> </a:t>
            </a:r>
            <a:r>
              <a:rPr lang="en-US" altLang="zh-CN" sz="1200" dirty="0" err="1"/>
              <a:t>args</a:t>
            </a:r>
            <a:r>
              <a:rPr lang="en-US" altLang="zh-CN" sz="1200" dirty="0"/>
              <a:t>;</a:t>
            </a:r>
          </a:p>
          <a:p>
            <a:pPr marL="0" indent="0">
              <a:lnSpc>
                <a:spcPct val="120000"/>
              </a:lnSpc>
              <a:spcBef>
                <a:spcPts val="0"/>
              </a:spcBef>
              <a:buNone/>
            </a:pPr>
            <a:r>
              <a:rPr lang="en-US" altLang="zh-CN" sz="1200" dirty="0"/>
              <a:t>	</a:t>
            </a:r>
            <a:r>
              <a:rPr lang="en-US" altLang="zh-CN" sz="1200" dirty="0" err="1"/>
              <a:t>args.Add</a:t>
            </a:r>
            <a:r>
              <a:rPr lang="en-US" altLang="zh-CN" sz="1200" dirty="0"/>
              <a:t>(</a:t>
            </a:r>
            <a:r>
              <a:rPr lang="en-US" altLang="zh-CN" sz="1200" dirty="0" err="1"/>
              <a:t>FVariant</a:t>
            </a:r>
            <a:r>
              <a:rPr lang="en-US" altLang="zh-CN" sz="1200" dirty="0"/>
              <a:t>(4434));</a:t>
            </a:r>
          </a:p>
          <a:p>
            <a:pPr marL="0" indent="0">
              <a:lnSpc>
                <a:spcPct val="120000"/>
              </a:lnSpc>
              <a:spcBef>
                <a:spcPts val="0"/>
              </a:spcBef>
              <a:buNone/>
            </a:pPr>
            <a:r>
              <a:rPr lang="en-US" altLang="zh-CN" sz="1200" dirty="0"/>
              <a:t>	</a:t>
            </a:r>
            <a:r>
              <a:rPr lang="en-US" altLang="zh-CN" sz="1200" dirty="0" err="1"/>
              <a:t>args.Add</a:t>
            </a:r>
            <a:r>
              <a:rPr lang="en-US" altLang="zh-CN" sz="1200" dirty="0"/>
              <a:t>(</a:t>
            </a:r>
            <a:r>
              <a:rPr lang="en-US" altLang="zh-CN" sz="1200" dirty="0" err="1"/>
              <a:t>FVariant</a:t>
            </a:r>
            <a:r>
              <a:rPr lang="en-US" altLang="zh-CN" sz="1200" dirty="0"/>
              <a:t>(TEXT("</a:t>
            </a:r>
            <a:r>
              <a:rPr lang="zh-CN" altLang="en-US" sz="1200" dirty="0"/>
              <a:t>测试</a:t>
            </a:r>
            <a:r>
              <a:rPr lang="en-US" altLang="zh-CN" sz="1200" dirty="0"/>
              <a:t>")));</a:t>
            </a:r>
          </a:p>
          <a:p>
            <a:pPr marL="0" indent="0">
              <a:lnSpc>
                <a:spcPct val="120000"/>
              </a:lnSpc>
              <a:spcBef>
                <a:spcPts val="0"/>
              </a:spcBef>
              <a:buNone/>
            </a:pPr>
            <a:endParaRPr lang="en-US" altLang="zh-CN" sz="1200" dirty="0"/>
          </a:p>
          <a:p>
            <a:pPr marL="0" indent="0">
              <a:lnSpc>
                <a:spcPct val="120000"/>
              </a:lnSpc>
              <a:spcBef>
                <a:spcPts val="0"/>
              </a:spcBef>
              <a:buNone/>
            </a:pPr>
            <a:r>
              <a:rPr lang="en-US" altLang="zh-CN" sz="1200" dirty="0"/>
              <a:t>	ALIAS_ITEM item;</a:t>
            </a:r>
          </a:p>
          <a:p>
            <a:pPr marL="0" indent="0">
              <a:lnSpc>
                <a:spcPct val="120000"/>
              </a:lnSpc>
              <a:spcBef>
                <a:spcPts val="0"/>
              </a:spcBef>
              <a:buNone/>
            </a:pPr>
            <a:r>
              <a:rPr lang="en-US" altLang="zh-CN" sz="1200" dirty="0"/>
              <a:t>	</a:t>
            </a:r>
            <a:r>
              <a:rPr lang="en-US" altLang="zh-CN" sz="1200" dirty="0" err="1"/>
              <a:t>item.amount</a:t>
            </a:r>
            <a:r>
              <a:rPr lang="en-US" altLang="zh-CN" sz="1200" dirty="0"/>
              <a:t> = 1;</a:t>
            </a:r>
          </a:p>
          <a:p>
            <a:pPr marL="0" indent="0">
              <a:lnSpc>
                <a:spcPct val="120000"/>
              </a:lnSpc>
              <a:spcBef>
                <a:spcPts val="0"/>
              </a:spcBef>
              <a:buNone/>
            </a:pPr>
            <a:r>
              <a:rPr lang="en-US" altLang="zh-CN" sz="1200" dirty="0"/>
              <a:t>	</a:t>
            </a:r>
            <a:r>
              <a:rPr lang="en-US" altLang="zh-CN" sz="1200" dirty="0" err="1"/>
              <a:t>item.flag.Add</a:t>
            </a:r>
            <a:r>
              <a:rPr lang="en-US" altLang="zh-CN" sz="1200" dirty="0"/>
              <a:t>(11);</a:t>
            </a:r>
          </a:p>
          <a:p>
            <a:pPr marL="0" indent="0">
              <a:lnSpc>
                <a:spcPct val="120000"/>
              </a:lnSpc>
              <a:spcBef>
                <a:spcPts val="0"/>
              </a:spcBef>
              <a:buNone/>
            </a:pPr>
            <a:r>
              <a:rPr lang="en-US" altLang="zh-CN" sz="1200" dirty="0"/>
              <a:t>	</a:t>
            </a:r>
            <a:r>
              <a:rPr lang="en-US" altLang="zh-CN" sz="1200" dirty="0" err="1"/>
              <a:t>item.flag.Add</a:t>
            </a:r>
            <a:r>
              <a:rPr lang="en-US" altLang="zh-CN" sz="1200" dirty="0"/>
              <a:t>(12);</a:t>
            </a:r>
          </a:p>
          <a:p>
            <a:pPr marL="0" indent="0">
              <a:lnSpc>
                <a:spcPct val="120000"/>
              </a:lnSpc>
              <a:spcBef>
                <a:spcPts val="0"/>
              </a:spcBef>
              <a:buNone/>
            </a:pPr>
            <a:r>
              <a:rPr lang="en-US" altLang="zh-CN" sz="1200" dirty="0"/>
              <a:t>	item.id = 2;</a:t>
            </a:r>
          </a:p>
          <a:p>
            <a:pPr marL="0" indent="0">
              <a:lnSpc>
                <a:spcPct val="120000"/>
              </a:lnSpc>
              <a:spcBef>
                <a:spcPts val="0"/>
              </a:spcBef>
              <a:buNone/>
            </a:pPr>
            <a:r>
              <a:rPr lang="en-US" altLang="zh-CN" sz="1200" dirty="0"/>
              <a:t>	</a:t>
            </a:r>
            <a:r>
              <a:rPr lang="en-US" altLang="zh-CN" sz="1200" dirty="0" err="1"/>
              <a:t>item.misc</a:t>
            </a:r>
            <a:r>
              <a:rPr lang="en-US" altLang="zh-CN" sz="1200" dirty="0"/>
              <a:t> = </a:t>
            </a:r>
            <a:r>
              <a:rPr lang="en-US" altLang="zh-CN" sz="1200" dirty="0" err="1"/>
              <a:t>FString</a:t>
            </a:r>
            <a:r>
              <a:rPr lang="en-US" altLang="zh-CN" sz="1200" dirty="0"/>
              <a:t>(TEXT("ITEM</a:t>
            </a:r>
            <a:r>
              <a:rPr lang="zh-CN" altLang="en-US" sz="1200" dirty="0"/>
              <a:t>测试</a:t>
            </a:r>
            <a:r>
              <a:rPr lang="en-US" altLang="zh-CN" sz="1200" dirty="0"/>
              <a:t>"));</a:t>
            </a:r>
          </a:p>
          <a:p>
            <a:pPr marL="0" indent="0">
              <a:lnSpc>
                <a:spcPct val="120000"/>
              </a:lnSpc>
              <a:spcBef>
                <a:spcPts val="0"/>
              </a:spcBef>
              <a:buNone/>
            </a:pPr>
            <a:r>
              <a:rPr lang="en-US" altLang="zh-CN" sz="1200" dirty="0"/>
              <a:t>	</a:t>
            </a:r>
            <a:r>
              <a:rPr lang="en-US" altLang="zh-CN" sz="1200" dirty="0" err="1"/>
              <a:t>item.uid</a:t>
            </a:r>
            <a:r>
              <a:rPr lang="en-US" altLang="zh-CN" sz="1200" dirty="0"/>
              <a:t> = 3;</a:t>
            </a:r>
          </a:p>
          <a:p>
            <a:pPr marL="0" indent="0">
              <a:lnSpc>
                <a:spcPct val="120000"/>
              </a:lnSpc>
              <a:spcBef>
                <a:spcPts val="0"/>
              </a:spcBef>
              <a:buNone/>
            </a:pPr>
            <a:r>
              <a:rPr lang="en-US" altLang="zh-CN" sz="1200" dirty="0"/>
              <a:t>	</a:t>
            </a:r>
            <a:r>
              <a:rPr lang="en-US" altLang="zh-CN" sz="1200" dirty="0" err="1"/>
              <a:t>KBEngine</a:t>
            </a:r>
            <a:r>
              <a:rPr lang="en-US" altLang="zh-CN" sz="1200" dirty="0"/>
              <a:t>::</a:t>
            </a:r>
            <a:r>
              <a:rPr lang="en-US" altLang="zh-CN" sz="1200" dirty="0" err="1"/>
              <a:t>FVariantMap</a:t>
            </a:r>
            <a:r>
              <a:rPr lang="en-US" altLang="zh-CN" sz="1200" dirty="0"/>
              <a:t> out;</a:t>
            </a:r>
          </a:p>
          <a:p>
            <a:pPr marL="0" indent="0">
              <a:lnSpc>
                <a:spcPct val="120000"/>
              </a:lnSpc>
              <a:spcBef>
                <a:spcPts val="0"/>
              </a:spcBef>
              <a:buNone/>
            </a:pPr>
            <a:r>
              <a:rPr lang="en-US" altLang="zh-CN" sz="1200" dirty="0"/>
              <a:t>	</a:t>
            </a:r>
            <a:r>
              <a:rPr lang="en-US" altLang="zh-CN" sz="1200" dirty="0" err="1"/>
              <a:t>item.ToFVariantMap</a:t>
            </a:r>
            <a:r>
              <a:rPr lang="en-US" altLang="zh-CN" sz="1200" dirty="0"/>
              <a:t>(out);</a:t>
            </a:r>
          </a:p>
          <a:p>
            <a:pPr marL="0" indent="0">
              <a:lnSpc>
                <a:spcPct val="120000"/>
              </a:lnSpc>
              <a:spcBef>
                <a:spcPts val="0"/>
              </a:spcBef>
              <a:buNone/>
            </a:pPr>
            <a:endParaRPr lang="en-US" altLang="zh-CN" sz="1200" dirty="0"/>
          </a:p>
          <a:p>
            <a:pPr marL="0" indent="0">
              <a:lnSpc>
                <a:spcPct val="120000"/>
              </a:lnSpc>
              <a:spcBef>
                <a:spcPts val="0"/>
              </a:spcBef>
              <a:buNone/>
            </a:pPr>
            <a:r>
              <a:rPr lang="en-US" altLang="zh-CN" sz="1200" dirty="0"/>
              <a:t>	</a:t>
            </a:r>
            <a:r>
              <a:rPr lang="en-US" altLang="zh-CN" sz="1200" dirty="0" err="1"/>
              <a:t>args.Add</a:t>
            </a:r>
            <a:r>
              <a:rPr lang="en-US" altLang="zh-CN" sz="1200" dirty="0"/>
              <a:t>(</a:t>
            </a:r>
            <a:r>
              <a:rPr lang="en-US" altLang="zh-CN" sz="1200" dirty="0" err="1"/>
              <a:t>FVariant</a:t>
            </a:r>
            <a:r>
              <a:rPr lang="en-US" altLang="zh-CN" sz="1200" dirty="0"/>
              <a:t>(out));</a:t>
            </a:r>
          </a:p>
          <a:p>
            <a:pPr marL="0" indent="0">
              <a:lnSpc>
                <a:spcPct val="120000"/>
              </a:lnSpc>
              <a:spcBef>
                <a:spcPts val="0"/>
              </a:spcBef>
              <a:buNone/>
            </a:pPr>
            <a:endParaRPr lang="en-US" altLang="zh-CN" sz="1200" dirty="0"/>
          </a:p>
          <a:p>
            <a:pPr marL="0" indent="0">
              <a:lnSpc>
                <a:spcPct val="120000"/>
              </a:lnSpc>
              <a:spcBef>
                <a:spcPts val="0"/>
              </a:spcBef>
              <a:buNone/>
            </a:pPr>
            <a:r>
              <a:rPr lang="en-US" altLang="zh-CN" sz="1200" dirty="0"/>
              <a:t>	</a:t>
            </a:r>
            <a:r>
              <a:rPr lang="en-US" altLang="zh-CN" sz="1200" dirty="0" err="1">
                <a:solidFill>
                  <a:srgbClr val="FF0000"/>
                </a:solidFill>
              </a:rPr>
              <a:t>CellCall</a:t>
            </a:r>
            <a:r>
              <a:rPr lang="en-US" altLang="zh-CN" sz="1200" dirty="0"/>
              <a:t>(TEXT("onCellEvent2"), </a:t>
            </a:r>
            <a:r>
              <a:rPr lang="en-US" altLang="zh-CN" sz="1200" dirty="0" err="1"/>
              <a:t>args</a:t>
            </a:r>
            <a:r>
              <a:rPr lang="en-US" altLang="zh-CN" sz="1200" dirty="0"/>
              <a:t>);</a:t>
            </a:r>
          </a:p>
          <a:p>
            <a:pPr marL="0" indent="0">
              <a:lnSpc>
                <a:spcPct val="120000"/>
              </a:lnSpc>
              <a:spcBef>
                <a:spcPts val="0"/>
              </a:spcBef>
              <a:buNone/>
            </a:pPr>
            <a:r>
              <a:rPr lang="zh-CN" altLang="en-US" sz="1200" dirty="0" smtClean="0"/>
              <a:t>｝</a:t>
            </a:r>
            <a:endParaRPr lang="zh-CN" altLang="en-US" sz="1200" dirty="0"/>
          </a:p>
        </p:txBody>
      </p:sp>
      <p:sp>
        <p:nvSpPr>
          <p:cNvPr id="5" name="内容占位符 4"/>
          <p:cNvSpPr>
            <a:spLocks noGrp="1"/>
          </p:cNvSpPr>
          <p:nvPr>
            <p:ph sz="half" idx="2"/>
          </p:nvPr>
        </p:nvSpPr>
        <p:spPr>
          <a:xfrm>
            <a:off x="6172200" y="1690688"/>
            <a:ext cx="5181600" cy="4486275"/>
          </a:xfrm>
        </p:spPr>
        <p:txBody>
          <a:bodyPr>
            <a:noAutofit/>
          </a:bodyPr>
          <a:lstStyle/>
          <a:p>
            <a:pPr marL="0" indent="0">
              <a:lnSpc>
                <a:spcPct val="120000"/>
              </a:lnSpc>
              <a:spcBef>
                <a:spcPts val="0"/>
              </a:spcBef>
              <a:buNone/>
            </a:pPr>
            <a:r>
              <a:rPr lang="en-US" altLang="zh-CN" sz="1100" dirty="0"/>
              <a:t>class ALIAS_ITEM</a:t>
            </a:r>
          </a:p>
          <a:p>
            <a:pPr marL="0" indent="0">
              <a:lnSpc>
                <a:spcPct val="120000"/>
              </a:lnSpc>
              <a:spcBef>
                <a:spcPts val="0"/>
              </a:spcBef>
              <a:buNone/>
            </a:pPr>
            <a:r>
              <a:rPr lang="en-US" altLang="zh-CN" sz="1100" dirty="0"/>
              <a:t>{</a:t>
            </a:r>
          </a:p>
          <a:p>
            <a:pPr marL="0" indent="0">
              <a:lnSpc>
                <a:spcPct val="120000"/>
              </a:lnSpc>
              <a:spcBef>
                <a:spcPts val="0"/>
              </a:spcBef>
              <a:buNone/>
            </a:pPr>
            <a:r>
              <a:rPr lang="en-US" altLang="zh-CN" sz="1100" dirty="0"/>
              <a:t>public:</a:t>
            </a:r>
          </a:p>
          <a:p>
            <a:pPr marL="0" indent="0">
              <a:lnSpc>
                <a:spcPct val="120000"/>
              </a:lnSpc>
              <a:spcBef>
                <a:spcPts val="0"/>
              </a:spcBef>
              <a:buNone/>
            </a:pPr>
            <a:r>
              <a:rPr lang="en-US" altLang="zh-CN" sz="1100" dirty="0"/>
              <a:t>	uint64 </a:t>
            </a:r>
            <a:r>
              <a:rPr lang="en-US" altLang="zh-CN" sz="1100" dirty="0" err="1"/>
              <a:t>uid</a:t>
            </a:r>
            <a:r>
              <a:rPr lang="en-US" altLang="zh-CN" sz="1100" dirty="0"/>
              <a:t>;</a:t>
            </a:r>
          </a:p>
          <a:p>
            <a:pPr marL="0" indent="0">
              <a:lnSpc>
                <a:spcPct val="120000"/>
              </a:lnSpc>
              <a:spcBef>
                <a:spcPts val="0"/>
              </a:spcBef>
              <a:buNone/>
            </a:pPr>
            <a:r>
              <a:rPr lang="en-US" altLang="zh-CN" sz="1100" dirty="0"/>
              <a:t>	uint64 id;</a:t>
            </a:r>
          </a:p>
          <a:p>
            <a:pPr marL="0" indent="0">
              <a:lnSpc>
                <a:spcPct val="120000"/>
              </a:lnSpc>
              <a:spcBef>
                <a:spcPts val="0"/>
              </a:spcBef>
              <a:buNone/>
            </a:pPr>
            <a:r>
              <a:rPr lang="en-US" altLang="zh-CN" sz="1100" dirty="0"/>
              <a:t>	int32 amount;</a:t>
            </a:r>
          </a:p>
          <a:p>
            <a:pPr marL="0" indent="0">
              <a:lnSpc>
                <a:spcPct val="120000"/>
              </a:lnSpc>
              <a:spcBef>
                <a:spcPts val="0"/>
              </a:spcBef>
              <a:buNone/>
            </a:pPr>
            <a:r>
              <a:rPr lang="en-US" altLang="zh-CN" sz="1100" dirty="0"/>
              <a:t>	</a:t>
            </a:r>
            <a:r>
              <a:rPr lang="en-US" altLang="zh-CN" sz="1100" dirty="0" err="1"/>
              <a:t>TArray</a:t>
            </a:r>
            <a:r>
              <a:rPr lang="en-US" altLang="zh-CN" sz="1100" dirty="0"/>
              <a:t>&lt;int8&gt; flag;</a:t>
            </a:r>
          </a:p>
          <a:p>
            <a:pPr marL="0" indent="0">
              <a:lnSpc>
                <a:spcPct val="120000"/>
              </a:lnSpc>
              <a:spcBef>
                <a:spcPts val="0"/>
              </a:spcBef>
              <a:buNone/>
            </a:pPr>
            <a:r>
              <a:rPr lang="en-US" altLang="zh-CN" sz="1100" dirty="0"/>
              <a:t>	</a:t>
            </a:r>
            <a:r>
              <a:rPr lang="en-US" altLang="zh-CN" sz="1100" dirty="0" err="1"/>
              <a:t>FString</a:t>
            </a:r>
            <a:r>
              <a:rPr lang="en-US" altLang="zh-CN" sz="1100" dirty="0"/>
              <a:t> </a:t>
            </a:r>
            <a:r>
              <a:rPr lang="en-US" altLang="zh-CN" sz="1100" dirty="0" err="1"/>
              <a:t>misc</a:t>
            </a:r>
            <a:r>
              <a:rPr lang="en-US" altLang="zh-CN" sz="1100" dirty="0"/>
              <a:t>;</a:t>
            </a:r>
          </a:p>
          <a:p>
            <a:pPr marL="0" indent="0">
              <a:lnSpc>
                <a:spcPct val="120000"/>
              </a:lnSpc>
              <a:spcBef>
                <a:spcPts val="0"/>
              </a:spcBef>
              <a:buNone/>
            </a:pPr>
            <a:endParaRPr lang="en-US" altLang="zh-CN" sz="1100" dirty="0"/>
          </a:p>
          <a:p>
            <a:pPr marL="0" indent="0">
              <a:lnSpc>
                <a:spcPct val="120000"/>
              </a:lnSpc>
              <a:spcBef>
                <a:spcPts val="0"/>
              </a:spcBef>
              <a:buNone/>
            </a:pPr>
            <a:r>
              <a:rPr lang="en-US" altLang="zh-CN" sz="1100" dirty="0"/>
              <a:t>	void </a:t>
            </a:r>
            <a:r>
              <a:rPr lang="en-US" altLang="zh-CN" sz="1100" dirty="0" err="1"/>
              <a:t>ToFVariantMap</a:t>
            </a:r>
            <a:r>
              <a:rPr lang="en-US" altLang="zh-CN" sz="1100" dirty="0"/>
              <a:t>(</a:t>
            </a:r>
            <a:r>
              <a:rPr lang="en-US" altLang="zh-CN" sz="1100" dirty="0" err="1"/>
              <a:t>KBEngine</a:t>
            </a:r>
            <a:r>
              <a:rPr lang="en-US" altLang="zh-CN" sz="1100" dirty="0"/>
              <a:t>::</a:t>
            </a:r>
            <a:r>
              <a:rPr lang="en-US" altLang="zh-CN" sz="1100" dirty="0" err="1"/>
              <a:t>FVariantMap</a:t>
            </a:r>
            <a:r>
              <a:rPr lang="en-US" altLang="zh-CN" sz="1100" dirty="0"/>
              <a:t> &amp;out)</a:t>
            </a:r>
          </a:p>
          <a:p>
            <a:pPr marL="0" indent="0">
              <a:lnSpc>
                <a:spcPct val="120000"/>
              </a:lnSpc>
              <a:spcBef>
                <a:spcPts val="0"/>
              </a:spcBef>
              <a:buNone/>
            </a:pPr>
            <a:r>
              <a:rPr lang="en-US" altLang="zh-CN" sz="1100" dirty="0"/>
              <a:t>	{</a:t>
            </a:r>
          </a:p>
          <a:p>
            <a:pPr marL="0" indent="0">
              <a:lnSpc>
                <a:spcPct val="120000"/>
              </a:lnSpc>
              <a:spcBef>
                <a:spcPts val="0"/>
              </a:spcBef>
              <a:buNone/>
            </a:pPr>
            <a:r>
              <a:rPr lang="en-US" altLang="zh-CN" sz="1100" dirty="0"/>
              <a:t>		</a:t>
            </a:r>
            <a:r>
              <a:rPr lang="en-US" altLang="zh-CN" sz="1100" dirty="0" err="1"/>
              <a:t>out.Add</a:t>
            </a:r>
            <a:r>
              <a:rPr lang="en-US" altLang="zh-CN" sz="1100" dirty="0"/>
              <a:t>(TEXT("</a:t>
            </a:r>
            <a:r>
              <a:rPr lang="en-US" altLang="zh-CN" sz="1100" dirty="0" err="1"/>
              <a:t>uid</a:t>
            </a:r>
            <a:r>
              <a:rPr lang="en-US" altLang="zh-CN" sz="1100" dirty="0"/>
              <a:t>"), </a:t>
            </a:r>
            <a:r>
              <a:rPr lang="en-US" altLang="zh-CN" sz="1100" dirty="0" err="1"/>
              <a:t>FVariant</a:t>
            </a:r>
            <a:r>
              <a:rPr lang="en-US" altLang="zh-CN" sz="1100" dirty="0"/>
              <a:t>(</a:t>
            </a:r>
            <a:r>
              <a:rPr lang="en-US" altLang="zh-CN" sz="1100" dirty="0" err="1"/>
              <a:t>uid</a:t>
            </a:r>
            <a:r>
              <a:rPr lang="en-US" altLang="zh-CN" sz="1100" dirty="0"/>
              <a:t>));</a:t>
            </a:r>
          </a:p>
          <a:p>
            <a:pPr marL="0" indent="0">
              <a:lnSpc>
                <a:spcPct val="120000"/>
              </a:lnSpc>
              <a:spcBef>
                <a:spcPts val="0"/>
              </a:spcBef>
              <a:buNone/>
            </a:pPr>
            <a:r>
              <a:rPr lang="en-US" altLang="zh-CN" sz="1100" dirty="0"/>
              <a:t>		</a:t>
            </a:r>
            <a:r>
              <a:rPr lang="en-US" altLang="zh-CN" sz="1100" dirty="0" err="1"/>
              <a:t>out.Add</a:t>
            </a:r>
            <a:r>
              <a:rPr lang="en-US" altLang="zh-CN" sz="1100" dirty="0"/>
              <a:t>(TEXT("id"), </a:t>
            </a:r>
            <a:r>
              <a:rPr lang="en-US" altLang="zh-CN" sz="1100" dirty="0" err="1"/>
              <a:t>FVariant</a:t>
            </a:r>
            <a:r>
              <a:rPr lang="en-US" altLang="zh-CN" sz="1100" dirty="0"/>
              <a:t>(id));</a:t>
            </a:r>
          </a:p>
          <a:p>
            <a:pPr marL="0" indent="0">
              <a:lnSpc>
                <a:spcPct val="120000"/>
              </a:lnSpc>
              <a:spcBef>
                <a:spcPts val="0"/>
              </a:spcBef>
              <a:buNone/>
            </a:pPr>
            <a:r>
              <a:rPr lang="en-US" altLang="zh-CN" sz="1100" dirty="0"/>
              <a:t>		</a:t>
            </a:r>
            <a:r>
              <a:rPr lang="en-US" altLang="zh-CN" sz="1100" dirty="0" err="1"/>
              <a:t>out.Add</a:t>
            </a:r>
            <a:r>
              <a:rPr lang="en-US" altLang="zh-CN" sz="1100" dirty="0"/>
              <a:t>(TEXT("amount"), </a:t>
            </a:r>
            <a:r>
              <a:rPr lang="en-US" altLang="zh-CN" sz="1100" dirty="0" err="1"/>
              <a:t>FVariant</a:t>
            </a:r>
            <a:r>
              <a:rPr lang="en-US" altLang="zh-CN" sz="1100" dirty="0"/>
              <a:t>(amount));</a:t>
            </a:r>
          </a:p>
          <a:p>
            <a:pPr marL="0" indent="0">
              <a:lnSpc>
                <a:spcPct val="120000"/>
              </a:lnSpc>
              <a:spcBef>
                <a:spcPts val="0"/>
              </a:spcBef>
              <a:buNone/>
            </a:pPr>
            <a:r>
              <a:rPr lang="en-US" altLang="zh-CN" sz="1100" dirty="0"/>
              <a:t>		</a:t>
            </a:r>
            <a:r>
              <a:rPr lang="en-US" altLang="zh-CN" sz="1100" dirty="0" err="1"/>
              <a:t>out.Add</a:t>
            </a:r>
            <a:r>
              <a:rPr lang="en-US" altLang="zh-CN" sz="1100" dirty="0"/>
              <a:t>(TEXT("</a:t>
            </a:r>
            <a:r>
              <a:rPr lang="en-US" altLang="zh-CN" sz="1100" dirty="0" err="1"/>
              <a:t>misc</a:t>
            </a:r>
            <a:r>
              <a:rPr lang="en-US" altLang="zh-CN" sz="1100" dirty="0"/>
              <a:t>"), </a:t>
            </a:r>
            <a:r>
              <a:rPr lang="en-US" altLang="zh-CN" sz="1100" dirty="0" err="1"/>
              <a:t>FVariant</a:t>
            </a:r>
            <a:r>
              <a:rPr lang="en-US" altLang="zh-CN" sz="1100" dirty="0"/>
              <a:t>(</a:t>
            </a:r>
            <a:r>
              <a:rPr lang="en-US" altLang="zh-CN" sz="1100" dirty="0" err="1"/>
              <a:t>misc</a:t>
            </a:r>
            <a:r>
              <a:rPr lang="en-US" altLang="zh-CN" sz="1100" dirty="0"/>
              <a:t>));</a:t>
            </a:r>
          </a:p>
          <a:p>
            <a:pPr marL="0" indent="0">
              <a:lnSpc>
                <a:spcPct val="120000"/>
              </a:lnSpc>
              <a:spcBef>
                <a:spcPts val="0"/>
              </a:spcBef>
              <a:buNone/>
            </a:pPr>
            <a:endParaRPr lang="en-US" altLang="zh-CN" sz="1100" dirty="0"/>
          </a:p>
          <a:p>
            <a:pPr marL="0" indent="0">
              <a:lnSpc>
                <a:spcPct val="120000"/>
              </a:lnSpc>
              <a:spcBef>
                <a:spcPts val="0"/>
              </a:spcBef>
              <a:buNone/>
            </a:pPr>
            <a:r>
              <a:rPr lang="en-US" altLang="zh-CN" sz="1100" dirty="0"/>
              <a:t>		</a:t>
            </a:r>
            <a:r>
              <a:rPr lang="en-US" altLang="zh-CN" sz="1100" dirty="0" err="1"/>
              <a:t>KBEngine</a:t>
            </a:r>
            <a:r>
              <a:rPr lang="en-US" altLang="zh-CN" sz="1100" dirty="0"/>
              <a:t>::</a:t>
            </a:r>
            <a:r>
              <a:rPr lang="en-US" altLang="zh-CN" sz="1100" dirty="0" err="1"/>
              <a:t>FVariantArray</a:t>
            </a:r>
            <a:r>
              <a:rPr lang="en-US" altLang="zh-CN" sz="1100" dirty="0"/>
              <a:t> </a:t>
            </a:r>
            <a:r>
              <a:rPr lang="en-US" altLang="zh-CN" sz="1100" dirty="0" err="1"/>
              <a:t>arr</a:t>
            </a:r>
            <a:r>
              <a:rPr lang="en-US" altLang="zh-CN" sz="1100" dirty="0"/>
              <a:t>;</a:t>
            </a:r>
          </a:p>
          <a:p>
            <a:pPr marL="0" indent="0">
              <a:lnSpc>
                <a:spcPct val="120000"/>
              </a:lnSpc>
              <a:spcBef>
                <a:spcPts val="0"/>
              </a:spcBef>
              <a:buNone/>
            </a:pPr>
            <a:r>
              <a:rPr lang="en-US" altLang="zh-CN" sz="1100" dirty="0"/>
              <a:t>		for (auto v : flag)</a:t>
            </a:r>
          </a:p>
          <a:p>
            <a:pPr marL="0" indent="0">
              <a:lnSpc>
                <a:spcPct val="120000"/>
              </a:lnSpc>
              <a:spcBef>
                <a:spcPts val="0"/>
              </a:spcBef>
              <a:buNone/>
            </a:pPr>
            <a:r>
              <a:rPr lang="en-US" altLang="zh-CN" sz="1100" dirty="0"/>
              <a:t>			</a:t>
            </a:r>
            <a:r>
              <a:rPr lang="en-US" altLang="zh-CN" sz="1100" dirty="0" err="1"/>
              <a:t>arr.Add</a:t>
            </a:r>
            <a:r>
              <a:rPr lang="en-US" altLang="zh-CN" sz="1100" dirty="0"/>
              <a:t>(</a:t>
            </a:r>
            <a:r>
              <a:rPr lang="en-US" altLang="zh-CN" sz="1100" dirty="0" err="1"/>
              <a:t>FVariant</a:t>
            </a:r>
            <a:r>
              <a:rPr lang="en-US" altLang="zh-CN" sz="1100" dirty="0"/>
              <a:t>(v));</a:t>
            </a:r>
          </a:p>
          <a:p>
            <a:pPr marL="0" indent="0">
              <a:lnSpc>
                <a:spcPct val="120000"/>
              </a:lnSpc>
              <a:spcBef>
                <a:spcPts val="0"/>
              </a:spcBef>
              <a:buNone/>
            </a:pPr>
            <a:endParaRPr lang="en-US" altLang="zh-CN" sz="1100" dirty="0"/>
          </a:p>
          <a:p>
            <a:pPr marL="0" indent="0">
              <a:lnSpc>
                <a:spcPct val="120000"/>
              </a:lnSpc>
              <a:spcBef>
                <a:spcPts val="0"/>
              </a:spcBef>
              <a:buNone/>
            </a:pPr>
            <a:r>
              <a:rPr lang="en-US" altLang="zh-CN" sz="1100" dirty="0"/>
              <a:t>		</a:t>
            </a:r>
            <a:r>
              <a:rPr lang="en-US" altLang="zh-CN" sz="1100" dirty="0" err="1"/>
              <a:t>out.Add</a:t>
            </a:r>
            <a:r>
              <a:rPr lang="en-US" altLang="zh-CN" sz="1100" dirty="0"/>
              <a:t>(TEXT("flag"), </a:t>
            </a:r>
            <a:r>
              <a:rPr lang="en-US" altLang="zh-CN" sz="1100" dirty="0" err="1"/>
              <a:t>FVariant</a:t>
            </a:r>
            <a:r>
              <a:rPr lang="en-US" altLang="zh-CN" sz="1100" dirty="0"/>
              <a:t>(</a:t>
            </a:r>
            <a:r>
              <a:rPr lang="en-US" altLang="zh-CN" sz="1100" dirty="0" err="1"/>
              <a:t>arr</a:t>
            </a:r>
            <a:r>
              <a:rPr lang="en-US" altLang="zh-CN" sz="1100" dirty="0"/>
              <a:t>));</a:t>
            </a:r>
          </a:p>
          <a:p>
            <a:pPr marL="0" indent="0">
              <a:lnSpc>
                <a:spcPct val="120000"/>
              </a:lnSpc>
              <a:spcBef>
                <a:spcPts val="0"/>
              </a:spcBef>
              <a:buNone/>
            </a:pPr>
            <a:r>
              <a:rPr lang="en-US" altLang="zh-CN" sz="1100" dirty="0"/>
              <a:t>	}</a:t>
            </a:r>
          </a:p>
          <a:p>
            <a:pPr marL="0" indent="0">
              <a:lnSpc>
                <a:spcPct val="120000"/>
              </a:lnSpc>
              <a:spcBef>
                <a:spcPts val="0"/>
              </a:spcBef>
              <a:buNone/>
            </a:pPr>
            <a:r>
              <a:rPr lang="en-US" altLang="zh-CN" sz="1100" dirty="0"/>
              <a:t>}</a:t>
            </a:r>
            <a:endParaRPr lang="zh-CN" altLang="en-US" sz="1100" dirty="0"/>
          </a:p>
        </p:txBody>
      </p:sp>
      <p:cxnSp>
        <p:nvCxnSpPr>
          <p:cNvPr id="7" name="直接箭头连接符 6"/>
          <p:cNvCxnSpPr/>
          <p:nvPr/>
        </p:nvCxnSpPr>
        <p:spPr>
          <a:xfrm flipV="1">
            <a:off x="3008120" y="1862983"/>
            <a:ext cx="3164080" cy="1239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3449652" y="3700329"/>
            <a:ext cx="3686086" cy="1187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4710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属性</a:t>
            </a:r>
            <a:r>
              <a:rPr lang="zh-CN" altLang="en-US" dirty="0"/>
              <a:t>被更新以及远程方法被调用处理方案</a:t>
            </a:r>
            <a:endParaRPr lang="en-US" altLang="zh-CN" dirty="0"/>
          </a:p>
        </p:txBody>
      </p:sp>
      <p:sp>
        <p:nvSpPr>
          <p:cNvPr id="3" name="内容占位符 2"/>
          <p:cNvSpPr>
            <a:spLocks noGrp="1"/>
          </p:cNvSpPr>
          <p:nvPr>
            <p:ph idx="1"/>
          </p:nvPr>
        </p:nvSpPr>
        <p:spPr/>
        <p:txBody>
          <a:bodyPr>
            <a:normAutofit lnSpcReduction="10000"/>
          </a:bodyPr>
          <a:lstStyle/>
          <a:p>
            <a:r>
              <a:rPr lang="zh-CN" altLang="en-US" dirty="0" smtClean="0"/>
              <a:t>我们提供了以下的宏来实现属性改变以及远程方法调用时的自动自动触发机制</a:t>
            </a:r>
            <a:endParaRPr lang="en-US" altLang="zh-CN" dirty="0" smtClean="0"/>
          </a:p>
          <a:p>
            <a:pPr lvl="1"/>
            <a:r>
              <a:rPr lang="en-US" altLang="zh-CN" dirty="0"/>
              <a:t>KBE_DECLARE_ENTITY_MAP</a:t>
            </a:r>
            <a:r>
              <a:rPr lang="en-US" altLang="zh-CN" dirty="0" smtClean="0"/>
              <a:t>()</a:t>
            </a:r>
          </a:p>
          <a:p>
            <a:pPr lvl="1"/>
            <a:endParaRPr lang="en-US" altLang="zh-CN" dirty="0" smtClean="0"/>
          </a:p>
          <a:p>
            <a:pPr lvl="1"/>
            <a:r>
              <a:rPr lang="en-US" altLang="zh-CN" dirty="0" smtClean="0"/>
              <a:t>KBE_BEGIN_ENTITY_METHOD_MAP()</a:t>
            </a:r>
          </a:p>
          <a:p>
            <a:pPr lvl="1"/>
            <a:r>
              <a:rPr lang="en-US" altLang="zh-CN" dirty="0" smtClean="0"/>
              <a:t>KBE_END_ENTITY_METHOD_MAP() </a:t>
            </a:r>
          </a:p>
          <a:p>
            <a:pPr lvl="1"/>
            <a:r>
              <a:rPr lang="en-US" altLang="zh-CN" dirty="0" smtClean="0"/>
              <a:t>DECLARE_REMOTE_METHOD</a:t>
            </a:r>
          </a:p>
          <a:p>
            <a:pPr lvl="1"/>
            <a:endParaRPr lang="en-US" altLang="zh-CN" dirty="0" smtClean="0"/>
          </a:p>
          <a:p>
            <a:pPr lvl="1"/>
            <a:r>
              <a:rPr lang="en-US" altLang="zh-CN" dirty="0" smtClean="0"/>
              <a:t>KBE_BEGIN_ENTITY_PROPERTY_MAP() </a:t>
            </a:r>
          </a:p>
          <a:p>
            <a:pPr lvl="1"/>
            <a:r>
              <a:rPr lang="en-US" altLang="zh-CN" dirty="0" smtClean="0"/>
              <a:t>KBE_END_ENTITY_PROPERTY_MAP()</a:t>
            </a:r>
          </a:p>
          <a:p>
            <a:pPr lvl="1"/>
            <a:r>
              <a:rPr lang="en-US" altLang="zh-CN" dirty="0"/>
              <a:t>DECLARE_PROPERTY_CHANGED_NOTIFY</a:t>
            </a:r>
            <a:endParaRPr lang="zh-CN" altLang="en-US" dirty="0"/>
          </a:p>
        </p:txBody>
      </p:sp>
    </p:spTree>
    <p:extLst>
      <p:ext uri="{BB962C8B-B14F-4D97-AF65-F5344CB8AC3E}">
        <p14:creationId xmlns:p14="http://schemas.microsoft.com/office/powerpoint/2010/main" val="18420714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lgn="l" rtl="0">
              <a:lnSpc>
                <a:spcPct val="90000"/>
              </a:lnSpc>
              <a:spcBef>
                <a:spcPct val="0"/>
              </a:spcBef>
            </a:pPr>
            <a:r>
              <a:rPr lang="en-US" altLang="zh-CN" dirty="0" smtClean="0"/>
              <a:t>KBE_DECLARE_ENTITY_MAP()</a:t>
            </a:r>
            <a:r>
              <a:rPr lang="zh-CN" altLang="en-US" dirty="0" smtClean="0"/>
              <a:t>声明</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en-US" altLang="zh-CN" dirty="0"/>
              <a:t>class Account : public </a:t>
            </a:r>
            <a:r>
              <a:rPr lang="en-US" altLang="zh-CN" dirty="0" err="1"/>
              <a:t>KBEngine</a:t>
            </a:r>
            <a:r>
              <a:rPr lang="en-US" altLang="zh-CN" dirty="0"/>
              <a:t>::Entity</a:t>
            </a:r>
          </a:p>
          <a:p>
            <a:pPr marL="0" indent="0">
              <a:buNone/>
            </a:pPr>
            <a:r>
              <a:rPr lang="en-US" altLang="zh-CN" dirty="0"/>
              <a:t>{</a:t>
            </a:r>
          </a:p>
          <a:p>
            <a:pPr marL="0" indent="0">
              <a:buNone/>
            </a:pPr>
            <a:r>
              <a:rPr lang="en-US" altLang="zh-CN" dirty="0"/>
              <a:t>	</a:t>
            </a:r>
            <a:r>
              <a:rPr lang="en-US" altLang="zh-CN" dirty="0">
                <a:solidFill>
                  <a:srgbClr val="FF0000"/>
                </a:solidFill>
              </a:rPr>
              <a:t>KBE_DECLARE_ENTITY_MAP();</a:t>
            </a:r>
          </a:p>
          <a:p>
            <a:pPr marL="0" indent="0">
              <a:buNone/>
            </a:pPr>
            <a:r>
              <a:rPr lang="en-US" altLang="zh-CN" dirty="0"/>
              <a:t>	</a:t>
            </a:r>
          </a:p>
          <a:p>
            <a:pPr marL="0" indent="0">
              <a:buNone/>
            </a:pPr>
            <a:r>
              <a:rPr lang="en-US" altLang="zh-CN" dirty="0"/>
              <a:t>public:</a:t>
            </a:r>
          </a:p>
          <a:p>
            <a:pPr marL="0" indent="0">
              <a:buNone/>
            </a:pPr>
            <a:r>
              <a:rPr lang="en-US" altLang="zh-CN" dirty="0"/>
              <a:t>	Account::Account</a:t>
            </a:r>
            <a:r>
              <a:rPr lang="en-US" altLang="zh-CN" dirty="0" smtClean="0"/>
              <a:t>()</a:t>
            </a:r>
            <a:endParaRPr lang="en-US" altLang="zh-CN" dirty="0"/>
          </a:p>
          <a:p>
            <a:pPr marL="0" indent="0">
              <a:buNone/>
            </a:pPr>
            <a:r>
              <a:rPr lang="en-US" altLang="zh-CN" dirty="0"/>
              <a:t>	{</a:t>
            </a:r>
          </a:p>
          <a:p>
            <a:pPr marL="0" indent="0">
              <a:buNone/>
            </a:pPr>
            <a:r>
              <a:rPr lang="en-US" altLang="zh-CN" dirty="0"/>
              <a:t>	}</a:t>
            </a:r>
          </a:p>
          <a:p>
            <a:pPr marL="0" indent="0">
              <a:buNone/>
            </a:pPr>
            <a:r>
              <a:rPr lang="en-US" altLang="zh-CN" dirty="0"/>
              <a:t>};</a:t>
            </a:r>
          </a:p>
          <a:p>
            <a:pPr marL="0" indent="0">
              <a:buNone/>
            </a:pPr>
            <a:endParaRPr lang="zh-CN" altLang="en-US" dirty="0"/>
          </a:p>
        </p:txBody>
      </p:sp>
    </p:spTree>
    <p:extLst>
      <p:ext uri="{BB962C8B-B14F-4D97-AF65-F5344CB8AC3E}">
        <p14:creationId xmlns:p14="http://schemas.microsoft.com/office/powerpoint/2010/main" val="30436552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内容占位符 2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7"/>
            <a:ext cx="10515600" cy="4658837"/>
          </a:xfrm>
        </p:spPr>
      </p:pic>
      <p:sp>
        <p:nvSpPr>
          <p:cNvPr id="2" name="标题 1"/>
          <p:cNvSpPr>
            <a:spLocks noGrp="1"/>
          </p:cNvSpPr>
          <p:nvPr>
            <p:ph type="title"/>
          </p:nvPr>
        </p:nvSpPr>
        <p:spPr/>
        <p:txBody>
          <a:bodyPr/>
          <a:lstStyle/>
          <a:p>
            <a:r>
              <a:rPr lang="zh-CN" altLang="en-US" dirty="0"/>
              <a:t>客户端</a:t>
            </a:r>
            <a:r>
              <a:rPr lang="en-US" altLang="zh-CN" dirty="0"/>
              <a:t>Entity</a:t>
            </a:r>
            <a:r>
              <a:rPr lang="zh-CN" altLang="en-US" dirty="0"/>
              <a:t>属性更新通知处理</a:t>
            </a:r>
            <a:r>
              <a:rPr lang="zh-CN" altLang="en-US" dirty="0" smtClean="0"/>
              <a:t>方案</a:t>
            </a:r>
            <a:endParaRPr lang="zh-CN" altLang="en-US" dirty="0"/>
          </a:p>
        </p:txBody>
      </p:sp>
      <p:cxnSp>
        <p:nvCxnSpPr>
          <p:cNvPr id="9" name="直接箭头连接符 8"/>
          <p:cNvCxnSpPr/>
          <p:nvPr/>
        </p:nvCxnSpPr>
        <p:spPr>
          <a:xfrm>
            <a:off x="3008120" y="3426864"/>
            <a:ext cx="5828231" cy="93149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5886628" y="4589284"/>
            <a:ext cx="418744" cy="3811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191428" y="4917270"/>
            <a:ext cx="2486826" cy="369332"/>
          </a:xfrm>
          <a:prstGeom prst="rect">
            <a:avLst/>
          </a:prstGeom>
          <a:noFill/>
        </p:spPr>
        <p:txBody>
          <a:bodyPr wrap="square" rtlCol="0">
            <a:spAutoFit/>
          </a:bodyPr>
          <a:lstStyle/>
          <a:p>
            <a:r>
              <a:rPr lang="en-US" altLang="zh-CN" dirty="0" smtClean="0">
                <a:solidFill>
                  <a:srgbClr val="FF0000"/>
                </a:solidFill>
              </a:rPr>
              <a:t>.</a:t>
            </a:r>
            <a:r>
              <a:rPr lang="en-US" altLang="zh-CN" dirty="0" err="1" smtClean="0">
                <a:solidFill>
                  <a:srgbClr val="FF0000"/>
                </a:solidFill>
              </a:rPr>
              <a:t>def</a:t>
            </a:r>
            <a:r>
              <a:rPr lang="zh-CN" altLang="en-US" dirty="0" smtClean="0">
                <a:solidFill>
                  <a:srgbClr val="FF0000"/>
                </a:solidFill>
              </a:rPr>
              <a:t>中声名的属性名称</a:t>
            </a:r>
            <a:endParaRPr lang="zh-CN" altLang="en-US" dirty="0">
              <a:solidFill>
                <a:srgbClr val="FF0000"/>
              </a:solidFill>
            </a:endParaRPr>
          </a:p>
        </p:txBody>
      </p:sp>
      <p:sp>
        <p:nvSpPr>
          <p:cNvPr id="13" name="文本框 12"/>
          <p:cNvSpPr txBox="1"/>
          <p:nvPr/>
        </p:nvSpPr>
        <p:spPr>
          <a:xfrm>
            <a:off x="9445595" y="2503534"/>
            <a:ext cx="1298960" cy="923330"/>
          </a:xfrm>
          <a:prstGeom prst="rect">
            <a:avLst/>
          </a:prstGeom>
          <a:noFill/>
        </p:spPr>
        <p:txBody>
          <a:bodyPr wrap="square" rtlCol="0">
            <a:spAutoFit/>
          </a:bodyPr>
          <a:lstStyle/>
          <a:p>
            <a:r>
              <a:rPr lang="en-US" altLang="zh-CN" dirty="0" smtClean="0">
                <a:solidFill>
                  <a:srgbClr val="FF0000"/>
                </a:solidFill>
              </a:rPr>
              <a:t>.</a:t>
            </a:r>
            <a:r>
              <a:rPr lang="en-US" altLang="zh-CN" dirty="0" err="1" smtClean="0">
                <a:solidFill>
                  <a:srgbClr val="FF0000"/>
                </a:solidFill>
              </a:rPr>
              <a:t>def</a:t>
            </a:r>
            <a:r>
              <a:rPr lang="zh-CN" altLang="en-US" dirty="0" smtClean="0">
                <a:solidFill>
                  <a:srgbClr val="FF0000"/>
                </a:solidFill>
              </a:rPr>
              <a:t>中声明的属性的数据类型</a:t>
            </a:r>
            <a:endParaRPr lang="zh-CN" altLang="en-US" dirty="0">
              <a:solidFill>
                <a:srgbClr val="FF0000"/>
              </a:solidFill>
            </a:endParaRPr>
          </a:p>
        </p:txBody>
      </p:sp>
      <p:cxnSp>
        <p:nvCxnSpPr>
          <p:cNvPr id="15" name="直接箭头连接符 14"/>
          <p:cNvCxnSpPr/>
          <p:nvPr/>
        </p:nvCxnSpPr>
        <p:spPr>
          <a:xfrm flipH="1" flipV="1">
            <a:off x="10095075" y="3380054"/>
            <a:ext cx="552985" cy="102103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6191428" y="2319147"/>
            <a:ext cx="1914258" cy="369332"/>
          </a:xfrm>
          <a:prstGeom prst="rect">
            <a:avLst/>
          </a:prstGeom>
          <a:noFill/>
        </p:spPr>
        <p:txBody>
          <a:bodyPr wrap="square" rtlCol="0">
            <a:spAutoFit/>
          </a:bodyPr>
          <a:lstStyle/>
          <a:p>
            <a:r>
              <a:rPr lang="zh-CN" altLang="en-US" dirty="0" smtClean="0">
                <a:solidFill>
                  <a:srgbClr val="FF0000"/>
                </a:solidFill>
              </a:rPr>
              <a:t>注意：</a:t>
            </a:r>
            <a:r>
              <a:rPr lang="en-US" altLang="zh-CN" dirty="0" err="1" smtClean="0">
                <a:solidFill>
                  <a:srgbClr val="FF0000"/>
                </a:solidFill>
              </a:rPr>
              <a:t>const</a:t>
            </a:r>
            <a:r>
              <a:rPr lang="en-US" altLang="zh-CN" dirty="0" smtClean="0">
                <a:solidFill>
                  <a:srgbClr val="FF0000"/>
                </a:solidFill>
              </a:rPr>
              <a:t> </a:t>
            </a:r>
            <a:r>
              <a:rPr lang="zh-CN" altLang="en-US" dirty="0" smtClean="0">
                <a:solidFill>
                  <a:srgbClr val="FF0000"/>
                </a:solidFill>
              </a:rPr>
              <a:t>和 </a:t>
            </a:r>
            <a:r>
              <a:rPr lang="en-US" altLang="zh-CN" dirty="0" smtClean="0">
                <a:solidFill>
                  <a:srgbClr val="FF0000"/>
                </a:solidFill>
              </a:rPr>
              <a:t>&amp;</a:t>
            </a:r>
            <a:endParaRPr lang="zh-CN" altLang="en-US" dirty="0">
              <a:solidFill>
                <a:srgbClr val="FF0000"/>
              </a:solidFill>
            </a:endParaRPr>
          </a:p>
        </p:txBody>
      </p:sp>
      <p:cxnSp>
        <p:nvCxnSpPr>
          <p:cNvPr id="31" name="直接箭头连接符 30"/>
          <p:cNvCxnSpPr/>
          <p:nvPr/>
        </p:nvCxnSpPr>
        <p:spPr>
          <a:xfrm flipV="1">
            <a:off x="4315626" y="2688479"/>
            <a:ext cx="1989739" cy="5074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V="1">
            <a:off x="5469308" y="2688479"/>
            <a:ext cx="1282581" cy="5074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endCxn id="29" idx="2"/>
          </p:cNvCxnSpPr>
          <p:nvPr/>
        </p:nvCxnSpPr>
        <p:spPr>
          <a:xfrm flipV="1">
            <a:off x="6381045" y="2688479"/>
            <a:ext cx="767512" cy="46349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flipV="1">
            <a:off x="7506056" y="2620211"/>
            <a:ext cx="238912" cy="60588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7246834" y="3426864"/>
            <a:ext cx="3124733" cy="97422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a:off x="5016381" y="3380054"/>
            <a:ext cx="5355186" cy="10465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2162086" y="2187723"/>
            <a:ext cx="2854295" cy="1965533"/>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a:off x="5586984" y="2148840"/>
            <a:ext cx="718388" cy="2002536"/>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4775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2"/>
          <a:stretch>
            <a:fillRect/>
          </a:stretch>
        </p:blipFill>
        <p:spPr>
          <a:xfrm>
            <a:off x="838200" y="1690686"/>
            <a:ext cx="8734425" cy="4347649"/>
          </a:xfrm>
          <a:prstGeom prst="rect">
            <a:avLst/>
          </a:prstGeom>
        </p:spPr>
      </p:pic>
      <p:sp>
        <p:nvSpPr>
          <p:cNvPr id="2" name="标题 1"/>
          <p:cNvSpPr>
            <a:spLocks noGrp="1"/>
          </p:cNvSpPr>
          <p:nvPr>
            <p:ph type="title"/>
          </p:nvPr>
        </p:nvSpPr>
        <p:spPr/>
        <p:txBody>
          <a:bodyPr/>
          <a:lstStyle/>
          <a:p>
            <a:r>
              <a:rPr lang="zh-CN" altLang="en-US" dirty="0"/>
              <a:t>客户端</a:t>
            </a:r>
            <a:r>
              <a:rPr lang="en-US" altLang="zh-CN" dirty="0" smtClean="0"/>
              <a:t>Entity</a:t>
            </a:r>
            <a:r>
              <a:rPr lang="zh-CN" altLang="en-US" dirty="0" smtClean="0"/>
              <a:t>远程方法被调用处理</a:t>
            </a:r>
            <a:r>
              <a:rPr lang="zh-CN" altLang="en-US" dirty="0"/>
              <a:t>方案</a:t>
            </a:r>
          </a:p>
        </p:txBody>
      </p:sp>
      <p:cxnSp>
        <p:nvCxnSpPr>
          <p:cNvPr id="6" name="直接箭头连接符 5"/>
          <p:cNvCxnSpPr/>
          <p:nvPr/>
        </p:nvCxnSpPr>
        <p:spPr>
          <a:xfrm>
            <a:off x="1993392" y="2139696"/>
            <a:ext cx="2011680" cy="1901952"/>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4590288" y="2157984"/>
            <a:ext cx="411480" cy="1901952"/>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flipV="1">
            <a:off x="2677298" y="3350585"/>
            <a:ext cx="3130378" cy="96538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3534032" y="3350585"/>
            <a:ext cx="3361038" cy="96538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7578791" y="4724872"/>
            <a:ext cx="1837944" cy="1200329"/>
          </a:xfrm>
          <a:prstGeom prst="rect">
            <a:avLst/>
          </a:prstGeom>
          <a:noFill/>
        </p:spPr>
        <p:txBody>
          <a:bodyPr wrap="square" rtlCol="0">
            <a:spAutoFit/>
          </a:bodyPr>
          <a:lstStyle/>
          <a:p>
            <a:r>
              <a:rPr lang="en-US" altLang="zh-CN" dirty="0" smtClean="0">
                <a:solidFill>
                  <a:srgbClr val="FF0000"/>
                </a:solidFill>
              </a:rPr>
              <a:t>.</a:t>
            </a:r>
            <a:r>
              <a:rPr lang="en-US" altLang="zh-CN" dirty="0" err="1" smtClean="0">
                <a:solidFill>
                  <a:srgbClr val="FF0000"/>
                </a:solidFill>
              </a:rPr>
              <a:t>def</a:t>
            </a:r>
            <a:r>
              <a:rPr lang="zh-CN" altLang="en-US" dirty="0" smtClean="0">
                <a:solidFill>
                  <a:srgbClr val="FF0000"/>
                </a:solidFill>
              </a:rPr>
              <a:t>的</a:t>
            </a:r>
            <a:r>
              <a:rPr lang="en-US" altLang="zh-CN" dirty="0" smtClean="0">
                <a:solidFill>
                  <a:srgbClr val="FF0000"/>
                </a:solidFill>
              </a:rPr>
              <a:t>&lt;</a:t>
            </a:r>
            <a:r>
              <a:rPr lang="en-US" altLang="zh-CN" dirty="0" err="1" smtClean="0">
                <a:solidFill>
                  <a:srgbClr val="FF0000"/>
                </a:solidFill>
              </a:rPr>
              <a:t>ClientMethods</a:t>
            </a:r>
            <a:r>
              <a:rPr lang="en-US" altLang="zh-CN" dirty="0" smtClean="0">
                <a:solidFill>
                  <a:srgbClr val="FF0000"/>
                </a:solidFill>
              </a:rPr>
              <a:t>&gt;</a:t>
            </a:r>
            <a:r>
              <a:rPr lang="zh-CN" altLang="en-US" dirty="0" smtClean="0">
                <a:solidFill>
                  <a:srgbClr val="FF0000"/>
                </a:solidFill>
              </a:rPr>
              <a:t>中声明的方法名称</a:t>
            </a:r>
            <a:endParaRPr lang="zh-CN" altLang="en-US" dirty="0">
              <a:solidFill>
                <a:srgbClr val="FF0000"/>
              </a:solidFill>
            </a:endParaRPr>
          </a:p>
        </p:txBody>
      </p:sp>
      <p:cxnSp>
        <p:nvCxnSpPr>
          <p:cNvPr id="16" name="直接箭头连接符 15"/>
          <p:cNvCxnSpPr/>
          <p:nvPr/>
        </p:nvCxnSpPr>
        <p:spPr>
          <a:xfrm>
            <a:off x="4590288" y="4527232"/>
            <a:ext cx="2988503" cy="74359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6336792" y="2906840"/>
            <a:ext cx="1837944" cy="646331"/>
          </a:xfrm>
          <a:prstGeom prst="rect">
            <a:avLst/>
          </a:prstGeom>
          <a:noFill/>
        </p:spPr>
        <p:txBody>
          <a:bodyPr wrap="square" rtlCol="0">
            <a:spAutoFit/>
          </a:bodyPr>
          <a:lstStyle/>
          <a:p>
            <a:r>
              <a:rPr lang="en-US" altLang="zh-CN" dirty="0" smtClean="0">
                <a:solidFill>
                  <a:srgbClr val="FF0000"/>
                </a:solidFill>
              </a:rPr>
              <a:t>.</a:t>
            </a:r>
            <a:r>
              <a:rPr lang="en-US" altLang="zh-CN" dirty="0" err="1" smtClean="0">
                <a:solidFill>
                  <a:srgbClr val="FF0000"/>
                </a:solidFill>
              </a:rPr>
              <a:t>def</a:t>
            </a:r>
            <a:r>
              <a:rPr lang="zh-CN" altLang="en-US" dirty="0" smtClean="0">
                <a:solidFill>
                  <a:srgbClr val="FF0000"/>
                </a:solidFill>
              </a:rPr>
              <a:t>中声明的方法参数类型</a:t>
            </a:r>
            <a:endParaRPr lang="zh-CN" altLang="en-US" dirty="0">
              <a:solidFill>
                <a:srgbClr val="FF0000"/>
              </a:solidFill>
            </a:endParaRPr>
          </a:p>
        </p:txBody>
      </p:sp>
      <p:cxnSp>
        <p:nvCxnSpPr>
          <p:cNvPr id="19" name="直接箭头连接符 18"/>
          <p:cNvCxnSpPr/>
          <p:nvPr/>
        </p:nvCxnSpPr>
        <p:spPr>
          <a:xfrm flipV="1">
            <a:off x="7290486" y="3602737"/>
            <a:ext cx="61290" cy="71323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07696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客户端</a:t>
            </a:r>
            <a:r>
              <a:rPr lang="en-US" altLang="zh-CN" dirty="0"/>
              <a:t>Entity</a:t>
            </a:r>
            <a:r>
              <a:rPr lang="zh-CN" altLang="en-US" dirty="0"/>
              <a:t>远程方法被调用处理方案</a:t>
            </a:r>
          </a:p>
        </p:txBody>
      </p:sp>
      <p:sp>
        <p:nvSpPr>
          <p:cNvPr id="3" name="内容占位符 2"/>
          <p:cNvSpPr>
            <a:spLocks noGrp="1"/>
          </p:cNvSpPr>
          <p:nvPr>
            <p:ph idx="1"/>
          </p:nvPr>
        </p:nvSpPr>
        <p:spPr>
          <a:xfrm>
            <a:off x="838200" y="1825624"/>
            <a:ext cx="10515600" cy="4822063"/>
          </a:xfrm>
        </p:spPr>
        <p:txBody>
          <a:bodyPr>
            <a:normAutofit fontScale="47500" lnSpcReduction="20000"/>
          </a:bodyPr>
          <a:lstStyle/>
          <a:p>
            <a:pPr>
              <a:lnSpc>
                <a:spcPct val="120000"/>
              </a:lnSpc>
            </a:pPr>
            <a:r>
              <a:rPr lang="zh-CN" altLang="en-US" sz="4200" dirty="0" smtClean="0"/>
              <a:t>当前，对于存在列表</a:t>
            </a:r>
            <a:r>
              <a:rPr lang="zh-CN" altLang="en-US" sz="4200" dirty="0"/>
              <a:t>、固定字典以及基础数据类型的混</a:t>
            </a:r>
            <a:r>
              <a:rPr lang="zh-CN" altLang="en-US" sz="4200" dirty="0" smtClean="0"/>
              <a:t>搭的方法：基础数据类型可以仍然使用基础数据类型来自动转化，对于列表、固定字典则可以用 “</a:t>
            </a:r>
            <a:r>
              <a:rPr lang="en-US" altLang="zh-CN" sz="4200" dirty="0" err="1" smtClean="0"/>
              <a:t>FVariant</a:t>
            </a:r>
            <a:r>
              <a:rPr lang="zh-CN" altLang="en-US" sz="4200" dirty="0" smtClean="0"/>
              <a:t>”来代替，就如同下面这样：</a:t>
            </a:r>
            <a:endParaRPr lang="en-US" altLang="zh-CN" sz="4200" dirty="0" smtClean="0"/>
          </a:p>
          <a:p>
            <a:pPr marL="0" indent="0">
              <a:lnSpc>
                <a:spcPct val="120000"/>
              </a:lnSpc>
              <a:spcBef>
                <a:spcPts val="0"/>
              </a:spcBef>
              <a:buNone/>
            </a:pPr>
            <a:endParaRPr lang="en-US" altLang="zh-CN" dirty="0" smtClean="0"/>
          </a:p>
          <a:p>
            <a:pPr marL="0" indent="0">
              <a:lnSpc>
                <a:spcPct val="120000"/>
              </a:lnSpc>
              <a:spcBef>
                <a:spcPts val="0"/>
              </a:spcBef>
              <a:buNone/>
            </a:pPr>
            <a:r>
              <a:rPr lang="en-US" altLang="zh-CN" dirty="0" smtClean="0"/>
              <a:t>KBE_BEGIN_ENTITY_METHOD_MAP(Account</a:t>
            </a:r>
            <a:r>
              <a:rPr lang="en-US" altLang="zh-CN" dirty="0"/>
              <a:t>, Entity)</a:t>
            </a:r>
          </a:p>
          <a:p>
            <a:pPr marL="0" indent="0">
              <a:lnSpc>
                <a:spcPct val="120000"/>
              </a:lnSpc>
              <a:spcBef>
                <a:spcPts val="0"/>
              </a:spcBef>
              <a:buNone/>
            </a:pPr>
            <a:r>
              <a:rPr lang="en-US" altLang="zh-CN" dirty="0" smtClean="0"/>
              <a:t>DECLARE_REMOTE_METHOD(testOther1</a:t>
            </a:r>
            <a:r>
              <a:rPr lang="en-US" altLang="zh-CN" dirty="0"/>
              <a:t>, &amp;Account::testOther1, </a:t>
            </a:r>
            <a:r>
              <a:rPr lang="en-US" altLang="zh-CN" dirty="0" smtClean="0"/>
              <a:t>float, </a:t>
            </a:r>
            <a:r>
              <a:rPr lang="en-US" altLang="zh-CN" dirty="0" err="1"/>
              <a:t>const</a:t>
            </a:r>
            <a:r>
              <a:rPr lang="en-US" altLang="zh-CN" dirty="0"/>
              <a:t> </a:t>
            </a:r>
            <a:r>
              <a:rPr lang="en-US" altLang="zh-CN" dirty="0" err="1"/>
              <a:t>FVariant</a:t>
            </a:r>
            <a:r>
              <a:rPr lang="en-US" altLang="zh-CN" dirty="0"/>
              <a:t>&amp;, </a:t>
            </a:r>
            <a:r>
              <a:rPr lang="en-US" altLang="zh-CN" dirty="0" err="1"/>
              <a:t>const</a:t>
            </a:r>
            <a:r>
              <a:rPr lang="en-US" altLang="zh-CN" dirty="0"/>
              <a:t> </a:t>
            </a:r>
            <a:r>
              <a:rPr lang="en-US" altLang="zh-CN" dirty="0" err="1" smtClean="0"/>
              <a:t>FString</a:t>
            </a:r>
            <a:r>
              <a:rPr lang="en-US" altLang="zh-CN" dirty="0" smtClean="0"/>
              <a:t>&amp;, </a:t>
            </a:r>
            <a:r>
              <a:rPr lang="en-US" altLang="zh-CN" dirty="0" err="1"/>
              <a:t>const</a:t>
            </a:r>
            <a:r>
              <a:rPr lang="en-US" altLang="zh-CN" dirty="0"/>
              <a:t> </a:t>
            </a:r>
            <a:r>
              <a:rPr lang="en-US" altLang="zh-CN" dirty="0" err="1"/>
              <a:t>FVariant</a:t>
            </a:r>
            <a:r>
              <a:rPr lang="en-US" altLang="zh-CN" dirty="0"/>
              <a:t>&amp;)</a:t>
            </a:r>
          </a:p>
          <a:p>
            <a:pPr marL="0" indent="0">
              <a:lnSpc>
                <a:spcPct val="120000"/>
              </a:lnSpc>
              <a:spcBef>
                <a:spcPts val="0"/>
              </a:spcBef>
              <a:buNone/>
            </a:pPr>
            <a:r>
              <a:rPr lang="en-US" altLang="zh-CN" dirty="0"/>
              <a:t>KBE_END_ENTITY_METHOD_MAP()</a:t>
            </a:r>
          </a:p>
          <a:p>
            <a:pPr marL="0" indent="0">
              <a:lnSpc>
                <a:spcPct val="120000"/>
              </a:lnSpc>
              <a:spcBef>
                <a:spcPts val="0"/>
              </a:spcBef>
              <a:buNone/>
            </a:pPr>
            <a:endParaRPr lang="en-US" altLang="zh-CN" dirty="0" smtClean="0"/>
          </a:p>
          <a:p>
            <a:pPr marL="0" indent="0">
              <a:lnSpc>
                <a:spcPct val="120000"/>
              </a:lnSpc>
              <a:spcBef>
                <a:spcPts val="0"/>
              </a:spcBef>
              <a:buNone/>
            </a:pPr>
            <a:endParaRPr lang="en-US" altLang="zh-CN" dirty="0" smtClean="0"/>
          </a:p>
          <a:p>
            <a:pPr marL="0" indent="0">
              <a:lnSpc>
                <a:spcPct val="120000"/>
              </a:lnSpc>
              <a:spcBef>
                <a:spcPts val="0"/>
              </a:spcBef>
              <a:buNone/>
            </a:pPr>
            <a:r>
              <a:rPr lang="en-US" altLang="zh-CN" dirty="0"/>
              <a:t>void </a:t>
            </a:r>
            <a:r>
              <a:rPr lang="en-US" altLang="zh-CN" dirty="0" err="1" smtClean="0"/>
              <a:t>MyAccount</a:t>
            </a:r>
            <a:r>
              <a:rPr lang="en-US" altLang="zh-CN" dirty="0"/>
              <a:t>::</a:t>
            </a:r>
            <a:r>
              <a:rPr lang="en-US" altLang="zh-CN" dirty="0" smtClean="0"/>
              <a:t>testOther1(float </a:t>
            </a:r>
            <a:r>
              <a:rPr lang="en-US" altLang="zh-CN" dirty="0"/>
              <a:t>val1, </a:t>
            </a:r>
            <a:r>
              <a:rPr lang="en-US" altLang="zh-CN" dirty="0" err="1"/>
              <a:t>const</a:t>
            </a:r>
            <a:r>
              <a:rPr lang="en-US" altLang="zh-CN" dirty="0"/>
              <a:t> </a:t>
            </a:r>
            <a:r>
              <a:rPr lang="en-US" altLang="zh-CN" dirty="0" err="1"/>
              <a:t>FVariant</a:t>
            </a:r>
            <a:r>
              <a:rPr lang="en-US" altLang="zh-CN" dirty="0"/>
              <a:t>&amp; val2, </a:t>
            </a:r>
            <a:r>
              <a:rPr lang="en-US" altLang="zh-CN" dirty="0" err="1"/>
              <a:t>const</a:t>
            </a:r>
            <a:r>
              <a:rPr lang="en-US" altLang="zh-CN" dirty="0"/>
              <a:t> </a:t>
            </a:r>
            <a:r>
              <a:rPr lang="en-US" altLang="zh-CN" dirty="0" err="1" smtClean="0"/>
              <a:t>FString</a:t>
            </a:r>
            <a:r>
              <a:rPr lang="en-US" altLang="zh-CN" dirty="0" smtClean="0"/>
              <a:t>&amp; </a:t>
            </a:r>
            <a:r>
              <a:rPr lang="en-US" altLang="zh-CN" dirty="0"/>
              <a:t>val3, </a:t>
            </a:r>
            <a:r>
              <a:rPr lang="en-US" altLang="zh-CN" dirty="0" err="1"/>
              <a:t>const</a:t>
            </a:r>
            <a:r>
              <a:rPr lang="en-US" altLang="zh-CN" dirty="0"/>
              <a:t> </a:t>
            </a:r>
            <a:r>
              <a:rPr lang="en-US" altLang="zh-CN" dirty="0" err="1"/>
              <a:t>FVariant</a:t>
            </a:r>
            <a:r>
              <a:rPr lang="en-US" altLang="zh-CN" dirty="0"/>
              <a:t>&amp; val4)</a:t>
            </a:r>
          </a:p>
          <a:p>
            <a:pPr marL="0" indent="0">
              <a:lnSpc>
                <a:spcPct val="120000"/>
              </a:lnSpc>
              <a:spcBef>
                <a:spcPts val="0"/>
              </a:spcBef>
              <a:buNone/>
            </a:pPr>
            <a:r>
              <a:rPr lang="en-US" altLang="zh-CN" dirty="0"/>
              <a:t>{</a:t>
            </a:r>
          </a:p>
          <a:p>
            <a:pPr marL="0" indent="0">
              <a:lnSpc>
                <a:spcPct val="120000"/>
              </a:lnSpc>
              <a:spcBef>
                <a:spcPts val="0"/>
              </a:spcBef>
              <a:buNone/>
            </a:pPr>
            <a:r>
              <a:rPr lang="en-US" altLang="zh-CN" dirty="0"/>
              <a:t>	float v1 = </a:t>
            </a:r>
            <a:r>
              <a:rPr lang="en-US" altLang="zh-CN" dirty="0" smtClean="0"/>
              <a:t>val1;</a:t>
            </a:r>
            <a:endParaRPr lang="en-US" altLang="zh-CN" dirty="0"/>
          </a:p>
          <a:p>
            <a:pPr marL="0" indent="0">
              <a:lnSpc>
                <a:spcPct val="120000"/>
              </a:lnSpc>
              <a:spcBef>
                <a:spcPts val="0"/>
              </a:spcBef>
              <a:buNone/>
            </a:pPr>
            <a:r>
              <a:rPr lang="en-US" altLang="zh-CN" dirty="0"/>
              <a:t>	ALIAS_ITEM *v2 = ALIAS_ITEM::</a:t>
            </a:r>
            <a:r>
              <a:rPr lang="en-US" altLang="zh-CN" dirty="0" err="1"/>
              <a:t>CreateFromVariant</a:t>
            </a:r>
            <a:r>
              <a:rPr lang="en-US" altLang="zh-CN" dirty="0"/>
              <a:t>(val2);</a:t>
            </a:r>
          </a:p>
          <a:p>
            <a:pPr marL="0" indent="0">
              <a:lnSpc>
                <a:spcPct val="120000"/>
              </a:lnSpc>
              <a:spcBef>
                <a:spcPts val="0"/>
              </a:spcBef>
              <a:buNone/>
            </a:pPr>
            <a:r>
              <a:rPr lang="en-US" altLang="zh-CN" dirty="0"/>
              <a:t>	</a:t>
            </a:r>
            <a:r>
              <a:rPr lang="en-US" altLang="zh-CN" dirty="0" err="1"/>
              <a:t>FString</a:t>
            </a:r>
            <a:r>
              <a:rPr lang="en-US" altLang="zh-CN" dirty="0"/>
              <a:t> v3 = </a:t>
            </a:r>
            <a:r>
              <a:rPr lang="en-US" altLang="zh-CN" dirty="0" smtClean="0"/>
              <a:t>val3;</a:t>
            </a:r>
            <a:endParaRPr lang="en-US" altLang="zh-CN" dirty="0"/>
          </a:p>
          <a:p>
            <a:pPr marL="0" indent="0">
              <a:lnSpc>
                <a:spcPct val="120000"/>
              </a:lnSpc>
              <a:spcBef>
                <a:spcPts val="0"/>
              </a:spcBef>
              <a:buNone/>
            </a:pPr>
            <a:r>
              <a:rPr lang="en-US" altLang="zh-CN" dirty="0"/>
              <a:t>	</a:t>
            </a:r>
            <a:r>
              <a:rPr lang="en-US" altLang="zh-CN" dirty="0" err="1"/>
              <a:t>TArray</a:t>
            </a:r>
            <a:r>
              <a:rPr lang="en-US" altLang="zh-CN" dirty="0"/>
              <a:t>&lt;int32&gt; v4;</a:t>
            </a:r>
          </a:p>
          <a:p>
            <a:pPr marL="0" indent="0">
              <a:lnSpc>
                <a:spcPct val="120000"/>
              </a:lnSpc>
              <a:spcBef>
                <a:spcPts val="0"/>
              </a:spcBef>
              <a:buNone/>
            </a:pPr>
            <a:r>
              <a:rPr lang="en-US" altLang="zh-CN" dirty="0"/>
              <a:t>	</a:t>
            </a:r>
          </a:p>
          <a:p>
            <a:pPr marL="0" indent="0">
              <a:lnSpc>
                <a:spcPct val="120000"/>
              </a:lnSpc>
              <a:spcBef>
                <a:spcPts val="0"/>
              </a:spcBef>
              <a:buNone/>
            </a:pPr>
            <a:r>
              <a:rPr lang="en-US" altLang="zh-CN" dirty="0"/>
              <a:t>	auto vs = val4.GetValue&lt;</a:t>
            </a:r>
            <a:r>
              <a:rPr lang="en-US" altLang="zh-CN" dirty="0" err="1"/>
              <a:t>KBEngine</a:t>
            </a:r>
            <a:r>
              <a:rPr lang="en-US" altLang="zh-CN" dirty="0"/>
              <a:t>::</a:t>
            </a:r>
            <a:r>
              <a:rPr lang="en-US" altLang="zh-CN" dirty="0" err="1"/>
              <a:t>FVariantArray</a:t>
            </a:r>
            <a:r>
              <a:rPr lang="en-US" altLang="zh-CN" dirty="0"/>
              <a:t>&gt;();</a:t>
            </a:r>
          </a:p>
          <a:p>
            <a:pPr marL="0" indent="0">
              <a:lnSpc>
                <a:spcPct val="120000"/>
              </a:lnSpc>
              <a:spcBef>
                <a:spcPts val="0"/>
              </a:spcBef>
              <a:buNone/>
            </a:pPr>
            <a:r>
              <a:rPr lang="en-US" altLang="zh-CN" dirty="0"/>
              <a:t>	for (auto&amp; </a:t>
            </a:r>
            <a:r>
              <a:rPr lang="en-US" altLang="zh-CN" dirty="0" err="1"/>
              <a:t>itor</a:t>
            </a:r>
            <a:r>
              <a:rPr lang="en-US" altLang="zh-CN" dirty="0"/>
              <a:t> : vs)</a:t>
            </a:r>
          </a:p>
          <a:p>
            <a:pPr marL="0" indent="0">
              <a:lnSpc>
                <a:spcPct val="120000"/>
              </a:lnSpc>
              <a:spcBef>
                <a:spcPts val="0"/>
              </a:spcBef>
              <a:buNone/>
            </a:pPr>
            <a:r>
              <a:rPr lang="en-US" altLang="zh-CN" dirty="0"/>
              <a:t>	{</a:t>
            </a:r>
          </a:p>
          <a:p>
            <a:pPr marL="0" indent="0">
              <a:lnSpc>
                <a:spcPct val="120000"/>
              </a:lnSpc>
              <a:spcBef>
                <a:spcPts val="0"/>
              </a:spcBef>
              <a:buNone/>
            </a:pPr>
            <a:r>
              <a:rPr lang="en-US" altLang="zh-CN" dirty="0"/>
              <a:t>		v4.Add(</a:t>
            </a:r>
            <a:r>
              <a:rPr lang="en-US" altLang="zh-CN" dirty="0" err="1"/>
              <a:t>itor.GetValue</a:t>
            </a:r>
            <a:r>
              <a:rPr lang="en-US" altLang="zh-CN" dirty="0"/>
              <a:t>&lt;int32&gt;());</a:t>
            </a:r>
          </a:p>
          <a:p>
            <a:pPr marL="0" indent="0">
              <a:lnSpc>
                <a:spcPct val="120000"/>
              </a:lnSpc>
              <a:spcBef>
                <a:spcPts val="0"/>
              </a:spcBef>
              <a:buNone/>
            </a:pPr>
            <a:r>
              <a:rPr lang="en-US" altLang="zh-CN" dirty="0"/>
              <a:t>	}</a:t>
            </a:r>
          </a:p>
          <a:p>
            <a:pPr marL="0" indent="0">
              <a:lnSpc>
                <a:spcPct val="120000"/>
              </a:lnSpc>
              <a:spcBef>
                <a:spcPts val="0"/>
              </a:spcBef>
              <a:buNone/>
            </a:pPr>
            <a:r>
              <a:rPr lang="en-US" altLang="zh-CN" dirty="0" smtClean="0"/>
              <a:t>}</a:t>
            </a:r>
            <a:endParaRPr lang="en-US" altLang="zh-CN"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4537" y="4279572"/>
            <a:ext cx="4190476" cy="1409524"/>
          </a:xfrm>
          <a:prstGeom prst="rect">
            <a:avLst/>
          </a:prstGeom>
        </p:spPr>
      </p:pic>
      <p:cxnSp>
        <p:nvCxnSpPr>
          <p:cNvPr id="6" name="直接箭头连接符 5"/>
          <p:cNvCxnSpPr/>
          <p:nvPr/>
        </p:nvCxnSpPr>
        <p:spPr>
          <a:xfrm>
            <a:off x="5512037" y="3392680"/>
            <a:ext cx="2375731" cy="1196412"/>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6460621" y="3392680"/>
            <a:ext cx="1948441" cy="1401511"/>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7580120" y="3392680"/>
            <a:ext cx="1128044" cy="1623701"/>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8631252" y="3392680"/>
            <a:ext cx="376016" cy="1862984"/>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699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FIXED_DICT</a:t>
            </a:r>
            <a:r>
              <a:rPr lang="zh-CN" altLang="en-US" dirty="0"/>
              <a:t>数据类型的</a:t>
            </a:r>
            <a:r>
              <a:rPr lang="zh-CN" altLang="en-US" dirty="0" smtClean="0"/>
              <a:t>处理</a:t>
            </a:r>
            <a:endParaRPr lang="zh-CN" altLang="en-US" dirty="0"/>
          </a:p>
        </p:txBody>
      </p:sp>
      <p:sp>
        <p:nvSpPr>
          <p:cNvPr id="3" name="内容占位符 2"/>
          <p:cNvSpPr>
            <a:spLocks noGrp="1"/>
          </p:cNvSpPr>
          <p:nvPr>
            <p:ph sz="half" idx="1"/>
          </p:nvPr>
        </p:nvSpPr>
        <p:spPr>
          <a:xfrm>
            <a:off x="838200" y="2221991"/>
            <a:ext cx="5181600" cy="3954971"/>
          </a:xfrm>
        </p:spPr>
        <p:txBody>
          <a:bodyPr>
            <a:normAutofit/>
          </a:bodyPr>
          <a:lstStyle/>
          <a:p>
            <a:r>
              <a:rPr lang="en-US" altLang="zh-CN" dirty="0" err="1" smtClean="0"/>
              <a:t>FVariant</a:t>
            </a:r>
            <a:r>
              <a:rPr lang="en-US" altLang="zh-CN" dirty="0" smtClean="0"/>
              <a:t>&lt;</a:t>
            </a:r>
            <a:r>
              <a:rPr lang="en-US" altLang="zh-CN" dirty="0" err="1" smtClean="0"/>
              <a:t>FVariantMap</a:t>
            </a:r>
            <a:r>
              <a:rPr lang="en-US" altLang="zh-CN" dirty="0" smtClean="0"/>
              <a:t>&gt;</a:t>
            </a:r>
          </a:p>
          <a:p>
            <a:pPr lvl="1"/>
            <a:r>
              <a:rPr lang="en-US" altLang="zh-CN" dirty="0" err="1" smtClean="0"/>
              <a:t>uid</a:t>
            </a:r>
            <a:r>
              <a:rPr lang="en-US" altLang="zh-CN" dirty="0" smtClean="0"/>
              <a:t> </a:t>
            </a:r>
            <a:r>
              <a:rPr lang="en-US" altLang="zh-CN" dirty="0"/>
              <a:t>-&gt; </a:t>
            </a:r>
            <a:r>
              <a:rPr lang="en-US" altLang="zh-CN" dirty="0" err="1" smtClean="0"/>
              <a:t>FVariant</a:t>
            </a:r>
            <a:r>
              <a:rPr lang="en-US" altLang="zh-CN" dirty="0" smtClean="0"/>
              <a:t>&lt;uint64&gt;</a:t>
            </a:r>
          </a:p>
          <a:p>
            <a:pPr lvl="1"/>
            <a:r>
              <a:rPr lang="en-US" altLang="zh-CN" dirty="0" smtClean="0"/>
              <a:t>id </a:t>
            </a:r>
            <a:r>
              <a:rPr lang="en-US" altLang="zh-CN" dirty="0"/>
              <a:t>-&gt; </a:t>
            </a:r>
            <a:r>
              <a:rPr lang="en-US" altLang="zh-CN" dirty="0" err="1" smtClean="0"/>
              <a:t>FVariant</a:t>
            </a:r>
            <a:r>
              <a:rPr lang="en-US" altLang="zh-CN" dirty="0" smtClean="0"/>
              <a:t>&lt;int32&gt;</a:t>
            </a:r>
          </a:p>
          <a:p>
            <a:pPr lvl="1"/>
            <a:r>
              <a:rPr lang="en-US" altLang="zh-CN" dirty="0" smtClean="0"/>
              <a:t>amount </a:t>
            </a:r>
            <a:r>
              <a:rPr lang="en-US" altLang="zh-CN" dirty="0"/>
              <a:t>-&gt; </a:t>
            </a:r>
            <a:r>
              <a:rPr lang="en-US" altLang="zh-CN" dirty="0" err="1" smtClean="0"/>
              <a:t>FVariant</a:t>
            </a:r>
            <a:r>
              <a:rPr lang="en-US" altLang="zh-CN" dirty="0" smtClean="0"/>
              <a:t>&lt;int32&gt;</a:t>
            </a:r>
          </a:p>
          <a:p>
            <a:pPr lvl="1"/>
            <a:r>
              <a:rPr lang="en-US" altLang="zh-CN" dirty="0" smtClean="0"/>
              <a:t>flag -&gt; </a:t>
            </a:r>
            <a:r>
              <a:rPr lang="en-US" altLang="zh-CN" dirty="0" err="1" smtClean="0"/>
              <a:t>FVariant</a:t>
            </a:r>
            <a:r>
              <a:rPr lang="en-US" altLang="zh-CN" dirty="0" smtClean="0"/>
              <a:t>&lt;</a:t>
            </a:r>
            <a:r>
              <a:rPr lang="en-US" altLang="zh-CN" dirty="0" err="1" smtClean="0"/>
              <a:t>FVariantArray</a:t>
            </a:r>
            <a:r>
              <a:rPr lang="en-US" altLang="zh-CN" dirty="0" smtClean="0"/>
              <a:t>&gt;</a:t>
            </a:r>
          </a:p>
          <a:p>
            <a:pPr lvl="1"/>
            <a:r>
              <a:rPr lang="en-US" altLang="zh-CN" dirty="0" err="1" smtClean="0"/>
              <a:t>misc</a:t>
            </a:r>
            <a:r>
              <a:rPr lang="en-US" altLang="zh-CN" dirty="0" smtClean="0"/>
              <a:t> -&gt; </a:t>
            </a:r>
            <a:r>
              <a:rPr lang="en-US" altLang="zh-CN" dirty="0" err="1" smtClean="0"/>
              <a:t>FVariant</a:t>
            </a:r>
            <a:r>
              <a:rPr lang="en-US" altLang="zh-CN" dirty="0" smtClean="0"/>
              <a:t>&lt;</a:t>
            </a:r>
            <a:r>
              <a:rPr lang="en-US" altLang="zh-CN" dirty="0" err="1" smtClean="0"/>
              <a:t>FString</a:t>
            </a:r>
            <a:r>
              <a:rPr lang="en-US" altLang="zh-CN" dirty="0" smtClean="0"/>
              <a:t>&gt;</a:t>
            </a:r>
            <a:endParaRPr lang="zh-CN" altLang="en-US" dirty="0"/>
          </a:p>
        </p:txBody>
      </p:sp>
      <p:sp>
        <p:nvSpPr>
          <p:cNvPr id="4" name="内容占位符 3"/>
          <p:cNvSpPr>
            <a:spLocks noGrp="1"/>
          </p:cNvSpPr>
          <p:nvPr>
            <p:ph sz="half" idx="2"/>
          </p:nvPr>
        </p:nvSpPr>
        <p:spPr>
          <a:xfrm>
            <a:off x="6172200" y="2221991"/>
            <a:ext cx="5907024" cy="3954972"/>
          </a:xfrm>
        </p:spPr>
        <p:txBody>
          <a:bodyPr>
            <a:normAutofit/>
          </a:bodyPr>
          <a:lstStyle/>
          <a:p>
            <a:pPr marL="0" indent="0">
              <a:buNone/>
            </a:pPr>
            <a:r>
              <a:rPr lang="en-US" altLang="zh-CN" sz="1900" dirty="0"/>
              <a:t>&lt;ITEM&gt; FIXED_DICT</a:t>
            </a:r>
          </a:p>
          <a:p>
            <a:pPr marL="0" indent="0">
              <a:buNone/>
            </a:pPr>
            <a:r>
              <a:rPr lang="en-US" altLang="zh-CN" sz="1900" dirty="0" smtClean="0"/>
              <a:t>    &lt;</a:t>
            </a:r>
            <a:r>
              <a:rPr lang="en-US" altLang="zh-CN" sz="1900" dirty="0"/>
              <a:t>Properties&gt;</a:t>
            </a:r>
          </a:p>
          <a:p>
            <a:pPr marL="0" indent="0">
              <a:buNone/>
            </a:pPr>
            <a:r>
              <a:rPr lang="en-US" altLang="zh-CN" sz="1900" dirty="0" smtClean="0"/>
              <a:t>        &lt;</a:t>
            </a:r>
            <a:r>
              <a:rPr lang="en-US" altLang="zh-CN" sz="1900" dirty="0" err="1"/>
              <a:t>uid</a:t>
            </a:r>
            <a:r>
              <a:rPr lang="en-US" altLang="zh-CN" sz="1900" dirty="0"/>
              <a:t>&gt;    </a:t>
            </a:r>
            <a:r>
              <a:rPr lang="en-US" altLang="zh-CN" sz="1900" dirty="0" smtClean="0"/>
              <a:t>     </a:t>
            </a:r>
            <a:r>
              <a:rPr lang="en-US" altLang="zh-CN" sz="1900" dirty="0"/>
              <a:t>&lt;Type&gt; UINT64 </a:t>
            </a:r>
            <a:r>
              <a:rPr lang="en-US" altLang="zh-CN" sz="1900" dirty="0" smtClean="0"/>
              <a:t>&lt;/</a:t>
            </a:r>
            <a:r>
              <a:rPr lang="en-US" altLang="zh-CN" sz="1900" dirty="0"/>
              <a:t>Type&gt; &lt;/</a:t>
            </a:r>
            <a:r>
              <a:rPr lang="en-US" altLang="zh-CN" sz="1900" dirty="0" err="1"/>
              <a:t>uid</a:t>
            </a:r>
            <a:r>
              <a:rPr lang="en-US" altLang="zh-CN" sz="1900" dirty="0"/>
              <a:t>&gt;</a:t>
            </a:r>
          </a:p>
          <a:p>
            <a:pPr marL="0" indent="0">
              <a:buNone/>
            </a:pPr>
            <a:r>
              <a:rPr lang="en-US" altLang="zh-CN" sz="1900" dirty="0" smtClean="0"/>
              <a:t>        &lt;</a:t>
            </a:r>
            <a:r>
              <a:rPr lang="en-US" altLang="zh-CN" sz="1900" dirty="0"/>
              <a:t>id&gt;    </a:t>
            </a:r>
            <a:r>
              <a:rPr lang="en-US" altLang="zh-CN" sz="1900" dirty="0" smtClean="0"/>
              <a:t>       &lt;</a:t>
            </a:r>
            <a:r>
              <a:rPr lang="en-US" altLang="zh-CN" sz="1900" dirty="0"/>
              <a:t>Type&gt; UINT64 </a:t>
            </a:r>
            <a:r>
              <a:rPr lang="en-US" altLang="zh-CN" sz="1900" dirty="0" smtClean="0"/>
              <a:t>&lt;/</a:t>
            </a:r>
            <a:r>
              <a:rPr lang="en-US" altLang="zh-CN" sz="1900" dirty="0"/>
              <a:t>Type&gt; &lt;/id&gt;</a:t>
            </a:r>
          </a:p>
          <a:p>
            <a:pPr marL="0" indent="0">
              <a:buNone/>
            </a:pPr>
            <a:r>
              <a:rPr lang="en-US" altLang="zh-CN" sz="1900" dirty="0" smtClean="0"/>
              <a:t>        &lt;</a:t>
            </a:r>
            <a:r>
              <a:rPr lang="en-US" altLang="zh-CN" sz="1900" dirty="0"/>
              <a:t>amount</a:t>
            </a:r>
            <a:r>
              <a:rPr lang="en-US" altLang="zh-CN" sz="1900" dirty="0" smtClean="0"/>
              <a:t>&gt; &lt;</a:t>
            </a:r>
            <a:r>
              <a:rPr lang="en-US" altLang="zh-CN" sz="1900" dirty="0"/>
              <a:t>Type&gt; INT32   &lt;/Type&gt; &lt;/amount&gt;</a:t>
            </a:r>
          </a:p>
          <a:p>
            <a:pPr marL="0" indent="0">
              <a:buNone/>
            </a:pPr>
            <a:r>
              <a:rPr lang="en-US" altLang="zh-CN" sz="1900" dirty="0" smtClean="0"/>
              <a:t>        &lt;</a:t>
            </a:r>
            <a:r>
              <a:rPr lang="en-US" altLang="zh-CN" sz="1900" dirty="0"/>
              <a:t>flag</a:t>
            </a:r>
            <a:r>
              <a:rPr lang="en-US" altLang="zh-CN" sz="1900" dirty="0" smtClean="0"/>
              <a:t>&gt; &lt;</a:t>
            </a:r>
            <a:r>
              <a:rPr lang="en-US" altLang="zh-CN" sz="1900" dirty="0"/>
              <a:t>Type&gt; ARRAY &lt;of&gt; INT8 &lt;/of&gt; </a:t>
            </a:r>
            <a:r>
              <a:rPr lang="en-US" altLang="zh-CN" sz="1900" dirty="0" smtClean="0"/>
              <a:t>&lt;/</a:t>
            </a:r>
            <a:r>
              <a:rPr lang="en-US" altLang="zh-CN" sz="1900" dirty="0"/>
              <a:t>Type&gt; &lt;/flag</a:t>
            </a:r>
            <a:r>
              <a:rPr lang="en-US" altLang="zh-CN" sz="1900" dirty="0" smtClean="0"/>
              <a:t>&gt;</a:t>
            </a:r>
            <a:endParaRPr lang="en-US" altLang="zh-CN" sz="1900" dirty="0"/>
          </a:p>
          <a:p>
            <a:pPr marL="0" indent="0">
              <a:buNone/>
            </a:pPr>
            <a:r>
              <a:rPr lang="en-US" altLang="zh-CN" sz="1900" dirty="0" smtClean="0"/>
              <a:t>        &lt;</a:t>
            </a:r>
            <a:r>
              <a:rPr lang="en-US" altLang="zh-CN" sz="1900" dirty="0" err="1"/>
              <a:t>misc</a:t>
            </a:r>
            <a:r>
              <a:rPr lang="en-US" altLang="zh-CN" sz="1900" dirty="0" smtClean="0"/>
              <a:t>&gt; &lt;</a:t>
            </a:r>
            <a:r>
              <a:rPr lang="en-US" altLang="zh-CN" sz="1900" dirty="0"/>
              <a:t>Type&gt; UNICODE &lt;/Type&gt; &lt;/</a:t>
            </a:r>
            <a:r>
              <a:rPr lang="en-US" altLang="zh-CN" sz="1900" dirty="0" err="1"/>
              <a:t>misc</a:t>
            </a:r>
            <a:r>
              <a:rPr lang="en-US" altLang="zh-CN" sz="1900" dirty="0" smtClean="0"/>
              <a:t>&gt;</a:t>
            </a:r>
          </a:p>
          <a:p>
            <a:pPr marL="0" indent="0">
              <a:buNone/>
            </a:pPr>
            <a:r>
              <a:rPr lang="en-US" altLang="zh-CN" sz="1900" dirty="0" smtClean="0"/>
              <a:t>    &lt;/</a:t>
            </a:r>
            <a:r>
              <a:rPr lang="en-US" altLang="zh-CN" sz="1900" dirty="0"/>
              <a:t>Properties&gt;</a:t>
            </a:r>
          </a:p>
          <a:p>
            <a:pPr marL="0" indent="0">
              <a:buNone/>
            </a:pPr>
            <a:r>
              <a:rPr lang="en-US" altLang="zh-CN" sz="1900" dirty="0"/>
              <a:t>&lt;/ITEM&gt;</a:t>
            </a:r>
          </a:p>
          <a:p>
            <a:pPr marL="0" indent="0">
              <a:buNone/>
            </a:pPr>
            <a:endParaRPr lang="zh-CN" altLang="en-US" dirty="0"/>
          </a:p>
        </p:txBody>
      </p:sp>
      <p:sp>
        <p:nvSpPr>
          <p:cNvPr id="5" name="文本框 4"/>
          <p:cNvSpPr txBox="1"/>
          <p:nvPr/>
        </p:nvSpPr>
        <p:spPr>
          <a:xfrm>
            <a:off x="923544" y="1618488"/>
            <a:ext cx="10506456" cy="400110"/>
          </a:xfrm>
          <a:prstGeom prst="rect">
            <a:avLst/>
          </a:prstGeom>
          <a:noFill/>
        </p:spPr>
        <p:txBody>
          <a:bodyPr wrap="square" rtlCol="0">
            <a:spAutoFit/>
          </a:bodyPr>
          <a:lstStyle/>
          <a:p>
            <a:r>
              <a:rPr lang="en-US" altLang="zh-CN" sz="2000" dirty="0"/>
              <a:t>FIXED_DICT</a:t>
            </a:r>
            <a:r>
              <a:rPr lang="zh-CN" altLang="en-US" sz="2000" dirty="0"/>
              <a:t>数据传到客户端的</a:t>
            </a:r>
            <a:r>
              <a:rPr lang="en-US" altLang="zh-CN" sz="2000" dirty="0" err="1"/>
              <a:t>KBEngine</a:t>
            </a:r>
            <a:r>
              <a:rPr lang="zh-CN" altLang="en-US" sz="2000" dirty="0"/>
              <a:t>底层后，会被处理成</a:t>
            </a:r>
            <a:r>
              <a:rPr lang="en-US" altLang="zh-CN" sz="2000" dirty="0" err="1"/>
              <a:t>Fvariant</a:t>
            </a:r>
            <a:r>
              <a:rPr lang="zh-CN" altLang="en-US" sz="2000" dirty="0"/>
              <a:t>类型的数据</a:t>
            </a:r>
            <a:r>
              <a:rPr lang="zh-CN" altLang="en-US" sz="2000" dirty="0" smtClean="0"/>
              <a:t>。</a:t>
            </a:r>
            <a:endParaRPr lang="en-US" altLang="zh-CN" sz="2000" dirty="0"/>
          </a:p>
        </p:txBody>
      </p:sp>
      <p:cxnSp>
        <p:nvCxnSpPr>
          <p:cNvPr id="7" name="直接箭头连接符 6"/>
          <p:cNvCxnSpPr/>
          <p:nvPr/>
        </p:nvCxnSpPr>
        <p:spPr>
          <a:xfrm flipV="1">
            <a:off x="4718304" y="2423160"/>
            <a:ext cx="1453896" cy="36576"/>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4645152" y="2862072"/>
            <a:ext cx="1993392" cy="32004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4270248" y="3246120"/>
            <a:ext cx="2331720" cy="30175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4956048" y="3648456"/>
            <a:ext cx="1682496" cy="30175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5458968" y="4050792"/>
            <a:ext cx="1161288" cy="27432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4782312" y="4453128"/>
            <a:ext cx="1856232" cy="27432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17654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Unreal4</a:t>
            </a:r>
            <a:r>
              <a:rPr lang="zh-CN" altLang="en-US" dirty="0"/>
              <a:t>下的</a:t>
            </a:r>
            <a:r>
              <a:rPr lang="en-US" altLang="zh-CN" dirty="0" err="1"/>
              <a:t>KBEngine</a:t>
            </a:r>
            <a:r>
              <a:rPr lang="zh-CN" altLang="en-US" dirty="0"/>
              <a:t>开发</a:t>
            </a:r>
          </a:p>
        </p:txBody>
      </p:sp>
      <p:sp>
        <p:nvSpPr>
          <p:cNvPr id="3" name="内容占位符 2"/>
          <p:cNvSpPr>
            <a:spLocks noGrp="1"/>
          </p:cNvSpPr>
          <p:nvPr>
            <p:ph idx="1"/>
          </p:nvPr>
        </p:nvSpPr>
        <p:spPr/>
        <p:txBody>
          <a:bodyPr>
            <a:normAutofit fontScale="92500" lnSpcReduction="20000"/>
          </a:bodyPr>
          <a:lstStyle/>
          <a:p>
            <a:r>
              <a:rPr lang="en-US" altLang="zh-CN" dirty="0" err="1" smtClean="0"/>
              <a:t>KBEngine</a:t>
            </a:r>
            <a:r>
              <a:rPr lang="en-US" altLang="zh-CN" dirty="0" smtClean="0"/>
              <a:t> for Unreal4</a:t>
            </a:r>
            <a:r>
              <a:rPr lang="zh-CN" altLang="en-US" dirty="0" smtClean="0"/>
              <a:t>插件：</a:t>
            </a:r>
            <a:r>
              <a:rPr lang="en-US" altLang="zh-CN" dirty="0" smtClean="0"/>
              <a:t>#include “</a:t>
            </a:r>
            <a:r>
              <a:rPr lang="en-US" altLang="zh-CN" dirty="0" err="1" smtClean="0"/>
              <a:t>KBEngine.h</a:t>
            </a:r>
            <a:r>
              <a:rPr lang="en-US" altLang="zh-CN" dirty="0" smtClean="0"/>
              <a:t>”</a:t>
            </a:r>
          </a:p>
          <a:p>
            <a:r>
              <a:rPr lang="en-US" altLang="zh-CN" dirty="0" smtClean="0"/>
              <a:t>Entity</a:t>
            </a:r>
            <a:r>
              <a:rPr lang="zh-CN" altLang="en-US" dirty="0" smtClean="0"/>
              <a:t>的继承与声明</a:t>
            </a:r>
            <a:endParaRPr lang="en-US" altLang="zh-CN" dirty="0" smtClean="0"/>
          </a:p>
          <a:p>
            <a:r>
              <a:rPr lang="en-US" altLang="zh-CN" dirty="0" err="1"/>
              <a:t>PlayerEntity</a:t>
            </a:r>
            <a:r>
              <a:rPr lang="zh-CN" altLang="en-US" dirty="0"/>
              <a:t>与</a:t>
            </a:r>
            <a:r>
              <a:rPr lang="en-US" altLang="zh-CN" dirty="0"/>
              <a:t>Entity</a:t>
            </a:r>
            <a:r>
              <a:rPr lang="zh-CN" altLang="en-US" dirty="0"/>
              <a:t>的切</a:t>
            </a:r>
            <a:r>
              <a:rPr lang="zh-CN" altLang="en-US" dirty="0" smtClean="0"/>
              <a:t>換</a:t>
            </a:r>
            <a:endParaRPr lang="en-US" altLang="zh-CN" dirty="0" smtClean="0"/>
          </a:p>
          <a:p>
            <a:r>
              <a:rPr lang="en-US" altLang="zh-CN" dirty="0" err="1"/>
              <a:t>BigWorld</a:t>
            </a:r>
            <a:r>
              <a:rPr lang="zh-CN" altLang="en-US" dirty="0"/>
              <a:t>与</a:t>
            </a:r>
            <a:r>
              <a:rPr lang="en-US" altLang="zh-CN" dirty="0" err="1"/>
              <a:t>KBEngine</a:t>
            </a:r>
            <a:r>
              <a:rPr lang="zh-CN" altLang="en-US" dirty="0"/>
              <a:t>事件回调方法</a:t>
            </a:r>
            <a:r>
              <a:rPr lang="zh-CN" altLang="en-US" dirty="0" smtClean="0"/>
              <a:t>区别</a:t>
            </a:r>
            <a:endParaRPr lang="en-US" altLang="zh-CN" dirty="0" smtClean="0"/>
          </a:p>
          <a:p>
            <a:r>
              <a:rPr lang="en-US" altLang="zh-CN" dirty="0" err="1" smtClean="0"/>
              <a:t>SpaceData</a:t>
            </a:r>
            <a:r>
              <a:rPr lang="zh-CN" altLang="en-US" dirty="0" smtClean="0"/>
              <a:t>改变通知处理方案</a:t>
            </a:r>
            <a:endParaRPr lang="en-US" altLang="zh-CN" dirty="0" smtClean="0"/>
          </a:p>
          <a:p>
            <a:r>
              <a:rPr lang="zh-CN" altLang="en-US" dirty="0" smtClean="0"/>
              <a:t>位置与朝向改变通知</a:t>
            </a:r>
            <a:endParaRPr lang="en-US" altLang="zh-CN" dirty="0" smtClean="0"/>
          </a:p>
          <a:p>
            <a:r>
              <a:rPr lang="zh-CN" altLang="en-US" dirty="0"/>
              <a:t>服务器端</a:t>
            </a:r>
            <a:r>
              <a:rPr lang="en-US" altLang="zh-CN" dirty="0"/>
              <a:t>Entity</a:t>
            </a:r>
            <a:r>
              <a:rPr lang="zh-CN" altLang="en-US" dirty="0"/>
              <a:t>远程方法调用</a:t>
            </a:r>
            <a:r>
              <a:rPr lang="zh-CN" altLang="en-US" dirty="0" smtClean="0"/>
              <a:t>方案</a:t>
            </a:r>
            <a:endParaRPr lang="en-US" altLang="zh-CN" dirty="0"/>
          </a:p>
          <a:p>
            <a:r>
              <a:rPr lang="zh-CN" altLang="en-US" dirty="0"/>
              <a:t>客户端</a:t>
            </a:r>
            <a:r>
              <a:rPr lang="en-US" altLang="zh-CN" dirty="0"/>
              <a:t>Entity</a:t>
            </a:r>
            <a:r>
              <a:rPr lang="zh-CN" altLang="en-US" dirty="0" smtClean="0"/>
              <a:t>属性被更新以及</a:t>
            </a:r>
            <a:r>
              <a:rPr lang="zh-CN" altLang="en-US" dirty="0"/>
              <a:t>远程</a:t>
            </a:r>
            <a:r>
              <a:rPr lang="zh-CN" altLang="en-US" dirty="0" smtClean="0"/>
              <a:t>方法被调用</a:t>
            </a:r>
            <a:r>
              <a:rPr lang="zh-CN" altLang="en-US" dirty="0"/>
              <a:t>处理</a:t>
            </a:r>
            <a:r>
              <a:rPr lang="zh-CN" altLang="en-US" dirty="0" smtClean="0"/>
              <a:t>方案</a:t>
            </a:r>
            <a:endParaRPr lang="en-US" altLang="zh-CN" dirty="0" smtClean="0"/>
          </a:p>
          <a:p>
            <a:r>
              <a:rPr lang="en-US" altLang="zh-CN" dirty="0" smtClean="0"/>
              <a:t>FIXED_DICT</a:t>
            </a:r>
            <a:r>
              <a:rPr lang="zh-CN" altLang="en-US" dirty="0" smtClean="0"/>
              <a:t>数据类型的处理</a:t>
            </a:r>
            <a:endParaRPr lang="en-US" altLang="zh-CN" dirty="0" smtClean="0"/>
          </a:p>
          <a:p>
            <a:r>
              <a:rPr lang="zh-CN" altLang="en-US" dirty="0" smtClean="0"/>
              <a:t>调试信息输出</a:t>
            </a:r>
            <a:endParaRPr lang="en-US" altLang="zh-CN" dirty="0" smtClean="0"/>
          </a:p>
        </p:txBody>
      </p:sp>
    </p:spTree>
    <p:extLst>
      <p:ext uri="{BB962C8B-B14F-4D97-AF65-F5344CB8AC3E}">
        <p14:creationId xmlns:p14="http://schemas.microsoft.com/office/powerpoint/2010/main" val="10656102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FIXED_DICT</a:t>
            </a:r>
            <a:r>
              <a:rPr lang="zh-CN" altLang="en-US" dirty="0"/>
              <a:t>数据类型的处理</a:t>
            </a:r>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5636574" cy="4883554"/>
          </a:xfrm>
        </p:spPr>
      </p:pic>
      <p:sp>
        <p:nvSpPr>
          <p:cNvPr id="7" name="文本框 6"/>
          <p:cNvSpPr txBox="1"/>
          <p:nvPr/>
        </p:nvSpPr>
        <p:spPr>
          <a:xfrm>
            <a:off x="6912864" y="1837944"/>
            <a:ext cx="4440936" cy="923330"/>
          </a:xfrm>
          <a:prstGeom prst="rect">
            <a:avLst/>
          </a:prstGeom>
          <a:noFill/>
        </p:spPr>
        <p:txBody>
          <a:bodyPr wrap="square" rtlCol="0">
            <a:spAutoFit/>
          </a:bodyPr>
          <a:lstStyle/>
          <a:p>
            <a:r>
              <a:rPr lang="zh-CN" altLang="en-US" dirty="0" smtClean="0"/>
              <a:t>是否还记得前“对于存在</a:t>
            </a:r>
            <a:r>
              <a:rPr lang="zh-CN" altLang="en-US" dirty="0"/>
              <a:t>列表、固定字典以及基础数据类型的混搭的方法</a:t>
            </a:r>
            <a:r>
              <a:rPr lang="zh-CN" altLang="en-US" dirty="0" smtClean="0"/>
              <a:t>”的例子中对于</a:t>
            </a:r>
            <a:r>
              <a:rPr lang="en-US" altLang="zh-CN" dirty="0" smtClean="0"/>
              <a:t>ALIAS_ITEM</a:t>
            </a:r>
            <a:r>
              <a:rPr lang="zh-CN" altLang="en-US" dirty="0" smtClean="0"/>
              <a:t>参数的调用方式。</a:t>
            </a:r>
            <a:endParaRPr lang="zh-CN" altLang="en-US" dirty="0"/>
          </a:p>
        </p:txBody>
      </p:sp>
    </p:spTree>
    <p:extLst>
      <p:ext uri="{BB962C8B-B14F-4D97-AF65-F5344CB8AC3E}">
        <p14:creationId xmlns:p14="http://schemas.microsoft.com/office/powerpoint/2010/main" val="2493357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调试信息</a:t>
            </a:r>
            <a:r>
              <a:rPr lang="zh-CN" altLang="en-US" dirty="0" smtClean="0"/>
              <a:t>输出</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UE4</a:t>
            </a:r>
            <a:r>
              <a:rPr lang="zh-CN" altLang="en-US" dirty="0" smtClean="0"/>
              <a:t>中通过用</a:t>
            </a:r>
            <a:r>
              <a:rPr lang="en-US" altLang="zh-CN" dirty="0" smtClean="0"/>
              <a:t>UE_LOG()</a:t>
            </a:r>
            <a:r>
              <a:rPr lang="zh-CN" altLang="en-US" dirty="0" smtClean="0"/>
              <a:t>宏来输出日志，更多的方式或说明，可以参考以下内容</a:t>
            </a:r>
            <a:endParaRPr lang="en-US" altLang="zh-CN" dirty="0" smtClean="0"/>
          </a:p>
          <a:p>
            <a:pPr lvl="1"/>
            <a:r>
              <a:rPr lang="en-US" altLang="zh-CN" dirty="0"/>
              <a:t>http://www.unrealchina.net/portal.php?mod=view&amp;aid=66</a:t>
            </a:r>
          </a:p>
          <a:p>
            <a:r>
              <a:rPr lang="zh-CN" altLang="en-US" dirty="0" smtClean="0"/>
              <a:t>为了能更简单的使用这个宏，</a:t>
            </a:r>
            <a:r>
              <a:rPr lang="en-US" altLang="zh-CN" dirty="0" err="1" smtClean="0"/>
              <a:t>KBEngine</a:t>
            </a:r>
            <a:r>
              <a:rPr lang="zh-CN" altLang="en-US" dirty="0" smtClean="0"/>
              <a:t>插件封装了以下宏</a:t>
            </a:r>
            <a:endParaRPr lang="en-US" altLang="zh-CN" dirty="0" smtClean="0"/>
          </a:p>
          <a:p>
            <a:pPr lvl="1"/>
            <a:r>
              <a:rPr lang="en-US" altLang="zh-CN" dirty="0" smtClean="0"/>
              <a:t>KBE_DEBUG</a:t>
            </a:r>
            <a:r>
              <a:rPr lang="en-US" altLang="zh-CN" dirty="0"/>
              <a:t>(</a:t>
            </a:r>
            <a:r>
              <a:rPr lang="en-US" altLang="zh-CN" dirty="0" err="1"/>
              <a:t>msg</a:t>
            </a:r>
            <a:r>
              <a:rPr lang="en-US" altLang="zh-CN" dirty="0"/>
              <a:t>, ...)</a:t>
            </a:r>
            <a:endParaRPr lang="en-US" altLang="zh-CN" dirty="0" smtClean="0"/>
          </a:p>
          <a:p>
            <a:pPr lvl="1"/>
            <a:r>
              <a:rPr lang="en-US" altLang="zh-CN" dirty="0" smtClean="0"/>
              <a:t>KBE_INFO</a:t>
            </a:r>
            <a:r>
              <a:rPr lang="en-US" altLang="zh-CN" dirty="0"/>
              <a:t>(</a:t>
            </a:r>
            <a:r>
              <a:rPr lang="en-US" altLang="zh-CN" dirty="0" err="1"/>
              <a:t>msg</a:t>
            </a:r>
            <a:r>
              <a:rPr lang="en-US" altLang="zh-CN" dirty="0"/>
              <a:t>, ...)</a:t>
            </a:r>
            <a:endParaRPr lang="en-US" altLang="zh-CN" dirty="0" smtClean="0"/>
          </a:p>
          <a:p>
            <a:pPr lvl="1"/>
            <a:r>
              <a:rPr lang="en-US" altLang="zh-CN" dirty="0" smtClean="0"/>
              <a:t>KBE_WARNING</a:t>
            </a:r>
            <a:r>
              <a:rPr lang="en-US" altLang="zh-CN" dirty="0"/>
              <a:t>(</a:t>
            </a:r>
            <a:r>
              <a:rPr lang="en-US" altLang="zh-CN" dirty="0" err="1"/>
              <a:t>msg</a:t>
            </a:r>
            <a:r>
              <a:rPr lang="en-US" altLang="zh-CN" dirty="0"/>
              <a:t>, ...)</a:t>
            </a:r>
            <a:endParaRPr lang="en-US" altLang="zh-CN" dirty="0" smtClean="0"/>
          </a:p>
          <a:p>
            <a:pPr lvl="1"/>
            <a:r>
              <a:rPr lang="en-US" altLang="zh-CN" dirty="0" smtClean="0"/>
              <a:t>KBE_ERROR</a:t>
            </a:r>
            <a:r>
              <a:rPr lang="en-US" altLang="zh-CN" dirty="0"/>
              <a:t>(</a:t>
            </a:r>
            <a:r>
              <a:rPr lang="en-US" altLang="zh-CN" dirty="0" err="1"/>
              <a:t>msg</a:t>
            </a:r>
            <a:r>
              <a:rPr lang="en-US" altLang="zh-CN" dirty="0"/>
              <a:t>, ...)</a:t>
            </a:r>
            <a:endParaRPr lang="en-US" altLang="zh-CN" dirty="0" smtClean="0"/>
          </a:p>
          <a:p>
            <a:pPr lvl="1"/>
            <a:r>
              <a:rPr lang="en-US" altLang="zh-CN" dirty="0" smtClean="0"/>
              <a:t>KBE_FATAL</a:t>
            </a:r>
            <a:r>
              <a:rPr lang="en-US" altLang="zh-CN" dirty="0"/>
              <a:t>(</a:t>
            </a:r>
            <a:r>
              <a:rPr lang="en-US" altLang="zh-CN" dirty="0" err="1"/>
              <a:t>msg</a:t>
            </a:r>
            <a:r>
              <a:rPr lang="en-US" altLang="zh-CN" dirty="0"/>
              <a:t>, </a:t>
            </a:r>
            <a:r>
              <a:rPr lang="en-US" altLang="zh-CN" dirty="0" smtClean="0"/>
              <a:t>...)</a:t>
            </a:r>
          </a:p>
          <a:p>
            <a:r>
              <a:rPr lang="zh-CN" altLang="en-US" dirty="0" smtClean="0"/>
              <a:t>一个简单的示例</a:t>
            </a:r>
            <a:endParaRPr lang="en-US" altLang="zh-CN" dirty="0" smtClean="0"/>
          </a:p>
          <a:p>
            <a:pPr lvl="1"/>
            <a:r>
              <a:rPr lang="en-US" altLang="zh-CN" dirty="0" smtClean="0"/>
              <a:t>KBE_ERROR(TEXT(“</a:t>
            </a:r>
            <a:r>
              <a:rPr lang="en-US" altLang="zh-CN" dirty="0" err="1" smtClean="0"/>
              <a:t>invalue</a:t>
            </a:r>
            <a:r>
              <a:rPr lang="en-US" altLang="zh-CN" dirty="0" smtClean="0"/>
              <a:t> value %d”), 100)</a:t>
            </a:r>
            <a:endParaRPr lang="zh-CN" altLang="en-US" dirty="0"/>
          </a:p>
        </p:txBody>
      </p:sp>
    </p:spTree>
    <p:extLst>
      <p:ext uri="{BB962C8B-B14F-4D97-AF65-F5344CB8AC3E}">
        <p14:creationId xmlns:p14="http://schemas.microsoft.com/office/powerpoint/2010/main" val="24202566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结束语</a:t>
            </a:r>
            <a:endParaRPr lang="zh-CN" altLang="en-US" dirty="0"/>
          </a:p>
        </p:txBody>
      </p:sp>
      <p:sp>
        <p:nvSpPr>
          <p:cNvPr id="3" name="内容占位符 2"/>
          <p:cNvSpPr>
            <a:spLocks noGrp="1"/>
          </p:cNvSpPr>
          <p:nvPr>
            <p:ph idx="1"/>
          </p:nvPr>
        </p:nvSpPr>
        <p:spPr/>
        <p:txBody>
          <a:bodyPr/>
          <a:lstStyle/>
          <a:p>
            <a:r>
              <a:rPr lang="zh-CN" altLang="en-US" dirty="0" smtClean="0"/>
              <a:t>我们对虚幻的了解还不够，我们提供的</a:t>
            </a:r>
            <a:r>
              <a:rPr lang="en-US" altLang="zh-CN" dirty="0" smtClean="0"/>
              <a:t>DEMO</a:t>
            </a:r>
            <a:r>
              <a:rPr lang="zh-CN" altLang="en-US" dirty="0" smtClean="0"/>
              <a:t>和方案还有很多可改进的地方，欢迎与我们沟通交流更好的改进方法。</a:t>
            </a:r>
            <a:endParaRPr lang="en-US" altLang="zh-CN" dirty="0" smtClean="0"/>
          </a:p>
          <a:p>
            <a:r>
              <a:rPr lang="zh-CN" altLang="en-US" dirty="0" smtClean="0"/>
              <a:t>感谢阅读</a:t>
            </a:r>
            <a:endParaRPr lang="en-US" altLang="zh-CN" dirty="0" smtClean="0"/>
          </a:p>
          <a:p>
            <a:endParaRPr lang="en-US" altLang="zh-CN" dirty="0"/>
          </a:p>
          <a:p>
            <a:endParaRPr lang="en-US" altLang="zh-CN" dirty="0" smtClean="0"/>
          </a:p>
          <a:p>
            <a:endParaRPr lang="en-US" altLang="zh-CN" dirty="0"/>
          </a:p>
          <a:p>
            <a:pPr algn="r"/>
            <a:endParaRPr lang="en-US" altLang="zh-CN" dirty="0" smtClean="0"/>
          </a:p>
          <a:p>
            <a:pPr algn="r"/>
            <a:r>
              <a:rPr lang="zh-CN" altLang="en-US" dirty="0" smtClean="0"/>
              <a:t>彭华伟</a:t>
            </a:r>
            <a:endParaRPr lang="en-US" altLang="zh-CN" dirty="0" smtClean="0"/>
          </a:p>
        </p:txBody>
      </p:sp>
    </p:spTree>
    <p:extLst>
      <p:ext uri="{BB962C8B-B14F-4D97-AF65-F5344CB8AC3E}">
        <p14:creationId xmlns:p14="http://schemas.microsoft.com/office/powerpoint/2010/main" val="1972842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KBEngine</a:t>
            </a:r>
            <a:r>
              <a:rPr lang="en-US" altLang="zh-CN" dirty="0"/>
              <a:t> for Unreal4</a:t>
            </a:r>
            <a:r>
              <a:rPr lang="zh-CN" altLang="en-US" dirty="0" smtClean="0"/>
              <a:t>插件</a:t>
            </a:r>
            <a:endParaRPr lang="zh-CN" altLang="en-US" dirty="0"/>
          </a:p>
        </p:txBody>
      </p:sp>
      <p:sp>
        <p:nvSpPr>
          <p:cNvPr id="3" name="内容占位符 2"/>
          <p:cNvSpPr>
            <a:spLocks noGrp="1"/>
          </p:cNvSpPr>
          <p:nvPr>
            <p:ph idx="1"/>
          </p:nvPr>
        </p:nvSpPr>
        <p:spPr/>
        <p:txBody>
          <a:bodyPr/>
          <a:lstStyle/>
          <a:p>
            <a:r>
              <a:rPr lang="en-US" altLang="zh-CN" dirty="0"/>
              <a:t>#include “</a:t>
            </a:r>
            <a:r>
              <a:rPr lang="en-US" altLang="zh-CN" dirty="0" err="1"/>
              <a:t>KBEngine.h</a:t>
            </a:r>
            <a:r>
              <a:rPr lang="en-US" altLang="zh-CN" dirty="0" smtClean="0"/>
              <a:t>”</a:t>
            </a:r>
          </a:p>
          <a:p>
            <a:pPr lvl="1"/>
            <a:r>
              <a:rPr lang="zh-CN" altLang="en-US" dirty="0" smtClean="0"/>
              <a:t>所有使用</a:t>
            </a:r>
            <a:r>
              <a:rPr lang="en-US" altLang="zh-CN" dirty="0" err="1" smtClean="0"/>
              <a:t>KBEngine</a:t>
            </a:r>
            <a:r>
              <a:rPr lang="zh-CN" altLang="en-US" dirty="0" smtClean="0"/>
              <a:t>插件的代码，只要包含</a:t>
            </a:r>
            <a:r>
              <a:rPr lang="en-US" altLang="zh-CN" dirty="0" err="1" smtClean="0"/>
              <a:t>KBEngine.h</a:t>
            </a:r>
            <a:r>
              <a:rPr lang="zh-CN" altLang="en-US" dirty="0" smtClean="0"/>
              <a:t>即可</a:t>
            </a:r>
            <a:endParaRPr lang="en-US" altLang="zh-CN" dirty="0" smtClean="0"/>
          </a:p>
          <a:p>
            <a:pPr lvl="1"/>
            <a:r>
              <a:rPr lang="zh-CN" altLang="en-US" dirty="0" smtClean="0"/>
              <a:t>除了少数继承于</a:t>
            </a:r>
            <a:r>
              <a:rPr lang="en-US" altLang="zh-CN" dirty="0" err="1" smtClean="0"/>
              <a:t>AActor</a:t>
            </a:r>
            <a:r>
              <a:rPr lang="zh-CN" altLang="en-US" dirty="0" smtClean="0"/>
              <a:t>的类（如</a:t>
            </a:r>
            <a:r>
              <a:rPr lang="en-US" altLang="zh-CN" dirty="0" err="1" smtClean="0"/>
              <a:t>AKbeClientP</a:t>
            </a:r>
            <a:r>
              <a:rPr lang="zh-CN" altLang="en-US" dirty="0" smtClean="0"/>
              <a:t>，</a:t>
            </a:r>
            <a:r>
              <a:rPr lang="en-US" altLang="zh-CN" dirty="0" err="1" smtClean="0"/>
              <a:t>AKBEMain</a:t>
            </a:r>
            <a:r>
              <a:rPr lang="zh-CN" altLang="en-US" dirty="0" smtClean="0"/>
              <a:t>），其余的类都属于</a:t>
            </a:r>
            <a:r>
              <a:rPr lang="en-US" altLang="zh-CN" dirty="0" smtClean="0"/>
              <a:t>name space </a:t>
            </a:r>
            <a:r>
              <a:rPr lang="en-US" altLang="zh-CN" dirty="0" err="1" smtClean="0"/>
              <a:t>KBEngine</a:t>
            </a:r>
            <a:r>
              <a:rPr lang="zh-CN" altLang="en-US" dirty="0" smtClean="0"/>
              <a:t>的范围</a:t>
            </a:r>
            <a:endParaRPr lang="zh-CN" altLang="en-US" dirty="0"/>
          </a:p>
        </p:txBody>
      </p:sp>
    </p:spTree>
    <p:extLst>
      <p:ext uri="{BB962C8B-B14F-4D97-AF65-F5344CB8AC3E}">
        <p14:creationId xmlns:p14="http://schemas.microsoft.com/office/powerpoint/2010/main" val="41681462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Entity</a:t>
            </a:r>
            <a:r>
              <a:rPr lang="zh-CN" altLang="en-US" dirty="0"/>
              <a:t>的继承与</a:t>
            </a:r>
            <a:r>
              <a:rPr lang="zh-CN" altLang="en-US" dirty="0" smtClean="0"/>
              <a:t>声明</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en-US" altLang="zh-CN" dirty="0"/>
              <a:t>#include "</a:t>
            </a:r>
            <a:r>
              <a:rPr lang="en-US" altLang="zh-CN" dirty="0" err="1"/>
              <a:t>KBEngine.h</a:t>
            </a:r>
            <a:r>
              <a:rPr lang="en-US" altLang="zh-CN" dirty="0"/>
              <a:t>"</a:t>
            </a:r>
          </a:p>
          <a:p>
            <a:pPr marL="0" indent="0">
              <a:buNone/>
            </a:pPr>
            <a:endParaRPr lang="en-US" altLang="zh-CN" dirty="0"/>
          </a:p>
          <a:p>
            <a:pPr marL="0" indent="0">
              <a:buNone/>
            </a:pPr>
            <a:r>
              <a:rPr lang="en-US" altLang="zh-CN" dirty="0"/>
              <a:t>class </a:t>
            </a:r>
            <a:r>
              <a:rPr lang="en-US" altLang="zh-CN" dirty="0" err="1" smtClean="0"/>
              <a:t>MyAccount</a:t>
            </a:r>
            <a:r>
              <a:rPr lang="en-US" altLang="zh-CN" dirty="0" smtClean="0"/>
              <a:t> </a:t>
            </a:r>
            <a:r>
              <a:rPr lang="en-US" altLang="zh-CN" dirty="0"/>
              <a:t>: public </a:t>
            </a:r>
            <a:r>
              <a:rPr lang="en-US" altLang="zh-CN" dirty="0" err="1"/>
              <a:t>KBEngine</a:t>
            </a:r>
            <a:r>
              <a:rPr lang="en-US" altLang="zh-CN" dirty="0"/>
              <a:t>::Entity</a:t>
            </a:r>
          </a:p>
          <a:p>
            <a:pPr marL="0" indent="0">
              <a:buNone/>
            </a:pPr>
            <a:r>
              <a:rPr lang="en-US" altLang="zh-CN" dirty="0" smtClean="0"/>
              <a:t>{</a:t>
            </a:r>
          </a:p>
          <a:p>
            <a:pPr marL="0" indent="0">
              <a:buNone/>
            </a:pPr>
            <a:r>
              <a:rPr lang="en-US" altLang="zh-CN" dirty="0" smtClean="0"/>
              <a:t>public:</a:t>
            </a:r>
            <a:endParaRPr lang="en-US" altLang="zh-CN" dirty="0"/>
          </a:p>
          <a:p>
            <a:pPr marL="0" indent="0">
              <a:buNone/>
            </a:pPr>
            <a:r>
              <a:rPr lang="en-US" altLang="zh-CN" dirty="0"/>
              <a:t>	 </a:t>
            </a:r>
            <a:r>
              <a:rPr lang="en-US" altLang="zh-CN" dirty="0" err="1"/>
              <a:t>MyAccount</a:t>
            </a:r>
            <a:r>
              <a:rPr lang="en-US" altLang="zh-CN" dirty="0"/>
              <a:t> </a:t>
            </a:r>
            <a:r>
              <a:rPr lang="en-US" altLang="zh-CN" dirty="0" smtClean="0"/>
              <a:t>::</a:t>
            </a:r>
            <a:r>
              <a:rPr lang="en-US" altLang="zh-CN" dirty="0"/>
              <a:t> </a:t>
            </a:r>
            <a:r>
              <a:rPr lang="en-US" altLang="zh-CN" dirty="0" err="1"/>
              <a:t>MyAccount</a:t>
            </a:r>
            <a:r>
              <a:rPr lang="en-US" altLang="zh-CN" dirty="0"/>
              <a:t> </a:t>
            </a:r>
            <a:r>
              <a:rPr lang="en-US" altLang="zh-CN" dirty="0" smtClean="0"/>
              <a:t>()</a:t>
            </a:r>
            <a:endParaRPr lang="en-US" altLang="zh-CN" dirty="0"/>
          </a:p>
          <a:p>
            <a:pPr marL="0" indent="0">
              <a:buNone/>
            </a:pPr>
            <a:r>
              <a:rPr lang="en-US" altLang="zh-CN" dirty="0"/>
              <a:t>	{</a:t>
            </a:r>
          </a:p>
          <a:p>
            <a:pPr marL="0" indent="0">
              <a:buNone/>
            </a:pPr>
            <a:r>
              <a:rPr lang="en-US" altLang="zh-CN" dirty="0"/>
              <a:t>	}</a:t>
            </a:r>
          </a:p>
          <a:p>
            <a:pPr marL="0" indent="0">
              <a:buNone/>
            </a:pPr>
            <a:r>
              <a:rPr lang="en-US" altLang="zh-CN" dirty="0"/>
              <a:t>};</a:t>
            </a:r>
          </a:p>
          <a:p>
            <a:pPr marL="0" indent="0">
              <a:buNone/>
            </a:pPr>
            <a:endParaRPr lang="zh-CN" altLang="en-US" dirty="0"/>
          </a:p>
        </p:txBody>
      </p:sp>
      <p:sp>
        <p:nvSpPr>
          <p:cNvPr id="9" name="文本框 8"/>
          <p:cNvSpPr txBox="1"/>
          <p:nvPr/>
        </p:nvSpPr>
        <p:spPr>
          <a:xfrm>
            <a:off x="8800388" y="1690688"/>
            <a:ext cx="1979064" cy="646331"/>
          </a:xfrm>
          <a:prstGeom prst="rect">
            <a:avLst/>
          </a:prstGeom>
          <a:noFill/>
        </p:spPr>
        <p:txBody>
          <a:bodyPr wrap="square" rtlCol="0">
            <a:spAutoFit/>
          </a:bodyPr>
          <a:lstStyle/>
          <a:p>
            <a:r>
              <a:rPr lang="zh-CN" altLang="en-US" dirty="0" smtClean="0">
                <a:solidFill>
                  <a:srgbClr val="FF0000"/>
                </a:solidFill>
              </a:rPr>
              <a:t>所有实体类型都继承自</a:t>
            </a:r>
            <a:r>
              <a:rPr lang="en-US" altLang="zh-CN" dirty="0" smtClean="0">
                <a:solidFill>
                  <a:srgbClr val="FF0000"/>
                </a:solidFill>
              </a:rPr>
              <a:t>Entity</a:t>
            </a:r>
            <a:r>
              <a:rPr lang="zh-CN" altLang="en-US" dirty="0" smtClean="0">
                <a:solidFill>
                  <a:srgbClr val="FF0000"/>
                </a:solidFill>
              </a:rPr>
              <a:t>类</a:t>
            </a:r>
            <a:endParaRPr lang="zh-CN" altLang="en-US" dirty="0">
              <a:solidFill>
                <a:srgbClr val="FF0000"/>
              </a:solidFill>
            </a:endParaRPr>
          </a:p>
        </p:txBody>
      </p:sp>
      <p:cxnSp>
        <p:nvCxnSpPr>
          <p:cNvPr id="11" name="直接箭头连接符 10"/>
          <p:cNvCxnSpPr>
            <a:stCxn id="9" idx="1"/>
          </p:cNvCxnSpPr>
          <p:nvPr/>
        </p:nvCxnSpPr>
        <p:spPr>
          <a:xfrm flipH="1">
            <a:off x="6674266" y="2013854"/>
            <a:ext cx="2126122" cy="89075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136024" y="1967687"/>
            <a:ext cx="1538242" cy="369332"/>
          </a:xfrm>
          <a:prstGeom prst="rect">
            <a:avLst/>
          </a:prstGeom>
          <a:noFill/>
        </p:spPr>
        <p:txBody>
          <a:bodyPr wrap="square" rtlCol="0">
            <a:spAutoFit/>
          </a:bodyPr>
          <a:lstStyle/>
          <a:p>
            <a:r>
              <a:rPr lang="en-US" altLang="zh-CN" dirty="0" smtClean="0">
                <a:solidFill>
                  <a:srgbClr val="FF0000"/>
                </a:solidFill>
              </a:rPr>
              <a:t>C++</a:t>
            </a:r>
            <a:r>
              <a:rPr lang="zh-CN" altLang="en-US" dirty="0" smtClean="0">
                <a:solidFill>
                  <a:srgbClr val="FF0000"/>
                </a:solidFill>
              </a:rPr>
              <a:t>类名随意</a:t>
            </a:r>
            <a:endParaRPr lang="zh-CN" altLang="en-US" dirty="0">
              <a:solidFill>
                <a:srgbClr val="FF0000"/>
              </a:solidFill>
            </a:endParaRPr>
          </a:p>
        </p:txBody>
      </p:sp>
      <p:cxnSp>
        <p:nvCxnSpPr>
          <p:cNvPr id="15" name="直接箭头连接符 14"/>
          <p:cNvCxnSpPr>
            <a:stCxn id="13" idx="1"/>
          </p:cNvCxnSpPr>
          <p:nvPr/>
        </p:nvCxnSpPr>
        <p:spPr>
          <a:xfrm flipH="1">
            <a:off x="2529911" y="2152353"/>
            <a:ext cx="2606113" cy="75225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75252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Entity</a:t>
            </a:r>
            <a:r>
              <a:rPr lang="zh-CN" altLang="en-US" dirty="0"/>
              <a:t>的继承与声明</a:t>
            </a:r>
          </a:p>
        </p:txBody>
      </p:sp>
      <p:sp>
        <p:nvSpPr>
          <p:cNvPr id="3" name="内容占位符 2"/>
          <p:cNvSpPr>
            <a:spLocks noGrp="1"/>
          </p:cNvSpPr>
          <p:nvPr>
            <p:ph idx="1"/>
          </p:nvPr>
        </p:nvSpPr>
        <p:spPr/>
        <p:txBody>
          <a:bodyPr>
            <a:normAutofit fontScale="55000" lnSpcReduction="20000"/>
          </a:bodyPr>
          <a:lstStyle/>
          <a:p>
            <a:pPr marL="0" indent="0">
              <a:buNone/>
            </a:pPr>
            <a:r>
              <a:rPr lang="en-US" altLang="zh-CN" dirty="0"/>
              <a:t>#include "</a:t>
            </a:r>
            <a:r>
              <a:rPr lang="en-US" altLang="zh-CN" dirty="0" err="1"/>
              <a:t>KBEngine.h</a:t>
            </a:r>
            <a:r>
              <a:rPr lang="en-US" altLang="zh-CN" dirty="0"/>
              <a:t>"</a:t>
            </a:r>
          </a:p>
          <a:p>
            <a:pPr marL="0" indent="0">
              <a:buNone/>
            </a:pPr>
            <a:r>
              <a:rPr lang="en-US" altLang="zh-CN" dirty="0"/>
              <a:t>#include "</a:t>
            </a:r>
            <a:r>
              <a:rPr lang="en-US" altLang="zh-CN" dirty="0" err="1"/>
              <a:t>MyAccount.h</a:t>
            </a:r>
            <a:r>
              <a:rPr lang="en-US" altLang="zh-CN" dirty="0"/>
              <a:t>"</a:t>
            </a:r>
          </a:p>
          <a:p>
            <a:pPr marL="0" indent="0">
              <a:buNone/>
            </a:pPr>
            <a:endParaRPr lang="en-US" altLang="zh-CN" dirty="0"/>
          </a:p>
          <a:p>
            <a:pPr marL="0" indent="0">
              <a:buNone/>
            </a:pPr>
            <a:r>
              <a:rPr lang="en-US" altLang="zh-CN" dirty="0"/>
              <a:t>class </a:t>
            </a:r>
            <a:r>
              <a:rPr lang="en-US" altLang="zh-CN" dirty="0" err="1" smtClean="0"/>
              <a:t>FDEMOGameModule</a:t>
            </a:r>
            <a:r>
              <a:rPr lang="en-US" altLang="zh-CN" dirty="0" smtClean="0"/>
              <a:t> </a:t>
            </a:r>
            <a:r>
              <a:rPr lang="en-US" altLang="zh-CN" dirty="0"/>
              <a:t>: public </a:t>
            </a:r>
            <a:r>
              <a:rPr lang="en-US" altLang="zh-CN" dirty="0" err="1"/>
              <a:t>FDefaultGameModuleImpl</a:t>
            </a:r>
            <a:endParaRPr lang="en-US" altLang="zh-CN" dirty="0"/>
          </a:p>
          <a:p>
            <a:pPr marL="0" indent="0">
              <a:buNone/>
            </a:pPr>
            <a:r>
              <a:rPr lang="en-US" altLang="zh-CN" dirty="0"/>
              <a:t>{</a:t>
            </a:r>
          </a:p>
          <a:p>
            <a:pPr marL="0" indent="0">
              <a:buNone/>
            </a:pPr>
            <a:r>
              <a:rPr lang="en-US" altLang="zh-CN" dirty="0"/>
              <a:t>	virtual void </a:t>
            </a:r>
            <a:r>
              <a:rPr lang="en-US" altLang="zh-CN" dirty="0" err="1"/>
              <a:t>StartupModule</a:t>
            </a:r>
            <a:r>
              <a:rPr lang="en-US" altLang="zh-CN" dirty="0"/>
              <a:t>() override</a:t>
            </a:r>
          </a:p>
          <a:p>
            <a:pPr marL="0" indent="0">
              <a:buNone/>
            </a:pPr>
            <a:r>
              <a:rPr lang="en-US" altLang="zh-CN" dirty="0"/>
              <a:t>	{</a:t>
            </a:r>
          </a:p>
          <a:p>
            <a:pPr marL="0" indent="0">
              <a:buNone/>
            </a:pPr>
            <a:r>
              <a:rPr lang="en-US" altLang="zh-CN" dirty="0"/>
              <a:t>		</a:t>
            </a:r>
            <a:r>
              <a:rPr lang="en-US" altLang="zh-CN" dirty="0" smtClean="0"/>
              <a:t>ENTITY_DECLARE(TEXT(“Account”), </a:t>
            </a:r>
            <a:r>
              <a:rPr lang="en-US" altLang="zh-CN" dirty="0" err="1"/>
              <a:t>MyAccount</a:t>
            </a:r>
            <a:r>
              <a:rPr lang="en-US" altLang="zh-CN" dirty="0"/>
              <a:t>);</a:t>
            </a:r>
          </a:p>
          <a:p>
            <a:pPr marL="0" indent="0">
              <a:buNone/>
            </a:pPr>
            <a:endParaRPr lang="en-US" altLang="zh-CN" dirty="0"/>
          </a:p>
          <a:p>
            <a:pPr marL="0" indent="0">
              <a:buNone/>
            </a:pPr>
            <a:r>
              <a:rPr lang="en-US" altLang="zh-CN" dirty="0"/>
              <a:t>	}</a:t>
            </a:r>
          </a:p>
          <a:p>
            <a:pPr marL="0" indent="0">
              <a:buNone/>
            </a:pPr>
            <a:endParaRPr lang="en-US" altLang="zh-CN" dirty="0"/>
          </a:p>
          <a:p>
            <a:pPr marL="0" indent="0">
              <a:buNone/>
            </a:pPr>
            <a:r>
              <a:rPr lang="en-US" altLang="zh-CN" dirty="0"/>
              <a:t>	virtual void </a:t>
            </a:r>
            <a:r>
              <a:rPr lang="en-US" altLang="zh-CN" dirty="0" err="1"/>
              <a:t>ShutdownModule</a:t>
            </a:r>
            <a:r>
              <a:rPr lang="en-US" altLang="zh-CN" dirty="0"/>
              <a:t>()</a:t>
            </a:r>
          </a:p>
          <a:p>
            <a:pPr marL="0" indent="0">
              <a:buNone/>
            </a:pPr>
            <a:r>
              <a:rPr lang="en-US" altLang="zh-CN" dirty="0"/>
              <a:t>	{</a:t>
            </a:r>
          </a:p>
          <a:p>
            <a:pPr marL="0" indent="0">
              <a:buNone/>
            </a:pPr>
            <a:r>
              <a:rPr lang="en-US" altLang="zh-CN" dirty="0"/>
              <a:t>	}</a:t>
            </a:r>
          </a:p>
          <a:p>
            <a:pPr marL="0" indent="0">
              <a:buNone/>
            </a:pPr>
            <a:r>
              <a:rPr lang="en-US" altLang="zh-CN" dirty="0"/>
              <a:t>};</a:t>
            </a:r>
          </a:p>
          <a:p>
            <a:pPr marL="0" indent="0">
              <a:buNone/>
            </a:pPr>
            <a:endParaRPr lang="zh-CN" altLang="en-US" dirty="0"/>
          </a:p>
        </p:txBody>
      </p:sp>
      <p:sp>
        <p:nvSpPr>
          <p:cNvPr id="4" name="文本框 3"/>
          <p:cNvSpPr txBox="1"/>
          <p:nvPr/>
        </p:nvSpPr>
        <p:spPr>
          <a:xfrm>
            <a:off x="5439397" y="3206482"/>
            <a:ext cx="1333143" cy="369332"/>
          </a:xfrm>
          <a:prstGeom prst="rect">
            <a:avLst/>
          </a:prstGeom>
          <a:noFill/>
        </p:spPr>
        <p:txBody>
          <a:bodyPr wrap="square" rtlCol="0">
            <a:spAutoFit/>
          </a:bodyPr>
          <a:lstStyle/>
          <a:p>
            <a:r>
              <a:rPr lang="en-US" altLang="zh-CN" dirty="0" smtClean="0">
                <a:solidFill>
                  <a:srgbClr val="FF0000"/>
                </a:solidFill>
              </a:rPr>
              <a:t>Account.def</a:t>
            </a:r>
            <a:endParaRPr lang="zh-CN" altLang="en-US" dirty="0">
              <a:solidFill>
                <a:srgbClr val="FF0000"/>
              </a:solidFill>
            </a:endParaRPr>
          </a:p>
        </p:txBody>
      </p:sp>
      <p:sp>
        <p:nvSpPr>
          <p:cNvPr id="5" name="文本框 4"/>
          <p:cNvSpPr txBox="1"/>
          <p:nvPr/>
        </p:nvSpPr>
        <p:spPr>
          <a:xfrm>
            <a:off x="6762571" y="4185685"/>
            <a:ext cx="1333143" cy="369332"/>
          </a:xfrm>
          <a:prstGeom prst="rect">
            <a:avLst/>
          </a:prstGeom>
          <a:noFill/>
        </p:spPr>
        <p:txBody>
          <a:bodyPr wrap="square" rtlCol="0">
            <a:spAutoFit/>
          </a:bodyPr>
          <a:lstStyle/>
          <a:p>
            <a:r>
              <a:rPr lang="en-US" altLang="zh-CN" dirty="0" smtClean="0">
                <a:solidFill>
                  <a:srgbClr val="FF0000"/>
                </a:solidFill>
              </a:rPr>
              <a:t>C++</a:t>
            </a:r>
            <a:r>
              <a:rPr lang="zh-CN" altLang="en-US" dirty="0" smtClean="0">
                <a:solidFill>
                  <a:srgbClr val="FF0000"/>
                </a:solidFill>
              </a:rPr>
              <a:t>类</a:t>
            </a:r>
            <a:endParaRPr lang="zh-CN" altLang="en-US" dirty="0">
              <a:solidFill>
                <a:srgbClr val="FF0000"/>
              </a:solidFill>
            </a:endParaRPr>
          </a:p>
        </p:txBody>
      </p:sp>
      <p:sp>
        <p:nvSpPr>
          <p:cNvPr id="7" name="文本框 6"/>
          <p:cNvSpPr txBox="1"/>
          <p:nvPr/>
        </p:nvSpPr>
        <p:spPr>
          <a:xfrm>
            <a:off x="3710298" y="4295686"/>
            <a:ext cx="2083751" cy="369332"/>
          </a:xfrm>
          <a:prstGeom prst="rect">
            <a:avLst/>
          </a:prstGeom>
          <a:noFill/>
        </p:spPr>
        <p:txBody>
          <a:bodyPr wrap="square" rtlCol="0">
            <a:spAutoFit/>
          </a:bodyPr>
          <a:lstStyle/>
          <a:p>
            <a:r>
              <a:rPr lang="en-US" altLang="zh-CN" dirty="0" smtClean="0">
                <a:solidFill>
                  <a:srgbClr val="FF0000"/>
                </a:solidFill>
              </a:rPr>
              <a:t>Entity</a:t>
            </a:r>
            <a:r>
              <a:rPr lang="zh-CN" altLang="en-US" dirty="0" smtClean="0">
                <a:solidFill>
                  <a:srgbClr val="FF0000"/>
                </a:solidFill>
              </a:rPr>
              <a:t>声明语句</a:t>
            </a:r>
            <a:endParaRPr lang="zh-CN" altLang="en-US" dirty="0">
              <a:solidFill>
                <a:srgbClr val="FF0000"/>
              </a:solidFill>
            </a:endParaRPr>
          </a:p>
        </p:txBody>
      </p:sp>
      <p:cxnSp>
        <p:nvCxnSpPr>
          <p:cNvPr id="9" name="直接箭头连接符 8"/>
          <p:cNvCxnSpPr/>
          <p:nvPr/>
        </p:nvCxnSpPr>
        <p:spPr>
          <a:xfrm flipH="1" flipV="1">
            <a:off x="3349951" y="4110966"/>
            <a:ext cx="341832" cy="38412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4" idx="1"/>
          </p:cNvCxnSpPr>
          <p:nvPr/>
        </p:nvCxnSpPr>
        <p:spPr>
          <a:xfrm flipH="1">
            <a:off x="4905286" y="3391148"/>
            <a:ext cx="534111" cy="48009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5" idx="1"/>
          </p:cNvCxnSpPr>
          <p:nvPr/>
        </p:nvCxnSpPr>
        <p:spPr>
          <a:xfrm flipH="1" flipV="1">
            <a:off x="5439397" y="4050748"/>
            <a:ext cx="1323174" cy="31960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52645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PlayerEntity</a:t>
            </a:r>
            <a:r>
              <a:rPr lang="zh-CN" altLang="en-US" dirty="0"/>
              <a:t>与</a:t>
            </a:r>
            <a:r>
              <a:rPr lang="en-US" altLang="zh-CN" dirty="0"/>
              <a:t>Entity</a:t>
            </a:r>
            <a:r>
              <a:rPr lang="zh-CN" altLang="en-US" dirty="0"/>
              <a:t>的切</a:t>
            </a:r>
            <a:r>
              <a:rPr lang="zh-CN" altLang="en-US" dirty="0" smtClean="0"/>
              <a:t>換</a:t>
            </a:r>
            <a:endParaRPr lang="zh-CN" altLang="en-US" dirty="0"/>
          </a:p>
        </p:txBody>
      </p:sp>
      <p:sp>
        <p:nvSpPr>
          <p:cNvPr id="3" name="内容占位符 2"/>
          <p:cNvSpPr>
            <a:spLocks noGrp="1"/>
          </p:cNvSpPr>
          <p:nvPr>
            <p:ph idx="1"/>
          </p:nvPr>
        </p:nvSpPr>
        <p:spPr/>
        <p:txBody>
          <a:bodyPr/>
          <a:lstStyle/>
          <a:p>
            <a:r>
              <a:rPr lang="en-US" altLang="zh-CN" dirty="0" err="1" smtClean="0"/>
              <a:t>BigWorld</a:t>
            </a:r>
            <a:r>
              <a:rPr lang="zh-CN" altLang="en-US" dirty="0" smtClean="0"/>
              <a:t>下，</a:t>
            </a:r>
            <a:r>
              <a:rPr lang="zh-CN" altLang="en-US" dirty="0"/>
              <a:t>如果</a:t>
            </a:r>
            <a:r>
              <a:rPr lang="en-US" altLang="zh-CN" dirty="0" smtClean="0"/>
              <a:t>Entity Role</a:t>
            </a:r>
            <a:r>
              <a:rPr lang="zh-CN" altLang="en-US" dirty="0" smtClean="0"/>
              <a:t>变成玩家，那么会自动切換成</a:t>
            </a:r>
            <a:r>
              <a:rPr lang="en-US" altLang="zh-CN" dirty="0" err="1" smtClean="0"/>
              <a:t>PlayerRole</a:t>
            </a:r>
            <a:r>
              <a:rPr lang="zh-CN" altLang="en-US" dirty="0" smtClean="0"/>
              <a:t>类</a:t>
            </a:r>
            <a:endParaRPr lang="en-US" altLang="zh-CN" dirty="0" smtClean="0"/>
          </a:p>
          <a:p>
            <a:r>
              <a:rPr lang="en-US" altLang="zh-CN" dirty="0" err="1" smtClean="0"/>
              <a:t>KBEngine</a:t>
            </a:r>
            <a:r>
              <a:rPr lang="zh-CN" altLang="en-US" dirty="0" smtClean="0"/>
              <a:t>下，我们当前没有这样的切換机制，区别是否是玩家自己，只能通过</a:t>
            </a:r>
            <a:r>
              <a:rPr lang="en-US" altLang="zh-CN" dirty="0" smtClean="0"/>
              <a:t>Entity::</a:t>
            </a:r>
            <a:r>
              <a:rPr lang="en-US" altLang="zh-CN" dirty="0" err="1" smtClean="0"/>
              <a:t>IsPlayer</a:t>
            </a:r>
            <a:r>
              <a:rPr lang="en-US" altLang="zh-CN" dirty="0" smtClean="0"/>
              <a:t>()</a:t>
            </a:r>
            <a:r>
              <a:rPr lang="zh-CN" altLang="en-US" dirty="0" smtClean="0"/>
              <a:t>接口来判断。</a:t>
            </a:r>
            <a:endParaRPr lang="zh-CN" altLang="en-US" dirty="0"/>
          </a:p>
        </p:txBody>
      </p:sp>
    </p:spTree>
    <p:extLst>
      <p:ext uri="{BB962C8B-B14F-4D97-AF65-F5344CB8AC3E}">
        <p14:creationId xmlns:p14="http://schemas.microsoft.com/office/powerpoint/2010/main" val="38865725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BigWorld</a:t>
            </a:r>
            <a:r>
              <a:rPr lang="zh-CN" altLang="en-US" dirty="0" smtClean="0"/>
              <a:t>与</a:t>
            </a:r>
            <a:r>
              <a:rPr lang="en-US" altLang="zh-CN" dirty="0" err="1" smtClean="0"/>
              <a:t>KBEngine</a:t>
            </a:r>
            <a:r>
              <a:rPr lang="zh-CN" altLang="en-US" dirty="0" smtClean="0"/>
              <a:t>事件</a:t>
            </a:r>
            <a:r>
              <a:rPr lang="zh-CN" altLang="en-US" dirty="0"/>
              <a:t>回调</a:t>
            </a:r>
            <a:r>
              <a:rPr lang="zh-CN" altLang="en-US" dirty="0" smtClean="0"/>
              <a:t>方法区别</a:t>
            </a:r>
            <a:endParaRPr lang="zh-CN" altLang="en-US" dirty="0"/>
          </a:p>
        </p:txBody>
      </p:sp>
      <p:sp>
        <p:nvSpPr>
          <p:cNvPr id="6" name="文本占位符 5"/>
          <p:cNvSpPr>
            <a:spLocks noGrp="1"/>
          </p:cNvSpPr>
          <p:nvPr>
            <p:ph type="body" idx="1"/>
          </p:nvPr>
        </p:nvSpPr>
        <p:spPr>
          <a:xfrm>
            <a:off x="839788" y="1958144"/>
            <a:ext cx="5157787" cy="452927"/>
          </a:xfrm>
        </p:spPr>
        <p:txBody>
          <a:bodyPr/>
          <a:lstStyle/>
          <a:p>
            <a:r>
              <a:rPr lang="en-US" altLang="zh-CN" dirty="0" err="1" smtClean="0"/>
              <a:t>BigWorld</a:t>
            </a:r>
            <a:endParaRPr lang="zh-CN" altLang="en-US" dirty="0"/>
          </a:p>
        </p:txBody>
      </p:sp>
      <p:sp>
        <p:nvSpPr>
          <p:cNvPr id="7" name="内容占位符 6"/>
          <p:cNvSpPr>
            <a:spLocks noGrp="1"/>
          </p:cNvSpPr>
          <p:nvPr>
            <p:ph sz="half" idx="2"/>
          </p:nvPr>
        </p:nvSpPr>
        <p:spPr>
          <a:xfrm>
            <a:off x="839788" y="2411072"/>
            <a:ext cx="5157787" cy="3684588"/>
          </a:xfrm>
        </p:spPr>
        <p:txBody>
          <a:bodyPr/>
          <a:lstStyle/>
          <a:p>
            <a:r>
              <a:rPr lang="en-US" altLang="zh-CN" dirty="0" err="1" smtClean="0"/>
              <a:t>Entity.enterWorld</a:t>
            </a:r>
            <a:r>
              <a:rPr lang="en-US" altLang="zh-CN" dirty="0"/>
              <a:t>()</a:t>
            </a:r>
          </a:p>
          <a:p>
            <a:r>
              <a:rPr lang="en-US" altLang="zh-CN" dirty="0" err="1"/>
              <a:t>Entity.</a:t>
            </a:r>
            <a:r>
              <a:rPr lang="en-US" altLang="zh-CN" dirty="0" err="1" smtClean="0"/>
              <a:t>leaveWorld</a:t>
            </a:r>
            <a:r>
              <a:rPr lang="en-US" altLang="zh-CN" dirty="0"/>
              <a:t>()</a:t>
            </a:r>
          </a:p>
          <a:p>
            <a:r>
              <a:rPr lang="en-US" altLang="zh-CN" dirty="0" err="1"/>
              <a:t>Entity.</a:t>
            </a:r>
            <a:r>
              <a:rPr lang="en-US" altLang="zh-CN" dirty="0" err="1" smtClean="0"/>
              <a:t>onBecomeNonPlayer</a:t>
            </a:r>
            <a:r>
              <a:rPr lang="en-US" altLang="zh-CN" dirty="0"/>
              <a:t>()</a:t>
            </a:r>
          </a:p>
          <a:p>
            <a:r>
              <a:rPr lang="en-US" altLang="zh-CN" dirty="0" err="1"/>
              <a:t>Entity.</a:t>
            </a:r>
            <a:r>
              <a:rPr lang="en-US" altLang="zh-CN" dirty="0" err="1" smtClean="0"/>
              <a:t>onBecomePlayer</a:t>
            </a:r>
            <a:r>
              <a:rPr lang="en-US" altLang="zh-CN" dirty="0"/>
              <a:t>()</a:t>
            </a:r>
          </a:p>
          <a:p>
            <a:r>
              <a:rPr lang="en-US" altLang="zh-CN" dirty="0" err="1"/>
              <a:t>Entity.</a:t>
            </a:r>
            <a:r>
              <a:rPr lang="en-US" altLang="zh-CN" dirty="0" err="1" smtClean="0"/>
              <a:t>onEnterSpace</a:t>
            </a:r>
            <a:r>
              <a:rPr lang="en-US" altLang="zh-CN" dirty="0"/>
              <a:t>()</a:t>
            </a:r>
          </a:p>
          <a:p>
            <a:r>
              <a:rPr lang="en-US" altLang="zh-CN" dirty="0" err="1"/>
              <a:t>Entity.</a:t>
            </a:r>
            <a:r>
              <a:rPr lang="en-US" altLang="zh-CN" dirty="0" err="1" smtClean="0"/>
              <a:t>onLeaveSpace</a:t>
            </a:r>
            <a:r>
              <a:rPr lang="en-US" altLang="zh-CN" dirty="0" smtClean="0"/>
              <a:t>()</a:t>
            </a:r>
          </a:p>
          <a:p>
            <a:r>
              <a:rPr lang="en-US" altLang="zh-CN" dirty="0" smtClean="0"/>
              <a:t>Entity.__</a:t>
            </a:r>
            <a:r>
              <a:rPr lang="en-US" altLang="zh-CN" dirty="0" err="1" smtClean="0"/>
              <a:t>init</a:t>
            </a:r>
            <a:r>
              <a:rPr lang="en-US" altLang="zh-CN" dirty="0" smtClean="0"/>
              <a:t>__()</a:t>
            </a:r>
            <a:endParaRPr lang="en-US" altLang="zh-CN" dirty="0"/>
          </a:p>
        </p:txBody>
      </p:sp>
      <p:sp>
        <p:nvSpPr>
          <p:cNvPr id="8" name="文本占位符 7"/>
          <p:cNvSpPr>
            <a:spLocks noGrp="1"/>
          </p:cNvSpPr>
          <p:nvPr>
            <p:ph type="body" sz="quarter" idx="3"/>
          </p:nvPr>
        </p:nvSpPr>
        <p:spPr>
          <a:xfrm>
            <a:off x="6172200" y="1958144"/>
            <a:ext cx="5183188" cy="452928"/>
          </a:xfrm>
        </p:spPr>
        <p:txBody>
          <a:bodyPr/>
          <a:lstStyle/>
          <a:p>
            <a:r>
              <a:rPr lang="en-US" altLang="zh-CN" dirty="0" err="1" smtClean="0"/>
              <a:t>KBEngine</a:t>
            </a:r>
            <a:endParaRPr lang="zh-CN" altLang="en-US" dirty="0"/>
          </a:p>
        </p:txBody>
      </p:sp>
      <p:sp>
        <p:nvSpPr>
          <p:cNvPr id="9" name="内容占位符 8"/>
          <p:cNvSpPr>
            <a:spLocks noGrp="1"/>
          </p:cNvSpPr>
          <p:nvPr>
            <p:ph sz="quarter" idx="4"/>
          </p:nvPr>
        </p:nvSpPr>
        <p:spPr>
          <a:xfrm>
            <a:off x="6172200" y="2411072"/>
            <a:ext cx="5183188" cy="3684588"/>
          </a:xfrm>
        </p:spPr>
        <p:txBody>
          <a:bodyPr/>
          <a:lstStyle/>
          <a:p>
            <a:r>
              <a:rPr lang="en-US" altLang="zh-CN" dirty="0" err="1"/>
              <a:t>Entity.</a:t>
            </a:r>
            <a:r>
              <a:rPr lang="en-US" altLang="zh-CN" dirty="0" err="1">
                <a:solidFill>
                  <a:srgbClr val="FF0000"/>
                </a:solidFill>
              </a:rPr>
              <a:t>OnEnterWorld</a:t>
            </a:r>
            <a:r>
              <a:rPr lang="en-US" altLang="zh-CN" dirty="0"/>
              <a:t>()</a:t>
            </a:r>
          </a:p>
          <a:p>
            <a:r>
              <a:rPr lang="en-US" altLang="zh-CN" dirty="0" err="1"/>
              <a:t>Entity.</a:t>
            </a:r>
            <a:r>
              <a:rPr lang="en-US" altLang="zh-CN" dirty="0" err="1">
                <a:solidFill>
                  <a:srgbClr val="FF0000"/>
                </a:solidFill>
              </a:rPr>
              <a:t>OnLeaveWorld</a:t>
            </a:r>
            <a:r>
              <a:rPr lang="en-US" altLang="zh-CN" dirty="0"/>
              <a:t>()</a:t>
            </a:r>
          </a:p>
          <a:p>
            <a:r>
              <a:rPr lang="zh-CN" altLang="en-US" dirty="0" smtClean="0"/>
              <a:t>无</a:t>
            </a:r>
            <a:endParaRPr lang="en-US" altLang="zh-CN" dirty="0" smtClean="0"/>
          </a:p>
          <a:p>
            <a:r>
              <a:rPr lang="zh-CN" altLang="en-US" dirty="0" smtClean="0"/>
              <a:t>无</a:t>
            </a:r>
            <a:endParaRPr lang="en-US" altLang="zh-CN" dirty="0"/>
          </a:p>
          <a:p>
            <a:r>
              <a:rPr lang="en-US" altLang="zh-CN" dirty="0" err="1" smtClean="0"/>
              <a:t>Entity.</a:t>
            </a:r>
            <a:r>
              <a:rPr lang="en-US" altLang="zh-CN" dirty="0" err="1" smtClean="0">
                <a:solidFill>
                  <a:srgbClr val="FF0000"/>
                </a:solidFill>
              </a:rPr>
              <a:t>OnEnterSpace</a:t>
            </a:r>
            <a:r>
              <a:rPr lang="en-US" altLang="zh-CN" dirty="0"/>
              <a:t>()</a:t>
            </a:r>
          </a:p>
          <a:p>
            <a:r>
              <a:rPr lang="en-US" altLang="zh-CN" dirty="0" err="1"/>
              <a:t>Entity.</a:t>
            </a:r>
            <a:r>
              <a:rPr lang="en-US" altLang="zh-CN" dirty="0" err="1">
                <a:solidFill>
                  <a:srgbClr val="FF0000"/>
                </a:solidFill>
              </a:rPr>
              <a:t>OnLeaveSpace</a:t>
            </a:r>
            <a:r>
              <a:rPr lang="en-US" altLang="zh-CN" dirty="0"/>
              <a:t>()</a:t>
            </a:r>
          </a:p>
          <a:p>
            <a:r>
              <a:rPr lang="en-US" altLang="zh-CN" dirty="0" smtClean="0"/>
              <a:t>Entity.__</a:t>
            </a:r>
            <a:r>
              <a:rPr lang="en-US" altLang="zh-CN" dirty="0" err="1" smtClean="0"/>
              <a:t>init</a:t>
            </a:r>
            <a:r>
              <a:rPr lang="en-US" altLang="zh-CN" dirty="0" smtClean="0"/>
              <a:t>__()</a:t>
            </a:r>
            <a:endParaRPr lang="zh-CN" altLang="en-US" dirty="0"/>
          </a:p>
        </p:txBody>
      </p:sp>
      <p:cxnSp>
        <p:nvCxnSpPr>
          <p:cNvPr id="11" name="直接箭头连接符 10"/>
          <p:cNvCxnSpPr/>
          <p:nvPr/>
        </p:nvCxnSpPr>
        <p:spPr>
          <a:xfrm flipV="1">
            <a:off x="4195985" y="2683380"/>
            <a:ext cx="1801590" cy="170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4178893" y="3153399"/>
            <a:ext cx="1905713" cy="85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4486542" y="4691642"/>
            <a:ext cx="1606609" cy="3418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4546363" y="5178752"/>
            <a:ext cx="1538243" cy="3418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3529413" y="5700045"/>
            <a:ext cx="2642787" cy="34183"/>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1261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SpaceData</a:t>
            </a:r>
            <a:r>
              <a:rPr lang="zh-CN" altLang="en-US" dirty="0"/>
              <a:t>改变通知处理</a:t>
            </a:r>
            <a:r>
              <a:rPr lang="zh-CN" altLang="en-US" dirty="0" smtClean="0"/>
              <a:t>方案</a:t>
            </a:r>
            <a:endParaRPr lang="zh-CN" altLang="en-US" dirty="0">
              <a:solidFill>
                <a:srgbClr val="FF0000"/>
              </a:solidFill>
            </a:endParaRPr>
          </a:p>
        </p:txBody>
      </p:sp>
      <p:sp>
        <p:nvSpPr>
          <p:cNvPr id="7" name="内容占位符 6"/>
          <p:cNvSpPr>
            <a:spLocks noGrp="1"/>
          </p:cNvSpPr>
          <p:nvPr>
            <p:ph idx="1"/>
          </p:nvPr>
        </p:nvSpPr>
        <p:spPr/>
        <p:txBody>
          <a:bodyPr/>
          <a:lstStyle/>
          <a:p>
            <a:r>
              <a:rPr lang="zh-CN" altLang="en-US" dirty="0" smtClean="0"/>
              <a:t>将来，所有来自</a:t>
            </a:r>
            <a:r>
              <a:rPr lang="en-US" altLang="zh-CN" dirty="0" err="1" smtClean="0"/>
              <a:t>KBEngine</a:t>
            </a:r>
            <a:r>
              <a:rPr lang="zh-CN" altLang="en-US" dirty="0" smtClean="0"/>
              <a:t>内部的需要通知外部的消息，理论上都会转到</a:t>
            </a:r>
            <a:r>
              <a:rPr lang="en-US" altLang="zh-CN" dirty="0" smtClean="0"/>
              <a:t>KBEPersonality</a:t>
            </a:r>
            <a:r>
              <a:rPr lang="zh-CN" altLang="en-US" dirty="0" smtClean="0"/>
              <a:t>机制上</a:t>
            </a:r>
            <a:endParaRPr lang="en-US" altLang="zh-CN" dirty="0" smtClean="0"/>
          </a:p>
          <a:p>
            <a:r>
              <a:rPr lang="zh-CN" altLang="en-US" dirty="0" smtClean="0"/>
              <a:t>以下是仅介绍</a:t>
            </a:r>
            <a:r>
              <a:rPr lang="en-US" altLang="zh-CN" dirty="0" err="1" smtClean="0"/>
              <a:t>KBEPersonality</a:t>
            </a:r>
            <a:r>
              <a:rPr lang="zh-CN" altLang="en-US" dirty="0" smtClean="0"/>
              <a:t>类的少数几个方法，更方的方法请参考</a:t>
            </a:r>
            <a:r>
              <a:rPr lang="en-US" altLang="zh-CN" dirty="0" err="1" smtClean="0"/>
              <a:t>KBEPersonality.h</a:t>
            </a:r>
            <a:r>
              <a:rPr lang="zh-CN" altLang="en-US" dirty="0" smtClean="0"/>
              <a:t>文件的声明</a:t>
            </a:r>
            <a:endParaRPr lang="en-US" altLang="zh-CN" dirty="0" smtClean="0"/>
          </a:p>
          <a:p>
            <a:pPr lvl="1"/>
            <a:r>
              <a:rPr lang="en-US" altLang="zh-CN" dirty="0" err="1" smtClean="0"/>
              <a:t>OnSetSpaceData</a:t>
            </a:r>
            <a:r>
              <a:rPr lang="en-US" altLang="zh-CN" dirty="0" smtClean="0"/>
              <a:t>()</a:t>
            </a:r>
          </a:p>
          <a:p>
            <a:pPr lvl="1"/>
            <a:r>
              <a:rPr lang="en-US" altLang="zh-CN" dirty="0" err="1" smtClean="0"/>
              <a:t>OnDelSpaceData</a:t>
            </a:r>
            <a:r>
              <a:rPr lang="en-US" altLang="zh-CN" dirty="0" smtClean="0"/>
              <a:t>()</a:t>
            </a:r>
          </a:p>
          <a:p>
            <a:pPr lvl="1"/>
            <a:r>
              <a:rPr lang="en-US" altLang="zh-CN" dirty="0" err="1" smtClean="0"/>
              <a:t>OnAddSpaceGeometryMapping</a:t>
            </a:r>
            <a:r>
              <a:rPr lang="en-US" altLang="zh-CN" dirty="0" smtClean="0"/>
              <a:t>()</a:t>
            </a:r>
          </a:p>
          <a:p>
            <a:r>
              <a:rPr lang="zh-CN" altLang="en-US" dirty="0" smtClean="0"/>
              <a:t>我们需要做的是继承</a:t>
            </a:r>
            <a:r>
              <a:rPr lang="en-US" altLang="zh-CN" dirty="0" smtClean="0"/>
              <a:t>KBEPersonality</a:t>
            </a:r>
            <a:r>
              <a:rPr lang="zh-CN" altLang="en-US" dirty="0" smtClean="0"/>
              <a:t>类，重载上述的方法，并且在</a:t>
            </a:r>
            <a:r>
              <a:rPr lang="en-US" altLang="zh-CN" dirty="0" smtClean="0"/>
              <a:t>t</a:t>
            </a:r>
            <a:r>
              <a:rPr lang="zh-CN" altLang="en-US" dirty="0" smtClean="0"/>
              <a:t>生成</a:t>
            </a:r>
            <a:r>
              <a:rPr lang="en-US" altLang="zh-CN" dirty="0" err="1" smtClean="0"/>
              <a:t>KBEngineApp</a:t>
            </a:r>
            <a:r>
              <a:rPr lang="zh-CN" altLang="en-US" dirty="0" smtClean="0"/>
              <a:t>之前，把你的类实例注册到</a:t>
            </a:r>
            <a:r>
              <a:rPr lang="en-US" altLang="zh-CN" dirty="0" err="1" smtClean="0"/>
              <a:t>KBEngine</a:t>
            </a:r>
            <a:r>
              <a:rPr lang="zh-CN" altLang="en-US" dirty="0" smtClean="0"/>
              <a:t>核心当中。这样，当</a:t>
            </a:r>
            <a:r>
              <a:rPr lang="en-US" altLang="zh-CN" dirty="0"/>
              <a:t>Space </a:t>
            </a:r>
            <a:r>
              <a:rPr lang="en-US" altLang="zh-CN" dirty="0" smtClean="0"/>
              <a:t>Data</a:t>
            </a:r>
            <a:r>
              <a:rPr lang="zh-CN" altLang="en-US" dirty="0" smtClean="0"/>
              <a:t>有改变时，这些方法会被调用。</a:t>
            </a:r>
            <a:endParaRPr lang="en-US" altLang="zh-CN" dirty="0" smtClean="0"/>
          </a:p>
        </p:txBody>
      </p:sp>
    </p:spTree>
    <p:extLst>
      <p:ext uri="{BB962C8B-B14F-4D97-AF65-F5344CB8AC3E}">
        <p14:creationId xmlns:p14="http://schemas.microsoft.com/office/powerpoint/2010/main" val="7491781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SpaceData</a:t>
            </a:r>
            <a:r>
              <a:rPr lang="zh-CN" altLang="en-US" dirty="0"/>
              <a:t>改变通知处理方案</a:t>
            </a:r>
          </a:p>
        </p:txBody>
      </p:sp>
      <p:sp>
        <p:nvSpPr>
          <p:cNvPr id="3" name="内容占位符 2"/>
          <p:cNvSpPr>
            <a:spLocks noGrp="1"/>
          </p:cNvSpPr>
          <p:nvPr>
            <p:ph idx="1"/>
          </p:nvPr>
        </p:nvSpPr>
        <p:spPr>
          <a:xfrm>
            <a:off x="838200" y="1825625"/>
            <a:ext cx="5545508" cy="4351338"/>
          </a:xfrm>
        </p:spPr>
        <p:txBody>
          <a:bodyPr>
            <a:normAutofit fontScale="55000" lnSpcReduction="20000"/>
          </a:bodyPr>
          <a:lstStyle/>
          <a:p>
            <a:r>
              <a:rPr lang="zh-CN" altLang="en-US" sz="5100" dirty="0" smtClean="0"/>
              <a:t>一个例子：</a:t>
            </a:r>
            <a:endParaRPr lang="en-US" altLang="zh-CN" sz="5100" dirty="0" smtClean="0"/>
          </a:p>
          <a:p>
            <a:pPr marL="0" indent="0">
              <a:lnSpc>
                <a:spcPct val="120000"/>
              </a:lnSpc>
              <a:spcBef>
                <a:spcPts val="0"/>
              </a:spcBef>
              <a:buNone/>
            </a:pPr>
            <a:r>
              <a:rPr lang="en-US" altLang="zh-CN" dirty="0">
                <a:solidFill>
                  <a:srgbClr val="FF0000"/>
                </a:solidFill>
              </a:rPr>
              <a:t>KBEPersonality *</a:t>
            </a:r>
            <a:r>
              <a:rPr lang="en-US" altLang="zh-CN" dirty="0" err="1">
                <a:solidFill>
                  <a:srgbClr val="FF0000"/>
                </a:solidFill>
              </a:rPr>
              <a:t>g_KBEPersonality</a:t>
            </a:r>
            <a:r>
              <a:rPr lang="en-US" altLang="zh-CN" dirty="0">
                <a:solidFill>
                  <a:srgbClr val="FF0000"/>
                </a:solidFill>
              </a:rPr>
              <a:t>;</a:t>
            </a:r>
          </a:p>
          <a:p>
            <a:pPr marL="0" indent="0">
              <a:lnSpc>
                <a:spcPct val="120000"/>
              </a:lnSpc>
              <a:spcBef>
                <a:spcPts val="0"/>
              </a:spcBef>
              <a:buNone/>
            </a:pPr>
            <a:endParaRPr lang="en-US" altLang="zh-CN" dirty="0"/>
          </a:p>
          <a:p>
            <a:pPr marL="0" indent="0">
              <a:lnSpc>
                <a:spcPct val="120000"/>
              </a:lnSpc>
              <a:spcBef>
                <a:spcPts val="0"/>
              </a:spcBef>
              <a:buNone/>
            </a:pPr>
            <a:r>
              <a:rPr lang="en-US" altLang="zh-CN" dirty="0"/>
              <a:t>class </a:t>
            </a:r>
            <a:r>
              <a:rPr lang="en-US" altLang="zh-CN" dirty="0" err="1"/>
              <a:t>FDEMOGameModule</a:t>
            </a:r>
            <a:r>
              <a:rPr lang="en-US" altLang="zh-CN" dirty="0"/>
              <a:t> : public </a:t>
            </a:r>
            <a:r>
              <a:rPr lang="en-US" altLang="zh-CN" dirty="0" err="1" smtClean="0"/>
              <a:t>FDefaultGameModuleImpl</a:t>
            </a:r>
            <a:r>
              <a:rPr lang="en-US" altLang="zh-CN" dirty="0" smtClean="0"/>
              <a:t> {</a:t>
            </a:r>
            <a:endParaRPr lang="en-US" altLang="zh-CN" dirty="0"/>
          </a:p>
          <a:p>
            <a:pPr marL="0" indent="0">
              <a:lnSpc>
                <a:spcPct val="120000"/>
              </a:lnSpc>
              <a:spcBef>
                <a:spcPts val="0"/>
              </a:spcBef>
              <a:buNone/>
            </a:pPr>
            <a:r>
              <a:rPr lang="en-US" altLang="zh-CN" dirty="0" smtClean="0"/>
              <a:t>    virtual </a:t>
            </a:r>
            <a:r>
              <a:rPr lang="en-US" altLang="zh-CN" dirty="0"/>
              <a:t>void </a:t>
            </a:r>
            <a:r>
              <a:rPr lang="en-US" altLang="zh-CN" dirty="0" err="1"/>
              <a:t>StartupModule</a:t>
            </a:r>
            <a:r>
              <a:rPr lang="en-US" altLang="zh-CN" dirty="0"/>
              <a:t>() </a:t>
            </a:r>
            <a:r>
              <a:rPr lang="en-US" altLang="zh-CN" dirty="0" smtClean="0"/>
              <a:t>override {</a:t>
            </a:r>
            <a:endParaRPr lang="en-US" altLang="zh-CN" dirty="0"/>
          </a:p>
          <a:p>
            <a:pPr marL="0" indent="0">
              <a:lnSpc>
                <a:spcPct val="120000"/>
              </a:lnSpc>
              <a:spcBef>
                <a:spcPts val="0"/>
              </a:spcBef>
              <a:buNone/>
            </a:pPr>
            <a:r>
              <a:rPr lang="en-US" altLang="zh-CN" dirty="0" smtClean="0">
                <a:solidFill>
                  <a:srgbClr val="FF0000"/>
                </a:solidFill>
              </a:rPr>
              <a:t>        </a:t>
            </a:r>
            <a:r>
              <a:rPr lang="en-US" altLang="zh-CN" dirty="0" err="1" smtClean="0">
                <a:solidFill>
                  <a:srgbClr val="FF0000"/>
                </a:solidFill>
              </a:rPr>
              <a:t>g_KBEPersonality</a:t>
            </a:r>
            <a:r>
              <a:rPr lang="en-US" altLang="zh-CN" dirty="0" smtClean="0">
                <a:solidFill>
                  <a:srgbClr val="FF0000"/>
                </a:solidFill>
              </a:rPr>
              <a:t> </a:t>
            </a:r>
            <a:r>
              <a:rPr lang="en-US" altLang="zh-CN" dirty="0">
                <a:solidFill>
                  <a:srgbClr val="FF0000"/>
                </a:solidFill>
              </a:rPr>
              <a:t>= new </a:t>
            </a:r>
            <a:r>
              <a:rPr lang="en-US" altLang="zh-CN" dirty="0" err="1">
                <a:solidFill>
                  <a:srgbClr val="FF0000"/>
                </a:solidFill>
              </a:rPr>
              <a:t>CSOLPersonality</a:t>
            </a:r>
            <a:r>
              <a:rPr lang="en-US" altLang="zh-CN" dirty="0">
                <a:solidFill>
                  <a:srgbClr val="FF0000"/>
                </a:solidFill>
              </a:rPr>
              <a:t>();</a:t>
            </a:r>
          </a:p>
          <a:p>
            <a:pPr marL="0" indent="0">
              <a:lnSpc>
                <a:spcPct val="120000"/>
              </a:lnSpc>
              <a:spcBef>
                <a:spcPts val="0"/>
              </a:spcBef>
              <a:buNone/>
            </a:pPr>
            <a:r>
              <a:rPr lang="en-US" altLang="zh-CN" dirty="0" smtClean="0">
                <a:solidFill>
                  <a:srgbClr val="FF0000"/>
                </a:solidFill>
              </a:rPr>
              <a:t>        KBEPersonality</a:t>
            </a:r>
            <a:r>
              <a:rPr lang="en-US" altLang="zh-CN" dirty="0">
                <a:solidFill>
                  <a:srgbClr val="FF0000"/>
                </a:solidFill>
              </a:rPr>
              <a:t>::Register(</a:t>
            </a:r>
            <a:r>
              <a:rPr lang="en-US" altLang="zh-CN" dirty="0" err="1">
                <a:solidFill>
                  <a:srgbClr val="FF0000"/>
                </a:solidFill>
              </a:rPr>
              <a:t>g_KBEPersonality</a:t>
            </a:r>
            <a:r>
              <a:rPr lang="en-US" altLang="zh-CN" dirty="0">
                <a:solidFill>
                  <a:srgbClr val="FF0000"/>
                </a:solidFill>
              </a:rPr>
              <a:t>);</a:t>
            </a:r>
          </a:p>
          <a:p>
            <a:pPr marL="0" indent="0">
              <a:lnSpc>
                <a:spcPct val="120000"/>
              </a:lnSpc>
              <a:spcBef>
                <a:spcPts val="0"/>
              </a:spcBef>
              <a:buNone/>
            </a:pPr>
            <a:r>
              <a:rPr lang="en-US" altLang="zh-CN" dirty="0" smtClean="0"/>
              <a:t>        </a:t>
            </a:r>
            <a:r>
              <a:rPr lang="en-US" altLang="zh-CN" dirty="0" err="1" smtClean="0"/>
              <a:t>EntityDeclare</a:t>
            </a:r>
            <a:r>
              <a:rPr lang="en-US" altLang="zh-CN" dirty="0"/>
              <a:t>();</a:t>
            </a:r>
          </a:p>
          <a:p>
            <a:pPr marL="0" indent="0">
              <a:lnSpc>
                <a:spcPct val="120000"/>
              </a:lnSpc>
              <a:spcBef>
                <a:spcPts val="0"/>
              </a:spcBef>
              <a:buNone/>
            </a:pPr>
            <a:r>
              <a:rPr lang="en-US" altLang="zh-CN" dirty="0" smtClean="0"/>
              <a:t>    }</a:t>
            </a:r>
            <a:endParaRPr lang="en-US" altLang="zh-CN" dirty="0"/>
          </a:p>
          <a:p>
            <a:pPr marL="0" indent="0">
              <a:lnSpc>
                <a:spcPct val="120000"/>
              </a:lnSpc>
              <a:spcBef>
                <a:spcPts val="0"/>
              </a:spcBef>
              <a:buNone/>
            </a:pPr>
            <a:endParaRPr lang="en-US" altLang="zh-CN" dirty="0"/>
          </a:p>
          <a:p>
            <a:pPr marL="0" indent="0">
              <a:lnSpc>
                <a:spcPct val="120000"/>
              </a:lnSpc>
              <a:spcBef>
                <a:spcPts val="0"/>
              </a:spcBef>
              <a:buNone/>
            </a:pPr>
            <a:r>
              <a:rPr lang="en-US" altLang="zh-CN" dirty="0" smtClean="0"/>
              <a:t>    virtual </a:t>
            </a:r>
            <a:r>
              <a:rPr lang="en-US" altLang="zh-CN" dirty="0"/>
              <a:t>void </a:t>
            </a:r>
            <a:r>
              <a:rPr lang="en-US" altLang="zh-CN" dirty="0" err="1"/>
              <a:t>ShutdownModule</a:t>
            </a:r>
            <a:r>
              <a:rPr lang="en-US" altLang="zh-CN" dirty="0" smtClean="0"/>
              <a:t>() {</a:t>
            </a:r>
            <a:endParaRPr lang="en-US" altLang="zh-CN" dirty="0"/>
          </a:p>
          <a:p>
            <a:pPr marL="0" indent="0">
              <a:lnSpc>
                <a:spcPct val="120000"/>
              </a:lnSpc>
              <a:spcBef>
                <a:spcPts val="0"/>
              </a:spcBef>
              <a:buNone/>
            </a:pPr>
            <a:r>
              <a:rPr lang="en-US" altLang="zh-CN" dirty="0" smtClean="0">
                <a:solidFill>
                  <a:srgbClr val="FF0000"/>
                </a:solidFill>
              </a:rPr>
              <a:t>        if </a:t>
            </a:r>
            <a:r>
              <a:rPr lang="en-US" altLang="zh-CN" dirty="0">
                <a:solidFill>
                  <a:srgbClr val="FF0000"/>
                </a:solidFill>
              </a:rPr>
              <a:t>(</a:t>
            </a:r>
            <a:r>
              <a:rPr lang="en-US" altLang="zh-CN" dirty="0" err="1">
                <a:solidFill>
                  <a:srgbClr val="FF0000"/>
                </a:solidFill>
              </a:rPr>
              <a:t>g_KBEPersonality</a:t>
            </a:r>
            <a:r>
              <a:rPr lang="en-US" altLang="zh-CN" dirty="0" smtClean="0">
                <a:solidFill>
                  <a:srgbClr val="FF0000"/>
                </a:solidFill>
              </a:rPr>
              <a:t>) {</a:t>
            </a:r>
          </a:p>
          <a:p>
            <a:pPr marL="0" indent="0">
              <a:lnSpc>
                <a:spcPct val="120000"/>
              </a:lnSpc>
              <a:spcBef>
                <a:spcPts val="0"/>
              </a:spcBef>
              <a:buNone/>
            </a:pPr>
            <a:r>
              <a:rPr lang="en-US" altLang="zh-CN" dirty="0" smtClean="0">
                <a:solidFill>
                  <a:srgbClr val="FF0000"/>
                </a:solidFill>
              </a:rPr>
              <a:t>            KBEPersonality::Deregister();</a:t>
            </a:r>
          </a:p>
          <a:p>
            <a:pPr marL="0" indent="0">
              <a:lnSpc>
                <a:spcPct val="120000"/>
              </a:lnSpc>
              <a:spcBef>
                <a:spcPts val="0"/>
              </a:spcBef>
              <a:buNone/>
            </a:pPr>
            <a:r>
              <a:rPr lang="en-US" altLang="zh-CN" dirty="0" smtClean="0">
                <a:solidFill>
                  <a:srgbClr val="FF0000"/>
                </a:solidFill>
              </a:rPr>
              <a:t>            delete </a:t>
            </a:r>
            <a:r>
              <a:rPr lang="en-US" altLang="zh-CN" dirty="0" err="1">
                <a:solidFill>
                  <a:srgbClr val="FF0000"/>
                </a:solidFill>
              </a:rPr>
              <a:t>g_KBEPersonality</a:t>
            </a:r>
            <a:r>
              <a:rPr lang="en-US" altLang="zh-CN" dirty="0">
                <a:solidFill>
                  <a:srgbClr val="FF0000"/>
                </a:solidFill>
              </a:rPr>
              <a:t>;</a:t>
            </a:r>
          </a:p>
          <a:p>
            <a:pPr marL="0" indent="0">
              <a:lnSpc>
                <a:spcPct val="120000"/>
              </a:lnSpc>
              <a:spcBef>
                <a:spcPts val="0"/>
              </a:spcBef>
              <a:buNone/>
            </a:pPr>
            <a:r>
              <a:rPr lang="en-US" altLang="zh-CN" dirty="0" smtClean="0">
                <a:solidFill>
                  <a:srgbClr val="FF0000"/>
                </a:solidFill>
              </a:rPr>
              <a:t>        }</a:t>
            </a:r>
            <a:endParaRPr lang="en-US" altLang="zh-CN" dirty="0">
              <a:solidFill>
                <a:srgbClr val="FF0000"/>
              </a:solidFill>
            </a:endParaRPr>
          </a:p>
          <a:p>
            <a:pPr marL="0" indent="0">
              <a:lnSpc>
                <a:spcPct val="120000"/>
              </a:lnSpc>
              <a:spcBef>
                <a:spcPts val="0"/>
              </a:spcBef>
              <a:buNone/>
            </a:pPr>
            <a:r>
              <a:rPr lang="en-US" altLang="zh-CN" dirty="0" smtClean="0"/>
              <a:t>    }</a:t>
            </a:r>
            <a:endParaRPr lang="en-US" altLang="zh-CN" dirty="0"/>
          </a:p>
          <a:p>
            <a:pPr marL="0" indent="0">
              <a:lnSpc>
                <a:spcPct val="120000"/>
              </a:lnSpc>
              <a:spcBef>
                <a:spcPts val="0"/>
              </a:spcBef>
              <a:buNone/>
            </a:pPr>
            <a:r>
              <a:rPr lang="en-US" altLang="zh-CN" dirty="0"/>
              <a:t>};</a:t>
            </a:r>
            <a:endParaRPr lang="zh-CN" altLang="en-US" dirty="0"/>
          </a:p>
        </p:txBody>
      </p:sp>
      <p:sp>
        <p:nvSpPr>
          <p:cNvPr id="4" name="文本框 3"/>
          <p:cNvSpPr txBox="1"/>
          <p:nvPr/>
        </p:nvSpPr>
        <p:spPr>
          <a:xfrm>
            <a:off x="6383708" y="1991170"/>
            <a:ext cx="5341122" cy="3970318"/>
          </a:xfrm>
          <a:prstGeom prst="rect">
            <a:avLst/>
          </a:prstGeom>
          <a:noFill/>
        </p:spPr>
        <p:txBody>
          <a:bodyPr wrap="square" rtlCol="0">
            <a:spAutoFit/>
          </a:bodyPr>
          <a:lstStyle/>
          <a:p>
            <a:r>
              <a:rPr lang="en-US" altLang="zh-CN" dirty="0"/>
              <a:t>#include "</a:t>
            </a:r>
            <a:r>
              <a:rPr lang="en-US" altLang="zh-CN" dirty="0" err="1"/>
              <a:t>KBEngine.h</a:t>
            </a:r>
            <a:r>
              <a:rPr lang="en-US" altLang="zh-CN" dirty="0"/>
              <a:t>"</a:t>
            </a:r>
          </a:p>
          <a:p>
            <a:endParaRPr lang="en-US" altLang="zh-CN" dirty="0"/>
          </a:p>
          <a:p>
            <a:r>
              <a:rPr lang="en-US" altLang="zh-CN" dirty="0"/>
              <a:t>class </a:t>
            </a:r>
            <a:r>
              <a:rPr lang="en-US" altLang="zh-CN" dirty="0" err="1">
                <a:solidFill>
                  <a:srgbClr val="FF0000"/>
                </a:solidFill>
              </a:rPr>
              <a:t>CSOLPersonality</a:t>
            </a:r>
            <a:r>
              <a:rPr lang="en-US" altLang="zh-CN" dirty="0">
                <a:solidFill>
                  <a:srgbClr val="FF0000"/>
                </a:solidFill>
              </a:rPr>
              <a:t> </a:t>
            </a:r>
            <a:r>
              <a:rPr lang="en-US" altLang="zh-CN" dirty="0"/>
              <a:t>: public </a:t>
            </a:r>
            <a:r>
              <a:rPr lang="en-US" altLang="zh-CN" dirty="0" err="1"/>
              <a:t>KBEngine</a:t>
            </a:r>
            <a:r>
              <a:rPr lang="en-US" altLang="zh-CN" dirty="0"/>
              <a:t>::</a:t>
            </a:r>
            <a:r>
              <a:rPr lang="en-US" altLang="zh-CN" dirty="0">
                <a:solidFill>
                  <a:srgbClr val="FF0000"/>
                </a:solidFill>
              </a:rPr>
              <a:t>KBEPersonality</a:t>
            </a:r>
          </a:p>
          <a:p>
            <a:r>
              <a:rPr lang="en-US" altLang="zh-CN" dirty="0"/>
              <a:t>{</a:t>
            </a:r>
          </a:p>
          <a:p>
            <a:r>
              <a:rPr lang="en-US" altLang="zh-CN" dirty="0"/>
              <a:t>public:</a:t>
            </a:r>
          </a:p>
          <a:p>
            <a:r>
              <a:rPr lang="en-US" altLang="zh-CN" dirty="0" smtClean="0"/>
              <a:t>   virtual </a:t>
            </a:r>
            <a:r>
              <a:rPr lang="en-US" altLang="zh-CN" dirty="0"/>
              <a:t>void </a:t>
            </a:r>
            <a:r>
              <a:rPr lang="en-US" altLang="zh-CN" dirty="0" err="1"/>
              <a:t>OnSetSpaceData</a:t>
            </a:r>
            <a:r>
              <a:rPr lang="en-US" altLang="zh-CN" dirty="0"/>
              <a:t>(uint32 </a:t>
            </a:r>
            <a:r>
              <a:rPr lang="en-US" altLang="zh-CN" dirty="0" err="1"/>
              <a:t>spaceID</a:t>
            </a:r>
            <a:r>
              <a:rPr lang="en-US" altLang="zh-CN" dirty="0"/>
              <a:t>, </a:t>
            </a:r>
            <a:r>
              <a:rPr lang="en-US" altLang="zh-CN" dirty="0" err="1"/>
              <a:t>const</a:t>
            </a:r>
            <a:r>
              <a:rPr lang="en-US" altLang="zh-CN" dirty="0"/>
              <a:t> </a:t>
            </a:r>
            <a:r>
              <a:rPr lang="en-US" altLang="zh-CN" dirty="0" err="1"/>
              <a:t>FString</a:t>
            </a:r>
            <a:r>
              <a:rPr lang="en-US" altLang="zh-CN" dirty="0"/>
              <a:t> &amp;key, </a:t>
            </a:r>
            <a:r>
              <a:rPr lang="en-US" altLang="zh-CN" dirty="0" err="1"/>
              <a:t>const</a:t>
            </a:r>
            <a:r>
              <a:rPr lang="en-US" altLang="zh-CN" dirty="0"/>
              <a:t> </a:t>
            </a:r>
            <a:r>
              <a:rPr lang="en-US" altLang="zh-CN" dirty="0" err="1"/>
              <a:t>FString</a:t>
            </a:r>
            <a:r>
              <a:rPr lang="en-US" altLang="zh-CN" dirty="0"/>
              <a:t> &amp;value) </a:t>
            </a:r>
            <a:r>
              <a:rPr lang="en-US" altLang="zh-CN" dirty="0" smtClean="0"/>
              <a:t>override {}</a:t>
            </a:r>
          </a:p>
          <a:p>
            <a:endParaRPr lang="en-US" altLang="zh-CN" dirty="0"/>
          </a:p>
          <a:p>
            <a:r>
              <a:rPr lang="en-US" altLang="zh-CN" dirty="0" smtClean="0"/>
              <a:t>    virtual </a:t>
            </a:r>
            <a:r>
              <a:rPr lang="en-US" altLang="zh-CN" dirty="0"/>
              <a:t>void </a:t>
            </a:r>
            <a:r>
              <a:rPr lang="en-US" altLang="zh-CN" dirty="0" err="1"/>
              <a:t>OnDelSpaceData</a:t>
            </a:r>
            <a:r>
              <a:rPr lang="en-US" altLang="zh-CN" dirty="0"/>
              <a:t>(uint32 </a:t>
            </a:r>
            <a:r>
              <a:rPr lang="en-US" altLang="zh-CN" dirty="0" err="1"/>
              <a:t>spaceID</a:t>
            </a:r>
            <a:r>
              <a:rPr lang="en-US" altLang="zh-CN" dirty="0"/>
              <a:t>, </a:t>
            </a:r>
            <a:r>
              <a:rPr lang="en-US" altLang="zh-CN" dirty="0" err="1"/>
              <a:t>const</a:t>
            </a:r>
            <a:r>
              <a:rPr lang="en-US" altLang="zh-CN" dirty="0"/>
              <a:t> </a:t>
            </a:r>
            <a:r>
              <a:rPr lang="en-US" altLang="zh-CN" dirty="0" err="1"/>
              <a:t>FString</a:t>
            </a:r>
            <a:r>
              <a:rPr lang="en-US" altLang="zh-CN" dirty="0"/>
              <a:t> &amp;key) </a:t>
            </a:r>
            <a:r>
              <a:rPr lang="en-US" altLang="zh-CN" dirty="0" smtClean="0"/>
              <a:t>override {}</a:t>
            </a:r>
          </a:p>
          <a:p>
            <a:endParaRPr lang="en-US" altLang="zh-CN" dirty="0"/>
          </a:p>
          <a:p>
            <a:r>
              <a:rPr lang="en-US" altLang="zh-CN" dirty="0" smtClean="0"/>
              <a:t>    virtual </a:t>
            </a:r>
            <a:r>
              <a:rPr lang="en-US" altLang="zh-CN" dirty="0"/>
              <a:t>void </a:t>
            </a:r>
            <a:r>
              <a:rPr lang="en-US" altLang="zh-CN" dirty="0" err="1"/>
              <a:t>OnAddSpaceGeometryMapping</a:t>
            </a:r>
            <a:r>
              <a:rPr lang="en-US" altLang="zh-CN" dirty="0"/>
              <a:t>(uint32 </a:t>
            </a:r>
            <a:r>
              <a:rPr lang="en-US" altLang="zh-CN" dirty="0" err="1"/>
              <a:t>spaceID</a:t>
            </a:r>
            <a:r>
              <a:rPr lang="en-US" altLang="zh-CN" dirty="0"/>
              <a:t>, </a:t>
            </a:r>
            <a:r>
              <a:rPr lang="en-US" altLang="zh-CN" dirty="0" err="1"/>
              <a:t>const</a:t>
            </a:r>
            <a:r>
              <a:rPr lang="en-US" altLang="zh-CN" dirty="0"/>
              <a:t> </a:t>
            </a:r>
            <a:r>
              <a:rPr lang="en-US" altLang="zh-CN" dirty="0" err="1"/>
              <a:t>FString</a:t>
            </a:r>
            <a:r>
              <a:rPr lang="en-US" altLang="zh-CN" dirty="0"/>
              <a:t> &amp;</a:t>
            </a:r>
            <a:r>
              <a:rPr lang="en-US" altLang="zh-CN" dirty="0" err="1"/>
              <a:t>respath</a:t>
            </a:r>
            <a:r>
              <a:rPr lang="en-US" altLang="zh-CN" dirty="0"/>
              <a:t>) </a:t>
            </a:r>
            <a:r>
              <a:rPr lang="en-US" altLang="zh-CN" dirty="0" smtClean="0"/>
              <a:t>override {}</a:t>
            </a:r>
            <a:endParaRPr lang="en-US" altLang="zh-CN" dirty="0"/>
          </a:p>
          <a:p>
            <a:r>
              <a:rPr lang="en-US" altLang="zh-CN" dirty="0" smtClean="0"/>
              <a:t>};</a:t>
            </a:r>
            <a:endParaRPr lang="en-US" altLang="zh-CN" dirty="0"/>
          </a:p>
        </p:txBody>
      </p:sp>
    </p:spTree>
    <p:extLst>
      <p:ext uri="{BB962C8B-B14F-4D97-AF65-F5344CB8AC3E}">
        <p14:creationId xmlns:p14="http://schemas.microsoft.com/office/powerpoint/2010/main" val="263317631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1450</TotalTime>
  <Words>1206</Words>
  <Application>Microsoft Office PowerPoint</Application>
  <PresentationFormat>宽屏</PresentationFormat>
  <Paragraphs>267</Paragraphs>
  <Slides>22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22</vt:i4>
      </vt:variant>
    </vt:vector>
  </HeadingPairs>
  <TitlesOfParts>
    <vt:vector size="27" baseType="lpstr">
      <vt:lpstr>宋体</vt:lpstr>
      <vt:lpstr>Arial</vt:lpstr>
      <vt:lpstr>Calibri</vt:lpstr>
      <vt:lpstr>Calibri Light</vt:lpstr>
      <vt:lpstr>Office 主题</vt:lpstr>
      <vt:lpstr>KBEngine For Unreal4</vt:lpstr>
      <vt:lpstr>Unreal4下的KBEngine开发</vt:lpstr>
      <vt:lpstr>KBEngine for Unreal4插件</vt:lpstr>
      <vt:lpstr>Entity的继承与声明</vt:lpstr>
      <vt:lpstr>Entity的继承与声明</vt:lpstr>
      <vt:lpstr>PlayerEntity与Entity的切換</vt:lpstr>
      <vt:lpstr>BigWorld与KBEngine事件回调方法区别</vt:lpstr>
      <vt:lpstr>SpaceData改变通知处理方案</vt:lpstr>
      <vt:lpstr>SpaceData改变通知处理方案</vt:lpstr>
      <vt:lpstr>位置与朝向改变通知</vt:lpstr>
      <vt:lpstr>服务器端Entity远程方法调用方案</vt:lpstr>
      <vt:lpstr>服务器端Entity远程方法调用方案</vt:lpstr>
      <vt:lpstr>服务器端Entity远程方法调用方案</vt:lpstr>
      <vt:lpstr>属性被更新以及远程方法被调用处理方案</vt:lpstr>
      <vt:lpstr>KBE_DECLARE_ENTITY_MAP()声明</vt:lpstr>
      <vt:lpstr>客户端Entity属性更新通知处理方案</vt:lpstr>
      <vt:lpstr>客户端Entity远程方法被调用处理方案</vt:lpstr>
      <vt:lpstr>客户端Entity远程方法被调用处理方案</vt:lpstr>
      <vt:lpstr>FIXED_DICT数据类型的处理</vt:lpstr>
      <vt:lpstr>FIXED_DICT数据类型的处理</vt:lpstr>
      <vt:lpstr>调试信息输出</vt:lpstr>
      <vt:lpstr>结束语</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KBEngine &amp; Unreal4</dc:title>
  <dc:creator>phw</dc:creator>
  <cp:lastModifiedBy>phw</cp:lastModifiedBy>
  <cp:revision>258</cp:revision>
  <dcterms:created xsi:type="dcterms:W3CDTF">2016-07-21T07:45:20Z</dcterms:created>
  <dcterms:modified xsi:type="dcterms:W3CDTF">2016-09-09T00:43:37Z</dcterms:modified>
</cp:coreProperties>
</file>