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Content-Based Recommender Systems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Based on properties of items</a:t>
            </a:r>
          </a:p>
          <a:p>
            <a:pPr algn="l"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Similarity of items determined by measuring similarities of their properties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981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1. Construct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tem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tem-feature matrix: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characteristics of items, can be 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or numerical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depend on the data type of features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Examples: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929640"/>
                <a:gridCol w="90802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800600"/>
          <a:ext cx="6324600" cy="1747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9800"/>
                <a:gridCol w="4114800"/>
              </a:tblGrid>
              <a:tr h="355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movies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actors, directors, genre 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documents (news articles,</a:t>
                      </a:r>
                      <a:r>
                        <a:rPr lang="en-US" baseline="0" dirty="0" smtClean="0"/>
                        <a:t> etc)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extracted using TF.IDF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CountVectorizer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 images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features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generated by tagging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. Construct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User-feature matrix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same features used in the item-feature matrix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again depend on the feature data type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29640"/>
                <a:gridCol w="90802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Example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906962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Items =&gt; movies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Values =&gt; numerical, describing degree of the feature in the movie (</a:t>
            </a:r>
            <a:r>
              <a:rPr lang="en-US" sz="2400" b="1" dirty="0">
                <a:latin typeface="Arial"/>
                <a:cs typeface="Arial"/>
              </a:rPr>
              <a:t>N</a:t>
            </a:r>
            <a:r>
              <a:rPr lang="en-US" sz="2400" b="1" dirty="0" smtClean="0">
                <a:latin typeface="Arial"/>
                <a:cs typeface="Arial"/>
              </a:rPr>
              <a:t>ote: </a:t>
            </a:r>
            <a:r>
              <a:rPr lang="en-US" sz="2400" dirty="0" smtClean="0">
                <a:latin typeface="Arial"/>
                <a:cs typeface="Arial"/>
              </a:rPr>
              <a:t>this is not rating!!)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For the values below, -5 to +5: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3352800"/>
          <a:ext cx="5638800" cy="2057400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6400"/>
                <a:gridCol w="1143000"/>
                <a:gridCol w="1295400"/>
                <a:gridCol w="1524000"/>
              </a:tblGrid>
              <a:tr h="5143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blockbuster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famous</a:t>
                      </a:r>
                      <a:r>
                        <a:rPr lang="en-US" sz="1400" baseline="0" dirty="0" smtClean="0"/>
                        <a:t> actors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Finding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cs typeface="+mn-cs"/>
                        </a:rPr>
                        <a:t>Nemo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Mission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Impossible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Jiro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Dreams of Sushi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5791200"/>
          <a:ext cx="5638800" cy="3047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676400"/>
                <a:gridCol w="1143000"/>
                <a:gridCol w="1371600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Jason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-2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0935" y="3733800"/>
            <a:ext cx="461665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Item Profile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579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User profile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3. Determine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similarities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212</Words>
  <Application>Microsoft Macintosh PowerPoint</Application>
  <PresentationFormat>On-screen Show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Content-Based Recommender Systems</vt:lpstr>
      <vt:lpstr>1. Construct item profiles</vt:lpstr>
      <vt:lpstr>2. Construct user profiles</vt:lpstr>
      <vt:lpstr>Example</vt:lpstr>
      <vt:lpstr>3. Determine similarities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Recommender Systems</dc:title>
  <dc:creator>Alona Varshal</dc:creator>
  <cp:lastModifiedBy>Alona Varshal</cp:lastModifiedBy>
  <cp:revision>29</cp:revision>
  <dcterms:created xsi:type="dcterms:W3CDTF">2017-04-15T02:57:01Z</dcterms:created>
  <dcterms:modified xsi:type="dcterms:W3CDTF">2017-04-15T04:21:59Z</dcterms:modified>
</cp:coreProperties>
</file>