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8A2A-BA20-4C12-89B1-3EC56C1FEA36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8164-25B2-4134-A131-33C2395B6BE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8A2A-BA20-4C12-89B1-3EC56C1FEA36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8164-25B2-4134-A131-33C2395B6B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8A2A-BA20-4C12-89B1-3EC56C1FEA36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8164-25B2-4134-A131-33C2395B6B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8A2A-BA20-4C12-89B1-3EC56C1FEA36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8164-25B2-4134-A131-33C2395B6B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8A2A-BA20-4C12-89B1-3EC56C1FEA36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8164-25B2-4134-A131-33C2395B6BE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8A2A-BA20-4C12-89B1-3EC56C1FEA36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8164-25B2-4134-A131-33C2395B6B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8A2A-BA20-4C12-89B1-3EC56C1FEA36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8164-25B2-4134-A131-33C2395B6B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8A2A-BA20-4C12-89B1-3EC56C1FEA36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8164-25B2-4134-A131-33C2395B6B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8A2A-BA20-4C12-89B1-3EC56C1FEA36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8164-25B2-4134-A131-33C2395B6B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8A2A-BA20-4C12-89B1-3EC56C1FEA36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8164-25B2-4134-A131-33C2395B6B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8A2A-BA20-4C12-89B1-3EC56C1FEA36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75C8164-25B2-4134-A131-33C2395B6B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1278A2A-BA20-4C12-89B1-3EC56C1FEA36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75C8164-25B2-4134-A131-33C2395B6BE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PEMROGRAMAN GRAFIS JAVA 2D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Agus</a:t>
            </a:r>
            <a:r>
              <a:rPr lang="en-US" dirty="0" smtClean="0"/>
              <a:t> </a:t>
            </a:r>
            <a:r>
              <a:rPr lang="en-US" dirty="0" err="1" smtClean="0"/>
              <a:t>darmawan</a:t>
            </a:r>
            <a:r>
              <a:rPr lang="en-US" dirty="0" smtClean="0"/>
              <a:t> S.kom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Geometri</a:t>
            </a:r>
            <a:endParaRPr lang="en-US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457200" y="2057400"/>
            <a:ext cx="41148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Shape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  <a:ea typeface="Calibri" pitchFamily="34" charset="0"/>
              <a:cs typeface="Lucida Sans Unicode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Seperti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yang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sudah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dibahas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sebelumnya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bahwa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Graphics2D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adalah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rendering engine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untuk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API Java 2D.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Dua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operasi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dasarnya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yaitu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filling shapes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menggambar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suatu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garis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.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Tetapi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Graphics2D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tidak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terlalu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banyak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menangani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operasi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geometri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.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905000"/>
            <a:ext cx="32766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Geometri</a:t>
            </a:r>
            <a:endParaRPr lang="en-US" dirty="0"/>
          </a:p>
        </p:txBody>
      </p:sp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533400" y="2057400"/>
            <a:ext cx="807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Lines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  <a:ea typeface="Calibri" pitchFamily="34" charset="0"/>
              <a:cs typeface="Lucida Sans Unicode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Kelas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java.awt.geom.Line2D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membentuk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sebuah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garis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yang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dimana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koordinat-koordinatnya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dapat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diterima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benilai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.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Seperti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halnya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Point2D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Line2D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adalah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abstrak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. Sub-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kelasnya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dapat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menyimpan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koordinat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dengan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cara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apa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saja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yang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diinginkan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00"/>
            <a:ext cx="79248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609600" y="4800600"/>
            <a:ext cx="6705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//draw Line2D.Double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g2.draw(new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Line2D.Double(x1,y1,x1,y2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609600" y="5486400"/>
            <a:ext cx="5867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Line2D.Float(float X1, float Y1, float X2, float Y2)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  <a:sym typeface="Symbol" pitchFamily="18" charset="2"/>
              </a:rPr>
              <a:t>Line2D.Float(Point2D p1, point p2)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Geometri</a:t>
            </a:r>
            <a:endParaRPr lang="en-US" dirty="0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533400" y="1981200"/>
            <a:ext cx="7848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Shape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  <a:ea typeface="Calibri" pitchFamily="34" charset="0"/>
              <a:cs typeface="Lucida Sans Unicode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Seperti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yang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sudah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dibahas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sebelumnya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bahwa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Graphics2D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adalah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rendering engine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untuk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API Java 2D.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Dua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operasi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dasarnya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yaitu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filling shapes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menggambar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suatu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garis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276600"/>
            <a:ext cx="3429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273550" y="3276600"/>
            <a:ext cx="4108450" cy="24590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cs typeface="Arial" pitchFamily="34" charset="0"/>
              </a:rPr>
              <a:t>Catatan: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cs typeface="Arial" pitchFamily="34" charset="0"/>
              </a:rPr>
              <a:t>Untuk diingat, bahwa kelas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Graphics2D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cs typeface="Arial" pitchFamily="34" charset="0"/>
              </a:rPr>
              <a:t> memiliki metode untuk operasi </a:t>
            </a: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cs typeface="Arial" pitchFamily="34" charset="0"/>
              </a:rPr>
              <a:t>drawing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cs typeface="Arial" pitchFamily="34" charset="0"/>
              </a:rPr>
              <a:t> dan </a:t>
            </a: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cs typeface="Arial" pitchFamily="34" charset="0"/>
              </a:rPr>
              <a:t>filling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cs typeface="Arial" pitchFamily="34" charset="0"/>
              </a:rPr>
              <a:t> yang sederhana: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drawRect(), drawOval(), fillRect(), fillOval(), fillArc()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cs typeface="Arial" pitchFamily="34" charset="0"/>
              </a:rPr>
              <a:t>, dll. Karena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Graphics2D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cs typeface="Arial" pitchFamily="34" charset="0"/>
              </a:rPr>
              <a:t> adalah sub-kelas dari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Graphics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cs typeface="Arial" pitchFamily="34" charset="0"/>
              </a:rPr>
              <a:t>, Anda masih bisa memanggil metode ini untuk me-</a:t>
            </a: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cs typeface="Arial" pitchFamily="34" charset="0"/>
              </a:rPr>
              <a:t>render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cs typeface="Arial" pitchFamily="34" charset="0"/>
              </a:rPr>
              <a:t> suatu </a:t>
            </a: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cs typeface="Arial" pitchFamily="34" charset="0"/>
              </a:rPr>
              <a:t>shape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cs typeface="Arial" pitchFamily="34" charset="0"/>
              </a:rPr>
              <a:t>. Dalam beberapa kasus, dengan memanggil salah satu dari metode diatas akan memudahkan operasi menggambar, karena Anda dapat melakukan proses render dari suatu shape dalam satu langkah saja.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cs typeface="Arial" pitchFamily="34" charset="0"/>
              </a:rPr>
              <a:t>Disisi lain, metode-metode ini hanya menggunakan integer untuk koordinat-nya, dan metode-metode ini tidak memperbolehkan shape tersebut dipakai kembali.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Geometri</a:t>
            </a:r>
            <a:endParaRPr lang="en-US" dirty="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457200" y="1905000"/>
            <a:ext cx="76200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Curve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Paket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java.awt.geom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memperbolehkan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untuk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menciptakan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suatu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quadratic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atau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cubic curve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	</a:t>
            </a: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Quadratic  Curve </a:t>
            </a:r>
            <a:r>
              <a:rPr kumimoji="0" lang="en-US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Segmen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Kelas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Quadcurve2D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adalah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mengimplementasikan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antarmuka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dari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Shape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.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Kelas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ini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mengekspresikan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segmen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parametrik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kurva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quadratik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pada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koordinat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x,y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. Sub-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kelas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dari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QuadCurve2D.Float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QuadCurve2D.Double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secara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presisi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menentukan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bentuk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kurva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quadratik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dalam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float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81000" y="4648200"/>
            <a:ext cx="533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r>
              <a:rPr kumimoji="0" lang="en-US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//</a:t>
            </a:r>
            <a:r>
              <a:rPr kumimoji="0" lang="en-US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membuat</a:t>
            </a:r>
            <a:r>
              <a:rPr kumimoji="0" lang="en-US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objek</a:t>
            </a:r>
            <a:r>
              <a:rPr kumimoji="0" lang="en-US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untuk</a:t>
            </a:r>
            <a:r>
              <a:rPr kumimoji="0" lang="en-US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Quadratic2D.Float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QuadCurve2D q = new QuaadCurve2D.Float();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//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menggambar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QuadCurve2D.Float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dengan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satu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set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koordinat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q.setCurve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(x1,y1,ctrlx,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ctrly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x2, y2);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7890" name="Picture 7" descr="QuadCurv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5410200"/>
            <a:ext cx="1851025" cy="107315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4572000" y="5562600"/>
            <a:ext cx="34290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g2.draw(q);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Gambar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24.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Garis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QuadCurve2D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Geometri</a:t>
            </a:r>
            <a:endParaRPr lang="en-US" dirty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228600" y="2133600"/>
            <a:ext cx="7848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Cubic Curve Segment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  <a:ea typeface="Calibri" pitchFamily="34" charset="0"/>
              <a:cs typeface="Lucida Sans Unicode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Kelas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dari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CubicCurve2D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juga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mengimplementasikan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antarmuka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dari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Shape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.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Kelas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ini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merupakan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representasi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dari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segmentasi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dari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kurva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kubik-parametrik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dalam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ruang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koordinat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x,y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).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457200" y="3581400"/>
            <a:ext cx="76962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//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membuat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objek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baru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dari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CubicCurve2D.Double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CubicCurve2D c = new CubicCurve2D.Double();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//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menggambar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CubicCurve2D.Double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dengan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satu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set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koordinat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c.setCurve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(x1, y1, ctrlx1,  ctrly1, ctrlx2, ctrly2, x2, y2);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g2.draw(c);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8915" name="Picture 9" descr="CubicCurv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5334000"/>
            <a:ext cx="1352550" cy="935038"/>
          </a:xfrm>
          <a:prstGeom prst="rect">
            <a:avLst/>
          </a:prstGeom>
          <a:noFill/>
        </p:spPr>
      </p:pic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657600" y="5181600"/>
            <a:ext cx="44958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Gambar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25.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Garis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QuadCurve2D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Geometri</a:t>
            </a:r>
            <a:endParaRPr lang="en-US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533400" y="2209800"/>
            <a:ext cx="78486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r>
              <a:rPr kumimoji="0" lang="en-US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Kelas</a:t>
            </a: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Rectangle2D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mengilustrasikan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sebuah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rectangle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yang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didefinisikan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dalam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suatu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lokasi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(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x,y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dimensi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(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 x h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).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Sub-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kelas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Rectangle2D.Float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Rectangle2D.Double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menentukan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keakurasian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sebuah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rectangle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dalam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nilai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float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.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Seperti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contoh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//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menggambar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Rectangle2D.Double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g2.draw(new Rectangle2D.Double(x, y,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rectwidth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rectheight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9937" name="Picture 10" descr="rec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724400"/>
            <a:ext cx="1703387" cy="1020763"/>
          </a:xfrm>
          <a:prstGeom prst="rect">
            <a:avLst/>
          </a:prstGeom>
          <a:noFill/>
        </p:spPr>
      </p:pic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048000" y="4648200"/>
            <a:ext cx="4662487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Gambar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27.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Rectangle2D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Geometri</a:t>
            </a:r>
            <a:endParaRPr lang="en-US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381000" y="2209800"/>
            <a:ext cx="8305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r>
              <a:rPr kumimoji="0" lang="en-US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Kelas</a:t>
            </a: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RoundRectagle2D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mengilustrasikan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sebuah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rectangle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dengan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sudut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melengkung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yang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didefinisikan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dengan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lokasi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(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x,y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),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dimensi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( w x h)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dan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dalam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lebar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dan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tinggi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dari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sudut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berbentuk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arc.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381000" y="3200400"/>
            <a:ext cx="78486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Untuk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mengeset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lokasi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ukuran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objek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berbentuk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arc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dari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RoundRectangle2D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gunakan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metode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setRoundRect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(double a, double y, double w, double h, double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arcWidth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double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arcHeight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.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Sebagai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contoh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// draw RoundRectangle2D.Double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63" name="Picture 12" descr="roundRec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876800"/>
            <a:ext cx="1704975" cy="809625"/>
          </a:xfrm>
          <a:prstGeom prst="rect">
            <a:avLst/>
          </a:prstGeom>
          <a:noFill/>
        </p:spPr>
      </p:pic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2514600" y="4953000"/>
            <a:ext cx="60340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g2.draw(new RoundRectangle2D.Double(x, y,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rectwidth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rectheight,10,10));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  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Gambar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28.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RoundRectangle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Geometri</a:t>
            </a:r>
            <a:endParaRPr lang="en-US" dirty="0"/>
          </a:p>
        </p:txBody>
      </p:sp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304800" y="1905000"/>
            <a:ext cx="8001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Ellipses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	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Kelas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Ellipse2D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membentuk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sebuah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ellipse yang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didefinisikan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melalui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sebuah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rectangle yang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membulat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Sub-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kelas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Ellipse2D.float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Ellipse2d.Double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didefinisikan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dalam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nilai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float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double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dengan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akurat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04800" y="3810000"/>
            <a:ext cx="6553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// draw Ellipse2D.Double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g2.draw(new Ellipse2D.Double(x, y,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rectwidth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rectheight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1986" name="Picture 14" descr="ellips2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5029200"/>
            <a:ext cx="1416050" cy="806450"/>
          </a:xfrm>
          <a:prstGeom prst="rect">
            <a:avLst/>
          </a:prstGeom>
          <a:noFill/>
        </p:spPr>
      </p:pic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3276600" y="5181600"/>
            <a:ext cx="3962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	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Gambar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29.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Ellips2D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533400" y="1981200"/>
            <a:ext cx="77724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Arcs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  <a:ea typeface="Calibri" pitchFamily="34" charset="0"/>
              <a:cs typeface="Lucida Sans Unicode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Untuk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menggambar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sebuah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ellips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gunakanlah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kelas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Arc2D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.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Kelas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ini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mewakili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sebuah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arc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yang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didefinisikan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sebagai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sebuah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kotak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(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rectangle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)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dengan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sudut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yang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melengkung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sudut-awal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luas-sudut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, type-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tutupan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. Sub-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kelas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Arc2D.Float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Arc2D.Double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menspesifikasikan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keakurasian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sebuah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ellips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dalam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nilai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float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533400" y="4038600"/>
            <a:ext cx="7620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// draw Arc2D.Double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g2.draw(new Arc2D.Double(x, y,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rectwidth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rectheight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, 90, 135,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Arc2D.OPEN));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3010" name="Picture 4" descr="arc2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5029200"/>
            <a:ext cx="2114550" cy="1179512"/>
          </a:xfrm>
          <a:prstGeom prst="rect">
            <a:avLst/>
          </a:prstGeom>
          <a:noFill/>
        </p:spPr>
      </p:pic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200400" y="5410200"/>
            <a:ext cx="335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Gambar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30.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Arc2D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Apa</a:t>
            </a:r>
            <a:r>
              <a:rPr lang="en-US" b="1" dirty="0" smtClean="0"/>
              <a:t> </a:t>
            </a:r>
            <a:r>
              <a:rPr lang="en-US" b="1" dirty="0" err="1" smtClean="0"/>
              <a:t>saja</a:t>
            </a:r>
            <a:r>
              <a:rPr lang="en-US" b="1" dirty="0" smtClean="0"/>
              <a:t> yang </a:t>
            </a:r>
            <a:r>
              <a:rPr lang="en-US" b="1" dirty="0" err="1" smtClean="0"/>
              <a:t>dapat</a:t>
            </a:r>
            <a:r>
              <a:rPr lang="en-US" b="1" dirty="0" smtClean="0"/>
              <a:t> Java 2D </a:t>
            </a:r>
            <a:r>
              <a:rPr lang="en-US" b="1" dirty="0" err="1" smtClean="0"/>
              <a:t>lakukan</a:t>
            </a:r>
            <a:r>
              <a:rPr lang="en-US" b="1" dirty="0" smtClean="0"/>
              <a:t> ?</a:t>
            </a:r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33400" y="1905000"/>
            <a:ext cx="73914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Java 2D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dirancang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untuk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dapat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melakukan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apa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saja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anda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inginkan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dengan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komputer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grafik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tentunya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).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Tetapi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pada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versi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awal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Java 2D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sebelumnya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penanganan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grafis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AWT (Abstract Windowing Toolkit)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685800" y="3352800"/>
            <a:ext cx="51054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java.awt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java.awt.image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java.awt.color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java.awt.font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java.awt.geom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java.awt.print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java.awt.image.renderable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com.sun.image.codec.jpeg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381000" y="2057400"/>
            <a:ext cx="83058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Shapes;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Bentuk-bentuk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geometris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dengan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baik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dapat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diwakili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oleh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kombinasi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garis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lurus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kurva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. API 2D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ini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juga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menyediakan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tools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yang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berguna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dari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bentuk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standar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seperti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persegi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panjang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busur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elips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Stroking;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Garis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bentuk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garis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dapat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digambar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sebagai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garis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padat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atau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putus-putus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dengan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lebar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yang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bermacam-macam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proses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ini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disebut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sebagai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stroking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Anda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dapat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mendefinisikan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pola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grais-bertitik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menentukan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bagaimana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bentuk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dari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sudut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bagaimana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seharusnya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garis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akhir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itu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ditarik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dibentuk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).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Filling;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suatu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bentuk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dalam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diisi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menggunakan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warna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yang solid,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dalam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bentuk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yang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berpola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warna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gradient,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atau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hal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lainnya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yang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mungkin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ada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bayangkan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Transformation;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apapun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yang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digambar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dengan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API 2D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rentangkan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dirapatkan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diputar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. API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ini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dapat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membentuk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shapes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, text,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image.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Anda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menyiapkan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transformasi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seperti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apa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yang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Anda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inginkan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selanjutnya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2D API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ini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akan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menangani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semuanya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Alpha compositing;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adalah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proses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penambahan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elemen-elemen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baru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pada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operasi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menggambar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. API 2D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akan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memberikan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fleksibilitas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yang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cukup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dengan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menggunakan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aturan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komposit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Porter-Duff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Apa</a:t>
            </a:r>
            <a:r>
              <a:rPr lang="en-US" b="1" dirty="0" smtClean="0"/>
              <a:t> </a:t>
            </a:r>
            <a:r>
              <a:rPr lang="en-US" b="1" dirty="0" err="1" smtClean="0"/>
              <a:t>saja</a:t>
            </a:r>
            <a:r>
              <a:rPr lang="en-US" b="1" dirty="0" smtClean="0"/>
              <a:t> yang </a:t>
            </a:r>
            <a:r>
              <a:rPr lang="en-US" b="1" dirty="0" err="1" smtClean="0"/>
              <a:t>dapat</a:t>
            </a:r>
            <a:r>
              <a:rPr lang="en-US" b="1" dirty="0" smtClean="0"/>
              <a:t> Java 2D </a:t>
            </a:r>
            <a:r>
              <a:rPr lang="en-US" b="1" dirty="0" err="1" smtClean="0"/>
              <a:t>lakukan</a:t>
            </a:r>
            <a:r>
              <a:rPr lang="en-US" b="1" dirty="0" smtClean="0"/>
              <a:t> 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752600"/>
            <a:ext cx="81534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Clipping;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adalah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proses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membatasi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jangkauan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operasi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menggambar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Sebagai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contoh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menggambar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pada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suatu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window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biasanya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dijepit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ke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batas-batas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window.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Dalam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2D API,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bagaimanapun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Anda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dapat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menggunakan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bentuk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apapun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untuk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clipping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Antialiasing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adalah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suatu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tehnik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yang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mengurangi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jagged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tiap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tepi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dari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gambar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Text;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API 2D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menggunakan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font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TrueType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atau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TrueType 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yang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terinstall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sistem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Anda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dapat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membuat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string,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mengambil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bentuk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string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individu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atau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beberapa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huruf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memanipulasi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teks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dalam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cara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yang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sama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dengan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suatu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shape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dimanipulasi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Color;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sulit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untuk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menunjukkan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warna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dengan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benar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. API 2D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termasuk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kelas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metode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yang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dengan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caranya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sendiri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mendukung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wujud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dari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warna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tidak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bergantung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pada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perangkat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keras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tertentu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atau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kondisi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dari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perangkat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tampilan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Images;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dukungan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API 2D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dapat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melakukan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hal-hak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apik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seperti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halnya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membentuk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suatu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shape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teks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Khususnya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Anda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dapat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mengubah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suatu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images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menggunakan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clipping shapes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menggunakan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shape compositing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pada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image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. API 2D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dalam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Java 2,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juga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mencakup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satu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set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kelas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untuk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membuka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menyimpan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gambar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dalam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format JPEG).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Apa</a:t>
            </a:r>
            <a:r>
              <a:rPr lang="en-US" b="1" dirty="0" smtClean="0"/>
              <a:t> </a:t>
            </a:r>
            <a:r>
              <a:rPr lang="en-US" b="1" dirty="0" err="1" smtClean="0"/>
              <a:t>saja</a:t>
            </a:r>
            <a:r>
              <a:rPr lang="en-US" b="1" dirty="0" smtClean="0"/>
              <a:t> yang </a:t>
            </a:r>
            <a:r>
              <a:rPr lang="en-US" b="1" dirty="0" err="1" smtClean="0"/>
              <a:t>dapat</a:t>
            </a:r>
            <a:r>
              <a:rPr lang="en-US" b="1" dirty="0" smtClean="0"/>
              <a:t> Java 2D </a:t>
            </a:r>
            <a:r>
              <a:rPr lang="en-US" b="1" dirty="0" err="1" smtClean="0"/>
              <a:t>lakukan</a:t>
            </a:r>
            <a:r>
              <a:rPr lang="en-US" b="1" dirty="0" smtClean="0"/>
              <a:t> 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05000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b="1" u="sng" dirty="0" err="1" smtClean="0"/>
              <a:t>Dimana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Bisa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Mendapatkan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Grafis</a:t>
            </a:r>
            <a:r>
              <a:rPr lang="en-US" b="1" u="sng" dirty="0" smtClean="0"/>
              <a:t> 2D 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04800" y="1828800"/>
            <a:ext cx="81534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1. Drawing on Components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  <a:ea typeface="Calibri" pitchFamily="34" charset="0"/>
              <a:cs typeface="Lucida Sans Unicode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Setiap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Component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yang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ditampilkan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AWT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dilayar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memiliki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metode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paint()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.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Dalam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JDK 1.1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maupun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yang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terbaru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Components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dapat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digambar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dengan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-overriding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metode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paint()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menggunakan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kelas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Graphics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untuk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menggambar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berbagai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bentuk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81000" y="3429000"/>
            <a:ext cx="78486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60475" algn="l"/>
              </a:tabLs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Untuk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dapat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menggunakan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seluruh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fitur-fitur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dalam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Java 2D,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haruslah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melakukan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proses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casting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didalam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metode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paint()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seperti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contoh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berikut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ini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6047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 void paint(Graphics g)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6047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6047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Graphics2D g2 = (Graphics2D) g;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6047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304800" y="2057400"/>
            <a:ext cx="83058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2.Drawing on Images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Anda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dapat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menggunakan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kelas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Graphics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atau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Graphics2D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untuk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menggambar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pada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Image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.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Image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yang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diciptakan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sendiri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dialamatkan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oleh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Graphics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dengan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memangil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metode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createGraphics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seperti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 void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drawOnImage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(Image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Graphics g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i.getGraphics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Now draw on the image using g.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04800" y="4495800"/>
            <a:ext cx="82296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Apabila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ingin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menggunakan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BufferedImage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(),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akan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diperoleh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dengan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menggunakan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Graphics2D(),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seperti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 void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drawOnBufferedImage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BufferedImage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bi)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Graphics2D g2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bi.createGraphics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Now draw on the image using g2.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u="sng" dirty="0" err="1" smtClean="0"/>
              <a:t>Dimana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Bisa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Mendapatkan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Grafis</a:t>
            </a:r>
            <a:r>
              <a:rPr lang="en-US" b="1" u="sng" dirty="0" smtClean="0"/>
              <a:t> 2D 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Graphics2D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981200"/>
            <a:ext cx="8153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Rendering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shapes</a:t>
            </a:r>
            <a:r>
              <a:rPr lang="en-US" dirty="0"/>
              <a:t>,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images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tampilannya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dilayar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dicetak</a:t>
            </a:r>
            <a:r>
              <a:rPr lang="en-US" dirty="0"/>
              <a:t>. </a:t>
            </a:r>
            <a:r>
              <a:rPr lang="en-US" i="1" dirty="0"/>
              <a:t>Shapes</a:t>
            </a:r>
            <a:r>
              <a:rPr lang="en-US" dirty="0"/>
              <a:t>,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image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i="1" dirty="0"/>
              <a:t>graphics primitives</a:t>
            </a:r>
            <a:r>
              <a:rPr lang="en-US" dirty="0"/>
              <a:t>; </a:t>
            </a:r>
            <a:r>
              <a:rPr lang="en-US" dirty="0" err="1"/>
              <a:t>layar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printer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i="1" dirty="0" err="1"/>
              <a:t>ouput</a:t>
            </a:r>
            <a:r>
              <a:rPr lang="en-US" i="1" dirty="0"/>
              <a:t> devices</a:t>
            </a:r>
            <a:r>
              <a:rPr lang="en-US" dirty="0"/>
              <a:t>.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rendering engine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; </a:t>
            </a:r>
            <a:r>
              <a:rPr lang="en-US" dirty="0" err="1"/>
              <a:t>pada</a:t>
            </a:r>
            <a:r>
              <a:rPr lang="en-US" dirty="0"/>
              <a:t> 2D API, </a:t>
            </a:r>
            <a:r>
              <a:rPr lang="en-US" dirty="0" err="1"/>
              <a:t>kelas</a:t>
            </a:r>
            <a:r>
              <a:rPr lang="en-US" dirty="0"/>
              <a:t> Graphics2D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/>
              <a:t>rendering engine</a:t>
            </a:r>
            <a:r>
              <a:rPr lang="en-US" dirty="0"/>
              <a:t>-</a:t>
            </a:r>
            <a:r>
              <a:rPr lang="en-US" dirty="0" err="1"/>
              <a:t>nya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0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Graphics2D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0"/>
            <a:ext cx="8001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Geometri</a:t>
            </a:r>
            <a:endParaRPr lang="en-US" dirty="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457200" y="2057400"/>
            <a:ext cx="79248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Java 2D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memnginjinkan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kita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untuk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memciptakan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bentuk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apa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saja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sebagai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kombinasi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dari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segmentasi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gais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lurus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atau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kurva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.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Beberapa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topik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yang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akan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bahas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disini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adalah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: (1)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kelas-kelas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yang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akan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membentuk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point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titik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); (2)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dua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antarmuka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utama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untuk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bentuk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geometry :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Shape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PahIterator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; (3)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alat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bantu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pembentuk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2D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dari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paket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java.awt.geom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; (4)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dukungan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2D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untuk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mengkombinasi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shape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dengan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yang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lainnya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533400" y="4267200"/>
            <a:ext cx="43434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Points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  <a:ea typeface="Calibri" pitchFamily="34" charset="0"/>
              <a:cs typeface="Lucida Sans Unicode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Kelas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pada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paket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java.awt.geom.Point2D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mengenkapsulasikan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satu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titik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)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area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kerja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user.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Ini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adalah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kelas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paling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dasar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dari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Java 2D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digunakan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bersam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dengan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 API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4343400"/>
            <a:ext cx="3581399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534</TotalTime>
  <Words>1299</Words>
  <Application>Microsoft Office PowerPoint</Application>
  <PresentationFormat>On-screen Show (4:3)</PresentationFormat>
  <Paragraphs>118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PEMROGRAMAN GRAFIS JAVA 2D </vt:lpstr>
      <vt:lpstr>Apa saja yang dapat Java 2D lakukan ?</vt:lpstr>
      <vt:lpstr>Apa saja yang dapat Java 2D lakukan ?</vt:lpstr>
      <vt:lpstr>Apa saja yang dapat Java 2D lakukan ?</vt:lpstr>
      <vt:lpstr>Dimana Bisa Mendapatkan Grafis 2D ? </vt:lpstr>
      <vt:lpstr>Dimana Bisa Mendapatkan Grafis 2D ? </vt:lpstr>
      <vt:lpstr>Graphics2D</vt:lpstr>
      <vt:lpstr>Graphics2D</vt:lpstr>
      <vt:lpstr>Geometri</vt:lpstr>
      <vt:lpstr>Geometri</vt:lpstr>
      <vt:lpstr>Geometri</vt:lpstr>
      <vt:lpstr>Geometri</vt:lpstr>
      <vt:lpstr>Geometri</vt:lpstr>
      <vt:lpstr>Geometri</vt:lpstr>
      <vt:lpstr>Geometri</vt:lpstr>
      <vt:lpstr>Geometri</vt:lpstr>
      <vt:lpstr>Geometri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GRAFIS JAVA 2D </dc:title>
  <dc:creator>agay</dc:creator>
  <cp:lastModifiedBy>agay</cp:lastModifiedBy>
  <cp:revision>1</cp:revision>
  <dcterms:created xsi:type="dcterms:W3CDTF">2014-11-25T13:55:03Z</dcterms:created>
  <dcterms:modified xsi:type="dcterms:W3CDTF">2014-11-25T22:49:34Z</dcterms:modified>
</cp:coreProperties>
</file>