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12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23A97CD-EE81-478E-8768-1ED9E3AC3A9B}" type="datetimeFigureOut">
              <a:rPr lang="en-US" smtClean="0"/>
              <a:t>10/1/16 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AF483C6-46DE-4125-A287-A78D30456A4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3A97CD-EE81-478E-8768-1ED9E3AC3A9B}" type="datetimeFigureOut">
              <a:rPr lang="en-US" smtClean="0"/>
              <a:t>10/1/16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F483C6-46DE-4125-A287-A78D30456A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3A97CD-EE81-478E-8768-1ED9E3AC3A9B}" type="datetimeFigureOut">
              <a:rPr lang="en-US" smtClean="0"/>
              <a:t>10/1/16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F483C6-46DE-4125-A287-A78D30456A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3A97CD-EE81-478E-8768-1ED9E3AC3A9B}" type="datetimeFigureOut">
              <a:rPr lang="en-US" smtClean="0"/>
              <a:t>10/1/16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F483C6-46DE-4125-A287-A78D30456A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23A97CD-EE81-478E-8768-1ED9E3AC3A9B}" type="datetimeFigureOut">
              <a:rPr lang="en-US" smtClean="0"/>
              <a:t>10/1/16 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AF483C6-46DE-4125-A287-A78D30456A4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3A97CD-EE81-478E-8768-1ED9E3AC3A9B}" type="datetimeFigureOut">
              <a:rPr lang="en-US" smtClean="0"/>
              <a:t>10/1/16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0AF483C6-46DE-4125-A287-A78D30456A4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3A97CD-EE81-478E-8768-1ED9E3AC3A9B}" type="datetimeFigureOut">
              <a:rPr lang="en-US" smtClean="0"/>
              <a:t>10/1/16 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0AF483C6-46DE-4125-A287-A78D30456A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3A97CD-EE81-478E-8768-1ED9E3AC3A9B}" type="datetimeFigureOut">
              <a:rPr lang="en-US" smtClean="0"/>
              <a:t>10/1/16 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F483C6-46DE-4125-A287-A78D30456A4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3A97CD-EE81-478E-8768-1ED9E3AC3A9B}" type="datetimeFigureOut">
              <a:rPr lang="en-US" smtClean="0"/>
              <a:t>10/1/16 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F483C6-46DE-4125-A287-A78D30456A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23A97CD-EE81-478E-8768-1ED9E3AC3A9B}" type="datetimeFigureOut">
              <a:rPr lang="en-US" smtClean="0"/>
              <a:t>10/1/16 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AF483C6-46DE-4125-A287-A78D30456A4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23A97CD-EE81-478E-8768-1ED9E3AC3A9B}" type="datetimeFigureOut">
              <a:rPr lang="en-US" smtClean="0"/>
              <a:t>10/1/16 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AF483C6-46DE-4125-A287-A78D30456A4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123A97CD-EE81-478E-8768-1ED9E3AC3A9B}" type="datetimeFigureOut">
              <a:rPr lang="en-US" smtClean="0"/>
              <a:t>10/1/16 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0AF483C6-46DE-4125-A287-A78D30456A42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Ekuivalensi</a:t>
            </a:r>
            <a:r>
              <a:rPr lang="en-US" dirty="0" smtClean="0"/>
              <a:t> NDFA </a:t>
            </a:r>
            <a:r>
              <a:rPr lang="en-US" dirty="0" err="1" smtClean="0"/>
              <a:t>ke</a:t>
            </a:r>
            <a:r>
              <a:rPr lang="en-US" dirty="0" smtClean="0"/>
              <a:t> DFA </a:t>
            </a:r>
            <a:r>
              <a:rPr lang="en-US" dirty="0" err="1" smtClean="0"/>
              <a:t>dan</a:t>
            </a:r>
            <a:r>
              <a:rPr lang="en-US" dirty="0" smtClean="0"/>
              <a:t> NDFA </a:t>
            </a:r>
            <a:r>
              <a:rPr lang="en-US" dirty="0" err="1" smtClean="0"/>
              <a:t>dengan</a:t>
            </a:r>
            <a:r>
              <a:rPr lang="en-US" dirty="0" smtClean="0"/>
              <a:t> E-move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TEORI BAHASA DAN AUTOMATA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Contoh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l="25000" t="44792" r="23125" b="12500"/>
          <a:stretch>
            <a:fillRect/>
          </a:stretch>
        </p:blipFill>
        <p:spPr bwMode="auto">
          <a:xfrm>
            <a:off x="381000" y="2590800"/>
            <a:ext cx="5410200" cy="3505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5943600" y="4390072"/>
            <a:ext cx="3124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dirty="0" smtClean="0"/>
              <a:t>ε-</a:t>
            </a:r>
            <a:r>
              <a:rPr lang="en-US" dirty="0" smtClean="0"/>
              <a:t>closure </a:t>
            </a:r>
            <a:r>
              <a:rPr lang="en-US" dirty="0" err="1" smtClean="0"/>
              <a:t>dari</a:t>
            </a:r>
            <a:r>
              <a:rPr lang="en-US" dirty="0" smtClean="0"/>
              <a:t> FSA </a:t>
            </a:r>
            <a:r>
              <a:rPr lang="en-US" dirty="0" err="1" smtClean="0"/>
              <a:t>tersebut</a:t>
            </a:r>
            <a:endParaRPr lang="en-US" dirty="0" smtClean="0"/>
          </a:p>
          <a:p>
            <a:r>
              <a:rPr lang="el-GR" dirty="0" smtClean="0"/>
              <a:t>ε-</a:t>
            </a:r>
            <a:r>
              <a:rPr lang="en-US" dirty="0" smtClean="0"/>
              <a:t>closure(q0) = [q0,q1]</a:t>
            </a:r>
          </a:p>
          <a:p>
            <a:r>
              <a:rPr lang="el-GR" dirty="0" smtClean="0"/>
              <a:t>ε-</a:t>
            </a:r>
            <a:r>
              <a:rPr lang="en-US" dirty="0" smtClean="0"/>
              <a:t>closure(q1) = [q1]</a:t>
            </a:r>
          </a:p>
          <a:p>
            <a:r>
              <a:rPr lang="el-GR" dirty="0" smtClean="0"/>
              <a:t>ε-</a:t>
            </a:r>
            <a:r>
              <a:rPr lang="en-US" dirty="0" smtClean="0"/>
              <a:t>closure(q2) = [q2]</a:t>
            </a:r>
          </a:p>
          <a:p>
            <a:r>
              <a:rPr lang="el-GR" dirty="0" smtClean="0"/>
              <a:t>ε-</a:t>
            </a:r>
            <a:r>
              <a:rPr lang="en-US" dirty="0" smtClean="0"/>
              <a:t>closure(q3) = [q3]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6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err="1" smtClean="0"/>
              <a:t>Cari</a:t>
            </a:r>
            <a:r>
              <a:rPr lang="en-US" sz="2400" dirty="0" smtClean="0"/>
              <a:t> </a:t>
            </a:r>
            <a:r>
              <a:rPr lang="en-US" sz="2400" dirty="0" err="1" smtClean="0"/>
              <a:t>tabel</a:t>
            </a:r>
            <a:r>
              <a:rPr lang="en-US" sz="2400" dirty="0" smtClean="0"/>
              <a:t> </a:t>
            </a:r>
            <a:r>
              <a:rPr lang="en-US" sz="2400" dirty="0" err="1" smtClean="0"/>
              <a:t>transisi</a:t>
            </a:r>
            <a:r>
              <a:rPr lang="en-US" sz="2400" dirty="0" smtClean="0"/>
              <a:t> yang </a:t>
            </a:r>
            <a:r>
              <a:rPr lang="en-US" sz="2400" dirty="0" err="1" smtClean="0"/>
              <a:t>baru</a:t>
            </a:r>
            <a:r>
              <a:rPr lang="en-US" sz="2400" dirty="0" smtClean="0"/>
              <a:t> (</a:t>
            </a:r>
            <a:r>
              <a:rPr lang="el-GR" sz="2400" dirty="0" smtClean="0"/>
              <a:t>δ’) :</a:t>
            </a:r>
            <a:endParaRPr lang="en-US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 l="23750" t="43750" r="20625" b="4167"/>
          <a:stretch>
            <a:fillRect/>
          </a:stretch>
        </p:blipFill>
        <p:spPr bwMode="auto">
          <a:xfrm>
            <a:off x="457200" y="1981200"/>
            <a:ext cx="8014854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Hasilnya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 l="24375" t="33333" r="22500" b="28125"/>
          <a:stretch>
            <a:fillRect/>
          </a:stretch>
        </p:blipFill>
        <p:spPr bwMode="auto">
          <a:xfrm>
            <a:off x="990600" y="2514600"/>
            <a:ext cx="7177216" cy="3124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Penggabungan</a:t>
            </a:r>
            <a:r>
              <a:rPr lang="en-US" b="1" dirty="0" smtClean="0"/>
              <a:t> FSA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4754563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US" dirty="0" err="1" smtClean="0"/>
              <a:t>Bila</a:t>
            </a:r>
            <a:r>
              <a:rPr lang="en-US" dirty="0" smtClean="0"/>
              <a:t> </a:t>
            </a:r>
            <a:r>
              <a:rPr lang="en-US" dirty="0" err="1" smtClean="0"/>
              <a:t>diketahui</a:t>
            </a:r>
            <a:r>
              <a:rPr lang="en-US" dirty="0" smtClean="0"/>
              <a:t> L1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yang </a:t>
            </a:r>
            <a:r>
              <a:rPr lang="en-US" dirty="0" err="1" smtClean="0"/>
              <a:t>diterima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M1 </a:t>
            </a:r>
            <a:r>
              <a:rPr lang="en-US" dirty="0" err="1" smtClean="0"/>
              <a:t>dan</a:t>
            </a:r>
            <a:r>
              <a:rPr lang="en-US" dirty="0" smtClean="0"/>
              <a:t> L2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yang </a:t>
            </a:r>
            <a:r>
              <a:rPr lang="en-US" dirty="0" err="1" smtClean="0"/>
              <a:t>diterima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M2 </a:t>
            </a:r>
            <a:r>
              <a:rPr lang="en-US" dirty="0" err="1" smtClean="0"/>
              <a:t>maka</a:t>
            </a:r>
            <a:r>
              <a:rPr lang="en-US" dirty="0" smtClean="0"/>
              <a:t>:</a:t>
            </a:r>
          </a:p>
          <a:p>
            <a:pPr algn="just">
              <a:buNone/>
            </a:pPr>
            <a:r>
              <a:rPr lang="es-ES" dirty="0" smtClean="0"/>
              <a:t>1. FSA M3 yang </a:t>
            </a:r>
            <a:r>
              <a:rPr lang="es-ES" dirty="0" err="1" smtClean="0"/>
              <a:t>dapat</a:t>
            </a:r>
            <a:r>
              <a:rPr lang="es-ES" dirty="0" smtClean="0"/>
              <a:t> </a:t>
            </a:r>
            <a:r>
              <a:rPr lang="es-ES" dirty="0" err="1" smtClean="0"/>
              <a:t>menerima</a:t>
            </a:r>
            <a:r>
              <a:rPr lang="es-ES" dirty="0" smtClean="0"/>
              <a:t> L1+L2 </a:t>
            </a:r>
            <a:r>
              <a:rPr lang="es-ES" dirty="0" err="1" smtClean="0"/>
              <a:t>dibuat</a:t>
            </a:r>
            <a:r>
              <a:rPr lang="es-ES" dirty="0" smtClean="0"/>
              <a:t> </a:t>
            </a:r>
            <a:r>
              <a:rPr lang="es-ES" dirty="0" err="1" smtClean="0"/>
              <a:t>dengan</a:t>
            </a:r>
            <a:r>
              <a:rPr lang="es-ES" dirty="0" smtClean="0"/>
              <a:t> cara:</a:t>
            </a:r>
          </a:p>
          <a:p>
            <a:pPr algn="just">
              <a:buNone/>
            </a:pPr>
            <a:r>
              <a:rPr lang="en-US" dirty="0" smtClean="0"/>
              <a:t>	♦ </a:t>
            </a:r>
            <a:r>
              <a:rPr lang="en-US" dirty="0" err="1" smtClean="0"/>
              <a:t>Tambahkan</a:t>
            </a:r>
            <a:r>
              <a:rPr lang="en-US" dirty="0" smtClean="0"/>
              <a:t> state </a:t>
            </a:r>
            <a:r>
              <a:rPr lang="en-US" dirty="0" err="1" smtClean="0"/>
              <a:t>awal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M3, </a:t>
            </a:r>
            <a:r>
              <a:rPr lang="en-US" dirty="0" err="1" smtClean="0"/>
              <a:t>hubungkan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state </a:t>
            </a:r>
            <a:r>
              <a:rPr lang="en-US" dirty="0" err="1" smtClean="0"/>
              <a:t>awal</a:t>
            </a:r>
            <a:r>
              <a:rPr lang="en-US" dirty="0" smtClean="0"/>
              <a:t> M1 </a:t>
            </a:r>
            <a:r>
              <a:rPr lang="en-US" dirty="0" err="1" smtClean="0"/>
              <a:t>dan</a:t>
            </a:r>
            <a:r>
              <a:rPr lang="en-US" dirty="0" smtClean="0"/>
              <a:t> state </a:t>
            </a:r>
            <a:r>
              <a:rPr lang="nb-NO" dirty="0" smtClean="0"/>
              <a:t>awal M2 menggunakan transisi ε</a:t>
            </a:r>
          </a:p>
          <a:p>
            <a:pPr algn="just">
              <a:buNone/>
            </a:pPr>
            <a:r>
              <a:rPr lang="en-US" dirty="0" smtClean="0"/>
              <a:t>	♦ </a:t>
            </a:r>
            <a:r>
              <a:rPr lang="en-US" dirty="0" err="1" smtClean="0"/>
              <a:t>Tambahkan</a:t>
            </a:r>
            <a:r>
              <a:rPr lang="en-US" dirty="0" smtClean="0"/>
              <a:t> state </a:t>
            </a:r>
            <a:r>
              <a:rPr lang="en-US" dirty="0" err="1" smtClean="0"/>
              <a:t>akhir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M3, </a:t>
            </a:r>
            <a:r>
              <a:rPr lang="en-US" dirty="0" err="1" smtClean="0"/>
              <a:t>hubungkan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state-state </a:t>
            </a:r>
            <a:r>
              <a:rPr lang="en-US" dirty="0" err="1" smtClean="0"/>
              <a:t>akhir</a:t>
            </a:r>
            <a:r>
              <a:rPr lang="en-US" dirty="0" smtClean="0"/>
              <a:t> M1 </a:t>
            </a:r>
            <a:r>
              <a:rPr lang="en-US" dirty="0" err="1" smtClean="0"/>
              <a:t>dan</a:t>
            </a:r>
            <a:r>
              <a:rPr lang="en-US" dirty="0" smtClean="0"/>
              <a:t> state-state </a:t>
            </a:r>
            <a:r>
              <a:rPr lang="en-US" dirty="0" err="1" smtClean="0"/>
              <a:t>akhir</a:t>
            </a:r>
            <a:r>
              <a:rPr lang="en-US" dirty="0" smtClean="0"/>
              <a:t> M2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transisi</a:t>
            </a:r>
            <a:r>
              <a:rPr lang="en-US" dirty="0" smtClean="0"/>
              <a:t> ε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s-ES" dirty="0" smtClean="0"/>
              <a:t>2. FSA M4 yang </a:t>
            </a:r>
            <a:r>
              <a:rPr lang="es-ES" dirty="0" err="1" smtClean="0"/>
              <a:t>dapat</a:t>
            </a:r>
            <a:r>
              <a:rPr lang="es-ES" dirty="0" smtClean="0"/>
              <a:t> </a:t>
            </a:r>
            <a:r>
              <a:rPr lang="es-ES" dirty="0" err="1" smtClean="0"/>
              <a:t>menerima</a:t>
            </a:r>
            <a:r>
              <a:rPr lang="es-ES" dirty="0" smtClean="0"/>
              <a:t> L1L2 </a:t>
            </a:r>
            <a:r>
              <a:rPr lang="es-ES" dirty="0" err="1" smtClean="0"/>
              <a:t>dibuat</a:t>
            </a:r>
            <a:r>
              <a:rPr lang="es-ES" dirty="0" smtClean="0"/>
              <a:t> </a:t>
            </a:r>
            <a:r>
              <a:rPr lang="es-ES" dirty="0" err="1" smtClean="0"/>
              <a:t>dengan</a:t>
            </a:r>
            <a:r>
              <a:rPr lang="es-ES" dirty="0" smtClean="0"/>
              <a:t> cara:</a:t>
            </a:r>
          </a:p>
          <a:p>
            <a:pPr algn="just">
              <a:buNone/>
            </a:pPr>
            <a:r>
              <a:rPr lang="en-US" dirty="0" smtClean="0"/>
              <a:t>	♦ State </a:t>
            </a:r>
            <a:r>
              <a:rPr lang="en-US" dirty="0" err="1" smtClean="0"/>
              <a:t>awal</a:t>
            </a:r>
            <a:r>
              <a:rPr lang="en-US" dirty="0" smtClean="0"/>
              <a:t> M1 </a:t>
            </a:r>
            <a:r>
              <a:rPr lang="en-US" dirty="0" err="1" smtClean="0"/>
              <a:t>menjadi</a:t>
            </a:r>
            <a:r>
              <a:rPr lang="en-US" dirty="0" smtClean="0"/>
              <a:t> state </a:t>
            </a:r>
            <a:r>
              <a:rPr lang="en-US" dirty="0" err="1" smtClean="0"/>
              <a:t>awal</a:t>
            </a:r>
            <a:r>
              <a:rPr lang="en-US" dirty="0" smtClean="0"/>
              <a:t> M4</a:t>
            </a:r>
          </a:p>
          <a:p>
            <a:pPr algn="just">
              <a:buNone/>
            </a:pPr>
            <a:r>
              <a:rPr lang="en-US" dirty="0" smtClean="0"/>
              <a:t>	♦ State-state </a:t>
            </a:r>
            <a:r>
              <a:rPr lang="en-US" dirty="0" err="1" smtClean="0"/>
              <a:t>akhir</a:t>
            </a:r>
            <a:r>
              <a:rPr lang="en-US" dirty="0" smtClean="0"/>
              <a:t> M2 </a:t>
            </a:r>
            <a:r>
              <a:rPr lang="en-US" dirty="0" err="1" smtClean="0"/>
              <a:t>menjadi</a:t>
            </a:r>
            <a:r>
              <a:rPr lang="en-US" dirty="0" smtClean="0"/>
              <a:t> state-state </a:t>
            </a:r>
            <a:r>
              <a:rPr lang="en-US" dirty="0" err="1" smtClean="0"/>
              <a:t>akhir</a:t>
            </a:r>
            <a:r>
              <a:rPr lang="en-US" dirty="0" smtClean="0"/>
              <a:t> M4</a:t>
            </a:r>
          </a:p>
          <a:p>
            <a:pPr algn="just">
              <a:buNone/>
            </a:pPr>
            <a:r>
              <a:rPr lang="en-US" dirty="0" smtClean="0"/>
              <a:t>	♦</a:t>
            </a:r>
            <a:r>
              <a:rPr lang="en-US" dirty="0" err="1" smtClean="0"/>
              <a:t>Hubungkan</a:t>
            </a:r>
            <a:r>
              <a:rPr lang="en-US" dirty="0" smtClean="0"/>
              <a:t> state-state </a:t>
            </a:r>
            <a:r>
              <a:rPr lang="en-US" dirty="0" err="1" smtClean="0"/>
              <a:t>akhir</a:t>
            </a:r>
            <a:r>
              <a:rPr lang="en-US" dirty="0" smtClean="0"/>
              <a:t> M1 </a:t>
            </a:r>
            <a:r>
              <a:rPr lang="en-US" dirty="0" err="1" smtClean="0"/>
              <a:t>dengan</a:t>
            </a:r>
            <a:r>
              <a:rPr lang="en-US" dirty="0" smtClean="0"/>
              <a:t> state </a:t>
            </a:r>
            <a:r>
              <a:rPr lang="en-US" dirty="0" err="1" smtClean="0"/>
              <a:t>awal</a:t>
            </a:r>
            <a:r>
              <a:rPr lang="en-US" dirty="0" smtClean="0"/>
              <a:t> M2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transisi</a:t>
            </a:r>
            <a:r>
              <a:rPr lang="en-US" dirty="0" smtClean="0"/>
              <a:t> </a:t>
            </a:r>
            <a:r>
              <a:rPr lang="el-GR" dirty="0" smtClean="0"/>
              <a:t>ε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FSA M1 </a:t>
            </a:r>
            <a:r>
              <a:rPr lang="en-US" dirty="0" err="1" smtClean="0"/>
              <a:t>dan</a:t>
            </a:r>
            <a:r>
              <a:rPr lang="en-US" dirty="0" smtClean="0"/>
              <a:t> M2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 l="23750" t="36458" r="48750" b="28125"/>
          <a:stretch>
            <a:fillRect/>
          </a:stretch>
        </p:blipFill>
        <p:spPr bwMode="auto">
          <a:xfrm>
            <a:off x="914400" y="1828800"/>
            <a:ext cx="7346576" cy="44992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FSA M3 </a:t>
            </a:r>
            <a:r>
              <a:rPr lang="en-US" dirty="0" err="1" smtClean="0"/>
              <a:t>dan</a:t>
            </a:r>
            <a:r>
              <a:rPr lang="en-US" dirty="0" smtClean="0"/>
              <a:t> M4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 l="23750" t="22917" r="20625" b="6250"/>
          <a:stretch>
            <a:fillRect/>
          </a:stretch>
        </p:blipFill>
        <p:spPr bwMode="auto">
          <a:xfrm>
            <a:off x="609600" y="1752600"/>
            <a:ext cx="7848600" cy="4800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Ekuivalensi</a:t>
            </a:r>
            <a:r>
              <a:rPr lang="en-US" b="1" dirty="0" smtClean="0"/>
              <a:t> NFA-DFA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46236"/>
            <a:ext cx="8458200" cy="4678363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NFA ? </a:t>
            </a:r>
            <a:r>
              <a:rPr lang="en-US" dirty="0" err="1" smtClean="0"/>
              <a:t>konsep</a:t>
            </a:r>
            <a:r>
              <a:rPr lang="en-US" dirty="0" smtClean="0"/>
              <a:t> yang </a:t>
            </a:r>
            <a:r>
              <a:rPr lang="en-US" dirty="0" err="1" smtClean="0"/>
              <a:t>sulit</a:t>
            </a:r>
            <a:r>
              <a:rPr lang="en-US" dirty="0" smtClean="0"/>
              <a:t> </a:t>
            </a:r>
            <a:r>
              <a:rPr lang="en-US" dirty="0" err="1" smtClean="0"/>
              <a:t>diimplemen-tasikan</a:t>
            </a:r>
            <a:r>
              <a:rPr lang="en-US" dirty="0" smtClean="0"/>
              <a:t>.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sepenuhnya</a:t>
            </a:r>
            <a:r>
              <a:rPr lang="en-US" dirty="0" smtClean="0"/>
              <a:t> deterministic.</a:t>
            </a:r>
          </a:p>
          <a:p>
            <a:pPr algn="just"/>
            <a:r>
              <a:rPr lang="en-US" dirty="0" err="1" smtClean="0"/>
              <a:t>Kenapa</a:t>
            </a:r>
            <a:r>
              <a:rPr lang="en-US" dirty="0" smtClean="0"/>
              <a:t> </a:t>
            </a:r>
            <a:r>
              <a:rPr lang="en-US" dirty="0" err="1" smtClean="0"/>
              <a:t>dipelajari</a:t>
            </a:r>
            <a:r>
              <a:rPr lang="en-US" dirty="0" smtClean="0"/>
              <a:t> ?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dekat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nyata</a:t>
            </a:r>
            <a:r>
              <a:rPr lang="en-US" dirty="0" smtClean="0"/>
              <a:t>?</a:t>
            </a:r>
          </a:p>
          <a:p>
            <a:pPr algn="just"/>
            <a:r>
              <a:rPr lang="en-US" dirty="0" err="1" smtClean="0"/>
              <a:t>Contoh</a:t>
            </a:r>
            <a:r>
              <a:rPr lang="en-US" dirty="0" smtClean="0"/>
              <a:t> : </a:t>
            </a:r>
            <a:r>
              <a:rPr lang="en-US" dirty="0" err="1" smtClean="0"/>
              <a:t>permainan</a:t>
            </a:r>
            <a:r>
              <a:rPr lang="en-US" dirty="0" smtClean="0"/>
              <a:t> </a:t>
            </a:r>
            <a:r>
              <a:rPr lang="en-US" dirty="0" err="1" smtClean="0"/>
              <a:t>catur</a:t>
            </a:r>
            <a:r>
              <a:rPr lang="en-US" dirty="0" smtClean="0"/>
              <a:t>,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alternatif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posisi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= nondeterministic</a:t>
            </a:r>
          </a:p>
          <a:p>
            <a:pPr algn="just"/>
            <a:r>
              <a:rPr lang="en-US" dirty="0" smtClean="0"/>
              <a:t>Non </a:t>
            </a:r>
            <a:r>
              <a:rPr lang="en-US" dirty="0" err="1" smtClean="0"/>
              <a:t>deterministik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menyelesaikan</a:t>
            </a:r>
            <a:r>
              <a:rPr lang="en-US" dirty="0" smtClean="0"/>
              <a:t> problem </a:t>
            </a:r>
            <a:r>
              <a:rPr lang="en-US" dirty="0" err="1" smtClean="0"/>
              <a:t>tanpa</a:t>
            </a:r>
            <a:r>
              <a:rPr lang="en-US" dirty="0" smtClean="0"/>
              <a:t> backtrack,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diekuivalensikan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DFA.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state yang </a:t>
            </a:r>
            <a:r>
              <a:rPr lang="en-US" dirty="0" err="1" smtClean="0"/>
              <a:t>merupakan</a:t>
            </a:r>
            <a:r>
              <a:rPr lang="en-US" dirty="0" smtClean="0"/>
              <a:t> subset </a:t>
            </a:r>
            <a:r>
              <a:rPr lang="en-US" dirty="0" err="1" smtClean="0"/>
              <a:t>dari</a:t>
            </a:r>
            <a:r>
              <a:rPr lang="en-US" dirty="0" smtClean="0"/>
              <a:t> state </a:t>
            </a:r>
            <a:r>
              <a:rPr lang="en-US" dirty="0" err="1" smtClean="0"/>
              <a:t>semula</a:t>
            </a:r>
            <a:r>
              <a:rPr lang="en-US" dirty="0" smtClean="0"/>
              <a:t>. </a:t>
            </a:r>
            <a:r>
              <a:rPr lang="en-US" dirty="0" err="1" smtClean="0"/>
              <a:t>jumlah</a:t>
            </a:r>
            <a:r>
              <a:rPr lang="en-US" dirty="0" smtClean="0"/>
              <a:t> state </a:t>
            </a:r>
            <a:r>
              <a:rPr lang="en-US" dirty="0" err="1" smtClean="0"/>
              <a:t>menjadi</a:t>
            </a:r>
            <a:r>
              <a:rPr lang="en-US" dirty="0" smtClean="0"/>
              <a:t> 2Q.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 smtClean="0"/>
              <a:t>Telusuri</a:t>
            </a:r>
            <a:r>
              <a:rPr lang="en-US" dirty="0" smtClean="0"/>
              <a:t> </a:t>
            </a:r>
            <a:r>
              <a:rPr lang="en-US" dirty="0" err="1" smtClean="0"/>
              <a:t>transisi</a:t>
            </a:r>
            <a:r>
              <a:rPr lang="en-US" dirty="0" smtClean="0"/>
              <a:t> state–state yang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terbentuk</a:t>
            </a:r>
            <a:r>
              <a:rPr lang="en-US" dirty="0" smtClean="0"/>
              <a:t>, </a:t>
            </a:r>
            <a:r>
              <a:rPr lang="en-US" dirty="0" err="1" smtClean="0"/>
              <a:t>dari</a:t>
            </a:r>
            <a:r>
              <a:rPr lang="en-US" dirty="0" smtClean="0"/>
              <a:t> diagram </a:t>
            </a:r>
            <a:r>
              <a:rPr lang="en-US" dirty="0" err="1" smtClean="0"/>
              <a:t>transisi</a:t>
            </a:r>
            <a:r>
              <a:rPr lang="en-US" dirty="0" smtClean="0"/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 smtClean="0"/>
              <a:t>Tentukan</a:t>
            </a:r>
            <a:r>
              <a:rPr lang="en-US" dirty="0" smtClean="0"/>
              <a:t> state </a:t>
            </a:r>
            <a:r>
              <a:rPr lang="en-US" dirty="0" err="1" smtClean="0"/>
              <a:t>awal</a:t>
            </a:r>
            <a:r>
              <a:rPr lang="en-US" dirty="0" smtClean="0"/>
              <a:t> : {q0}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 smtClean="0"/>
              <a:t>Tentukan</a:t>
            </a:r>
            <a:r>
              <a:rPr lang="en-US" dirty="0" smtClean="0"/>
              <a:t> state </a:t>
            </a:r>
            <a:r>
              <a:rPr lang="en-US" dirty="0" err="1" smtClean="0"/>
              <a:t>akhir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state yang </a:t>
            </a:r>
            <a:r>
              <a:rPr lang="en-US" dirty="0" err="1" smtClean="0"/>
              <a:t>elemennya</a:t>
            </a:r>
            <a:r>
              <a:rPr lang="en-US" dirty="0" smtClean="0"/>
              <a:t> </a:t>
            </a:r>
            <a:r>
              <a:rPr lang="en-US" dirty="0" err="1" smtClean="0"/>
              <a:t>mengandung</a:t>
            </a:r>
            <a:r>
              <a:rPr lang="en-US" dirty="0" smtClean="0"/>
              <a:t> state </a:t>
            </a:r>
            <a:r>
              <a:rPr lang="en-US" dirty="0" err="1" smtClean="0"/>
              <a:t>akhir</a:t>
            </a:r>
            <a:r>
              <a:rPr lang="en-US" dirty="0" smtClean="0"/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 smtClean="0"/>
              <a:t>Reduksi</a:t>
            </a:r>
            <a:r>
              <a:rPr lang="en-US" dirty="0" smtClean="0"/>
              <a:t> state yang </a:t>
            </a:r>
            <a:r>
              <a:rPr lang="en-US" dirty="0" err="1" smtClean="0"/>
              <a:t>tak</a:t>
            </a:r>
            <a:r>
              <a:rPr lang="en-US" dirty="0" smtClean="0"/>
              <a:t> </a:t>
            </a:r>
            <a:r>
              <a:rPr lang="en-US" dirty="0" err="1" smtClean="0"/>
              <a:t>tercapai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state </a:t>
            </a:r>
            <a:r>
              <a:rPr lang="en-US" dirty="0" err="1" smtClean="0"/>
              <a:t>awal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Ubahlah</a:t>
            </a:r>
            <a:r>
              <a:rPr lang="en-US" dirty="0" smtClean="0"/>
              <a:t> NFA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DFA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2590800"/>
            <a:ext cx="579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M={{q0,q1}, {0,1}, </a:t>
            </a:r>
            <a:r>
              <a:rPr lang="el-GR" dirty="0"/>
              <a:t>δ, </a:t>
            </a:r>
            <a:r>
              <a:rPr lang="en-US" dirty="0"/>
              <a:t>q0,{q1}}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 smtClean="0"/>
              <a:t>transisi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26250" t="31250" r="38750" b="31250"/>
          <a:stretch>
            <a:fillRect/>
          </a:stretch>
        </p:blipFill>
        <p:spPr bwMode="auto">
          <a:xfrm>
            <a:off x="1828800" y="3124200"/>
            <a:ext cx="6019800" cy="3276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4754563"/>
          </a:xfrm>
        </p:spPr>
        <p:txBody>
          <a:bodyPr>
            <a:normAutofit fontScale="92500" lnSpcReduction="10000"/>
          </a:bodyPr>
          <a:lstStyle/>
          <a:p>
            <a:pPr marL="514350" indent="-514350" algn="just">
              <a:buAutoNum type="arabicPeriod"/>
            </a:pPr>
            <a:r>
              <a:rPr lang="en-US" dirty="0" smtClean="0"/>
              <a:t>State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dibentuk</a:t>
            </a:r>
            <a:r>
              <a:rPr lang="en-US" dirty="0" smtClean="0"/>
              <a:t> : {}, {q0} {q1},{q0,q1}</a:t>
            </a:r>
          </a:p>
          <a:p>
            <a:pPr marL="514350" indent="-514350" algn="just">
              <a:buAutoNum type="arabicPeriod"/>
            </a:pPr>
            <a:r>
              <a:rPr lang="en-US" dirty="0" err="1" smtClean="0"/>
              <a:t>Telusuri</a:t>
            </a:r>
            <a:r>
              <a:rPr lang="en-US" dirty="0" smtClean="0"/>
              <a:t> state :</a:t>
            </a:r>
          </a:p>
          <a:p>
            <a:pPr marL="514350" indent="-514350" algn="just">
              <a:buAutoNum type="arabicPeriod"/>
            </a:pPr>
            <a:endParaRPr lang="en-US" dirty="0" smtClean="0"/>
          </a:p>
          <a:p>
            <a:pPr marL="514350" indent="-514350" algn="just">
              <a:buAutoNum type="arabicPeriod"/>
            </a:pPr>
            <a:endParaRPr lang="en-US" dirty="0" smtClean="0"/>
          </a:p>
          <a:p>
            <a:pPr marL="514350" indent="-514350" algn="just">
              <a:buAutoNum type="arabicPeriod"/>
            </a:pPr>
            <a:endParaRPr lang="en-US" dirty="0" smtClean="0"/>
          </a:p>
          <a:p>
            <a:pPr marL="514350" indent="-514350" algn="just">
              <a:buAutoNum type="arabicPeriod"/>
            </a:pPr>
            <a:endParaRPr lang="en-US" dirty="0" smtClean="0"/>
          </a:p>
          <a:p>
            <a:pPr marL="514350" indent="-514350" algn="just">
              <a:buAutoNum type="arabicPeriod"/>
            </a:pPr>
            <a:endParaRPr lang="en-US" dirty="0" smtClean="0"/>
          </a:p>
          <a:p>
            <a:pPr marL="514350" indent="-514350" algn="just">
              <a:buAutoNum type="arabicPeriod"/>
            </a:pPr>
            <a:r>
              <a:rPr lang="en-US" dirty="0" smtClean="0"/>
              <a:t>State </a:t>
            </a:r>
            <a:r>
              <a:rPr lang="en-US" dirty="0" err="1" smtClean="0"/>
              <a:t>awal</a:t>
            </a:r>
            <a:r>
              <a:rPr lang="en-US" dirty="0" smtClean="0"/>
              <a:t> : {q0}</a:t>
            </a:r>
          </a:p>
          <a:p>
            <a:pPr marL="514350" indent="-514350" algn="just">
              <a:buAutoNum type="arabicPeriod"/>
            </a:pPr>
            <a:r>
              <a:rPr lang="en-US" dirty="0" smtClean="0"/>
              <a:t>State </a:t>
            </a:r>
            <a:r>
              <a:rPr lang="en-US" dirty="0" err="1" smtClean="0"/>
              <a:t>akhir</a:t>
            </a:r>
            <a:r>
              <a:rPr lang="en-US" dirty="0" smtClean="0"/>
              <a:t> yang </a:t>
            </a:r>
            <a:r>
              <a:rPr lang="en-US" dirty="0" err="1" smtClean="0"/>
              <a:t>mengandung</a:t>
            </a:r>
            <a:r>
              <a:rPr lang="en-US" dirty="0" smtClean="0"/>
              <a:t> q1, </a:t>
            </a:r>
            <a:r>
              <a:rPr lang="en-US" dirty="0" err="1" smtClean="0"/>
              <a:t>yaitu</a:t>
            </a:r>
            <a:r>
              <a:rPr lang="en-US" dirty="0" smtClean="0"/>
              <a:t> {q1},{q0,q1}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34205" t="74716" r="41250" b="10417"/>
          <a:stretch>
            <a:fillRect/>
          </a:stretch>
        </p:blipFill>
        <p:spPr bwMode="auto">
          <a:xfrm>
            <a:off x="2667000" y="3200400"/>
            <a:ext cx="4114800" cy="1495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CONT’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25000" t="36458" r="27500" b="31250"/>
          <a:stretch>
            <a:fillRect/>
          </a:stretch>
        </p:blipFill>
        <p:spPr bwMode="auto">
          <a:xfrm>
            <a:off x="914399" y="1981200"/>
            <a:ext cx="7285703" cy="3657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NFA DENGAN E-MOVE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25000" t="36458" r="23125" b="28125"/>
          <a:stretch>
            <a:fillRect/>
          </a:stretch>
        </p:blipFill>
        <p:spPr bwMode="auto">
          <a:xfrm>
            <a:off x="502024" y="1981200"/>
            <a:ext cx="8184776" cy="2971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457200" y="5334000"/>
            <a:ext cx="8153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Def 1. </a:t>
            </a:r>
            <a:r>
              <a:rPr lang="el-GR" sz="2400" dirty="0"/>
              <a:t>ε-</a:t>
            </a:r>
            <a:r>
              <a:rPr lang="en-US" sz="2400" dirty="0"/>
              <a:t>move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transisi</a:t>
            </a:r>
            <a:r>
              <a:rPr lang="en-US" sz="2400" dirty="0"/>
              <a:t> </a:t>
            </a:r>
            <a:r>
              <a:rPr lang="en-US" sz="2400" dirty="0" err="1"/>
              <a:t>antara</a:t>
            </a:r>
            <a:r>
              <a:rPr lang="en-US" sz="2400" dirty="0"/>
              <a:t> 2 status </a:t>
            </a:r>
            <a:r>
              <a:rPr lang="en-US" sz="2400" dirty="0" err="1"/>
              <a:t>tanpa</a:t>
            </a:r>
            <a:r>
              <a:rPr lang="en-US" sz="2400" dirty="0"/>
              <a:t> </a:t>
            </a:r>
            <a:r>
              <a:rPr lang="en-US" sz="2400" dirty="0" err="1"/>
              <a:t>adanya</a:t>
            </a:r>
            <a:r>
              <a:rPr lang="en-US" sz="2400" dirty="0"/>
              <a:t> input. </a:t>
            </a:r>
            <a:r>
              <a:rPr lang="en-US" sz="2400" dirty="0" err="1"/>
              <a:t>Contoh</a:t>
            </a:r>
            <a:r>
              <a:rPr lang="en-US" sz="2400" dirty="0"/>
              <a:t> </a:t>
            </a:r>
            <a:r>
              <a:rPr lang="en-US" sz="2400" dirty="0" err="1"/>
              <a:t>gambar</a:t>
            </a:r>
            <a:r>
              <a:rPr lang="en-US" sz="2400" dirty="0"/>
              <a:t> </a:t>
            </a:r>
            <a:r>
              <a:rPr lang="en-US" sz="2400" dirty="0" smtClean="0"/>
              <a:t>: </a:t>
            </a:r>
            <a:r>
              <a:rPr lang="en-US" sz="2400" dirty="0" err="1" smtClean="0"/>
              <a:t>transisi</a:t>
            </a:r>
            <a:r>
              <a:rPr lang="en-US" sz="2400" dirty="0" smtClean="0"/>
              <a:t> </a:t>
            </a:r>
            <a:r>
              <a:rPr lang="en-US" sz="2400" dirty="0" err="1"/>
              <a:t>antara</a:t>
            </a:r>
            <a:r>
              <a:rPr lang="en-US" sz="2400" dirty="0"/>
              <a:t> status q1 </a:t>
            </a:r>
            <a:r>
              <a:rPr lang="en-US" sz="2400" dirty="0" err="1"/>
              <a:t>ke</a:t>
            </a:r>
            <a:r>
              <a:rPr lang="en-US" sz="2400" dirty="0"/>
              <a:t> q3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46237"/>
            <a:ext cx="8305800" cy="4526280"/>
          </a:xfrm>
        </p:spPr>
        <p:txBody>
          <a:bodyPr/>
          <a:lstStyle/>
          <a:p>
            <a:pPr algn="just">
              <a:buNone/>
            </a:pPr>
            <a:r>
              <a:rPr lang="en-US" dirty="0" smtClean="0"/>
              <a:t>Def 2. </a:t>
            </a:r>
            <a:r>
              <a:rPr lang="el-GR" dirty="0" smtClean="0"/>
              <a:t>ε-</a:t>
            </a:r>
            <a:r>
              <a:rPr lang="en-US" dirty="0" smtClean="0"/>
              <a:t>closure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state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dicapai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state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input.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:</a:t>
            </a:r>
          </a:p>
          <a:p>
            <a:pPr algn="just"/>
            <a:r>
              <a:rPr lang="el-GR" dirty="0" smtClean="0"/>
              <a:t>ε-</a:t>
            </a:r>
            <a:r>
              <a:rPr lang="en-US" dirty="0" smtClean="0"/>
              <a:t>closure(q0) = [q0,q1,q3]</a:t>
            </a:r>
          </a:p>
          <a:p>
            <a:pPr algn="just"/>
            <a:r>
              <a:rPr lang="el-GR" dirty="0" smtClean="0"/>
              <a:t>ε-</a:t>
            </a:r>
            <a:r>
              <a:rPr lang="en-US" dirty="0" smtClean="0"/>
              <a:t>closure(q1) = [q1,q3]</a:t>
            </a:r>
          </a:p>
          <a:p>
            <a:pPr algn="just"/>
            <a:r>
              <a:rPr lang="el-GR" dirty="0" smtClean="0"/>
              <a:t>ε-</a:t>
            </a:r>
            <a:r>
              <a:rPr lang="en-US" dirty="0" smtClean="0"/>
              <a:t>closure(q3) = [q3]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Ekuivalensi</a:t>
            </a:r>
            <a:r>
              <a:rPr lang="en-US" b="1" dirty="0" smtClean="0"/>
              <a:t> NFA </a:t>
            </a:r>
            <a:r>
              <a:rPr lang="en-US" b="1" dirty="0" err="1" smtClean="0"/>
              <a:t>dengan</a:t>
            </a:r>
            <a:r>
              <a:rPr lang="en-US" b="1" dirty="0" smtClean="0"/>
              <a:t> </a:t>
            </a:r>
            <a:r>
              <a:rPr lang="el-GR" b="1" dirty="0" smtClean="0"/>
              <a:t>ε-</a:t>
            </a:r>
            <a:r>
              <a:rPr lang="en-US" b="1" dirty="0" smtClean="0"/>
              <a:t>move </a:t>
            </a:r>
            <a:r>
              <a:rPr lang="en-US" b="1" dirty="0" err="1" smtClean="0"/>
              <a:t>ke</a:t>
            </a:r>
            <a:r>
              <a:rPr lang="en-US" b="1" dirty="0" smtClean="0"/>
              <a:t> NFA </a:t>
            </a:r>
            <a:r>
              <a:rPr lang="en-US" b="1" dirty="0" err="1" smtClean="0"/>
              <a:t>tanpa</a:t>
            </a:r>
            <a:r>
              <a:rPr lang="en-US" b="1" dirty="0" smtClean="0"/>
              <a:t> </a:t>
            </a:r>
            <a:r>
              <a:rPr lang="el-GR" b="1" dirty="0" smtClean="0"/>
              <a:t>ε-</a:t>
            </a:r>
            <a:r>
              <a:rPr lang="en-US" b="1" dirty="0" smtClean="0"/>
              <a:t>move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4678363"/>
          </a:xfrm>
        </p:spPr>
        <p:txBody>
          <a:bodyPr>
            <a:normAutofit/>
          </a:bodyPr>
          <a:lstStyle/>
          <a:p>
            <a:pPr marL="514350" indent="-514350" algn="just">
              <a:buAutoNum type="arabicPeriod"/>
            </a:pPr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transisi</a:t>
            </a:r>
            <a:r>
              <a:rPr lang="en-US" dirty="0" smtClean="0"/>
              <a:t> NFA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l-GR" dirty="0" smtClean="0"/>
              <a:t>ε-</a:t>
            </a:r>
            <a:r>
              <a:rPr lang="en-US" dirty="0" smtClean="0"/>
              <a:t>move</a:t>
            </a:r>
          </a:p>
          <a:p>
            <a:pPr marL="514350" indent="-514350" algn="just">
              <a:buAutoNum type="arabicPeriod"/>
            </a:pPr>
            <a:r>
              <a:rPr lang="en-US" dirty="0" err="1" smtClean="0"/>
              <a:t>Tentukan</a:t>
            </a:r>
            <a:r>
              <a:rPr lang="en-US" dirty="0" smtClean="0"/>
              <a:t> ε-closure </a:t>
            </a:r>
            <a:r>
              <a:rPr lang="en-US" dirty="0" err="1" smtClean="0"/>
              <a:t>setiap</a:t>
            </a:r>
            <a:r>
              <a:rPr lang="en-US" dirty="0" smtClean="0"/>
              <a:t> state</a:t>
            </a:r>
          </a:p>
          <a:p>
            <a:pPr marL="514350" indent="-514350" algn="just">
              <a:buAutoNum type="arabicPeriod"/>
            </a:pPr>
            <a:r>
              <a:rPr lang="en-US" dirty="0" err="1" smtClean="0"/>
              <a:t>Carilah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transisi</a:t>
            </a:r>
            <a:r>
              <a:rPr lang="en-US" dirty="0" smtClean="0"/>
              <a:t> /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transisi</a:t>
            </a:r>
            <a:r>
              <a:rPr lang="en-US" dirty="0" smtClean="0"/>
              <a:t> yang </a:t>
            </a:r>
            <a:r>
              <a:rPr lang="en-US" dirty="0" err="1" smtClean="0"/>
              <a:t>baru</a:t>
            </a:r>
            <a:r>
              <a:rPr lang="en-US" dirty="0" smtClean="0"/>
              <a:t>, </a:t>
            </a:r>
            <a:r>
              <a:rPr lang="en-US" dirty="0" err="1" smtClean="0"/>
              <a:t>rumus</a:t>
            </a:r>
            <a:r>
              <a:rPr lang="en-US" dirty="0" smtClean="0"/>
              <a:t> :</a:t>
            </a:r>
          </a:p>
          <a:p>
            <a:pPr marL="862330" lvl="1" indent="-514350" algn="just">
              <a:buNone/>
            </a:pPr>
            <a:r>
              <a:rPr lang="el-GR" dirty="0" smtClean="0"/>
              <a:t>δ’(</a:t>
            </a:r>
            <a:r>
              <a:rPr lang="en-US" dirty="0" err="1" smtClean="0"/>
              <a:t>state,input</a:t>
            </a:r>
            <a:r>
              <a:rPr lang="en-US" dirty="0" smtClean="0"/>
              <a:t>)=</a:t>
            </a:r>
            <a:r>
              <a:rPr lang="el-GR" dirty="0" smtClean="0"/>
              <a:t>ε-</a:t>
            </a:r>
            <a:r>
              <a:rPr lang="en-US" dirty="0" smtClean="0"/>
              <a:t>closure(</a:t>
            </a:r>
            <a:r>
              <a:rPr lang="el-GR" dirty="0" smtClean="0"/>
              <a:t>δ(ε</a:t>
            </a:r>
            <a:r>
              <a:rPr lang="en-US" dirty="0" smtClean="0"/>
              <a:t> closure(</a:t>
            </a:r>
            <a:r>
              <a:rPr lang="en-US" dirty="0" err="1" smtClean="0"/>
              <a:t>state,input</a:t>
            </a:r>
            <a:r>
              <a:rPr lang="en-US" dirty="0" smtClean="0"/>
              <a:t>))</a:t>
            </a:r>
          </a:p>
          <a:p>
            <a:pPr marL="514350" indent="-514350" algn="just">
              <a:buAutoNum type="arabicPeriod"/>
            </a:pPr>
            <a:r>
              <a:rPr lang="en-US" dirty="0" err="1" smtClean="0"/>
              <a:t>Tentukan</a:t>
            </a:r>
            <a:r>
              <a:rPr lang="en-US" dirty="0" smtClean="0"/>
              <a:t> state </a:t>
            </a:r>
            <a:r>
              <a:rPr lang="en-US" dirty="0" err="1" smtClean="0"/>
              <a:t>akhir</a:t>
            </a:r>
            <a:r>
              <a:rPr lang="en-US" dirty="0" smtClean="0"/>
              <a:t> </a:t>
            </a:r>
            <a:r>
              <a:rPr lang="en-US" dirty="0" err="1" smtClean="0"/>
              <a:t>ditambah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state yang </a:t>
            </a:r>
            <a:r>
              <a:rPr lang="el-GR" dirty="0" smtClean="0"/>
              <a:t>ε-</a:t>
            </a:r>
            <a:r>
              <a:rPr lang="en-US" dirty="0" smtClean="0"/>
              <a:t>closure </a:t>
            </a:r>
            <a:r>
              <a:rPr lang="en-US" dirty="0" err="1" smtClean="0"/>
              <a:t>nya</a:t>
            </a:r>
            <a:r>
              <a:rPr lang="en-US" dirty="0" smtClean="0"/>
              <a:t> </a:t>
            </a:r>
            <a:r>
              <a:rPr lang="en-US" dirty="0" err="1" smtClean="0"/>
              <a:t>menuju</a:t>
            </a:r>
            <a:r>
              <a:rPr lang="en-US" dirty="0" smtClean="0"/>
              <a:t> state </a:t>
            </a:r>
            <a:r>
              <a:rPr lang="en-US" dirty="0" err="1" smtClean="0"/>
              <a:t>akhir</a:t>
            </a:r>
            <a:r>
              <a:rPr lang="en-US" dirty="0" smtClean="0"/>
              <a:t>, </a:t>
            </a:r>
            <a:r>
              <a:rPr lang="en-US" dirty="0" err="1" smtClean="0"/>
              <a:t>rumusnya</a:t>
            </a:r>
            <a:r>
              <a:rPr lang="en-US" dirty="0" smtClean="0"/>
              <a:t>:</a:t>
            </a:r>
          </a:p>
          <a:p>
            <a:pPr marL="514350" indent="-514350" algn="just">
              <a:buNone/>
            </a:pPr>
            <a:r>
              <a:rPr lang="en-US" dirty="0" smtClean="0"/>
              <a:t>	F’ = F ∪ {q | (</a:t>
            </a:r>
            <a:r>
              <a:rPr lang="el-GR" dirty="0" smtClean="0"/>
              <a:t>ε-</a:t>
            </a:r>
            <a:r>
              <a:rPr lang="en-US" dirty="0" smtClean="0"/>
              <a:t>closure(q) ∩ F ≠ ∅}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34</TotalTime>
  <Words>491</Words>
  <Application>Microsoft Macintosh PowerPoint</Application>
  <PresentationFormat>On-screen Show (4:3)</PresentationFormat>
  <Paragraphs>61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Foundry</vt:lpstr>
      <vt:lpstr>Ekuivalensi NDFA ke DFA dan NDFA dengan E-move</vt:lpstr>
      <vt:lpstr>Ekuivalensi NFA-DFA</vt:lpstr>
      <vt:lpstr>Algoritma</vt:lpstr>
      <vt:lpstr>CONTOH</vt:lpstr>
      <vt:lpstr>PowerPoint Presentation</vt:lpstr>
      <vt:lpstr>CONT’</vt:lpstr>
      <vt:lpstr>NFA DENGAN E-MOVE</vt:lpstr>
      <vt:lpstr>CONT’</vt:lpstr>
      <vt:lpstr>Ekuivalensi NFA dengan ε-move ke NFA tanpa ε-move</vt:lpstr>
      <vt:lpstr>CONTOH</vt:lpstr>
      <vt:lpstr>PowerPoint Presentation</vt:lpstr>
      <vt:lpstr>CONT’</vt:lpstr>
      <vt:lpstr>Penggabungan FSA</vt:lpstr>
      <vt:lpstr>PowerPoint Presentation</vt:lpstr>
      <vt:lpstr>Contoh FSA M1 dan M2</vt:lpstr>
      <vt:lpstr>FSA M3 dan M4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Ekuivalensi NDFA ke DFA dan NDFA dengan E-move</dc:title>
  <dc:creator>nhunu</dc:creator>
  <cp:lastModifiedBy>Muhamad Nur Witama</cp:lastModifiedBy>
  <cp:revision>3</cp:revision>
  <dcterms:created xsi:type="dcterms:W3CDTF">2012-02-17T18:17:08Z</dcterms:created>
  <dcterms:modified xsi:type="dcterms:W3CDTF">2016-10-01T00:41:15Z</dcterms:modified>
</cp:coreProperties>
</file>