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🌍 Predicting CO₂ Emissions (SDG 13 Project)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Machine Learning to Support Climate 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🚨 The Problem: Climate Impact of CO₂ Emissions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CO₂ emissions drive global warming</a:t>
            </a:r>
          </a:p>
          <a:p>
            <a:r>
              <a:t>• Developing countries need tools to plan ahead</a:t>
            </a:r>
          </a:p>
          <a:p>
            <a:r>
              <a:t>• Can we use data to forecast future emissions and reduce risk?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🧠 ML Approach: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Type: Supervised Learning (Regression)</a:t>
            </a:r>
          </a:p>
          <a:p>
            <a:r>
              <a:t>• Algorithm: Linear Regression</a:t>
            </a:r>
          </a:p>
          <a:p>
            <a:r>
              <a:t>• Features: GDP, Population</a:t>
            </a:r>
          </a:p>
          <a:p>
            <a:r>
              <a:t>• Target: CO₂ Emissions</a:t>
            </a:r>
          </a:p>
          <a:p>
            <a:r>
              <a:t>• Tool: Scikit-learn in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R² Score: 0.84 (Strong fit)</a:t>
            </a:r>
          </a:p>
          <a:p>
            <a:r>
              <a:t>• Mean Absolute Error: ~270,000 Mt</a:t>
            </a:r>
          </a:p>
          <a:p>
            <a:r>
              <a:t>• GDP and Population are key indicators</a:t>
            </a:r>
          </a:p>
          <a:p>
            <a:r>
              <a:t>• Visual: Predicted vs Actual Emissions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🤔 Ethical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Bias: Some countries underreport emissions</a:t>
            </a:r>
          </a:p>
          <a:p>
            <a:r>
              <a:t>• Fairness: Ensure inclusive global data access</a:t>
            </a:r>
          </a:p>
          <a:p>
            <a:r>
              <a:t>• Sustainability: Tool can inform better policies</a:t>
            </a:r>
          </a:p>
          <a:p>
            <a:r>
              <a:t>• Future Work: Add renewable energy &amp; energy use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3117" y="1996225"/>
            <a:ext cx="11597425" cy="1919914"/>
          </a:xfrm>
        </p:spPr>
        <p:txBody>
          <a:bodyPr>
            <a:normAutofit/>
          </a:bodyPr>
          <a:lstStyle/>
          <a:p>
            <a:r>
              <a:rPr sz="9600" dirty="0"/>
              <a:t>✅ 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168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🌍 Predicting CO₂ Emissions (SDG 13 Project)</vt:lpstr>
      <vt:lpstr>🚨 The Problem: Climate Impact of CO₂ Emissions</vt:lpstr>
      <vt:lpstr>🧠 ML Approach: Supervised Learning</vt:lpstr>
      <vt:lpstr>📊 Model Results</vt:lpstr>
      <vt:lpstr>🤔 Ethical Reflection</vt:lpstr>
      <vt:lpstr>✅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Lina Maina</cp:lastModifiedBy>
  <cp:revision>2</cp:revision>
  <dcterms:created xsi:type="dcterms:W3CDTF">2013-01-27T09:14:16Z</dcterms:created>
  <dcterms:modified xsi:type="dcterms:W3CDTF">2025-07-14T08:24:13Z</dcterms:modified>
  <cp:category/>
</cp:coreProperties>
</file>