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8" r:id="rId10"/>
    <p:sldId id="269" r:id="rId11"/>
    <p:sldId id="270" r:id="rId12"/>
    <p:sldId id="264" r:id="rId13"/>
    <p:sldId id="265" r:id="rId14"/>
    <p:sldId id="266" r:id="rId15"/>
    <p:sldId id="267" r:id="rId16"/>
    <p:sldId id="27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49D0A3-CCC7-44E5-9224-4902496BB26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65EF28-345F-416B-B2B1-CE405DBB2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http" TargetMode="External"/><Relationship Id="rId2" Type="http://schemas.openxmlformats.org/officeDocument/2006/relationships/hyperlink" Target="http://chst3v207:6666/api/custom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Resource/service/$resource" TargetMode="External"/><Relationship Id="rId2" Type="http://schemas.openxmlformats.org/officeDocument/2006/relationships/hyperlink" Target="https://docs.angularjs.org/guide/unit-test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kBsNU16O0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uehan/AngularJumpstar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bind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Jumpstart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ng-click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49815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2857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64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ng-repeat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15" y="1916832"/>
            <a:ext cx="6264696" cy="12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15" y="3212976"/>
            <a:ext cx="1941959" cy="195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41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Services/Factories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1885714" cy="28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76872"/>
            <a:ext cx="5168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4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Services/Factories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58098"/>
            <a:ext cx="5628572" cy="20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6497"/>
            <a:ext cx="61531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1484784"/>
            <a:ext cx="327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pp/controllers/serviceController.js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005064"/>
            <a:ext cx="236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app/partials/service.html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Services/Factories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chst3v207:6666/api/customers</a:t>
            </a:r>
            <a:endParaRPr lang="en-US" dirty="0" smtClean="0"/>
          </a:p>
          <a:p>
            <a:r>
              <a:rPr lang="en-US" dirty="0" smtClean="0"/>
              <a:t>REST =&gt; </a:t>
            </a:r>
            <a:r>
              <a:rPr lang="de-DE" dirty="0" err="1"/>
              <a:t>Representational</a:t>
            </a:r>
            <a:r>
              <a:rPr lang="de-DE" dirty="0"/>
              <a:t> State </a:t>
            </a:r>
            <a:r>
              <a:rPr lang="de-DE" dirty="0" smtClean="0"/>
              <a:t>Transfer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$http: </a:t>
            </a:r>
            <a:r>
              <a:rPr lang="en-US" dirty="0" err="1" smtClean="0">
                <a:hlinkClick r:id="rId3"/>
              </a:rPr>
              <a:t>AngularDoc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75" y="2780928"/>
            <a:ext cx="6837363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1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Services/Factories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0198"/>
            <a:ext cx="4464496" cy="241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51720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28" y="2852936"/>
            <a:ext cx="4248472" cy="142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29061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CustomerService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24836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CustomerController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2794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ServicePartial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7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Authentication / </a:t>
            </a:r>
            <a:r>
              <a:rPr lang="en-US" dirty="0" smtClean="0"/>
              <a:t>Authorization</a:t>
            </a:r>
          </a:p>
          <a:p>
            <a:r>
              <a:rPr lang="en-US" dirty="0"/>
              <a:t>Testing </a:t>
            </a:r>
            <a:r>
              <a:rPr lang="en-US" dirty="0" smtClean="0"/>
              <a:t>=&gt; </a:t>
            </a:r>
            <a:r>
              <a:rPr lang="en-US" dirty="0" err="1" smtClean="0">
                <a:hlinkClick r:id="rId2"/>
              </a:rPr>
              <a:t>angularDoc</a:t>
            </a:r>
            <a:endParaRPr lang="en-US" dirty="0" smtClean="0"/>
          </a:p>
          <a:p>
            <a:r>
              <a:rPr lang="en-US" dirty="0"/>
              <a:t>$</a:t>
            </a:r>
            <a:r>
              <a:rPr lang="en-US" dirty="0" smtClean="0"/>
              <a:t>resources / </a:t>
            </a:r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en-US" dirty="0" err="1" smtClean="0">
                <a:hlinkClick r:id="rId3"/>
              </a:rPr>
              <a:t>angularDoc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7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www.youtube.com/watch?v=kkBsNU16O0E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</a:p>
          <a:p>
            <a:r>
              <a:rPr lang="en-US" dirty="0" smtClean="0"/>
              <a:t>Project setup</a:t>
            </a:r>
          </a:p>
          <a:p>
            <a:r>
              <a:rPr lang="en-US" dirty="0" smtClean="0"/>
              <a:t>Routing and </a:t>
            </a:r>
            <a:r>
              <a:rPr lang="en-US" dirty="0" smtClean="0"/>
              <a:t>Views</a:t>
            </a:r>
          </a:p>
          <a:p>
            <a:r>
              <a:rPr lang="en-US" dirty="0"/>
              <a:t>Controllers &amp; Binding with $</a:t>
            </a:r>
            <a:r>
              <a:rPr lang="en-US" dirty="0" smtClean="0"/>
              <a:t>scope</a:t>
            </a:r>
            <a:endParaRPr lang="en-US" dirty="0" smtClean="0"/>
          </a:p>
          <a:p>
            <a:r>
              <a:rPr lang="en-US" dirty="0" smtClean="0"/>
              <a:t>Directives</a:t>
            </a:r>
            <a:endParaRPr lang="en-US" dirty="0" smtClean="0"/>
          </a:p>
          <a:p>
            <a:r>
              <a:rPr lang="en-US" dirty="0" smtClean="0"/>
              <a:t>Services/Factories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2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Developed by Google</a:t>
            </a:r>
          </a:p>
          <a:p>
            <a:r>
              <a:rPr lang="en-US" dirty="0" smtClean="0"/>
              <a:t>Initial Release 2009</a:t>
            </a:r>
          </a:p>
          <a:p>
            <a:r>
              <a:rPr lang="en-US" dirty="0" smtClean="0"/>
              <a:t>MIT License</a:t>
            </a:r>
          </a:p>
          <a:p>
            <a:r>
              <a:rPr lang="en-US" dirty="0" smtClean="0"/>
              <a:t>Client Side Model-View-Controller</a:t>
            </a:r>
          </a:p>
          <a:p>
            <a:r>
              <a:rPr lang="en-US" dirty="0"/>
              <a:t>Wikipedia: “AngularJS is built on the belief that declarative programming should be used to create user interfaces and connect software components</a:t>
            </a:r>
            <a:r>
              <a:rPr lang="en-US" dirty="0" smtClean="0"/>
              <a:t>,…”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Brackets </a:t>
            </a:r>
            <a:r>
              <a:rPr lang="en-US" sz="1400" dirty="0" smtClean="0"/>
              <a:t>K:\Zentrale_Logistik\LIT\Betrieb\Developers\Tools\brackets</a:t>
            </a:r>
            <a:endParaRPr lang="en-US" sz="1400" dirty="0"/>
          </a:p>
          <a:p>
            <a:r>
              <a:rPr lang="en-US" dirty="0" err="1" smtClean="0"/>
              <a:t>Git-scm</a:t>
            </a:r>
            <a:r>
              <a:rPr lang="en-US" dirty="0" smtClean="0"/>
              <a:t> </a:t>
            </a:r>
            <a:r>
              <a:rPr lang="en-US" sz="1400" dirty="0"/>
              <a:t>K:\</a:t>
            </a:r>
            <a:r>
              <a:rPr lang="en-US" sz="1400" dirty="0" smtClean="0"/>
              <a:t>Zentrale_Logistik\LIT\Betrieb\Developers\Tools\GitScm</a:t>
            </a:r>
          </a:p>
          <a:p>
            <a:r>
              <a:rPr lang="en-US" dirty="0"/>
              <a:t>Clone empty </a:t>
            </a:r>
            <a:r>
              <a:rPr lang="en-US" dirty="0" smtClean="0"/>
              <a:t>project</a:t>
            </a:r>
            <a:endParaRPr lang="en-US" sz="1400" dirty="0" smtClean="0"/>
          </a:p>
          <a:p>
            <a:pPr lvl="1"/>
            <a:r>
              <a:rPr lang="en-US" sz="1200" dirty="0" err="1" smtClean="0"/>
              <a:t>Git</a:t>
            </a:r>
            <a:r>
              <a:rPr lang="en-US" sz="1200" dirty="0" smtClean="0"/>
              <a:t> clone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github.com/muehan/AngularJumpstart.git</a:t>
            </a:r>
            <a:endParaRPr lang="en-US" sz="1200" dirty="0" smtClean="0"/>
          </a:p>
          <a:p>
            <a:pPr lvl="1"/>
            <a:endParaRPr lang="en-US" sz="1200" dirty="0"/>
          </a:p>
          <a:p>
            <a:r>
              <a:rPr lang="en-US" dirty="0"/>
              <a:t>Host directory </a:t>
            </a:r>
            <a:r>
              <a:rPr lang="en-US" dirty="0" smtClean="0"/>
              <a:t>with IIS or Apache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2720480" cy="291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and </a:t>
            </a:r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28763"/>
            <a:ext cx="50006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4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Views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3371429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3133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1642" y="188907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Index.hmtl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Controllers &amp; Binding with $</a:t>
            </a:r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4476191" cy="17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661068"/>
            <a:ext cx="312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app/controller/HomeController.js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45529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9183" y="4211796"/>
            <a:ext cx="107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app/app.js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&amp; Binding with $scope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7161905" cy="199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2564904"/>
            <a:ext cx="224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app/partials/home.html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ng-model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ng-show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483916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3581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9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151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AngularJS Jumpstart</vt:lpstr>
      <vt:lpstr>Table of Contents</vt:lpstr>
      <vt:lpstr>General information</vt:lpstr>
      <vt:lpstr>Project setup</vt:lpstr>
      <vt:lpstr>Routing and Views</vt:lpstr>
      <vt:lpstr>Routing and Views</vt:lpstr>
      <vt:lpstr>Controllers &amp; Binding with $scope</vt:lpstr>
      <vt:lpstr>Controllers &amp; Binding with $scope</vt:lpstr>
      <vt:lpstr>Directives</vt:lpstr>
      <vt:lpstr>Directives</vt:lpstr>
      <vt:lpstr>Directives</vt:lpstr>
      <vt:lpstr>Services/Factories</vt:lpstr>
      <vt:lpstr>Services/Factories</vt:lpstr>
      <vt:lpstr>Services/Factories</vt:lpstr>
      <vt:lpstr>Services/Factories</vt:lpstr>
      <vt:lpstr>Next steps</vt:lpstr>
      <vt:lpstr>Finally</vt:lpstr>
    </vt:vector>
  </TitlesOfParts>
  <Company>Pilatus Aircraft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Jumpstart</dc:title>
  <dc:creator>Mühle André</dc:creator>
  <cp:lastModifiedBy>Mühle André</cp:lastModifiedBy>
  <cp:revision>86</cp:revision>
  <dcterms:created xsi:type="dcterms:W3CDTF">2015-12-17T18:50:50Z</dcterms:created>
  <dcterms:modified xsi:type="dcterms:W3CDTF">2015-12-22T08:53:35Z</dcterms:modified>
</cp:coreProperties>
</file>