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6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5000" t="5000" r="1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1423-4E4C-4627-93E8-A5A717B405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E175-9E21-494E-BB2D-497006EB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35000" t="15000" r="35000" b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978" y="2535382"/>
            <a:ext cx="6930044" cy="1066656"/>
          </a:xfrm>
        </p:spPr>
        <p:txBody>
          <a:bodyPr/>
          <a:lstStyle/>
          <a:p>
            <a:r>
              <a:rPr lang="en-US" dirty="0" smtClean="0"/>
              <a:t>BCS - 10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1989-90</a:t>
            </a:r>
          </a:p>
          <a:p>
            <a:r>
              <a:rPr lang="en-US" sz="3600" dirty="0" smtClean="0"/>
              <a:t>Science</a:t>
            </a:r>
            <a:r>
              <a:rPr lang="en-US" sz="3600" dirty="0" smtClean="0"/>
              <a:t> </a:t>
            </a:r>
            <a:r>
              <a:rPr lang="en-US" sz="3600" dirty="0" err="1" smtClean="0"/>
              <a:t>mcq</a:t>
            </a:r>
            <a:r>
              <a:rPr lang="en-US" sz="3600" dirty="0" smtClean="0"/>
              <a:t> </a:t>
            </a:r>
            <a:r>
              <a:rPr lang="en-US" sz="3600" dirty="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22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সংকর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ধাতু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পিতলের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উপাদান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হলো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তামা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টিন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তামা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দস্তা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তামা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নিকেল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তামা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সীসা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আমাদের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দেহকোষ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রক্ত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হতে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গ্রহণ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অক্সিজেন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গ্লুকোজ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অক্সিজেন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রক্তের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আমিষ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ইউরিয়া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গ্লুকোজ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এমাইনো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এসিড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কার্বন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ডাইঅক্সাইড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পৃথিবীর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ঘূর্ণনের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ফলে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ছিটকিয়ে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পড়ি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মহাকর্ষ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বলেন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জন্য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মাধ্যাকর্ষণ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বলের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জন্য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স্থির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থাকার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জন্য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পৃথিবীর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সঙ্গে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আমাদের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আবর্তনের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জন্য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নিচের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কোনটি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জীবাশ্ন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জ্বালানি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নয়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পেট্রোলিয়াম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কয়লা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প্রাকৃতিক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গ্যাস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বায়োগ্যাস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বৈদ্যুতিক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মটর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এমন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যন্ত্রকৌশল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যা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তাপ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শক্তিকে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যান্ত্রিক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শক্তিকে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রূপান্তরিত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তাপ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শক্তিকে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তড়ি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ৎ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শক্তিতে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রূপান্তরিত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যান্ত্রিক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শক্তিকে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তড়ি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ৎ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শক্তিতে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রূপান্তরিত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তড়ি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ৎ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শক্তিকে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যান্ত্রিক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শক্তিতে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রূপান্তরিত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বায়ু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সর্বদাই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উচ্চচাপ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অঞ্চল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হতে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নিন্মচাপ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অঞ্চলের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দিকে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প্রবাহিত</a:t>
            </a:r>
            <a:r>
              <a:rPr lang="en-US" sz="48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তাকে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বলা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আয়ন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বায়ু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প্রত্যয়ন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বায়ু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মৌসুমী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বায়ু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নিয়ত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বায়ু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জলজ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উদ্ভিদ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সহজে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ভাসতে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পারে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কারণ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এরা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অনেক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ছোট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এদের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কান্ডে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অনেক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বায়ু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কুঠুরি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থাকে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এরা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পানিতে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জন্মে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এদের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পাতা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অনেক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কম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থাকে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885218" cy="1325563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নবায়নযোগ্য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শক্তির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উৎসের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উদাহরণ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হলো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2" y="1848630"/>
            <a:ext cx="57607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পারমাণবিক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জ্বালানি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পীট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কয়লা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ফুয়েল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সেল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সূর্য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885218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প্রেসার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কুকারে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রান্না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তাড়াতাড়ি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কারণ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2" y="1848630"/>
            <a:ext cx="57607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রান্নার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জন্য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তাপ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নয়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চাপও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কাজে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লাগে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বদ্ধ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পাত্রে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তাপ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সংরক্ষিত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উচ্চচাপে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তরলের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স্ফুটনাংক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বৃদ্ধি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পায়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সঞ্চিত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বাষ্পের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তাপ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রান্নায়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সহায়ক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885218" cy="1325563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তিনটি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মূখ্য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বর্ণের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সমন্বয়ে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অন্যান্য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সৃষ্টি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করা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যায়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হলো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2" y="1848630"/>
            <a:ext cx="57607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লাল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হলুদ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নীল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লাল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কমলা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বেগুনী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হলুদ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সবুজ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নীল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লাল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নীল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সবুজ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885218" cy="1325563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ভৌগলিকভাবে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গুরুত্বপূর্ণ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কাল্পনিক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রেখাটি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বাংলাদেশের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ওপর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গিয়েছে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হলো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2" y="1848630"/>
            <a:ext cx="57607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মূল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মধ্যরেখা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কর্কটক্রান্তি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রেখা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মকরক্রান্তি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রেখা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আন্তর্জাতিক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তারিখ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রেখা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885218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মাছ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অক্সিজেন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নেয়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মাঝে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মাঝে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পানির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উপর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নাক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তুলে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পানিতে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অক্সিজেন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হাইড্রোজেন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বিশ্লিষ্ট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পটকার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মদ্ধ্যে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জমানো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বাতাস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হতে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পানির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মধ্যে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দ্রবীভূত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বাতাস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হতে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কচুশাক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বিশেষভাবে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মূল্যবান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উপাদানের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জন্য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হলো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ভিটামিন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‘এ’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ভিটামিন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‘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সি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’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লৌহ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ক্যালসিয়াম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সাধারণ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ড্রাইসেলে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ইলেকট্রোড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হিসেবে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থাকে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তামার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দন্ড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দস্তার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দন্ড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তামার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পাত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ও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দস্তার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পাত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কার্বন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দন্ড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দস্তার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কৌটা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তামার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দন্ড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ও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দস্তার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কৌটা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627523" cy="1325563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দূরের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বিদ্যু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ৎ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উৎপাদন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কেন্দ্র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হতে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বিদ্যু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ৎ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নিয়ে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আসতে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হলে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হাই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ভোল্টেজ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ব্যবহার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করার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কারণ</a:t>
            </a:r>
            <a:r>
              <a:rPr lang="en-US" sz="4800" dirty="0" smtClean="0"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endParaRPr lang="en-US" sz="48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2971" y="1848630"/>
            <a:ext cx="85136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এতে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বিদ্যুতের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অপচয়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কম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এতে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কমে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গিয়েও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প্রয়োজনীয়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ভোল্টেজ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বজায়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থাকে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অধিক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বিদ্যু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ৎ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পাওয়া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যায়</a:t>
            </a:r>
            <a:endParaRPr lang="en-US" sz="3200" dirty="0" smtClean="0"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প্রয়োজনমতো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ভোল্টেজ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কমিয়ে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ব্যবহার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করা</a:t>
            </a:r>
            <a:r>
              <a:rPr lang="en-US" sz="3200" dirty="0" smtClean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 smtClean="0">
                <a:latin typeface="NikoshBAN" panose="02000000000000000000" pitchFamily="2" charset="0"/>
                <a:cs typeface="NikoshBAN" panose="02000000000000000000" pitchFamily="2" charset="0"/>
              </a:rPr>
              <a:t>যায়</a:t>
            </a:r>
            <a:endParaRPr lang="en-US" sz="3200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357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NikoshBAN</vt:lpstr>
      <vt:lpstr>Office Theme</vt:lpstr>
      <vt:lpstr>Microsoft Equation 3.0</vt:lpstr>
      <vt:lpstr>BCS - 10</vt:lpstr>
      <vt:lpstr>নবায়নযোগ্য শক্তির উৎসের একটি উদাহরণ হলো?</vt:lpstr>
      <vt:lpstr>প্রেসার কুকারে রান্না তাড়াতাড়ি হয় কারণ-</vt:lpstr>
      <vt:lpstr>যে তিনটি মূখ্য বর্ণের সমন্বয়ে অন্যান্য বর্ণ সৃষ্টি করা যায় সেগুলো হলো-</vt:lpstr>
      <vt:lpstr>ভৌগলিকভাবে গুরুত্বপূর্ণ যে কাল্পনিক রেখাটি বাংলাদেশের ওপর দিয়ে গিয়েছে তা হলো-</vt:lpstr>
      <vt:lpstr>মাছ অক্সিজেন নেয়-</vt:lpstr>
      <vt:lpstr>কচুশাক বিশেষভাবে মূল্যবান যে উপাদানের জন্য তা হলো-</vt:lpstr>
      <vt:lpstr>সাধারণ ড্রাইসেলে ইলেকট্রোড হিসেবে থাকে-</vt:lpstr>
      <vt:lpstr>দূরের বিদ্যুৎ উৎপাদন কেন্দ্র হতে বিদ্যুৎ নিয়ে আসতে হলে হাই ভোল্টেজ ব্যবহার করার কারণ-</vt:lpstr>
      <vt:lpstr>সংকর ধাতু পিতলের উপাদান হলো-</vt:lpstr>
      <vt:lpstr>আমাদের দেহকোষ রক্ত হতে গ্রহণ করে-</vt:lpstr>
      <vt:lpstr>পৃথিবীর ঘূর্ণনের ফলে আমরা ছিটকিয়ে পড়ি না-</vt:lpstr>
      <vt:lpstr>নিচের কোনটি জীবাশ্ন জ্বালানি নয়?</vt:lpstr>
      <vt:lpstr>বৈদ্যুতিক মটর এমন একটি যন্ত্রকৌশল, যা-</vt:lpstr>
      <vt:lpstr>যে বায়ু সর্বদাই উচ্চচাপ অঞ্চল হতে নিন্মচাপ অঞ্চলের দিকে প্রবাহিত হয়, তাকে বলা হয়-</vt:lpstr>
      <vt:lpstr>জলজ উদ্ভিদ সহজে ভাসতে পারে, কারণ-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 - 11</dc:title>
  <dc:creator>Tanha</dc:creator>
  <cp:lastModifiedBy>Tanha</cp:lastModifiedBy>
  <cp:revision>47</cp:revision>
  <dcterms:created xsi:type="dcterms:W3CDTF">2024-09-11T18:13:16Z</dcterms:created>
  <dcterms:modified xsi:type="dcterms:W3CDTF">2024-09-16T19:04:57Z</dcterms:modified>
</cp:coreProperties>
</file>