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7" r:id="rId6"/>
    <p:sldId id="298" r:id="rId7"/>
    <p:sldId id="301" r:id="rId8"/>
    <p:sldId id="302" r:id="rId9"/>
    <p:sldId id="305" r:id="rId10"/>
    <p:sldId id="303" r:id="rId11"/>
    <p:sldId id="304" r:id="rId12"/>
    <p:sldId id="299" r:id="rId13"/>
    <p:sldId id="300" r:id="rId14"/>
    <p:sldId id="29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298"/>
            <p14:sldId id="301"/>
            <p14:sldId id="302"/>
            <p14:sldId id="305"/>
            <p14:sldId id="303"/>
            <p14:sldId id="304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  <p1510:client id="{6F70F443-72ED-49A8-AE51-2BB347B81408}" v="1" dt="2022-12-19T11:24:05.661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6F70F443-72ED-49A8-AE51-2BB347B81408}"/>
    <pc:docChg chg="modSld sldOrd">
      <pc:chgData name="Celine Gugel" userId="a0dc202d26524916" providerId="LiveId" clId="{6F70F443-72ED-49A8-AE51-2BB347B81408}" dt="2022-12-19T11:24:07.595" v="30" actId="1076"/>
      <pc:docMkLst>
        <pc:docMk/>
      </pc:docMkLst>
      <pc:sldChg chg="modSp mod">
        <pc:chgData name="Celine Gugel" userId="a0dc202d26524916" providerId="LiveId" clId="{6F70F443-72ED-49A8-AE51-2BB347B81408}" dt="2022-12-19T11:22:56.877" v="9" actId="14100"/>
        <pc:sldMkLst>
          <pc:docMk/>
          <pc:sldMk cId="402018869" sldId="297"/>
        </pc:sldMkLst>
        <pc:spChg chg="mod">
          <ac:chgData name="Celine Gugel" userId="a0dc202d26524916" providerId="LiveId" clId="{6F70F443-72ED-49A8-AE51-2BB347B81408}" dt="2022-12-19T11:22:56.877" v="9" actId="14100"/>
          <ac:spMkLst>
            <pc:docMk/>
            <pc:sldMk cId="402018869" sldId="297"/>
            <ac:spMk id="2" creationId="{7B12E3B7-AFDE-883A-5C47-953D99CE8927}"/>
          </ac:spMkLst>
        </pc:spChg>
      </pc:sldChg>
      <pc:sldChg chg="addSp modSp mod ord">
        <pc:chgData name="Celine Gugel" userId="a0dc202d26524916" providerId="LiveId" clId="{6F70F443-72ED-49A8-AE51-2BB347B81408}" dt="2022-12-19T11:24:07.595" v="30" actId="1076"/>
        <pc:sldMkLst>
          <pc:docMk/>
          <pc:sldMk cId="2774107021" sldId="298"/>
        </pc:sldMkLst>
        <pc:spChg chg="add mod">
          <ac:chgData name="Celine Gugel" userId="a0dc202d26524916" providerId="LiveId" clId="{6F70F443-72ED-49A8-AE51-2BB347B81408}" dt="2022-12-19T11:23:28.562" v="18" actId="14100"/>
          <ac:spMkLst>
            <pc:docMk/>
            <pc:sldMk cId="2774107021" sldId="298"/>
            <ac:spMk id="3" creationId="{96CD68F5-AD75-6BA3-1CA2-46FA176195F6}"/>
          </ac:spMkLst>
        </pc:spChg>
        <pc:spChg chg="add mod">
          <ac:chgData name="Celine Gugel" userId="a0dc202d26524916" providerId="LiveId" clId="{6F70F443-72ED-49A8-AE51-2BB347B81408}" dt="2022-12-19T11:23:55.298" v="28" actId="1076"/>
          <ac:spMkLst>
            <pc:docMk/>
            <pc:sldMk cId="2774107021" sldId="298"/>
            <ac:spMk id="5" creationId="{7DEB9A87-A808-07A7-A24C-6C1F38504796}"/>
          </ac:spMkLst>
        </pc:spChg>
        <pc:picChg chg="add mod">
          <ac:chgData name="Celine Gugel" userId="a0dc202d26524916" providerId="LiveId" clId="{6F70F443-72ED-49A8-AE51-2BB347B81408}" dt="2022-12-19T11:24:07.595" v="30" actId="1076"/>
          <ac:picMkLst>
            <pc:docMk/>
            <pc:sldMk cId="2774107021" sldId="298"/>
            <ac:picMk id="7" creationId="{6AFBEE79-D6B0-4686-02A7-A4345906B327}"/>
          </ac:picMkLst>
        </pc:picChg>
      </pc:sldChg>
    </pc:docChg>
  </pc:docChgLst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1" y="1792586"/>
            <a:ext cx="823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 und 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CD68F5-AD75-6BA3-1CA2-46FA176195F6}"/>
              </a:ext>
            </a:extLst>
          </p:cNvPr>
          <p:cNvSpPr txBox="1"/>
          <p:nvPr/>
        </p:nvSpPr>
        <p:spPr>
          <a:xfrm>
            <a:off x="884977" y="2597630"/>
            <a:ext cx="7761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Jeder hat sich selbst informiert, was möglich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Wissen der Vorlesung umsetzten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Bestimmter Begriff muss erraten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Vorgeben sind nur Anzahl Buchstaben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Richtig</a:t>
            </a:r>
            <a:r>
              <a:rPr lang="de-DE" dirty="0">
                <a:latin typeface="+mj-lt"/>
              </a:rPr>
              <a:t> = Buchstaben erscheint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Falsch</a:t>
            </a:r>
            <a:r>
              <a:rPr lang="de-DE" dirty="0">
                <a:latin typeface="+mj-lt"/>
              </a:rPr>
              <a:t> =Abbildung Galgen bildet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Ist Galgen vollständig – Spiel verloren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2 Spielvarianten – 1. Gegen Computer 2. Wort selbst angeben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EB9A87-A808-07A7-A24C-6C1F38504796}"/>
              </a:ext>
            </a:extLst>
          </p:cNvPr>
          <p:cNvSpPr txBox="1"/>
          <p:nvPr/>
        </p:nvSpPr>
        <p:spPr>
          <a:xfrm>
            <a:off x="992486" y="1010391"/>
            <a:ext cx="78527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latin typeface="+mj-lt"/>
              </a:rPr>
              <a:t>1. Ideenfindung und Spielerklärung</a:t>
            </a:r>
          </a:p>
        </p:txBody>
      </p:sp>
      <p:pic>
        <p:nvPicPr>
          <p:cNvPr id="7" name="Grafik 6" descr="Glühbirne und Zahnrad mit einfarbiger Füllung">
            <a:extLst>
              <a:ext uri="{FF2B5EF4-FFF2-40B4-BE49-F238E27FC236}">
                <a16:creationId xmlns:a16="http://schemas.microsoft.com/office/drawing/2014/main" id="{6AFBEE79-D6B0-4686-02A7-A4345906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035" y="940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22662-DF51-4346-B7E7-290FDFB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68371"/>
            <a:ext cx="9198000" cy="432000"/>
          </a:xfrm>
        </p:spPr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B01CB7-D5D3-4984-B928-DDA8CB47BA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CF3AB4-7E1F-4CBD-B100-2304C405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700371"/>
            <a:ext cx="9198000" cy="51305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Auswahl Spielmodus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Spielmodus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gegen den Computer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 einem Array mit vorgegebenen Wörtern soll ein Wort zufällig ausgegeben werden und das Spiel startet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Spielmodus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mit eigener Worteingabe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über die Scanner-Funktion wird ein Wort als String abgefragt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Wort hat mindestens zwei Zeichen, keine Leerzeichen oder Sonderzeichen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60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Leerzeichen einfügen, damit Spielauswahl nicht mehr zu sehen ist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(Modus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verlassen</a:t>
            </a:r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1042CE-759E-4A7E-ACC3-3E1BB0FBEBCF}"/>
              </a:ext>
            </a:extLst>
          </p:cNvPr>
          <p:cNvSpPr/>
          <p:nvPr/>
        </p:nvSpPr>
        <p:spPr>
          <a:xfrm>
            <a:off x="10106526" y="6266046"/>
            <a:ext cx="1260910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176B-A9C4-4B85-880D-35BE680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0140E2-6D46-400B-932B-3D54BA02AC5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7C4DD-39F1-4D93-BCF0-8D2804CA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latin typeface="Calibri" panose="020F0502020204030204" pitchFamily="34" charset="0"/>
                <a:ea typeface="Calibri" panose="020F0502020204030204" pitchFamily="34" charset="0"/>
              </a:rPr>
              <a:t>Buchstabeneingabe</a:t>
            </a:r>
            <a:endParaRPr lang="de-DE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neue Klasse Spiel anlegen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 zur Buchstabeneingabe programmieren mit den verschiedenen Bedingungen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</a:rPr>
              <a:t>ein Char, damit nur der erste Buchstabe genommen wird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ein 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 mit den Buchstaben an der entsprechenden Stelle vom Wort für die Ausgabe in der Konsole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Mindestens 2 Zeichen lang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nthält keine Leerzeichen oder Sonderzeichen 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3EFD7F-04D1-4C23-B5DA-46F330BF3A31}"/>
              </a:ext>
            </a:extLst>
          </p:cNvPr>
          <p:cNvSpPr/>
          <p:nvPr/>
        </p:nvSpPr>
        <p:spPr>
          <a:xfrm>
            <a:off x="10058400" y="6176964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CF6145-C529-4AD7-895B-27CF9EBECD4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BC52F-1CB0-4AA8-8E8C-E9C44A9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latin typeface="Calibri" panose="020F0502020204030204" pitchFamily="34" charset="0"/>
                <a:ea typeface="Calibri" panose="020F0502020204030204" pitchFamily="34" charset="0"/>
              </a:rPr>
              <a:t>Ausgabe der Konsole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Hurra! Deine Eingabe war richtig!”, wenn Eingabe richtig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„Das war leider falsch“, wenn Eingabe falsch ist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FE1634F-6E2B-40B7-A855-BE7DF9F8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197975" cy="431800"/>
          </a:xfrm>
        </p:spPr>
        <p:txBody>
          <a:bodyPr/>
          <a:lstStyle/>
          <a:p>
            <a:r>
              <a:rPr lang="de-DE" dirty="0"/>
              <a:t>Benötigte Funktionen</a:t>
            </a:r>
          </a:p>
        </p:txBody>
      </p:sp>
    </p:spTree>
    <p:extLst>
      <p:ext uri="{BB962C8B-B14F-4D97-AF65-F5344CB8AC3E}">
        <p14:creationId xmlns:p14="http://schemas.microsoft.com/office/powerpoint/2010/main" val="104961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4CF6B-B10C-4735-B257-CDDB3C8E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071F06-B6F6-4E7D-97ED-79D91287B1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D8DE7-85ED-4221-AD32-3A7A5B47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73943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Spielablauf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zeichneSpiel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“, um die Zeichnung dann auch ausgeben zu können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vergleichechar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„Schonversucht“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getstatus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 aktueller Spielstatus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EA9DF8-961A-4A9C-8D9D-EB878DA88287}"/>
              </a:ext>
            </a:extLst>
          </p:cNvPr>
          <p:cNvSpPr/>
          <p:nvPr/>
        </p:nvSpPr>
        <p:spPr>
          <a:xfrm>
            <a:off x="10090341" y="6176963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4C7B4-7678-4C85-8CBD-5AE147B2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B1146-D82F-42C9-A9B7-9567CC6A6A1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DA80F-C068-4541-88E7-B863D573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anzahlFalscheBuchstaben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spielVerloren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spielGewonnen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arrFalscheBuchstaben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arrGegebeneWörter</a:t>
            </a:r>
            <a:endParaRPr lang="de-DE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</a:t>
            </a:r>
            <a:r>
              <a:rPr lang="de-DE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1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321</Words>
  <Application>Microsoft Office PowerPoint</Application>
  <PresentationFormat>Breitbild</PresentationFormat>
  <Paragraphs>82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PowerPoint-Präsentation</vt:lpstr>
      <vt:lpstr>Benötigte Funktionen</vt:lpstr>
      <vt:lpstr>Benötigte Funktionen</vt:lpstr>
      <vt:lpstr>Benötigte Funktionen</vt:lpstr>
      <vt:lpstr>Benötigte Funktionen</vt:lpstr>
      <vt:lpstr>Benötigte Funktionen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Celine Gugel</cp:lastModifiedBy>
  <cp:revision>3</cp:revision>
  <dcterms:created xsi:type="dcterms:W3CDTF">2022-12-16T14:50:59Z</dcterms:created>
  <dcterms:modified xsi:type="dcterms:W3CDTF">2022-12-19T11:24:10Z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