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82" r:id="rId5"/>
    <p:sldId id="297" r:id="rId6"/>
    <p:sldId id="298" r:id="rId7"/>
    <p:sldId id="299" r:id="rId8"/>
    <p:sldId id="300" r:id="rId9"/>
    <p:sldId id="296" r:id="rId10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8CE9F132-F147-48AF-9489-79CC65132238}">
          <p14:sldIdLst>
            <p14:sldId id="282"/>
          </p14:sldIdLst>
        </p14:section>
        <p14:section name="Abschnitt ohne Titel" id="{528501D9-763D-4701-BC0F-C04A9C887F4F}">
          <p14:sldIdLst>
            <p14:sldId id="297"/>
            <p14:sldId id="298"/>
            <p14:sldId id="299"/>
            <p14:sldId id="300"/>
            <p14:sldId id="296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86797D6-52EC-4744-8EA7-98DE61667493}" v="1" dt="2022-12-19T09:11:28.947"/>
    <p1510:client id="{6F70F443-72ED-49A8-AE51-2BB347B81408}" v="4" dt="2022-12-19T10:59:30.129"/>
  </p1510:revLst>
</p1510:revInfo>
</file>

<file path=ppt/tableStyles.xml><?xml version="1.0" encoding="utf-8"?>
<a:tblStyleLst xmlns:a="http://schemas.openxmlformats.org/drawingml/2006/main" def="{073A0DAA-6AF3-43AB-8588-CEC1D06C72B9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31" autoAdjust="0"/>
  </p:normalViewPr>
  <p:slideViewPr>
    <p:cSldViewPr snapToGrid="0">
      <p:cViewPr varScale="1">
        <p:scale>
          <a:sx n="106" d="100"/>
          <a:sy n="106" d="100"/>
        </p:scale>
        <p:origin x="792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9" d="100"/>
          <a:sy n="89" d="100"/>
        </p:scale>
        <p:origin x="3006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eline Gugel" userId="a0dc202d26524916" providerId="LiveId" clId="{6F70F443-72ED-49A8-AE51-2BB347B81408}"/>
    <pc:docChg chg="custSel modSld">
      <pc:chgData name="Celine Gugel" userId="a0dc202d26524916" providerId="LiveId" clId="{6F70F443-72ED-49A8-AE51-2BB347B81408}" dt="2022-12-19T11:07:34.754" v="546" actId="113"/>
      <pc:docMkLst>
        <pc:docMk/>
      </pc:docMkLst>
      <pc:sldChg chg="modSp mod">
        <pc:chgData name="Celine Gugel" userId="a0dc202d26524916" providerId="LiveId" clId="{6F70F443-72ED-49A8-AE51-2BB347B81408}" dt="2022-12-19T10:55:58.035" v="173" actId="14100"/>
        <pc:sldMkLst>
          <pc:docMk/>
          <pc:sldMk cId="402018869" sldId="297"/>
        </pc:sldMkLst>
        <pc:spChg chg="mod">
          <ac:chgData name="Celine Gugel" userId="a0dc202d26524916" providerId="LiveId" clId="{6F70F443-72ED-49A8-AE51-2BB347B81408}" dt="2022-12-19T10:55:58.035" v="173" actId="14100"/>
          <ac:spMkLst>
            <pc:docMk/>
            <pc:sldMk cId="402018869" sldId="297"/>
            <ac:spMk id="2" creationId="{7B12E3B7-AFDE-883A-5C47-953D99CE8927}"/>
          </ac:spMkLst>
        </pc:spChg>
      </pc:sldChg>
      <pc:sldChg chg="addSp modSp mod">
        <pc:chgData name="Celine Gugel" userId="a0dc202d26524916" providerId="LiveId" clId="{6F70F443-72ED-49A8-AE51-2BB347B81408}" dt="2022-12-19T11:07:34.754" v="546" actId="113"/>
        <pc:sldMkLst>
          <pc:docMk/>
          <pc:sldMk cId="2774107021" sldId="298"/>
        </pc:sldMkLst>
        <pc:spChg chg="add mod">
          <ac:chgData name="Celine Gugel" userId="a0dc202d26524916" providerId="LiveId" clId="{6F70F443-72ED-49A8-AE51-2BB347B81408}" dt="2022-12-19T11:00:57.418" v="543" actId="20577"/>
          <ac:spMkLst>
            <pc:docMk/>
            <pc:sldMk cId="2774107021" sldId="298"/>
            <ac:spMk id="2" creationId="{131EF68C-A602-4B64-17F4-387BB5097EDB}"/>
          </ac:spMkLst>
        </pc:spChg>
        <pc:spChg chg="add mod">
          <ac:chgData name="Celine Gugel" userId="a0dc202d26524916" providerId="LiveId" clId="{6F70F443-72ED-49A8-AE51-2BB347B81408}" dt="2022-12-19T11:07:34.754" v="546" actId="113"/>
          <ac:spMkLst>
            <pc:docMk/>
            <pc:sldMk cId="2774107021" sldId="298"/>
            <ac:spMk id="5" creationId="{35C71428-301C-7AE1-1283-1549FCF8FB1B}"/>
          </ac:spMkLst>
        </pc:spChg>
        <pc:picChg chg="add mod">
          <ac:chgData name="Celine Gugel" userId="a0dc202d26524916" providerId="LiveId" clId="{6F70F443-72ED-49A8-AE51-2BB347B81408}" dt="2022-12-19T10:56:21.803" v="197" actId="1076"/>
          <ac:picMkLst>
            <pc:docMk/>
            <pc:sldMk cId="2774107021" sldId="298"/>
            <ac:picMk id="4" creationId="{0FF7DC08-FAFF-9379-A5F7-FC5C8EEE9F6D}"/>
          </ac:picMkLst>
        </pc:picChg>
      </pc:sldChg>
    </pc:docChg>
  </pc:docChgLst>
  <pc:docChgLst>
    <pc:chgData name="Celine Gugel" userId="a0dc202d26524916" providerId="LiveId" clId="{386797D6-52EC-4744-8EA7-98DE61667493}"/>
    <pc:docChg chg="custSel addSld delSld modSld sldOrd modSection">
      <pc:chgData name="Celine Gugel" userId="a0dc202d26524916" providerId="LiveId" clId="{386797D6-52EC-4744-8EA7-98DE61667493}" dt="2022-12-19T09:19:51.066" v="89" actId="2890"/>
      <pc:docMkLst>
        <pc:docMk/>
      </pc:docMkLst>
      <pc:sldChg chg="addSp modSp mod">
        <pc:chgData name="Celine Gugel" userId="a0dc202d26524916" providerId="LiveId" clId="{386797D6-52EC-4744-8EA7-98DE61667493}" dt="2022-12-19T09:12:44.971" v="73" actId="255"/>
        <pc:sldMkLst>
          <pc:docMk/>
          <pc:sldMk cId="402018869" sldId="297"/>
        </pc:sldMkLst>
        <pc:spChg chg="add mod">
          <ac:chgData name="Celine Gugel" userId="a0dc202d26524916" providerId="LiveId" clId="{386797D6-52EC-4744-8EA7-98DE61667493}" dt="2022-12-19T09:12:44.971" v="73" actId="255"/>
          <ac:spMkLst>
            <pc:docMk/>
            <pc:sldMk cId="402018869" sldId="297"/>
            <ac:spMk id="2" creationId="{7B12E3B7-AFDE-883A-5C47-953D99CE8927}"/>
          </ac:spMkLst>
        </pc:spChg>
      </pc:sldChg>
      <pc:sldChg chg="addSp delSp modSp new del mod ord modClrScheme chgLayout">
        <pc:chgData name="Celine Gugel" userId="a0dc202d26524916" providerId="LiveId" clId="{386797D6-52EC-4744-8EA7-98DE61667493}" dt="2022-12-19T09:19:23.724" v="80" actId="2696"/>
        <pc:sldMkLst>
          <pc:docMk/>
          <pc:sldMk cId="2095376118" sldId="298"/>
        </pc:sldMkLst>
        <pc:spChg chg="del">
          <ac:chgData name="Celine Gugel" userId="a0dc202d26524916" providerId="LiveId" clId="{386797D6-52EC-4744-8EA7-98DE61667493}" dt="2022-12-19T09:19:01.244" v="77" actId="700"/>
          <ac:spMkLst>
            <pc:docMk/>
            <pc:sldMk cId="2095376118" sldId="298"/>
            <ac:spMk id="2" creationId="{9345C1CE-6435-CF9A-5B8D-E4F9688A8B61}"/>
          </ac:spMkLst>
        </pc:spChg>
        <pc:spChg chg="del">
          <ac:chgData name="Celine Gugel" userId="a0dc202d26524916" providerId="LiveId" clId="{386797D6-52EC-4744-8EA7-98DE61667493}" dt="2022-12-19T09:19:01.244" v="77" actId="700"/>
          <ac:spMkLst>
            <pc:docMk/>
            <pc:sldMk cId="2095376118" sldId="298"/>
            <ac:spMk id="3" creationId="{5D53C7FC-793B-C04C-BAA1-6874EDB18EA9}"/>
          </ac:spMkLst>
        </pc:spChg>
        <pc:spChg chg="del">
          <ac:chgData name="Celine Gugel" userId="a0dc202d26524916" providerId="LiveId" clId="{386797D6-52EC-4744-8EA7-98DE61667493}" dt="2022-12-19T09:19:01.244" v="77" actId="700"/>
          <ac:spMkLst>
            <pc:docMk/>
            <pc:sldMk cId="2095376118" sldId="298"/>
            <ac:spMk id="4" creationId="{66D22188-DC8E-0F38-01E9-69F9CB8C4495}"/>
          </ac:spMkLst>
        </pc:spChg>
        <pc:spChg chg="del">
          <ac:chgData name="Celine Gugel" userId="a0dc202d26524916" providerId="LiveId" clId="{386797D6-52EC-4744-8EA7-98DE61667493}" dt="2022-12-19T09:19:01.244" v="77" actId="700"/>
          <ac:spMkLst>
            <pc:docMk/>
            <pc:sldMk cId="2095376118" sldId="298"/>
            <ac:spMk id="5" creationId="{1B3F7867-3378-F6B9-76B1-9E9910F2DF67}"/>
          </ac:spMkLst>
        </pc:spChg>
        <pc:spChg chg="del">
          <ac:chgData name="Celine Gugel" userId="a0dc202d26524916" providerId="LiveId" clId="{386797D6-52EC-4744-8EA7-98DE61667493}" dt="2022-12-19T09:19:01.244" v="77" actId="700"/>
          <ac:spMkLst>
            <pc:docMk/>
            <pc:sldMk cId="2095376118" sldId="298"/>
            <ac:spMk id="6" creationId="{79A5C94D-4A14-89E8-2E66-0ABC801FF80E}"/>
          </ac:spMkLst>
        </pc:spChg>
        <pc:spChg chg="add del mod ord">
          <ac:chgData name="Celine Gugel" userId="a0dc202d26524916" providerId="LiveId" clId="{386797D6-52EC-4744-8EA7-98DE61667493}" dt="2022-12-19T09:19:13.789" v="79" actId="700"/>
          <ac:spMkLst>
            <pc:docMk/>
            <pc:sldMk cId="2095376118" sldId="298"/>
            <ac:spMk id="7" creationId="{CB24EA67-FBD9-5E7F-42E9-E493257A2D81}"/>
          </ac:spMkLst>
        </pc:spChg>
        <pc:spChg chg="add del mod">
          <ac:chgData name="Celine Gugel" userId="a0dc202d26524916" providerId="LiveId" clId="{386797D6-52EC-4744-8EA7-98DE61667493}" dt="2022-12-19T09:19:13.789" v="79" actId="700"/>
          <ac:spMkLst>
            <pc:docMk/>
            <pc:sldMk cId="2095376118" sldId="298"/>
            <ac:spMk id="8" creationId="{9929193B-9D28-EED5-1AB3-95A4E0C096D3}"/>
          </ac:spMkLst>
        </pc:spChg>
        <pc:spChg chg="add del mod">
          <ac:chgData name="Celine Gugel" userId="a0dc202d26524916" providerId="LiveId" clId="{386797D6-52EC-4744-8EA7-98DE61667493}" dt="2022-12-19T09:19:13.789" v="79" actId="700"/>
          <ac:spMkLst>
            <pc:docMk/>
            <pc:sldMk cId="2095376118" sldId="298"/>
            <ac:spMk id="9" creationId="{350427A6-1DFD-B933-5095-FE15C5C3BC36}"/>
          </ac:spMkLst>
        </pc:spChg>
        <pc:spChg chg="add del mod">
          <ac:chgData name="Celine Gugel" userId="a0dc202d26524916" providerId="LiveId" clId="{386797D6-52EC-4744-8EA7-98DE61667493}" dt="2022-12-19T09:19:13.789" v="79" actId="700"/>
          <ac:spMkLst>
            <pc:docMk/>
            <pc:sldMk cId="2095376118" sldId="298"/>
            <ac:spMk id="10" creationId="{4ACDE65A-4236-B5E2-FC53-2E0EE3C1F6A3}"/>
          </ac:spMkLst>
        </pc:spChg>
        <pc:spChg chg="add mod ord">
          <ac:chgData name="Celine Gugel" userId="a0dc202d26524916" providerId="LiveId" clId="{386797D6-52EC-4744-8EA7-98DE61667493}" dt="2022-12-19T09:19:13.789" v="79" actId="700"/>
          <ac:spMkLst>
            <pc:docMk/>
            <pc:sldMk cId="2095376118" sldId="298"/>
            <ac:spMk id="11" creationId="{DC779072-3E74-0B54-A509-52C7E91E1C53}"/>
          </ac:spMkLst>
        </pc:spChg>
      </pc:sldChg>
      <pc:sldChg chg="addSp delSp modSp add mod ord">
        <pc:chgData name="Celine Gugel" userId="a0dc202d26524916" providerId="LiveId" clId="{386797D6-52EC-4744-8EA7-98DE61667493}" dt="2022-12-19T09:19:39.582" v="87" actId="478"/>
        <pc:sldMkLst>
          <pc:docMk/>
          <pc:sldMk cId="2774107021" sldId="298"/>
        </pc:sldMkLst>
        <pc:spChg chg="add del mod">
          <ac:chgData name="Celine Gugel" userId="a0dc202d26524916" providerId="LiveId" clId="{386797D6-52EC-4744-8EA7-98DE61667493}" dt="2022-12-19T09:19:36.183" v="85" actId="478"/>
          <ac:spMkLst>
            <pc:docMk/>
            <pc:sldMk cId="2774107021" sldId="298"/>
            <ac:spMk id="3" creationId="{AC203DBC-B244-BD32-B285-EA00CD7DD309}"/>
          </ac:spMkLst>
        </pc:spChg>
        <pc:spChg chg="del">
          <ac:chgData name="Celine Gugel" userId="a0dc202d26524916" providerId="LiveId" clId="{386797D6-52EC-4744-8EA7-98DE61667493}" dt="2022-12-19T09:19:38.354" v="86" actId="478"/>
          <ac:spMkLst>
            <pc:docMk/>
            <pc:sldMk cId="2774107021" sldId="298"/>
            <ac:spMk id="4" creationId="{60828E04-9C2A-4859-8050-C2DF67A249CB}"/>
          </ac:spMkLst>
        </pc:spChg>
        <pc:spChg chg="add del mod">
          <ac:chgData name="Celine Gugel" userId="a0dc202d26524916" providerId="LiveId" clId="{386797D6-52EC-4744-8EA7-98DE61667493}" dt="2022-12-19T09:19:39.582" v="87" actId="478"/>
          <ac:spMkLst>
            <pc:docMk/>
            <pc:sldMk cId="2774107021" sldId="298"/>
            <ac:spMk id="6" creationId="{8C0E478D-F0AF-32BD-81E7-56F3879E409E}"/>
          </ac:spMkLst>
        </pc:spChg>
        <pc:spChg chg="del">
          <ac:chgData name="Celine Gugel" userId="a0dc202d26524916" providerId="LiveId" clId="{386797D6-52EC-4744-8EA7-98DE61667493}" dt="2022-12-19T09:19:34.625" v="84" actId="478"/>
          <ac:spMkLst>
            <pc:docMk/>
            <pc:sldMk cId="2774107021" sldId="298"/>
            <ac:spMk id="20" creationId="{F11A6B65-5A20-4F4D-ACBB-ED50132D4571}"/>
          </ac:spMkLst>
        </pc:spChg>
      </pc:sldChg>
      <pc:sldChg chg="add">
        <pc:chgData name="Celine Gugel" userId="a0dc202d26524916" providerId="LiveId" clId="{386797D6-52EC-4744-8EA7-98DE61667493}" dt="2022-12-19T09:19:46.363" v="88" actId="2890"/>
        <pc:sldMkLst>
          <pc:docMk/>
          <pc:sldMk cId="497035229" sldId="299"/>
        </pc:sldMkLst>
      </pc:sldChg>
      <pc:sldChg chg="add">
        <pc:chgData name="Celine Gugel" userId="a0dc202d26524916" providerId="LiveId" clId="{386797D6-52EC-4744-8EA7-98DE61667493}" dt="2022-12-19T09:19:51.066" v="89" actId="2890"/>
        <pc:sldMkLst>
          <pc:docMk/>
          <pc:sldMk cId="1228077506" sldId="300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2C899A5-BA51-47DA-90D0-5428A6723887}" type="datetime1">
              <a:rPr lang="de-DE" smtClean="0"/>
              <a:t>19.12.2022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82C0B10-7CAE-41E4-AB02-7E8B1FF2B89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noProof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6FC244F-F0F3-48E5-BF9D-F41E9FB0E639}" type="datetime1">
              <a:rPr lang="de-DE" noProof="0" smtClean="0"/>
              <a:t>19.12.2022</a:t>
            </a:fld>
            <a:endParaRPr lang="de-DE" noProof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530193B-564F-4854-8A52-728F3FB19C85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64601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14276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42486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74379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99494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mit kleinem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ildplatzhalter 1">
            <a:extLst>
              <a:ext uri="{FF2B5EF4-FFF2-40B4-BE49-F238E27FC236}">
                <a16:creationId xmlns:a16="http://schemas.microsoft.com/office/drawing/2014/main" id="{837F9836-5B23-424D-8C60-AC02A8512A4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980476" y="0"/>
            <a:ext cx="2211524" cy="6858000"/>
          </a:xfrm>
          <a:solidFill>
            <a:schemeClr val="bg1">
              <a:lumMod val="9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de-DE" noProof="0"/>
              <a:t>Ihr Foto einfügen oder ziehen und ablegen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6990" y="4278921"/>
            <a:ext cx="6798250" cy="1674470"/>
          </a:xfrm>
        </p:spPr>
        <p:txBody>
          <a:bodyPr rtlCol="0" anchor="b"/>
          <a:lstStyle>
            <a:lvl1pPr algn="r">
              <a:lnSpc>
                <a:spcPts val="5000"/>
              </a:lnSpc>
              <a:defRPr sz="4000" b="1" cap="all" spc="-300" baseline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de-DE" noProof="0"/>
              <a:t>PRÄSENTATIONSTITEL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311904" y="4650539"/>
            <a:ext cx="3401478" cy="1192038"/>
          </a:xfrm>
          <a:solidFill>
            <a:schemeClr val="tx1"/>
          </a:solidFill>
        </p:spPr>
        <p:txBody>
          <a:bodyPr lIns="252000" tIns="0" rtlCol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Formatvorlage des Untertitelmasters durch Klicken bearbeiten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de-DE" noProof="0"/>
              <a:t>Seitentitel durch Klicken bearbeiten</a:t>
            </a:r>
          </a:p>
        </p:txBody>
      </p:sp>
      <p:sp>
        <p:nvSpPr>
          <p:cNvPr id="9" name="Untertitel 2">
            <a:extLst>
              <a:ext uri="{FF2B5EF4-FFF2-40B4-BE49-F238E27FC236}">
                <a16:creationId xmlns:a16="http://schemas.microsoft.com/office/drawing/2014/main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de-DE" noProof="0"/>
              <a:t>Untertitel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512000"/>
            <a:ext cx="2916000" cy="467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572900" y="1511476"/>
            <a:ext cx="2916000" cy="4679249"/>
          </a:xfrm>
        </p:spPr>
        <p:txBody>
          <a:bodyPr rtlCol="0"/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11" name="Textplatzhalter 5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713800" y="1511475"/>
            <a:ext cx="2916000" cy="4679250"/>
          </a:xfrm>
        </p:spPr>
        <p:txBody>
          <a:bodyPr rtlCol="0"/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de-DE" noProof="0"/>
              <a:t>Fußzeile hinzufügen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817AAC4-A657-4D75-A527-0307AFF2B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de-DE" noProof="0"/>
              <a:t>Seitentitel durch Klicken bearbeiten</a:t>
            </a:r>
          </a:p>
        </p:txBody>
      </p:sp>
      <p:sp>
        <p:nvSpPr>
          <p:cNvPr id="10" name="Untertitel 2">
            <a:extLst>
              <a:ext uri="{FF2B5EF4-FFF2-40B4-BE49-F238E27FC236}">
                <a16:creationId xmlns:a16="http://schemas.microsoft.com/office/drawing/2014/main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de-DE" noProof="0"/>
              <a:t>Untertitel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512000"/>
            <a:ext cx="1764000" cy="467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90450" y="1512000"/>
            <a:ext cx="1764000" cy="4679250"/>
          </a:xfrm>
        </p:spPr>
        <p:txBody>
          <a:bodyPr rtlCol="0"/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13" name="Textplatzhalter 5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8900" y="1512000"/>
            <a:ext cx="1764000" cy="4679250"/>
          </a:xfrm>
        </p:spPr>
        <p:txBody>
          <a:bodyPr rtlCol="0"/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15" name="Textplatzhalter 6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007350" y="1507535"/>
            <a:ext cx="1764000" cy="4679250"/>
          </a:xfrm>
        </p:spPr>
        <p:txBody>
          <a:bodyPr rtlCol="0"/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17" name="Textplatzhalter 7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865800" y="1507535"/>
            <a:ext cx="1764000" cy="4683715"/>
          </a:xfrm>
        </p:spPr>
        <p:txBody>
          <a:bodyPr rtlCol="0"/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 rtl="0"/>
            <a:r>
              <a:rPr lang="de-DE" noProof="0"/>
              <a:t>Fußzeile hinzufügen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5A8293F-A5B5-4FCC-BF27-A25B1BAFF245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de-DE" noProof="0"/>
              <a:t>Seitentitel durch Klicken bearbeiten</a:t>
            </a:r>
          </a:p>
        </p:txBody>
      </p:sp>
      <p:sp>
        <p:nvSpPr>
          <p:cNvPr id="5" name="Untertitel 2">
            <a:extLst>
              <a:ext uri="{FF2B5EF4-FFF2-40B4-BE49-F238E27FC236}">
                <a16:creationId xmlns:a16="http://schemas.microsoft.com/office/drawing/2014/main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9198116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de-DE" noProof="0"/>
              <a:t>Untertitel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de-DE" noProof="0"/>
              <a:t>Fußzeile hinzufügen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E801980-CBAE-4A50-886D-54D7BB2E194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1EDF756E-F310-4229-ACDD-055D299A95FB}"/>
              </a:ext>
            </a:extLst>
          </p:cNvPr>
          <p:cNvSpPr/>
          <p:nvPr userDrawn="1"/>
        </p:nvSpPr>
        <p:spPr>
          <a:xfrm>
            <a:off x="6297105" y="424206"/>
            <a:ext cx="5505254" cy="573149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de-DE" noProof="0"/>
              <a:t>Fußzeile hinzufügen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E25951D2-91DB-40E7-95D5-4B372602DEB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sp>
        <p:nvSpPr>
          <p:cNvPr id="9" name="Untertitel 2">
            <a:extLst>
              <a:ext uri="{FF2B5EF4-FFF2-40B4-BE49-F238E27FC236}">
                <a16:creationId xmlns:a16="http://schemas.microsoft.com/office/drawing/2014/main" id="{07666241-4AF6-458A-A571-6C6C291D72F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532775" y="3639199"/>
            <a:ext cx="5053936" cy="1192038"/>
          </a:xfrm>
          <a:solidFill>
            <a:schemeClr val="bg1"/>
          </a:solidFill>
        </p:spPr>
        <p:txBody>
          <a:bodyPr lIns="252000" tIns="0" rtlCol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Formatvorlage des Untertitelmasters durch Klicken bearbeiten</a:t>
            </a: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6F4F2BBF-F210-4954-9C73-A0030AACDDF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32775" y="993303"/>
            <a:ext cx="5053936" cy="2513468"/>
          </a:xfrm>
        </p:spPr>
        <p:txBody>
          <a:bodyPr rtlCol="0"/>
          <a:lstStyle>
            <a:lvl1pPr>
              <a:defRPr sz="5400" cap="none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2277791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de-DE" noProof="0"/>
              <a:t>Seitentitel durch Klicken bearbeiten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de-DE" noProof="0"/>
              <a:t>Fußzeile hinzufügen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FD1EE834-4B70-4715-8346-1C0298347EE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046375"/>
            <a:ext cx="9198000" cy="5130588"/>
          </a:xfrm>
        </p:spPr>
        <p:txBody>
          <a:bodyPr rtlCol="0"/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2800888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de-DE" noProof="0"/>
              <a:t>Seitentitel durch Klicken bearbeiten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de-DE" noProof="0"/>
              <a:t>Fußzeile hinzufügen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EAE43F4C-1A64-4197-A44B-E6EB874E243B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32000" y="1046376"/>
            <a:ext cx="4435831" cy="5130588"/>
          </a:xfrm>
        </p:spPr>
        <p:txBody>
          <a:bodyPr rtlCol="0"/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8" name="Inhaltsplatzhalter 3">
            <a:extLst>
              <a:ext uri="{FF2B5EF4-FFF2-40B4-BE49-F238E27FC236}">
                <a16:creationId xmlns:a16="http://schemas.microsoft.com/office/drawing/2014/main" id="{D7B3F5B8-DC28-4878-AC9F-D434D7542D8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5194169" y="1046376"/>
            <a:ext cx="4435831" cy="5130588"/>
          </a:xfrm>
        </p:spPr>
        <p:txBody>
          <a:bodyPr rtlCol="0"/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574397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de-DE" noProof="0"/>
              <a:t>Seitentitel durch Klicken bearbeiten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de-DE" noProof="0"/>
              <a:t>Fußzeile hinzufügen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sp>
        <p:nvSpPr>
          <p:cNvPr id="7" name="Textplatzhalter 2">
            <a:extLst>
              <a:ext uri="{FF2B5EF4-FFF2-40B4-BE49-F238E27FC236}">
                <a16:creationId xmlns:a16="http://schemas.microsoft.com/office/drawing/2014/main" id="{CB97B01E-88B2-448F-BD96-A1AAFA39AC1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32000" y="1068420"/>
            <a:ext cx="4434840" cy="823912"/>
          </a:xfrm>
          <a:solidFill>
            <a:schemeClr val="tx1"/>
          </a:solidFill>
        </p:spPr>
        <p:txBody>
          <a:bodyPr rtlCol="0" anchor="ctr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8" name="Textplatzhalter 4">
            <a:extLst>
              <a:ext uri="{FF2B5EF4-FFF2-40B4-BE49-F238E27FC236}">
                <a16:creationId xmlns:a16="http://schemas.microsoft.com/office/drawing/2014/main" id="{40BADDE2-4EE6-41B4-804C-EBF680128B40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5195160" y="1068420"/>
            <a:ext cx="4434840" cy="823912"/>
          </a:xfrm>
          <a:solidFill>
            <a:schemeClr val="tx1"/>
          </a:solidFill>
        </p:spPr>
        <p:txBody>
          <a:bodyPr rtlCol="0" anchor="ctr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9" name="Inhaltsplatzhalter 3">
            <a:extLst>
              <a:ext uri="{FF2B5EF4-FFF2-40B4-BE49-F238E27FC236}">
                <a16:creationId xmlns:a16="http://schemas.microsoft.com/office/drawing/2014/main" id="{BB0A14E0-899D-4594-BC9E-AE89BF0D3A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32001" y="2096752"/>
            <a:ext cx="4434840" cy="4092911"/>
          </a:xfrm>
        </p:spPr>
        <p:txBody>
          <a:bodyPr rtlCol="0"/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10" name="Inhaltsplatzhalter 5">
            <a:extLst>
              <a:ext uri="{FF2B5EF4-FFF2-40B4-BE49-F238E27FC236}">
                <a16:creationId xmlns:a16="http://schemas.microsoft.com/office/drawing/2014/main" id="{2C699014-D902-4E9A-80CD-8D2BCFE67097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5195160" y="2096752"/>
            <a:ext cx="4434840" cy="4092911"/>
          </a:xfrm>
        </p:spPr>
        <p:txBody>
          <a:bodyPr rtlCol="0"/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8634682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32000" y="6356350"/>
            <a:ext cx="4114800" cy="365125"/>
          </a:xfrm>
        </p:spPr>
        <p:txBody>
          <a:bodyPr rtlCol="0"/>
          <a:lstStyle/>
          <a:p>
            <a:pPr rtl="0"/>
            <a:r>
              <a:rPr lang="de-DE" noProof="0"/>
              <a:t>Fußzeile hinzufügen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AC67C685-BABE-4B77-8C5E-B39B093D3A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1" y="457200"/>
            <a:ext cx="3159612" cy="1600200"/>
          </a:xfrm>
        </p:spPr>
        <p:txBody>
          <a:bodyPr rtlCol="0" anchor="b"/>
          <a:lstStyle>
            <a:lvl1pPr>
              <a:defRPr sz="280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9" name="Textplatzhalter 3">
            <a:extLst>
              <a:ext uri="{FF2B5EF4-FFF2-40B4-BE49-F238E27FC236}">
                <a16:creationId xmlns:a16="http://schemas.microsoft.com/office/drawing/2014/main" id="{0B6B7795-36CC-459B-AE8B-7FB2F40AF37C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432001" y="2057400"/>
            <a:ext cx="3159612" cy="4126584"/>
          </a:xfrm>
        </p:spPr>
        <p:txBody>
          <a:bodyPr rtlCol="0"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79F53EF1-D412-467C-B7CE-30536F140AE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770722" y="457201"/>
            <a:ext cx="6023727" cy="5726784"/>
          </a:xfrm>
        </p:spPr>
        <p:txBody>
          <a:bodyPr rtlCol="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8720005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32000" y="6356350"/>
            <a:ext cx="4114800" cy="365125"/>
          </a:xfrm>
        </p:spPr>
        <p:txBody>
          <a:bodyPr rtlCol="0"/>
          <a:lstStyle/>
          <a:p>
            <a:pPr rtl="0"/>
            <a:r>
              <a:rPr lang="de-DE" noProof="0"/>
              <a:t>Fußzeile hinzufügen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AC67C685-BABE-4B77-8C5E-B39B093D3A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1" y="457200"/>
            <a:ext cx="3159612" cy="1600200"/>
          </a:xfrm>
        </p:spPr>
        <p:txBody>
          <a:bodyPr rtlCol="0" anchor="b"/>
          <a:lstStyle>
            <a:lvl1pPr>
              <a:defRPr sz="280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9" name="Textplatzhalter 3">
            <a:extLst>
              <a:ext uri="{FF2B5EF4-FFF2-40B4-BE49-F238E27FC236}">
                <a16:creationId xmlns:a16="http://schemas.microsoft.com/office/drawing/2014/main" id="{0B6B7795-36CC-459B-AE8B-7FB2F40AF37C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432001" y="2057400"/>
            <a:ext cx="3159612" cy="4126584"/>
          </a:xfrm>
        </p:spPr>
        <p:txBody>
          <a:bodyPr rtlCol="0"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12" name="Bildplatzhalter 2">
            <a:extLst>
              <a:ext uri="{FF2B5EF4-FFF2-40B4-BE49-F238E27FC236}">
                <a16:creationId xmlns:a16="http://schemas.microsoft.com/office/drawing/2014/main" id="{10319378-269C-406E-9B84-FCF22DA02EFF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3788021" y="457201"/>
            <a:ext cx="5949868" cy="5726784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de-DE" noProof="0"/>
              <a:t>Klicken Sie, um ein Bild hinzuzufügen.</a:t>
            </a:r>
          </a:p>
        </p:txBody>
      </p:sp>
    </p:spTree>
    <p:extLst>
      <p:ext uri="{BB962C8B-B14F-4D97-AF65-F5344CB8AC3E}">
        <p14:creationId xmlns:p14="http://schemas.microsoft.com/office/powerpoint/2010/main" val="3021472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de-DE" noProof="0"/>
              <a:t>Seitentitel durch Klicken bearbeiten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de-DE" noProof="0"/>
              <a:t>Fußzeile hinzufügen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53779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>
            <a:extLst>
              <a:ext uri="{FF2B5EF4-FFF2-40B4-BE49-F238E27FC236}">
                <a16:creationId xmlns:a16="http://schemas.microsoft.com/office/drawing/2014/main" id="{554ED587-2D2F-4D3F-B55B-C64465AB4EC5}"/>
              </a:ext>
            </a:extLst>
          </p:cNvPr>
          <p:cNvSpPr/>
          <p:nvPr userDrawn="1"/>
        </p:nvSpPr>
        <p:spPr>
          <a:xfrm>
            <a:off x="69274" y="66963"/>
            <a:ext cx="9911201" cy="672734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6990" y="4298171"/>
            <a:ext cx="6798250" cy="1674470"/>
          </a:xfrm>
        </p:spPr>
        <p:txBody>
          <a:bodyPr rtlCol="0" anchor="b"/>
          <a:lstStyle>
            <a:lvl1pPr algn="r">
              <a:lnSpc>
                <a:spcPts val="5000"/>
              </a:lnSpc>
              <a:defRPr sz="4500" b="1" cap="all" spc="-3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de-DE" noProof="0"/>
              <a:t>PRÄSENTATIONSTITEL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326418" y="4650539"/>
            <a:ext cx="2456210" cy="1192038"/>
          </a:xfrm>
          <a:solidFill>
            <a:schemeClr val="bg1"/>
          </a:solidFill>
        </p:spPr>
        <p:txBody>
          <a:bodyPr lIns="252000" tIns="0" rtlCol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Formatvorlage des Untertitelmasters durch Klicken bearbeiten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798A99C-9485-48F0-8E1E-227AD1348A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2181155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de-DE" noProof="0"/>
              <a:t>Fußzeile hinzufügen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2310D190-B83D-438A-91BC-470C41B22A2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mit großem Bil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ildplatzhalter 1">
            <a:extLst>
              <a:ext uri="{FF2B5EF4-FFF2-40B4-BE49-F238E27FC236}">
                <a16:creationId xmlns:a16="http://schemas.microsoft.com/office/drawing/2014/main" id="{069FFAE5-B16E-4571-88F7-52FA5354B1A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9273" y="63691"/>
            <a:ext cx="9911201" cy="6727346"/>
          </a:xfrm>
          <a:solidFill>
            <a:schemeClr val="tx1">
              <a:lumMod val="75000"/>
              <a:lumOff val="2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de-DE" noProof="0"/>
              <a:t>Ihr Foto einfügen oder ziehen und ablegen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6990" y="4298171"/>
            <a:ext cx="6798250" cy="1674470"/>
          </a:xfrm>
        </p:spPr>
        <p:txBody>
          <a:bodyPr rtlCol="0" anchor="b"/>
          <a:lstStyle>
            <a:lvl1pPr algn="r">
              <a:lnSpc>
                <a:spcPts val="5000"/>
              </a:lnSpc>
              <a:defRPr sz="4500" b="1" cap="all" spc="-3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de-DE" noProof="0"/>
              <a:t>PRÄSENTATIONSTITEL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326418" y="4650539"/>
            <a:ext cx="2456210" cy="1192038"/>
          </a:xfrm>
          <a:solidFill>
            <a:schemeClr val="bg1"/>
          </a:solidFill>
        </p:spPr>
        <p:txBody>
          <a:bodyPr lIns="252000" tIns="0" rtlCol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Formatvorlage des Untertitelmasters durch Klicken bearbeiten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798A99C-9485-48F0-8E1E-227AD1348A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4094738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1">
            <a:extLst>
              <a:ext uri="{FF2B5EF4-FFF2-40B4-BE49-F238E27FC236}">
                <a16:creationId xmlns:a16="http://schemas.microsoft.com/office/drawing/2014/main" id="{1599E2D7-24B3-4D66-9AFB-83C1AEC4DBBB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9980476" y="0"/>
            <a:ext cx="2211524" cy="6192000"/>
          </a:xfrm>
          <a:solidFill>
            <a:schemeClr val="bg1">
              <a:lumMod val="9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de-DE" noProof="0"/>
              <a:t>Ihr Foto einfügen oder ziehen und ablegen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45086" y="1807950"/>
            <a:ext cx="5184913" cy="432000"/>
          </a:xfrm>
        </p:spPr>
        <p:txBody>
          <a:bodyPr rtlCol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de-DE" noProof="0"/>
              <a:t>Seitentitel durch Klicken bearbeiten</a:t>
            </a:r>
          </a:p>
        </p:txBody>
      </p:sp>
      <p:sp>
        <p:nvSpPr>
          <p:cNvPr id="10" name="Untertitel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444886" y="2383950"/>
            <a:ext cx="5184913" cy="360000"/>
          </a:xfrm>
        </p:spPr>
        <p:txBody>
          <a:bodyPr rtlCol="0"/>
          <a:lstStyle>
            <a:lvl1pPr marL="0" indent="0" algn="r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de-DE" noProof="0"/>
              <a:t>Untertitel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445000" y="2908300"/>
            <a:ext cx="5184800" cy="3283700"/>
          </a:xfrm>
          <a:solidFill>
            <a:schemeClr val="bg1"/>
          </a:solidFill>
        </p:spPr>
        <p:txBody>
          <a:bodyPr lIns="180000" tIns="252000" rIns="252000" rtlCol="0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de-DE" noProof="0"/>
              <a:t>Fußzeile hinzufügen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3DA1E79-BA17-41C5-98B7-CFBC5859A51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350103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823393" y="1343906"/>
            <a:ext cx="3736800" cy="3933645"/>
          </a:xfrm>
          <a:solidFill>
            <a:schemeClr val="bg1"/>
          </a:solidFill>
        </p:spPr>
        <p:txBody>
          <a:bodyPr lIns="180000" tIns="180000" rIns="180000"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de-DE" noProof="0"/>
              <a:t>Fußzeile hinzufügen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3DA1E79-BA17-41C5-98B7-CFBC5859A51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sp>
        <p:nvSpPr>
          <p:cNvPr id="9" name="Bildplatzhalter 6">
            <a:extLst>
              <a:ext uri="{FF2B5EF4-FFF2-40B4-BE49-F238E27FC236}">
                <a16:creationId xmlns:a16="http://schemas.microsoft.com/office/drawing/2014/main" id="{492C2A1D-F7BD-46B6-BC01-15D365ACD50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560193" y="1344803"/>
            <a:ext cx="3737526" cy="3933645"/>
          </a:xfrm>
          <a:solidFill>
            <a:schemeClr val="tx1">
              <a:lumMod val="75000"/>
              <a:lumOff val="2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de-DE" noProof="0"/>
              <a:t>Ihr Foto einfügen oder ziehen und ablegen</a:t>
            </a: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7F4F1543-153D-4F77-A4A9-C9BBA1C205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31100" cy="432000"/>
          </a:xfrm>
        </p:spPr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11" name="Untertitel 2">
            <a:extLst>
              <a:ext uri="{FF2B5EF4-FFF2-40B4-BE49-F238E27FC236}">
                <a16:creationId xmlns:a16="http://schemas.microsoft.com/office/drawing/2014/main" id="{9FAA210E-391A-499A-89D5-F222045FD1A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6895900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de-DE" noProof="0"/>
              <a:t>Untertitel</a:t>
            </a:r>
          </a:p>
        </p:txBody>
      </p:sp>
    </p:spTree>
    <p:extLst>
      <p:ext uri="{BB962C8B-B14F-4D97-AF65-F5344CB8AC3E}">
        <p14:creationId xmlns:p14="http://schemas.microsoft.com/office/powerpoint/2010/main" val="2347197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de-DE" noProof="0"/>
              <a:t>Seitentitel durch Klicken bearbeiten</a:t>
            </a:r>
          </a:p>
        </p:txBody>
      </p:sp>
      <p:sp>
        <p:nvSpPr>
          <p:cNvPr id="9" name="Untertitel 2">
            <a:extLst>
              <a:ext uri="{FF2B5EF4-FFF2-40B4-BE49-F238E27FC236}">
                <a16:creationId xmlns:a16="http://schemas.microsoft.com/office/drawing/2014/main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de-DE" noProof="0"/>
              <a:t>Untertitel</a:t>
            </a:r>
          </a:p>
        </p:txBody>
      </p:sp>
      <p:sp>
        <p:nvSpPr>
          <p:cNvPr id="3" name="Linker Platzhalter für Vergleich 1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32000" y="1432296"/>
            <a:ext cx="4500000" cy="527076"/>
          </a:xfrm>
          <a:solidFill>
            <a:schemeClr val="tx1"/>
          </a:solidFill>
        </p:spPr>
        <p:txBody>
          <a:bodyPr lIns="180000" tIns="36000" rtlCol="0" anchor="ctr"/>
          <a:lstStyle>
            <a:lvl1pPr marL="0" indent="0">
              <a:buNone/>
              <a:defRPr sz="2400" b="1" spc="-15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32000" y="2023668"/>
            <a:ext cx="4500000" cy="4168332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12" name="Linker Platzhalter für Vergleich 2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29800" y="1433105"/>
            <a:ext cx="4500000" cy="525283"/>
          </a:xfrm>
          <a:solidFill>
            <a:schemeClr val="tx1"/>
          </a:solidFill>
        </p:spPr>
        <p:txBody>
          <a:bodyPr lIns="180000" tIns="36000" rtlCol="0" anchor="ctr"/>
          <a:lstStyle>
            <a:lvl1pPr marL="0" indent="0">
              <a:buNone/>
              <a:defRPr sz="2400" b="1" spc="-15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8" name="Textplatzhalter 4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129800" y="2020359"/>
            <a:ext cx="4500000" cy="4170891"/>
          </a:xfrm>
        </p:spPr>
        <p:txBody>
          <a:bodyPr rtlCol="0"/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de-DE" noProof="0"/>
              <a:t>Fußzeile hinzufügen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509955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ßes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299200" y="432000"/>
            <a:ext cx="5472113" cy="5759250"/>
          </a:xfrm>
          <a:solidFill>
            <a:schemeClr val="tx1">
              <a:lumMod val="75000"/>
              <a:lumOff val="2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de-DE" noProof="0"/>
              <a:t>Ihr Foto einfügen oder ziehen und ablegen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875314" y="5096632"/>
            <a:ext cx="2028686" cy="1094618"/>
          </a:xfrm>
        </p:spPr>
        <p:txBody>
          <a:bodyPr rtlCol="0" anchor="b"/>
          <a:lstStyle>
            <a:lvl1pPr marL="0" indent="0" algn="r">
              <a:buNone/>
              <a:defRPr i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de-DE" noProof="0"/>
              <a:t>Geben Sie Ihre Beschriftung ein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de-DE" noProof="0"/>
              <a:t>Fußzeile hinzufügen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E25951D2-91DB-40E7-95D5-4B372602DEB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16EFF903-F1F3-440A-B12C-9FD51606B03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987784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anksagung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174360" y="2112793"/>
            <a:ext cx="6798250" cy="1674470"/>
          </a:xfrm>
        </p:spPr>
        <p:txBody>
          <a:bodyPr rtlCol="0" anchor="ctr"/>
          <a:lstStyle>
            <a:lvl1pPr algn="ctr">
              <a:lnSpc>
                <a:spcPct val="100000"/>
              </a:lnSpc>
              <a:defRPr sz="6000" b="1" cap="all" spc="-300" baseline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de-DE" noProof="0"/>
              <a:t>Vielen Dank!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10" name="Textplatzhalter 5">
            <a:extLst>
              <a:ext uri="{FF2B5EF4-FFF2-40B4-BE49-F238E27FC236}">
                <a16:creationId xmlns:a16="http://schemas.microsoft.com/office/drawing/2014/main" id="{CA3EFDD3-A9D2-4EB6-BB2A-F6999D9F7EA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74361" y="4035727"/>
            <a:ext cx="3329850" cy="382887"/>
          </a:xfrm>
        </p:spPr>
        <p:txBody>
          <a:bodyPr rtlCol="0"/>
          <a:lstStyle>
            <a:lvl1pPr marL="0" indent="0" algn="r">
              <a:buNone/>
              <a:defRPr sz="2400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de-DE" noProof="0"/>
              <a:t>Vollständiger Name</a:t>
            </a:r>
          </a:p>
        </p:txBody>
      </p:sp>
      <p:sp>
        <p:nvSpPr>
          <p:cNvPr id="12" name="Textplatzhalter 6">
            <a:extLst>
              <a:ext uri="{FF2B5EF4-FFF2-40B4-BE49-F238E27FC236}">
                <a16:creationId xmlns:a16="http://schemas.microsoft.com/office/drawing/2014/main" id="{261ED1F7-B623-43D9-9BDA-8808C5CFAFF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062268" y="4150118"/>
            <a:ext cx="2910342" cy="238016"/>
          </a:xfrm>
        </p:spPr>
        <p:txBody>
          <a:bodyPr rtlCol="0"/>
          <a:lstStyle>
            <a:lvl1pPr marL="0" indent="0" algn="l">
              <a:buNone/>
              <a:defRPr sz="1400" i="1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de-DE" noProof="0"/>
              <a:t>Telefonnummer</a:t>
            </a:r>
          </a:p>
        </p:txBody>
      </p:sp>
      <p:sp>
        <p:nvSpPr>
          <p:cNvPr id="13" name="Textplatzhalter 7">
            <a:extLst>
              <a:ext uri="{FF2B5EF4-FFF2-40B4-BE49-F238E27FC236}">
                <a16:creationId xmlns:a16="http://schemas.microsoft.com/office/drawing/2014/main" id="{E27366FC-4115-4122-9CE2-5FA9D424AD5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062268" y="4540691"/>
            <a:ext cx="2910342" cy="238016"/>
          </a:xfrm>
        </p:spPr>
        <p:txBody>
          <a:bodyPr rtlCol="0"/>
          <a:lstStyle>
            <a:lvl1pPr marL="0" indent="0" algn="l">
              <a:buNone/>
              <a:defRPr sz="1400" i="1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de-DE" noProof="0"/>
              <a:t>E-Mail-Adresse oder Handle für soziale Medien</a:t>
            </a:r>
          </a:p>
        </p:txBody>
      </p:sp>
      <p:sp>
        <p:nvSpPr>
          <p:cNvPr id="14" name="Textplatzhalter 8">
            <a:extLst>
              <a:ext uri="{FF2B5EF4-FFF2-40B4-BE49-F238E27FC236}">
                <a16:creationId xmlns:a16="http://schemas.microsoft.com/office/drawing/2014/main" id="{DEB36829-2F8B-4E22-AB6D-4111D18AF84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062268" y="4931263"/>
            <a:ext cx="2910342" cy="238016"/>
          </a:xfrm>
        </p:spPr>
        <p:txBody>
          <a:bodyPr rtlCol="0"/>
          <a:lstStyle>
            <a:lvl1pPr marL="0" indent="0" algn="l">
              <a:buNone/>
              <a:defRPr sz="1400" i="1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de-DE" noProof="0"/>
              <a:t>Firmenwebsite</a:t>
            </a:r>
          </a:p>
        </p:txBody>
      </p:sp>
    </p:spTree>
    <p:extLst>
      <p:ext uri="{BB962C8B-B14F-4D97-AF65-F5344CB8AC3E}">
        <p14:creationId xmlns:p14="http://schemas.microsoft.com/office/powerpoint/2010/main" val="3189010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Unter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de-DE" noProof="0"/>
              <a:t>Seitentitel durch Klicken bearbeiten</a:t>
            </a:r>
          </a:p>
        </p:txBody>
      </p:sp>
      <p:sp>
        <p:nvSpPr>
          <p:cNvPr id="7" name="Untertitel 2">
            <a:extLst>
              <a:ext uri="{FF2B5EF4-FFF2-40B4-BE49-F238E27FC236}">
                <a16:creationId xmlns:a16="http://schemas.microsoft.com/office/drawing/2014/main" id="{E97A9A62-1AA6-47A9-A1A0-54196823744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9198116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de-DE" noProof="0"/>
              <a:t>Untertitel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de-DE" noProof="0"/>
              <a:t>Fußzeile hinzufügen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442953D-28FC-41B5-A1BB-BB3BA7CA40B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>
            <a:extLst>
              <a:ext uri="{FF2B5EF4-FFF2-40B4-BE49-F238E27FC236}">
                <a16:creationId xmlns:a16="http://schemas.microsoft.com/office/drawing/2014/main" id="{32C8D0EF-1DB6-4ADC-8F31-5AE53BF5EAF4}"/>
              </a:ext>
            </a:extLst>
          </p:cNvPr>
          <p:cNvSpPr/>
          <p:nvPr userDrawn="1"/>
        </p:nvSpPr>
        <p:spPr>
          <a:xfrm>
            <a:off x="69274" y="66963"/>
            <a:ext cx="9911201" cy="67273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62F208ED-79A0-4B2C-A5EE-9D27466BCA3F}"/>
              </a:ext>
            </a:extLst>
          </p:cNvPr>
          <p:cNvSpPr/>
          <p:nvPr userDrawn="1"/>
        </p:nvSpPr>
        <p:spPr>
          <a:xfrm>
            <a:off x="11407775" y="6356350"/>
            <a:ext cx="784225" cy="3651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9198116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rtl="0"/>
            <a:r>
              <a:rPr lang="de-DE" noProof="0"/>
              <a:t>Seitentitel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2000"/>
            <a:ext cx="9198116" cy="467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356350"/>
            <a:ext cx="41148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i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de-DE" noProof="0"/>
              <a:t>Fußzeile hinzufügen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47502" y="6401750"/>
            <a:ext cx="278418" cy="27432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200" i="1">
                <a:solidFill>
                  <a:schemeClr val="bg1"/>
                </a:solidFill>
              </a:defRPr>
            </a:lvl1pPr>
          </a:lstStyle>
          <a:p>
            <a:pPr rtl="0"/>
            <a:fld id="{19B51A1E-902D-48AF-9020-955120F399B6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34FDC6F9-37F9-4E25-AECA-D307B8421C73}"/>
              </a:ext>
            </a:extLst>
          </p:cNvPr>
          <p:cNvSpPr txBox="1"/>
          <p:nvPr userDrawn="1"/>
        </p:nvSpPr>
        <p:spPr>
          <a:xfrm>
            <a:off x="9630116" y="6346108"/>
            <a:ext cx="1662546" cy="404658"/>
          </a:xfrm>
          <a:prstGeom prst="rect">
            <a:avLst/>
          </a:prstGeom>
          <a:noFill/>
        </p:spPr>
        <p:txBody>
          <a:bodyPr wrap="square" lIns="0" tIns="36000" rIns="0" bIns="0" rtlCol="0">
            <a:spAutoFit/>
          </a:bodyPr>
          <a:lstStyle/>
          <a:p>
            <a:pPr algn="r" rtl="0">
              <a:lnSpc>
                <a:spcPts val="1400"/>
              </a:lnSpc>
            </a:pPr>
            <a:r>
              <a:rPr lang="de-DE" sz="1600" b="1" spc="-100" noProof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WOODGROVE</a:t>
            </a:r>
            <a:r>
              <a:rPr lang="de-DE" sz="1600" b="1" spc="-100" noProof="0">
                <a:solidFill>
                  <a:schemeClr val="accent1"/>
                </a:solidFill>
                <a:latin typeface="Corbel" panose="020B0503020204020204" pitchFamily="34" charset="0"/>
              </a:rPr>
              <a:t> </a:t>
            </a:r>
            <a:r>
              <a:rPr lang="de-DE" sz="1600" b="1" spc="-100" noProof="0">
                <a:solidFill>
                  <a:schemeClr val="tx1"/>
                </a:solidFill>
                <a:latin typeface="Corbel" panose="020B0503020204020204" pitchFamily="34" charset="0"/>
              </a:rPr>
              <a:t>BANK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6B322F68-670D-45A0-A54F-7E70BCEAED3F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E69B5F15-353A-4344-8D61-F4E25AA9FB6C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2FA0C0AA-FCE8-4A7F-928A-54C96BBA9053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63" r:id="rId3"/>
    <p:sldLayoutId id="2147483658" r:id="rId4"/>
    <p:sldLayoutId id="2147483665" r:id="rId5"/>
    <p:sldLayoutId id="2147483659" r:id="rId6"/>
    <p:sldLayoutId id="2147483660" r:id="rId7"/>
    <p:sldLayoutId id="2147483664" r:id="rId8"/>
    <p:sldLayoutId id="2147483650" r:id="rId9"/>
    <p:sldLayoutId id="2147483656" r:id="rId10"/>
    <p:sldLayoutId id="2147483657" r:id="rId11"/>
    <p:sldLayoutId id="2147483654" r:id="rId12"/>
    <p:sldLayoutId id="2147483666" r:id="rId13"/>
    <p:sldLayoutId id="2147483667" r:id="rId14"/>
    <p:sldLayoutId id="2147483668" r:id="rId15"/>
    <p:sldLayoutId id="2147483669" r:id="rId16"/>
    <p:sldLayoutId id="2147483670" r:id="rId17"/>
    <p:sldLayoutId id="2147483671" r:id="rId18"/>
    <p:sldLayoutId id="2147483672" r:id="rId19"/>
    <p:sldLayoutId id="2147483655" r:id="rId2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spc="-1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feld 15">
            <a:extLst>
              <a:ext uri="{FF2B5EF4-FFF2-40B4-BE49-F238E27FC236}">
                <a16:creationId xmlns:a16="http://schemas.microsoft.com/office/drawing/2014/main" id="{E2F2BFDF-E9F2-4569-A9F2-E1FFCB7FB82D}"/>
              </a:ext>
            </a:extLst>
          </p:cNvPr>
          <p:cNvSpPr txBox="1"/>
          <p:nvPr/>
        </p:nvSpPr>
        <p:spPr>
          <a:xfrm>
            <a:off x="2282185" y="3795531"/>
            <a:ext cx="3210750" cy="2190788"/>
          </a:xfrm>
          <a:prstGeom prst="rect">
            <a:avLst/>
          </a:prstGeom>
          <a:noFill/>
        </p:spPr>
        <p:txBody>
          <a:bodyPr wrap="square" lIns="0" tIns="36000" rIns="0" bIns="0" rtlCol="0">
            <a:spAutoFit/>
          </a:bodyPr>
          <a:lstStyle/>
          <a:p>
            <a:pPr algn="r" rtl="0"/>
            <a:r>
              <a:rPr lang="de-DE" sz="2000" b="1" spc="-100" dirty="0">
                <a:solidFill>
                  <a:schemeClr val="tx2">
                    <a:lumMod val="75000"/>
                    <a:lumOff val="25000"/>
                  </a:schemeClr>
                </a:solidFill>
                <a:latin typeface="Corbel" panose="020B0503020204020204" pitchFamily="34" charset="0"/>
              </a:rPr>
              <a:t>Celine Gugel</a:t>
            </a:r>
          </a:p>
          <a:p>
            <a:pPr algn="r" rtl="0"/>
            <a:r>
              <a:rPr lang="de-DE" sz="2000" b="1" spc="-100" dirty="0">
                <a:solidFill>
                  <a:schemeClr val="tx2">
                    <a:lumMod val="75000"/>
                    <a:lumOff val="25000"/>
                  </a:schemeClr>
                </a:solidFill>
                <a:latin typeface="Corbel" panose="020B0503020204020204" pitchFamily="34" charset="0"/>
              </a:rPr>
              <a:t>Lena Steinbrink</a:t>
            </a:r>
          </a:p>
          <a:p>
            <a:pPr algn="r" rtl="0"/>
            <a:r>
              <a:rPr lang="de-DE" sz="2000" b="1" spc="-100" dirty="0">
                <a:solidFill>
                  <a:schemeClr val="tx2">
                    <a:lumMod val="75000"/>
                    <a:lumOff val="25000"/>
                  </a:schemeClr>
                </a:solidFill>
                <a:latin typeface="Corbel" panose="020B0503020204020204" pitchFamily="34" charset="0"/>
              </a:rPr>
              <a:t> Valentin Müller</a:t>
            </a:r>
          </a:p>
          <a:p>
            <a:pPr algn="r" rtl="0"/>
            <a:r>
              <a:rPr lang="de-DE" sz="2000" b="1" spc="-100" dirty="0">
                <a:solidFill>
                  <a:schemeClr val="tx2">
                    <a:lumMod val="75000"/>
                    <a:lumOff val="25000"/>
                  </a:schemeClr>
                </a:solidFill>
                <a:latin typeface="Corbel" panose="020B0503020204020204" pitchFamily="34" charset="0"/>
              </a:rPr>
              <a:t>Jannik Oßwald </a:t>
            </a:r>
          </a:p>
          <a:p>
            <a:pPr algn="r" rtl="0"/>
            <a:r>
              <a:rPr lang="de-DE" sz="2000" b="1" spc="-100" dirty="0">
                <a:solidFill>
                  <a:schemeClr val="tx2">
                    <a:lumMod val="75000"/>
                    <a:lumOff val="25000"/>
                  </a:schemeClr>
                </a:solidFill>
                <a:latin typeface="Corbel" panose="020B0503020204020204" pitchFamily="34" charset="0"/>
              </a:rPr>
              <a:t> Thi </a:t>
            </a:r>
            <a:r>
              <a:rPr lang="de-DE" sz="2000" b="1" spc="-100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orbel" panose="020B0503020204020204" pitchFamily="34" charset="0"/>
              </a:rPr>
              <a:t>Tuong</a:t>
            </a:r>
            <a:r>
              <a:rPr lang="de-DE" sz="2000" b="1" spc="-100" dirty="0">
                <a:solidFill>
                  <a:schemeClr val="tx2">
                    <a:lumMod val="75000"/>
                    <a:lumOff val="25000"/>
                  </a:schemeClr>
                </a:solidFill>
                <a:latin typeface="Corbel" panose="020B0503020204020204" pitchFamily="34" charset="0"/>
              </a:rPr>
              <a:t> </a:t>
            </a:r>
            <a:r>
              <a:rPr lang="de-DE" sz="2000" b="1" spc="-100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orbel" panose="020B0503020204020204" pitchFamily="34" charset="0"/>
              </a:rPr>
              <a:t>Vy</a:t>
            </a:r>
            <a:r>
              <a:rPr lang="de-DE" sz="2000" b="1" spc="-100" dirty="0">
                <a:solidFill>
                  <a:schemeClr val="tx2">
                    <a:lumMod val="75000"/>
                    <a:lumOff val="25000"/>
                  </a:schemeClr>
                </a:solidFill>
                <a:latin typeface="Corbel" panose="020B0503020204020204" pitchFamily="34" charset="0"/>
              </a:rPr>
              <a:t> Nguyen</a:t>
            </a:r>
            <a:br>
              <a:rPr lang="de-DE" sz="2000" b="1" spc="-100" dirty="0">
                <a:solidFill>
                  <a:schemeClr val="tx2">
                    <a:lumMod val="75000"/>
                    <a:lumOff val="25000"/>
                  </a:schemeClr>
                </a:solidFill>
                <a:latin typeface="Corbel" panose="020B0503020204020204" pitchFamily="34" charset="0"/>
              </a:rPr>
            </a:br>
            <a:endParaRPr lang="de-DE" sz="2000" b="1" spc="-100" dirty="0">
              <a:solidFill>
                <a:schemeClr val="tx2">
                  <a:lumMod val="75000"/>
                  <a:lumOff val="25000"/>
                </a:schemeClr>
              </a:solidFill>
              <a:latin typeface="Corbel" panose="020B0503020204020204" pitchFamily="34" charset="0"/>
            </a:endParaRPr>
          </a:p>
          <a:p>
            <a:pPr algn="r" rtl="0"/>
            <a:r>
              <a:rPr lang="de-DE" sz="2000" b="1" spc="-100" dirty="0">
                <a:latin typeface="Corbel" panose="020B0503020204020204" pitchFamily="34" charset="0"/>
              </a:rPr>
              <a:t>ON22</a:t>
            </a:r>
            <a:endParaRPr lang="de-DE" sz="2000" b="1" spc="-100" dirty="0">
              <a:solidFill>
                <a:schemeClr val="tx1"/>
              </a:solidFill>
              <a:latin typeface="Corbel" panose="020B0503020204020204" pitchFamily="34" charset="0"/>
            </a:endParaRP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305315" y="1961089"/>
            <a:ext cx="6798250" cy="1674470"/>
          </a:xfrm>
        </p:spPr>
        <p:txBody>
          <a:bodyPr rtlCol="0"/>
          <a:lstStyle/>
          <a:p>
            <a:pPr rtl="0"/>
            <a:r>
              <a:rPr lang="de-DE" sz="4000" dirty="0"/>
              <a:t>Präsentation Programmieren galgenmännchen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283A87F7-C490-CA05-D92D-0F5C3165BA4C}"/>
              </a:ext>
            </a:extLst>
          </p:cNvPr>
          <p:cNvSpPr/>
          <p:nvPr/>
        </p:nvSpPr>
        <p:spPr>
          <a:xfrm>
            <a:off x="9909815" y="0"/>
            <a:ext cx="228218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15B3D1F8-BE5C-27B4-2D51-14B28DDE8D3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297" r="4184"/>
          <a:stretch/>
        </p:blipFill>
        <p:spPr>
          <a:xfrm>
            <a:off x="6370752" y="1807990"/>
            <a:ext cx="4680155" cy="4494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961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>
            <a:extLst>
              <a:ext uri="{FF2B5EF4-FFF2-40B4-BE49-F238E27FC236}">
                <a16:creationId xmlns:a16="http://schemas.microsoft.com/office/drawing/2014/main" id="{DF21EE03-0CEB-28E7-FD25-BF17741CA5D8}"/>
              </a:ext>
            </a:extLst>
          </p:cNvPr>
          <p:cNvSpPr/>
          <p:nvPr/>
        </p:nvSpPr>
        <p:spPr>
          <a:xfrm>
            <a:off x="0" y="0"/>
            <a:ext cx="1001907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6F490C9-B441-B0AA-0AF3-DAF749BF637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914188" y="6402388"/>
            <a:ext cx="277812" cy="273050"/>
          </a:xfrm>
        </p:spPr>
        <p:txBody>
          <a:bodyPr/>
          <a:lstStyle/>
          <a:p>
            <a:pPr rtl="0"/>
            <a:fld id="{19B51A1E-902D-48AF-9020-955120F399B6}" type="slidenum">
              <a:rPr lang="de-DE" noProof="0" smtClean="0"/>
              <a:pPr rtl="0"/>
              <a:t>2</a:t>
            </a:fld>
            <a:endParaRPr lang="de-DE" noProof="0"/>
          </a:p>
        </p:txBody>
      </p:sp>
      <p:sp>
        <p:nvSpPr>
          <p:cNvPr id="11" name="Titel 2">
            <a:extLst>
              <a:ext uri="{FF2B5EF4-FFF2-40B4-BE49-F238E27FC236}">
                <a16:creationId xmlns:a16="http://schemas.microsoft.com/office/drawing/2014/main" id="{B35EA6FD-2CA1-2270-5C07-D54F3E113B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3802" y="587220"/>
            <a:ext cx="6798250" cy="791040"/>
          </a:xfrm>
        </p:spPr>
        <p:txBody>
          <a:bodyPr rtlCol="0"/>
          <a:lstStyle/>
          <a:p>
            <a:pPr algn="l" rtl="0"/>
            <a:r>
              <a:rPr lang="de-DE" dirty="0">
                <a:solidFill>
                  <a:schemeClr val="bg1"/>
                </a:solidFill>
              </a:rPr>
              <a:t>Inhalt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079547B1-B5CC-FE43-490D-7E17C23A41F2}"/>
              </a:ext>
            </a:extLst>
          </p:cNvPr>
          <p:cNvSpPr txBox="1"/>
          <p:nvPr/>
        </p:nvSpPr>
        <p:spPr>
          <a:xfrm>
            <a:off x="10251642" y="182562"/>
            <a:ext cx="1662546" cy="404658"/>
          </a:xfrm>
          <a:prstGeom prst="rect">
            <a:avLst/>
          </a:prstGeom>
          <a:noFill/>
        </p:spPr>
        <p:txBody>
          <a:bodyPr wrap="square" lIns="0" tIns="36000" rIns="0" bIns="0" rtlCol="0">
            <a:spAutoFit/>
          </a:bodyPr>
          <a:lstStyle/>
          <a:p>
            <a:pPr algn="r" rtl="0">
              <a:lnSpc>
                <a:spcPts val="1400"/>
              </a:lnSpc>
            </a:pPr>
            <a:r>
              <a:rPr lang="de-DE" sz="1600" b="1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Programmieren</a:t>
            </a:r>
            <a:r>
              <a:rPr lang="de-DE" sz="1600" b="1" spc="-100" dirty="0">
                <a:solidFill>
                  <a:schemeClr val="accent1"/>
                </a:solidFill>
                <a:latin typeface="Corbel" panose="020B0503020204020204" pitchFamily="34" charset="0"/>
              </a:rPr>
              <a:t> </a:t>
            </a:r>
            <a:r>
              <a:rPr lang="de-DE" sz="1600" b="1" spc="-100" dirty="0">
                <a:latin typeface="Corbel" panose="020B0503020204020204" pitchFamily="34" charset="0"/>
              </a:rPr>
              <a:t>ON22</a:t>
            </a:r>
            <a:endParaRPr lang="de-DE" sz="1600" b="1" spc="-100" dirty="0">
              <a:solidFill>
                <a:schemeClr val="tx1"/>
              </a:solidFill>
              <a:latin typeface="Corbel" panose="020B0503020204020204" pitchFamily="34" charset="0"/>
            </a:endParaRP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7B12E3B7-AFDE-883A-5C47-953D99CE8927}"/>
              </a:ext>
            </a:extLst>
          </p:cNvPr>
          <p:cNvSpPr txBox="1"/>
          <p:nvPr/>
        </p:nvSpPr>
        <p:spPr>
          <a:xfrm>
            <a:off x="552260" y="1792586"/>
            <a:ext cx="794894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de-DE" sz="3600" dirty="0">
                <a:solidFill>
                  <a:schemeClr val="bg1"/>
                </a:solidFill>
                <a:latin typeface="+mj-lt"/>
              </a:rPr>
              <a:t>Ideenfindung und Spielerklärung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3600" dirty="0">
                <a:solidFill>
                  <a:schemeClr val="bg1"/>
                </a:solidFill>
                <a:latin typeface="+mj-lt"/>
              </a:rPr>
              <a:t>Benötigte Funktionen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3600" dirty="0">
                <a:solidFill>
                  <a:schemeClr val="bg1"/>
                </a:solidFill>
                <a:latin typeface="+mj-lt"/>
              </a:rPr>
              <a:t>Spielaufbau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3600" dirty="0">
                <a:solidFill>
                  <a:schemeClr val="bg1"/>
                </a:solidFill>
                <a:latin typeface="+mj-lt"/>
              </a:rPr>
              <a:t>Beispiel</a:t>
            </a:r>
          </a:p>
        </p:txBody>
      </p:sp>
    </p:spTree>
    <p:extLst>
      <p:ext uri="{BB962C8B-B14F-4D97-AF65-F5344CB8AC3E}">
        <p14:creationId xmlns:p14="http://schemas.microsoft.com/office/powerpoint/2010/main" val="402018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feld 21">
            <a:extLst>
              <a:ext uri="{FF2B5EF4-FFF2-40B4-BE49-F238E27FC236}">
                <a16:creationId xmlns:a16="http://schemas.microsoft.com/office/drawing/2014/main" id="{19352CF6-0F22-45A8-B28B-37FAFCE5C5D6}"/>
              </a:ext>
            </a:extLst>
          </p:cNvPr>
          <p:cNvSpPr txBox="1"/>
          <p:nvPr/>
        </p:nvSpPr>
        <p:spPr>
          <a:xfrm>
            <a:off x="10251642" y="182562"/>
            <a:ext cx="1662546" cy="404658"/>
          </a:xfrm>
          <a:prstGeom prst="rect">
            <a:avLst/>
          </a:prstGeom>
          <a:noFill/>
        </p:spPr>
        <p:txBody>
          <a:bodyPr wrap="square" lIns="0" tIns="36000" rIns="0" bIns="0" rtlCol="0">
            <a:spAutoFit/>
          </a:bodyPr>
          <a:lstStyle/>
          <a:p>
            <a:pPr algn="r" rtl="0">
              <a:lnSpc>
                <a:spcPts val="1400"/>
              </a:lnSpc>
            </a:pPr>
            <a:r>
              <a:rPr lang="de-DE" sz="1600" b="1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Programmieren</a:t>
            </a:r>
            <a:r>
              <a:rPr lang="de-DE" sz="1600" b="1" spc="-100" dirty="0">
                <a:solidFill>
                  <a:schemeClr val="accent1"/>
                </a:solidFill>
                <a:latin typeface="Corbel" panose="020B0503020204020204" pitchFamily="34" charset="0"/>
              </a:rPr>
              <a:t> </a:t>
            </a:r>
            <a:r>
              <a:rPr lang="de-DE" sz="1600" b="1" spc="-100" dirty="0">
                <a:latin typeface="Corbel" panose="020B0503020204020204" pitchFamily="34" charset="0"/>
              </a:rPr>
              <a:t>ON22</a:t>
            </a:r>
            <a:endParaRPr lang="de-DE" sz="1600" b="1" spc="-100" dirty="0">
              <a:solidFill>
                <a:schemeClr val="tx1"/>
              </a:solidFill>
              <a:latin typeface="Corbel" panose="020B0503020204020204" pitchFamily="34" charset="0"/>
            </a:endParaRP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131EF68C-A602-4B64-17F4-387BB5097EDB}"/>
              </a:ext>
            </a:extLst>
          </p:cNvPr>
          <p:cNvSpPr txBox="1"/>
          <p:nvPr/>
        </p:nvSpPr>
        <p:spPr>
          <a:xfrm>
            <a:off x="434566" y="470780"/>
            <a:ext cx="80213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>
                <a:latin typeface="+mj-lt"/>
              </a:rPr>
              <a:t>1. Ideenfindung und Spielerklärung</a:t>
            </a:r>
          </a:p>
        </p:txBody>
      </p:sp>
      <p:pic>
        <p:nvPicPr>
          <p:cNvPr id="4" name="Grafik 3" descr="Glühbirne und Zahnrad mit einfarbiger Füllung">
            <a:extLst>
              <a:ext uri="{FF2B5EF4-FFF2-40B4-BE49-F238E27FC236}">
                <a16:creationId xmlns:a16="http://schemas.microsoft.com/office/drawing/2014/main" id="{0FF7DC08-FAFF-9379-A5F7-FC5C8EEE9F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18627" y="384891"/>
            <a:ext cx="1241834" cy="1241834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35C71428-301C-7AE1-1283-1549FCF8FB1B}"/>
              </a:ext>
            </a:extLst>
          </p:cNvPr>
          <p:cNvSpPr txBox="1"/>
          <p:nvPr/>
        </p:nvSpPr>
        <p:spPr>
          <a:xfrm>
            <a:off x="660903" y="2000816"/>
            <a:ext cx="985017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latin typeface="+mj-lt"/>
              </a:rPr>
              <a:t>Jeder hat sich selbst informiert, was möglich ist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latin typeface="+mj-lt"/>
              </a:rPr>
              <a:t>Wissen der Vorlesung umsetzten</a:t>
            </a:r>
          </a:p>
          <a:p>
            <a:endParaRPr lang="de-DE" dirty="0">
              <a:latin typeface="+mj-lt"/>
            </a:endParaRPr>
          </a:p>
          <a:p>
            <a:endParaRPr lang="de-DE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latin typeface="+mj-lt"/>
              </a:rPr>
              <a:t>Bestimmter Begriff muss erraten werden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latin typeface="+mj-lt"/>
              </a:rPr>
              <a:t>Vorgeben sind nur Anzahl Buchstaben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dirty="0">
                <a:latin typeface="+mj-lt"/>
              </a:rPr>
              <a:t>Richtig</a:t>
            </a:r>
            <a:r>
              <a:rPr lang="de-DE" dirty="0">
                <a:latin typeface="+mj-lt"/>
              </a:rPr>
              <a:t> = Buchstaben erscheint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dirty="0">
                <a:latin typeface="+mj-lt"/>
              </a:rPr>
              <a:t>Falsch</a:t>
            </a:r>
            <a:r>
              <a:rPr lang="de-DE" dirty="0">
                <a:latin typeface="+mj-lt"/>
              </a:rPr>
              <a:t> =Abbildung Galgen bildet sich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latin typeface="+mj-lt"/>
              </a:rPr>
              <a:t>Ist Galgen vollständig – Spiel verloren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dirty="0">
                <a:latin typeface="+mj-lt"/>
              </a:rPr>
              <a:t>2 Spielvarianten – 1. Gegen Computer 2. Wort selbst angeben</a:t>
            </a:r>
          </a:p>
        </p:txBody>
      </p:sp>
    </p:spTree>
    <p:extLst>
      <p:ext uri="{BB962C8B-B14F-4D97-AF65-F5344CB8AC3E}">
        <p14:creationId xmlns:p14="http://schemas.microsoft.com/office/powerpoint/2010/main" val="2774107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feld 21">
            <a:extLst>
              <a:ext uri="{FF2B5EF4-FFF2-40B4-BE49-F238E27FC236}">
                <a16:creationId xmlns:a16="http://schemas.microsoft.com/office/drawing/2014/main" id="{19352CF6-0F22-45A8-B28B-37FAFCE5C5D6}"/>
              </a:ext>
            </a:extLst>
          </p:cNvPr>
          <p:cNvSpPr txBox="1"/>
          <p:nvPr/>
        </p:nvSpPr>
        <p:spPr>
          <a:xfrm>
            <a:off x="10251642" y="182562"/>
            <a:ext cx="1662546" cy="404658"/>
          </a:xfrm>
          <a:prstGeom prst="rect">
            <a:avLst/>
          </a:prstGeom>
          <a:noFill/>
        </p:spPr>
        <p:txBody>
          <a:bodyPr wrap="square" lIns="0" tIns="36000" rIns="0" bIns="0" rtlCol="0">
            <a:spAutoFit/>
          </a:bodyPr>
          <a:lstStyle/>
          <a:p>
            <a:pPr algn="r" rtl="0">
              <a:lnSpc>
                <a:spcPts val="1400"/>
              </a:lnSpc>
            </a:pPr>
            <a:r>
              <a:rPr lang="de-DE" sz="1600" b="1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Programmieren</a:t>
            </a:r>
            <a:r>
              <a:rPr lang="de-DE" sz="1600" b="1" spc="-100" dirty="0">
                <a:solidFill>
                  <a:schemeClr val="accent1"/>
                </a:solidFill>
                <a:latin typeface="Corbel" panose="020B0503020204020204" pitchFamily="34" charset="0"/>
              </a:rPr>
              <a:t> </a:t>
            </a:r>
            <a:r>
              <a:rPr lang="de-DE" sz="1600" b="1" spc="-100" dirty="0">
                <a:latin typeface="Corbel" panose="020B0503020204020204" pitchFamily="34" charset="0"/>
              </a:rPr>
              <a:t>ON22</a:t>
            </a:r>
            <a:endParaRPr lang="de-DE" sz="1600" b="1" spc="-100" dirty="0">
              <a:solidFill>
                <a:schemeClr val="tx1"/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7035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feld 21">
            <a:extLst>
              <a:ext uri="{FF2B5EF4-FFF2-40B4-BE49-F238E27FC236}">
                <a16:creationId xmlns:a16="http://schemas.microsoft.com/office/drawing/2014/main" id="{19352CF6-0F22-45A8-B28B-37FAFCE5C5D6}"/>
              </a:ext>
            </a:extLst>
          </p:cNvPr>
          <p:cNvSpPr txBox="1"/>
          <p:nvPr/>
        </p:nvSpPr>
        <p:spPr>
          <a:xfrm>
            <a:off x="10251642" y="182562"/>
            <a:ext cx="1662546" cy="404658"/>
          </a:xfrm>
          <a:prstGeom prst="rect">
            <a:avLst/>
          </a:prstGeom>
          <a:noFill/>
        </p:spPr>
        <p:txBody>
          <a:bodyPr wrap="square" lIns="0" tIns="36000" rIns="0" bIns="0" rtlCol="0">
            <a:spAutoFit/>
          </a:bodyPr>
          <a:lstStyle/>
          <a:p>
            <a:pPr algn="r" rtl="0">
              <a:lnSpc>
                <a:spcPts val="1400"/>
              </a:lnSpc>
            </a:pPr>
            <a:r>
              <a:rPr lang="de-DE" sz="1600" b="1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Programmieren</a:t>
            </a:r>
            <a:r>
              <a:rPr lang="de-DE" sz="1600" b="1" spc="-100" dirty="0">
                <a:solidFill>
                  <a:schemeClr val="accent1"/>
                </a:solidFill>
                <a:latin typeface="Corbel" panose="020B0503020204020204" pitchFamily="34" charset="0"/>
              </a:rPr>
              <a:t> </a:t>
            </a:r>
            <a:r>
              <a:rPr lang="de-DE" sz="1600" b="1" spc="-100" dirty="0">
                <a:latin typeface="Corbel" panose="020B0503020204020204" pitchFamily="34" charset="0"/>
              </a:rPr>
              <a:t>ON22</a:t>
            </a:r>
            <a:endParaRPr lang="de-DE" sz="1600" b="1" spc="-100" dirty="0">
              <a:solidFill>
                <a:schemeClr val="tx1"/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80775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el 19">
            <a:extLst>
              <a:ext uri="{FF2B5EF4-FFF2-40B4-BE49-F238E27FC236}">
                <a16:creationId xmlns:a16="http://schemas.microsoft.com/office/drawing/2014/main" id="{F11A6B65-5A20-4F4D-ACBB-ED50132D45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6875" y="2112793"/>
            <a:ext cx="6798250" cy="1674470"/>
          </a:xfrm>
        </p:spPr>
        <p:txBody>
          <a:bodyPr rtlCol="0"/>
          <a:lstStyle/>
          <a:p>
            <a:pPr rtl="0"/>
            <a:r>
              <a:rPr lang="de-DE" dirty="0"/>
              <a:t>VIELEN DANK!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0828E04-9C2A-4859-8050-C2DF67A249C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588625" y="3986566"/>
            <a:ext cx="9014750" cy="447783"/>
          </a:xfrm>
        </p:spPr>
        <p:txBody>
          <a:bodyPr rtlCol="0"/>
          <a:lstStyle/>
          <a:p>
            <a:pPr algn="ctr" rtl="0"/>
            <a:r>
              <a:rPr lang="de-DE" dirty="0"/>
              <a:t>Celine Gugel, Lena Steinbrink, Valentin Müller, </a:t>
            </a:r>
          </a:p>
          <a:p>
            <a:pPr algn="ctr" rtl="0"/>
            <a:r>
              <a:rPr lang="de-DE" dirty="0"/>
              <a:t>Jannik Oßwald , Thi </a:t>
            </a:r>
            <a:r>
              <a:rPr lang="de-DE" dirty="0" err="1"/>
              <a:t>Tuong</a:t>
            </a:r>
            <a:r>
              <a:rPr lang="de-DE" dirty="0"/>
              <a:t> </a:t>
            </a:r>
            <a:r>
              <a:rPr lang="de-DE" dirty="0" err="1"/>
              <a:t>Vy</a:t>
            </a:r>
            <a:r>
              <a:rPr lang="de-DE" dirty="0"/>
              <a:t> Nguyen</a:t>
            </a:r>
            <a:br>
              <a:rPr lang="de-DE" dirty="0"/>
            </a:br>
            <a:endParaRPr lang="de-DE" dirty="0"/>
          </a:p>
          <a:p>
            <a:pPr rtl="0"/>
            <a:endParaRPr lang="de-DE" dirty="0"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19352CF6-0F22-45A8-B28B-37FAFCE5C5D6}"/>
              </a:ext>
            </a:extLst>
          </p:cNvPr>
          <p:cNvSpPr txBox="1"/>
          <p:nvPr/>
        </p:nvSpPr>
        <p:spPr>
          <a:xfrm>
            <a:off x="10251642" y="182562"/>
            <a:ext cx="1662546" cy="404658"/>
          </a:xfrm>
          <a:prstGeom prst="rect">
            <a:avLst/>
          </a:prstGeom>
          <a:noFill/>
        </p:spPr>
        <p:txBody>
          <a:bodyPr wrap="square" lIns="0" tIns="36000" rIns="0" bIns="0" rtlCol="0">
            <a:spAutoFit/>
          </a:bodyPr>
          <a:lstStyle/>
          <a:p>
            <a:pPr algn="r" rtl="0">
              <a:lnSpc>
                <a:spcPts val="1400"/>
              </a:lnSpc>
            </a:pPr>
            <a:r>
              <a:rPr lang="de-DE" sz="1600" b="1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Programmieren</a:t>
            </a:r>
            <a:r>
              <a:rPr lang="de-DE" sz="1600" b="1" spc="-100" dirty="0">
                <a:solidFill>
                  <a:schemeClr val="accent1"/>
                </a:solidFill>
                <a:latin typeface="Corbel" panose="020B0503020204020204" pitchFamily="34" charset="0"/>
              </a:rPr>
              <a:t> </a:t>
            </a:r>
            <a:r>
              <a:rPr lang="de-DE" sz="1600" b="1" spc="-100" dirty="0">
                <a:latin typeface="Corbel" panose="020B0503020204020204" pitchFamily="34" charset="0"/>
              </a:rPr>
              <a:t>ON22</a:t>
            </a:r>
            <a:endParaRPr lang="de-DE" sz="1600" b="1" spc="-100" dirty="0">
              <a:solidFill>
                <a:schemeClr val="tx1"/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36783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Custom 134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5CB8B3"/>
      </a:accent1>
      <a:accent2>
        <a:srgbClr val="F5D66E"/>
      </a:accent2>
      <a:accent3>
        <a:srgbClr val="D78189"/>
      </a:accent3>
      <a:accent4>
        <a:srgbClr val="7030A0"/>
      </a:accent4>
      <a:accent5>
        <a:srgbClr val="0070C0"/>
      </a:accent5>
      <a:accent6>
        <a:srgbClr val="C4D36D"/>
      </a:accent6>
      <a:hlink>
        <a:srgbClr val="54C3BD"/>
      </a:hlink>
      <a:folHlink>
        <a:srgbClr val="54C3BD"/>
      </a:folHlink>
    </a:clrScheme>
    <a:fontScheme name="Custom 154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30677546_TF67328976" id="{4F701D74-DAB3-4807-8D4C-52297C309002}" vid="{DDFD0C10-4989-48BE-8AF6-4514BDD95156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F6CB1848-D3E0-4F10-B640-720BE758B85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BBB5711-29E1-4F8E-81A0-7947C57B208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4934E25-8442-49E9-ABDF-3146C4145F3B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Minimalistische Präsentation</Template>
  <TotalTime>0</TotalTime>
  <Words>119</Words>
  <Application>Microsoft Office PowerPoint</Application>
  <PresentationFormat>Breitbild</PresentationFormat>
  <Paragraphs>37</Paragraphs>
  <Slides>6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1" baseType="lpstr">
      <vt:lpstr>Arial</vt:lpstr>
      <vt:lpstr>Calibri</vt:lpstr>
      <vt:lpstr>Corbel</vt:lpstr>
      <vt:lpstr>Times New Roman</vt:lpstr>
      <vt:lpstr>Office-Design</vt:lpstr>
      <vt:lpstr>Präsentation Programmieren galgenmännchen</vt:lpstr>
      <vt:lpstr>Inhalt</vt:lpstr>
      <vt:lpstr>PowerPoint-Präsentation</vt:lpstr>
      <vt:lpstr>PowerPoint-Präsentation</vt:lpstr>
      <vt:lpstr>PowerPoint-Präsentation</vt:lpstr>
      <vt:lpstr>VIELEN DANK!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Präsentation Programmieren galgenmännchen</dc:title>
  <dc:creator>Celine Gugel</dc:creator>
  <cp:lastModifiedBy>Celine Gugel</cp:lastModifiedBy>
  <cp:revision>1</cp:revision>
  <dcterms:created xsi:type="dcterms:W3CDTF">2022-12-16T14:50:59Z</dcterms:created>
  <dcterms:modified xsi:type="dcterms:W3CDTF">2022-12-19T11:07:40Z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