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82" r:id="rId5"/>
    <p:sldId id="297" r:id="rId6"/>
    <p:sldId id="298" r:id="rId7"/>
    <p:sldId id="299" r:id="rId8"/>
    <p:sldId id="300" r:id="rId9"/>
    <p:sldId id="296" r:id="rId10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CE9F132-F147-48AF-9489-79CC65132238}">
          <p14:sldIdLst>
            <p14:sldId id="282"/>
          </p14:sldIdLst>
        </p14:section>
        <p14:section name="Abschnitt ohne Titel" id="{528501D9-763D-4701-BC0F-C04A9C887F4F}">
          <p14:sldIdLst>
            <p14:sldId id="297"/>
            <p14:sldId id="298"/>
            <p14:sldId id="299"/>
            <p14:sldId id="300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6797D6-52EC-4744-8EA7-98DE61667493}" v="1" dt="2022-12-19T09:11:28.947"/>
  </p1510:revLst>
</p1510:revInfo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1" autoAdjust="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00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line Gugel" userId="a0dc202d26524916" providerId="LiveId" clId="{386797D6-52EC-4744-8EA7-98DE61667493}"/>
    <pc:docChg chg="custSel addSld delSld modSld sldOrd modSection">
      <pc:chgData name="Celine Gugel" userId="a0dc202d26524916" providerId="LiveId" clId="{386797D6-52EC-4744-8EA7-98DE61667493}" dt="2022-12-19T09:19:51.066" v="89" actId="2890"/>
      <pc:docMkLst>
        <pc:docMk/>
      </pc:docMkLst>
      <pc:sldChg chg="addSp modSp mod">
        <pc:chgData name="Celine Gugel" userId="a0dc202d26524916" providerId="LiveId" clId="{386797D6-52EC-4744-8EA7-98DE61667493}" dt="2022-12-19T09:12:44.971" v="73" actId="255"/>
        <pc:sldMkLst>
          <pc:docMk/>
          <pc:sldMk cId="402018869" sldId="297"/>
        </pc:sldMkLst>
        <pc:spChg chg="add mod">
          <ac:chgData name="Celine Gugel" userId="a0dc202d26524916" providerId="LiveId" clId="{386797D6-52EC-4744-8EA7-98DE61667493}" dt="2022-12-19T09:12:44.971" v="73" actId="255"/>
          <ac:spMkLst>
            <pc:docMk/>
            <pc:sldMk cId="402018869" sldId="297"/>
            <ac:spMk id="2" creationId="{7B12E3B7-AFDE-883A-5C47-953D99CE8927}"/>
          </ac:spMkLst>
        </pc:spChg>
      </pc:sldChg>
      <pc:sldChg chg="addSp delSp modSp new del mod ord modClrScheme chgLayout">
        <pc:chgData name="Celine Gugel" userId="a0dc202d26524916" providerId="LiveId" clId="{386797D6-52EC-4744-8EA7-98DE61667493}" dt="2022-12-19T09:19:23.724" v="80" actId="2696"/>
        <pc:sldMkLst>
          <pc:docMk/>
          <pc:sldMk cId="2095376118" sldId="298"/>
        </pc:sldMkLst>
        <pc:spChg chg="del">
          <ac:chgData name="Celine Gugel" userId="a0dc202d26524916" providerId="LiveId" clId="{386797D6-52EC-4744-8EA7-98DE61667493}" dt="2022-12-19T09:19:01.244" v="77" actId="700"/>
          <ac:spMkLst>
            <pc:docMk/>
            <pc:sldMk cId="2095376118" sldId="298"/>
            <ac:spMk id="2" creationId="{9345C1CE-6435-CF9A-5B8D-E4F9688A8B61}"/>
          </ac:spMkLst>
        </pc:spChg>
        <pc:spChg chg="del">
          <ac:chgData name="Celine Gugel" userId="a0dc202d26524916" providerId="LiveId" clId="{386797D6-52EC-4744-8EA7-98DE61667493}" dt="2022-12-19T09:19:01.244" v="77" actId="700"/>
          <ac:spMkLst>
            <pc:docMk/>
            <pc:sldMk cId="2095376118" sldId="298"/>
            <ac:spMk id="3" creationId="{5D53C7FC-793B-C04C-BAA1-6874EDB18EA9}"/>
          </ac:spMkLst>
        </pc:spChg>
        <pc:spChg chg="del">
          <ac:chgData name="Celine Gugel" userId="a0dc202d26524916" providerId="LiveId" clId="{386797D6-52EC-4744-8EA7-98DE61667493}" dt="2022-12-19T09:19:01.244" v="77" actId="700"/>
          <ac:spMkLst>
            <pc:docMk/>
            <pc:sldMk cId="2095376118" sldId="298"/>
            <ac:spMk id="4" creationId="{66D22188-DC8E-0F38-01E9-69F9CB8C4495}"/>
          </ac:spMkLst>
        </pc:spChg>
        <pc:spChg chg="del">
          <ac:chgData name="Celine Gugel" userId="a0dc202d26524916" providerId="LiveId" clId="{386797D6-52EC-4744-8EA7-98DE61667493}" dt="2022-12-19T09:19:01.244" v="77" actId="700"/>
          <ac:spMkLst>
            <pc:docMk/>
            <pc:sldMk cId="2095376118" sldId="298"/>
            <ac:spMk id="5" creationId="{1B3F7867-3378-F6B9-76B1-9E9910F2DF67}"/>
          </ac:spMkLst>
        </pc:spChg>
        <pc:spChg chg="del">
          <ac:chgData name="Celine Gugel" userId="a0dc202d26524916" providerId="LiveId" clId="{386797D6-52EC-4744-8EA7-98DE61667493}" dt="2022-12-19T09:19:01.244" v="77" actId="700"/>
          <ac:spMkLst>
            <pc:docMk/>
            <pc:sldMk cId="2095376118" sldId="298"/>
            <ac:spMk id="6" creationId="{79A5C94D-4A14-89E8-2E66-0ABC801FF80E}"/>
          </ac:spMkLst>
        </pc:spChg>
        <pc:spChg chg="add del mod ord">
          <ac:chgData name="Celine Gugel" userId="a0dc202d26524916" providerId="LiveId" clId="{386797D6-52EC-4744-8EA7-98DE61667493}" dt="2022-12-19T09:19:13.789" v="79" actId="700"/>
          <ac:spMkLst>
            <pc:docMk/>
            <pc:sldMk cId="2095376118" sldId="298"/>
            <ac:spMk id="7" creationId="{CB24EA67-FBD9-5E7F-42E9-E493257A2D81}"/>
          </ac:spMkLst>
        </pc:spChg>
        <pc:spChg chg="add del mod">
          <ac:chgData name="Celine Gugel" userId="a0dc202d26524916" providerId="LiveId" clId="{386797D6-52EC-4744-8EA7-98DE61667493}" dt="2022-12-19T09:19:13.789" v="79" actId="700"/>
          <ac:spMkLst>
            <pc:docMk/>
            <pc:sldMk cId="2095376118" sldId="298"/>
            <ac:spMk id="8" creationId="{9929193B-9D28-EED5-1AB3-95A4E0C096D3}"/>
          </ac:spMkLst>
        </pc:spChg>
        <pc:spChg chg="add del mod">
          <ac:chgData name="Celine Gugel" userId="a0dc202d26524916" providerId="LiveId" clId="{386797D6-52EC-4744-8EA7-98DE61667493}" dt="2022-12-19T09:19:13.789" v="79" actId="700"/>
          <ac:spMkLst>
            <pc:docMk/>
            <pc:sldMk cId="2095376118" sldId="298"/>
            <ac:spMk id="9" creationId="{350427A6-1DFD-B933-5095-FE15C5C3BC36}"/>
          </ac:spMkLst>
        </pc:spChg>
        <pc:spChg chg="add del mod">
          <ac:chgData name="Celine Gugel" userId="a0dc202d26524916" providerId="LiveId" clId="{386797D6-52EC-4744-8EA7-98DE61667493}" dt="2022-12-19T09:19:13.789" v="79" actId="700"/>
          <ac:spMkLst>
            <pc:docMk/>
            <pc:sldMk cId="2095376118" sldId="298"/>
            <ac:spMk id="10" creationId="{4ACDE65A-4236-B5E2-FC53-2E0EE3C1F6A3}"/>
          </ac:spMkLst>
        </pc:spChg>
        <pc:spChg chg="add mod ord">
          <ac:chgData name="Celine Gugel" userId="a0dc202d26524916" providerId="LiveId" clId="{386797D6-52EC-4744-8EA7-98DE61667493}" dt="2022-12-19T09:19:13.789" v="79" actId="700"/>
          <ac:spMkLst>
            <pc:docMk/>
            <pc:sldMk cId="2095376118" sldId="298"/>
            <ac:spMk id="11" creationId="{DC779072-3E74-0B54-A509-52C7E91E1C53}"/>
          </ac:spMkLst>
        </pc:spChg>
      </pc:sldChg>
      <pc:sldChg chg="addSp delSp modSp add mod ord">
        <pc:chgData name="Celine Gugel" userId="a0dc202d26524916" providerId="LiveId" clId="{386797D6-52EC-4744-8EA7-98DE61667493}" dt="2022-12-19T09:19:39.582" v="87" actId="478"/>
        <pc:sldMkLst>
          <pc:docMk/>
          <pc:sldMk cId="2774107021" sldId="298"/>
        </pc:sldMkLst>
        <pc:spChg chg="add del mod">
          <ac:chgData name="Celine Gugel" userId="a0dc202d26524916" providerId="LiveId" clId="{386797D6-52EC-4744-8EA7-98DE61667493}" dt="2022-12-19T09:19:36.183" v="85" actId="478"/>
          <ac:spMkLst>
            <pc:docMk/>
            <pc:sldMk cId="2774107021" sldId="298"/>
            <ac:spMk id="3" creationId="{AC203DBC-B244-BD32-B285-EA00CD7DD309}"/>
          </ac:spMkLst>
        </pc:spChg>
        <pc:spChg chg="del">
          <ac:chgData name="Celine Gugel" userId="a0dc202d26524916" providerId="LiveId" clId="{386797D6-52EC-4744-8EA7-98DE61667493}" dt="2022-12-19T09:19:38.354" v="86" actId="478"/>
          <ac:spMkLst>
            <pc:docMk/>
            <pc:sldMk cId="2774107021" sldId="298"/>
            <ac:spMk id="4" creationId="{60828E04-9C2A-4859-8050-C2DF67A249CB}"/>
          </ac:spMkLst>
        </pc:spChg>
        <pc:spChg chg="add del mod">
          <ac:chgData name="Celine Gugel" userId="a0dc202d26524916" providerId="LiveId" clId="{386797D6-52EC-4744-8EA7-98DE61667493}" dt="2022-12-19T09:19:39.582" v="87" actId="478"/>
          <ac:spMkLst>
            <pc:docMk/>
            <pc:sldMk cId="2774107021" sldId="298"/>
            <ac:spMk id="6" creationId="{8C0E478D-F0AF-32BD-81E7-56F3879E409E}"/>
          </ac:spMkLst>
        </pc:spChg>
        <pc:spChg chg="del">
          <ac:chgData name="Celine Gugel" userId="a0dc202d26524916" providerId="LiveId" clId="{386797D6-52EC-4744-8EA7-98DE61667493}" dt="2022-12-19T09:19:34.625" v="84" actId="478"/>
          <ac:spMkLst>
            <pc:docMk/>
            <pc:sldMk cId="2774107021" sldId="298"/>
            <ac:spMk id="20" creationId="{F11A6B65-5A20-4F4D-ACBB-ED50132D4571}"/>
          </ac:spMkLst>
        </pc:spChg>
      </pc:sldChg>
      <pc:sldChg chg="add">
        <pc:chgData name="Celine Gugel" userId="a0dc202d26524916" providerId="LiveId" clId="{386797D6-52EC-4744-8EA7-98DE61667493}" dt="2022-12-19T09:19:46.363" v="88" actId="2890"/>
        <pc:sldMkLst>
          <pc:docMk/>
          <pc:sldMk cId="497035229" sldId="299"/>
        </pc:sldMkLst>
      </pc:sldChg>
      <pc:sldChg chg="add">
        <pc:chgData name="Celine Gugel" userId="a0dc202d26524916" providerId="LiveId" clId="{386797D6-52EC-4744-8EA7-98DE61667493}" dt="2022-12-19T09:19:51.066" v="89" actId="2890"/>
        <pc:sldMkLst>
          <pc:docMk/>
          <pc:sldMk cId="1228077506" sldId="30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2C899A5-BA51-47DA-90D0-5428A6723887}" type="datetime1">
              <a:rPr lang="de-DE" smtClean="0"/>
              <a:t>19.12.2022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6FC244F-F0F3-48E5-BF9D-F41E9FB0E639}" type="datetime1">
              <a:rPr lang="de-DE" noProof="0" smtClean="0"/>
              <a:t>19.12.2022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460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427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248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7437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949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klein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278921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4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1" name="Textplatzhalt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 rtlCol="0"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0" name="Inhaltsplatzhalt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2" name="Bildplatzhalt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3788021" y="457201"/>
            <a:ext cx="5949868" cy="5726784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298171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45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großem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298171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45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Linker Platzhalter für Vergleich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2" name="Linker Platzhalter für Vergleich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Geben Sie Ihre Beschriftung ein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nksagung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Vielen Dank!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Vollständiger Name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Telefonnummer</a:t>
            </a:r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E-Mail-Adresse oder Handle für soziale Medien</a:t>
            </a:r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Firmenwebsite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de-DE" sz="1600" b="1" spc="-100" noProof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de-DE" sz="1600" b="1" spc="-100" noProof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de-DE" sz="1600" b="1" spc="-100" noProof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E2F2BFDF-E9F2-4569-A9F2-E1FFCB7FB82D}"/>
              </a:ext>
            </a:extLst>
          </p:cNvPr>
          <p:cNvSpPr txBox="1"/>
          <p:nvPr/>
        </p:nvSpPr>
        <p:spPr>
          <a:xfrm>
            <a:off x="2282185" y="3795531"/>
            <a:ext cx="3210750" cy="219078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/>
            <a:r>
              <a:rPr lang="de-DE" sz="2000" b="1" spc="-100" dirty="0">
                <a:solidFill>
                  <a:schemeClr val="tx2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Celine Gugel</a:t>
            </a:r>
          </a:p>
          <a:p>
            <a:pPr algn="r" rtl="0"/>
            <a:r>
              <a:rPr lang="de-DE" sz="2000" b="1" spc="-100" dirty="0">
                <a:solidFill>
                  <a:schemeClr val="tx2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Lena Steinbrink</a:t>
            </a:r>
          </a:p>
          <a:p>
            <a:pPr algn="r" rtl="0"/>
            <a:r>
              <a:rPr lang="de-DE" sz="2000" b="1" spc="-100" dirty="0">
                <a:solidFill>
                  <a:schemeClr val="tx2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Valentin Müller</a:t>
            </a:r>
          </a:p>
          <a:p>
            <a:pPr algn="r" rtl="0"/>
            <a:r>
              <a:rPr lang="de-DE" sz="2000" b="1" spc="-100" dirty="0">
                <a:solidFill>
                  <a:schemeClr val="tx2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Jannik Oßwald </a:t>
            </a:r>
          </a:p>
          <a:p>
            <a:pPr algn="r" rtl="0"/>
            <a:r>
              <a:rPr lang="de-DE" sz="2000" b="1" spc="-100" dirty="0">
                <a:solidFill>
                  <a:schemeClr val="tx2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Thi </a:t>
            </a:r>
            <a:r>
              <a:rPr lang="de-DE" sz="2000" b="1" spc="-1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Tuong</a:t>
            </a:r>
            <a:r>
              <a:rPr lang="de-DE" sz="2000" b="1" spc="-100" dirty="0">
                <a:solidFill>
                  <a:schemeClr val="tx2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de-DE" sz="2000" b="1" spc="-1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Vy</a:t>
            </a:r>
            <a:r>
              <a:rPr lang="de-DE" sz="2000" b="1" spc="-100" dirty="0">
                <a:solidFill>
                  <a:schemeClr val="tx2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Nguyen</a:t>
            </a:r>
            <a:br>
              <a:rPr lang="de-DE" sz="2000" b="1" spc="-100" dirty="0">
                <a:solidFill>
                  <a:schemeClr val="tx2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</a:br>
            <a:endParaRPr lang="de-DE" sz="2000" b="1" spc="-100" dirty="0">
              <a:solidFill>
                <a:schemeClr val="tx2">
                  <a:lumMod val="75000"/>
                  <a:lumOff val="25000"/>
                </a:schemeClr>
              </a:solidFill>
              <a:latin typeface="Corbel" panose="020B0503020204020204" pitchFamily="34" charset="0"/>
            </a:endParaRPr>
          </a:p>
          <a:p>
            <a:pPr algn="r" rtl="0"/>
            <a:r>
              <a:rPr lang="de-DE" sz="2000" b="1" spc="-100" dirty="0">
                <a:latin typeface="Corbel" panose="020B0503020204020204" pitchFamily="34" charset="0"/>
              </a:rPr>
              <a:t>ON22</a:t>
            </a:r>
            <a:endParaRPr lang="de-DE" sz="20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05315" y="1961089"/>
            <a:ext cx="6798250" cy="1674470"/>
          </a:xfrm>
        </p:spPr>
        <p:txBody>
          <a:bodyPr rtlCol="0"/>
          <a:lstStyle/>
          <a:p>
            <a:pPr rtl="0"/>
            <a:r>
              <a:rPr lang="de-DE" sz="4000" dirty="0"/>
              <a:t>Präsentation Programmieren galgenmännchen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83A87F7-C490-CA05-D92D-0F5C3165BA4C}"/>
              </a:ext>
            </a:extLst>
          </p:cNvPr>
          <p:cNvSpPr/>
          <p:nvPr/>
        </p:nvSpPr>
        <p:spPr>
          <a:xfrm>
            <a:off x="9909815" y="0"/>
            <a:ext cx="228218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15B3D1F8-BE5C-27B4-2D51-14B28DDE8D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97" r="4184"/>
          <a:stretch/>
        </p:blipFill>
        <p:spPr>
          <a:xfrm>
            <a:off x="6370752" y="1807990"/>
            <a:ext cx="4680155" cy="449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DF21EE03-0CEB-28E7-FD25-BF17741CA5D8}"/>
              </a:ext>
            </a:extLst>
          </p:cNvPr>
          <p:cNvSpPr/>
          <p:nvPr/>
        </p:nvSpPr>
        <p:spPr>
          <a:xfrm>
            <a:off x="0" y="0"/>
            <a:ext cx="1001907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F490C9-B441-B0AA-0AF3-DAF749BF637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14188" y="6402388"/>
            <a:ext cx="277812" cy="273050"/>
          </a:xfrm>
        </p:spPr>
        <p:txBody>
          <a:bodyPr/>
          <a:lstStyle/>
          <a:p>
            <a:pPr rtl="0"/>
            <a:fld id="{19B51A1E-902D-48AF-9020-955120F399B6}" type="slidenum">
              <a:rPr lang="de-DE" noProof="0" smtClean="0"/>
              <a:pPr rtl="0"/>
              <a:t>2</a:t>
            </a:fld>
            <a:endParaRPr lang="de-DE" noProof="0"/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B35EA6FD-2CA1-2270-5C07-D54F3E113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802" y="587220"/>
            <a:ext cx="6798250" cy="791040"/>
          </a:xfrm>
        </p:spPr>
        <p:txBody>
          <a:bodyPr rtlCol="0"/>
          <a:lstStyle/>
          <a:p>
            <a:pPr algn="l" rtl="0"/>
            <a:r>
              <a:rPr lang="de-DE" dirty="0">
                <a:solidFill>
                  <a:schemeClr val="bg1"/>
                </a:solidFill>
              </a:rPr>
              <a:t>Inhalt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79547B1-B5CC-FE43-490D-7E17C23A41F2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de-DE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Programmieren</a:t>
            </a:r>
            <a:r>
              <a:rPr lang="de-DE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de-DE" sz="1600" b="1" spc="-100" dirty="0">
                <a:latin typeface="Corbel" panose="020B0503020204020204" pitchFamily="34" charset="0"/>
              </a:rPr>
              <a:t>ON22</a:t>
            </a:r>
            <a:endParaRPr lang="de-DE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B12E3B7-AFDE-883A-5C47-953D99CE8927}"/>
              </a:ext>
            </a:extLst>
          </p:cNvPr>
          <p:cNvSpPr txBox="1"/>
          <p:nvPr/>
        </p:nvSpPr>
        <p:spPr>
          <a:xfrm>
            <a:off x="552261" y="1792586"/>
            <a:ext cx="66090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3600" dirty="0">
                <a:solidFill>
                  <a:schemeClr val="bg1"/>
                </a:solidFill>
                <a:latin typeface="+mj-lt"/>
              </a:rPr>
              <a:t>Ideenfindung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3600" dirty="0">
                <a:solidFill>
                  <a:schemeClr val="bg1"/>
                </a:solidFill>
                <a:latin typeface="+mj-lt"/>
              </a:rPr>
              <a:t>Spielerklärung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3600" dirty="0">
                <a:solidFill>
                  <a:schemeClr val="bg1"/>
                </a:solidFill>
                <a:latin typeface="+mj-lt"/>
              </a:rPr>
              <a:t>Benötigte Funktionen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3600" dirty="0">
                <a:solidFill>
                  <a:schemeClr val="bg1"/>
                </a:solidFill>
                <a:latin typeface="+mj-lt"/>
              </a:rPr>
              <a:t>Spielaufbau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3600" dirty="0">
                <a:solidFill>
                  <a:schemeClr val="bg1"/>
                </a:solidFill>
                <a:latin typeface="+mj-lt"/>
              </a:rPr>
              <a:t>Beispiel</a:t>
            </a:r>
          </a:p>
        </p:txBody>
      </p:sp>
    </p:spTree>
    <p:extLst>
      <p:ext uri="{BB962C8B-B14F-4D97-AF65-F5344CB8AC3E}">
        <p14:creationId xmlns:p14="http://schemas.microsoft.com/office/powerpoint/2010/main" val="40201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feld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de-DE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Programmieren</a:t>
            </a:r>
            <a:r>
              <a:rPr lang="de-DE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de-DE" sz="1600" b="1" spc="-100" dirty="0">
                <a:latin typeface="Corbel" panose="020B0503020204020204" pitchFamily="34" charset="0"/>
              </a:rPr>
              <a:t>ON22</a:t>
            </a:r>
            <a:endParaRPr lang="de-DE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10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feld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de-DE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Programmieren</a:t>
            </a:r>
            <a:r>
              <a:rPr lang="de-DE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de-DE" sz="1600" b="1" spc="-100" dirty="0">
                <a:latin typeface="Corbel" panose="020B0503020204020204" pitchFamily="34" charset="0"/>
              </a:rPr>
              <a:t>ON22</a:t>
            </a:r>
            <a:endParaRPr lang="de-DE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035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feld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de-DE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Programmieren</a:t>
            </a:r>
            <a:r>
              <a:rPr lang="de-DE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de-DE" sz="1600" b="1" spc="-100" dirty="0">
                <a:latin typeface="Corbel" panose="020B0503020204020204" pitchFamily="34" charset="0"/>
              </a:rPr>
              <a:t>ON22</a:t>
            </a:r>
            <a:endParaRPr lang="de-DE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077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6875" y="2112793"/>
            <a:ext cx="6798250" cy="1674470"/>
          </a:xfrm>
        </p:spPr>
        <p:txBody>
          <a:bodyPr rtlCol="0"/>
          <a:lstStyle/>
          <a:p>
            <a:pPr rtl="0"/>
            <a:r>
              <a:rPr lang="de-DE" dirty="0"/>
              <a:t>VIELEN DANK!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88625" y="3986566"/>
            <a:ext cx="9014750" cy="447783"/>
          </a:xfrm>
        </p:spPr>
        <p:txBody>
          <a:bodyPr rtlCol="0"/>
          <a:lstStyle/>
          <a:p>
            <a:pPr algn="ctr" rtl="0"/>
            <a:r>
              <a:rPr lang="de-DE" dirty="0"/>
              <a:t>Celine Gugel, Lena Steinbrink, Valentin Müller, </a:t>
            </a:r>
          </a:p>
          <a:p>
            <a:pPr algn="ctr" rtl="0"/>
            <a:r>
              <a:rPr lang="de-DE" dirty="0"/>
              <a:t>Jannik Oßwald , Thi </a:t>
            </a:r>
            <a:r>
              <a:rPr lang="de-DE" dirty="0" err="1"/>
              <a:t>Tuong</a:t>
            </a:r>
            <a:r>
              <a:rPr lang="de-DE" dirty="0"/>
              <a:t> </a:t>
            </a:r>
            <a:r>
              <a:rPr lang="de-DE" dirty="0" err="1"/>
              <a:t>Vy</a:t>
            </a:r>
            <a:r>
              <a:rPr lang="de-DE" dirty="0"/>
              <a:t> Nguyen</a:t>
            </a:r>
            <a:br>
              <a:rPr lang="de-DE" dirty="0"/>
            </a:br>
            <a:endParaRPr lang="de-DE" dirty="0"/>
          </a:p>
          <a:p>
            <a:pPr rtl="0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de-DE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Programmieren</a:t>
            </a:r>
            <a:r>
              <a:rPr lang="de-DE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de-DE" sz="1600" b="1" spc="-100" dirty="0">
                <a:latin typeface="Corbel" panose="020B0503020204020204" pitchFamily="34" charset="0"/>
              </a:rPr>
              <a:t>ON22</a:t>
            </a:r>
            <a:endParaRPr lang="de-DE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677546_TF67328976" id="{4F701D74-DAB3-4807-8D4C-52297C309002}" vid="{DDFD0C10-4989-48BE-8AF6-4514BDD9515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6CB1848-D3E0-4F10-B640-720BE758B8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BB5711-29E1-4F8E-81A0-7947C57B2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934E25-8442-49E9-ABDF-3146C4145F3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Minimalistische Präsentation</Template>
  <TotalTime>0</TotalTime>
  <Words>62</Words>
  <Application>Microsoft Office PowerPoint</Application>
  <PresentationFormat>Breitbild</PresentationFormat>
  <Paragraphs>27</Paragraphs>
  <Slides>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Corbel</vt:lpstr>
      <vt:lpstr>Times New Roman</vt:lpstr>
      <vt:lpstr>Office-Design</vt:lpstr>
      <vt:lpstr>Präsentation Programmieren galgenmännchen</vt:lpstr>
      <vt:lpstr>Inhalt</vt:lpstr>
      <vt:lpstr>PowerPoint-Präsentation</vt:lpstr>
      <vt:lpstr>PowerPoint-Präsentation</vt:lpstr>
      <vt:lpstr>PowerPoint-Präsentation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Programmieren galgenmännchen</dc:title>
  <dc:creator>Celine Gugel</dc:creator>
  <cp:lastModifiedBy>Celine Gugel</cp:lastModifiedBy>
  <cp:revision>1</cp:revision>
  <dcterms:created xsi:type="dcterms:W3CDTF">2022-12-16T14:50:59Z</dcterms:created>
  <dcterms:modified xsi:type="dcterms:W3CDTF">2022-12-19T09:19:53Z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