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59" r:id="rId11"/>
    <p:sldId id="260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kwithfastai.com/" TargetMode="External"/><Relationship Id="rId2" Type="http://schemas.openxmlformats.org/officeDocument/2006/relationships/hyperlink" Target="https://github.com/muellerzr/Practical-Deep-Learning-for-Coders-2.0" TargetMode="External"/><Relationship Id="rId1" Type="http://schemas.openxmlformats.org/officeDocument/2006/relationships/hyperlink" Target="https://github.com/fastai/fastbook" TargetMode="External"/><Relationship Id="rId4" Type="http://schemas.openxmlformats.org/officeDocument/2006/relationships/hyperlink" Target="https://forums.fast.ai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kwithfastai.com/" TargetMode="External"/><Relationship Id="rId2" Type="http://schemas.openxmlformats.org/officeDocument/2006/relationships/hyperlink" Target="https://github.com/muellerzr/Practical-Deep-Learning-for-Coders-2.0" TargetMode="External"/><Relationship Id="rId1" Type="http://schemas.openxmlformats.org/officeDocument/2006/relationships/hyperlink" Target="https://github.com/fastai/fastbook" TargetMode="External"/><Relationship Id="rId4" Type="http://schemas.openxmlformats.org/officeDocument/2006/relationships/hyperlink" Target="https://forums.fast.ai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BD2B5-1DD4-4CFA-8A0B-1DF22F4FE9A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</dgm:pt>
    <dgm:pt modelId="{AD1492DB-F4C8-4EC5-B783-31C5EC979F27}">
      <dgm:prSet phldrT="[Text]"/>
      <dgm:spPr/>
      <dgm:t>
        <a:bodyPr/>
        <a:lstStyle/>
        <a:p>
          <a:r>
            <a:rPr lang="en-US" dirty="0" err="1"/>
            <a:t>fastai</a:t>
          </a:r>
          <a:endParaRPr lang="en-US" dirty="0"/>
        </a:p>
      </dgm:t>
    </dgm:pt>
    <dgm:pt modelId="{5C72F6EB-8E47-4306-9487-F0C09782CDB5}" type="parTrans" cxnId="{41E850C5-C479-4DB2-A6BE-DEF1BCDCF04F}">
      <dgm:prSet/>
      <dgm:spPr/>
      <dgm:t>
        <a:bodyPr/>
        <a:lstStyle/>
        <a:p>
          <a:endParaRPr lang="en-US"/>
        </a:p>
      </dgm:t>
    </dgm:pt>
    <dgm:pt modelId="{D1180932-E63E-4D6B-860F-F22BAF0116C3}" type="sibTrans" cxnId="{41E850C5-C479-4DB2-A6BE-DEF1BCDCF04F}">
      <dgm:prSet/>
      <dgm:spPr/>
      <dgm:t>
        <a:bodyPr/>
        <a:lstStyle/>
        <a:p>
          <a:endParaRPr lang="en-US"/>
        </a:p>
      </dgm:t>
    </dgm:pt>
    <dgm:pt modelId="{8323312E-63EE-4138-A255-FE009E77260C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7A322C80-235C-415F-A8A7-2BF0061E7F89}" type="parTrans" cxnId="{659AE450-5E3E-4718-BB43-A3F01F4B1646}">
      <dgm:prSet/>
      <dgm:spPr/>
      <dgm:t>
        <a:bodyPr/>
        <a:lstStyle/>
        <a:p>
          <a:endParaRPr lang="en-US"/>
        </a:p>
      </dgm:t>
    </dgm:pt>
    <dgm:pt modelId="{9E196B0F-2403-4EAD-8C63-0D0960269F03}" type="sibTrans" cxnId="{659AE450-5E3E-4718-BB43-A3F01F4B1646}">
      <dgm:prSet/>
      <dgm:spPr/>
      <dgm:t>
        <a:bodyPr/>
        <a:lstStyle/>
        <a:p>
          <a:endParaRPr lang="en-US"/>
        </a:p>
      </dgm:t>
    </dgm:pt>
    <dgm:pt modelId="{A93B50D1-3B0F-412E-83EC-509C4A47AEF6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51B0DC87-5962-450F-9BC2-7562B30AEC80}" type="parTrans" cxnId="{0184D3B9-563F-4866-8834-91CD344FA1EB}">
      <dgm:prSet/>
      <dgm:spPr/>
      <dgm:t>
        <a:bodyPr/>
        <a:lstStyle/>
        <a:p>
          <a:endParaRPr lang="en-US"/>
        </a:p>
      </dgm:t>
    </dgm:pt>
    <dgm:pt modelId="{85907B92-7084-4B64-8CDC-126794B1B1C7}" type="sibTrans" cxnId="{0184D3B9-563F-4866-8834-91CD344FA1EB}">
      <dgm:prSet/>
      <dgm:spPr/>
      <dgm:t>
        <a:bodyPr/>
        <a:lstStyle/>
        <a:p>
          <a:endParaRPr lang="en-US"/>
        </a:p>
      </dgm:t>
    </dgm:pt>
    <dgm:pt modelId="{2D3A9AE1-8556-42B0-BB67-8C3B165DE8A6}" type="pres">
      <dgm:prSet presAssocID="{7BFBD2B5-1DD4-4CFA-8A0B-1DF22F4FE9AB}" presName="outerComposite" presStyleCnt="0">
        <dgm:presLayoutVars>
          <dgm:chMax val="5"/>
          <dgm:dir/>
          <dgm:resizeHandles val="exact"/>
        </dgm:presLayoutVars>
      </dgm:prSet>
      <dgm:spPr/>
    </dgm:pt>
    <dgm:pt modelId="{78CC23EE-D9A3-4F4B-B2D4-BC30BC301A8C}" type="pres">
      <dgm:prSet presAssocID="{7BFBD2B5-1DD4-4CFA-8A0B-1DF22F4FE9AB}" presName="dummyMaxCanvas" presStyleCnt="0">
        <dgm:presLayoutVars/>
      </dgm:prSet>
      <dgm:spPr/>
    </dgm:pt>
    <dgm:pt modelId="{FBF0B410-1ABB-4280-95ED-B5A7D039CC0D}" type="pres">
      <dgm:prSet presAssocID="{7BFBD2B5-1DD4-4CFA-8A0B-1DF22F4FE9AB}" presName="ThreeNodes_1" presStyleLbl="node1" presStyleIdx="0" presStyleCnt="3">
        <dgm:presLayoutVars>
          <dgm:bulletEnabled val="1"/>
        </dgm:presLayoutVars>
      </dgm:prSet>
      <dgm:spPr/>
    </dgm:pt>
    <dgm:pt modelId="{220F8DA3-40E0-41E7-8BBC-A1D9C20C523B}" type="pres">
      <dgm:prSet presAssocID="{7BFBD2B5-1DD4-4CFA-8A0B-1DF22F4FE9AB}" presName="ThreeNodes_2" presStyleLbl="node1" presStyleIdx="1" presStyleCnt="3">
        <dgm:presLayoutVars>
          <dgm:bulletEnabled val="1"/>
        </dgm:presLayoutVars>
      </dgm:prSet>
      <dgm:spPr/>
    </dgm:pt>
    <dgm:pt modelId="{A4E5059D-FD4D-49BF-9A40-BA2CDE93EED3}" type="pres">
      <dgm:prSet presAssocID="{7BFBD2B5-1DD4-4CFA-8A0B-1DF22F4FE9AB}" presName="ThreeNodes_3" presStyleLbl="node1" presStyleIdx="2" presStyleCnt="3">
        <dgm:presLayoutVars>
          <dgm:bulletEnabled val="1"/>
        </dgm:presLayoutVars>
      </dgm:prSet>
      <dgm:spPr/>
    </dgm:pt>
    <dgm:pt modelId="{9CACBBDE-6187-4FC2-8976-5F1CEC7516B4}" type="pres">
      <dgm:prSet presAssocID="{7BFBD2B5-1DD4-4CFA-8A0B-1DF22F4FE9AB}" presName="ThreeConn_1-2" presStyleLbl="fgAccFollowNode1" presStyleIdx="0" presStyleCnt="2">
        <dgm:presLayoutVars>
          <dgm:bulletEnabled val="1"/>
        </dgm:presLayoutVars>
      </dgm:prSet>
      <dgm:spPr/>
    </dgm:pt>
    <dgm:pt modelId="{0D4CB54E-4A5C-4FA4-AA26-9798199027F0}" type="pres">
      <dgm:prSet presAssocID="{7BFBD2B5-1DD4-4CFA-8A0B-1DF22F4FE9AB}" presName="ThreeConn_2-3" presStyleLbl="fgAccFollowNode1" presStyleIdx="1" presStyleCnt="2">
        <dgm:presLayoutVars>
          <dgm:bulletEnabled val="1"/>
        </dgm:presLayoutVars>
      </dgm:prSet>
      <dgm:spPr/>
    </dgm:pt>
    <dgm:pt modelId="{A8576C17-344D-4BB2-9792-028C571ACC00}" type="pres">
      <dgm:prSet presAssocID="{7BFBD2B5-1DD4-4CFA-8A0B-1DF22F4FE9AB}" presName="ThreeNodes_1_text" presStyleLbl="node1" presStyleIdx="2" presStyleCnt="3">
        <dgm:presLayoutVars>
          <dgm:bulletEnabled val="1"/>
        </dgm:presLayoutVars>
      </dgm:prSet>
      <dgm:spPr/>
    </dgm:pt>
    <dgm:pt modelId="{C4168529-4DB4-4A09-9F28-C8BED63E1CBE}" type="pres">
      <dgm:prSet presAssocID="{7BFBD2B5-1DD4-4CFA-8A0B-1DF22F4FE9AB}" presName="ThreeNodes_2_text" presStyleLbl="node1" presStyleIdx="2" presStyleCnt="3">
        <dgm:presLayoutVars>
          <dgm:bulletEnabled val="1"/>
        </dgm:presLayoutVars>
      </dgm:prSet>
      <dgm:spPr/>
    </dgm:pt>
    <dgm:pt modelId="{901B6329-8B89-45B9-A1B7-EA8F3417C490}" type="pres">
      <dgm:prSet presAssocID="{7BFBD2B5-1DD4-4CFA-8A0B-1DF22F4FE9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D7E7801-1626-4295-87FD-C5591D6930AD}" type="presOf" srcId="{9E196B0F-2403-4EAD-8C63-0D0960269F03}" destId="{0D4CB54E-4A5C-4FA4-AA26-9798199027F0}" srcOrd="0" destOrd="0" presId="urn:microsoft.com/office/officeart/2005/8/layout/vProcess5"/>
    <dgm:cxn modelId="{E03A7D2B-9B69-4899-AD16-D5249202628C}" type="presOf" srcId="{7BFBD2B5-1DD4-4CFA-8A0B-1DF22F4FE9AB}" destId="{2D3A9AE1-8556-42B0-BB67-8C3B165DE8A6}" srcOrd="0" destOrd="0" presId="urn:microsoft.com/office/officeart/2005/8/layout/vProcess5"/>
    <dgm:cxn modelId="{659AE450-5E3E-4718-BB43-A3F01F4B1646}" srcId="{7BFBD2B5-1DD4-4CFA-8A0B-1DF22F4FE9AB}" destId="{8323312E-63EE-4138-A255-FE009E77260C}" srcOrd="1" destOrd="0" parTransId="{7A322C80-235C-415F-A8A7-2BF0061E7F89}" sibTransId="{9E196B0F-2403-4EAD-8C63-0D0960269F03}"/>
    <dgm:cxn modelId="{64686A77-42B2-4AD0-B7D9-705EAA4AA0F7}" type="presOf" srcId="{AD1492DB-F4C8-4EC5-B783-31C5EC979F27}" destId="{FBF0B410-1ABB-4280-95ED-B5A7D039CC0D}" srcOrd="0" destOrd="0" presId="urn:microsoft.com/office/officeart/2005/8/layout/vProcess5"/>
    <dgm:cxn modelId="{445C1B78-76B1-48FA-83BC-9DC0CAD78246}" type="presOf" srcId="{8323312E-63EE-4138-A255-FE009E77260C}" destId="{C4168529-4DB4-4A09-9F28-C8BED63E1CBE}" srcOrd="1" destOrd="0" presId="urn:microsoft.com/office/officeart/2005/8/layout/vProcess5"/>
    <dgm:cxn modelId="{8FEF9D8E-F685-42CC-9DBB-176F5FC8CB51}" type="presOf" srcId="{A93B50D1-3B0F-412E-83EC-509C4A47AEF6}" destId="{A4E5059D-FD4D-49BF-9A40-BA2CDE93EED3}" srcOrd="0" destOrd="0" presId="urn:microsoft.com/office/officeart/2005/8/layout/vProcess5"/>
    <dgm:cxn modelId="{F72898AF-2AB5-49D8-994B-2B0DE958FE2E}" type="presOf" srcId="{A93B50D1-3B0F-412E-83EC-509C4A47AEF6}" destId="{901B6329-8B89-45B9-A1B7-EA8F3417C490}" srcOrd="1" destOrd="0" presId="urn:microsoft.com/office/officeart/2005/8/layout/vProcess5"/>
    <dgm:cxn modelId="{37A6D4B4-0ABF-4DF2-8BDC-D7F3E5DC7780}" type="presOf" srcId="{D1180932-E63E-4D6B-860F-F22BAF0116C3}" destId="{9CACBBDE-6187-4FC2-8976-5F1CEC7516B4}" srcOrd="0" destOrd="0" presId="urn:microsoft.com/office/officeart/2005/8/layout/vProcess5"/>
    <dgm:cxn modelId="{0184D3B9-563F-4866-8834-91CD344FA1EB}" srcId="{7BFBD2B5-1DD4-4CFA-8A0B-1DF22F4FE9AB}" destId="{A93B50D1-3B0F-412E-83EC-509C4A47AEF6}" srcOrd="2" destOrd="0" parTransId="{51B0DC87-5962-450F-9BC2-7562B30AEC80}" sibTransId="{85907B92-7084-4B64-8CDC-126794B1B1C7}"/>
    <dgm:cxn modelId="{41E850C5-C479-4DB2-A6BE-DEF1BCDCF04F}" srcId="{7BFBD2B5-1DD4-4CFA-8A0B-1DF22F4FE9AB}" destId="{AD1492DB-F4C8-4EC5-B783-31C5EC979F27}" srcOrd="0" destOrd="0" parTransId="{5C72F6EB-8E47-4306-9487-F0C09782CDB5}" sibTransId="{D1180932-E63E-4D6B-860F-F22BAF0116C3}"/>
    <dgm:cxn modelId="{1CB255CC-9EEF-4984-B2F3-25D00B7A6764}" type="presOf" srcId="{AD1492DB-F4C8-4EC5-B783-31C5EC979F27}" destId="{A8576C17-344D-4BB2-9792-028C571ACC00}" srcOrd="1" destOrd="0" presId="urn:microsoft.com/office/officeart/2005/8/layout/vProcess5"/>
    <dgm:cxn modelId="{7B155BE5-0B3C-4A8E-BD03-4AC16252F4AB}" type="presOf" srcId="{8323312E-63EE-4138-A255-FE009E77260C}" destId="{220F8DA3-40E0-41E7-8BBC-A1D9C20C523B}" srcOrd="0" destOrd="0" presId="urn:microsoft.com/office/officeart/2005/8/layout/vProcess5"/>
    <dgm:cxn modelId="{1A290DA0-D123-426D-BC3B-406CF6FBED93}" type="presParOf" srcId="{2D3A9AE1-8556-42B0-BB67-8C3B165DE8A6}" destId="{78CC23EE-D9A3-4F4B-B2D4-BC30BC301A8C}" srcOrd="0" destOrd="0" presId="urn:microsoft.com/office/officeart/2005/8/layout/vProcess5"/>
    <dgm:cxn modelId="{5F55EC1B-EB21-402B-960C-C531A2E81BA0}" type="presParOf" srcId="{2D3A9AE1-8556-42B0-BB67-8C3B165DE8A6}" destId="{FBF0B410-1ABB-4280-95ED-B5A7D039CC0D}" srcOrd="1" destOrd="0" presId="urn:microsoft.com/office/officeart/2005/8/layout/vProcess5"/>
    <dgm:cxn modelId="{7B2AFFF1-7E97-421B-AF8B-D2760D811D36}" type="presParOf" srcId="{2D3A9AE1-8556-42B0-BB67-8C3B165DE8A6}" destId="{220F8DA3-40E0-41E7-8BBC-A1D9C20C523B}" srcOrd="2" destOrd="0" presId="urn:microsoft.com/office/officeart/2005/8/layout/vProcess5"/>
    <dgm:cxn modelId="{5DB23B79-6D6A-41A0-8504-B4A37A012940}" type="presParOf" srcId="{2D3A9AE1-8556-42B0-BB67-8C3B165DE8A6}" destId="{A4E5059D-FD4D-49BF-9A40-BA2CDE93EED3}" srcOrd="3" destOrd="0" presId="urn:microsoft.com/office/officeart/2005/8/layout/vProcess5"/>
    <dgm:cxn modelId="{858BB9A8-097C-4E7E-9DB4-C352F760E598}" type="presParOf" srcId="{2D3A9AE1-8556-42B0-BB67-8C3B165DE8A6}" destId="{9CACBBDE-6187-4FC2-8976-5F1CEC7516B4}" srcOrd="4" destOrd="0" presId="urn:microsoft.com/office/officeart/2005/8/layout/vProcess5"/>
    <dgm:cxn modelId="{0C765DFA-4F0E-4A6B-A1F9-03E153834B6E}" type="presParOf" srcId="{2D3A9AE1-8556-42B0-BB67-8C3B165DE8A6}" destId="{0D4CB54E-4A5C-4FA4-AA26-9798199027F0}" srcOrd="5" destOrd="0" presId="urn:microsoft.com/office/officeart/2005/8/layout/vProcess5"/>
    <dgm:cxn modelId="{7B683A89-CC9E-4613-9BD6-85555B7C3926}" type="presParOf" srcId="{2D3A9AE1-8556-42B0-BB67-8C3B165DE8A6}" destId="{A8576C17-344D-4BB2-9792-028C571ACC00}" srcOrd="6" destOrd="0" presId="urn:microsoft.com/office/officeart/2005/8/layout/vProcess5"/>
    <dgm:cxn modelId="{F09F49CE-D040-4B4A-B2BB-6AC1ED79AC6F}" type="presParOf" srcId="{2D3A9AE1-8556-42B0-BB67-8C3B165DE8A6}" destId="{C4168529-4DB4-4A09-9F28-C8BED63E1CBE}" srcOrd="7" destOrd="0" presId="urn:microsoft.com/office/officeart/2005/8/layout/vProcess5"/>
    <dgm:cxn modelId="{6068F0BD-7A1A-4AB6-8BCD-63FE8AD9B18C}" type="presParOf" srcId="{2D3A9AE1-8556-42B0-BB67-8C3B165DE8A6}" destId="{901B6329-8B89-45B9-A1B7-EA8F3417C49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547D6-2C86-4DCC-93FA-4F81D482ED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51CE71-2EB6-46E1-BC6D-AD7A74D75ACD}">
      <dgm:prSet/>
      <dgm:spPr/>
      <dgm:t>
        <a:bodyPr/>
        <a:lstStyle/>
        <a:p>
          <a:r>
            <a:rPr lang="en-US"/>
            <a:t>Default parameters were found through experimentation and looking for common trends</a:t>
          </a:r>
        </a:p>
      </dgm:t>
    </dgm:pt>
    <dgm:pt modelId="{F33D9A08-2133-4E7B-B1F7-B24822831603}" type="parTrans" cxnId="{E5D7049F-FE51-468A-ADC1-58A9A41E3F3B}">
      <dgm:prSet/>
      <dgm:spPr/>
      <dgm:t>
        <a:bodyPr/>
        <a:lstStyle/>
        <a:p>
          <a:endParaRPr lang="en-US"/>
        </a:p>
      </dgm:t>
    </dgm:pt>
    <dgm:pt modelId="{DB1661C3-CC7D-4FA1-B507-5CF189DDEB33}" type="sibTrans" cxnId="{E5D7049F-FE51-468A-ADC1-58A9A41E3F3B}">
      <dgm:prSet/>
      <dgm:spPr/>
      <dgm:t>
        <a:bodyPr/>
        <a:lstStyle/>
        <a:p>
          <a:endParaRPr lang="en-US"/>
        </a:p>
      </dgm:t>
    </dgm:pt>
    <dgm:pt modelId="{6DE985E0-D4B9-47BB-9111-69F1FB0641B3}">
      <dgm:prSet/>
      <dgm:spPr/>
      <dgm:t>
        <a:bodyPr/>
        <a:lstStyle/>
        <a:p>
          <a:r>
            <a:rPr lang="en-US"/>
            <a:t>Easier to go from start to finish without much trouble with standard problems</a:t>
          </a:r>
        </a:p>
      </dgm:t>
    </dgm:pt>
    <dgm:pt modelId="{AA1DE464-D74E-448E-9875-47B368101954}" type="parTrans" cxnId="{C1298993-5F02-4AE8-BBA4-2FF60AE3DFCD}">
      <dgm:prSet/>
      <dgm:spPr/>
      <dgm:t>
        <a:bodyPr/>
        <a:lstStyle/>
        <a:p>
          <a:endParaRPr lang="en-US"/>
        </a:p>
      </dgm:t>
    </dgm:pt>
    <dgm:pt modelId="{90E786A9-F46B-4AB0-830F-47E72FC905B8}" type="sibTrans" cxnId="{C1298993-5F02-4AE8-BBA4-2FF60AE3DFCD}">
      <dgm:prSet/>
      <dgm:spPr/>
      <dgm:t>
        <a:bodyPr/>
        <a:lstStyle/>
        <a:p>
          <a:endParaRPr lang="en-US"/>
        </a:p>
      </dgm:t>
    </dgm:pt>
    <dgm:pt modelId="{DA620E91-0EDE-494A-8AB8-81082A848FD3}">
      <dgm:prSet/>
      <dgm:spPr/>
      <dgm:t>
        <a:bodyPr/>
        <a:lstStyle/>
        <a:p>
          <a:r>
            <a:rPr lang="en-US"/>
            <a:t>You can remove most of fastai’s magic the further down you go</a:t>
          </a:r>
        </a:p>
      </dgm:t>
    </dgm:pt>
    <dgm:pt modelId="{699791F4-8C2D-45AD-9FF2-E36995CB4159}" type="parTrans" cxnId="{68599388-4FE8-453E-9D66-E76E7528A4EF}">
      <dgm:prSet/>
      <dgm:spPr/>
      <dgm:t>
        <a:bodyPr/>
        <a:lstStyle/>
        <a:p>
          <a:endParaRPr lang="en-US"/>
        </a:p>
      </dgm:t>
    </dgm:pt>
    <dgm:pt modelId="{6F3769BC-DED1-4F0A-A31D-F82DA3E851FD}" type="sibTrans" cxnId="{68599388-4FE8-453E-9D66-E76E7528A4EF}">
      <dgm:prSet/>
      <dgm:spPr/>
      <dgm:t>
        <a:bodyPr/>
        <a:lstStyle/>
        <a:p>
          <a:endParaRPr lang="en-US"/>
        </a:p>
      </dgm:t>
    </dgm:pt>
    <dgm:pt modelId="{1B4E79AB-AD53-4826-90C7-5B95BC14B882}">
      <dgm:prSet/>
      <dgm:spPr/>
      <dgm:t>
        <a:bodyPr/>
        <a:lstStyle/>
        <a:p>
          <a:r>
            <a:rPr lang="en-US"/>
            <a:t>One example is using a PyTorch DataLoader and Model and only training in the fastai framework</a:t>
          </a:r>
        </a:p>
      </dgm:t>
    </dgm:pt>
    <dgm:pt modelId="{732DAA0F-A366-4466-AC86-DDFB5294267E}" type="parTrans" cxnId="{02D115F7-8DB6-4F48-8FFF-E9EDAFD38E4A}">
      <dgm:prSet/>
      <dgm:spPr/>
      <dgm:t>
        <a:bodyPr/>
        <a:lstStyle/>
        <a:p>
          <a:endParaRPr lang="en-US"/>
        </a:p>
      </dgm:t>
    </dgm:pt>
    <dgm:pt modelId="{EF7B4E26-F0AD-4B6E-B25C-3F68013F1A26}" type="sibTrans" cxnId="{02D115F7-8DB6-4F48-8FFF-E9EDAFD38E4A}">
      <dgm:prSet/>
      <dgm:spPr/>
      <dgm:t>
        <a:bodyPr/>
        <a:lstStyle/>
        <a:p>
          <a:endParaRPr lang="en-US"/>
        </a:p>
      </dgm:t>
    </dgm:pt>
    <dgm:pt modelId="{EE5DB629-09D1-4895-A8EA-7C8760BF68C7}" type="pres">
      <dgm:prSet presAssocID="{DD9547D6-2C86-4DCC-93FA-4F81D482EDCD}" presName="root" presStyleCnt="0">
        <dgm:presLayoutVars>
          <dgm:dir/>
          <dgm:resizeHandles val="exact"/>
        </dgm:presLayoutVars>
      </dgm:prSet>
      <dgm:spPr/>
    </dgm:pt>
    <dgm:pt modelId="{B165D31C-2B0C-4653-B28D-1552ECBB78C4}" type="pres">
      <dgm:prSet presAssocID="{1151CE71-2EB6-46E1-BC6D-AD7A74D75ACD}" presName="compNode" presStyleCnt="0"/>
      <dgm:spPr/>
    </dgm:pt>
    <dgm:pt modelId="{BEE2F0A7-1497-49A9-A399-DDBE16192D67}" type="pres">
      <dgm:prSet presAssocID="{1151CE71-2EB6-46E1-BC6D-AD7A74D75ACD}" presName="bgRect" presStyleLbl="bgShp" presStyleIdx="0" presStyleCnt="4"/>
      <dgm:spPr/>
    </dgm:pt>
    <dgm:pt modelId="{C77555C0-E150-4957-81CD-C7EA45237A08}" type="pres">
      <dgm:prSet presAssocID="{1151CE71-2EB6-46E1-BC6D-AD7A74D75A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38E8B6E-8CF3-4813-B0D2-0C0C2101C90D}" type="pres">
      <dgm:prSet presAssocID="{1151CE71-2EB6-46E1-BC6D-AD7A74D75ACD}" presName="spaceRect" presStyleCnt="0"/>
      <dgm:spPr/>
    </dgm:pt>
    <dgm:pt modelId="{8C0BEEA4-02DC-4583-99B1-E1D5DC517B0C}" type="pres">
      <dgm:prSet presAssocID="{1151CE71-2EB6-46E1-BC6D-AD7A74D75ACD}" presName="parTx" presStyleLbl="revTx" presStyleIdx="0" presStyleCnt="4">
        <dgm:presLayoutVars>
          <dgm:chMax val="0"/>
          <dgm:chPref val="0"/>
        </dgm:presLayoutVars>
      </dgm:prSet>
      <dgm:spPr/>
    </dgm:pt>
    <dgm:pt modelId="{E7EBAD36-D0FB-4FF1-98BE-F651160BF103}" type="pres">
      <dgm:prSet presAssocID="{DB1661C3-CC7D-4FA1-B507-5CF189DDEB33}" presName="sibTrans" presStyleCnt="0"/>
      <dgm:spPr/>
    </dgm:pt>
    <dgm:pt modelId="{BE3F1819-5568-4702-A173-221106002DE1}" type="pres">
      <dgm:prSet presAssocID="{6DE985E0-D4B9-47BB-9111-69F1FB0641B3}" presName="compNode" presStyleCnt="0"/>
      <dgm:spPr/>
    </dgm:pt>
    <dgm:pt modelId="{A0D43A19-B700-4EE4-A65B-FF3BAF6A6B1D}" type="pres">
      <dgm:prSet presAssocID="{6DE985E0-D4B9-47BB-9111-69F1FB0641B3}" presName="bgRect" presStyleLbl="bgShp" presStyleIdx="1" presStyleCnt="4"/>
      <dgm:spPr/>
    </dgm:pt>
    <dgm:pt modelId="{4AA85865-3F6D-4495-9477-CB73D3C67FAE}" type="pres">
      <dgm:prSet presAssocID="{6DE985E0-D4B9-47BB-9111-69F1FB0641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10A250-53C5-4B90-B9EC-96019D31C5E1}" type="pres">
      <dgm:prSet presAssocID="{6DE985E0-D4B9-47BB-9111-69F1FB0641B3}" presName="spaceRect" presStyleCnt="0"/>
      <dgm:spPr/>
    </dgm:pt>
    <dgm:pt modelId="{F3752F16-38BE-4A83-A90F-337E6614E84C}" type="pres">
      <dgm:prSet presAssocID="{6DE985E0-D4B9-47BB-9111-69F1FB0641B3}" presName="parTx" presStyleLbl="revTx" presStyleIdx="1" presStyleCnt="4">
        <dgm:presLayoutVars>
          <dgm:chMax val="0"/>
          <dgm:chPref val="0"/>
        </dgm:presLayoutVars>
      </dgm:prSet>
      <dgm:spPr/>
    </dgm:pt>
    <dgm:pt modelId="{B8453307-3928-4E1D-99A7-1CF80250843E}" type="pres">
      <dgm:prSet presAssocID="{90E786A9-F46B-4AB0-830F-47E72FC905B8}" presName="sibTrans" presStyleCnt="0"/>
      <dgm:spPr/>
    </dgm:pt>
    <dgm:pt modelId="{B3AF413B-541C-4844-8894-3B9D39BCB735}" type="pres">
      <dgm:prSet presAssocID="{DA620E91-0EDE-494A-8AB8-81082A848FD3}" presName="compNode" presStyleCnt="0"/>
      <dgm:spPr/>
    </dgm:pt>
    <dgm:pt modelId="{047784CC-5503-417F-A12D-7EBEA1FFA359}" type="pres">
      <dgm:prSet presAssocID="{DA620E91-0EDE-494A-8AB8-81082A848FD3}" presName="bgRect" presStyleLbl="bgShp" presStyleIdx="2" presStyleCnt="4"/>
      <dgm:spPr/>
    </dgm:pt>
    <dgm:pt modelId="{9C9E3A22-CAF7-42A4-A42B-D3F714FF5E2A}" type="pres">
      <dgm:prSet presAssocID="{DA620E91-0EDE-494A-8AB8-81082A848F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9860A85-43CB-439B-8A36-4BD6E85C1A75}" type="pres">
      <dgm:prSet presAssocID="{DA620E91-0EDE-494A-8AB8-81082A848FD3}" presName="spaceRect" presStyleCnt="0"/>
      <dgm:spPr/>
    </dgm:pt>
    <dgm:pt modelId="{189E8A62-6946-4822-BCAD-5D02FCFE583D}" type="pres">
      <dgm:prSet presAssocID="{DA620E91-0EDE-494A-8AB8-81082A848FD3}" presName="parTx" presStyleLbl="revTx" presStyleIdx="2" presStyleCnt="4">
        <dgm:presLayoutVars>
          <dgm:chMax val="0"/>
          <dgm:chPref val="0"/>
        </dgm:presLayoutVars>
      </dgm:prSet>
      <dgm:spPr/>
    </dgm:pt>
    <dgm:pt modelId="{F2605F0F-695B-43C9-9770-E7B0ECCFF752}" type="pres">
      <dgm:prSet presAssocID="{6F3769BC-DED1-4F0A-A31D-F82DA3E851FD}" presName="sibTrans" presStyleCnt="0"/>
      <dgm:spPr/>
    </dgm:pt>
    <dgm:pt modelId="{E83817E1-9675-4384-915E-5E162FD1031D}" type="pres">
      <dgm:prSet presAssocID="{1B4E79AB-AD53-4826-90C7-5B95BC14B882}" presName="compNode" presStyleCnt="0"/>
      <dgm:spPr/>
    </dgm:pt>
    <dgm:pt modelId="{F2982EE5-00CF-4572-8B2D-5ED9CDD61E8A}" type="pres">
      <dgm:prSet presAssocID="{1B4E79AB-AD53-4826-90C7-5B95BC14B882}" presName="bgRect" presStyleLbl="bgShp" presStyleIdx="3" presStyleCnt="4"/>
      <dgm:spPr/>
    </dgm:pt>
    <dgm:pt modelId="{8EEB0C52-51A6-44A5-879B-5E76D165D07D}" type="pres">
      <dgm:prSet presAssocID="{1B4E79AB-AD53-4826-90C7-5B95BC14B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F3CE2A3-619F-4990-B24C-99C04AAC5EAE}" type="pres">
      <dgm:prSet presAssocID="{1B4E79AB-AD53-4826-90C7-5B95BC14B882}" presName="spaceRect" presStyleCnt="0"/>
      <dgm:spPr/>
    </dgm:pt>
    <dgm:pt modelId="{43262F6D-EA1D-4B63-8C08-9AEC8CC2D124}" type="pres">
      <dgm:prSet presAssocID="{1B4E79AB-AD53-4826-90C7-5B95BC14B8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ED0308-75E1-4D5C-9299-5E013138DC8F}" type="presOf" srcId="{DA620E91-0EDE-494A-8AB8-81082A848FD3}" destId="{189E8A62-6946-4822-BCAD-5D02FCFE583D}" srcOrd="0" destOrd="0" presId="urn:microsoft.com/office/officeart/2018/2/layout/IconVerticalSolidList"/>
    <dgm:cxn modelId="{F2DEB42D-20F7-4C94-AA5A-8585687BB025}" type="presOf" srcId="{6DE985E0-D4B9-47BB-9111-69F1FB0641B3}" destId="{F3752F16-38BE-4A83-A90F-337E6614E84C}" srcOrd="0" destOrd="0" presId="urn:microsoft.com/office/officeart/2018/2/layout/IconVerticalSolidList"/>
    <dgm:cxn modelId="{1B64E638-5678-4B62-9C4F-6148B6FE8DF0}" type="presOf" srcId="{1151CE71-2EB6-46E1-BC6D-AD7A74D75ACD}" destId="{8C0BEEA4-02DC-4583-99B1-E1D5DC517B0C}" srcOrd="0" destOrd="0" presId="urn:microsoft.com/office/officeart/2018/2/layout/IconVerticalSolidList"/>
    <dgm:cxn modelId="{332F5765-3D9E-471E-B5E7-4FFEC7B0D94A}" type="presOf" srcId="{1B4E79AB-AD53-4826-90C7-5B95BC14B882}" destId="{43262F6D-EA1D-4B63-8C08-9AEC8CC2D124}" srcOrd="0" destOrd="0" presId="urn:microsoft.com/office/officeart/2018/2/layout/IconVerticalSolidList"/>
    <dgm:cxn modelId="{68599388-4FE8-453E-9D66-E76E7528A4EF}" srcId="{DD9547D6-2C86-4DCC-93FA-4F81D482EDCD}" destId="{DA620E91-0EDE-494A-8AB8-81082A848FD3}" srcOrd="2" destOrd="0" parTransId="{699791F4-8C2D-45AD-9FF2-E36995CB4159}" sibTransId="{6F3769BC-DED1-4F0A-A31D-F82DA3E851FD}"/>
    <dgm:cxn modelId="{C1298993-5F02-4AE8-BBA4-2FF60AE3DFCD}" srcId="{DD9547D6-2C86-4DCC-93FA-4F81D482EDCD}" destId="{6DE985E0-D4B9-47BB-9111-69F1FB0641B3}" srcOrd="1" destOrd="0" parTransId="{AA1DE464-D74E-448E-9875-47B368101954}" sibTransId="{90E786A9-F46B-4AB0-830F-47E72FC905B8}"/>
    <dgm:cxn modelId="{B68CC099-359E-4438-87CC-5165A28D4BC8}" type="presOf" srcId="{DD9547D6-2C86-4DCC-93FA-4F81D482EDCD}" destId="{EE5DB629-09D1-4895-A8EA-7C8760BF68C7}" srcOrd="0" destOrd="0" presId="urn:microsoft.com/office/officeart/2018/2/layout/IconVerticalSolidList"/>
    <dgm:cxn modelId="{E5D7049F-FE51-468A-ADC1-58A9A41E3F3B}" srcId="{DD9547D6-2C86-4DCC-93FA-4F81D482EDCD}" destId="{1151CE71-2EB6-46E1-BC6D-AD7A74D75ACD}" srcOrd="0" destOrd="0" parTransId="{F33D9A08-2133-4E7B-B1F7-B24822831603}" sibTransId="{DB1661C3-CC7D-4FA1-B507-5CF189DDEB33}"/>
    <dgm:cxn modelId="{02D115F7-8DB6-4F48-8FFF-E9EDAFD38E4A}" srcId="{DD9547D6-2C86-4DCC-93FA-4F81D482EDCD}" destId="{1B4E79AB-AD53-4826-90C7-5B95BC14B882}" srcOrd="3" destOrd="0" parTransId="{732DAA0F-A366-4466-AC86-DDFB5294267E}" sibTransId="{EF7B4E26-F0AD-4B6E-B25C-3F68013F1A26}"/>
    <dgm:cxn modelId="{B1FC1A57-E37B-4F3F-AF1E-FA0A5B88C043}" type="presParOf" srcId="{EE5DB629-09D1-4895-A8EA-7C8760BF68C7}" destId="{B165D31C-2B0C-4653-B28D-1552ECBB78C4}" srcOrd="0" destOrd="0" presId="urn:microsoft.com/office/officeart/2018/2/layout/IconVerticalSolidList"/>
    <dgm:cxn modelId="{A5CF9D72-380C-40C6-BA5E-E77357FBD02C}" type="presParOf" srcId="{B165D31C-2B0C-4653-B28D-1552ECBB78C4}" destId="{BEE2F0A7-1497-49A9-A399-DDBE16192D67}" srcOrd="0" destOrd="0" presId="urn:microsoft.com/office/officeart/2018/2/layout/IconVerticalSolidList"/>
    <dgm:cxn modelId="{E58E5482-DA63-4AA1-8997-8C01B40719E9}" type="presParOf" srcId="{B165D31C-2B0C-4653-B28D-1552ECBB78C4}" destId="{C77555C0-E150-4957-81CD-C7EA45237A08}" srcOrd="1" destOrd="0" presId="urn:microsoft.com/office/officeart/2018/2/layout/IconVerticalSolidList"/>
    <dgm:cxn modelId="{337B8D34-37E1-45CA-AE23-1D736BD86244}" type="presParOf" srcId="{B165D31C-2B0C-4653-B28D-1552ECBB78C4}" destId="{E38E8B6E-8CF3-4813-B0D2-0C0C2101C90D}" srcOrd="2" destOrd="0" presId="urn:microsoft.com/office/officeart/2018/2/layout/IconVerticalSolidList"/>
    <dgm:cxn modelId="{E5397F79-2180-4882-9590-447BBB121BEF}" type="presParOf" srcId="{B165D31C-2B0C-4653-B28D-1552ECBB78C4}" destId="{8C0BEEA4-02DC-4583-99B1-E1D5DC517B0C}" srcOrd="3" destOrd="0" presId="urn:microsoft.com/office/officeart/2018/2/layout/IconVerticalSolidList"/>
    <dgm:cxn modelId="{0F3EF509-8AFE-4E06-B9CA-2A718566BEC9}" type="presParOf" srcId="{EE5DB629-09D1-4895-A8EA-7C8760BF68C7}" destId="{E7EBAD36-D0FB-4FF1-98BE-F651160BF103}" srcOrd="1" destOrd="0" presId="urn:microsoft.com/office/officeart/2018/2/layout/IconVerticalSolidList"/>
    <dgm:cxn modelId="{0E5B9018-A8AB-47EF-B6E7-8DEB0DDC4B1D}" type="presParOf" srcId="{EE5DB629-09D1-4895-A8EA-7C8760BF68C7}" destId="{BE3F1819-5568-4702-A173-221106002DE1}" srcOrd="2" destOrd="0" presId="urn:microsoft.com/office/officeart/2018/2/layout/IconVerticalSolidList"/>
    <dgm:cxn modelId="{F6C042EB-4E56-42EF-BCE4-08C9C171A90B}" type="presParOf" srcId="{BE3F1819-5568-4702-A173-221106002DE1}" destId="{A0D43A19-B700-4EE4-A65B-FF3BAF6A6B1D}" srcOrd="0" destOrd="0" presId="urn:microsoft.com/office/officeart/2018/2/layout/IconVerticalSolidList"/>
    <dgm:cxn modelId="{B502E004-0D4F-448E-933A-40901C305FB2}" type="presParOf" srcId="{BE3F1819-5568-4702-A173-221106002DE1}" destId="{4AA85865-3F6D-4495-9477-CB73D3C67FAE}" srcOrd="1" destOrd="0" presId="urn:microsoft.com/office/officeart/2018/2/layout/IconVerticalSolidList"/>
    <dgm:cxn modelId="{49CB9A39-80F7-4BAE-B938-94FCEFBF41FF}" type="presParOf" srcId="{BE3F1819-5568-4702-A173-221106002DE1}" destId="{E610A250-53C5-4B90-B9EC-96019D31C5E1}" srcOrd="2" destOrd="0" presId="urn:microsoft.com/office/officeart/2018/2/layout/IconVerticalSolidList"/>
    <dgm:cxn modelId="{44509699-EAE2-4E48-8BAF-B1C2286FFDDD}" type="presParOf" srcId="{BE3F1819-5568-4702-A173-221106002DE1}" destId="{F3752F16-38BE-4A83-A90F-337E6614E84C}" srcOrd="3" destOrd="0" presId="urn:microsoft.com/office/officeart/2018/2/layout/IconVerticalSolidList"/>
    <dgm:cxn modelId="{5C748C44-D01B-4A03-97A7-4826E0ACC4F5}" type="presParOf" srcId="{EE5DB629-09D1-4895-A8EA-7C8760BF68C7}" destId="{B8453307-3928-4E1D-99A7-1CF80250843E}" srcOrd="3" destOrd="0" presId="urn:microsoft.com/office/officeart/2018/2/layout/IconVerticalSolidList"/>
    <dgm:cxn modelId="{C7A3C70B-4E83-4549-B68E-ECE363897B35}" type="presParOf" srcId="{EE5DB629-09D1-4895-A8EA-7C8760BF68C7}" destId="{B3AF413B-541C-4844-8894-3B9D39BCB735}" srcOrd="4" destOrd="0" presId="urn:microsoft.com/office/officeart/2018/2/layout/IconVerticalSolidList"/>
    <dgm:cxn modelId="{84EDCC82-20E0-418D-8D0C-7088A4B646C7}" type="presParOf" srcId="{B3AF413B-541C-4844-8894-3B9D39BCB735}" destId="{047784CC-5503-417F-A12D-7EBEA1FFA359}" srcOrd="0" destOrd="0" presId="urn:microsoft.com/office/officeart/2018/2/layout/IconVerticalSolidList"/>
    <dgm:cxn modelId="{5AA4931C-B7EF-4BAD-9541-6F3BCE8B9387}" type="presParOf" srcId="{B3AF413B-541C-4844-8894-3B9D39BCB735}" destId="{9C9E3A22-CAF7-42A4-A42B-D3F714FF5E2A}" srcOrd="1" destOrd="0" presId="urn:microsoft.com/office/officeart/2018/2/layout/IconVerticalSolidList"/>
    <dgm:cxn modelId="{E2903107-547F-40E4-BDFA-43E9DAA89FDB}" type="presParOf" srcId="{B3AF413B-541C-4844-8894-3B9D39BCB735}" destId="{79860A85-43CB-439B-8A36-4BD6E85C1A75}" srcOrd="2" destOrd="0" presId="urn:microsoft.com/office/officeart/2018/2/layout/IconVerticalSolidList"/>
    <dgm:cxn modelId="{FC701CB5-1D4A-44CA-8DDC-4462E48A8D4F}" type="presParOf" srcId="{B3AF413B-541C-4844-8894-3B9D39BCB735}" destId="{189E8A62-6946-4822-BCAD-5D02FCFE583D}" srcOrd="3" destOrd="0" presId="urn:microsoft.com/office/officeart/2018/2/layout/IconVerticalSolidList"/>
    <dgm:cxn modelId="{D9BE0979-7BA3-4281-AA75-F816C0F789CF}" type="presParOf" srcId="{EE5DB629-09D1-4895-A8EA-7C8760BF68C7}" destId="{F2605F0F-695B-43C9-9770-E7B0ECCFF752}" srcOrd="5" destOrd="0" presId="urn:microsoft.com/office/officeart/2018/2/layout/IconVerticalSolidList"/>
    <dgm:cxn modelId="{E5A6A7B8-4E29-470F-8187-02AED0606435}" type="presParOf" srcId="{EE5DB629-09D1-4895-A8EA-7C8760BF68C7}" destId="{E83817E1-9675-4384-915E-5E162FD1031D}" srcOrd="6" destOrd="0" presId="urn:microsoft.com/office/officeart/2018/2/layout/IconVerticalSolidList"/>
    <dgm:cxn modelId="{000B74B1-FF65-45CE-B982-7F64520AC9AB}" type="presParOf" srcId="{E83817E1-9675-4384-915E-5E162FD1031D}" destId="{F2982EE5-00CF-4572-8B2D-5ED9CDD61E8A}" srcOrd="0" destOrd="0" presId="urn:microsoft.com/office/officeart/2018/2/layout/IconVerticalSolidList"/>
    <dgm:cxn modelId="{9A998313-B6B3-4A1D-BF02-9D282C0BA12A}" type="presParOf" srcId="{E83817E1-9675-4384-915E-5E162FD1031D}" destId="{8EEB0C52-51A6-44A5-879B-5E76D165D07D}" srcOrd="1" destOrd="0" presId="urn:microsoft.com/office/officeart/2018/2/layout/IconVerticalSolidList"/>
    <dgm:cxn modelId="{5ABEE0B4-050B-4E5C-933F-126011C9DE35}" type="presParOf" srcId="{E83817E1-9675-4384-915E-5E162FD1031D}" destId="{9F3CE2A3-619F-4990-B24C-99C04AAC5EAE}" srcOrd="2" destOrd="0" presId="urn:microsoft.com/office/officeart/2018/2/layout/IconVerticalSolidList"/>
    <dgm:cxn modelId="{D9BD54FA-D1FD-40B3-A748-1B8A42AA90A4}" type="presParOf" srcId="{E83817E1-9675-4384-915E-5E162FD1031D}" destId="{43262F6D-EA1D-4B63-8C08-9AEC8CC2D1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64DA7D-B644-4D47-8415-18F729D8CF5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33BEA9-1B06-4CBE-B64A-E0ADF1F6E946}">
      <dgm:prSet/>
      <dgm:spPr/>
      <dgm:t>
        <a:bodyPr/>
        <a:lstStyle/>
        <a:p>
          <a:r>
            <a:rPr lang="en-US"/>
            <a:t>We will walk through two examples: </a:t>
          </a:r>
        </a:p>
      </dgm:t>
    </dgm:pt>
    <dgm:pt modelId="{BC89680A-2756-4B8F-94DB-1CC3F5905CA2}" type="parTrans" cxnId="{5DFBFCE8-8B82-453C-A102-68DEE1F9EA82}">
      <dgm:prSet/>
      <dgm:spPr/>
      <dgm:t>
        <a:bodyPr/>
        <a:lstStyle/>
        <a:p>
          <a:endParaRPr lang="en-US"/>
        </a:p>
      </dgm:t>
    </dgm:pt>
    <dgm:pt modelId="{FE7E4796-D48A-4D33-A7DD-AA9967DCBFB7}" type="sibTrans" cxnId="{5DFBFCE8-8B82-453C-A102-68DEE1F9EA82}">
      <dgm:prSet/>
      <dgm:spPr/>
      <dgm:t>
        <a:bodyPr/>
        <a:lstStyle/>
        <a:p>
          <a:endParaRPr lang="en-US"/>
        </a:p>
      </dgm:t>
    </dgm:pt>
    <dgm:pt modelId="{E5742F49-C40C-4E02-A031-6E3910D5697B}">
      <dgm:prSet/>
      <dgm:spPr/>
      <dgm:t>
        <a:bodyPr/>
        <a:lstStyle/>
        <a:p>
          <a:r>
            <a:rPr lang="en-US"/>
            <a:t>Image Classification</a:t>
          </a:r>
        </a:p>
      </dgm:t>
    </dgm:pt>
    <dgm:pt modelId="{D79F8248-5026-42AB-B18F-67370DAC9694}" type="parTrans" cxnId="{606C65FE-3433-4401-A3D3-ECF6333D2373}">
      <dgm:prSet/>
      <dgm:spPr/>
      <dgm:t>
        <a:bodyPr/>
        <a:lstStyle/>
        <a:p>
          <a:endParaRPr lang="en-US"/>
        </a:p>
      </dgm:t>
    </dgm:pt>
    <dgm:pt modelId="{FC4F8423-15F5-4F05-8588-3EF531D34E00}" type="sibTrans" cxnId="{606C65FE-3433-4401-A3D3-ECF6333D2373}">
      <dgm:prSet/>
      <dgm:spPr/>
      <dgm:t>
        <a:bodyPr/>
        <a:lstStyle/>
        <a:p>
          <a:endParaRPr lang="en-US"/>
        </a:p>
      </dgm:t>
    </dgm:pt>
    <dgm:pt modelId="{456F8CB2-B6AE-4131-A2F5-44E6244C9759}">
      <dgm:prSet/>
      <dgm:spPr/>
      <dgm:t>
        <a:bodyPr/>
        <a:lstStyle/>
        <a:p>
          <a:r>
            <a:rPr lang="en-US"/>
            <a:t>Tabular Binary Classification</a:t>
          </a:r>
        </a:p>
      </dgm:t>
    </dgm:pt>
    <dgm:pt modelId="{841EFBB7-54AF-4684-8395-EF6B4C2D5194}" type="parTrans" cxnId="{0470732F-62F4-434A-9E3B-9BCEBCD716DC}">
      <dgm:prSet/>
      <dgm:spPr/>
      <dgm:t>
        <a:bodyPr/>
        <a:lstStyle/>
        <a:p>
          <a:endParaRPr lang="en-US"/>
        </a:p>
      </dgm:t>
    </dgm:pt>
    <dgm:pt modelId="{A439950C-CBE8-4E96-8B80-DADAB306BD59}" type="sibTrans" cxnId="{0470732F-62F4-434A-9E3B-9BCEBCD716DC}">
      <dgm:prSet/>
      <dgm:spPr/>
      <dgm:t>
        <a:bodyPr/>
        <a:lstStyle/>
        <a:p>
          <a:endParaRPr lang="en-US"/>
        </a:p>
      </dgm:t>
    </dgm:pt>
    <dgm:pt modelId="{6DFF4A15-442B-4D7E-AAFD-D0081077C8B0}">
      <dgm:prSet/>
      <dgm:spPr/>
      <dgm:t>
        <a:bodyPr/>
        <a:lstStyle/>
        <a:p>
          <a:r>
            <a:rPr lang="en-US"/>
            <a:t>Further Resources:</a:t>
          </a:r>
        </a:p>
      </dgm:t>
    </dgm:pt>
    <dgm:pt modelId="{AD30F5FE-9BC5-4AEA-99D2-3C22FD690590}" type="parTrans" cxnId="{A947D008-5876-483C-9367-A49323ECFBAB}">
      <dgm:prSet/>
      <dgm:spPr/>
      <dgm:t>
        <a:bodyPr/>
        <a:lstStyle/>
        <a:p>
          <a:endParaRPr lang="en-US"/>
        </a:p>
      </dgm:t>
    </dgm:pt>
    <dgm:pt modelId="{6AA2F8F6-DDB6-4B29-B044-02AE38DE0CB5}" type="sibTrans" cxnId="{A947D008-5876-483C-9367-A49323ECFBAB}">
      <dgm:prSet/>
      <dgm:spPr/>
      <dgm:t>
        <a:bodyPr/>
        <a:lstStyle/>
        <a:p>
          <a:endParaRPr lang="en-US"/>
        </a:p>
      </dgm:t>
    </dgm:pt>
    <dgm:pt modelId="{56F764F3-B919-4EA8-A4FA-1CF5FBD10BFA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fastbook</a:t>
          </a:r>
          <a:endParaRPr lang="en-US"/>
        </a:p>
      </dgm:t>
    </dgm:pt>
    <dgm:pt modelId="{C6C4545D-D3FD-40F7-AFBA-90FA352D9802}" type="parTrans" cxnId="{84EE2E6C-CCB1-491E-ACC0-94705D2921C8}">
      <dgm:prSet/>
      <dgm:spPr/>
      <dgm:t>
        <a:bodyPr/>
        <a:lstStyle/>
        <a:p>
          <a:endParaRPr lang="en-US"/>
        </a:p>
      </dgm:t>
    </dgm:pt>
    <dgm:pt modelId="{172E74C3-1C5B-467F-A797-5E59A6CF7BF0}" type="sibTrans" cxnId="{84EE2E6C-CCB1-491E-ACC0-94705D2921C8}">
      <dgm:prSet/>
      <dgm:spPr/>
      <dgm:t>
        <a:bodyPr/>
        <a:lstStyle/>
        <a:p>
          <a:endParaRPr lang="en-US"/>
        </a:p>
      </dgm:t>
    </dgm:pt>
    <dgm:pt modelId="{77809C47-4CDA-4841-B816-379A11425490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My course notebooks</a:t>
          </a:r>
          <a:endParaRPr lang="en-US"/>
        </a:p>
      </dgm:t>
    </dgm:pt>
    <dgm:pt modelId="{AC515778-A455-4F34-B823-BDD6A24C8A6F}" type="parTrans" cxnId="{89003F93-D166-490C-96F2-FC93CD93515B}">
      <dgm:prSet/>
      <dgm:spPr/>
      <dgm:t>
        <a:bodyPr/>
        <a:lstStyle/>
        <a:p>
          <a:endParaRPr lang="en-US"/>
        </a:p>
      </dgm:t>
    </dgm:pt>
    <dgm:pt modelId="{F8420BA0-0731-4996-96FB-514AE68863D2}" type="sibTrans" cxnId="{89003F93-D166-490C-96F2-FC93CD93515B}">
      <dgm:prSet/>
      <dgm:spPr/>
      <dgm:t>
        <a:bodyPr/>
        <a:lstStyle/>
        <a:p>
          <a:endParaRPr lang="en-US"/>
        </a:p>
      </dgm:t>
    </dgm:pt>
    <dgm:pt modelId="{425418CF-E56F-444F-BD35-D13CF53BE114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Walk with fastai</a:t>
          </a:r>
          <a:endParaRPr lang="en-US"/>
        </a:p>
      </dgm:t>
    </dgm:pt>
    <dgm:pt modelId="{8232C9A7-B1D6-43B8-BD0C-3AE94B2BA99F}" type="parTrans" cxnId="{4A0C35EF-F082-47A3-80F0-F757638B8E01}">
      <dgm:prSet/>
      <dgm:spPr/>
      <dgm:t>
        <a:bodyPr/>
        <a:lstStyle/>
        <a:p>
          <a:endParaRPr lang="en-US"/>
        </a:p>
      </dgm:t>
    </dgm:pt>
    <dgm:pt modelId="{4B038F11-2438-478A-81B7-7521547BF4E5}" type="sibTrans" cxnId="{4A0C35EF-F082-47A3-80F0-F757638B8E01}">
      <dgm:prSet/>
      <dgm:spPr/>
      <dgm:t>
        <a:bodyPr/>
        <a:lstStyle/>
        <a:p>
          <a:endParaRPr lang="en-US"/>
        </a:p>
      </dgm:t>
    </dgm:pt>
    <dgm:pt modelId="{09B71D40-7033-4FA5-851A-D1E1BED32D07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Forums</a:t>
          </a:r>
          <a:endParaRPr lang="en-US"/>
        </a:p>
      </dgm:t>
    </dgm:pt>
    <dgm:pt modelId="{A401546F-9534-49D3-9690-74CD8F3619EB}" type="parTrans" cxnId="{7AE7B73E-AEF1-44D8-BA8B-2E9D8D2D75BA}">
      <dgm:prSet/>
      <dgm:spPr/>
      <dgm:t>
        <a:bodyPr/>
        <a:lstStyle/>
        <a:p>
          <a:endParaRPr lang="en-US"/>
        </a:p>
      </dgm:t>
    </dgm:pt>
    <dgm:pt modelId="{0D4F2183-6A39-4949-84BD-C44670F262BA}" type="sibTrans" cxnId="{7AE7B73E-AEF1-44D8-BA8B-2E9D8D2D75BA}">
      <dgm:prSet/>
      <dgm:spPr/>
      <dgm:t>
        <a:bodyPr/>
        <a:lstStyle/>
        <a:p>
          <a:endParaRPr lang="en-US"/>
        </a:p>
      </dgm:t>
    </dgm:pt>
    <dgm:pt modelId="{AC25F37A-3602-4B2B-BEE7-67AC6EC1FE5B}" type="pres">
      <dgm:prSet presAssocID="{0864DA7D-B644-4D47-8415-18F729D8CF5D}" presName="Name0" presStyleCnt="0">
        <dgm:presLayoutVars>
          <dgm:dir/>
          <dgm:animLvl val="lvl"/>
          <dgm:resizeHandles val="exact"/>
        </dgm:presLayoutVars>
      </dgm:prSet>
      <dgm:spPr/>
    </dgm:pt>
    <dgm:pt modelId="{EEFFFD11-BD5D-4BE5-AF9F-050BAE81A1CC}" type="pres">
      <dgm:prSet presAssocID="{8A33BEA9-1B06-4CBE-B64A-E0ADF1F6E946}" presName="composite" presStyleCnt="0"/>
      <dgm:spPr/>
    </dgm:pt>
    <dgm:pt modelId="{647E308D-3E25-4C96-A2EE-40A5268F87EB}" type="pres">
      <dgm:prSet presAssocID="{8A33BEA9-1B06-4CBE-B64A-E0ADF1F6E9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DE97D5F-6B8A-49C0-B10F-13F15ACA0084}" type="pres">
      <dgm:prSet presAssocID="{8A33BEA9-1B06-4CBE-B64A-E0ADF1F6E946}" presName="desTx" presStyleLbl="alignAccFollowNode1" presStyleIdx="0" presStyleCnt="2">
        <dgm:presLayoutVars>
          <dgm:bulletEnabled val="1"/>
        </dgm:presLayoutVars>
      </dgm:prSet>
      <dgm:spPr/>
    </dgm:pt>
    <dgm:pt modelId="{43E94A68-3AC7-4FC8-885B-34C7A5898267}" type="pres">
      <dgm:prSet presAssocID="{FE7E4796-D48A-4D33-A7DD-AA9967DCBFB7}" presName="space" presStyleCnt="0"/>
      <dgm:spPr/>
    </dgm:pt>
    <dgm:pt modelId="{D538065B-D3F0-4F05-8899-511BB799D7A4}" type="pres">
      <dgm:prSet presAssocID="{6DFF4A15-442B-4D7E-AAFD-D0081077C8B0}" presName="composite" presStyleCnt="0"/>
      <dgm:spPr/>
    </dgm:pt>
    <dgm:pt modelId="{AC77145B-FB79-4252-8E44-D70E9C2ABF21}" type="pres">
      <dgm:prSet presAssocID="{6DFF4A15-442B-4D7E-AAFD-D0081077C8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1224FE1-832A-4D8E-B2AA-CD4160DB57B1}" type="pres">
      <dgm:prSet presAssocID="{6DFF4A15-442B-4D7E-AAFD-D0081077C8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947D008-5876-483C-9367-A49323ECFBAB}" srcId="{0864DA7D-B644-4D47-8415-18F729D8CF5D}" destId="{6DFF4A15-442B-4D7E-AAFD-D0081077C8B0}" srcOrd="1" destOrd="0" parTransId="{AD30F5FE-9BC5-4AEA-99D2-3C22FD690590}" sibTransId="{6AA2F8F6-DDB6-4B29-B044-02AE38DE0CB5}"/>
    <dgm:cxn modelId="{9D26BE26-26E6-4770-87A7-B05D1AEEA23C}" type="presOf" srcId="{77809C47-4CDA-4841-B816-379A11425490}" destId="{11224FE1-832A-4D8E-B2AA-CD4160DB57B1}" srcOrd="0" destOrd="1" presId="urn:microsoft.com/office/officeart/2005/8/layout/hList1"/>
    <dgm:cxn modelId="{0470732F-62F4-434A-9E3B-9BCEBCD716DC}" srcId="{8A33BEA9-1B06-4CBE-B64A-E0ADF1F6E946}" destId="{456F8CB2-B6AE-4131-A2F5-44E6244C9759}" srcOrd="1" destOrd="0" parTransId="{841EFBB7-54AF-4684-8395-EF6B4C2D5194}" sibTransId="{A439950C-CBE8-4E96-8B80-DADAB306BD59}"/>
    <dgm:cxn modelId="{5B1E8D3B-5372-4935-9C1B-4BD18A723D46}" type="presOf" srcId="{0864DA7D-B644-4D47-8415-18F729D8CF5D}" destId="{AC25F37A-3602-4B2B-BEE7-67AC6EC1FE5B}" srcOrd="0" destOrd="0" presId="urn:microsoft.com/office/officeart/2005/8/layout/hList1"/>
    <dgm:cxn modelId="{7AE7B73E-AEF1-44D8-BA8B-2E9D8D2D75BA}" srcId="{6DFF4A15-442B-4D7E-AAFD-D0081077C8B0}" destId="{09B71D40-7033-4FA5-851A-D1E1BED32D07}" srcOrd="3" destOrd="0" parTransId="{A401546F-9534-49D3-9690-74CD8F3619EB}" sibTransId="{0D4F2183-6A39-4949-84BD-C44670F262BA}"/>
    <dgm:cxn modelId="{E8537262-BAC4-4A41-AB87-08504B9F6ACE}" type="presOf" srcId="{56F764F3-B919-4EA8-A4FA-1CF5FBD10BFA}" destId="{11224FE1-832A-4D8E-B2AA-CD4160DB57B1}" srcOrd="0" destOrd="0" presId="urn:microsoft.com/office/officeart/2005/8/layout/hList1"/>
    <dgm:cxn modelId="{4D850367-8A02-4E91-8396-8A0785BCFAEB}" type="presOf" srcId="{8A33BEA9-1B06-4CBE-B64A-E0ADF1F6E946}" destId="{647E308D-3E25-4C96-A2EE-40A5268F87EB}" srcOrd="0" destOrd="0" presId="urn:microsoft.com/office/officeart/2005/8/layout/hList1"/>
    <dgm:cxn modelId="{84EE2E6C-CCB1-491E-ACC0-94705D2921C8}" srcId="{6DFF4A15-442B-4D7E-AAFD-D0081077C8B0}" destId="{56F764F3-B919-4EA8-A4FA-1CF5FBD10BFA}" srcOrd="0" destOrd="0" parTransId="{C6C4545D-D3FD-40F7-AFBA-90FA352D9802}" sibTransId="{172E74C3-1C5B-467F-A797-5E59A6CF7BF0}"/>
    <dgm:cxn modelId="{0EF6AB8B-D6D6-4FFE-8F98-495A029EDB3F}" type="presOf" srcId="{425418CF-E56F-444F-BD35-D13CF53BE114}" destId="{11224FE1-832A-4D8E-B2AA-CD4160DB57B1}" srcOrd="0" destOrd="2" presId="urn:microsoft.com/office/officeart/2005/8/layout/hList1"/>
    <dgm:cxn modelId="{89003F93-D166-490C-96F2-FC93CD93515B}" srcId="{6DFF4A15-442B-4D7E-AAFD-D0081077C8B0}" destId="{77809C47-4CDA-4841-B816-379A11425490}" srcOrd="1" destOrd="0" parTransId="{AC515778-A455-4F34-B823-BDD6A24C8A6F}" sibTransId="{F8420BA0-0731-4996-96FB-514AE68863D2}"/>
    <dgm:cxn modelId="{C8EC3FA3-771C-454F-B73D-F7145053958D}" type="presOf" srcId="{6DFF4A15-442B-4D7E-AAFD-D0081077C8B0}" destId="{AC77145B-FB79-4252-8E44-D70E9C2ABF21}" srcOrd="0" destOrd="0" presId="urn:microsoft.com/office/officeart/2005/8/layout/hList1"/>
    <dgm:cxn modelId="{B26FDEA9-E68C-489A-A4C0-34F61BCB5C4F}" type="presOf" srcId="{E5742F49-C40C-4E02-A031-6E3910D5697B}" destId="{DDE97D5F-6B8A-49C0-B10F-13F15ACA0084}" srcOrd="0" destOrd="0" presId="urn:microsoft.com/office/officeart/2005/8/layout/hList1"/>
    <dgm:cxn modelId="{5DFBFCE8-8B82-453C-A102-68DEE1F9EA82}" srcId="{0864DA7D-B644-4D47-8415-18F729D8CF5D}" destId="{8A33BEA9-1B06-4CBE-B64A-E0ADF1F6E946}" srcOrd="0" destOrd="0" parTransId="{BC89680A-2756-4B8F-94DB-1CC3F5905CA2}" sibTransId="{FE7E4796-D48A-4D33-A7DD-AA9967DCBFB7}"/>
    <dgm:cxn modelId="{C59927EC-9676-473A-83D3-53F821D37136}" type="presOf" srcId="{09B71D40-7033-4FA5-851A-D1E1BED32D07}" destId="{11224FE1-832A-4D8E-B2AA-CD4160DB57B1}" srcOrd="0" destOrd="3" presId="urn:microsoft.com/office/officeart/2005/8/layout/hList1"/>
    <dgm:cxn modelId="{4A0C35EF-F082-47A3-80F0-F757638B8E01}" srcId="{6DFF4A15-442B-4D7E-AAFD-D0081077C8B0}" destId="{425418CF-E56F-444F-BD35-D13CF53BE114}" srcOrd="2" destOrd="0" parTransId="{8232C9A7-B1D6-43B8-BD0C-3AE94B2BA99F}" sibTransId="{4B038F11-2438-478A-81B7-7521547BF4E5}"/>
    <dgm:cxn modelId="{88F35AF8-FF2A-46F1-8574-8CFB1223D481}" type="presOf" srcId="{456F8CB2-B6AE-4131-A2F5-44E6244C9759}" destId="{DDE97D5F-6B8A-49C0-B10F-13F15ACA0084}" srcOrd="0" destOrd="1" presId="urn:microsoft.com/office/officeart/2005/8/layout/hList1"/>
    <dgm:cxn modelId="{606C65FE-3433-4401-A3D3-ECF6333D2373}" srcId="{8A33BEA9-1B06-4CBE-B64A-E0ADF1F6E946}" destId="{E5742F49-C40C-4E02-A031-6E3910D5697B}" srcOrd="0" destOrd="0" parTransId="{D79F8248-5026-42AB-B18F-67370DAC9694}" sibTransId="{FC4F8423-15F5-4F05-8588-3EF531D34E00}"/>
    <dgm:cxn modelId="{B23ACED0-4068-4CE6-8151-95E8B52B828F}" type="presParOf" srcId="{AC25F37A-3602-4B2B-BEE7-67AC6EC1FE5B}" destId="{EEFFFD11-BD5D-4BE5-AF9F-050BAE81A1CC}" srcOrd="0" destOrd="0" presId="urn:microsoft.com/office/officeart/2005/8/layout/hList1"/>
    <dgm:cxn modelId="{1F3BCED7-75AF-4635-9AC0-412C858CE51B}" type="presParOf" srcId="{EEFFFD11-BD5D-4BE5-AF9F-050BAE81A1CC}" destId="{647E308D-3E25-4C96-A2EE-40A5268F87EB}" srcOrd="0" destOrd="0" presId="urn:microsoft.com/office/officeart/2005/8/layout/hList1"/>
    <dgm:cxn modelId="{426B07A0-6B87-45DE-9FDD-E6C272F4AEAB}" type="presParOf" srcId="{EEFFFD11-BD5D-4BE5-AF9F-050BAE81A1CC}" destId="{DDE97D5F-6B8A-49C0-B10F-13F15ACA0084}" srcOrd="1" destOrd="0" presId="urn:microsoft.com/office/officeart/2005/8/layout/hList1"/>
    <dgm:cxn modelId="{7A0ACCB9-2C73-4981-83E0-8D088D042746}" type="presParOf" srcId="{AC25F37A-3602-4B2B-BEE7-67AC6EC1FE5B}" destId="{43E94A68-3AC7-4FC8-885B-34C7A5898267}" srcOrd="1" destOrd="0" presId="urn:microsoft.com/office/officeart/2005/8/layout/hList1"/>
    <dgm:cxn modelId="{16B56CA8-15A6-4553-960C-39C5BAD35BC1}" type="presParOf" srcId="{AC25F37A-3602-4B2B-BEE7-67AC6EC1FE5B}" destId="{D538065B-D3F0-4F05-8899-511BB799D7A4}" srcOrd="2" destOrd="0" presId="urn:microsoft.com/office/officeart/2005/8/layout/hList1"/>
    <dgm:cxn modelId="{2702C3FE-4441-4FE2-89C0-BEEBBC323C9B}" type="presParOf" srcId="{D538065B-D3F0-4F05-8899-511BB799D7A4}" destId="{AC77145B-FB79-4252-8E44-D70E9C2ABF21}" srcOrd="0" destOrd="0" presId="urn:microsoft.com/office/officeart/2005/8/layout/hList1"/>
    <dgm:cxn modelId="{1886A7E7-93CD-4473-A815-7F98F3D56723}" type="presParOf" srcId="{D538065B-D3F0-4F05-8899-511BB799D7A4}" destId="{11224FE1-832A-4D8E-B2AA-CD4160DB57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B410-1ABB-4280-95ED-B5A7D039CC0D}">
      <dsp:nvSpPr>
        <dsp:cNvPr id="0" name=""/>
        <dsp:cNvSpPr/>
      </dsp:nvSpPr>
      <dsp:spPr>
        <a:xfrm>
          <a:off x="0" y="0"/>
          <a:ext cx="9271366" cy="1228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fastai</a:t>
          </a:r>
          <a:endParaRPr lang="en-US" sz="5300" kern="1200" dirty="0"/>
        </a:p>
      </dsp:txBody>
      <dsp:txXfrm>
        <a:off x="35981" y="35981"/>
        <a:ext cx="7945743" cy="1156514"/>
      </dsp:txXfrm>
    </dsp:sp>
    <dsp:sp modelId="{220F8DA3-40E0-41E7-8BBC-A1D9C20C523B}">
      <dsp:nvSpPr>
        <dsp:cNvPr id="0" name=""/>
        <dsp:cNvSpPr/>
      </dsp:nvSpPr>
      <dsp:spPr>
        <a:xfrm>
          <a:off x="818061" y="1433223"/>
          <a:ext cx="9271366" cy="122847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PyTorch</a:t>
          </a:r>
          <a:endParaRPr lang="en-US" sz="5300" kern="1200" dirty="0"/>
        </a:p>
      </dsp:txBody>
      <dsp:txXfrm>
        <a:off x="854042" y="1469204"/>
        <a:ext cx="7582832" cy="1156514"/>
      </dsp:txXfrm>
    </dsp:sp>
    <dsp:sp modelId="{A4E5059D-FD4D-49BF-9A40-BA2CDE93EED3}">
      <dsp:nvSpPr>
        <dsp:cNvPr id="0" name=""/>
        <dsp:cNvSpPr/>
      </dsp:nvSpPr>
      <dsp:spPr>
        <a:xfrm>
          <a:off x="1636123" y="2866446"/>
          <a:ext cx="9271366" cy="122847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Python</a:t>
          </a:r>
        </a:p>
      </dsp:txBody>
      <dsp:txXfrm>
        <a:off x="1672104" y="2902427"/>
        <a:ext cx="7582832" cy="1156514"/>
      </dsp:txXfrm>
    </dsp:sp>
    <dsp:sp modelId="{9CACBBDE-6187-4FC2-8976-5F1CEC7516B4}">
      <dsp:nvSpPr>
        <dsp:cNvPr id="0" name=""/>
        <dsp:cNvSpPr/>
      </dsp:nvSpPr>
      <dsp:spPr>
        <a:xfrm>
          <a:off x="8472856" y="931594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2521" y="931594"/>
        <a:ext cx="439179" cy="600878"/>
      </dsp:txXfrm>
    </dsp:sp>
    <dsp:sp modelId="{0D4CB54E-4A5C-4FA4-AA26-9798199027F0}">
      <dsp:nvSpPr>
        <dsp:cNvPr id="0" name=""/>
        <dsp:cNvSpPr/>
      </dsp:nvSpPr>
      <dsp:spPr>
        <a:xfrm>
          <a:off x="9290918" y="2356628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0583" y="2356628"/>
        <a:ext cx="439179" cy="600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2F0A7-1497-49A9-A399-DDBE16192D6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555C0-E150-4957-81CD-C7EA45237A08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BEEA4-02DC-4583-99B1-E1D5DC517B0C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Default parameters were found through experimentation and looking for common trends</a:t>
          </a:r>
        </a:p>
      </dsp:txBody>
      <dsp:txXfrm>
        <a:off x="1353781" y="2312"/>
        <a:ext cx="4915256" cy="1172105"/>
      </dsp:txXfrm>
    </dsp:sp>
    <dsp:sp modelId="{A0D43A19-B700-4EE4-A65B-FF3BAF6A6B1D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85865-3F6D-4495-9477-CB73D3C67FAE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52F16-38BE-4A83-A90F-337E6614E84C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Easier to go from start to finish without much trouble with standard problems</a:t>
          </a:r>
        </a:p>
      </dsp:txBody>
      <dsp:txXfrm>
        <a:off x="1353781" y="1467444"/>
        <a:ext cx="4915256" cy="1172105"/>
      </dsp:txXfrm>
    </dsp:sp>
    <dsp:sp modelId="{047784CC-5503-417F-A12D-7EBEA1FFA359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E3A22-CAF7-42A4-A42B-D3F714FF5E2A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E8A62-6946-4822-BCAD-5D02FCFE583D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 remove most of fastai’s magic the further down you go</a:t>
          </a:r>
        </a:p>
      </dsp:txBody>
      <dsp:txXfrm>
        <a:off x="1353781" y="2932575"/>
        <a:ext cx="4915256" cy="1172105"/>
      </dsp:txXfrm>
    </dsp:sp>
    <dsp:sp modelId="{F2982EE5-00CF-4572-8B2D-5ED9CDD61E8A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0C52-51A6-44A5-879B-5E76D165D07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62F6D-EA1D-4B63-8C08-9AEC8CC2D124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example is using a PyTorch DataLoader and Model and only training in the fastai framework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E308D-3E25-4C96-A2EE-40A5268F87EB}">
      <dsp:nvSpPr>
        <dsp:cNvPr id="0" name=""/>
        <dsp:cNvSpPr/>
      </dsp:nvSpPr>
      <dsp:spPr>
        <a:xfrm>
          <a:off x="55" y="10776"/>
          <a:ext cx="5330549" cy="13862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will walk through two examples: </a:t>
          </a:r>
        </a:p>
      </dsp:txBody>
      <dsp:txXfrm>
        <a:off x="55" y="10776"/>
        <a:ext cx="5330549" cy="1386286"/>
      </dsp:txXfrm>
    </dsp:sp>
    <dsp:sp modelId="{DDE97D5F-6B8A-49C0-B10F-13F15ACA0084}">
      <dsp:nvSpPr>
        <dsp:cNvPr id="0" name=""/>
        <dsp:cNvSpPr/>
      </dsp:nvSpPr>
      <dsp:spPr>
        <a:xfrm>
          <a:off x="55" y="1397063"/>
          <a:ext cx="5330549" cy="29434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Image Classification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Tabular Binary Classification</a:t>
          </a:r>
        </a:p>
      </dsp:txBody>
      <dsp:txXfrm>
        <a:off x="55" y="1397063"/>
        <a:ext cx="5330549" cy="2943497"/>
      </dsp:txXfrm>
    </dsp:sp>
    <dsp:sp modelId="{AC77145B-FB79-4252-8E44-D70E9C2ABF21}">
      <dsp:nvSpPr>
        <dsp:cNvPr id="0" name=""/>
        <dsp:cNvSpPr/>
      </dsp:nvSpPr>
      <dsp:spPr>
        <a:xfrm>
          <a:off x="6076881" y="10776"/>
          <a:ext cx="5330549" cy="13862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Further Resources:</a:t>
          </a:r>
        </a:p>
      </dsp:txBody>
      <dsp:txXfrm>
        <a:off x="6076881" y="10776"/>
        <a:ext cx="5330549" cy="1386286"/>
      </dsp:txXfrm>
    </dsp:sp>
    <dsp:sp modelId="{11224FE1-832A-4D8E-B2AA-CD4160DB57B1}">
      <dsp:nvSpPr>
        <dsp:cNvPr id="0" name=""/>
        <dsp:cNvSpPr/>
      </dsp:nvSpPr>
      <dsp:spPr>
        <a:xfrm>
          <a:off x="6076881" y="1397063"/>
          <a:ext cx="5330549" cy="29434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hlinkClick xmlns:r="http://schemas.openxmlformats.org/officeDocument/2006/relationships" r:id="rId1"/>
            </a:rPr>
            <a:t>fastbook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hlinkClick xmlns:r="http://schemas.openxmlformats.org/officeDocument/2006/relationships" r:id="rId2"/>
            </a:rPr>
            <a:t>My course notebooks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hlinkClick xmlns:r="http://schemas.openxmlformats.org/officeDocument/2006/relationships" r:id="rId3"/>
            </a:rPr>
            <a:t>Walk with fastai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hlinkClick xmlns:r="http://schemas.openxmlformats.org/officeDocument/2006/relationships" r:id="rId4"/>
            </a:rPr>
            <a:t>Forums</a:t>
          </a:r>
          <a:endParaRPr lang="en-US" sz="3800" kern="1200"/>
        </a:p>
      </dsp:txBody>
      <dsp:txXfrm>
        <a:off x="6076881" y="1397063"/>
        <a:ext cx="5330549" cy="294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AA36-749F-42C4-87DC-44BEB92E0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383C1-BE88-4FD3-A456-58CFCF3E9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B0DE-F099-44AD-8649-7C074EF3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865B-96FE-4FE6-9790-60AA7F60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51CA-74AE-4F63-8C29-31308C52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0DA-73ED-4208-8B0F-8C09DE13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34661-75AF-425A-8EBF-F8D109B1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3C26-ABB8-4D49-944C-0F511FB1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901F-41B3-4D54-B0A8-33C3EF74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643F-6B6C-49F2-9F5D-A9F20F0F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8050-92BB-41E5-836B-574D75AB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8B08-040B-40FE-BABE-893E47A9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80D4-6FFA-40BD-B85E-C3E37D8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8920-4F92-4C85-848B-02554A8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145F-93FD-4F5F-8F0F-F9F700DB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A98D-3F3A-41C3-9A1D-B9236A3D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CB44-6E5D-4EE1-96A4-A2D7858A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0841-6E3D-4394-8263-1B98A87A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90C9-E88C-4A92-9A0C-05E1156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BF32-D001-4F32-ABAB-03B416C9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DA10-D6FA-4FBE-A652-B8F912A7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3166-523C-4C8A-B38D-01FC362C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D7AD-512C-4792-A16D-E2E70463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7885-94C9-45CC-884B-D4BFD20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D53D-347D-434A-A544-7E87E17D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A798-0938-4119-BE59-38D989B3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6404-1476-47DC-89A3-7F46370B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29AFB-1D4D-4CB5-ADC1-AF6D3896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B9E6-EA1B-4018-851E-26F9082F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50D2-780A-46A7-A831-739FB149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2EBA-813B-44B0-91D6-C68B3B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48A4-A087-4336-B9D0-F614C75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2FA5-A057-453D-A7DC-38612CCF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5A5D9-5DD8-4F9A-BA14-42CA2995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2C806-80BA-4766-8EBF-F1E11700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9D2DF-2D24-4841-B062-DDCE5986B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E83DA-E503-4DB2-B735-57E4885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0C502-97BB-4484-A4E7-B760F277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10B8F-3F01-4EC1-A5DA-43681EE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29E0-EB96-40EB-9405-84135FE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183F4-4C1A-4A17-8F76-258150B4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82AFA-D723-4C4C-9E96-9DE2719B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AC17C-54FD-4B17-9B89-7BDCCC5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030E-9F41-402A-8F81-5B560FC7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8DAD-C9BE-43CE-B9F0-217B37E3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DA6E-747A-42BE-802C-54C4533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B812-D9D2-4539-9710-A68D6E1D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B796-E052-4318-BD73-D7F02C48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B702-4A07-4531-B6BF-3DD7A07F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D4DA-3CDA-468C-B977-DEA9B64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B758-C0D1-4ACB-8713-19D84F5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47AC-04DE-4CE3-89A5-10B42915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6CAA-43B4-4CA8-97E4-ED7059C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198CD-9980-4E01-9D76-B2D27F876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492D-AD61-4CE1-9521-24B44344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5F12B-595D-450C-AFEB-7FE48012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D9A5-44B6-4539-B1F7-66E1D698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08FB9-147A-40D9-A6BF-7F674312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2854-8E87-4803-8E11-5828999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B839F-8A7A-4F6F-B397-0FC701BF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E7BB-0DF5-40C8-86D2-AC516C11F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BBAA-55B0-4753-9B69-4403F870B9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943B-273F-4D80-980B-4659D1FC9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B6F5-9603-49D4-A53A-E20F17532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E73D-2817-4BB1-A278-33154D31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0BEAC-1A45-406D-9277-F484DF3C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Zachary Mueller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7F2E-CD7B-44D0-A857-6567F04D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The </a:t>
            </a:r>
            <a:r>
              <a:rPr lang="en-US" sz="3600" dirty="0" err="1">
                <a:solidFill>
                  <a:srgbClr val="080808"/>
                </a:solidFill>
              </a:rPr>
              <a:t>fastai</a:t>
            </a:r>
            <a:r>
              <a:rPr lang="en-US" sz="3600" dirty="0">
                <a:solidFill>
                  <a:srgbClr val="080808"/>
                </a:solidFill>
              </a:rPr>
              <a:t> API and You: Applying a New and Improved Flexible Framework to Help Solve Deep Learning Challenges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A287-3128-456B-9227-E69A79E2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A Layered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71AD-843C-4C09-B17E-313C0C50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Full customizability at any level with the same pattern in any domain</a:t>
            </a:r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801A60-0C4E-4B9A-99E6-C1A837C3F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1" b="10977"/>
          <a:stretch/>
        </p:blipFill>
        <p:spPr bwMode="auto">
          <a:xfrm>
            <a:off x="2170029" y="804672"/>
            <a:ext cx="7851943" cy="35546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1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58B51-CA88-4E53-8633-AC582EFF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Let’s view few examples: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07CA78-A4BC-4E74-819F-D17C5082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15" y="1743390"/>
            <a:ext cx="5569863" cy="14750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ED99C8-45E9-465F-BCF3-4C71B1F3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3317780"/>
            <a:ext cx="4653354" cy="1484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F07D3-5540-4296-B886-A030E1ADD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26" y="5249496"/>
            <a:ext cx="5569864" cy="7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FED5-A9D7-4DF6-9A02-0BEB5EED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Entire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EDAA7-50B0-487C-8A79-D195C84F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9" y="2099250"/>
            <a:ext cx="7017909" cy="3357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1DEAF-EB1F-4AC6-8456-36C1FE8D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0" y="2099250"/>
            <a:ext cx="4100401" cy="617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28D88-D82E-4DD9-8FD2-07E5D6689228}"/>
              </a:ext>
            </a:extLst>
          </p:cNvPr>
          <p:cNvSpPr txBox="1"/>
          <p:nvPr/>
        </p:nvSpPr>
        <p:spPr>
          <a:xfrm>
            <a:off x="3033950" y="1386977"/>
            <a:ext cx="166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5378B-F1BA-48A4-8CAF-F06693D630EC}"/>
              </a:ext>
            </a:extLst>
          </p:cNvPr>
          <p:cNvSpPr txBox="1"/>
          <p:nvPr/>
        </p:nvSpPr>
        <p:spPr>
          <a:xfrm>
            <a:off x="8554187" y="1386976"/>
            <a:ext cx="245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41E7D-5D89-425C-BF9E-D4C9B9E11C7D}"/>
              </a:ext>
            </a:extLst>
          </p:cNvPr>
          <p:cNvSpPr txBox="1"/>
          <p:nvPr/>
        </p:nvSpPr>
        <p:spPr>
          <a:xfrm>
            <a:off x="838200" y="5681113"/>
            <a:ext cx="58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code is borrowed from Jeremy and Sylvain’s book</a:t>
            </a:r>
          </a:p>
        </p:txBody>
      </p:sp>
    </p:spTree>
    <p:extLst>
      <p:ext uri="{BB962C8B-B14F-4D97-AF65-F5344CB8AC3E}">
        <p14:creationId xmlns:p14="http://schemas.microsoft.com/office/powerpoint/2010/main" val="23303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1F31C-6A53-4919-BDDD-D67F1484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So Much Magic?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BBDA506-2191-4610-881F-4D7421075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353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4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B90C-36A1-49A6-9FD9-6652517F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It Can’t Really Be That Simple, Right?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359C327-37BB-4189-A6C9-3D88C3346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5071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50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CB2D7-3294-48DA-9BDD-8D99591B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9F3B-C78D-49E2-8A13-37775CF1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UWF’s AI and Data Analytics Research Group</a:t>
            </a:r>
          </a:p>
          <a:p>
            <a:r>
              <a:rPr lang="en-US" dirty="0"/>
              <a:t>Dr. </a:t>
            </a:r>
            <a:r>
              <a:rPr lang="en-US" dirty="0" err="1"/>
              <a:t>Bagui</a:t>
            </a:r>
            <a:endParaRPr lang="en-US" dirty="0"/>
          </a:p>
          <a:p>
            <a:r>
              <a:rPr lang="en-US" dirty="0"/>
              <a:t>Jeremy Howard, Rachel Thomas, and Sylvain </a:t>
            </a:r>
            <a:r>
              <a:rPr lang="en-US" dirty="0" err="1"/>
              <a:t>Gugger</a:t>
            </a:r>
            <a:endParaRPr lang="en-US" dirty="0"/>
          </a:p>
          <a:p>
            <a:r>
              <a:rPr lang="en-US" dirty="0"/>
              <a:t>The entire </a:t>
            </a:r>
            <a:r>
              <a:rPr lang="en-US" dirty="0" err="1"/>
              <a:t>fastai</a:t>
            </a:r>
            <a:r>
              <a:rPr lang="en-US" dirty="0"/>
              <a:t> and Deep Learning community</a:t>
            </a:r>
          </a:p>
        </p:txBody>
      </p:sp>
    </p:spTree>
    <p:extLst>
      <p:ext uri="{BB962C8B-B14F-4D97-AF65-F5344CB8AC3E}">
        <p14:creationId xmlns:p14="http://schemas.microsoft.com/office/powerpoint/2010/main" val="203698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66C8-0A2A-4F76-B20D-5A599C5E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ED21-2F26-482D-8718-AB3D946D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A leading expert in the </a:t>
            </a:r>
            <a:r>
              <a:rPr lang="en-US" dirty="0" err="1"/>
              <a:t>fastai</a:t>
            </a:r>
            <a:r>
              <a:rPr lang="en-US" dirty="0"/>
              <a:t> framework</a:t>
            </a:r>
          </a:p>
          <a:p>
            <a:r>
              <a:rPr lang="en-US" dirty="0"/>
              <a:t>One of the community leaders for </a:t>
            </a:r>
            <a:r>
              <a:rPr lang="en-US" dirty="0" err="1"/>
              <a:t>fastai</a:t>
            </a:r>
            <a:endParaRPr lang="en-US" dirty="0"/>
          </a:p>
          <a:p>
            <a:r>
              <a:rPr lang="en-US" dirty="0"/>
              <a:t>Undergraduate at the University of West Florida</a:t>
            </a:r>
          </a:p>
          <a:p>
            <a:r>
              <a:rPr lang="en-US" dirty="0"/>
              <a:t>Major in Software Design and Development with a minor in Environmental Science</a:t>
            </a:r>
          </a:p>
        </p:txBody>
      </p:sp>
      <p:pic>
        <p:nvPicPr>
          <p:cNvPr id="3076" name="Picture 4" descr="Zach Mueller (@TheZachMueller) | Twitter">
            <a:extLst>
              <a:ext uri="{FF2B5EF4-FFF2-40B4-BE49-F238E27FC236}">
                <a16:creationId xmlns:a16="http://schemas.microsoft.com/office/drawing/2014/main" id="{53C777D8-9C10-4C52-9D31-110A29956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7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C7F75-9AA3-433A-8B7F-9C89C05F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</a:t>
            </a:r>
            <a:r>
              <a:rPr lang="en-US" sz="6000" dirty="0" err="1"/>
              <a:t>fastai</a:t>
            </a:r>
            <a:r>
              <a:rPr lang="en-US" sz="6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E3A0-FCF2-41D3-B6CD-C8577A05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/>
              <a:t>A company (Fast.AI)</a:t>
            </a:r>
          </a:p>
          <a:p>
            <a:r>
              <a:rPr lang="en-US" sz="4400" b="1" dirty="0"/>
              <a:t>A framework (</a:t>
            </a:r>
            <a:r>
              <a:rPr lang="en-US" sz="4400" b="1" dirty="0" err="1"/>
              <a:t>fastai</a:t>
            </a:r>
            <a:r>
              <a:rPr lang="en-US" sz="4400" b="1" dirty="0"/>
              <a:t>)</a:t>
            </a:r>
          </a:p>
          <a:p>
            <a:r>
              <a:rPr lang="en-US" sz="4400" b="1" dirty="0"/>
              <a:t>A series of courses</a:t>
            </a:r>
          </a:p>
          <a:p>
            <a:r>
              <a:rPr lang="en-US" sz="4400" dirty="0"/>
              <a:t>A paper</a:t>
            </a:r>
          </a:p>
          <a:p>
            <a:r>
              <a:rPr lang="en-US" sz="4400" dirty="0"/>
              <a:t>A book</a:t>
            </a:r>
          </a:p>
          <a:p>
            <a:r>
              <a:rPr lang="en-US" sz="4400" dirty="0"/>
              <a:t>A community</a:t>
            </a:r>
          </a:p>
          <a:p>
            <a:r>
              <a:rPr lang="en-US" sz="4400" dirty="0"/>
              <a:t>Jeremy Howard &amp; Sylvain </a:t>
            </a:r>
            <a:r>
              <a:rPr lang="en-US" sz="4400" dirty="0" err="1"/>
              <a:t>Gugger</a:t>
            </a:r>
            <a:r>
              <a:rPr lang="en-US" sz="4400" dirty="0"/>
              <a:t> (formally)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About · fast.ai">
            <a:extLst>
              <a:ext uri="{FF2B5EF4-FFF2-40B4-BE49-F238E27FC236}">
                <a16:creationId xmlns:a16="http://schemas.microsoft.com/office/drawing/2014/main" id="{B2AD51F6-F8FB-4767-B71A-F2423B86E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Arc 14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fast.ai · Making neural nets uncool again">
            <a:extLst>
              <a:ext uri="{FF2B5EF4-FFF2-40B4-BE49-F238E27FC236}">
                <a16:creationId xmlns:a16="http://schemas.microsoft.com/office/drawing/2014/main" id="{DBAAE16C-B48F-43CE-BFCA-91E809AD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0" r="1" b="15856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2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E50C-E7A2-47F1-9AE0-447D6149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the goal?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1543C4C-FB38-412E-B258-6A60C9F0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“To make neural networks uncool again”</a:t>
            </a:r>
          </a:p>
          <a:p>
            <a:r>
              <a:rPr lang="en-US" dirty="0"/>
              <a:t>Allow state-of-the-art to be accessible to all</a:t>
            </a:r>
          </a:p>
          <a:p>
            <a:r>
              <a:rPr lang="en-US" dirty="0"/>
              <a:t>Bring the world of Machine and Deep Learning across any domain so it can be used as a tool in furthering ingenuity </a:t>
            </a:r>
          </a:p>
        </p:txBody>
      </p:sp>
    </p:spTree>
    <p:extLst>
      <p:ext uri="{BB962C8B-B14F-4D97-AF65-F5344CB8AC3E}">
        <p14:creationId xmlns:p14="http://schemas.microsoft.com/office/powerpoint/2010/main" val="8144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B8344-4351-47D4-9EDA-C036F07A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Teaching Methodology and Current Courses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629F-D793-4D91-98EA-A00F31CB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Top-Down approach rather than Bottom-Top</a:t>
            </a:r>
          </a:p>
          <a:p>
            <a:r>
              <a:rPr lang="en-US" dirty="0"/>
              <a:t>Allows for small successes quickly, while inviting room to grow</a:t>
            </a:r>
          </a:p>
          <a:p>
            <a:r>
              <a:rPr lang="en-US" dirty="0"/>
              <a:t>Courses:</a:t>
            </a:r>
          </a:p>
          <a:p>
            <a:pPr lvl="1"/>
            <a:r>
              <a:rPr lang="en-US" dirty="0"/>
              <a:t>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: AI Applications Without a PhD</a:t>
            </a:r>
          </a:p>
          <a:p>
            <a:pPr lvl="1"/>
            <a:r>
              <a:rPr lang="en-US" dirty="0"/>
              <a:t>Computational Linear Algebra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Ethics in AI</a:t>
            </a:r>
          </a:p>
        </p:txBody>
      </p:sp>
    </p:spTree>
    <p:extLst>
      <p:ext uri="{BB962C8B-B14F-4D97-AF65-F5344CB8AC3E}">
        <p14:creationId xmlns:p14="http://schemas.microsoft.com/office/powerpoint/2010/main" val="17770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56B1-C756-4477-845B-71B317C1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Leaning Into the Bleeding Edge of Research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C2A9-94CB-4392-9901-A6A08C17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Testing and experimentation is encouraged throughout the course</a:t>
            </a:r>
          </a:p>
          <a:p>
            <a:r>
              <a:rPr lang="en-US" dirty="0"/>
              <a:t>Notable ideas popularized by Jeremy and the students:</a:t>
            </a:r>
          </a:p>
          <a:p>
            <a:pPr lvl="1"/>
            <a:r>
              <a:rPr lang="en-US" dirty="0"/>
              <a:t>Transfer Learning across more than just Computer Vision</a:t>
            </a:r>
          </a:p>
          <a:p>
            <a:pPr lvl="1"/>
            <a:r>
              <a:rPr lang="en-US" dirty="0"/>
              <a:t>Dynamic </a:t>
            </a:r>
            <a:r>
              <a:rPr lang="en-US" dirty="0" err="1"/>
              <a:t>Unet</a:t>
            </a:r>
            <a:r>
              <a:rPr lang="en-US" dirty="0"/>
              <a:t> by </a:t>
            </a:r>
            <a:r>
              <a:rPr lang="en-US" dirty="0" err="1"/>
              <a:t>Kerem</a:t>
            </a:r>
            <a:r>
              <a:rPr lang="en-US" dirty="0"/>
              <a:t> </a:t>
            </a:r>
            <a:r>
              <a:rPr lang="en-US" dirty="0" err="1"/>
              <a:t>Torgutlu</a:t>
            </a:r>
            <a:r>
              <a:rPr lang="en-US" dirty="0"/>
              <a:t> during the course</a:t>
            </a:r>
          </a:p>
          <a:p>
            <a:r>
              <a:rPr lang="en-US" dirty="0"/>
              <a:t>Notable integrations:</a:t>
            </a:r>
          </a:p>
          <a:p>
            <a:pPr lvl="1"/>
            <a:r>
              <a:rPr lang="en-US" dirty="0"/>
              <a:t>Test-Time Augmentation</a:t>
            </a:r>
          </a:p>
          <a:p>
            <a:pPr lvl="1"/>
            <a:r>
              <a:rPr lang="en-US" dirty="0"/>
              <a:t>Learning rate finder</a:t>
            </a:r>
          </a:p>
          <a:p>
            <a:pPr lvl="1"/>
            <a:r>
              <a:rPr lang="en-US" dirty="0" err="1"/>
              <a:t>MixUp</a:t>
            </a:r>
            <a:r>
              <a:rPr lang="en-US" dirty="0"/>
              <a:t> data augmentation</a:t>
            </a:r>
          </a:p>
          <a:p>
            <a:pPr lvl="1"/>
            <a:r>
              <a:rPr lang="en-US" dirty="0"/>
              <a:t>SOTA Optimizers</a:t>
            </a:r>
          </a:p>
        </p:txBody>
      </p:sp>
    </p:spTree>
    <p:extLst>
      <p:ext uri="{BB962C8B-B14F-4D97-AF65-F5344CB8AC3E}">
        <p14:creationId xmlns:p14="http://schemas.microsoft.com/office/powerpoint/2010/main" val="112742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6388-8D5E-4645-A343-6D0ED171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Framework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AF3D6-4FA5-4A5E-B1D6-28F4F08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The Software Stack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94D72-11AD-4EE4-8852-7E4C50E20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4898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73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FE12-50A1-450F-87CC-65818C3B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Run on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7F1-B0C3-4EBB-B9EF-CDB4D2D5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annoying parts are optimized and simplified: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4B21B-8EA2-4AD1-B581-D8AB0F8E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22" y="2482823"/>
            <a:ext cx="26765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FD556-2F86-4D2E-A8E9-D734D5E3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23" y="2668206"/>
            <a:ext cx="3597758" cy="667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175B7-C169-4AB8-91EB-A076A0BC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23" y="4711814"/>
            <a:ext cx="3816465" cy="587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20FF9-B249-41C0-B9B8-8D084D11F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646" y="3833813"/>
            <a:ext cx="4410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fastai API and You: Applying a New and Improved Flexible Framework to Help Solve Deep Learning Challenges</vt:lpstr>
      <vt:lpstr>Who am I?</vt:lpstr>
      <vt:lpstr>What is fastai?</vt:lpstr>
      <vt:lpstr>What is the goal?</vt:lpstr>
      <vt:lpstr>Teaching Methodology and Current Courses</vt:lpstr>
      <vt:lpstr>Leaning Into the Bleeding Edge of Research</vt:lpstr>
      <vt:lpstr>The Framework</vt:lpstr>
      <vt:lpstr>The Software Stack</vt:lpstr>
      <vt:lpstr>What Does It Mean to Run on PyTorch?</vt:lpstr>
      <vt:lpstr>A Layered API</vt:lpstr>
      <vt:lpstr>Let’s view few examples:</vt:lpstr>
      <vt:lpstr>Simplifying the Entire Pipeline</vt:lpstr>
      <vt:lpstr>Why So Much Magic?</vt:lpstr>
      <vt:lpstr>It Can’t Really Be That Simple, Right?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fastai API and You: Applying a New and Improved Flexible Framework to Help Solve Deep Learning Challenges</dc:title>
  <dc:creator>Zach</dc:creator>
  <cp:lastModifiedBy>Zach</cp:lastModifiedBy>
  <cp:revision>3</cp:revision>
  <dcterms:created xsi:type="dcterms:W3CDTF">2020-11-02T18:32:30Z</dcterms:created>
  <dcterms:modified xsi:type="dcterms:W3CDTF">2020-11-02T20:29:33Z</dcterms:modified>
</cp:coreProperties>
</file>