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DDFF"/>
    <a:srgbClr val="0080FF"/>
    <a:srgbClr val="CC9900"/>
    <a:srgbClr val="005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1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9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2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1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5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6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4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7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F415C-19BE-3E47-983D-847957AAABF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4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4914905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2, 2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4914905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80780" r="-93715" b="-100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80780" r="-299" b="-100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180780" r="-93715" b="-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180780" r="-299" b="-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6617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017876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oMath>
                            </m:oMathPara>
                          </a14:m>
                          <a:endParaRPr lang="en-US" sz="5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BADD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5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BADD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2, 2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017876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80780" r="-93715" b="-100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80780" r="-299" b="-100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180780" r="-93715" b="-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180780" r="-299" b="-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1499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635195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9588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264269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540615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UK \ EU</a:t>
                          </a:r>
                          <a:endParaRPr lang="en-US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Strong </a:t>
                          </a:r>
                        </a:p>
                        <a:p>
                          <a:pPr algn="ctr"/>
                          <a:r>
                            <a:rPr lang="en-US" sz="4000" b="0" i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(with</a:t>
                          </a:r>
                          <a:r>
                            <a:rPr lang="en-US" sz="4000" b="0" i="0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:r>
                            <a:rPr lang="en-US" sz="4000" b="0" i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prob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𝐸𝑈</m:t>
                                  </m:r>
                                </m:sub>
                              </m:sSub>
                              <m:r>
                                <a:rPr lang="en-CA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Weak </a:t>
                          </a:r>
                        </a:p>
                        <a:p>
                          <a:pPr algn="ctr"/>
                          <a:r>
                            <a:rPr lang="en-US" sz="4000" b="0" i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(with</a:t>
                          </a:r>
                          <a:r>
                            <a:rPr lang="en-US" sz="4000" b="0" i="0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:r>
                            <a:rPr lang="en-US" sz="4000" b="0" i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prob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𝐸𝑈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4000" dirty="0" smtClean="0"/>
                            <a:t>)</a:t>
                          </a:r>
                          <a:endParaRPr lang="en-US" sz="4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Strong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40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40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40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40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oMath>
                            </m:oMathPara>
                          </a14:m>
                          <a:endParaRPr lang="en-US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2, 2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635195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9588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264269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540615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UK \ EU</a:t>
                          </a:r>
                          <a:endParaRPr lang="en-US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143" t="-346" r="-106714" b="-249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0805" t="-346" r="-268" b="-2491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Strong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143" t="-80780" r="-106714" b="-100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0805" t="-80780" r="-268" b="-100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143" t="-180780" r="-106714" b="-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0805" t="-180780" r="-268" b="-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74599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6945656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089662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348283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smtClean="0"/>
                            <a:t>UK \ EU</a:t>
                          </a:r>
                          <a:endParaRPr lang="en-US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Strong </a:t>
                          </a:r>
                        </a:p>
                        <a:p>
                          <a:pPr algn="ctr"/>
                          <a:r>
                            <a:rPr lang="en-US" sz="4000" b="0" i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with</a:t>
                          </a:r>
                          <a:r>
                            <a:rPr lang="en-US" sz="4000" b="0" i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prob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𝐸𝑈</m:t>
                                  </m:r>
                                </m:sub>
                              </m:sSub>
                            </m:oMath>
                          </a14:m>
                          <a:endParaRPr lang="en-US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Weak </a:t>
                          </a:r>
                        </a:p>
                        <a:p>
                          <a:pPr algn="ctr"/>
                          <a:r>
                            <a:rPr lang="en-US" sz="4000" b="0" i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with</a:t>
                          </a:r>
                          <a:r>
                            <a:rPr lang="en-US" sz="4000" b="0" i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prob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𝐸𝑈</m:t>
                                  </m:r>
                                </m:sub>
                              </m:sSub>
                            </m:oMath>
                          </a14:m>
                          <a:endParaRPr lang="en-US" sz="4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Strong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oMath>
                            </m:oMathPara>
                          </a14:m>
                          <a:endParaRPr lang="en-US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Weak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40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, 3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40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, 2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6945656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089662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348283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smtClean="0"/>
                            <a:t>UK \ EU</a:t>
                          </a:r>
                          <a:endParaRPr lang="en-US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3159" t="-346" r="-106706" b="-249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2129" t="-346" r="-280" b="-2491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Strong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3159" t="-80780" r="-106706" b="-100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2129" t="-80780" r="-280" b="-100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Weak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3159" t="-180780" r="-106706" b="-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2129" t="-180780" r="-280" b="-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16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0511535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dirty="0" smtClean="0"/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 3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2, 2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0511535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dirty="0" smtClean="0"/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80780" r="-93715" b="-100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80780" r="-299" b="-100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180780" r="-93715" b="-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180780" r="-299" b="-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532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455603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 3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2, 2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455603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80780" r="-93715" b="-100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80780" r="-299" b="-100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180780" r="-93715" b="-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180780" r="-299" b="-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7639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9879668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 2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9879668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80780" r="-93715" b="-100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80780" r="-299" b="-100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180780" r="-93715" b="-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180780" r="-299" b="-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821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6973060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 2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6973060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80780" r="-93715" b="-100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80780" r="-299" b="-100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180780" r="-93715" b="-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180780" r="-299" b="-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5994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817379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3,</m:t>
                                </m:r>
                                <m:r>
                                  <a:rPr lang="en-GB" sz="54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5400" dirty="0">
                            <a:solidFill>
                              <a:srgbClr val="CC99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2, 2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817379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80780" r="-93715" b="-100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80780" r="-299" b="-100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180780" r="-93715" b="-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180780" r="-299" b="-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169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8289500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3,</m:t>
                                </m:r>
                                <m:r>
                                  <a:rPr lang="en-GB" sz="5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2, 2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8289500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80780" r="-93715" b="-100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80780" r="-299" b="-100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180780" r="-93715" b="-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180780" r="-299" b="-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18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476666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a:rPr lang="en-GB" sz="54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2, </m:t>
                                </m:r>
                                <m:r>
                                  <a:rPr lang="en-GB" sz="54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476666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 smtClean="0"/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80780" r="-93715" b="-100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80780" r="-299" b="-100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180780" r="-93715" b="-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180780" r="-299" b="-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3539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8784178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a:rPr lang="en-GB" sz="5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BADD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2, </m:t>
                                </m:r>
                                <m:r>
                                  <a:rPr lang="en-GB" sz="54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8784178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Strong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80780" r="-93715" b="-100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80780" r="-299" b="-100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Weak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33" t="-180780" r="-93715" b="-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433" t="-180780" r="-299" b="-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088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ustom 2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1313</TotalTime>
  <Words>175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CMU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Wagner</dc:creator>
  <cp:lastModifiedBy>Peter Wagner</cp:lastModifiedBy>
  <cp:revision>15</cp:revision>
  <dcterms:created xsi:type="dcterms:W3CDTF">2019-08-20T15:54:33Z</dcterms:created>
  <dcterms:modified xsi:type="dcterms:W3CDTF">2019-08-21T13:49:30Z</dcterms:modified>
</cp:coreProperties>
</file>