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  <a:srgbClr val="0080FF"/>
    <a:srgbClr val="CC9900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617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9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Strong </a:t>
                          </a:r>
                        </a:p>
                        <a:p>
                          <a:pPr algn="ctr"/>
                          <a:r>
                            <a:rPr lang="en-US" sz="4000" b="0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  <m:r>
                                <a:rPr lang="en-CA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 </a:t>
                          </a:r>
                        </a:p>
                        <a:p>
                          <a:pPr algn="ctr"/>
                          <a:r>
                            <a:rPr lang="en-US" sz="4000" b="0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)</a:t>
                          </a:r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346" r="-106714" b="-249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346" r="-268" b="-249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80780" r="-106714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80780" r="-268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180780" r="-106714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180780" r="-268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5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346" r="-106706" b="-249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346" r="-280" b="-249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80780" r="-106706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80780" r="-280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180780" r="-106706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180780" r="-280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 smtClean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 smtClean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63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82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9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CC99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1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3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8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2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175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15</cp:revision>
  <dcterms:created xsi:type="dcterms:W3CDTF">2019-08-20T15:54:33Z</dcterms:created>
  <dcterms:modified xsi:type="dcterms:W3CDTF">2019-08-21T13:49:44Z</dcterms:modified>
</cp:coreProperties>
</file>