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5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7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7F6E-9883-402C-97D1-C5A452DE5CD6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722677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UK \ EU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Strong,Strong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Strong,Weak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Weak,Strong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Weak,Weak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722677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UK \ EU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Strong,Strong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Strong,Weak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Weak,Strong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Weak,Weak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59" t="-80780" r="-297674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652" t="-80780" r="-203958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452" t="-80780" r="-111781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094" t="-80780" r="-493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59" t="-180780" r="-297674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652" t="-180780" r="-203958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452" t="-180780" r="-111781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094" t="-180780" r="-493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227044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UK \ EU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Strong,Strong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Strong,Weak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Weak,Strong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Weak,Weak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227044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UK \ EU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Strong,Strong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Strong,Weak</a:t>
                          </a:r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 smtClean="0"/>
                            <a:t>Weak,Strong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 smtClean="0"/>
                            <a:t>Weak,Weak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59" t="-80780" r="-297674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652" t="-80780" r="-203958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452" t="-80780" r="-111781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094" t="-80780" r="-493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59" t="-180780" r="-297674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652" t="-180780" r="-203958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452" t="-180780" r="-111781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094" t="-180780" r="-493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36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CMU Sans Serif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</cp:revision>
  <dcterms:created xsi:type="dcterms:W3CDTF">2019-08-21T13:41:32Z</dcterms:created>
  <dcterms:modified xsi:type="dcterms:W3CDTF">2019-08-21T13:48:20Z</dcterms:modified>
</cp:coreProperties>
</file>