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320" r:id="rId2"/>
    <p:sldId id="321" r:id="rId3"/>
    <p:sldId id="322" r:id="rId4"/>
    <p:sldId id="324" r:id="rId5"/>
    <p:sldId id="326" r:id="rId6"/>
    <p:sldId id="327" r:id="rId7"/>
    <p:sldId id="325" r:id="rId8"/>
    <p:sldId id="328" r:id="rId9"/>
    <p:sldId id="329" r:id="rId10"/>
    <p:sldId id="330" r:id="rId11"/>
    <p:sldId id="335" r:id="rId12"/>
    <p:sldId id="336" r:id="rId13"/>
    <p:sldId id="337" r:id="rId14"/>
    <p:sldId id="338" r:id="rId15"/>
    <p:sldId id="339" r:id="rId16"/>
    <p:sldId id="340" r:id="rId17"/>
    <p:sldId id="341" r:id="rId18"/>
    <p:sldId id="342" r:id="rId19"/>
    <p:sldId id="344" r:id="rId20"/>
    <p:sldId id="345" r:id="rId21"/>
    <p:sldId id="346" r:id="rId22"/>
    <p:sldId id="347" r:id="rId23"/>
    <p:sldId id="348" r:id="rId24"/>
    <p:sldId id="331" r:id="rId25"/>
    <p:sldId id="332" r:id="rId26"/>
    <p:sldId id="333" r:id="rId27"/>
    <p:sldId id="334" r:id="rId28"/>
    <p:sldId id="323" r:id="rId29"/>
    <p:sldId id="318" r:id="rId30"/>
    <p:sldId id="281" r:id="rId31"/>
    <p:sldId id="309" r:id="rId32"/>
    <p:sldId id="295" r:id="rId33"/>
    <p:sldId id="313" r:id="rId34"/>
    <p:sldId id="314" r:id="rId35"/>
    <p:sldId id="316" r:id="rId36"/>
    <p:sldId id="306" r:id="rId37"/>
    <p:sldId id="307" r:id="rId38"/>
    <p:sldId id="310" r:id="rId39"/>
    <p:sldId id="315" r:id="rId40"/>
    <p:sldId id="311" r:id="rId41"/>
    <p:sldId id="317" r:id="rId42"/>
    <p:sldId id="296" r:id="rId43"/>
    <p:sldId id="312" r:id="rId44"/>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 id="322"/>
            <p14:sldId id="324"/>
            <p14:sldId id="326"/>
            <p14:sldId id="327"/>
            <p14:sldId id="325"/>
            <p14:sldId id="328"/>
            <p14:sldId id="329"/>
            <p14:sldId id="330"/>
            <p14:sldId id="335"/>
            <p14:sldId id="336"/>
            <p14:sldId id="337"/>
            <p14:sldId id="338"/>
            <p14:sldId id="339"/>
            <p14:sldId id="340"/>
            <p14:sldId id="341"/>
            <p14:sldId id="342"/>
            <p14:sldId id="344"/>
            <p14:sldId id="345"/>
            <p14:sldId id="346"/>
            <p14:sldId id="347"/>
            <p14:sldId id="348"/>
            <p14:sldId id="331"/>
            <p14:sldId id="332"/>
            <p14:sldId id="333"/>
            <p14:sldId id="334"/>
            <p14:sldId id="323"/>
          </p14:sldIdLst>
        </p14:section>
        <p14:section name="Vorlagen" id="{BCEA0227-D2A2-4CC7-977A-D05FE0CCC6EC}">
          <p14:sldIdLst>
            <p14:sldId id="318"/>
            <p14:sldId id="281"/>
            <p14:sldId id="309"/>
            <p14:sldId id="295"/>
            <p14:sldId id="313"/>
            <p14:sldId id="314"/>
            <p14:sldId id="316"/>
            <p14:sldId id="306"/>
            <p14:sldId id="307"/>
            <p14:sldId id="310"/>
            <p14:sldId id="315"/>
            <p14:sldId id="311"/>
            <p14:sldId id="317"/>
            <p14:sldId id="296"/>
            <p14:sldId id="31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450" autoAdjust="0"/>
  </p:normalViewPr>
  <p:slideViewPr>
    <p:cSldViewPr snapToGrid="0" snapToObjects="1">
      <p:cViewPr varScale="1">
        <p:scale>
          <a:sx n="80" d="100"/>
          <a:sy n="80" d="100"/>
        </p:scale>
        <p:origin x="96" y="39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4185C-F9B0-5446-A3D5-D0D72EF74B2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de-DE"/>
        </a:p>
      </dgm:t>
    </dgm:pt>
    <dgm:pt modelId="{0B302C35-EA6C-1643-A5E8-D095674668A8}">
      <dgm:prSet phldrT="[Text]" custT="1">
        <dgm:style>
          <a:lnRef idx="2">
            <a:schemeClr val="accent1"/>
          </a:lnRef>
          <a:fillRef idx="1">
            <a:schemeClr val="lt1"/>
          </a:fillRef>
          <a:effectRef idx="0">
            <a:schemeClr val="accent1"/>
          </a:effectRef>
          <a:fontRef idx="minor">
            <a:schemeClr val="dk1"/>
          </a:fontRef>
        </dgm:style>
      </dgm:prSet>
      <dgm:spPr>
        <a:effectLst/>
      </dgm:spPr>
      <dgm:t>
        <a:bodyPr/>
        <a:lstStyle/>
        <a:p>
          <a:r>
            <a:rPr lang="de-DE" sz="1800" dirty="0"/>
            <a:t>Text 1</a:t>
          </a:r>
        </a:p>
      </dgm:t>
    </dgm:pt>
    <dgm:pt modelId="{24F1EA89-1D6F-3E48-AD38-BE16ED631F5F}" type="parTrans" cxnId="{CC773169-08CC-0F4D-A1C3-2A7E38619B3C}">
      <dgm:prSet/>
      <dgm:spPr/>
      <dgm:t>
        <a:bodyPr/>
        <a:lstStyle/>
        <a:p>
          <a:endParaRPr lang="de-DE"/>
        </a:p>
      </dgm:t>
    </dgm:pt>
    <dgm:pt modelId="{EB47F22A-2CA1-A645-A113-5EB714717B43}" type="sibTrans" cxnId="{CC773169-08CC-0F4D-A1C3-2A7E38619B3C}">
      <dgm:prSet/>
      <dgm:spPr>
        <a:solidFill>
          <a:schemeClr val="tx1"/>
        </a:solidFill>
      </dgm:spPr>
      <dgm:t>
        <a:bodyPr/>
        <a:lstStyle/>
        <a:p>
          <a:endParaRPr lang="de-DE"/>
        </a:p>
      </dgm:t>
    </dgm:pt>
    <dgm:pt modelId="{230C747D-D45C-1B45-8FA4-C8AAC334820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294AD6B6-8BDA-194B-A45E-D89B6D876485}" type="parTrans" cxnId="{8548DA10-DC07-0A40-86A4-1D54838A2B69}">
      <dgm:prSet/>
      <dgm:spPr/>
      <dgm:t>
        <a:bodyPr/>
        <a:lstStyle/>
        <a:p>
          <a:endParaRPr lang="de-DE"/>
        </a:p>
      </dgm:t>
    </dgm:pt>
    <dgm:pt modelId="{18BC2C50-818F-2E41-A467-3766426080EE}" type="sibTrans" cxnId="{8548DA10-DC07-0A40-86A4-1D54838A2B69}">
      <dgm:prSet/>
      <dgm:spPr>
        <a:solidFill>
          <a:schemeClr val="tx1"/>
        </a:solidFill>
      </dgm:spPr>
      <dgm:t>
        <a:bodyPr/>
        <a:lstStyle/>
        <a:p>
          <a:endParaRPr lang="de-DE"/>
        </a:p>
      </dgm:t>
    </dgm:pt>
    <dgm:pt modelId="{FE238EF4-CBB4-9C4A-956A-5C40EFC1EADD}">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D9A5E578-FD76-3343-AE9A-5FFE79326220}" type="parTrans" cxnId="{E478559C-D5B8-A648-B88C-AA63574550D6}">
      <dgm:prSet/>
      <dgm:spPr/>
      <dgm:t>
        <a:bodyPr/>
        <a:lstStyle/>
        <a:p>
          <a:endParaRPr lang="de-DE"/>
        </a:p>
      </dgm:t>
    </dgm:pt>
    <dgm:pt modelId="{69DF39CB-9688-A548-B222-E7873B3D79E8}" type="sibTrans" cxnId="{E478559C-D5B8-A648-B88C-AA63574550D6}">
      <dgm:prSet/>
      <dgm:spPr>
        <a:solidFill>
          <a:schemeClr val="tx1"/>
        </a:solidFill>
      </dgm:spPr>
      <dgm:t>
        <a:bodyPr/>
        <a:lstStyle/>
        <a:p>
          <a:endParaRPr lang="de-DE"/>
        </a:p>
      </dgm:t>
    </dgm:pt>
    <dgm:pt modelId="{7DB2B85A-953A-7949-B0F6-8F8E705E0808}">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8338FA7C-6578-5548-874C-E7050B85A2B6}" type="parTrans" cxnId="{E59F24BE-DD72-6D41-8016-563B0088EA79}">
      <dgm:prSet/>
      <dgm:spPr/>
      <dgm:t>
        <a:bodyPr/>
        <a:lstStyle/>
        <a:p>
          <a:endParaRPr lang="de-DE"/>
        </a:p>
      </dgm:t>
    </dgm:pt>
    <dgm:pt modelId="{02084A5C-B823-914B-A449-3820A3AA128E}" type="sibTrans" cxnId="{E59F24BE-DD72-6D41-8016-563B0088EA79}">
      <dgm:prSet/>
      <dgm:spPr>
        <a:solidFill>
          <a:schemeClr val="tx1"/>
        </a:solidFill>
      </dgm:spPr>
      <dgm:t>
        <a:bodyPr/>
        <a:lstStyle/>
        <a:p>
          <a:endParaRPr lang="de-DE"/>
        </a:p>
      </dgm:t>
    </dgm:pt>
    <dgm:pt modelId="{42788B87-0C63-3147-AAC0-589D40C965B6}">
      <dgm:prSet phldrT="[Text]" custT="1">
        <dgm:style>
          <a:lnRef idx="2">
            <a:schemeClr val="accent1"/>
          </a:lnRef>
          <a:fillRef idx="1">
            <a:schemeClr val="lt1"/>
          </a:fillRef>
          <a:effectRef idx="0">
            <a:schemeClr val="accent1"/>
          </a:effectRef>
          <a:fontRef idx="minor">
            <a:schemeClr val="dk1"/>
          </a:fontRef>
        </dgm:style>
      </dgm:prSet>
      <dgm:spPr/>
      <dgm:t>
        <a:bodyPr/>
        <a:lstStyle/>
        <a:p>
          <a:r>
            <a:rPr lang="de-DE" sz="1800" dirty="0"/>
            <a:t>Text 1</a:t>
          </a:r>
        </a:p>
      </dgm:t>
    </dgm:pt>
    <dgm:pt modelId="{9C1573BB-B1D6-344C-B5A4-FFD96E64F4A4}" type="parTrans" cxnId="{2E96BB63-9EB4-7141-95C1-ADD96B894C85}">
      <dgm:prSet/>
      <dgm:spPr/>
      <dgm:t>
        <a:bodyPr/>
        <a:lstStyle/>
        <a:p>
          <a:endParaRPr lang="de-DE"/>
        </a:p>
      </dgm:t>
    </dgm:pt>
    <dgm:pt modelId="{AF6A8650-3AD2-AF41-BCC4-95A26674EBC5}" type="sibTrans" cxnId="{2E96BB63-9EB4-7141-95C1-ADD96B894C85}">
      <dgm:prSet/>
      <dgm:spPr>
        <a:solidFill>
          <a:schemeClr val="tx1"/>
        </a:solidFill>
      </dgm:spPr>
      <dgm:t>
        <a:bodyPr/>
        <a:lstStyle/>
        <a:p>
          <a:endParaRPr lang="de-DE"/>
        </a:p>
      </dgm:t>
    </dgm:pt>
    <dgm:pt modelId="{8B09B7C4-452B-A943-8C93-38867E378BA9}" type="pres">
      <dgm:prSet presAssocID="{7CC4185C-F9B0-5446-A3D5-D0D72EF74B28}" presName="cycle" presStyleCnt="0">
        <dgm:presLayoutVars>
          <dgm:dir/>
          <dgm:resizeHandles val="exact"/>
        </dgm:presLayoutVars>
      </dgm:prSet>
      <dgm:spPr/>
    </dgm:pt>
    <dgm:pt modelId="{630E4987-D547-924B-B70B-392057D79FCC}" type="pres">
      <dgm:prSet presAssocID="{0B302C35-EA6C-1643-A5E8-D095674668A8}" presName="node" presStyleLbl="node1" presStyleIdx="0" presStyleCnt="5">
        <dgm:presLayoutVars>
          <dgm:bulletEnabled val="1"/>
        </dgm:presLayoutVars>
      </dgm:prSet>
      <dgm:spPr/>
    </dgm:pt>
    <dgm:pt modelId="{A4F833CA-6250-994A-BB46-DA088DC2B5BC}" type="pres">
      <dgm:prSet presAssocID="{EB47F22A-2CA1-A645-A113-5EB714717B43}" presName="sibTrans" presStyleLbl="sibTrans2D1" presStyleIdx="0" presStyleCnt="5"/>
      <dgm:spPr/>
    </dgm:pt>
    <dgm:pt modelId="{3C9F0BBF-903D-3C4D-BEB3-6C10F9354396}" type="pres">
      <dgm:prSet presAssocID="{EB47F22A-2CA1-A645-A113-5EB714717B43}" presName="connectorText" presStyleLbl="sibTrans2D1" presStyleIdx="0" presStyleCnt="5"/>
      <dgm:spPr/>
    </dgm:pt>
    <dgm:pt modelId="{AFF88436-DB2C-9248-A75D-28CFA0167A56}" type="pres">
      <dgm:prSet presAssocID="{230C747D-D45C-1B45-8FA4-C8AAC3348206}" presName="node" presStyleLbl="node1" presStyleIdx="1" presStyleCnt="5">
        <dgm:presLayoutVars>
          <dgm:bulletEnabled val="1"/>
        </dgm:presLayoutVars>
      </dgm:prSet>
      <dgm:spPr/>
    </dgm:pt>
    <dgm:pt modelId="{0E7336B9-C5C7-F84E-8A58-F8E08F04C157}" type="pres">
      <dgm:prSet presAssocID="{18BC2C50-818F-2E41-A467-3766426080EE}" presName="sibTrans" presStyleLbl="sibTrans2D1" presStyleIdx="1" presStyleCnt="5"/>
      <dgm:spPr/>
    </dgm:pt>
    <dgm:pt modelId="{0121D5AF-59E8-8944-92A5-B7A88DE1EFB7}" type="pres">
      <dgm:prSet presAssocID="{18BC2C50-818F-2E41-A467-3766426080EE}" presName="connectorText" presStyleLbl="sibTrans2D1" presStyleIdx="1" presStyleCnt="5"/>
      <dgm:spPr/>
    </dgm:pt>
    <dgm:pt modelId="{1C0B1B39-735E-1846-9BFD-900FFC89183B}" type="pres">
      <dgm:prSet presAssocID="{FE238EF4-CBB4-9C4A-956A-5C40EFC1EADD}" presName="node" presStyleLbl="node1" presStyleIdx="2" presStyleCnt="5">
        <dgm:presLayoutVars>
          <dgm:bulletEnabled val="1"/>
        </dgm:presLayoutVars>
      </dgm:prSet>
      <dgm:spPr/>
    </dgm:pt>
    <dgm:pt modelId="{8E517ED1-AE6F-3D44-982A-33BA615B6C86}" type="pres">
      <dgm:prSet presAssocID="{69DF39CB-9688-A548-B222-E7873B3D79E8}" presName="sibTrans" presStyleLbl="sibTrans2D1" presStyleIdx="2" presStyleCnt="5"/>
      <dgm:spPr/>
    </dgm:pt>
    <dgm:pt modelId="{AD72305F-2BCC-D24C-A186-F20EDA2810D3}" type="pres">
      <dgm:prSet presAssocID="{69DF39CB-9688-A548-B222-E7873B3D79E8}" presName="connectorText" presStyleLbl="sibTrans2D1" presStyleIdx="2" presStyleCnt="5"/>
      <dgm:spPr/>
    </dgm:pt>
    <dgm:pt modelId="{0AD5AB03-7AB3-A447-9DD4-D1FE3C4DC271}" type="pres">
      <dgm:prSet presAssocID="{7DB2B85A-953A-7949-B0F6-8F8E705E0808}" presName="node" presStyleLbl="node1" presStyleIdx="3" presStyleCnt="5">
        <dgm:presLayoutVars>
          <dgm:bulletEnabled val="1"/>
        </dgm:presLayoutVars>
      </dgm:prSet>
      <dgm:spPr/>
    </dgm:pt>
    <dgm:pt modelId="{A90AD879-471F-764E-BBF2-91D76573A09F}" type="pres">
      <dgm:prSet presAssocID="{02084A5C-B823-914B-A449-3820A3AA128E}" presName="sibTrans" presStyleLbl="sibTrans2D1" presStyleIdx="3" presStyleCnt="5"/>
      <dgm:spPr/>
    </dgm:pt>
    <dgm:pt modelId="{87E110B7-4FC4-1E4A-A454-423E7B5DC9E1}" type="pres">
      <dgm:prSet presAssocID="{02084A5C-B823-914B-A449-3820A3AA128E}" presName="connectorText" presStyleLbl="sibTrans2D1" presStyleIdx="3" presStyleCnt="5"/>
      <dgm:spPr/>
    </dgm:pt>
    <dgm:pt modelId="{D7140B03-8C16-B247-853B-12ECD59A2BFD}" type="pres">
      <dgm:prSet presAssocID="{42788B87-0C63-3147-AAC0-589D40C965B6}" presName="node" presStyleLbl="node1" presStyleIdx="4" presStyleCnt="5">
        <dgm:presLayoutVars>
          <dgm:bulletEnabled val="1"/>
        </dgm:presLayoutVars>
      </dgm:prSet>
      <dgm:spPr/>
    </dgm:pt>
    <dgm:pt modelId="{C392DD23-CA6D-4143-B119-AF3C7F633BBD}" type="pres">
      <dgm:prSet presAssocID="{AF6A8650-3AD2-AF41-BCC4-95A26674EBC5}" presName="sibTrans" presStyleLbl="sibTrans2D1" presStyleIdx="4" presStyleCnt="5"/>
      <dgm:spPr/>
    </dgm:pt>
    <dgm:pt modelId="{B81E6E14-20B7-8A45-8F84-483D2F7DD2B0}" type="pres">
      <dgm:prSet presAssocID="{AF6A8650-3AD2-AF41-BCC4-95A26674EBC5}" presName="connectorText" presStyleLbl="sibTrans2D1" presStyleIdx="4" presStyleCnt="5"/>
      <dgm:spPr/>
    </dgm:pt>
  </dgm:ptLst>
  <dgm:cxnLst>
    <dgm:cxn modelId="{22577606-72ED-408B-A198-2D103609E552}" type="presOf" srcId="{69DF39CB-9688-A548-B222-E7873B3D79E8}" destId="{8E517ED1-AE6F-3D44-982A-33BA615B6C86}" srcOrd="0" destOrd="0" presId="urn:microsoft.com/office/officeart/2005/8/layout/cycle2"/>
    <dgm:cxn modelId="{C3233607-2E5F-4F76-A285-4A22A95DEC32}" type="presOf" srcId="{AF6A8650-3AD2-AF41-BCC4-95A26674EBC5}" destId="{C392DD23-CA6D-4143-B119-AF3C7F633BBD}" srcOrd="0" destOrd="0" presId="urn:microsoft.com/office/officeart/2005/8/layout/cycle2"/>
    <dgm:cxn modelId="{7AF93010-8D06-47E4-8FB9-A438F786E85D}" type="presOf" srcId="{0B302C35-EA6C-1643-A5E8-D095674668A8}" destId="{630E4987-D547-924B-B70B-392057D79FCC}" srcOrd="0" destOrd="0" presId="urn:microsoft.com/office/officeart/2005/8/layout/cycle2"/>
    <dgm:cxn modelId="{8548DA10-DC07-0A40-86A4-1D54838A2B69}" srcId="{7CC4185C-F9B0-5446-A3D5-D0D72EF74B28}" destId="{230C747D-D45C-1B45-8FA4-C8AAC3348206}" srcOrd="1" destOrd="0" parTransId="{294AD6B6-8BDA-194B-A45E-D89B6D876485}" sibTransId="{18BC2C50-818F-2E41-A467-3766426080EE}"/>
    <dgm:cxn modelId="{50CD5E2E-C661-48C4-80B4-910A32F9FFAE}" type="presOf" srcId="{AF6A8650-3AD2-AF41-BCC4-95A26674EBC5}" destId="{B81E6E14-20B7-8A45-8F84-483D2F7DD2B0}" srcOrd="1" destOrd="0" presId="urn:microsoft.com/office/officeart/2005/8/layout/cycle2"/>
    <dgm:cxn modelId="{92D2103A-297C-43A6-8257-E2E3768F8C26}" type="presOf" srcId="{7DB2B85A-953A-7949-B0F6-8F8E705E0808}" destId="{0AD5AB03-7AB3-A447-9DD4-D1FE3C4DC271}" srcOrd="0" destOrd="0" presId="urn:microsoft.com/office/officeart/2005/8/layout/cycle2"/>
    <dgm:cxn modelId="{2E96BB63-9EB4-7141-95C1-ADD96B894C85}" srcId="{7CC4185C-F9B0-5446-A3D5-D0D72EF74B28}" destId="{42788B87-0C63-3147-AAC0-589D40C965B6}" srcOrd="4" destOrd="0" parTransId="{9C1573BB-B1D6-344C-B5A4-FFD96E64F4A4}" sibTransId="{AF6A8650-3AD2-AF41-BCC4-95A26674EBC5}"/>
    <dgm:cxn modelId="{CC773169-08CC-0F4D-A1C3-2A7E38619B3C}" srcId="{7CC4185C-F9B0-5446-A3D5-D0D72EF74B28}" destId="{0B302C35-EA6C-1643-A5E8-D095674668A8}" srcOrd="0" destOrd="0" parTransId="{24F1EA89-1D6F-3E48-AD38-BE16ED631F5F}" sibTransId="{EB47F22A-2CA1-A645-A113-5EB714717B43}"/>
    <dgm:cxn modelId="{6F57E753-F153-45E5-9887-5EA96F7A99A3}" type="presOf" srcId="{EB47F22A-2CA1-A645-A113-5EB714717B43}" destId="{3C9F0BBF-903D-3C4D-BEB3-6C10F9354396}" srcOrd="1" destOrd="0" presId="urn:microsoft.com/office/officeart/2005/8/layout/cycle2"/>
    <dgm:cxn modelId="{D5B32B54-4801-47BA-9E3F-6083A62A8020}" type="presOf" srcId="{18BC2C50-818F-2E41-A467-3766426080EE}" destId="{0121D5AF-59E8-8944-92A5-B7A88DE1EFB7}" srcOrd="1" destOrd="0" presId="urn:microsoft.com/office/officeart/2005/8/layout/cycle2"/>
    <dgm:cxn modelId="{49C1997B-8EA6-4F88-A3E8-6D5CCADFC8DA}" type="presOf" srcId="{02084A5C-B823-914B-A449-3820A3AA128E}" destId="{A90AD879-471F-764E-BBF2-91D76573A09F}" srcOrd="0" destOrd="0" presId="urn:microsoft.com/office/officeart/2005/8/layout/cycle2"/>
    <dgm:cxn modelId="{7368F27F-9E70-4C81-B30B-825B42870DA9}" type="presOf" srcId="{230C747D-D45C-1B45-8FA4-C8AAC3348206}" destId="{AFF88436-DB2C-9248-A75D-28CFA0167A56}" srcOrd="0" destOrd="0" presId="urn:microsoft.com/office/officeart/2005/8/layout/cycle2"/>
    <dgm:cxn modelId="{DA71A885-B245-4443-B73C-DE868185CE33}" type="presOf" srcId="{EB47F22A-2CA1-A645-A113-5EB714717B43}" destId="{A4F833CA-6250-994A-BB46-DA088DC2B5BC}" srcOrd="0" destOrd="0" presId="urn:microsoft.com/office/officeart/2005/8/layout/cycle2"/>
    <dgm:cxn modelId="{17C2DF93-CC0B-44F0-B4CC-9D5903FCBFB2}" type="presOf" srcId="{18BC2C50-818F-2E41-A467-3766426080EE}" destId="{0E7336B9-C5C7-F84E-8A58-F8E08F04C157}" srcOrd="0" destOrd="0" presId="urn:microsoft.com/office/officeart/2005/8/layout/cycle2"/>
    <dgm:cxn modelId="{E478559C-D5B8-A648-B88C-AA63574550D6}" srcId="{7CC4185C-F9B0-5446-A3D5-D0D72EF74B28}" destId="{FE238EF4-CBB4-9C4A-956A-5C40EFC1EADD}" srcOrd="2" destOrd="0" parTransId="{D9A5E578-FD76-3343-AE9A-5FFE79326220}" sibTransId="{69DF39CB-9688-A548-B222-E7873B3D79E8}"/>
    <dgm:cxn modelId="{D4044AA6-E319-4E02-97A3-1FD3F4FE25EA}" type="presOf" srcId="{02084A5C-B823-914B-A449-3820A3AA128E}" destId="{87E110B7-4FC4-1E4A-A454-423E7B5DC9E1}" srcOrd="1" destOrd="0" presId="urn:microsoft.com/office/officeart/2005/8/layout/cycle2"/>
    <dgm:cxn modelId="{A76B7EA6-1034-4854-AD1F-7481FB040DD8}" type="presOf" srcId="{69DF39CB-9688-A548-B222-E7873B3D79E8}" destId="{AD72305F-2BCC-D24C-A186-F20EDA2810D3}" srcOrd="1" destOrd="0" presId="urn:microsoft.com/office/officeart/2005/8/layout/cycle2"/>
    <dgm:cxn modelId="{E59F24BE-DD72-6D41-8016-563B0088EA79}" srcId="{7CC4185C-F9B0-5446-A3D5-D0D72EF74B28}" destId="{7DB2B85A-953A-7949-B0F6-8F8E705E0808}" srcOrd="3" destOrd="0" parTransId="{8338FA7C-6578-5548-874C-E7050B85A2B6}" sibTransId="{02084A5C-B823-914B-A449-3820A3AA128E}"/>
    <dgm:cxn modelId="{DBFEDEC7-D1E7-493C-AF2B-1AF409D109FD}" type="presOf" srcId="{7CC4185C-F9B0-5446-A3D5-D0D72EF74B28}" destId="{8B09B7C4-452B-A943-8C93-38867E378BA9}" srcOrd="0" destOrd="0" presId="urn:microsoft.com/office/officeart/2005/8/layout/cycle2"/>
    <dgm:cxn modelId="{895EE5DE-FFE4-4E15-AA3E-7D4647E71E74}" type="presOf" srcId="{42788B87-0C63-3147-AAC0-589D40C965B6}" destId="{D7140B03-8C16-B247-853B-12ECD59A2BFD}" srcOrd="0" destOrd="0" presId="urn:microsoft.com/office/officeart/2005/8/layout/cycle2"/>
    <dgm:cxn modelId="{E697E4F2-1A58-4B41-9DF0-09C54AB7A53D}" type="presOf" srcId="{FE238EF4-CBB4-9C4A-956A-5C40EFC1EADD}" destId="{1C0B1B39-735E-1846-9BFD-900FFC89183B}" srcOrd="0" destOrd="0" presId="urn:microsoft.com/office/officeart/2005/8/layout/cycle2"/>
    <dgm:cxn modelId="{945268E4-66E5-4DF5-9C96-4F66E7BF6554}" type="presParOf" srcId="{8B09B7C4-452B-A943-8C93-38867E378BA9}" destId="{630E4987-D547-924B-B70B-392057D79FCC}" srcOrd="0" destOrd="0" presId="urn:microsoft.com/office/officeart/2005/8/layout/cycle2"/>
    <dgm:cxn modelId="{7147D7B0-82DA-41BF-8282-0AF2252F2F14}" type="presParOf" srcId="{8B09B7C4-452B-A943-8C93-38867E378BA9}" destId="{A4F833CA-6250-994A-BB46-DA088DC2B5BC}" srcOrd="1" destOrd="0" presId="urn:microsoft.com/office/officeart/2005/8/layout/cycle2"/>
    <dgm:cxn modelId="{E4320B98-F5DD-48F4-A4E5-86757B2A7AE3}" type="presParOf" srcId="{A4F833CA-6250-994A-BB46-DA088DC2B5BC}" destId="{3C9F0BBF-903D-3C4D-BEB3-6C10F9354396}" srcOrd="0" destOrd="0" presId="urn:microsoft.com/office/officeart/2005/8/layout/cycle2"/>
    <dgm:cxn modelId="{6F723C24-A3DB-4D78-903F-51B61218E019}" type="presParOf" srcId="{8B09B7C4-452B-A943-8C93-38867E378BA9}" destId="{AFF88436-DB2C-9248-A75D-28CFA0167A56}" srcOrd="2" destOrd="0" presId="urn:microsoft.com/office/officeart/2005/8/layout/cycle2"/>
    <dgm:cxn modelId="{4A3AEA3E-6CC8-4461-835C-14F6B7AF8266}" type="presParOf" srcId="{8B09B7C4-452B-A943-8C93-38867E378BA9}" destId="{0E7336B9-C5C7-F84E-8A58-F8E08F04C157}" srcOrd="3" destOrd="0" presId="urn:microsoft.com/office/officeart/2005/8/layout/cycle2"/>
    <dgm:cxn modelId="{78907A61-FEE4-4DB9-AA93-2DB3512E666B}" type="presParOf" srcId="{0E7336B9-C5C7-F84E-8A58-F8E08F04C157}" destId="{0121D5AF-59E8-8944-92A5-B7A88DE1EFB7}" srcOrd="0" destOrd="0" presId="urn:microsoft.com/office/officeart/2005/8/layout/cycle2"/>
    <dgm:cxn modelId="{BB474DAD-FCD3-44DB-8537-A0A99A6BACE1}" type="presParOf" srcId="{8B09B7C4-452B-A943-8C93-38867E378BA9}" destId="{1C0B1B39-735E-1846-9BFD-900FFC89183B}" srcOrd="4" destOrd="0" presId="urn:microsoft.com/office/officeart/2005/8/layout/cycle2"/>
    <dgm:cxn modelId="{66F21698-735F-4441-8A1F-AA83BA4EEFD3}" type="presParOf" srcId="{8B09B7C4-452B-A943-8C93-38867E378BA9}" destId="{8E517ED1-AE6F-3D44-982A-33BA615B6C86}" srcOrd="5" destOrd="0" presId="urn:microsoft.com/office/officeart/2005/8/layout/cycle2"/>
    <dgm:cxn modelId="{FE8F721E-E7D6-4172-A805-BF1D41EA783C}" type="presParOf" srcId="{8E517ED1-AE6F-3D44-982A-33BA615B6C86}" destId="{AD72305F-2BCC-D24C-A186-F20EDA2810D3}" srcOrd="0" destOrd="0" presId="urn:microsoft.com/office/officeart/2005/8/layout/cycle2"/>
    <dgm:cxn modelId="{F0551B2C-6F67-481C-8B45-7F82C6A9E485}" type="presParOf" srcId="{8B09B7C4-452B-A943-8C93-38867E378BA9}" destId="{0AD5AB03-7AB3-A447-9DD4-D1FE3C4DC271}" srcOrd="6" destOrd="0" presId="urn:microsoft.com/office/officeart/2005/8/layout/cycle2"/>
    <dgm:cxn modelId="{30EF5405-FAAA-4D5F-900A-E0795D3BC338}" type="presParOf" srcId="{8B09B7C4-452B-A943-8C93-38867E378BA9}" destId="{A90AD879-471F-764E-BBF2-91D76573A09F}" srcOrd="7" destOrd="0" presId="urn:microsoft.com/office/officeart/2005/8/layout/cycle2"/>
    <dgm:cxn modelId="{75722564-3BFE-4F8D-AD96-9385C0418A4B}" type="presParOf" srcId="{A90AD879-471F-764E-BBF2-91D76573A09F}" destId="{87E110B7-4FC4-1E4A-A454-423E7B5DC9E1}" srcOrd="0" destOrd="0" presId="urn:microsoft.com/office/officeart/2005/8/layout/cycle2"/>
    <dgm:cxn modelId="{5C2C9D3D-87CA-4A4B-978A-98A8DE4BC878}" type="presParOf" srcId="{8B09B7C4-452B-A943-8C93-38867E378BA9}" destId="{D7140B03-8C16-B247-853B-12ECD59A2BFD}" srcOrd="8" destOrd="0" presId="urn:microsoft.com/office/officeart/2005/8/layout/cycle2"/>
    <dgm:cxn modelId="{4F704B4C-F2DA-4953-993F-D9B219597814}" type="presParOf" srcId="{8B09B7C4-452B-A943-8C93-38867E378BA9}" destId="{C392DD23-CA6D-4143-B119-AF3C7F633BBD}" srcOrd="9" destOrd="0" presId="urn:microsoft.com/office/officeart/2005/8/layout/cycle2"/>
    <dgm:cxn modelId="{DC047806-ABDF-4E38-8754-AA289CE19092}" type="presParOf" srcId="{C392DD23-CA6D-4143-B119-AF3C7F633BBD}" destId="{B81E6E14-20B7-8A45-8F84-483D2F7DD2B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E4987-D547-924B-B70B-392057D79FCC}">
      <dsp:nvSpPr>
        <dsp:cNvPr id="0" name=""/>
        <dsp:cNvSpPr/>
      </dsp:nvSpPr>
      <dsp:spPr>
        <a:xfrm>
          <a:off x="2658188" y="1850"/>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2869074" y="212736"/>
        <a:ext cx="1018251" cy="1018251"/>
      </dsp:txXfrm>
    </dsp:sp>
    <dsp:sp modelId="{A4F833CA-6250-994A-BB46-DA088DC2B5BC}">
      <dsp:nvSpPr>
        <dsp:cNvPr id="0" name=""/>
        <dsp:cNvSpPr/>
      </dsp:nvSpPr>
      <dsp:spPr>
        <a:xfrm rot="2160000">
          <a:off x="4052509" y="11075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4063453" y="1171066"/>
        <a:ext cx="267407" cy="291604"/>
      </dsp:txXfrm>
    </dsp:sp>
    <dsp:sp modelId="{AFF88436-DB2C-9248-A75D-28CFA0167A56}">
      <dsp:nvSpPr>
        <dsp:cNvPr id="0" name=""/>
        <dsp:cNvSpPr/>
      </dsp:nvSpPr>
      <dsp:spPr>
        <a:xfrm>
          <a:off x="4406310"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4617196" y="1482821"/>
        <a:ext cx="1018251" cy="1018251"/>
      </dsp:txXfrm>
    </dsp:sp>
    <dsp:sp modelId="{0E7336B9-C5C7-F84E-8A58-F8E08F04C157}">
      <dsp:nvSpPr>
        <dsp:cNvPr id="0" name=""/>
        <dsp:cNvSpPr/>
      </dsp:nvSpPr>
      <dsp:spPr>
        <a:xfrm rot="6480000">
          <a:off x="4604796" y="2766181"/>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4679805" y="2808886"/>
        <a:ext cx="267407" cy="291604"/>
      </dsp:txXfrm>
    </dsp:sp>
    <dsp:sp modelId="{1C0B1B39-735E-1846-9BFD-900FFC89183B}">
      <dsp:nvSpPr>
        <dsp:cNvPr id="0" name=""/>
        <dsp:cNvSpPr/>
      </dsp:nvSpPr>
      <dsp:spPr>
        <a:xfrm>
          <a:off x="3738586"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3949472" y="3537861"/>
        <a:ext cx="1018251" cy="1018251"/>
      </dsp:txXfrm>
    </dsp:sp>
    <dsp:sp modelId="{8E517ED1-AE6F-3D44-982A-33BA615B6C86}">
      <dsp:nvSpPr>
        <dsp:cNvPr id="0" name=""/>
        <dsp:cNvSpPr/>
      </dsp:nvSpPr>
      <dsp:spPr>
        <a:xfrm rot="10800000">
          <a:off x="3198006" y="3803983"/>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3312609" y="3901185"/>
        <a:ext cx="267407" cy="291604"/>
      </dsp:txXfrm>
    </dsp:sp>
    <dsp:sp modelId="{0AD5AB03-7AB3-A447-9DD4-D1FE3C4DC271}">
      <dsp:nvSpPr>
        <dsp:cNvPr id="0" name=""/>
        <dsp:cNvSpPr/>
      </dsp:nvSpPr>
      <dsp:spPr>
        <a:xfrm>
          <a:off x="1577789" y="332697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788675" y="3537861"/>
        <a:ext cx="1018251" cy="1018251"/>
      </dsp:txXfrm>
    </dsp:sp>
    <dsp:sp modelId="{A90AD879-471F-764E-BBF2-91D76573A09F}">
      <dsp:nvSpPr>
        <dsp:cNvPr id="0" name=""/>
        <dsp:cNvSpPr/>
      </dsp:nvSpPr>
      <dsp:spPr>
        <a:xfrm rot="15120000">
          <a:off x="1776275" y="278674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rot="10800000">
        <a:off x="1851284" y="2938444"/>
        <a:ext cx="267407" cy="291604"/>
      </dsp:txXfrm>
    </dsp:sp>
    <dsp:sp modelId="{D7140B03-8C16-B247-853B-12ECD59A2BFD}">
      <dsp:nvSpPr>
        <dsp:cNvPr id="0" name=""/>
        <dsp:cNvSpPr/>
      </dsp:nvSpPr>
      <dsp:spPr>
        <a:xfrm>
          <a:off x="910066" y="1271935"/>
          <a:ext cx="1440023" cy="1440023"/>
        </a:xfrm>
        <a:prstGeom prst="ellipse">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kern="1200" dirty="0"/>
            <a:t>Text 1</a:t>
          </a:r>
        </a:p>
      </dsp:txBody>
      <dsp:txXfrm>
        <a:off x="1120952" y="1482821"/>
        <a:ext cx="1018251" cy="1018251"/>
      </dsp:txXfrm>
    </dsp:sp>
    <dsp:sp modelId="{C392DD23-CA6D-4143-B119-AF3C7F633BBD}">
      <dsp:nvSpPr>
        <dsp:cNvPr id="0" name=""/>
        <dsp:cNvSpPr/>
      </dsp:nvSpPr>
      <dsp:spPr>
        <a:xfrm rot="19440000">
          <a:off x="2304387" y="1120255"/>
          <a:ext cx="382010" cy="486008"/>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de-DE" sz="2000" kern="1200"/>
        </a:p>
      </dsp:txBody>
      <dsp:txXfrm>
        <a:off x="2315331" y="1251138"/>
        <a:ext cx="267407" cy="29160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04.04.2019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04.04.2019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‹Nr.›</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22</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23</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Handlungsfelder</a:t>
            </a:r>
            <a:r>
              <a:rPr lang="en-GB" dirty="0"/>
              <a:t>:</a:t>
            </a:r>
          </a:p>
          <a:p>
            <a:pPr marL="171450" indent="-171450" fontAlgn="base">
              <a:buFont typeface="Arial" panose="020B0604020202020204" pitchFamily="34" charset="0"/>
              <a:buChar char="•"/>
            </a:pPr>
            <a:r>
              <a:rPr lang="de-DE" sz="1200" b="0" i="0" kern="1200" dirty="0">
                <a:solidFill>
                  <a:schemeClr val="tx1"/>
                </a:solidFill>
                <a:effectLst/>
                <a:latin typeface="+mn-lt"/>
                <a:ea typeface="ヒラギノ角ゴ Pro W3" pitchFamily="125" charset="-128"/>
                <a:cs typeface="+mn-cs"/>
              </a:rPr>
              <a:t>Die IT-Strategie muss an die Strategie des Gesamtunternehmens angepasst werden (Strategic Alignment)</a:t>
            </a:r>
          </a:p>
          <a:p>
            <a:pPr marL="171450" indent="-171450" fontAlgn="base">
              <a:buFont typeface="Arial" panose="020B0604020202020204" pitchFamily="34" charset="0"/>
              <a:buChar char="•"/>
            </a:pPr>
            <a:r>
              <a:rPr lang="de-DE" sz="1200" b="0" i="0" kern="1200" dirty="0">
                <a:solidFill>
                  <a:schemeClr val="tx1"/>
                </a:solidFill>
                <a:effectLst/>
                <a:latin typeface="+mn-lt"/>
                <a:ea typeface="ヒラギノ角ゴ Pro W3" pitchFamily="125" charset="-128"/>
                <a:cs typeface="+mn-cs"/>
              </a:rPr>
              <a:t>Der Wertbeitrag der IT zum Unternehmenserfolg ist zu messen und zu bewerten (Value </a:t>
            </a:r>
            <a:r>
              <a:rPr lang="de-DE" sz="1200" b="0" i="0" kern="1200" dirty="0" err="1">
                <a:solidFill>
                  <a:schemeClr val="tx1"/>
                </a:solidFill>
                <a:effectLst/>
                <a:latin typeface="+mn-lt"/>
                <a:ea typeface="ヒラギノ角ゴ Pro W3" pitchFamily="125" charset="-128"/>
                <a:cs typeface="+mn-cs"/>
              </a:rPr>
              <a:t>Delivery</a:t>
            </a:r>
            <a:r>
              <a:rPr lang="de-DE" sz="1200" b="0" i="0" kern="1200" dirty="0">
                <a:solidFill>
                  <a:schemeClr val="tx1"/>
                </a:solidFill>
                <a:effectLst/>
                <a:latin typeface="+mn-lt"/>
                <a:ea typeface="ヒラギノ角ゴ Pro W3" pitchFamily="125" charset="-128"/>
                <a:cs typeface="+mn-cs"/>
              </a:rPr>
              <a:t>)</a:t>
            </a:r>
          </a:p>
          <a:p>
            <a:pPr marL="171450" indent="-171450" fontAlgn="base">
              <a:buFont typeface="Arial" panose="020B0604020202020204" pitchFamily="34" charset="0"/>
              <a:buChar char="•"/>
            </a:pPr>
            <a:r>
              <a:rPr lang="de-DE" sz="1200" b="0" i="0" kern="1200" dirty="0">
                <a:solidFill>
                  <a:schemeClr val="tx1"/>
                </a:solidFill>
                <a:effectLst/>
                <a:latin typeface="+mn-lt"/>
                <a:ea typeface="ヒラギノ角ゴ Pro W3" pitchFamily="125" charset="-128"/>
                <a:cs typeface="+mn-cs"/>
              </a:rPr>
              <a:t>Risiken sind zu identifizieren und zu managen (Risk Management)</a:t>
            </a:r>
          </a:p>
          <a:p>
            <a:pPr marL="171450" indent="-171450" fontAlgn="base">
              <a:buFont typeface="Arial" panose="020B0604020202020204" pitchFamily="34" charset="0"/>
              <a:buChar char="•"/>
            </a:pPr>
            <a:r>
              <a:rPr lang="de-DE" sz="1200" b="0" i="0" kern="1200" dirty="0">
                <a:solidFill>
                  <a:schemeClr val="tx1"/>
                </a:solidFill>
                <a:effectLst/>
                <a:latin typeface="+mn-lt"/>
                <a:ea typeface="ヒラギノ角ゴ Pro W3" pitchFamily="125" charset="-128"/>
                <a:cs typeface="+mn-cs"/>
              </a:rPr>
              <a:t>Entscheidungen über einen zielgerichteten und effizienten Einsatz der Ressourcen sind zu treffen (</a:t>
            </a:r>
            <a:r>
              <a:rPr lang="de-DE" sz="1200" b="0" i="0" kern="1200" dirty="0" err="1">
                <a:solidFill>
                  <a:schemeClr val="tx1"/>
                </a:solidFill>
                <a:effectLst/>
                <a:latin typeface="+mn-lt"/>
                <a:ea typeface="ヒラギノ角ゴ Pro W3" pitchFamily="125" charset="-128"/>
                <a:cs typeface="+mn-cs"/>
              </a:rPr>
              <a:t>Resource</a:t>
            </a:r>
            <a:r>
              <a:rPr lang="de-DE" sz="1200" b="0" i="0" kern="1200" dirty="0">
                <a:solidFill>
                  <a:schemeClr val="tx1"/>
                </a:solidFill>
                <a:effectLst/>
                <a:latin typeface="+mn-lt"/>
                <a:ea typeface="ヒラギノ角ゴ Pro W3" pitchFamily="125" charset="-128"/>
                <a:cs typeface="+mn-cs"/>
              </a:rPr>
              <a:t> Management)</a:t>
            </a:r>
          </a:p>
          <a:p>
            <a:pPr marL="171450" indent="-171450" fontAlgn="base">
              <a:buFont typeface="Arial" panose="020B0604020202020204" pitchFamily="34" charset="0"/>
              <a:buChar char="•"/>
            </a:pPr>
            <a:r>
              <a:rPr lang="de-DE" sz="1200" b="0" i="0" kern="1200" dirty="0">
                <a:solidFill>
                  <a:schemeClr val="tx1"/>
                </a:solidFill>
                <a:effectLst/>
                <a:latin typeface="+mn-lt"/>
                <a:ea typeface="ヒラギノ角ゴ Pro W3" pitchFamily="125" charset="-128"/>
                <a:cs typeface="+mn-cs"/>
              </a:rPr>
              <a:t>Der Grad der Umsetzung der ersten vier Domänen ist zu messen und zu beurteilen (Performance Measurement)</a:t>
            </a:r>
          </a:p>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319618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887701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‹Nr.›</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‹Nr.›</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‹Nr.›</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‹Nr.›</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‹Nr.›</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‹Nr.›</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‹Nr.›</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wc.de/de/strategie-organisation-prozesse-systeme/it-governance-framework.html" TargetMode="External"/><Relationship Id="rId2" Type="http://schemas.openxmlformats.org/officeDocument/2006/relationships/hyperlink" Target="https://www.security-insider.de/was-ist-it-governance-a-640525/"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a:t>
            </a:r>
            <a:r>
              <a:rPr lang="de-DE" sz="2000" cap="all" spc="100" dirty="0" err="1">
                <a:solidFill>
                  <a:schemeClr val="bg1"/>
                </a:solidFill>
                <a:latin typeface="Calibri Light"/>
                <a:ea typeface="+mj-ea"/>
                <a:cs typeface="+mj-cs"/>
              </a:rPr>
              <a:t>Gutbrodt</a:t>
            </a:r>
            <a:r>
              <a:rPr lang="de-DE" sz="2000" cap="all" spc="100" dirty="0">
                <a:solidFill>
                  <a:schemeClr val="bg1"/>
                </a:solidFill>
                <a:latin typeface="Calibri Light"/>
                <a:ea typeface="+mj-ea"/>
                <a:cs typeface="+mj-cs"/>
              </a:rPr>
              <a:t>, Tobias Münster, Jonathan strube, Benjamin Weber</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a:t>Hintergrund IT-Governance-Rahmenwerke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IT-</a:t>
            </a:r>
            <a:r>
              <a:rPr lang="de-DE" altLang="de-DE" dirty="0" err="1"/>
              <a:t>Governance</a:t>
            </a:r>
            <a:r>
              <a:rPr lang="de-DE" altLang="de-DE" dirty="0"/>
              <a:t> nach [2]:</a:t>
            </a:r>
          </a:p>
          <a:p>
            <a:pPr marL="1028700" lvl="1">
              <a:buFont typeface="Arial" panose="020B0604020202020204" pitchFamily="34" charset="0"/>
              <a:buChar char="•"/>
            </a:pPr>
            <a:r>
              <a:rPr lang="de-DE" sz="2000" dirty="0"/>
              <a:t>Ziel der IT-</a:t>
            </a:r>
            <a:r>
              <a:rPr lang="de-DE" sz="2000" dirty="0" err="1"/>
              <a:t>Governance</a:t>
            </a:r>
            <a:r>
              <a:rPr lang="de-DE" sz="2000" dirty="0"/>
              <a:t> ist es, ein Verständnis für die Bedeutung und Wichtigkeit der IT zur </a:t>
            </a:r>
            <a:r>
              <a:rPr lang="de-DE" sz="2000" b="1" dirty="0"/>
              <a:t>Umsetzung der Unternehmensziele und der Unternehmensstrategie </a:t>
            </a:r>
            <a:r>
              <a:rPr lang="de-DE" sz="2000" dirty="0"/>
              <a:t>zu schaffen. […] Kernaspekte der </a:t>
            </a:r>
            <a:r>
              <a:rPr lang="de-DE" sz="2000" dirty="0" err="1"/>
              <a:t>Governance</a:t>
            </a:r>
            <a:r>
              <a:rPr lang="de-DE" sz="2000" dirty="0"/>
              <a:t> sind die </a:t>
            </a:r>
            <a:r>
              <a:rPr lang="de-DE" sz="2000" b="1" dirty="0"/>
              <a:t>Steigerung des Unternehmenserfolgs </a:t>
            </a:r>
            <a:r>
              <a:rPr lang="de-DE" sz="2000" dirty="0"/>
              <a:t>und die </a:t>
            </a:r>
            <a:r>
              <a:rPr lang="de-DE" sz="2000" b="1" dirty="0"/>
              <a:t>Minimierung der </a:t>
            </a:r>
            <a:r>
              <a:rPr lang="de-DE" sz="2000" dirty="0"/>
              <a:t>durch die </a:t>
            </a:r>
            <a:r>
              <a:rPr lang="de-DE" sz="2000" b="1" dirty="0"/>
              <a:t>IT</a:t>
            </a:r>
            <a:r>
              <a:rPr lang="de-DE" sz="2000" dirty="0"/>
              <a:t> entstehenden </a:t>
            </a:r>
            <a:r>
              <a:rPr lang="de-DE" sz="2000" b="1" dirty="0"/>
              <a:t>Risiken</a:t>
            </a:r>
            <a:r>
              <a:rPr lang="de-DE" sz="2000" dirty="0"/>
              <a:t>.</a:t>
            </a:r>
          </a:p>
          <a:p>
            <a:pPr marL="1028700" lvl="1">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Handlungsfelder der IT-</a:t>
            </a:r>
            <a:r>
              <a:rPr lang="de-DE" altLang="de-DE" dirty="0" err="1"/>
              <a:t>Governance</a:t>
            </a:r>
            <a:r>
              <a:rPr lang="de-DE" altLang="de-DE" dirty="0"/>
              <a:t> nach [3]:</a:t>
            </a:r>
          </a:p>
          <a:p>
            <a:pPr marL="1028700" lvl="1">
              <a:buFont typeface="Arial" panose="020B0604020202020204" pitchFamily="34" charset="0"/>
              <a:buChar char="•"/>
            </a:pPr>
            <a:r>
              <a:rPr lang="de-DE" dirty="0"/>
              <a:t>Strategic Alignment</a:t>
            </a:r>
          </a:p>
          <a:p>
            <a:pPr marL="1028700" lvl="1">
              <a:buFont typeface="Arial" panose="020B0604020202020204" pitchFamily="34" charset="0"/>
              <a:buChar char="•"/>
            </a:pPr>
            <a:r>
              <a:rPr lang="de-DE" dirty="0"/>
              <a:t>Value </a:t>
            </a:r>
            <a:r>
              <a:rPr lang="de-DE" dirty="0" err="1"/>
              <a:t>Delivery</a:t>
            </a:r>
            <a:endParaRPr lang="de-DE" dirty="0"/>
          </a:p>
          <a:p>
            <a:pPr marL="1028700" lvl="1">
              <a:buFont typeface="Arial" panose="020B0604020202020204" pitchFamily="34" charset="0"/>
              <a:buChar char="•"/>
            </a:pPr>
            <a:r>
              <a:rPr lang="de-DE" dirty="0"/>
              <a:t>Risk Management</a:t>
            </a:r>
          </a:p>
          <a:p>
            <a:pPr marL="1028700" lvl="1">
              <a:buFont typeface="Arial" panose="020B0604020202020204" pitchFamily="34" charset="0"/>
              <a:buChar char="•"/>
            </a:pPr>
            <a:r>
              <a:rPr lang="de-DE" dirty="0" err="1"/>
              <a:t>Resource</a:t>
            </a:r>
            <a:r>
              <a:rPr lang="de-DE" dirty="0"/>
              <a:t> Management</a:t>
            </a:r>
          </a:p>
          <a:p>
            <a:pPr marL="1028700" lvl="1">
              <a:buFont typeface="Arial" panose="020B0604020202020204" pitchFamily="34" charset="0"/>
              <a:buChar char="•"/>
            </a:pPr>
            <a:r>
              <a:rPr lang="de-DE" dirty="0"/>
              <a:t>Performance Measurement</a:t>
            </a:r>
          </a:p>
          <a:p>
            <a:pPr marL="1028700" lvl="1">
              <a:buFont typeface="Arial" panose="020B0604020202020204" pitchFamily="34" charset="0"/>
              <a:buChar char="•"/>
            </a:pPr>
            <a:endParaRPr lang="de-DE" altLang="de-DE" sz="2000" dirty="0"/>
          </a:p>
          <a:p>
            <a:pPr marL="1028700" lvl="1">
              <a:buFont typeface="Arial" panose="020B0604020202020204" pitchFamily="34" charset="0"/>
              <a:buChar char="•"/>
            </a:pPr>
            <a:endParaRPr lang="de-DE" sz="2000" dirty="0"/>
          </a:p>
          <a:p>
            <a:pPr marL="6858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29414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IT-</a:t>
            </a:r>
            <a:r>
              <a:rPr lang="de-DE" altLang="de-DE" sz="2000" dirty="0" err="1"/>
              <a:t>Governance</a:t>
            </a:r>
            <a:r>
              <a:rPr lang="de-DE" altLang="de-DE" sz="2000" dirty="0"/>
              <a:t>-Rahmenwerke zu 100% 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Wie wichtig ist die zielgerichtete und regelmäßige Kommunikation mit den sog. internen Stakeholdern hinsichtlich eines IT-</a:t>
            </a:r>
            <a:r>
              <a:rPr lang="de-DE" altLang="de-DE" sz="2000" dirty="0" err="1"/>
              <a:t>Governance</a:t>
            </a:r>
            <a:r>
              <a:rPr lang="de-DE" altLang="de-DE" sz="2000"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An wen 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dirty="0">
                <a:sym typeface="Wingdings" panose="05000000000000000000" pitchFamily="2" charset="2"/>
              </a:rPr>
              <a:t>Wie und was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dirty="0">
                <a:sym typeface="Wingdings" panose="05000000000000000000" pitchFamily="2" charset="2"/>
              </a:rPr>
              <a:t>Wer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dirty="0">
                <a:sym typeface="Wingdings" panose="05000000000000000000" pitchFamily="2" charset="2"/>
              </a:rPr>
              <a:t>Zukunftsfähigkeit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Information </a:t>
            </a:r>
            <a:r>
              <a:rPr lang="de-DE" sz="5400" cap="all" dirty="0" err="1">
                <a:latin typeface="Calibri Light"/>
                <a:cs typeface="Calibri Light"/>
              </a:rPr>
              <a:t>security</a:t>
            </a:r>
            <a:r>
              <a:rPr lang="de-DE" sz="5400" cap="all" dirty="0">
                <a:latin typeface="Calibri Light"/>
                <a:cs typeface="Calibri Light"/>
              </a:rPr>
              <a:t> </a:t>
            </a:r>
            <a:r>
              <a:rPr lang="de-DE" sz="5400" cap="all" dirty="0" err="1">
                <a:latin typeface="Calibri Light"/>
                <a:cs typeface="Calibri Light"/>
              </a:rPr>
              <a:t>awareness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716089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t>
            </a:r>
            <a:r>
              <a:rPr lang="de-DE" altLang="de-DE" dirty="0" err="1"/>
              <a:t>Aengenheyster</a:t>
            </a:r>
            <a:r>
              <a:rPr lang="de-DE" altLang="de-DE" dirty="0"/>
              <a:t> und Kim Miriam Dörr, Springer Gabler, 2019, E-Book</a:t>
            </a:r>
          </a:p>
          <a:p>
            <a:pPr eaLnBrk="1" hangingPunct="1"/>
            <a:endParaRPr lang="de-DE" altLang="de-DE" dirty="0"/>
          </a:p>
          <a:p>
            <a:r>
              <a:rPr lang="de-DE" altLang="de-DE" dirty="0"/>
              <a:t>[2] Was ist IT-</a:t>
            </a:r>
            <a:r>
              <a:rPr lang="de-DE" altLang="de-DE" dirty="0" err="1"/>
              <a:t>Governance</a:t>
            </a:r>
            <a:r>
              <a:rPr lang="de-DE" altLang="de-DE" dirty="0"/>
              <a:t>?, Stefan Luber, </a:t>
            </a:r>
            <a:r>
              <a:rPr lang="de-DE" dirty="0">
                <a:hlinkClick r:id="rId2"/>
              </a:rPr>
              <a:t>https://www.security-insider.de/was-ist-it-governance-a-640525/</a:t>
            </a:r>
            <a:r>
              <a:rPr lang="de-DE" dirty="0"/>
              <a:t>, zuletzt aufgerufen: 04.04.2019</a:t>
            </a:r>
          </a:p>
          <a:p>
            <a:endParaRPr lang="de-DE" altLang="de-DE" dirty="0"/>
          </a:p>
          <a:p>
            <a:r>
              <a:rPr lang="de-DE" altLang="de-DE" dirty="0"/>
              <a:t>[3] IT-</a:t>
            </a:r>
            <a:r>
              <a:rPr lang="de-DE" altLang="de-DE" dirty="0" err="1"/>
              <a:t>Governance</a:t>
            </a:r>
            <a:r>
              <a:rPr lang="de-DE" altLang="de-DE" dirty="0"/>
              <a:t>-Framework, Marcus Messerschmidt, </a:t>
            </a:r>
            <a:r>
              <a:rPr lang="de-DE" dirty="0">
                <a:hlinkClick r:id="rId3"/>
              </a:rPr>
              <a:t>https://www.pwc.de/de/strategie-organisation-prozesse-systeme/it-governance-framework.html</a:t>
            </a:r>
            <a:r>
              <a:rPr lang="de-DE" dirty="0"/>
              <a:t>, zuletzt aufgerufen: 04.04.2019</a:t>
            </a:r>
            <a:endParaRPr lang="de-DE" altLang="de-DE"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28</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4949AB0-E8B4-4A51-9807-E186987D3DEA}"/>
              </a:ext>
            </a:extLst>
          </p:cNvPr>
          <p:cNvSpPr>
            <a:spLocks noGrp="1"/>
          </p:cNvSpPr>
          <p:nvPr>
            <p:ph type="title"/>
          </p:nvPr>
        </p:nvSpPr>
        <p:spPr>
          <a:xfrm>
            <a:off x="457200" y="458788"/>
            <a:ext cx="6781800" cy="374650"/>
          </a:xfrm>
        </p:spPr>
        <p:txBody>
          <a:bodyPr/>
          <a:lstStyle/>
          <a:p>
            <a:pPr eaLnBrk="1" fontAlgn="auto" hangingPunct="1">
              <a:spcAft>
                <a:spcPts val="0"/>
              </a:spcAft>
              <a:defRPr/>
            </a:pPr>
            <a:r>
              <a:rPr lang="de-DE" dirty="0" err="1">
                <a:ea typeface="+mj-ea"/>
              </a:rPr>
              <a:t>kurzanleitung</a:t>
            </a:r>
            <a:endParaRPr lang="de-DE" dirty="0">
              <a:ea typeface="+mj-ea"/>
            </a:endParaRPr>
          </a:p>
        </p:txBody>
      </p:sp>
      <p:sp>
        <p:nvSpPr>
          <p:cNvPr id="11267" name="Inhaltsplatzhalter 6">
            <a:extLst>
              <a:ext uri="{FF2B5EF4-FFF2-40B4-BE49-F238E27FC236}">
                <a16:creationId xmlns:a16="http://schemas.microsoft.com/office/drawing/2014/main" id="{D97A20CC-61EE-4508-8C41-3624CD393BB3}"/>
              </a:ext>
            </a:extLst>
          </p:cNvPr>
          <p:cNvSpPr>
            <a:spLocks noGrp="1"/>
          </p:cNvSpPr>
          <p:nvPr>
            <p:ph sz="quarter" idx="21"/>
          </p:nvPr>
        </p:nvSpPr>
        <p:spPr>
          <a:xfrm>
            <a:off x="463550" y="1697038"/>
            <a:ext cx="6775450" cy="5000625"/>
          </a:xfrm>
        </p:spPr>
        <p:txBody>
          <a:bodyPr/>
          <a:lstStyle/>
          <a:p>
            <a:pPr marL="342900" indent="-342900" eaLnBrk="1" hangingPunct="1">
              <a:buFont typeface="Lucida Grande" pitchFamily="125" charset="0"/>
              <a:buAutoNum type="arabicPeriod"/>
            </a:pPr>
            <a:r>
              <a:rPr lang="de-DE" altLang="de-DE" sz="1500" dirty="0"/>
              <a:t>Titel des Vortrages im Master einfügen </a:t>
            </a:r>
            <a:br>
              <a:rPr lang="de-DE" altLang="de-DE" sz="1500" dirty="0"/>
            </a:br>
            <a:r>
              <a:rPr lang="de-DE" altLang="de-DE" sz="1500" dirty="0"/>
              <a:t>(Unter: Ansicht – Master – Folienmaster)</a:t>
            </a:r>
          </a:p>
          <a:p>
            <a:pPr marL="342900" indent="-342900" eaLnBrk="1" hangingPunct="1">
              <a:buFont typeface="Lucida Grande" pitchFamily="125" charset="0"/>
              <a:buAutoNum type="arabicPeriod"/>
            </a:pPr>
            <a:r>
              <a:rPr lang="de-DE" altLang="de-DE" sz="1500" dirty="0"/>
              <a:t>Layouts auswählen (Unter: Start – Folien – Layout)</a:t>
            </a: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br>
              <a:rPr lang="de-DE" altLang="de-DE" sz="1500" dirty="0"/>
            </a:br>
            <a:endParaRPr lang="de-DE" altLang="de-DE" sz="1500" dirty="0"/>
          </a:p>
          <a:p>
            <a:pPr lvl="1" eaLnBrk="1" hangingPunct="1"/>
            <a:r>
              <a:rPr lang="de-DE" altLang="de-DE" sz="1500" dirty="0"/>
              <a:t>Auf Titel, Inhaltsverzeichnis, Kapiteleinleitungen und </a:t>
            </a:r>
            <a:br>
              <a:rPr lang="de-DE" altLang="de-DE" sz="1500" dirty="0"/>
            </a:br>
            <a:r>
              <a:rPr lang="de-DE" altLang="de-DE" sz="1500" dirty="0"/>
              <a:t>vollflächigen Bildern immer die weiße Klammer verwenden </a:t>
            </a:r>
          </a:p>
          <a:p>
            <a:pPr lvl="1" eaLnBrk="1" hangingPunct="1"/>
            <a:r>
              <a:rPr lang="de-DE" altLang="de-DE" sz="1500" dirty="0"/>
              <a:t>Auf Text- Bildseiten immer die graue Klammer verwenden</a:t>
            </a:r>
            <a:br>
              <a:rPr lang="de-DE" altLang="de-DE" sz="1500" dirty="0"/>
            </a:br>
            <a:endParaRPr lang="de-DE" altLang="de-DE" sz="1500" dirty="0"/>
          </a:p>
          <a:p>
            <a:pPr marL="342900" indent="-342900" eaLnBrk="1" hangingPunct="1">
              <a:buFont typeface="Lucida Grande" pitchFamily="125" charset="0"/>
              <a:buAutoNum type="arabicPeriod" startAt="3"/>
            </a:pPr>
            <a:r>
              <a:rPr lang="de-DE" altLang="de-DE" sz="1500" dirty="0"/>
              <a:t>Schriftgrößen wie auf Master angelegt. 18 Punkt nicht unterschreiten mit Ausnahme der Fußzeilen in 12 Punkt. Weiter Anleitungen befinden sich auf den jeweiligen Musterfolien hier im Dokument </a:t>
            </a:r>
          </a:p>
          <a:p>
            <a:pPr marL="342900" indent="-342900" eaLnBrk="1" hangingPunct="1">
              <a:buFont typeface="Lucida Grande" pitchFamily="125" charset="0"/>
              <a:buAutoNum type="arabicPeriod" startAt="3"/>
            </a:pPr>
            <a:r>
              <a:rPr lang="de-DE" altLang="de-DE" sz="1500" dirty="0"/>
              <a:t>Bei vollflächigen Bildern die Überschriften in rotes Textfeld setzen</a:t>
            </a:r>
          </a:p>
          <a:p>
            <a:pPr marL="342900" indent="-342900" eaLnBrk="1" hangingPunct="1">
              <a:buFont typeface="Lucida Grande" pitchFamily="125" charset="0"/>
              <a:buAutoNum type="arabicPeriod" startAt="3"/>
            </a:pPr>
            <a:r>
              <a:rPr lang="de-DE" altLang="de-DE" sz="1500" dirty="0" err="1"/>
              <a:t>Fotopool</a:t>
            </a:r>
            <a:r>
              <a:rPr lang="de-DE" altLang="de-DE" sz="1500" dirty="0"/>
              <a:t> mit schmalen Hochformaten und Vollformaten zum Download im Intranet &gt; Kommunikation &gt; Vorlagen</a:t>
            </a:r>
          </a:p>
        </p:txBody>
      </p:sp>
      <p:sp>
        <p:nvSpPr>
          <p:cNvPr id="11268" name="Textplatzhalter 5">
            <a:extLst>
              <a:ext uri="{FF2B5EF4-FFF2-40B4-BE49-F238E27FC236}">
                <a16:creationId xmlns:a16="http://schemas.microsoft.com/office/drawing/2014/main" id="{2A3C4AE2-1018-4726-A8CA-0A8F1B90DFAC}"/>
              </a:ext>
            </a:extLst>
          </p:cNvPr>
          <p:cNvSpPr txBox="1">
            <a:spLocks/>
          </p:cNvSpPr>
          <p:nvPr/>
        </p:nvSpPr>
        <p:spPr bwMode="auto">
          <a:xfrm>
            <a:off x="463550" y="847725"/>
            <a:ext cx="6775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r>
              <a:rPr lang="de-DE" altLang="de-DE">
                <a:solidFill>
                  <a:srgbClr val="D7193C"/>
                </a:solidFill>
              </a:rPr>
              <a:t>Folie bitte löschen!</a:t>
            </a:r>
          </a:p>
        </p:txBody>
      </p:sp>
      <p:pic>
        <p:nvPicPr>
          <p:cNvPr id="11269" name="Bild 9" descr="Bildschirmfoto 2017-09-18 um 11.50.28.png">
            <a:extLst>
              <a:ext uri="{FF2B5EF4-FFF2-40B4-BE49-F238E27FC236}">
                <a16:creationId xmlns:a16="http://schemas.microsoft.com/office/drawing/2014/main" id="{5C3BF087-3469-4A74-9A42-4D0AE24330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2395538"/>
            <a:ext cx="14652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umsplatzhalter 1">
            <a:extLst>
              <a:ext uri="{FF2B5EF4-FFF2-40B4-BE49-F238E27FC236}">
                <a16:creationId xmlns:a16="http://schemas.microsoft.com/office/drawing/2014/main" id="{ABB23B9E-2208-4957-8777-A76DE2B7D356}"/>
              </a:ext>
            </a:extLst>
          </p:cNvPr>
          <p:cNvSpPr>
            <a:spLocks noGrp="1"/>
          </p:cNvSpPr>
          <p:nvPr>
            <p:ph type="dt" sz="half" idx="22"/>
          </p:nvPr>
        </p:nvSpPr>
        <p:spPr/>
        <p:txBody>
          <a:bodyPr/>
          <a:lstStyle/>
          <a:p>
            <a:pPr>
              <a:defRPr/>
            </a:pPr>
            <a:r>
              <a:rPr lang="de-DE" altLang="de-DE"/>
              <a:t>28.05.2019</a:t>
            </a:r>
            <a:endParaRPr lang="hr-HR" altLang="de-DE"/>
          </a:p>
        </p:txBody>
      </p:sp>
      <p:sp>
        <p:nvSpPr>
          <p:cNvPr id="3" name="Fußzeilenplatzhalter 2">
            <a:extLst>
              <a:ext uri="{FF2B5EF4-FFF2-40B4-BE49-F238E27FC236}">
                <a16:creationId xmlns:a16="http://schemas.microsoft.com/office/drawing/2014/main" id="{90C21055-DA4D-4A14-B4C3-37120104BE86}"/>
              </a:ext>
            </a:extLst>
          </p:cNvPr>
          <p:cNvSpPr>
            <a:spLocks noGrp="1"/>
          </p:cNvSpPr>
          <p:nvPr>
            <p:ph type="ftr" sz="quarter" idx="23"/>
          </p:nvPr>
        </p:nvSpPr>
        <p:spPr/>
        <p:txBody>
          <a:bodyPr/>
          <a:lstStyle/>
          <a:p>
            <a:pPr>
              <a:defRPr/>
            </a:pPr>
            <a:r>
              <a:rPr lang="de-DE" altLang="de-DE"/>
              <a:t>IT-Kommunikation innerhalb des Unternehmens</a:t>
            </a:r>
          </a:p>
        </p:txBody>
      </p:sp>
      <p:sp>
        <p:nvSpPr>
          <p:cNvPr id="4" name="Foliennummernplatzhalter 3">
            <a:extLst>
              <a:ext uri="{FF2B5EF4-FFF2-40B4-BE49-F238E27FC236}">
                <a16:creationId xmlns:a16="http://schemas.microsoft.com/office/drawing/2014/main" id="{71501D1A-3EEF-47B0-8278-84CB6E800BA7}"/>
              </a:ext>
            </a:extLst>
          </p:cNvPr>
          <p:cNvSpPr>
            <a:spLocks noGrp="1"/>
          </p:cNvSpPr>
          <p:nvPr>
            <p:ph type="sldNum" sz="quarter" idx="24"/>
          </p:nvPr>
        </p:nvSpPr>
        <p:spPr/>
        <p:txBody>
          <a:bodyPr/>
          <a:lstStyle/>
          <a:p>
            <a:fld id="{F846377B-F563-4071-BF06-49AEC7E395EC}" type="slidenum">
              <a:rPr lang="de-DE" altLang="de-DE" smtClean="0"/>
              <a:pPr/>
              <a:t>29</a:t>
            </a:fld>
            <a:endParaRPr lang="de-DE" alt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4725"/>
            <a:ext cx="2021609" cy="2590799"/>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stretch>
            <a:fillRect/>
          </a:stretch>
        </p:blipFill>
        <p:spPr>
          <a:xfrm>
            <a:off x="4760498" y="2244725"/>
            <a:ext cx="1991934" cy="2551244"/>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a:p>
          <a:p>
            <a:pPr>
              <a:defRPr/>
            </a:pPr>
            <a:endParaRPr/>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58788" y="4283075"/>
            <a:ext cx="6048375" cy="1868488"/>
          </a:xfrm>
          <a:prstGeom prst="rect">
            <a:avLst/>
          </a:prstGeom>
          <a:noFill/>
        </p:spPr>
        <p:txBody>
          <a:bodyPr lIns="0" rIns="0">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01.09.2017, Stuttgart</a:t>
            </a:r>
          </a:p>
          <a:p>
            <a:pPr fontAlgn="auto">
              <a:lnSpc>
                <a:spcPct val="80000"/>
              </a:lnSpc>
              <a:spcBef>
                <a:spcPts val="0"/>
              </a:spcBef>
              <a:spcAft>
                <a:spcPts val="0"/>
              </a:spcAft>
              <a:defRPr/>
            </a:pPr>
            <a:r>
              <a:rPr lang="de-DE" sz="5400" cap="all" dirty="0">
                <a:solidFill>
                  <a:srgbClr val="FFFFFF"/>
                </a:solidFill>
                <a:latin typeface="Calibri"/>
                <a:ea typeface="+mn-ea"/>
                <a:cs typeface="Calibri"/>
              </a:rPr>
              <a:t>Hochschule </a:t>
            </a:r>
          </a:p>
          <a:p>
            <a:pPr fontAlgn="auto">
              <a:lnSpc>
                <a:spcPct val="70000"/>
              </a:lnSpc>
              <a:spcBef>
                <a:spcPts val="0"/>
              </a:spcBef>
              <a:spcAft>
                <a:spcPts val="0"/>
              </a:spcAft>
              <a:defRPr/>
            </a:pPr>
            <a:r>
              <a:rPr lang="de-DE" sz="5400" cap="all" dirty="0">
                <a:solidFill>
                  <a:srgbClr val="FFFFFF"/>
                </a:solidFill>
                <a:latin typeface="Calibri"/>
                <a:ea typeface="+mn-ea"/>
                <a:cs typeface="Calibri"/>
              </a:rPr>
              <a:t>Esslingen</a:t>
            </a:r>
          </a:p>
          <a:p>
            <a:pPr fontAlgn="auto">
              <a:lnSpc>
                <a:spcPct val="90000"/>
              </a:lnSpc>
              <a:spcBef>
                <a:spcPts val="0"/>
              </a:spcBef>
              <a:spcAft>
                <a:spcPts val="0"/>
              </a:spcAft>
              <a:defRPr/>
            </a:pPr>
            <a:r>
              <a:rPr lang="de-DE" sz="2000" cap="all" spc="100" dirty="0">
                <a:solidFill>
                  <a:srgbClr val="FFFFFF"/>
                </a:solidFill>
                <a:latin typeface="Calibri Light"/>
                <a:ea typeface="+mj-ea"/>
                <a:cs typeface="+mj-cs"/>
              </a:rPr>
              <a:t>Nah an Mensch und Technik</a:t>
            </a: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pic>
        <p:nvPicPr>
          <p:cNvPr id="12295" name="Bildplatzhalter 6" descr="Titel_KDB2792.jpg">
            <a:extLst>
              <a:ext uri="{FF2B5EF4-FFF2-40B4-BE49-F238E27FC236}">
                <a16:creationId xmlns:a16="http://schemas.microsoft.com/office/drawing/2014/main" id="{60AD17A7-2616-4E29-803E-88EE429160F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458" b="458"/>
          <a:stretch>
            <a:fillRect/>
          </a:stretch>
        </p:blipFill>
        <p:spPr>
          <a:xfrm>
            <a:off x="6921500" y="958850"/>
            <a:ext cx="1962150"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sind unten ausgerichtet</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a:p>
            <a:pPr eaLnBrk="1" fontAlgn="auto" hangingPunct="1">
              <a:spcBef>
                <a:spcPts val="0"/>
              </a:spcBef>
              <a:spcAft>
                <a:spcPts val="0"/>
              </a:spcAft>
              <a:defRPr/>
            </a:pPr>
            <a:r>
              <a:rPr lang="de-DE" dirty="0">
                <a:ea typeface="+mn-ea"/>
              </a:rPr>
              <a:t>Inhalte hier eingeben</a:t>
            </a:r>
          </a:p>
        </p:txBody>
      </p:sp>
      <p:pic>
        <p:nvPicPr>
          <p:cNvPr id="13315" name="Bildplatzhalter 3" descr="Pirmin_Maier_BW_KDB5136.jpg">
            <a:extLst>
              <a:ext uri="{FF2B5EF4-FFF2-40B4-BE49-F238E27FC236}">
                <a16:creationId xmlns:a16="http://schemas.microsoft.com/office/drawing/2014/main" id="{B86BF0FC-7313-485D-AEA1-E1FEED1C55B8}"/>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50" b="250"/>
          <a:stretch>
            <a:fillRect/>
          </a:stretch>
        </p:blipFill>
        <p:spPr>
          <a:xfrm>
            <a:off x="6926263" y="955675"/>
            <a:ext cx="1954212" cy="5651500"/>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1</a:t>
            </a:r>
          </a:p>
          <a:p>
            <a:pPr fontAlgn="auto">
              <a:spcBef>
                <a:spcPts val="0"/>
              </a:spcBef>
              <a:spcAft>
                <a:spcPts val="0"/>
              </a:spcAft>
              <a:defRPr/>
            </a:pPr>
            <a:r>
              <a:rPr lang="de-DE" sz="5400" cap="all" dirty="0">
                <a:cs typeface="Calibri Light"/>
              </a:rPr>
              <a:t>Kapiteleinleitung</a:t>
            </a: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1176338"/>
            <a:ext cx="6775450" cy="395287"/>
          </a:xfrm>
        </p:spPr>
        <p:txBody>
          <a:bodyPr/>
          <a:lstStyle/>
          <a:p>
            <a:pPr eaLnBrk="1" hangingPunct="1"/>
            <a:r>
              <a:rPr lang="de-DE" altLang="de-DE" dirty="0" err="1"/>
              <a:t>Subtitel</a:t>
            </a:r>
            <a:r>
              <a:rPr lang="de-DE" altLang="de-DE" dirty="0"/>
              <a:t> – wandert nach oben bei einzeiligem Titel </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Dies ist die Standard Textseite</a:t>
            </a:r>
            <a:br>
              <a:rPr lang="de-DE" altLang="de-DE" cap="none"/>
            </a:br>
            <a:r>
              <a:rPr lang="de-DE" altLang="de-DE" cap="none"/>
              <a:t>möglich: zweizeiliger Titel</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r>
          </a:p>
          <a:p>
            <a:pPr eaLnBrk="1" hangingPunct="1"/>
            <a:endParaRPr lang="de-DE" altLang="de-DE" dirty="0"/>
          </a:p>
          <a:p>
            <a:pPr eaLnBrk="1" hangingPunct="1"/>
            <a:r>
              <a:rPr lang="de-DE" altLang="de-DE" dirty="0"/>
              <a:t>Fußzeile wird im Master bearbeitet und auf den entsprechenden Layouts sichtbar geschaltet. </a:t>
            </a:r>
          </a:p>
          <a:p>
            <a:pPr eaLnBrk="1" hangingPunct="1"/>
            <a:r>
              <a:rPr lang="de-DE" altLang="de-DE" dirty="0"/>
              <a:t>In der Präsentationsfolie unter Einfügen/Kopf- und Fußzeile den Hacken setzen.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33</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platzhalter 5">
            <a:extLst>
              <a:ext uri="{FF2B5EF4-FFF2-40B4-BE49-F238E27FC236}">
                <a16:creationId xmlns:a16="http://schemas.microsoft.com/office/drawing/2014/main" id="{FD123435-2146-4ED0-84C3-CE083AD17185}"/>
              </a:ext>
            </a:extLst>
          </p:cNvPr>
          <p:cNvSpPr>
            <a:spLocks noGrp="1"/>
          </p:cNvSpPr>
          <p:nvPr>
            <p:ph type="body" sz="quarter" idx="17"/>
          </p:nvPr>
        </p:nvSpPr>
        <p:spPr>
          <a:xfrm>
            <a:off x="463550" y="1176338"/>
            <a:ext cx="6775450" cy="395287"/>
          </a:xfrm>
        </p:spPr>
        <p:txBody>
          <a:bodyPr/>
          <a:lstStyle/>
          <a:p>
            <a:pPr eaLnBrk="1" hangingPunct="1"/>
            <a:r>
              <a:rPr lang="de-DE" altLang="de-DE"/>
              <a:t>Subtitel – wandert nach oben bei einzeiligem Titel </a:t>
            </a:r>
          </a:p>
        </p:txBody>
      </p:sp>
      <p:sp>
        <p:nvSpPr>
          <p:cNvPr id="16387" name="Titel 6">
            <a:extLst>
              <a:ext uri="{FF2B5EF4-FFF2-40B4-BE49-F238E27FC236}">
                <a16:creationId xmlns:a16="http://schemas.microsoft.com/office/drawing/2014/main" id="{E211F785-A8E8-4533-9637-DFBD08AEA044}"/>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Standard Textseite Aufzählung</a:t>
            </a:r>
            <a:br>
              <a:rPr lang="de-DE" altLang="de-DE" cap="none"/>
            </a:br>
            <a:r>
              <a:rPr lang="de-DE" altLang="de-DE" cap="none"/>
              <a:t>möglich: zweizeilige Überschrift</a:t>
            </a:r>
          </a:p>
        </p:txBody>
      </p:sp>
      <p:sp>
        <p:nvSpPr>
          <p:cNvPr id="16388" name="Inhaltsplatzhalter 1">
            <a:extLst>
              <a:ext uri="{FF2B5EF4-FFF2-40B4-BE49-F238E27FC236}">
                <a16:creationId xmlns:a16="http://schemas.microsoft.com/office/drawing/2014/main" id="{FADD8646-F7E5-428F-9077-FE254F035CB3}"/>
              </a:ext>
            </a:extLst>
          </p:cNvPr>
          <p:cNvSpPr>
            <a:spLocks noGrp="1"/>
          </p:cNvSpPr>
          <p:nvPr>
            <p:ph sz="quarter" idx="21"/>
          </p:nvPr>
        </p:nvSpPr>
        <p:spPr>
          <a:xfrm>
            <a:off x="463550" y="1697038"/>
            <a:ext cx="6775450" cy="4741862"/>
          </a:xfrm>
        </p:spPr>
        <p:txBody>
          <a:bodyPr/>
          <a:lstStyle/>
          <a:p>
            <a:pPr eaLnBrk="1" hangingPunct="1"/>
            <a:r>
              <a:rPr lang="de-DE" altLang="de-DE"/>
              <a:t>Lorem ipsum dolor sit amet, consetetur sadipscing elitr, sed diam nonumy eirmod tempor invidunt ut labore et dolore magna aliquyam erat, sed diam voluptua. </a:t>
            </a:r>
          </a:p>
          <a:p>
            <a:pPr eaLnBrk="1" hangingPunct="1"/>
            <a:endParaRPr lang="de-DE" altLang="de-DE"/>
          </a:p>
          <a:p>
            <a:pPr lvl="1" eaLnBrk="1" hangingPunct="1"/>
            <a:r>
              <a:rPr lang="de-DE" altLang="de-DE"/>
              <a:t>Lorem ipsum dolor sit amet</a:t>
            </a:r>
          </a:p>
          <a:p>
            <a:pPr lvl="1" eaLnBrk="1" hangingPunct="1"/>
            <a:endParaRPr lang="de-DE" altLang="de-DE"/>
          </a:p>
          <a:p>
            <a:pPr lvl="2" eaLnBrk="1" hangingPunct="1"/>
            <a:r>
              <a:rPr lang="de-DE" altLang="de-DE"/>
              <a:t>Lorem ipsum dolor sit amet, consetetur sadipscing elitr, sed diam nonumy eirmod tempor invidunt ut labore et dolore magna aliquyam erat, sed diam voluptua. </a:t>
            </a:r>
          </a:p>
          <a:p>
            <a:pPr lvl="2" eaLnBrk="1" hangingPunct="1"/>
            <a:endParaRPr lang="de-DE" altLang="de-DE"/>
          </a:p>
          <a:p>
            <a:pPr lvl="3" eaLnBrk="1" hangingPunct="1"/>
            <a:r>
              <a:rPr lang="de-DE" altLang="de-DE"/>
              <a:t>Lorem ipsum dolor sit amet, consetetur sadipscing elitr, sed diam nonumy eirmod tempor invidunt ut labore et dolore magna aliquyam erat, sed diam voluptua. </a:t>
            </a:r>
          </a:p>
          <a:p>
            <a:pPr lvl="3" eaLnBrk="1" hangingPunct="1"/>
            <a:endParaRPr lang="de-DE" altLang="de-DE"/>
          </a:p>
          <a:p>
            <a:pPr eaLnBrk="1" hangingPunct="1"/>
            <a:endParaRPr lang="de-DE" altLang="de-DE"/>
          </a:p>
        </p:txBody>
      </p:sp>
      <p:sp>
        <p:nvSpPr>
          <p:cNvPr id="16389" name="Datumsplatzhalter 2">
            <a:extLst>
              <a:ext uri="{FF2B5EF4-FFF2-40B4-BE49-F238E27FC236}">
                <a16:creationId xmlns:a16="http://schemas.microsoft.com/office/drawing/2014/main" id="{C7F204A7-B773-4A24-B430-AFB8F1B41101}"/>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6390" name="Fußzeilenplatzhalter 3">
            <a:extLst>
              <a:ext uri="{FF2B5EF4-FFF2-40B4-BE49-F238E27FC236}">
                <a16:creationId xmlns:a16="http://schemas.microsoft.com/office/drawing/2014/main" id="{7921E3F2-09E8-4D90-8FB2-77908CB02C81}"/>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6391" name="Foliennummernplatzhalter 4">
            <a:extLst>
              <a:ext uri="{FF2B5EF4-FFF2-40B4-BE49-F238E27FC236}">
                <a16:creationId xmlns:a16="http://schemas.microsoft.com/office/drawing/2014/main" id="{8AA94F58-A439-4B67-98A6-66465E7BF3FF}"/>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9FEC71EF-AAEF-4645-BADC-7A51CD4CA678}" type="slidenum">
              <a:rPr lang="de-DE" altLang="de-DE" sz="1000"/>
              <a:pPr eaLnBrk="1" hangingPunct="1">
                <a:buSzTx/>
                <a:buFontTx/>
                <a:buNone/>
              </a:pPr>
              <a:t>34</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platzhalter 5">
            <a:extLst>
              <a:ext uri="{FF2B5EF4-FFF2-40B4-BE49-F238E27FC236}">
                <a16:creationId xmlns:a16="http://schemas.microsoft.com/office/drawing/2014/main" id="{E36B884D-F892-4A81-A370-DEBAC6CAFDFF}"/>
              </a:ext>
            </a:extLst>
          </p:cNvPr>
          <p:cNvSpPr>
            <a:spLocks noGrp="1"/>
          </p:cNvSpPr>
          <p:nvPr>
            <p:ph type="body" sz="quarter" idx="17"/>
          </p:nvPr>
        </p:nvSpPr>
        <p:spPr>
          <a:xfrm>
            <a:off x="463550" y="847725"/>
            <a:ext cx="6775450" cy="395288"/>
          </a:xfrm>
        </p:spPr>
        <p:txBody>
          <a:bodyPr/>
          <a:lstStyle/>
          <a:p>
            <a:pPr eaLnBrk="1" hangingPunct="1"/>
            <a:r>
              <a:rPr lang="de-DE" altLang="de-DE"/>
              <a:t>Subtitel – wandert nach oben bei einzeiligem Titel </a:t>
            </a:r>
          </a:p>
        </p:txBody>
      </p:sp>
      <p:sp>
        <p:nvSpPr>
          <p:cNvPr id="7" name="Titel 6">
            <a:extLst>
              <a:ext uri="{FF2B5EF4-FFF2-40B4-BE49-F238E27FC236}">
                <a16:creationId xmlns:a16="http://schemas.microsoft.com/office/drawing/2014/main" id="{F394E58D-C51D-48A1-8208-25143AC11C92}"/>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Standard Textseite mit Partnerlogos</a:t>
            </a:r>
          </a:p>
        </p:txBody>
      </p:sp>
      <p:sp>
        <p:nvSpPr>
          <p:cNvPr id="17412" name="Inhaltsplatzhalter 1">
            <a:extLst>
              <a:ext uri="{FF2B5EF4-FFF2-40B4-BE49-F238E27FC236}">
                <a16:creationId xmlns:a16="http://schemas.microsoft.com/office/drawing/2014/main" id="{2DDFADB6-D63E-45CA-A98F-A2804C5CFC36}"/>
              </a:ext>
            </a:extLst>
          </p:cNvPr>
          <p:cNvSpPr>
            <a:spLocks noGrp="1"/>
          </p:cNvSpPr>
          <p:nvPr>
            <p:ph sz="quarter" idx="21"/>
          </p:nvPr>
        </p:nvSpPr>
        <p:spPr>
          <a:xfrm>
            <a:off x="463550" y="1697038"/>
            <a:ext cx="6775450" cy="4741862"/>
          </a:xfrm>
        </p:spPr>
        <p:txBody>
          <a:bodyPr/>
          <a:lstStyle/>
          <a:p>
            <a:pPr eaLnBrk="1" hangingPunct="1">
              <a:buClr>
                <a:schemeClr val="bg2"/>
              </a:buClr>
            </a:pPr>
            <a:r>
              <a:rPr lang="de-DE" altLang="de-DE"/>
              <a:t>Unsere Stärken  </a:t>
            </a:r>
          </a:p>
          <a:p>
            <a:pPr eaLnBrk="1" hangingPunct="1">
              <a:spcBef>
                <a:spcPct val="20000"/>
              </a:spcBef>
              <a:buFont typeface="Lucida Grande" pitchFamily="125" charset="0"/>
              <a:buChar char="I"/>
            </a:pPr>
            <a:r>
              <a:rPr lang="de-DE" altLang="de-DE">
                <a:solidFill>
                  <a:schemeClr val="tx1"/>
                </a:solidFill>
              </a:rPr>
              <a:t> Exzellente, praxisorientierte Lehre</a:t>
            </a:r>
          </a:p>
          <a:p>
            <a:pPr eaLnBrk="1" hangingPunct="1">
              <a:spcBef>
                <a:spcPct val="20000"/>
              </a:spcBef>
              <a:buFont typeface="Lucida Grande" pitchFamily="125" charset="0"/>
              <a:buChar char="I"/>
            </a:pPr>
            <a:r>
              <a:rPr lang="de-DE" altLang="de-DE">
                <a:solidFill>
                  <a:schemeClr val="tx1"/>
                </a:solidFill>
              </a:rPr>
              <a:t> Zukunftsorientierte, angewandte Forschung</a:t>
            </a:r>
          </a:p>
          <a:p>
            <a:pPr eaLnBrk="1" hangingPunct="1">
              <a:spcBef>
                <a:spcPct val="20000"/>
              </a:spcBef>
              <a:buFont typeface="Lucida Grande" pitchFamily="125" charset="0"/>
              <a:buChar char="I"/>
            </a:pPr>
            <a:r>
              <a:rPr lang="de-DE" altLang="de-DE">
                <a:solidFill>
                  <a:schemeClr val="tx2"/>
                </a:solidFill>
              </a:rPr>
              <a:t> Gelebte Internationalität</a:t>
            </a:r>
          </a:p>
          <a:p>
            <a:pPr eaLnBrk="1" hangingPunct="1">
              <a:spcBef>
                <a:spcPct val="20000"/>
              </a:spcBef>
              <a:buFont typeface="Lucida Grande" pitchFamily="125" charset="0"/>
              <a:buChar char="I"/>
            </a:pPr>
            <a:r>
              <a:rPr lang="de-DE" altLang="de-DE">
                <a:solidFill>
                  <a:schemeClr val="tx1"/>
                </a:solidFill>
              </a:rPr>
              <a:t> Lokale und globale Vernetzung</a:t>
            </a:r>
          </a:p>
          <a:p>
            <a:pPr eaLnBrk="1" hangingPunct="1">
              <a:spcBef>
                <a:spcPct val="20000"/>
              </a:spcBef>
              <a:buClr>
                <a:schemeClr val="bg2"/>
              </a:buClr>
              <a:buFont typeface="Lucida Grande" pitchFamily="125" charset="0"/>
              <a:buChar char="I"/>
            </a:pPr>
            <a:endParaRPr lang="de-DE" altLang="de-DE">
              <a:solidFill>
                <a:schemeClr val="tx1"/>
              </a:solidFill>
            </a:endParaRPr>
          </a:p>
          <a:p>
            <a:pPr eaLnBrk="1" hangingPunct="1">
              <a:buClr>
                <a:schemeClr val="bg2"/>
              </a:buClr>
            </a:pPr>
            <a:endParaRPr lang="de-DE" altLang="de-DE">
              <a:solidFill>
                <a:srgbClr val="000000"/>
              </a:solidFill>
            </a:endParaRPr>
          </a:p>
          <a:p>
            <a:pPr eaLnBrk="1" hangingPunct="1"/>
            <a:r>
              <a:rPr lang="de-DE" altLang="de-DE"/>
              <a:t>Unsere Werte</a:t>
            </a:r>
          </a:p>
          <a:p>
            <a:pPr eaLnBrk="1" hangingPunct="1">
              <a:spcBef>
                <a:spcPct val="20000"/>
              </a:spcBef>
              <a:buFont typeface="Lucida Grande" pitchFamily="125" charset="0"/>
              <a:buChar char="I"/>
            </a:pPr>
            <a:r>
              <a:rPr lang="de-DE" altLang="de-DE">
                <a:solidFill>
                  <a:schemeClr val="tx1"/>
                </a:solidFill>
              </a:rPr>
              <a:t> Kooperativ &amp; engagiert</a:t>
            </a:r>
          </a:p>
          <a:p>
            <a:pPr eaLnBrk="1" hangingPunct="1">
              <a:spcBef>
                <a:spcPct val="20000"/>
              </a:spcBef>
              <a:buFont typeface="Lucida Grande" pitchFamily="125" charset="0"/>
              <a:buChar char="I"/>
            </a:pPr>
            <a:r>
              <a:rPr lang="de-DE" altLang="de-DE" sz="1800">
                <a:solidFill>
                  <a:schemeClr val="tx1"/>
                </a:solidFill>
              </a:rPr>
              <a:t> Fachlich &amp; didaktisch aktuell</a:t>
            </a:r>
          </a:p>
          <a:p>
            <a:pPr eaLnBrk="1" hangingPunct="1">
              <a:spcBef>
                <a:spcPct val="20000"/>
              </a:spcBef>
              <a:buFont typeface="Lucida Grande" pitchFamily="125" charset="0"/>
              <a:buChar char="I"/>
            </a:pPr>
            <a:r>
              <a:rPr lang="de-DE" altLang="de-DE" sz="1800">
                <a:solidFill>
                  <a:schemeClr val="tx1"/>
                </a:solidFill>
              </a:rPr>
              <a:t> Familiengerecht &amp; weltoffen</a:t>
            </a:r>
          </a:p>
          <a:p>
            <a:pPr eaLnBrk="1" hangingPunct="1">
              <a:spcBef>
                <a:spcPct val="20000"/>
              </a:spcBef>
              <a:buFont typeface="Lucida Grande" pitchFamily="125" charset="0"/>
              <a:buChar char="I"/>
            </a:pPr>
            <a:r>
              <a:rPr lang="de-DE" altLang="de-DE" sz="1800">
                <a:solidFill>
                  <a:schemeClr val="tx1"/>
                </a:solidFill>
              </a:rPr>
              <a:t> Nachhaltig</a:t>
            </a:r>
          </a:p>
          <a:p>
            <a:pPr eaLnBrk="1" hangingPunct="1"/>
            <a:endParaRPr lang="de-DE" altLang="de-DE"/>
          </a:p>
        </p:txBody>
      </p:sp>
      <p:sp>
        <p:nvSpPr>
          <p:cNvPr id="17413" name="Datumsplatzhalter 2">
            <a:extLst>
              <a:ext uri="{FF2B5EF4-FFF2-40B4-BE49-F238E27FC236}">
                <a16:creationId xmlns:a16="http://schemas.microsoft.com/office/drawing/2014/main" id="{D0E33E1A-1FF1-480C-B978-8537E0A5B8FD}"/>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7414" name="Fußzeilenplatzhalter 3">
            <a:extLst>
              <a:ext uri="{FF2B5EF4-FFF2-40B4-BE49-F238E27FC236}">
                <a16:creationId xmlns:a16="http://schemas.microsoft.com/office/drawing/2014/main" id="{3926CDC1-1031-428B-A02C-567F2A385B96}"/>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7415" name="Foliennummernplatzhalter 4">
            <a:extLst>
              <a:ext uri="{FF2B5EF4-FFF2-40B4-BE49-F238E27FC236}">
                <a16:creationId xmlns:a16="http://schemas.microsoft.com/office/drawing/2014/main" id="{BB8B2BF7-BA60-4A1D-85FE-C1BE5F211175}"/>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80D1AE21-52EC-498A-B888-B7771C66415E}" type="slidenum">
              <a:rPr lang="de-DE" altLang="de-DE" sz="1000"/>
              <a:pPr eaLnBrk="1" hangingPunct="1">
                <a:buSzTx/>
                <a:buFontTx/>
                <a:buNone/>
              </a:pPr>
              <a:t>35</a:t>
            </a:fld>
            <a:endParaRPr lang="de-DE" altLang="de-DE" sz="1000"/>
          </a:p>
        </p:txBody>
      </p:sp>
      <p:pic>
        <p:nvPicPr>
          <p:cNvPr id="17416" name="Bild 7" descr="TS-Stiftung_Logo-2016.eps">
            <a:extLst>
              <a:ext uri="{FF2B5EF4-FFF2-40B4-BE49-F238E27FC236}">
                <a16:creationId xmlns:a16="http://schemas.microsoft.com/office/drawing/2014/main" id="{E5271C92-43F3-4725-9DF7-C343C09AA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23138" y="5934075"/>
            <a:ext cx="1550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Bild 8" descr="audit_fgh_Vektor.eps">
            <a:extLst>
              <a:ext uri="{FF2B5EF4-FFF2-40B4-BE49-F238E27FC236}">
                <a16:creationId xmlns:a16="http://schemas.microsoft.com/office/drawing/2014/main" id="{DFBDC7A3-FB6E-4FD1-B4CA-F339F86A4D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3625" y="4972050"/>
            <a:ext cx="5603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Inhaltsplatzhalter 1">
            <a:extLst>
              <a:ext uri="{FF2B5EF4-FFF2-40B4-BE49-F238E27FC236}">
                <a16:creationId xmlns:a16="http://schemas.microsoft.com/office/drawing/2014/main" id="{028CAC39-109C-4862-8C1B-0D80788AE873}"/>
              </a:ext>
            </a:extLst>
          </p:cNvPr>
          <p:cNvSpPr txBox="1">
            <a:spLocks/>
          </p:cNvSpPr>
          <p:nvPr/>
        </p:nvSpPr>
        <p:spPr>
          <a:xfrm>
            <a:off x="7432675" y="5680075"/>
            <a:ext cx="1460500" cy="273050"/>
          </a:xfrm>
          <a:prstGeom prst="rect">
            <a:avLst/>
          </a:prstGeom>
        </p:spPr>
        <p:txBody>
          <a:bodyPr lIns="0">
            <a:normAutofit lnSpcReduction="10000"/>
          </a:bodyPr>
          <a:lstStyle>
            <a:lvl1pPr marL="0" indent="0" algn="l" defTabSz="457200" rtl="0" eaLnBrk="1" latinLnBrk="0" hangingPunct="1">
              <a:lnSpc>
                <a:spcPct val="100000"/>
              </a:lnSpc>
              <a:spcBef>
                <a:spcPts val="0"/>
              </a:spcBef>
              <a:buSzPct val="90000"/>
              <a:buFont typeface="Lucida Grande"/>
              <a:buNone/>
              <a:defRPr sz="2000" kern="1200">
                <a:solidFill>
                  <a:srgbClr val="002D58"/>
                </a:solidFill>
                <a:latin typeface="+mn-lt"/>
                <a:ea typeface="+mn-ea"/>
                <a:cs typeface="+mn-cs"/>
              </a:defRPr>
            </a:lvl1pPr>
            <a:lvl2pPr marL="0" indent="0" algn="l" defTabSz="457200" rtl="0" eaLnBrk="1" latinLnBrk="0" hangingPunct="1">
              <a:lnSpc>
                <a:spcPct val="100000"/>
              </a:lnSpc>
              <a:spcBef>
                <a:spcPts val="0"/>
              </a:spcBef>
              <a:buSzPct val="90000"/>
              <a:buFont typeface="Lucida Grande"/>
              <a:buNone/>
              <a:defRPr lang="de-DE" sz="2200" kern="1200" dirty="0" smtClean="0">
                <a:solidFill>
                  <a:srgbClr val="002D58"/>
                </a:solidFill>
                <a:latin typeface="+mn-lt"/>
                <a:ea typeface="+mn-ea"/>
                <a:cs typeface="+mn-cs"/>
              </a:defRPr>
            </a:lvl2pPr>
            <a:lvl3pPr marL="0" indent="0" algn="l" defTabSz="457200" rtl="0" eaLnBrk="1" latinLnBrk="0" hangingPunct="1">
              <a:lnSpc>
                <a:spcPct val="100000"/>
              </a:lnSpc>
              <a:spcBef>
                <a:spcPts val="0"/>
              </a:spcBef>
              <a:buSzPct val="90000"/>
              <a:buFont typeface="Lucida Grande"/>
              <a:buNone/>
              <a:defRPr sz="2200" kern="1200">
                <a:solidFill>
                  <a:srgbClr val="002D58"/>
                </a:solidFill>
                <a:latin typeface="+mn-lt"/>
                <a:ea typeface="+mn-ea"/>
                <a:cs typeface="+mn-cs"/>
              </a:defRPr>
            </a:lvl3pPr>
            <a:lvl4pPr marL="0" indent="-342000" algn="l" defTabSz="457200" rtl="0" eaLnBrk="1" latinLnBrk="0" hangingPunct="1">
              <a:lnSpc>
                <a:spcPct val="100000"/>
              </a:lnSpc>
              <a:spcBef>
                <a:spcPts val="0"/>
              </a:spcBef>
              <a:buSzPct val="90000"/>
              <a:buFont typeface="Lucida Grande"/>
              <a:buChar char="I"/>
              <a:defRPr sz="2000" kern="1200" baseline="0">
                <a:solidFill>
                  <a:srgbClr val="002D58"/>
                </a:solidFill>
                <a:latin typeface="+mn-lt"/>
                <a:ea typeface="+mn-ea"/>
                <a:cs typeface="+mn-cs"/>
              </a:defRPr>
            </a:lvl4pPr>
            <a:lvl5pPr marL="0" indent="-342000" algn="l" defTabSz="457200" rtl="0" eaLnBrk="1" latinLnBrk="0" hangingPunct="1">
              <a:lnSpc>
                <a:spcPct val="100000"/>
              </a:lnSpc>
              <a:spcBef>
                <a:spcPts val="0"/>
              </a:spcBef>
              <a:buSzPct val="90000"/>
              <a:buFont typeface="Lucida Grande"/>
              <a:buChar char="I"/>
              <a:defRPr sz="2200" kern="1200">
                <a:solidFill>
                  <a:srgbClr val="002D58"/>
                </a:solidFill>
                <a:latin typeface="+mn-lt"/>
                <a:ea typeface="+mn-ea"/>
                <a:cs typeface="+mn-cs"/>
              </a:defRPr>
            </a:lvl5pPr>
            <a:lvl6pPr marL="714375" indent="-357188" algn="l" defTabSz="457200" rtl="0" eaLnBrk="1" latinLnBrk="0" hangingPunct="1">
              <a:spcBef>
                <a:spcPct val="20000"/>
              </a:spcBef>
              <a:buFont typeface="Lucida Grande"/>
              <a:buChar char="I"/>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buClr>
                <a:schemeClr val="bg2"/>
              </a:buClr>
              <a:defRPr/>
            </a:pPr>
            <a:r>
              <a:rPr lang="de-DE" altLang="de-DE" sz="1200" dirty="0"/>
              <a:t>Partner: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7">
            <a:extLst>
              <a:ext uri="{FF2B5EF4-FFF2-40B4-BE49-F238E27FC236}">
                <a16:creationId xmlns:a16="http://schemas.microsoft.com/office/drawing/2014/main" id="{18D7A66E-69D5-487F-8FA3-52389E471385}"/>
              </a:ext>
            </a:extLst>
          </p:cNvPr>
          <p:cNvSpPr>
            <a:spLocks noGrp="1"/>
          </p:cNvSpPr>
          <p:nvPr>
            <p:ph type="body" sz="quarter" idx="17"/>
          </p:nvPr>
        </p:nvSpPr>
        <p:spPr>
          <a:xfrm>
            <a:off x="463550" y="847725"/>
            <a:ext cx="6775450" cy="395288"/>
          </a:xfrm>
        </p:spPr>
        <p:txBody>
          <a:bodyPr/>
          <a:lstStyle/>
          <a:p>
            <a:pPr eaLnBrk="1" hangingPunct="1"/>
            <a:r>
              <a:rPr lang="de-DE" altLang="de-DE"/>
              <a:t>Subtitel bei einzeiligem Titel</a:t>
            </a:r>
          </a:p>
        </p:txBody>
      </p:sp>
      <p:sp>
        <p:nvSpPr>
          <p:cNvPr id="3" name="Titel 2">
            <a:extLst>
              <a:ext uri="{FF2B5EF4-FFF2-40B4-BE49-F238E27FC236}">
                <a16:creationId xmlns:a16="http://schemas.microsoft.com/office/drawing/2014/main" id="{355A4C47-8387-4EAE-A782-F4B7C5BBA347}"/>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dirty="0">
                <a:ea typeface="+mj-ea"/>
              </a:rPr>
              <a:t>Text-/ Bildseite</a:t>
            </a:r>
          </a:p>
        </p:txBody>
      </p:sp>
      <p:sp>
        <p:nvSpPr>
          <p:cNvPr id="18436" name="Inhaltsplatzhalter 1">
            <a:extLst>
              <a:ext uri="{FF2B5EF4-FFF2-40B4-BE49-F238E27FC236}">
                <a16:creationId xmlns:a16="http://schemas.microsoft.com/office/drawing/2014/main" id="{3C829CC0-334F-4CF2-AF42-650A0DD6881D}"/>
              </a:ext>
            </a:extLst>
          </p:cNvPr>
          <p:cNvSpPr>
            <a:spLocks noGrp="1"/>
          </p:cNvSpPr>
          <p:nvPr>
            <p:ph sz="quarter" idx="21"/>
          </p:nvPr>
        </p:nvSpPr>
        <p:spPr>
          <a:xfrm>
            <a:off x="463550" y="1697038"/>
            <a:ext cx="5919788" cy="4741862"/>
          </a:xfrm>
        </p:spPr>
        <p:txBody>
          <a:bodyPr/>
          <a:lstStyle/>
          <a:p>
            <a:pPr eaLnBrk="1" hangingPunct="1"/>
            <a:r>
              <a:rPr lang="de-DE" altLang="de-DE"/>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a:t>
            </a:r>
          </a:p>
        </p:txBody>
      </p:sp>
      <p:sp>
        <p:nvSpPr>
          <p:cNvPr id="18437" name="Datumsplatzhalter 3">
            <a:extLst>
              <a:ext uri="{FF2B5EF4-FFF2-40B4-BE49-F238E27FC236}">
                <a16:creationId xmlns:a16="http://schemas.microsoft.com/office/drawing/2014/main" id="{822532A8-5B25-4783-A890-5750647A4E68}"/>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8438" name="Fußzeilenplatzhalter 4">
            <a:extLst>
              <a:ext uri="{FF2B5EF4-FFF2-40B4-BE49-F238E27FC236}">
                <a16:creationId xmlns:a16="http://schemas.microsoft.com/office/drawing/2014/main" id="{F514A8D3-431A-4EEE-8499-5BA7EB3FE71C}"/>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8439" name="Foliennummernplatzhalter 5">
            <a:extLst>
              <a:ext uri="{FF2B5EF4-FFF2-40B4-BE49-F238E27FC236}">
                <a16:creationId xmlns:a16="http://schemas.microsoft.com/office/drawing/2014/main" id="{75194689-B4D6-42DA-BBA0-1576D18DAB64}"/>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3402831E-E1C9-4391-B2EB-BBD497B15DFA}" type="slidenum">
              <a:rPr lang="de-DE" altLang="de-DE" sz="1000"/>
              <a:pPr eaLnBrk="1" hangingPunct="1">
                <a:buSzTx/>
                <a:buFontTx/>
                <a:buNone/>
              </a:pPr>
              <a:t>36</a:t>
            </a:fld>
            <a:endParaRPr lang="de-DE" altLang="de-DE" sz="1000"/>
          </a:p>
        </p:txBody>
      </p:sp>
      <p:sp>
        <p:nvSpPr>
          <p:cNvPr id="18440" name="Inhaltsplatzhalter 5">
            <a:extLst>
              <a:ext uri="{FF2B5EF4-FFF2-40B4-BE49-F238E27FC236}">
                <a16:creationId xmlns:a16="http://schemas.microsoft.com/office/drawing/2014/main" id="{358C3E36-BDC6-4BFD-8115-481A07527E43}"/>
              </a:ext>
            </a:extLst>
          </p:cNvPr>
          <p:cNvSpPr txBox="1">
            <a:spLocks/>
          </p:cNvSpPr>
          <p:nvPr/>
        </p:nvSpPr>
        <p:spPr bwMode="auto">
          <a:xfrm>
            <a:off x="466725" y="1471613"/>
            <a:ext cx="5865813"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spcBef>
                <a:spcPct val="20000"/>
              </a:spcBef>
              <a:buClr>
                <a:schemeClr val="bg2"/>
              </a:buClr>
            </a:pPr>
            <a:endParaRPr lang="de-DE" altLang="de-DE" sz="2000">
              <a:solidFill>
                <a:srgbClr val="000000"/>
              </a:solidFill>
            </a:endParaRPr>
          </a:p>
        </p:txBody>
      </p:sp>
      <p:pic>
        <p:nvPicPr>
          <p:cNvPr id="18441" name="Bildplatzhalter 10" descr="Gruppenfoto-Treppe_Dezember_16_KDB4899.jpg">
            <a:extLst>
              <a:ext uri="{FF2B5EF4-FFF2-40B4-BE49-F238E27FC236}">
                <a16:creationId xmlns:a16="http://schemas.microsoft.com/office/drawing/2014/main" id="{6447EA10-009D-4281-900D-A4D4B8FF9B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829" r="11829"/>
          <a:stretch>
            <a:fillRect/>
          </a:stretch>
        </p:blipFill>
        <p:spPr>
          <a:xfrm>
            <a:off x="7413625" y="771525"/>
            <a:ext cx="1550988" cy="5907088"/>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Inhaltsplatzhalter 13">
            <a:extLst>
              <a:ext uri="{FF2B5EF4-FFF2-40B4-BE49-F238E27FC236}">
                <a16:creationId xmlns:a16="http://schemas.microsoft.com/office/drawing/2014/main" id="{DFBE6AE1-70E2-4EF7-9558-67AE14CDB867}"/>
              </a:ext>
            </a:extLst>
          </p:cNvPr>
          <p:cNvSpPr>
            <a:spLocks noGrp="1"/>
          </p:cNvSpPr>
          <p:nvPr>
            <p:ph idx="1"/>
          </p:nvPr>
        </p:nvSpPr>
        <p:spPr>
          <a:xfrm>
            <a:off x="463550" y="1670050"/>
            <a:ext cx="8259763" cy="522288"/>
          </a:xfrm>
        </p:spPr>
        <p:txBody>
          <a:bodyPr/>
          <a:lstStyle/>
          <a:p>
            <a:pPr eaLnBrk="1" hangingPunct="1"/>
            <a:r>
              <a:rPr lang="de-DE" altLang="de-DE"/>
              <a:t>Text hier einfügen</a:t>
            </a:r>
          </a:p>
        </p:txBody>
      </p:sp>
      <p:sp>
        <p:nvSpPr>
          <p:cNvPr id="18" name="Inhaltsplatzhalter 17">
            <a:extLst>
              <a:ext uri="{FF2B5EF4-FFF2-40B4-BE49-F238E27FC236}">
                <a16:creationId xmlns:a16="http://schemas.microsoft.com/office/drawing/2014/main" id="{1BB976C8-9FF6-48C3-8C36-E25F5F41896F}"/>
              </a:ext>
            </a:extLst>
          </p:cNvPr>
          <p:cNvSpPr>
            <a:spLocks noGrp="1"/>
          </p:cNvSpPr>
          <p:nvPr>
            <p:ph idx="20"/>
          </p:nvPr>
        </p:nvSpPr>
        <p:spPr>
          <a:xfrm>
            <a:off x="463550" y="5646738"/>
            <a:ext cx="2651125" cy="200025"/>
          </a:xfrm>
        </p:spPr>
        <p:txBody>
          <a:bodyPr/>
          <a:lstStyle/>
          <a:p>
            <a:pPr eaLnBrk="1" hangingPunct="1"/>
            <a:r>
              <a:rPr lang="de-DE" altLang="de-DE" dirty="0"/>
              <a:t>Bildunterschrift 1</a:t>
            </a:r>
          </a:p>
        </p:txBody>
      </p:sp>
      <p:sp>
        <p:nvSpPr>
          <p:cNvPr id="19" name="Inhaltsplatzhalter 18">
            <a:extLst>
              <a:ext uri="{FF2B5EF4-FFF2-40B4-BE49-F238E27FC236}">
                <a16:creationId xmlns:a16="http://schemas.microsoft.com/office/drawing/2014/main" id="{DDFE9160-4DDE-4AB7-876B-D0EFCA75BDF9}"/>
              </a:ext>
            </a:extLst>
          </p:cNvPr>
          <p:cNvSpPr>
            <a:spLocks noGrp="1"/>
          </p:cNvSpPr>
          <p:nvPr>
            <p:ph idx="21"/>
          </p:nvPr>
        </p:nvSpPr>
        <p:spPr>
          <a:xfrm>
            <a:off x="3282950" y="5646738"/>
            <a:ext cx="2651125" cy="200025"/>
          </a:xfrm>
        </p:spPr>
        <p:txBody>
          <a:bodyPr/>
          <a:lstStyle/>
          <a:p>
            <a:pPr eaLnBrk="1" hangingPunct="1"/>
            <a:r>
              <a:rPr lang="de-DE" altLang="de-DE" dirty="0"/>
              <a:t>Bildunterschrift 2</a:t>
            </a:r>
          </a:p>
        </p:txBody>
      </p:sp>
      <p:sp>
        <p:nvSpPr>
          <p:cNvPr id="20" name="Inhaltsplatzhalter 19">
            <a:extLst>
              <a:ext uri="{FF2B5EF4-FFF2-40B4-BE49-F238E27FC236}">
                <a16:creationId xmlns:a16="http://schemas.microsoft.com/office/drawing/2014/main" id="{AC3B11B5-E037-490F-B456-D9D9B2A6B66A}"/>
              </a:ext>
            </a:extLst>
          </p:cNvPr>
          <p:cNvSpPr>
            <a:spLocks noGrp="1"/>
          </p:cNvSpPr>
          <p:nvPr>
            <p:ph idx="22"/>
          </p:nvPr>
        </p:nvSpPr>
        <p:spPr>
          <a:xfrm>
            <a:off x="6084888" y="5646738"/>
            <a:ext cx="2651125" cy="200025"/>
          </a:xfrm>
        </p:spPr>
        <p:txBody>
          <a:bodyPr/>
          <a:lstStyle/>
          <a:p>
            <a:pPr eaLnBrk="1" hangingPunct="1"/>
            <a:r>
              <a:rPr lang="de-DE" altLang="de-DE"/>
              <a:t>Bildunterschrift 3</a:t>
            </a:r>
          </a:p>
        </p:txBody>
      </p:sp>
      <p:sp>
        <p:nvSpPr>
          <p:cNvPr id="19462" name="Datumsplatzhalter 3">
            <a:extLst>
              <a:ext uri="{FF2B5EF4-FFF2-40B4-BE49-F238E27FC236}">
                <a16:creationId xmlns:a16="http://schemas.microsoft.com/office/drawing/2014/main" id="{2C406307-2690-40D0-AE83-24F4429D2BE8}"/>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19463" name="Fußzeilenplatzhalter 4">
            <a:extLst>
              <a:ext uri="{FF2B5EF4-FFF2-40B4-BE49-F238E27FC236}">
                <a16:creationId xmlns:a16="http://schemas.microsoft.com/office/drawing/2014/main" id="{EE532FE4-0129-41A8-9DD2-200A3D9A91F5}"/>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9464" name="Foliennummernplatzhalter 5">
            <a:extLst>
              <a:ext uri="{FF2B5EF4-FFF2-40B4-BE49-F238E27FC236}">
                <a16:creationId xmlns:a16="http://schemas.microsoft.com/office/drawing/2014/main" id="{01D29131-AEBD-4AFC-AA6F-F37EA2481AE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F72AE412-7FA3-46C1-9ACA-DDEAB7F2D4F1}" type="slidenum">
              <a:rPr lang="de-DE" altLang="de-DE" sz="1000"/>
              <a:pPr eaLnBrk="1" hangingPunct="1">
                <a:buSzTx/>
                <a:buFontTx/>
                <a:buNone/>
              </a:pPr>
              <a:t>37</a:t>
            </a:fld>
            <a:endParaRPr lang="de-DE" altLang="de-DE" sz="1000"/>
          </a:p>
        </p:txBody>
      </p:sp>
      <p:sp>
        <p:nvSpPr>
          <p:cNvPr id="19465" name="Textplatzhalter 7">
            <a:extLst>
              <a:ext uri="{FF2B5EF4-FFF2-40B4-BE49-F238E27FC236}">
                <a16:creationId xmlns:a16="http://schemas.microsoft.com/office/drawing/2014/main" id="{C4BA2C9B-0F3A-4CC6-813D-8D073D3731D0}"/>
              </a:ext>
            </a:extLst>
          </p:cNvPr>
          <p:cNvSpPr>
            <a:spLocks noGrp="1"/>
          </p:cNvSpPr>
          <p:nvPr>
            <p:ph type="body" sz="quarter" idx="17"/>
          </p:nvPr>
        </p:nvSpPr>
        <p:spPr>
          <a:xfrm>
            <a:off x="463550" y="857250"/>
            <a:ext cx="6775450" cy="396875"/>
          </a:xfrm>
        </p:spPr>
        <p:txBody>
          <a:bodyPr/>
          <a:lstStyle/>
          <a:p>
            <a:pPr eaLnBrk="1" hangingPunct="1"/>
            <a:r>
              <a:rPr lang="de-DE" altLang="de-DE" dirty="0" err="1"/>
              <a:t>Subtitel</a:t>
            </a:r>
            <a:r>
              <a:rPr lang="de-DE" altLang="de-DE" dirty="0"/>
              <a:t> bei einzeiligem Titel</a:t>
            </a:r>
          </a:p>
        </p:txBody>
      </p:sp>
      <p:sp>
        <p:nvSpPr>
          <p:cNvPr id="3" name="Titel 2">
            <a:extLst>
              <a:ext uri="{FF2B5EF4-FFF2-40B4-BE49-F238E27FC236}">
                <a16:creationId xmlns:a16="http://schemas.microsoft.com/office/drawing/2014/main" id="{ADE86608-7588-44AF-8801-8D7251573F23}"/>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8" name="Bildplatzhalter 7" descr="Pirmin_Maier_BW_KDB5136.jpg">
            <a:extLst>
              <a:ext uri="{FF2B5EF4-FFF2-40B4-BE49-F238E27FC236}">
                <a16:creationId xmlns:a16="http://schemas.microsoft.com/office/drawing/2014/main" id="{D52D1C91-3419-47A7-9E7C-E9CBBDD22BF5}"/>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9619" b="45712"/>
          <a:stretch>
            <a:fillRect/>
          </a:stretch>
        </p:blipFill>
        <p:spPr>
          <a:xfrm>
            <a:off x="468313" y="2208213"/>
            <a:ext cx="2646362" cy="3436937"/>
          </a:xfrm>
        </p:spPr>
      </p:pic>
      <p:pic>
        <p:nvPicPr>
          <p:cNvPr id="11" name="Bildplatzhalter 10" descr="MB_KDB2462.jpg">
            <a:extLst>
              <a:ext uri="{FF2B5EF4-FFF2-40B4-BE49-F238E27FC236}">
                <a16:creationId xmlns:a16="http://schemas.microsoft.com/office/drawing/2014/main" id="{39E09F3F-4656-4BF4-B294-7D0D67F7153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l="-407" t="15157" r="407" b="40176"/>
          <a:stretch>
            <a:fillRect/>
          </a:stretch>
        </p:blipFill>
        <p:spPr>
          <a:xfrm>
            <a:off x="3276600" y="2208213"/>
            <a:ext cx="2646363" cy="3436937"/>
          </a:xfrm>
        </p:spPr>
      </p:pic>
      <p:pic>
        <p:nvPicPr>
          <p:cNvPr id="13" name="Bildplatzhalter 12" descr="Viktoria_Hartmann_SAGP_KDB4230.jpg">
            <a:extLst>
              <a:ext uri="{FF2B5EF4-FFF2-40B4-BE49-F238E27FC236}">
                <a16:creationId xmlns:a16="http://schemas.microsoft.com/office/drawing/2014/main" id="{F48EC106-92BD-47F8-A7E1-97590796266E}"/>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471" t="12811" r="471" b="42542"/>
          <a:stretch>
            <a:fillRect/>
          </a:stretch>
        </p:blipFill>
        <p:spPr>
          <a:xfrm>
            <a:off x="6075363" y="2208213"/>
            <a:ext cx="2647950" cy="3436937"/>
          </a:xfr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463550" y="2208213"/>
            <a:ext cx="2651125" cy="3436937"/>
          </a:xfrm>
        </p:spPr>
        <p:txBody>
          <a:bodyPr/>
          <a:lstStyle/>
          <a:p>
            <a:pPr eaLnBrk="1" hangingPunct="1"/>
            <a:r>
              <a:rPr lang="de-DE" altLang="de-DE" dirty="0" err="1"/>
              <a:t>Lorem</a:t>
            </a:r>
            <a:r>
              <a:rPr lang="de-DE" altLang="de-DE" dirty="0"/>
              <a:t> </a:t>
            </a:r>
            <a:r>
              <a:rPr lang="de-DE" altLang="de-DE" dirty="0" err="1"/>
              <a:t>ipsum</a:t>
            </a:r>
            <a:r>
              <a:rPr lang="de-DE" altLang="de-DE" dirty="0"/>
              <a:t> </a:t>
            </a:r>
            <a:r>
              <a:rPr lang="de-DE" altLang="de-DE" dirty="0" err="1"/>
              <a:t>dolor</a:t>
            </a:r>
            <a:r>
              <a:rPr lang="de-DE" altLang="de-DE" dirty="0"/>
              <a:t> </a:t>
            </a:r>
            <a:r>
              <a:rPr lang="de-DE" altLang="de-DE" dirty="0" err="1"/>
              <a:t>sit</a:t>
            </a:r>
            <a:r>
              <a:rPr lang="de-DE" altLang="de-DE" dirty="0"/>
              <a:t> </a:t>
            </a:r>
            <a:r>
              <a:rPr lang="de-DE" altLang="de-DE" dirty="0" err="1"/>
              <a:t>amet</a:t>
            </a:r>
            <a:r>
              <a:rPr lang="de-DE" altLang="de-DE" dirty="0"/>
              <a:t>, </a:t>
            </a:r>
            <a:r>
              <a:rPr lang="de-DE" altLang="de-DE" dirty="0" err="1"/>
              <a:t>consetetur</a:t>
            </a:r>
            <a:r>
              <a:rPr lang="de-DE" altLang="de-DE" dirty="0"/>
              <a:t> </a:t>
            </a:r>
            <a:r>
              <a:rPr lang="de-DE" altLang="de-DE" dirty="0" err="1"/>
              <a:t>sadipscing</a:t>
            </a:r>
            <a:r>
              <a:rPr lang="de-DE" altLang="de-DE" dirty="0"/>
              <a:t> </a:t>
            </a:r>
            <a:r>
              <a:rPr lang="de-DE" altLang="de-DE" dirty="0" err="1"/>
              <a:t>elitr</a:t>
            </a:r>
            <a:r>
              <a:rPr lang="de-DE" altLang="de-DE" dirty="0"/>
              <a:t>, sed </a:t>
            </a:r>
            <a:r>
              <a:rPr lang="de-DE" altLang="de-DE" dirty="0" err="1"/>
              <a:t>diam</a:t>
            </a:r>
            <a:r>
              <a:rPr lang="de-DE" altLang="de-DE" dirty="0"/>
              <a:t> </a:t>
            </a:r>
            <a:r>
              <a:rPr lang="de-DE" altLang="de-DE" dirty="0" err="1"/>
              <a:t>nonumy</a:t>
            </a:r>
            <a:r>
              <a:rPr lang="de-DE" altLang="de-DE" dirty="0"/>
              <a:t> </a:t>
            </a:r>
            <a:r>
              <a:rPr lang="de-DE" altLang="de-DE" dirty="0" err="1"/>
              <a:t>eirmod</a:t>
            </a:r>
            <a:r>
              <a:rPr lang="de-DE" altLang="de-DE" dirty="0"/>
              <a:t> </a:t>
            </a:r>
            <a:r>
              <a:rPr lang="de-DE" altLang="de-DE" dirty="0" err="1"/>
              <a:t>tempor</a:t>
            </a:r>
            <a:r>
              <a:rPr lang="de-DE" altLang="de-DE" dirty="0"/>
              <a:t> </a:t>
            </a:r>
            <a:r>
              <a:rPr lang="de-DE" altLang="de-DE" dirty="0" err="1"/>
              <a:t>invidunt</a:t>
            </a:r>
            <a:r>
              <a:rPr lang="de-DE" altLang="de-DE" dirty="0"/>
              <a:t> </a:t>
            </a:r>
            <a:r>
              <a:rPr lang="de-DE" altLang="de-DE" dirty="0" err="1"/>
              <a:t>ut</a:t>
            </a:r>
            <a:r>
              <a:rPr lang="de-DE" altLang="de-DE" dirty="0"/>
              <a:t> </a:t>
            </a:r>
            <a:r>
              <a:rPr lang="de-DE" altLang="de-DE" dirty="0" err="1"/>
              <a:t>labore</a:t>
            </a:r>
            <a:r>
              <a:rPr lang="de-DE" altLang="de-DE" dirty="0"/>
              <a:t> et </a:t>
            </a:r>
            <a:r>
              <a:rPr lang="de-DE" altLang="de-DE" dirty="0" err="1"/>
              <a:t>dolore</a:t>
            </a:r>
            <a:r>
              <a:rPr lang="de-DE" altLang="de-DE" dirty="0"/>
              <a:t> magna </a:t>
            </a:r>
            <a:r>
              <a:rPr lang="de-DE" altLang="de-DE" dirty="0" err="1"/>
              <a:t>aliquyam</a:t>
            </a:r>
            <a:r>
              <a:rPr lang="de-DE" altLang="de-DE" dirty="0"/>
              <a:t> </a:t>
            </a:r>
            <a:r>
              <a:rPr lang="de-DE" altLang="de-DE" dirty="0" err="1"/>
              <a:t>erat</a:t>
            </a:r>
            <a:r>
              <a:rPr lang="de-DE" altLang="de-DE" dirty="0"/>
              <a:t>, sed </a:t>
            </a:r>
            <a:r>
              <a:rPr lang="de-DE" altLang="de-DE" dirty="0" err="1"/>
              <a:t>diam</a:t>
            </a:r>
            <a:r>
              <a:rPr lang="de-DE" altLang="de-DE" dirty="0"/>
              <a:t> </a:t>
            </a:r>
            <a:r>
              <a:rPr lang="de-DE" altLang="de-DE" dirty="0" err="1"/>
              <a:t>voluptua</a:t>
            </a:r>
            <a:r>
              <a:rPr lang="de-DE" altLang="de-DE" dirty="0"/>
              <a:t>. At </a:t>
            </a:r>
            <a:r>
              <a:rPr lang="de-DE" altLang="de-DE" dirty="0" err="1"/>
              <a:t>vero</a:t>
            </a:r>
            <a:r>
              <a:rPr lang="de-DE" altLang="de-DE" dirty="0"/>
              <a:t> </a:t>
            </a:r>
            <a:r>
              <a:rPr lang="de-DE" altLang="de-DE" dirty="0" err="1"/>
              <a:t>eos</a:t>
            </a:r>
            <a:r>
              <a:rPr lang="de-DE" altLang="de-DE" dirty="0"/>
              <a:t> et </a:t>
            </a:r>
            <a:r>
              <a:rPr lang="de-DE" altLang="de-DE" dirty="0" err="1"/>
              <a:t>accusa</a:t>
            </a:r>
            <a:r>
              <a:rPr lang="de-DE" altLang="de-DE" dirty="0"/>
              <a:t>.</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3276600" y="5646738"/>
            <a:ext cx="2651125" cy="200025"/>
          </a:xfrm>
        </p:spPr>
        <p:txBody>
          <a:bodyPr/>
          <a:lstStyle/>
          <a:p>
            <a:pPr eaLnBrk="1" hangingPunct="1"/>
            <a:r>
              <a:rPr lang="de-DE" altLang="de-DE"/>
              <a:t>Bildunterschrift 1 </a:t>
            </a:r>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6075363" y="5646738"/>
            <a:ext cx="2651125" cy="200025"/>
          </a:xfrm>
        </p:spPr>
        <p:txBody>
          <a:bodyPr/>
          <a:lstStyle/>
          <a:p>
            <a:pPr eaLnBrk="1" hangingPunct="1"/>
            <a:r>
              <a:rPr lang="de-DE" altLang="de-DE"/>
              <a:t>Bildunterschrift 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38</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pic>
        <p:nvPicPr>
          <p:cNvPr id="20489" name="Bildplatzhalter 7" descr="Viktoria_Hartmann_SAGP_KDB4230.jpg">
            <a:extLst>
              <a:ext uri="{FF2B5EF4-FFF2-40B4-BE49-F238E27FC236}">
                <a16:creationId xmlns:a16="http://schemas.microsoft.com/office/drawing/2014/main" id="{E35515BA-2107-446B-8DE0-3B2586918F97}"/>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3715" b="41611"/>
          <a:stretch>
            <a:fillRect/>
          </a:stretch>
        </p:blipFill>
        <p:spPr>
          <a:xfrm>
            <a:off x="3276600" y="2208213"/>
            <a:ext cx="2646363" cy="3436937"/>
          </a:xfrm>
        </p:spPr>
      </p:pic>
      <p:pic>
        <p:nvPicPr>
          <p:cNvPr id="20490" name="Bildplatzhalter 10" descr="Fakultät-BW6.jpg">
            <a:extLst>
              <a:ext uri="{FF2B5EF4-FFF2-40B4-BE49-F238E27FC236}">
                <a16:creationId xmlns:a16="http://schemas.microsoft.com/office/drawing/2014/main" id="{DBE21CC6-2D39-44C0-84B4-3E7E0E3144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6682" r="26682"/>
          <a:stretch>
            <a:fillRect/>
          </a:stretch>
        </p:blipFill>
        <p:spPr>
          <a:xfrm>
            <a:off x="6075363" y="2208213"/>
            <a:ext cx="2647950" cy="3436937"/>
          </a:xfrm>
        </p:spPr>
      </p:pic>
      <p:sp>
        <p:nvSpPr>
          <p:cNvPr id="20491" name="Bildplatzhalter 1">
            <a:extLst>
              <a:ext uri="{FF2B5EF4-FFF2-40B4-BE49-F238E27FC236}">
                <a16:creationId xmlns:a16="http://schemas.microsoft.com/office/drawing/2014/main" id="{14865396-01F4-4ACC-90D8-7BBBE5CD4BE3}"/>
              </a:ext>
            </a:extLst>
          </p:cNvPr>
          <p:cNvSpPr>
            <a:spLocks noGrp="1" noTextEdit="1"/>
          </p:cNvSpPr>
          <p:nvPr>
            <p:ph type="pic" sz="quarter" idx="18"/>
          </p:nvPr>
        </p:nvSpPr>
        <p:spPr>
          <a:xfrm>
            <a:off x="3276600" y="2208213"/>
            <a:ext cx="2646363" cy="3436937"/>
          </a:xfrm>
        </p:spPr>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Inhaltsplatzhalter 13">
            <a:extLst>
              <a:ext uri="{FF2B5EF4-FFF2-40B4-BE49-F238E27FC236}">
                <a16:creationId xmlns:a16="http://schemas.microsoft.com/office/drawing/2014/main" id="{EA7C267A-B4B7-4DBB-8F15-51B1E157F81B}"/>
              </a:ext>
            </a:extLst>
          </p:cNvPr>
          <p:cNvSpPr>
            <a:spLocks noGrp="1"/>
          </p:cNvSpPr>
          <p:nvPr>
            <p:ph idx="1"/>
          </p:nvPr>
        </p:nvSpPr>
        <p:spPr>
          <a:xfrm>
            <a:off x="6075363" y="2197100"/>
            <a:ext cx="2647950" cy="3424238"/>
          </a:xfrm>
        </p:spPr>
        <p:txBody>
          <a:bodyPr/>
          <a:lstStyle/>
          <a:p>
            <a:pPr eaLnBrk="1" hangingPunct="1"/>
            <a:r>
              <a:rPr lang="de-DE" altLang="de-DE"/>
              <a:t>Lorem ipsum dolor sit amet, consetetur sadipscing elitr, sed diam nonumy eirmod tempor invidunt ut labore et dolore magna aliquyam erat, sed diam voluptua. At vero eos et accusam. </a:t>
            </a:r>
          </a:p>
        </p:txBody>
      </p:sp>
      <p:pic>
        <p:nvPicPr>
          <p:cNvPr id="21507" name="Bildplatzhalter 16">
            <a:extLst>
              <a:ext uri="{FF2B5EF4-FFF2-40B4-BE49-F238E27FC236}">
                <a16:creationId xmlns:a16="http://schemas.microsoft.com/office/drawing/2014/main" id="{F1D8A4D2-BD16-4362-8C41-158DAAA1A1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463550" y="2197100"/>
            <a:ext cx="5440363" cy="3292475"/>
          </a:xfrm>
        </p:spPr>
      </p:pic>
      <p:sp>
        <p:nvSpPr>
          <p:cNvPr id="21508" name="Inhaltsplatzhalter 17">
            <a:extLst>
              <a:ext uri="{FF2B5EF4-FFF2-40B4-BE49-F238E27FC236}">
                <a16:creationId xmlns:a16="http://schemas.microsoft.com/office/drawing/2014/main" id="{ADA62AAA-6A21-47AF-ACDF-C503E15759AE}"/>
              </a:ext>
            </a:extLst>
          </p:cNvPr>
          <p:cNvSpPr>
            <a:spLocks noGrp="1"/>
          </p:cNvSpPr>
          <p:nvPr>
            <p:ph idx="20"/>
          </p:nvPr>
        </p:nvSpPr>
        <p:spPr>
          <a:xfrm>
            <a:off x="463550" y="5494338"/>
            <a:ext cx="2651125" cy="198437"/>
          </a:xfrm>
        </p:spPr>
        <p:txBody>
          <a:bodyPr/>
          <a:lstStyle/>
          <a:p>
            <a:pPr eaLnBrk="1" hangingPunct="1"/>
            <a:r>
              <a:rPr lang="de-DE" altLang="de-DE"/>
              <a:t>Bildunterschrift 1</a:t>
            </a:r>
          </a:p>
        </p:txBody>
      </p:sp>
      <p:sp>
        <p:nvSpPr>
          <p:cNvPr id="21509" name="Datumsplatzhalter 3">
            <a:extLst>
              <a:ext uri="{FF2B5EF4-FFF2-40B4-BE49-F238E27FC236}">
                <a16:creationId xmlns:a16="http://schemas.microsoft.com/office/drawing/2014/main" id="{93C06089-61F1-453E-882A-1F85D443F3E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1510" name="Fußzeilenplatzhalter 4">
            <a:extLst>
              <a:ext uri="{FF2B5EF4-FFF2-40B4-BE49-F238E27FC236}">
                <a16:creationId xmlns:a16="http://schemas.microsoft.com/office/drawing/2014/main" id="{97E3AC0D-4918-4881-BD52-3C99101DB1CE}"/>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1511" name="Foliennummernplatzhalter 5">
            <a:extLst>
              <a:ext uri="{FF2B5EF4-FFF2-40B4-BE49-F238E27FC236}">
                <a16:creationId xmlns:a16="http://schemas.microsoft.com/office/drawing/2014/main" id="{ECD1F559-1536-40ED-8138-F86AE925869E}"/>
              </a:ext>
            </a:extLst>
          </p:cNvPr>
          <p:cNvSpPr>
            <a:spLocks noGrp="1"/>
          </p:cNvSpPr>
          <p:nvPr>
            <p:ph type="sldNum" sz="quarter" idx="25"/>
          </p:nvPr>
        </p:nvSpPr>
        <p:spPr bwMode="auto">
          <a:xfrm>
            <a:off x="8388350" y="6680200"/>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EEEE2EC4-0668-4576-9515-9BBE4FFF44E5}" type="slidenum">
              <a:rPr lang="de-DE" altLang="de-DE" sz="1000"/>
              <a:pPr eaLnBrk="1" hangingPunct="1">
                <a:buSzTx/>
                <a:buFontTx/>
                <a:buNone/>
              </a:pPr>
              <a:t>39</a:t>
            </a:fld>
            <a:endParaRPr lang="de-DE" altLang="de-DE" sz="1000"/>
          </a:p>
        </p:txBody>
      </p:sp>
      <p:sp>
        <p:nvSpPr>
          <p:cNvPr id="3" name="Titel 2">
            <a:extLst>
              <a:ext uri="{FF2B5EF4-FFF2-40B4-BE49-F238E27FC236}">
                <a16:creationId xmlns:a16="http://schemas.microsoft.com/office/drawing/2014/main" id="{DF1B1C50-328F-45F3-8A85-549E249572FB}"/>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Text-/ Bildseite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Bildplatzhalter 9" descr="Fakultät-BW6.jpg">
            <a:extLst>
              <a:ext uri="{FF2B5EF4-FFF2-40B4-BE49-F238E27FC236}">
                <a16:creationId xmlns:a16="http://schemas.microsoft.com/office/drawing/2014/main" id="{05E22952-6755-41C2-A5B7-7ED01B6772BB}"/>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11333" b="11333"/>
          <a:stretch>
            <a:fillRect/>
          </a:stretch>
        </p:blipFill>
        <p:spPr>
          <a:xfrm>
            <a:off x="0" y="1435100"/>
            <a:ext cx="8966200" cy="4197350"/>
          </a:xfrm>
        </p:spPr>
      </p:pic>
      <p:sp>
        <p:nvSpPr>
          <p:cNvPr id="22531" name="Inhaltsplatzhalter 13">
            <a:extLst>
              <a:ext uri="{FF2B5EF4-FFF2-40B4-BE49-F238E27FC236}">
                <a16:creationId xmlns:a16="http://schemas.microsoft.com/office/drawing/2014/main" id="{36B44C5F-2A3F-47C9-B4FA-E2294B56F7ED}"/>
              </a:ext>
            </a:extLst>
          </p:cNvPr>
          <p:cNvSpPr>
            <a:spLocks noGrp="1"/>
          </p:cNvSpPr>
          <p:nvPr>
            <p:ph idx="1"/>
          </p:nvPr>
        </p:nvSpPr>
        <p:spPr>
          <a:xfrm>
            <a:off x="463550" y="2976563"/>
            <a:ext cx="6462713" cy="2390775"/>
          </a:xfrm>
          <a:solidFill>
            <a:schemeClr val="tx2">
              <a:alpha val="85097"/>
            </a:schemeClr>
          </a:solidFill>
        </p:spPr>
        <p:txBody>
          <a:bodyPr/>
          <a:lstStyle/>
          <a:p>
            <a:pPr marL="179388" eaLnBrk="1" hangingPunct="1"/>
            <a:r>
              <a:rPr lang="de-DE" altLang="de-DE"/>
              <a:t>Text hier einfügen</a:t>
            </a:r>
          </a:p>
        </p:txBody>
      </p:sp>
      <p:sp>
        <p:nvSpPr>
          <p:cNvPr id="22532" name="Inhaltsplatzhalter 17">
            <a:extLst>
              <a:ext uri="{FF2B5EF4-FFF2-40B4-BE49-F238E27FC236}">
                <a16:creationId xmlns:a16="http://schemas.microsoft.com/office/drawing/2014/main" id="{A4CB42D9-6422-4704-A7C7-9195942A165B}"/>
              </a:ext>
            </a:extLst>
          </p:cNvPr>
          <p:cNvSpPr>
            <a:spLocks noGrp="1"/>
          </p:cNvSpPr>
          <p:nvPr>
            <p:ph idx="19"/>
          </p:nvPr>
        </p:nvSpPr>
        <p:spPr>
          <a:xfrm>
            <a:off x="455613" y="5641975"/>
            <a:ext cx="2651125" cy="200025"/>
          </a:xfrm>
        </p:spPr>
        <p:txBody>
          <a:bodyPr/>
          <a:lstStyle/>
          <a:p>
            <a:pPr eaLnBrk="1" hangingPunct="1"/>
            <a:r>
              <a:rPr lang="de-DE" altLang="de-DE"/>
              <a:t>Bildunterschrift 1</a:t>
            </a:r>
          </a:p>
        </p:txBody>
      </p:sp>
      <p:sp>
        <p:nvSpPr>
          <p:cNvPr id="22533" name="Textplatzhalter 1">
            <a:extLst>
              <a:ext uri="{FF2B5EF4-FFF2-40B4-BE49-F238E27FC236}">
                <a16:creationId xmlns:a16="http://schemas.microsoft.com/office/drawing/2014/main" id="{4526F329-5048-4037-833F-9386D4360CEF}"/>
              </a:ext>
            </a:extLst>
          </p:cNvPr>
          <p:cNvSpPr>
            <a:spLocks noGrp="1"/>
          </p:cNvSpPr>
          <p:nvPr>
            <p:ph type="body" sz="quarter" idx="17"/>
          </p:nvPr>
        </p:nvSpPr>
        <p:spPr>
          <a:xfrm>
            <a:off x="463550" y="838200"/>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DC589030-8A6D-443A-BF13-B95E8535C67E}"/>
              </a:ext>
            </a:extLst>
          </p:cNvPr>
          <p:cNvSpPr>
            <a:spLocks noGrp="1"/>
          </p:cNvSpPr>
          <p:nvPr>
            <p:ph type="title"/>
          </p:nvPr>
        </p:nvSpPr>
        <p:spPr>
          <a:xfrm>
            <a:off x="457200" y="458788"/>
            <a:ext cx="6781800" cy="706437"/>
          </a:xfrm>
        </p:spPr>
        <p:txBody>
          <a:bodyPr>
            <a:normAutofit/>
          </a:bodyPr>
          <a:lstStyle/>
          <a:p>
            <a:pPr eaLnBrk="1" fontAlgn="auto" hangingPunct="1">
              <a:spcAft>
                <a:spcPts val="0"/>
              </a:spcAft>
              <a:defRPr/>
            </a:pPr>
            <a:r>
              <a:rPr lang="de-DE" dirty="0">
                <a:ea typeface="+mj-ea"/>
              </a:rPr>
              <a:t>Text-/ Bildseite</a:t>
            </a:r>
          </a:p>
        </p:txBody>
      </p:sp>
      <p:sp>
        <p:nvSpPr>
          <p:cNvPr id="22535" name="Datumsplatzhalter 3">
            <a:extLst>
              <a:ext uri="{FF2B5EF4-FFF2-40B4-BE49-F238E27FC236}">
                <a16:creationId xmlns:a16="http://schemas.microsoft.com/office/drawing/2014/main" id="{08FD8D3B-A853-4301-A523-7C10A92BCFA9}"/>
              </a:ext>
            </a:extLst>
          </p:cNvPr>
          <p:cNvSpPr>
            <a:spLocks noGrp="1"/>
          </p:cNvSpPr>
          <p:nvPr>
            <p:ph type="dt"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2536" name="Fußzeilenplatzhalter 4">
            <a:extLst>
              <a:ext uri="{FF2B5EF4-FFF2-40B4-BE49-F238E27FC236}">
                <a16:creationId xmlns:a16="http://schemas.microsoft.com/office/drawing/2014/main" id="{7FAD7C3F-5B94-4A3A-852E-5B3792182F60}"/>
              </a:ext>
            </a:extLst>
          </p:cNvPr>
          <p:cNvSpPr>
            <a:spLocks noGrp="1"/>
          </p:cNvSpPr>
          <p:nvPr>
            <p:ph type="ftr"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2537" name="Foliennummernplatzhalter 5">
            <a:extLst>
              <a:ext uri="{FF2B5EF4-FFF2-40B4-BE49-F238E27FC236}">
                <a16:creationId xmlns:a16="http://schemas.microsoft.com/office/drawing/2014/main" id="{2F22C40D-C264-4EBC-89DD-1DC9E20EC5D2}"/>
              </a:ext>
            </a:extLst>
          </p:cNvPr>
          <p:cNvSpPr>
            <a:spLocks noGrp="1"/>
          </p:cNvSpPr>
          <p:nvPr>
            <p:ph type="sldNum" sz="quarter" idx="22"/>
          </p:nvPr>
        </p:nvSpPr>
        <p:spPr bwMode="auto">
          <a:xfrm>
            <a:off x="8388350" y="667226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D9768D4A-804C-4C02-8CB4-86E6F9D5BF19}" type="slidenum">
              <a:rPr lang="de-DE" altLang="de-DE" sz="1000"/>
              <a:pPr eaLnBrk="1" hangingPunct="1">
                <a:buSzTx/>
                <a:buFontTx/>
                <a:buNone/>
              </a:pPr>
              <a:t>40</a:t>
            </a:fld>
            <a:endParaRPr lang="de-DE" altLang="de-DE" sz="1000"/>
          </a:p>
        </p:txBody>
      </p:sp>
      <p:sp>
        <p:nvSpPr>
          <p:cNvPr id="22538" name="Textfeld 8">
            <a:extLst>
              <a:ext uri="{FF2B5EF4-FFF2-40B4-BE49-F238E27FC236}">
                <a16:creationId xmlns:a16="http://schemas.microsoft.com/office/drawing/2014/main" id="{8FCC06FF-5C40-4087-9F01-500C45923783}"/>
              </a:ext>
            </a:extLst>
          </p:cNvPr>
          <p:cNvSpPr txBox="1">
            <a:spLocks noChangeArrowheads="1"/>
          </p:cNvSpPr>
          <p:nvPr/>
        </p:nvSpPr>
        <p:spPr bwMode="auto">
          <a:xfrm>
            <a:off x="-1620838" y="4864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Bildplatzhalter 6" descr="Fakultät-FZ6-älteres-Bild-aber-schön!.jpg">
            <a:extLst>
              <a:ext uri="{FF2B5EF4-FFF2-40B4-BE49-F238E27FC236}">
                <a16:creationId xmlns:a16="http://schemas.microsoft.com/office/drawing/2014/main" id="{B43AA1E8-BE0B-438B-B09E-BCF403FD668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801" r="9801"/>
          <a:stretch>
            <a:fillRect/>
          </a:stretch>
        </p:blipFill>
        <p:spPr>
          <a:xfrm>
            <a:off x="0" y="0"/>
            <a:ext cx="9144000" cy="6883400"/>
          </a:xfrm>
        </p:spPr>
      </p:pic>
      <p:sp>
        <p:nvSpPr>
          <p:cNvPr id="10" name="Titel 9">
            <a:extLst>
              <a:ext uri="{FF2B5EF4-FFF2-40B4-BE49-F238E27FC236}">
                <a16:creationId xmlns:a16="http://schemas.microsoft.com/office/drawing/2014/main" id="{1C7A6611-B55A-4421-AA59-136A4501B450}"/>
              </a:ext>
            </a:extLst>
          </p:cNvPr>
          <p:cNvSpPr>
            <a:spLocks noGrp="1"/>
          </p:cNvSpPr>
          <p:nvPr>
            <p:ph type="title"/>
          </p:nvPr>
        </p:nvSpPr>
        <p:spPr>
          <a:xfrm>
            <a:off x="457200" y="388938"/>
            <a:ext cx="6718300" cy="889000"/>
          </a:xfrm>
        </p:spPr>
        <p:txBody>
          <a:bodyPr/>
          <a:lstStyle/>
          <a:p>
            <a:pPr eaLnBrk="1" fontAlgn="auto" hangingPunct="1">
              <a:spcAft>
                <a:spcPts val="0"/>
              </a:spcAft>
              <a:defRPr/>
            </a:pPr>
            <a:r>
              <a:rPr lang="de-DE" dirty="0">
                <a:ea typeface="+mj-ea"/>
              </a:rPr>
              <a:t>Vorlage Vollbild </a:t>
            </a:r>
            <a:br>
              <a:rPr lang="de-DE" dirty="0">
                <a:ea typeface="+mj-ea"/>
              </a:rPr>
            </a:br>
            <a:r>
              <a:rPr lang="de-DE" dirty="0">
                <a:ea typeface="+mj-ea"/>
              </a:rPr>
              <a:t>Motiv bitte hinter die Klammer legen</a:t>
            </a:r>
            <a:br>
              <a:rPr lang="de-DE" dirty="0">
                <a:ea typeface="+mj-ea"/>
              </a:rPr>
            </a:br>
            <a:endParaRPr lang="de-DE" dirty="0">
              <a:ea typeface="+mj-ea"/>
            </a:endParaRPr>
          </a:p>
        </p:txBody>
      </p:sp>
      <p:sp>
        <p:nvSpPr>
          <p:cNvPr id="23556" name="Datumsplatzhalter 3">
            <a:extLst>
              <a:ext uri="{FF2B5EF4-FFF2-40B4-BE49-F238E27FC236}">
                <a16:creationId xmlns:a16="http://schemas.microsoft.com/office/drawing/2014/main" id="{5E85AE6D-57C3-4BDC-91C9-2F8A0AA79B31}"/>
              </a:ext>
            </a:extLst>
          </p:cNvPr>
          <p:cNvSpPr>
            <a:spLocks noGrp="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3557" name="Fußzeilenplatzhalter 4">
            <a:extLst>
              <a:ext uri="{FF2B5EF4-FFF2-40B4-BE49-F238E27FC236}">
                <a16:creationId xmlns:a16="http://schemas.microsoft.com/office/drawing/2014/main" id="{A228ED10-7CF3-4898-BBA6-4E5ADFA963C7}"/>
              </a:ext>
            </a:extLst>
          </p:cNvPr>
          <p:cNvSpPr>
            <a:spLocks noGrp="1"/>
          </p:cNvSpPr>
          <p:nvPr>
            <p:ph type="ftr"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3558" name="Foliennummernplatzhalter 5">
            <a:extLst>
              <a:ext uri="{FF2B5EF4-FFF2-40B4-BE49-F238E27FC236}">
                <a16:creationId xmlns:a16="http://schemas.microsoft.com/office/drawing/2014/main" id="{436515F8-C274-439C-B553-1F0A07C6996B}"/>
              </a:ext>
            </a:extLst>
          </p:cNvPr>
          <p:cNvSpPr>
            <a:spLocks noGrp="1"/>
          </p:cNvSpPr>
          <p:nvPr>
            <p:ph type="sldNum" sz="quarter" idx="16"/>
          </p:nvPr>
        </p:nvSpPr>
        <p:spPr bwMode="auto">
          <a:xfrm>
            <a:off x="8388350" y="66833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6BFEB477-CC24-4591-9BF6-6F99A50198EC}" type="slidenum">
              <a:rPr lang="de-DE" altLang="de-DE" sz="1000"/>
              <a:pPr eaLnBrk="1" hangingPunct="1">
                <a:buSzTx/>
                <a:buFontTx/>
                <a:buNone/>
              </a:pPr>
              <a:t>41</a:t>
            </a:fld>
            <a:endParaRPr lang="de-DE" altLang="de-DE" sz="1000"/>
          </a:p>
        </p:txBody>
      </p:sp>
      <p:grpSp>
        <p:nvGrpSpPr>
          <p:cNvPr id="23559" name="Gruppierung 1">
            <a:extLst>
              <a:ext uri="{FF2B5EF4-FFF2-40B4-BE49-F238E27FC236}">
                <a16:creationId xmlns:a16="http://schemas.microsoft.com/office/drawing/2014/main" id="{C8277E44-6F86-4944-8F41-9FFF676952DF}"/>
              </a:ext>
            </a:extLst>
          </p:cNvPr>
          <p:cNvGrpSpPr>
            <a:grpSpLocks/>
          </p:cNvGrpSpPr>
          <p:nvPr/>
        </p:nvGrpSpPr>
        <p:grpSpPr bwMode="auto">
          <a:xfrm>
            <a:off x="7412038" y="0"/>
            <a:ext cx="1736725" cy="6880225"/>
            <a:chOff x="7411539" y="0"/>
            <a:chExt cx="1738007" cy="6880743"/>
          </a:xfrm>
        </p:grpSpPr>
        <p:sp>
          <p:nvSpPr>
            <p:cNvPr id="20" name="Rechteck 19">
              <a:extLst>
                <a:ext uri="{FF2B5EF4-FFF2-40B4-BE49-F238E27FC236}">
                  <a16:creationId xmlns:a16="http://schemas.microsoft.com/office/drawing/2014/main" id="{7744DEBD-847C-42E6-A4F1-0739EC2B9CCE}"/>
                </a:ext>
              </a:extLst>
            </p:cNvPr>
            <p:cNvSpPr/>
            <p:nvPr/>
          </p:nvSpPr>
          <p:spPr>
            <a:xfrm>
              <a:off x="7416305" y="6669590"/>
              <a:ext cx="1731652" cy="211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1" name="Rechteck 20">
              <a:extLst>
                <a:ext uri="{FF2B5EF4-FFF2-40B4-BE49-F238E27FC236}">
                  <a16:creationId xmlns:a16="http://schemas.microsoft.com/office/drawing/2014/main" id="{1262D9EF-0600-4A3B-971B-06FBDA24D0C4}"/>
                </a:ext>
              </a:extLst>
            </p:cNvPr>
            <p:cNvSpPr/>
            <p:nvPr/>
          </p:nvSpPr>
          <p:spPr>
            <a:xfrm>
              <a:off x="8971615" y="0"/>
              <a:ext cx="177931" cy="67981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22" name="Rechteck 21">
              <a:extLst>
                <a:ext uri="{FF2B5EF4-FFF2-40B4-BE49-F238E27FC236}">
                  <a16:creationId xmlns:a16="http://schemas.microsoft.com/office/drawing/2014/main" id="{D997FB2C-8241-4E10-8CDE-947DD4D22E69}"/>
                </a:ext>
              </a:extLst>
            </p:cNvPr>
            <p:cNvSpPr/>
            <p:nvPr/>
          </p:nvSpPr>
          <p:spPr>
            <a:xfrm>
              <a:off x="7411539" y="0"/>
              <a:ext cx="1733240" cy="7715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23564" name="Bild 22" descr="Claim_HSE_grau_CMYK_D.eps">
              <a:extLst>
                <a:ext uri="{FF2B5EF4-FFF2-40B4-BE49-F238E27FC236}">
                  <a16:creationId xmlns:a16="http://schemas.microsoft.com/office/drawing/2014/main" id="{B94A48D5-B514-4377-B8DD-085AC892082E}"/>
                </a:ext>
              </a:extLst>
            </p:cNvPr>
            <p:cNvPicPr>
              <a:picLocks noChangeAspect="1"/>
            </p:cNvPicPr>
            <p:nvPr/>
          </p:nvPicPr>
          <p:blipFill>
            <a:blip r:embed="rId3">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0" name="Foliennummernplatzhalter 5">
            <a:extLst>
              <a:ext uri="{FF2B5EF4-FFF2-40B4-BE49-F238E27FC236}">
                <a16:creationId xmlns:a16="http://schemas.microsoft.com/office/drawing/2014/main" id="{05D0C779-1278-4F8C-A6D7-B8676EE5C961}"/>
              </a:ext>
            </a:extLst>
          </p:cNvPr>
          <p:cNvSpPr txBox="1">
            <a:spLocks/>
          </p:cNvSpPr>
          <p:nvPr/>
        </p:nvSpPr>
        <p:spPr bwMode="auto">
          <a:xfrm>
            <a:off x="8388350" y="6694488"/>
            <a:ext cx="57626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algn="r" eaLnBrk="1" hangingPunct="1">
              <a:buSzTx/>
              <a:buFontTx/>
              <a:buNone/>
            </a:pPr>
            <a:fld id="{7C10BBBD-1D51-4C52-B872-B400B3512B85}" type="slidenum">
              <a:rPr lang="de-DE" altLang="de-DE" sz="1000"/>
              <a:pPr algn="r" eaLnBrk="1" hangingPunct="1">
                <a:buSzTx/>
                <a:buFontTx/>
                <a:buNone/>
              </a:pPr>
              <a:t>41</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Bild 8">
            <a:extLst>
              <a:ext uri="{FF2B5EF4-FFF2-40B4-BE49-F238E27FC236}">
                <a16:creationId xmlns:a16="http://schemas.microsoft.com/office/drawing/2014/main" id="{BF294D4F-8820-4B6C-A1D8-14668CD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563" y="1435100"/>
            <a:ext cx="544195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platzhalter 5">
            <a:extLst>
              <a:ext uri="{FF2B5EF4-FFF2-40B4-BE49-F238E27FC236}">
                <a16:creationId xmlns:a16="http://schemas.microsoft.com/office/drawing/2014/main" id="{042E9E2F-D80F-41C8-B6ED-0639306A5A14}"/>
              </a:ext>
            </a:extLst>
          </p:cNvPr>
          <p:cNvSpPr>
            <a:spLocks noGrp="1"/>
          </p:cNvSpPr>
          <p:nvPr>
            <p:ph type="body" sz="quarter" idx="17"/>
          </p:nvPr>
        </p:nvSpPr>
        <p:spPr>
          <a:xfrm>
            <a:off x="463550" y="784225"/>
            <a:ext cx="6775450" cy="395288"/>
          </a:xfrm>
        </p:spPr>
        <p:txBody>
          <a:bodyPr/>
          <a:lstStyle/>
          <a:p>
            <a:pPr eaLnBrk="1" hangingPunct="1"/>
            <a:r>
              <a:rPr lang="de-DE" altLang="de-DE"/>
              <a:t>Subtitel</a:t>
            </a:r>
          </a:p>
        </p:txBody>
      </p:sp>
      <p:sp>
        <p:nvSpPr>
          <p:cNvPr id="24580" name="Titel 6">
            <a:extLst>
              <a:ext uri="{FF2B5EF4-FFF2-40B4-BE49-F238E27FC236}">
                <a16:creationId xmlns:a16="http://schemas.microsoft.com/office/drawing/2014/main" id="{923C0F43-D74B-4572-AA0E-CDCA2DE7D437}"/>
              </a:ext>
            </a:extLst>
          </p:cNvPr>
          <p:cNvSpPr>
            <a:spLocks noGrp="1"/>
          </p:cNvSpPr>
          <p:nvPr>
            <p:ph type="title"/>
          </p:nvPr>
        </p:nvSpPr>
        <p:spPr bwMode="auto">
          <a:xfrm>
            <a:off x="457200" y="458788"/>
            <a:ext cx="67818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a:t>Technik – Wirtschaft – Soziales</a:t>
            </a:r>
          </a:p>
        </p:txBody>
      </p:sp>
      <p:sp>
        <p:nvSpPr>
          <p:cNvPr id="24581" name="Inhaltsplatzhalter 11">
            <a:extLst>
              <a:ext uri="{FF2B5EF4-FFF2-40B4-BE49-F238E27FC236}">
                <a16:creationId xmlns:a16="http://schemas.microsoft.com/office/drawing/2014/main" id="{C14760B1-ABC5-4FB6-A7C1-936BC69BED80}"/>
              </a:ext>
            </a:extLst>
          </p:cNvPr>
          <p:cNvSpPr>
            <a:spLocks noGrp="1"/>
          </p:cNvSpPr>
          <p:nvPr>
            <p:ph sz="quarter" idx="21"/>
          </p:nvPr>
        </p:nvSpPr>
        <p:spPr>
          <a:xfrm>
            <a:off x="463550" y="1697038"/>
            <a:ext cx="2767013" cy="4741862"/>
          </a:xfrm>
        </p:spPr>
        <p:txBody>
          <a:bodyPr/>
          <a:lstStyle/>
          <a:p>
            <a:pPr eaLnBrk="1" hangingPunct="1"/>
            <a:r>
              <a:rPr lang="de-DE" altLang="de-DE"/>
              <a:t>Lorem ipsum dolor sit amet, consetetur sadipscing elitr, sed diam nonumy eirmod tempor invidunt ut labore et dolore magna aliquyam erat, sed diam voluptua. </a:t>
            </a:r>
          </a:p>
        </p:txBody>
      </p:sp>
      <p:sp>
        <p:nvSpPr>
          <p:cNvPr id="24582" name="Datumsplatzhalter 1">
            <a:extLst>
              <a:ext uri="{FF2B5EF4-FFF2-40B4-BE49-F238E27FC236}">
                <a16:creationId xmlns:a16="http://schemas.microsoft.com/office/drawing/2014/main" id="{EC403FE5-448A-4E5A-9373-DC23575B7EF3}"/>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4583" name="Fußzeilenplatzhalter 2">
            <a:extLst>
              <a:ext uri="{FF2B5EF4-FFF2-40B4-BE49-F238E27FC236}">
                <a16:creationId xmlns:a16="http://schemas.microsoft.com/office/drawing/2014/main" id="{BBEA4D9E-611A-4E26-A3ED-E05E3D252BB9}"/>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4584" name="Foliennummernplatzhalter 3">
            <a:extLst>
              <a:ext uri="{FF2B5EF4-FFF2-40B4-BE49-F238E27FC236}">
                <a16:creationId xmlns:a16="http://schemas.microsoft.com/office/drawing/2014/main" id="{FB0979B0-28CF-4F4C-9159-03D53DA2A0E4}"/>
              </a:ext>
            </a:extLst>
          </p:cNvPr>
          <p:cNvSpPr>
            <a:spLocks noGrp="1"/>
          </p:cNvSpPr>
          <p:nvPr>
            <p:ph type="sldNum" sz="quarter" idx="24"/>
          </p:nvPr>
        </p:nvSpPr>
        <p:spPr bwMode="auto">
          <a:xfrm>
            <a:off x="8388350" y="6678613"/>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C95BE432-6E95-4099-AC8E-9E33521AF8E9}" type="slidenum">
              <a:rPr lang="de-DE" altLang="de-DE" sz="1000"/>
              <a:pPr eaLnBrk="1" hangingPunct="1">
                <a:buSzTx/>
                <a:buFontTx/>
                <a:buNone/>
              </a:pPr>
              <a:t>42</a:t>
            </a:fld>
            <a:endParaRPr lang="de-DE" altLang="de-DE" sz="1000"/>
          </a:p>
        </p:txBody>
      </p:sp>
      <p:sp>
        <p:nvSpPr>
          <p:cNvPr id="24585" name="Textfeld 4">
            <a:extLst>
              <a:ext uri="{FF2B5EF4-FFF2-40B4-BE49-F238E27FC236}">
                <a16:creationId xmlns:a16="http://schemas.microsoft.com/office/drawing/2014/main" id="{23DDA137-A5E9-446F-A1FF-C8C3DB430F15}"/>
              </a:ext>
            </a:extLst>
          </p:cNvPr>
          <p:cNvSpPr txBox="1">
            <a:spLocks noChangeArrowheads="1"/>
          </p:cNvSpPr>
          <p:nvPr/>
        </p:nvSpPr>
        <p:spPr bwMode="auto">
          <a:xfrm>
            <a:off x="-493713" y="3427413"/>
            <a:ext cx="91440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Bildplatzhalter 8" descr="Pirmin_Maier_BW_KDB5136.jpg">
            <a:extLst>
              <a:ext uri="{FF2B5EF4-FFF2-40B4-BE49-F238E27FC236}">
                <a16:creationId xmlns:a16="http://schemas.microsoft.com/office/drawing/2014/main" id="{921CC0BE-7E1A-4775-8864-61128A79B53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20" r="11520"/>
          <a:stretch>
            <a:fillRect/>
          </a:stretch>
        </p:blipFill>
        <p:spPr>
          <a:xfrm>
            <a:off x="7412038" y="776288"/>
            <a:ext cx="1552575" cy="5870575"/>
          </a:xfrm>
        </p:spPr>
      </p:pic>
      <p:graphicFrame>
        <p:nvGraphicFramePr>
          <p:cNvPr id="8" name="SmartArt-Platzhalter 7">
            <a:extLst>
              <a:ext uri="{FF2B5EF4-FFF2-40B4-BE49-F238E27FC236}">
                <a16:creationId xmlns:a16="http://schemas.microsoft.com/office/drawing/2014/main" id="{B60A0BFA-2C65-4CD5-93C0-D924E3AAF1D1}"/>
              </a:ext>
            </a:extLst>
          </p:cNvPr>
          <p:cNvGraphicFramePr>
            <a:graphicFrameLocks noGrp="1"/>
          </p:cNvGraphicFramePr>
          <p:nvPr>
            <p:ph type="dgm" sz="quarter" idx="17"/>
          </p:nvPr>
        </p:nvGraphicFramePr>
        <p:xfrm>
          <a:off x="457200" y="1670050"/>
          <a:ext cx="6756400" cy="476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604" name="Textplatzhalter 15">
            <a:extLst>
              <a:ext uri="{FF2B5EF4-FFF2-40B4-BE49-F238E27FC236}">
                <a16:creationId xmlns:a16="http://schemas.microsoft.com/office/drawing/2014/main" id="{BB27A597-7E3A-4D1D-9DF2-9FC71D0713D0}"/>
              </a:ext>
            </a:extLst>
          </p:cNvPr>
          <p:cNvSpPr>
            <a:spLocks noGrp="1"/>
          </p:cNvSpPr>
          <p:nvPr>
            <p:ph type="body" sz="quarter" idx="18"/>
          </p:nvPr>
        </p:nvSpPr>
        <p:spPr>
          <a:xfrm>
            <a:off x="463550" y="785813"/>
            <a:ext cx="6775450" cy="396875"/>
          </a:xfrm>
        </p:spPr>
        <p:txBody>
          <a:bodyPr/>
          <a:lstStyle/>
          <a:p>
            <a:pPr eaLnBrk="1" hangingPunct="1"/>
            <a:endParaRPr lang="de-DE" altLang="de-DE"/>
          </a:p>
        </p:txBody>
      </p:sp>
      <p:sp>
        <p:nvSpPr>
          <p:cNvPr id="3" name="Titel 2">
            <a:extLst>
              <a:ext uri="{FF2B5EF4-FFF2-40B4-BE49-F238E27FC236}">
                <a16:creationId xmlns:a16="http://schemas.microsoft.com/office/drawing/2014/main" id="{83215123-DC75-4030-B825-9060E4D02F0E}"/>
              </a:ext>
            </a:extLst>
          </p:cNvPr>
          <p:cNvSpPr>
            <a:spLocks noGrp="1"/>
          </p:cNvSpPr>
          <p:nvPr>
            <p:ph type="title"/>
          </p:nvPr>
        </p:nvSpPr>
        <p:spPr>
          <a:xfrm>
            <a:off x="457200" y="458788"/>
            <a:ext cx="6781800" cy="706437"/>
          </a:xfrm>
        </p:spPr>
        <p:txBody>
          <a:bodyPr/>
          <a:lstStyle/>
          <a:p>
            <a:pPr eaLnBrk="1" fontAlgn="auto" hangingPunct="1">
              <a:spcAft>
                <a:spcPts val="0"/>
              </a:spcAft>
              <a:defRPr/>
            </a:pPr>
            <a:r>
              <a:rPr lang="de-DE">
                <a:ea typeface="+mj-ea"/>
              </a:rPr>
              <a:t>Grafik einsetzen</a:t>
            </a:r>
            <a:endParaRPr lang="de-DE" dirty="0">
              <a:ea typeface="+mj-ea"/>
            </a:endParaRPr>
          </a:p>
        </p:txBody>
      </p:sp>
      <p:sp>
        <p:nvSpPr>
          <p:cNvPr id="25606" name="Datumsplatzhalter 3">
            <a:extLst>
              <a:ext uri="{FF2B5EF4-FFF2-40B4-BE49-F238E27FC236}">
                <a16:creationId xmlns:a16="http://schemas.microsoft.com/office/drawing/2014/main" id="{F2E30CD1-698B-404B-85CA-28AAF433A517}"/>
              </a:ext>
            </a:extLst>
          </p:cNvPr>
          <p:cNvSpPr>
            <a:spLocks noGrp="1"/>
          </p:cNvSpPr>
          <p:nvPr>
            <p:ph type="dt"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25607" name="Fußzeilenplatzhalter 4">
            <a:extLst>
              <a:ext uri="{FF2B5EF4-FFF2-40B4-BE49-F238E27FC236}">
                <a16:creationId xmlns:a16="http://schemas.microsoft.com/office/drawing/2014/main" id="{EE7615E0-0C9D-49FD-8BAA-CA47D925EB88}"/>
              </a:ext>
            </a:extLst>
          </p:cNvPr>
          <p:cNvSpPr>
            <a:spLocks noGrp="1"/>
          </p:cNvSpPr>
          <p:nvPr>
            <p:ph type="ftr" sz="quarter" idx="2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25608" name="Foliennummernplatzhalter 5">
            <a:extLst>
              <a:ext uri="{FF2B5EF4-FFF2-40B4-BE49-F238E27FC236}">
                <a16:creationId xmlns:a16="http://schemas.microsoft.com/office/drawing/2014/main" id="{7CE0FD67-8871-4177-85D7-9E7388E67C87}"/>
              </a:ext>
            </a:extLst>
          </p:cNvPr>
          <p:cNvSpPr>
            <a:spLocks noGrp="1"/>
          </p:cNvSpPr>
          <p:nvPr>
            <p:ph type="sldNum"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0D4174A4-9C7F-4249-BD5E-A40CFDDFAEE9}" type="slidenum">
              <a:rPr lang="de-DE" altLang="de-DE" sz="1000"/>
              <a:pPr eaLnBrk="1" hangingPunct="1">
                <a:buSzTx/>
                <a:buFontTx/>
                <a:buNone/>
              </a:pPr>
              <a:t>43</a:t>
            </a:fld>
            <a:endParaRPr lang="de-DE" altLang="de-DE" sz="1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1839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2367</Words>
  <Application>Microsoft Office PowerPoint</Application>
  <PresentationFormat>Bildschirmpräsentation (4:3)</PresentationFormat>
  <Paragraphs>484</Paragraphs>
  <Slides>43</Slides>
  <Notes>13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43</vt:i4>
      </vt:variant>
    </vt:vector>
  </HeadingPairs>
  <TitlesOfParts>
    <vt:vector size="49" baseType="lpstr">
      <vt:lpstr>Arial</vt:lpstr>
      <vt:lpstr>Calibri</vt:lpstr>
      <vt:lpstr>Calibri Light</vt:lpstr>
      <vt:lpstr>Lucida Grande</vt:lpstr>
      <vt:lpstr>Wingdings</vt:lpstr>
      <vt:lpstr>HE_PP_Vorlage_Allgemein</vt:lpstr>
      <vt:lpstr> </vt:lpstr>
      <vt:lpstr>PowerPoint-Präsentation</vt:lpstr>
      <vt:lpstr>Einleitung</vt:lpstr>
      <vt:lpstr>EINLEITUNG</vt:lpstr>
      <vt:lpstr>EINLEITUNG</vt:lpstr>
      <vt:lpstr>EINLEITUNG</vt:lpstr>
      <vt:lpstr>Einleitung</vt:lpstr>
      <vt:lpstr>Einleitung</vt:lpstr>
      <vt:lpstr>Einleitung</vt:lpstr>
      <vt:lpstr>PowerPoint-Präsentation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PowerPoint-Präsentation</vt:lpstr>
      <vt:lpstr>PowerPoint-Präsentation</vt:lpstr>
      <vt:lpstr>PowerPoint-Präsentation</vt:lpstr>
      <vt:lpstr>PowerPoint-Präsentation</vt:lpstr>
      <vt:lpstr>LITERATURANGABEN</vt:lpstr>
      <vt:lpstr>kurzanleitung</vt:lpstr>
      <vt:lpstr> </vt:lpstr>
      <vt:lpstr>PowerPoint-Präsentation</vt:lpstr>
      <vt:lpstr>PowerPoint-Präsentation</vt:lpstr>
      <vt:lpstr>Dies ist die Standard Textseite möglich: zweizeiliger Titel</vt:lpstr>
      <vt:lpstr>Standard Textseite Aufzählung möglich: zweizeilige Überschrift</vt:lpstr>
      <vt:lpstr>Standard Textseite mit Partnerlogos</vt:lpstr>
      <vt:lpstr>Text-/ Bildseite</vt:lpstr>
      <vt:lpstr>Text-/ Bildseite</vt:lpstr>
      <vt:lpstr>Text-/ Bildseite</vt:lpstr>
      <vt:lpstr>Text-/ Bildseite</vt:lpstr>
      <vt:lpstr>Text-/ Bildseite</vt:lpstr>
      <vt:lpstr>Vorlage Vollbild  Motiv bitte hinter die Klammer legen </vt:lpstr>
      <vt:lpstr>Technik – Wirtschaft – Soziales</vt:lpstr>
      <vt:lpstr>Grafik einsetzen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69</cp:revision>
  <cp:lastPrinted>2017-08-03T16:49:37Z</cp:lastPrinted>
  <dcterms:created xsi:type="dcterms:W3CDTF">2019-04-01T12:25:35Z</dcterms:created>
  <dcterms:modified xsi:type="dcterms:W3CDTF">2019-04-04T19:31:45Z</dcterms:modified>
</cp:coreProperties>
</file>