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charts/chart2.xml" ContentType="application/vnd.openxmlformats-officedocument.drawingml.chart+xml"/>
  <Override PartName="/ppt/notesSlides/notesSlide33.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notesSlides/notesSlide34.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35.xml" ContentType="application/vnd.openxmlformats-officedocument.presentationml.notesSlide+xml"/>
  <Override PartName="/ppt/charts/chart5.xml" ContentType="application/vnd.openxmlformats-officedocument.drawingml.chart+xml"/>
  <Override PartName="/ppt/notesSlides/notesSlide36.xml" ContentType="application/vnd.openxmlformats-officedocument.presentationml.notesSlide+xml"/>
  <Override PartName="/ppt/charts/chart6.xml" ContentType="application/vnd.openxmlformats-officedocument.drawingml.chart+xml"/>
  <Override PartName="/ppt/notesSlides/notesSlide37.xml" ContentType="application/vnd.openxmlformats-officedocument.presentationml.notesSlide+xml"/>
  <Override PartName="/ppt/charts/chart7.xml" ContentType="application/vnd.openxmlformats-officedocument.drawingml.chart+xml"/>
  <Override PartName="/ppt/notesSlides/notesSlide38.xml" ContentType="application/vnd.openxmlformats-officedocument.presentationml.notesSlide+xml"/>
  <Override PartName="/ppt/charts/chart8.xml" ContentType="application/vnd.openxmlformats-officedocument.drawingml.chart+xml"/>
  <Override PartName="/ppt/notesSlides/notesSlide39.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notesSlides/notesSlide40.xml" ContentType="application/vnd.openxmlformats-officedocument.presentationml.notesSlide+xml"/>
  <Override PartName="/ppt/charts/chart10.xml" ContentType="application/vnd.openxmlformats-officedocument.drawingml.chart+xml"/>
  <Override PartName="/ppt/notesSlides/notesSlide41.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6.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xml" ContentType="application/vnd.openxmlformats-officedocument.presentationml.tags+xml"/>
  <Override PartName="/ppt/notesSlides/notesSlide49.xml" ContentType="application/vnd.openxmlformats-officedocument.presentationml.notesSlide+xml"/>
  <Override PartName="/ppt/tags/tag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52.xml" ContentType="application/vnd.openxmlformats-officedocument.presentationml.notesSlide+xml"/>
  <Override PartName="/ppt/charts/chart19.xml" ContentType="application/vnd.openxmlformats-officedocument.drawingml.chart+xml"/>
  <Override PartName="/ppt/notesSlides/notesSlide53.xml" ContentType="application/vnd.openxmlformats-officedocument.presentationml.notesSlide+xml"/>
  <Override PartName="/ppt/charts/chart20.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67"/>
  </p:notesMasterIdLst>
  <p:handoutMasterIdLst>
    <p:handoutMasterId r:id="rId68"/>
  </p:handoutMasterIdLst>
  <p:sldIdLst>
    <p:sldId id="386" r:id="rId2"/>
    <p:sldId id="392" r:id="rId3"/>
    <p:sldId id="393" r:id="rId4"/>
    <p:sldId id="380" r:id="rId5"/>
    <p:sldId id="293" r:id="rId6"/>
    <p:sldId id="294" r:id="rId7"/>
    <p:sldId id="295" r:id="rId8"/>
    <p:sldId id="300" r:id="rId9"/>
    <p:sldId id="303" r:id="rId10"/>
    <p:sldId id="304" r:id="rId11"/>
    <p:sldId id="297" r:id="rId12"/>
    <p:sldId id="298" r:id="rId13"/>
    <p:sldId id="301" r:id="rId14"/>
    <p:sldId id="302" r:id="rId15"/>
    <p:sldId id="310" r:id="rId16"/>
    <p:sldId id="311" r:id="rId17"/>
    <p:sldId id="312" r:id="rId18"/>
    <p:sldId id="305" r:id="rId19"/>
    <p:sldId id="308" r:id="rId20"/>
    <p:sldId id="309" r:id="rId21"/>
    <p:sldId id="271" r:id="rId22"/>
    <p:sldId id="404" r:id="rId23"/>
    <p:sldId id="405" r:id="rId24"/>
    <p:sldId id="407" r:id="rId25"/>
    <p:sldId id="403"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338" r:id="rId43"/>
    <p:sldId id="369" r:id="rId44"/>
    <p:sldId id="342" r:id="rId45"/>
    <p:sldId id="377" r:id="rId46"/>
    <p:sldId id="345" r:id="rId47"/>
    <p:sldId id="346" r:id="rId48"/>
    <p:sldId id="347" r:id="rId49"/>
    <p:sldId id="348" r:id="rId50"/>
    <p:sldId id="349" r:id="rId51"/>
    <p:sldId id="351" r:id="rId52"/>
    <p:sldId id="352" r:id="rId53"/>
    <p:sldId id="353" r:id="rId54"/>
    <p:sldId id="354" r:id="rId55"/>
    <p:sldId id="350" r:id="rId56"/>
    <p:sldId id="331" r:id="rId57"/>
    <p:sldId id="332" r:id="rId58"/>
    <p:sldId id="339" r:id="rId59"/>
    <p:sldId id="333" r:id="rId60"/>
    <p:sldId id="378" r:id="rId61"/>
    <p:sldId id="334" r:id="rId62"/>
    <p:sldId id="335" r:id="rId63"/>
    <p:sldId id="336" r:id="rId64"/>
    <p:sldId id="358" r:id="rId65"/>
    <p:sldId id="292" r:id="rId66"/>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9" userDrawn="1">
          <p15:clr>
            <a:srgbClr val="A4A3A4"/>
          </p15:clr>
        </p15:guide>
        <p15:guide id="2" orient="horz" pos="3456" userDrawn="1">
          <p15:clr>
            <a:srgbClr val="A4A3A4"/>
          </p15:clr>
        </p15:guide>
        <p15:guide id="3" orient="horz" pos="2160" userDrawn="1">
          <p15:clr>
            <a:srgbClr val="A4A3A4"/>
          </p15:clr>
        </p15:guide>
        <p15:guide id="4" orient="horz" pos="1008" userDrawn="1">
          <p15:clr>
            <a:srgbClr val="A4A3A4"/>
          </p15:clr>
        </p15:guide>
        <p15:guide id="5" orient="horz" pos="4080" userDrawn="1">
          <p15:clr>
            <a:srgbClr val="A4A3A4"/>
          </p15:clr>
        </p15:guide>
        <p15:guide id="6" orient="horz" pos="3888" userDrawn="1">
          <p15:clr>
            <a:srgbClr val="A4A3A4"/>
          </p15:clr>
        </p15:guide>
        <p15:guide id="8" pos="7488" userDrawn="1">
          <p15:clr>
            <a:srgbClr val="A4A3A4"/>
          </p15:clr>
        </p15:guide>
        <p15:guide id="9" pos="3840" userDrawn="1">
          <p15:clr>
            <a:srgbClr val="A4A3A4"/>
          </p15:clr>
        </p15:guide>
        <p15:guide id="10" pos="384" userDrawn="1">
          <p15:clr>
            <a:srgbClr val="A4A3A4"/>
          </p15:clr>
        </p15:guide>
        <p15:guide id="11" pos="7328" userDrawn="1">
          <p15:clr>
            <a:srgbClr val="A4A3A4"/>
          </p15:clr>
        </p15:guide>
        <p15:guide id="12" orient="horz" pos="1152" userDrawn="1">
          <p15:clr>
            <a:srgbClr val="A4A3A4"/>
          </p15:clr>
        </p15:guide>
        <p15:guide id="13" pos="192" userDrawn="1">
          <p15:clr>
            <a:srgbClr val="A4A3A4"/>
          </p15:clr>
        </p15:guide>
      </p15:sldGuideLst>
    </p:ext>
    <p:ext uri="{2D200454-40CA-4A62-9FC3-DE9A4176ACB9}">
      <p15:notesGuideLst xmlns:p15="http://schemas.microsoft.com/office/powerpoint/2012/main" xmlns="">
        <p15:guide id="1" orient="horz" pos="2892">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95"/>
    <a:srgbClr val="215AA9"/>
    <a:srgbClr val="24AFE5"/>
    <a:srgbClr val="8DD390"/>
    <a:srgbClr val="64C469"/>
    <a:srgbClr val="43B049"/>
    <a:srgbClr val="F4BD0C"/>
    <a:srgbClr val="A29060"/>
    <a:srgbClr val="4B4B4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6" autoAdjust="0"/>
    <p:restoredTop sz="96005" autoAdjust="0"/>
  </p:normalViewPr>
  <p:slideViewPr>
    <p:cSldViewPr snapToObjects="1">
      <p:cViewPr>
        <p:scale>
          <a:sx n="115" d="100"/>
          <a:sy n="115" d="100"/>
        </p:scale>
        <p:origin x="-1640" y="-1016"/>
      </p:cViewPr>
      <p:guideLst>
        <p:guide orient="horz" pos="289"/>
        <p:guide orient="horz" pos="3456"/>
        <p:guide orient="horz" pos="2160"/>
        <p:guide orient="horz" pos="1008"/>
        <p:guide orient="horz" pos="4080"/>
        <p:guide orient="horz" pos="3888"/>
        <p:guide orient="horz" pos="1152"/>
        <p:guide pos="7488"/>
        <p:guide pos="3840"/>
        <p:guide pos="384"/>
        <p:guide pos="7328"/>
        <p:guide pos="192"/>
      </p:guideLst>
    </p:cSldViewPr>
  </p:slideViewPr>
  <p:notesTextViewPr>
    <p:cViewPr>
      <p:scale>
        <a:sx n="100" d="100"/>
        <a:sy n="100" d="100"/>
      </p:scale>
      <p:origin x="0" y="0"/>
    </p:cViewPr>
  </p:notesTextViewPr>
  <p:sorterViewPr>
    <p:cViewPr>
      <p:scale>
        <a:sx n="61" d="100"/>
        <a:sy n="61" d="100"/>
      </p:scale>
      <p:origin x="0" y="3176"/>
    </p:cViewPr>
  </p:sorterViewPr>
  <p:notesViewPr>
    <p:cSldViewPr snapToObjects="1">
      <p:cViewPr varScale="1">
        <p:scale>
          <a:sx n="91" d="100"/>
          <a:sy n="91" d="100"/>
        </p:scale>
        <p:origin x="-4046" y="-96"/>
      </p:cViewPr>
      <p:guideLst>
        <p:guide orient="horz" pos="2892"/>
        <p:guide pos="217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Macro-Enabled_Worksheet14.xlsm"/></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8312354573227"/>
          <c:y val="0.124068660979574"/>
          <c:w val="0.881687631804497"/>
          <c:h val="0.73018642648821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tx1">
                <a:lumMod val="75000"/>
              </a:schemeClr>
            </a:solidFill>
          </c:spPr>
          <c:invertIfNegative val="0"/>
          <c:dPt>
            <c:idx val="0"/>
            <c:invertIfNegative val="0"/>
            <c:bubble3D val="0"/>
            <c:spPr>
              <a:solidFill>
                <a:schemeClr val="tx1">
                  <a:lumMod val="60000"/>
                  <a:lumOff val="40000"/>
                </a:schemeClr>
              </a:solidFill>
            </c:spPr>
          </c:dPt>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2">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bg2">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021452216"/>
        <c:axId val="-2064296408"/>
      </c:barChart>
      <c:catAx>
        <c:axId val="-2021452216"/>
        <c:scaling>
          <c:orientation val="minMax"/>
        </c:scaling>
        <c:delete val="0"/>
        <c:axPos val="b"/>
        <c:title>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64296408"/>
        <c:crosses val="autoZero"/>
        <c:auto val="1"/>
        <c:lblAlgn val="ctr"/>
        <c:lblOffset val="100"/>
        <c:noMultiLvlLbl val="0"/>
      </c:catAx>
      <c:valAx>
        <c:axId val="-2064296408"/>
        <c:scaling>
          <c:orientation val="minMax"/>
        </c:scaling>
        <c:delete val="0"/>
        <c:axPos val="l"/>
        <c:majorGridlines/>
        <c:title>
          <c:layout>
            <c:manualLayout>
              <c:xMode val="edge"/>
              <c:yMode val="edge"/>
              <c:x val="0.00657894736842105"/>
              <c:y val="0.368510528112237"/>
            </c:manualLayout>
          </c:layout>
          <c:overlay val="0"/>
          <c:txPr>
            <a:bodyPr rot="-5400000" vert="horz"/>
            <a:lstStyle/>
            <a:p>
              <a:pPr>
                <a:defRPr>
                  <a:solidFill>
                    <a:schemeClr val="bg2"/>
                  </a:solidFill>
                </a:defRPr>
              </a:pPr>
              <a:endParaRPr lang="en-US"/>
            </a:p>
          </c:txPr>
        </c:title>
        <c:numFmt formatCode="#,##0.0" sourceLinked="1"/>
        <c:majorTickMark val="out"/>
        <c:minorTickMark val="none"/>
        <c:tickLblPos val="nextTo"/>
        <c:spPr>
          <a:ln>
            <a:noFill/>
          </a:ln>
        </c:spPr>
        <c:txPr>
          <a:bodyPr/>
          <a:lstStyle/>
          <a:p>
            <a:pPr>
              <a:defRPr>
                <a:solidFill>
                  <a:schemeClr val="bg2"/>
                </a:solidFill>
              </a:defRPr>
            </a:pPr>
            <a:endParaRPr lang="en-US"/>
          </a:p>
        </c:txPr>
        <c:crossAx val="-2021452216"/>
        <c:crosses val="autoZero"/>
        <c:crossBetween val="between"/>
      </c:valAx>
    </c:plotArea>
    <c:legend>
      <c:legendPos val="t"/>
      <c:layout>
        <c:manualLayout>
          <c:xMode val="edge"/>
          <c:yMode val="edge"/>
          <c:x val="0.10393482623107"/>
          <c:y val="0.0179372197309417"/>
          <c:w val="0.878403198448121"/>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12381220889588"/>
          <c:y val="0.120489154102374"/>
          <c:w val="0.900076935370144"/>
          <c:h val="0.73096077115921"/>
        </c:manualLayout>
      </c:layout>
      <c:lineChart>
        <c:grouping val="standard"/>
        <c:varyColors val="0"/>
        <c:ser>
          <c:idx val="0"/>
          <c:order val="0"/>
          <c:tx>
            <c:strRef>
              <c:f>Sheet1!$B$1</c:f>
              <c:strCache>
                <c:ptCount val="1"/>
                <c:pt idx="0">
                  <c:v>Series 1</c:v>
                </c:pt>
              </c:strCache>
            </c:strRef>
          </c:tx>
          <c:spPr>
            <a:ln>
              <a:solidFill>
                <a:schemeClr val="accent5"/>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0.6</c:v>
                </c:pt>
                <c:pt idx="1">
                  <c:v>1.0</c:v>
                </c:pt>
                <c:pt idx="2">
                  <c:v>1.4</c:v>
                </c:pt>
                <c:pt idx="3">
                  <c:v>1.8</c:v>
                </c:pt>
              </c:numCache>
            </c:numRef>
          </c:val>
          <c:smooth val="0"/>
        </c:ser>
        <c:ser>
          <c:idx val="1"/>
          <c:order val="1"/>
          <c:tx>
            <c:strRef>
              <c:f>Sheet1!$C$1</c:f>
              <c:strCache>
                <c:ptCount val="1"/>
                <c:pt idx="0">
                  <c:v>Series 2</c:v>
                </c:pt>
              </c:strCache>
            </c:strRef>
          </c:tx>
          <c:spPr>
            <a:ln>
              <a:solidFill>
                <a:schemeClr val="accent4"/>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1.2</c:v>
                </c:pt>
                <c:pt idx="1">
                  <c:v>1.6</c:v>
                </c:pt>
                <c:pt idx="2">
                  <c:v>2.0</c:v>
                </c:pt>
                <c:pt idx="3">
                  <c:v>2.4</c:v>
                </c:pt>
              </c:numCache>
            </c:numRef>
          </c:val>
          <c:smooth val="0"/>
        </c:ser>
        <c:ser>
          <c:idx val="2"/>
          <c:order val="2"/>
          <c:tx>
            <c:strRef>
              <c:f>Sheet1!$D$1</c:f>
              <c:strCache>
                <c:ptCount val="1"/>
                <c:pt idx="0">
                  <c:v>Series 3</c:v>
                </c:pt>
              </c:strCache>
            </c:strRef>
          </c:tx>
          <c:spPr>
            <a:ln>
              <a:solidFill>
                <a:schemeClr val="accent1"/>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1.8</c:v>
                </c:pt>
                <c:pt idx="1">
                  <c:v>2.2</c:v>
                </c:pt>
                <c:pt idx="2">
                  <c:v>2.6</c:v>
                </c:pt>
                <c:pt idx="3">
                  <c:v>3.0</c:v>
                </c:pt>
              </c:numCache>
            </c:numRef>
          </c:val>
          <c:smooth val="0"/>
        </c:ser>
        <c:ser>
          <c:idx val="3"/>
          <c:order val="3"/>
          <c:tx>
            <c:strRef>
              <c:f>Sheet1!$E$1</c:f>
              <c:strCache>
                <c:ptCount val="1"/>
                <c:pt idx="0">
                  <c:v>Series 4</c:v>
                </c:pt>
              </c:strCache>
            </c:strRef>
          </c:tx>
          <c:spPr>
            <a:ln>
              <a:solidFill>
                <a:schemeClr val="accent2"/>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2.4</c:v>
                </c:pt>
                <c:pt idx="1">
                  <c:v>2.8</c:v>
                </c:pt>
                <c:pt idx="2">
                  <c:v>3.2</c:v>
                </c:pt>
                <c:pt idx="3">
                  <c:v>3.6</c:v>
                </c:pt>
              </c:numCache>
            </c:numRef>
          </c:val>
          <c:smooth val="0"/>
        </c:ser>
        <c:ser>
          <c:idx val="4"/>
          <c:order val="4"/>
          <c:tx>
            <c:strRef>
              <c:f>Sheet1!$F$1</c:f>
              <c:strCache>
                <c:ptCount val="1"/>
                <c:pt idx="0">
                  <c:v>Series 5</c:v>
                </c:pt>
              </c:strCache>
            </c:strRef>
          </c:tx>
          <c:spPr>
            <a:ln>
              <a:solidFill>
                <a:schemeClr val="tx1"/>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3.0</c:v>
                </c:pt>
                <c:pt idx="1">
                  <c:v>3.4</c:v>
                </c:pt>
                <c:pt idx="2">
                  <c:v>3.8</c:v>
                </c:pt>
                <c:pt idx="3">
                  <c:v>4.2</c:v>
                </c:pt>
              </c:numCache>
            </c:numRef>
          </c:val>
          <c:smooth val="0"/>
        </c:ser>
        <c:ser>
          <c:idx val="5"/>
          <c:order val="5"/>
          <c:tx>
            <c:strRef>
              <c:f>Sheet1!$G$1</c:f>
              <c:strCache>
                <c:ptCount val="1"/>
                <c:pt idx="0">
                  <c:v>Series 6</c:v>
                </c:pt>
              </c:strCache>
            </c:strRef>
          </c:tx>
          <c:spPr>
            <a:ln>
              <a:solidFill>
                <a:srgbClr val="008C95"/>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3.6</c:v>
                </c:pt>
                <c:pt idx="1">
                  <c:v>4.0</c:v>
                </c:pt>
                <c:pt idx="2">
                  <c:v>4.4</c:v>
                </c:pt>
                <c:pt idx="3">
                  <c:v>4.8</c:v>
                </c:pt>
              </c:numCache>
            </c:numRef>
          </c:val>
          <c:smooth val="0"/>
        </c:ser>
        <c:dLbls>
          <c:showLegendKey val="0"/>
          <c:showVal val="0"/>
          <c:showCatName val="0"/>
          <c:showSerName val="0"/>
          <c:showPercent val="0"/>
          <c:showBubbleSize val="0"/>
        </c:dLbls>
        <c:marker val="1"/>
        <c:smooth val="0"/>
        <c:axId val="-2081916632"/>
        <c:axId val="-2081105992"/>
      </c:lineChart>
      <c:catAx>
        <c:axId val="-2081916632"/>
        <c:scaling>
          <c:orientation val="minMax"/>
        </c:scaling>
        <c:delete val="0"/>
        <c:axPos val="b"/>
        <c:title>
          <c:layout>
            <c:manualLayout>
              <c:xMode val="edge"/>
              <c:yMode val="edge"/>
              <c:x val="0.489163903854124"/>
              <c:y val="0.933931240657698"/>
            </c:manualLayout>
          </c:layout>
          <c:overlay val="0"/>
          <c:txPr>
            <a:bodyPr rot="0" vert="horz"/>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81105992"/>
        <c:crosses val="autoZero"/>
        <c:auto val="1"/>
        <c:lblAlgn val="ctr"/>
        <c:lblOffset val="100"/>
        <c:noMultiLvlLbl val="0"/>
      </c:catAx>
      <c:valAx>
        <c:axId val="-2081105992"/>
        <c:scaling>
          <c:orientation val="minMax"/>
        </c:scaling>
        <c:delete val="0"/>
        <c:axPos val="l"/>
        <c:majorGridlines/>
        <c:title>
          <c:layout>
            <c:manualLayout>
              <c:xMode val="edge"/>
              <c:yMode val="edge"/>
              <c:x val="0.0085362273794723"/>
              <c:y val="0.384355072207902"/>
            </c:manualLayout>
          </c:layout>
          <c:overlay val="0"/>
          <c:txPr>
            <a:bodyPr rot="-5400000" vert="horz"/>
            <a:lstStyle/>
            <a:p>
              <a:pPr>
                <a:defRPr>
                  <a:solidFill>
                    <a:schemeClr val="bg2"/>
                  </a:solidFill>
                </a:defRPr>
              </a:pPr>
              <a:endParaRPr lang="en-US"/>
            </a:p>
          </c:txPr>
        </c:title>
        <c:numFmt formatCode="#,##0.0" sourceLinked="0"/>
        <c:majorTickMark val="out"/>
        <c:minorTickMark val="none"/>
        <c:tickLblPos val="nextTo"/>
        <c:spPr>
          <a:ln>
            <a:noFill/>
          </a:ln>
        </c:spPr>
        <c:txPr>
          <a:bodyPr/>
          <a:lstStyle/>
          <a:p>
            <a:pPr>
              <a:defRPr>
                <a:solidFill>
                  <a:schemeClr val="bg2"/>
                </a:solidFill>
              </a:defRPr>
            </a:pPr>
            <a:endParaRPr lang="en-US"/>
          </a:p>
        </c:txPr>
        <c:crossAx val="-2081916632"/>
        <c:crosses val="autoZero"/>
        <c:crossBetween val="between"/>
      </c:valAx>
    </c:plotArea>
    <c:legend>
      <c:legendPos val="t"/>
      <c:layout>
        <c:manualLayout>
          <c:xMode val="edge"/>
          <c:yMode val="edge"/>
          <c:x val="0.0750523207625363"/>
          <c:y val="0.0179372197309417"/>
          <c:w val="0.892057949993093"/>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08476454030203"/>
          <c:y val="0.264932773733472"/>
          <c:w val="0.632256361976492"/>
          <c:h val="0.548750804734314"/>
        </c:manualLayout>
      </c:layout>
      <c:doughnutChart>
        <c:varyColors val="1"/>
        <c:ser>
          <c:idx val="0"/>
          <c:order val="0"/>
          <c:tx>
            <c:strRef>
              <c:f>Sheet1!$B$1</c:f>
              <c:strCache>
                <c:ptCount val="1"/>
                <c:pt idx="0">
                  <c:v>Sales</c:v>
                </c:pt>
              </c:strCache>
            </c:strRef>
          </c:tx>
          <c:spPr>
            <a:ln>
              <a:noFill/>
            </a:ln>
            <a:effectLst/>
          </c:spPr>
          <c:dPt>
            <c:idx val="0"/>
            <c:bubble3D val="0"/>
            <c:spPr>
              <a:solidFill>
                <a:schemeClr val="accent2"/>
              </a:solidFill>
              <a:ln>
                <a:noFill/>
              </a:ln>
              <a:effectLst/>
            </c:spPr>
          </c:dPt>
          <c:dPt>
            <c:idx val="1"/>
            <c:bubble3D val="0"/>
            <c:spPr>
              <a:solidFill>
                <a:schemeClr val="bg2">
                  <a:lumMod val="60000"/>
                  <a:lumOff val="40000"/>
                </a:schemeClr>
              </a:solidFill>
              <a:ln>
                <a:noFill/>
              </a:ln>
              <a:effectLst/>
            </c:spPr>
          </c:dPt>
          <c:dPt>
            <c:idx val="2"/>
            <c:bubble3D val="0"/>
            <c:spPr>
              <a:solidFill>
                <a:schemeClr val="accent1"/>
              </a:solidFill>
              <a:ln>
                <a:noFill/>
              </a:ln>
              <a:effectLst/>
            </c:spPr>
          </c:dPt>
          <c:dPt>
            <c:idx val="3"/>
            <c:bubble3D val="0"/>
            <c:spPr>
              <a:solidFill>
                <a:schemeClr val="tx2"/>
              </a:solidFill>
              <a:ln>
                <a:noFill/>
              </a:ln>
              <a:effectLst/>
            </c:spPr>
          </c:dPt>
          <c:dLbls>
            <c:dLbl>
              <c:idx val="0"/>
              <c:spPr/>
              <c:txPr>
                <a:bodyPr/>
                <a:lstStyle/>
                <a:p>
                  <a:pPr>
                    <a:defRPr>
                      <a:solidFill>
                        <a:srgbClr val="FFFFFF"/>
                      </a:solidFill>
                    </a:defRPr>
                  </a:pPr>
                  <a:endParaRPr lang="en-US"/>
                </a:p>
              </c:txPr>
              <c:showLegendKey val="0"/>
              <c:showVal val="1"/>
              <c:showCatName val="0"/>
              <c:showSerName val="0"/>
              <c:showPercent val="0"/>
              <c:showBubbleSize val="0"/>
            </c:dLbl>
            <c:dLbl>
              <c:idx val="1"/>
              <c:spPr/>
              <c:txPr>
                <a:bodyPr/>
                <a:lstStyle/>
                <a:p>
                  <a:pPr>
                    <a:defRPr>
                      <a:solidFill>
                        <a:schemeClr val="bg1"/>
                      </a:solidFill>
                    </a:defRPr>
                  </a:pPr>
                  <a:endParaRPr lang="en-US"/>
                </a:p>
              </c:txPr>
              <c:showLegendKey val="0"/>
              <c:showVal val="1"/>
              <c:showCatName val="0"/>
              <c:showSerName val="0"/>
              <c:showPercent val="0"/>
              <c:showBubbleSize val="0"/>
            </c:dLbl>
            <c:dLbl>
              <c:idx val="2"/>
              <c:spPr/>
              <c:txPr>
                <a:bodyPr/>
                <a:lstStyle/>
                <a:p>
                  <a:pPr>
                    <a:defRPr>
                      <a:solidFill>
                        <a:schemeClr val="bg1"/>
                      </a:solidFill>
                    </a:defRPr>
                  </a:pPr>
                  <a:endParaRPr lang="en-US"/>
                </a:p>
              </c:txPr>
              <c:showLegendKey val="0"/>
              <c:showVal val="1"/>
              <c:showCatName val="0"/>
              <c:showSerName val="0"/>
              <c:showPercent val="0"/>
              <c:showBubbleSize val="0"/>
            </c:dLbl>
            <c:dLbl>
              <c:idx val="3"/>
              <c:spPr/>
              <c:txPr>
                <a:bodyPr/>
                <a:lstStyle/>
                <a:p>
                  <a:pPr>
                    <a:defRPr>
                      <a:solidFill>
                        <a:schemeClr val="bg1"/>
                      </a:solidFill>
                    </a:defRPr>
                  </a:pPr>
                  <a:endParaRPr lang="en-US"/>
                </a:p>
              </c:txPr>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c:v>
                </c:pt>
                <c:pt idx="1">
                  <c:v>3.2</c:v>
                </c:pt>
                <c:pt idx="2">
                  <c:v>1.4</c:v>
                </c:pt>
                <c:pt idx="3">
                  <c:v>1.2</c:v>
                </c:pt>
              </c:numCache>
            </c:numRef>
          </c:val>
        </c:ser>
        <c:dLbls>
          <c:showLegendKey val="0"/>
          <c:showVal val="1"/>
          <c:showCatName val="0"/>
          <c:showSerName val="0"/>
          <c:showPercent val="0"/>
          <c:showBubbleSize val="0"/>
          <c:showLeaderLines val="1"/>
        </c:dLbls>
        <c:firstSliceAng val="0"/>
        <c:holeSize val="65"/>
      </c:doughnutChart>
    </c:plotArea>
    <c:legend>
      <c:legendPos val="r"/>
      <c:layout>
        <c:manualLayout>
          <c:xMode val="edge"/>
          <c:yMode val="edge"/>
          <c:x val="0.698855034425045"/>
          <c:y val="0.412075966919229"/>
          <c:w val="0.246797139487999"/>
          <c:h val="0.343562950857558"/>
        </c:manualLayout>
      </c:layout>
      <c:overlay val="0"/>
      <c:txPr>
        <a:bodyPr/>
        <a:lstStyle/>
        <a:p>
          <a:pPr>
            <a:defRPr>
              <a:solidFill>
                <a:schemeClr val="bg2"/>
              </a:solidFill>
            </a:defRPr>
          </a:pPr>
          <a:endParaRPr lang="en-US"/>
        </a:p>
      </c:txPr>
    </c:legend>
    <c:plotVisOnly val="1"/>
    <c:dispBlanksAs val="zero"/>
    <c:showDLblsOverMax val="0"/>
  </c:chart>
  <c:txPr>
    <a:bodyPr/>
    <a:lstStyle/>
    <a:p>
      <a:pPr>
        <a:defRPr sz="1600" baseline="0">
          <a:solidFill>
            <a:schemeClr val="bg2"/>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272946859903"/>
          <c:y val="0.264196751349478"/>
          <c:w val="0.633454106280194"/>
          <c:h val="0.54979035639413"/>
        </c:manualLayout>
      </c:layout>
      <c:pieChart>
        <c:varyColors val="1"/>
        <c:ser>
          <c:idx val="0"/>
          <c:order val="0"/>
          <c:tx>
            <c:strRef>
              <c:f>Sheet1!$B$1</c:f>
              <c:strCache>
                <c:ptCount val="1"/>
                <c:pt idx="0">
                  <c:v>Sales</c:v>
                </c:pt>
              </c:strCache>
            </c:strRef>
          </c:tx>
          <c:dPt>
            <c:idx val="0"/>
            <c:bubble3D val="0"/>
            <c:explosion val="12"/>
            <c:spPr>
              <a:solidFill>
                <a:schemeClr val="accent4"/>
              </a:solidFill>
            </c:spPr>
          </c:dPt>
          <c:dPt>
            <c:idx val="1"/>
            <c:bubble3D val="0"/>
            <c:spPr>
              <a:solidFill>
                <a:schemeClr val="accent1"/>
              </a:solidFill>
            </c:spPr>
          </c:dPt>
          <c:dPt>
            <c:idx val="2"/>
            <c:bubble3D val="0"/>
            <c:spPr>
              <a:solidFill>
                <a:schemeClr val="bg2"/>
              </a:solidFill>
            </c:spPr>
          </c:dPt>
          <c:dPt>
            <c:idx val="3"/>
            <c:bubble3D val="0"/>
            <c:spPr>
              <a:solidFill>
                <a:schemeClr val="bg2">
                  <a:lumMod val="20000"/>
                  <a:lumOff val="80000"/>
                </a:schemeClr>
              </a:solidFill>
            </c:spPr>
          </c:dPt>
          <c:dPt>
            <c:idx val="4"/>
            <c:bubble3D val="0"/>
            <c:spPr>
              <a:solidFill>
                <a:schemeClr val="accent1">
                  <a:lumMod val="60000"/>
                  <a:lumOff val="40000"/>
                </a:schemeClr>
              </a:solidFill>
            </c:spPr>
          </c:dPt>
          <c:dPt>
            <c:idx val="5"/>
            <c:bubble3D val="0"/>
            <c:spPr>
              <a:solidFill>
                <a:schemeClr val="accent2"/>
              </a:solidFill>
            </c:spPr>
          </c:dPt>
          <c:dPt>
            <c:idx val="6"/>
            <c:bubble3D val="0"/>
            <c:spPr>
              <a:solidFill>
                <a:schemeClr val="bg2">
                  <a:lumMod val="60000"/>
                  <a:lumOff val="40000"/>
                </a:schemeClr>
              </a:solidFill>
            </c:spPr>
          </c:dPt>
          <c:dPt>
            <c:idx val="7"/>
            <c:bubble3D val="0"/>
            <c:spPr>
              <a:solidFill>
                <a:schemeClr val="accent2">
                  <a:lumMod val="40000"/>
                  <a:lumOff val="60000"/>
                </a:schemeClr>
              </a:solidFill>
            </c:spPr>
          </c:dPt>
          <c:dPt>
            <c:idx val="8"/>
            <c:bubble3D val="0"/>
            <c:spPr>
              <a:solidFill>
                <a:schemeClr val="accent1">
                  <a:lumMod val="75000"/>
                </a:schemeClr>
              </a:solidFill>
            </c:spPr>
          </c:dPt>
          <c:dLbls>
            <c:dLbl>
              <c:idx val="2"/>
              <c:layout>
                <c:manualLayout>
                  <c:x val="0.0241545893719807"/>
                  <c:y val="-0.013102725366876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dLbl>
              <c:idx val="3"/>
              <c:layout>
                <c:manualLayout>
                  <c:x val="-0.0301932367149759"/>
                  <c:y val="0.0131027253668764"/>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0452898550724637"/>
                  <c:y val="0.0052410901467505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1600">
                    <a:solidFill>
                      <a:schemeClr val="bg2"/>
                    </a:solidFill>
                  </a:defRPr>
                </a:pPr>
                <a:endParaRPr lang="en-US"/>
              </a:p>
            </c:txPr>
            <c:dLblPos val="outEnd"/>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Sheet1!$A$2:$A$10</c:f>
              <c:strCache>
                <c:ptCount val="9"/>
                <c:pt idx="0">
                  <c:v>Day 1</c:v>
                </c:pt>
                <c:pt idx="1">
                  <c:v>Day 2</c:v>
                </c:pt>
                <c:pt idx="2">
                  <c:v>Day 3</c:v>
                </c:pt>
                <c:pt idx="3">
                  <c:v>Day 4</c:v>
                </c:pt>
                <c:pt idx="4">
                  <c:v>Day 5</c:v>
                </c:pt>
                <c:pt idx="5">
                  <c:v>Day 6</c:v>
                </c:pt>
                <c:pt idx="6">
                  <c:v>Day 7</c:v>
                </c:pt>
                <c:pt idx="7">
                  <c:v>Day 8</c:v>
                </c:pt>
                <c:pt idx="8">
                  <c:v>Day 9</c:v>
                </c:pt>
              </c:strCache>
            </c:strRef>
          </c:cat>
          <c:val>
            <c:numRef>
              <c:f>Sheet1!$B$2:$B$10</c:f>
              <c:numCache>
                <c:formatCode>General</c:formatCode>
                <c:ptCount val="9"/>
                <c:pt idx="0">
                  <c:v>8.200000000000001</c:v>
                </c:pt>
                <c:pt idx="1">
                  <c:v>3.2</c:v>
                </c:pt>
                <c:pt idx="2">
                  <c:v>1.4</c:v>
                </c:pt>
                <c:pt idx="3">
                  <c:v>1.2</c:v>
                </c:pt>
                <c:pt idx="4">
                  <c:v>2.8</c:v>
                </c:pt>
                <c:pt idx="5">
                  <c:v>5.2</c:v>
                </c:pt>
                <c:pt idx="6">
                  <c:v>4.1</c:v>
                </c:pt>
                <c:pt idx="7">
                  <c:v>3.2</c:v>
                </c:pt>
                <c:pt idx="8">
                  <c:v>2.1</c:v>
                </c:pt>
              </c:numCache>
            </c:numRef>
          </c:val>
        </c:ser>
        <c:dLbls>
          <c:showLegendKey val="0"/>
          <c:showVal val="0"/>
          <c:showCatName val="1"/>
          <c:showSerName val="0"/>
          <c:showPercent val="1"/>
          <c:showBubbleSize val="0"/>
          <c:showLeaderLines val="0"/>
        </c:dLbls>
        <c:firstSliceAng val="0"/>
      </c:pieChart>
    </c:plotArea>
    <c:plotVisOnly val="1"/>
    <c:dispBlanksAs val="zero"/>
    <c:showDLblsOverMax val="0"/>
  </c:chart>
  <c:txPr>
    <a:bodyPr/>
    <a:lstStyle/>
    <a:p>
      <a:pPr>
        <a:defRPr sz="1800">
          <a:solidFill>
            <a:srgbClr val="000000"/>
          </a:solidFil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108738480234"/>
          <c:y val="0.249803941410104"/>
          <c:w val="0.732990446945221"/>
          <c:h val="0.704396977108151"/>
        </c:manualLayout>
      </c:layout>
      <c:doughnutChart>
        <c:varyColors val="1"/>
        <c:ser>
          <c:idx val="0"/>
          <c:order val="0"/>
          <c:tx>
            <c:strRef>
              <c:f>Sheet1!$B$1</c:f>
              <c:strCache>
                <c:ptCount val="1"/>
                <c:pt idx="0">
                  <c:v>Total Revenue</c:v>
                </c:pt>
              </c:strCache>
            </c:strRef>
          </c:tx>
          <c:explosion val="2"/>
          <c:dPt>
            <c:idx val="0"/>
            <c:bubble3D val="0"/>
            <c:explosion val="21"/>
            <c:spPr>
              <a:solidFill>
                <a:schemeClr val="accent4"/>
              </a:solidFill>
              <a:ln w="19050">
                <a:noFill/>
                <a:prstDash val="sysDot"/>
              </a:ln>
              <a:effectLst/>
            </c:spPr>
          </c:dPt>
          <c:dPt>
            <c:idx val="1"/>
            <c:bubble3D val="0"/>
            <c:spPr>
              <a:solidFill>
                <a:schemeClr val="accent1"/>
              </a:solidFill>
              <a:ln w="19050">
                <a:solidFill>
                  <a:schemeClr val="lt1"/>
                </a:solidFill>
              </a:ln>
              <a:effectLst/>
            </c:spPr>
          </c:dPt>
          <c:dPt>
            <c:idx val="2"/>
            <c:bubble3D val="0"/>
            <c:spPr>
              <a:solidFill>
                <a:schemeClr val="accent2"/>
              </a:solidFill>
            </c:spPr>
          </c:dPt>
          <c:dPt>
            <c:idx val="3"/>
            <c:bubble3D val="0"/>
            <c:spPr>
              <a:solidFill>
                <a:schemeClr val="tx1"/>
              </a:solidFill>
            </c:spPr>
          </c:dPt>
          <c:cat>
            <c:strRef>
              <c:f>Sheet1!$A$2:$A$5</c:f>
              <c:strCache>
                <c:ptCount val="4"/>
                <c:pt idx="0">
                  <c:v>Passive</c:v>
                </c:pt>
                <c:pt idx="1">
                  <c:v>Active Equity / Fixed Income</c:v>
                </c:pt>
                <c:pt idx="2">
                  <c:v>Multi-Asset</c:v>
                </c:pt>
                <c:pt idx="3">
                  <c:v>Alternative</c:v>
                </c:pt>
              </c:strCache>
            </c:strRef>
          </c:cat>
          <c:val>
            <c:numRef>
              <c:f>Sheet1!$B$2:$B$5</c:f>
              <c:numCache>
                <c:formatCode>General</c:formatCode>
                <c:ptCount val="4"/>
                <c:pt idx="0">
                  <c:v>29.0</c:v>
                </c:pt>
                <c:pt idx="1">
                  <c:v>164.0</c:v>
                </c:pt>
                <c:pt idx="2">
                  <c:v>59.0</c:v>
                </c:pt>
                <c:pt idx="3">
                  <c:v>168.0</c:v>
                </c:pt>
              </c:numCache>
            </c:numRef>
          </c:val>
        </c:ser>
        <c:dLbls>
          <c:showLegendKey val="0"/>
          <c:showVal val="0"/>
          <c:showCatName val="0"/>
          <c:showSerName val="0"/>
          <c:showPercent val="0"/>
          <c:showBubbleSize val="0"/>
          <c:showLeaderLines val="1"/>
        </c:dLbls>
        <c:firstSliceAng val="28"/>
        <c:holeSize val="59"/>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7906976744186"/>
          <c:y val="0.0432098765432099"/>
          <c:w val="0.958139534883721"/>
          <c:h val="0.938271604938272"/>
        </c:manualLayout>
      </c:layout>
      <c:barChart>
        <c:barDir val="col"/>
        <c:grouping val="stacked"/>
        <c:varyColors val="0"/>
        <c:ser>
          <c:idx val="0"/>
          <c:order val="0"/>
          <c:tx>
            <c:strRef>
              <c:f>Sheet1!$A$2</c:f>
              <c:strCache>
                <c:ptCount val="1"/>
              </c:strCache>
            </c:strRef>
          </c:tx>
          <c:spPr>
            <a:solidFill>
              <a:srgbClr val="CCFFCC"/>
            </a:solidFill>
            <a:ln w="12607">
              <a:solidFill>
                <a:srgbClr val="CCFFFF"/>
              </a:solidFill>
              <a:prstDash val="solid"/>
            </a:ln>
          </c:spPr>
          <c:invertIfNegative val="0"/>
          <c:dPt>
            <c:idx val="0"/>
            <c:invertIfNegative val="0"/>
            <c:bubble3D val="0"/>
            <c:spPr>
              <a:solidFill>
                <a:schemeClr val="accent1"/>
              </a:solidFill>
              <a:ln w="25213">
                <a:noFill/>
              </a:ln>
            </c:spPr>
          </c:dPt>
          <c:dPt>
            <c:idx val="1"/>
            <c:invertIfNegative val="0"/>
            <c:bubble3D val="0"/>
            <c:spPr>
              <a:solidFill>
                <a:schemeClr val="accent4"/>
              </a:solidFill>
              <a:ln w="25213">
                <a:noFill/>
              </a:ln>
            </c:spPr>
          </c:dPt>
          <c:dPt>
            <c:idx val="2"/>
            <c:invertIfNegative val="0"/>
            <c:bubble3D val="0"/>
            <c:spPr>
              <a:solidFill>
                <a:schemeClr val="accent2"/>
              </a:solidFill>
              <a:ln w="25213">
                <a:noFill/>
              </a:ln>
            </c:spPr>
          </c:dPt>
          <c:cat>
            <c:numRef>
              <c:f>Sheet1!$B$1:$D$1</c:f>
              <c:numCache>
                <c:formatCode>General</c:formatCode>
                <c:ptCount val="3"/>
              </c:numCache>
            </c:numRef>
          </c:cat>
          <c:val>
            <c:numRef>
              <c:f>Sheet1!$B$2:$D$2</c:f>
              <c:numCache>
                <c:formatCode>General</c:formatCode>
                <c:ptCount val="3"/>
                <c:pt idx="0">
                  <c:v>-1.900000000000216</c:v>
                </c:pt>
                <c:pt idx="1">
                  <c:v>1.700000000000193</c:v>
                </c:pt>
                <c:pt idx="2">
                  <c:v>0.100000000000011</c:v>
                </c:pt>
              </c:numCache>
            </c:numRef>
          </c:val>
        </c:ser>
        <c:dLbls>
          <c:showLegendKey val="0"/>
          <c:showVal val="0"/>
          <c:showCatName val="0"/>
          <c:showSerName val="0"/>
          <c:showPercent val="0"/>
          <c:showBubbleSize val="0"/>
        </c:dLbls>
        <c:gapWidth val="80"/>
        <c:overlap val="100"/>
        <c:axId val="-2094744776"/>
        <c:axId val="-2094741688"/>
      </c:barChart>
      <c:catAx>
        <c:axId val="-2094744776"/>
        <c:scaling>
          <c:orientation val="minMax"/>
        </c:scaling>
        <c:delete val="0"/>
        <c:axPos val="b"/>
        <c:numFmt formatCode="General" sourceLinked="1"/>
        <c:majorTickMark val="none"/>
        <c:minorTickMark val="none"/>
        <c:tickLblPos val="none"/>
        <c:spPr>
          <a:ln w="19050">
            <a:solidFill>
              <a:schemeClr val="tx1"/>
            </a:solidFill>
            <a:prstDash val="solid"/>
          </a:ln>
        </c:spPr>
        <c:crossAx val="-2094741688"/>
        <c:crossesAt val="0.0"/>
        <c:auto val="1"/>
        <c:lblAlgn val="ctr"/>
        <c:lblOffset val="100"/>
        <c:tickLblSkip val="1"/>
        <c:tickMarkSkip val="1"/>
        <c:noMultiLvlLbl val="0"/>
      </c:catAx>
      <c:valAx>
        <c:axId val="-2094741688"/>
        <c:scaling>
          <c:orientation val="minMax"/>
          <c:max val="1.7"/>
          <c:min val="-1.9"/>
        </c:scaling>
        <c:delete val="0"/>
        <c:axPos val="l"/>
        <c:numFmt formatCode="General" sourceLinked="0"/>
        <c:majorTickMark val="none"/>
        <c:minorTickMark val="none"/>
        <c:tickLblPos val="none"/>
        <c:spPr>
          <a:ln w="6303">
            <a:noFill/>
          </a:ln>
        </c:spPr>
        <c:crossAx val="-2094744776"/>
        <c:crosses val="autoZero"/>
        <c:crossBetween val="between"/>
      </c:valAx>
      <c:spPr>
        <a:noFill/>
        <a:ln w="25213">
          <a:noFill/>
        </a:ln>
      </c:spPr>
    </c:plotArea>
    <c:plotVisOnly val="1"/>
    <c:dispBlanksAs val="gap"/>
    <c:showDLblsOverMax val="0"/>
  </c:chart>
  <c:spPr>
    <a:noFill/>
    <a:ln>
      <a:noFill/>
    </a:ln>
  </c:spPr>
  <c:txPr>
    <a:bodyPr/>
    <a:lstStyle/>
    <a:p>
      <a:pPr>
        <a:defRPr sz="1191" b="1" i="0" u="none" strike="noStrike" baseline="0">
          <a:solidFill>
            <a:srgbClr val="000000"/>
          </a:solidFill>
          <a:latin typeface="Calibri"/>
          <a:ea typeface="Calibri"/>
          <a:cs typeface="Calibri"/>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0871725355499439"/>
          <c:y val="0.0500216776102362"/>
          <c:w val="0.999128274644501"/>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35DE-4880-84DA-DA44CF8927EB}"/>
              </c:ext>
            </c:extLst>
          </c:dPt>
          <c:dPt>
            <c:idx val="1"/>
            <c:invertIfNegative val="0"/>
            <c:bubble3D val="0"/>
            <c:extLst xmlns:c16r2="http://schemas.microsoft.com/office/drawing/2015/06/chart">
              <c:ext xmlns:c16="http://schemas.microsoft.com/office/drawing/2014/chart" uri="{C3380CC4-5D6E-409C-BE32-E72D297353CC}">
                <c16:uniqueId val="{00000001-35DE-4880-84DA-DA44CF8927EB}"/>
              </c:ext>
            </c:extLst>
          </c:dPt>
          <c:dPt>
            <c:idx val="3"/>
            <c:invertIfNegative val="0"/>
            <c:bubble3D val="0"/>
            <c:extLst xmlns:c16r2="http://schemas.microsoft.com/office/drawing/2015/06/chart">
              <c:ext xmlns:c16="http://schemas.microsoft.com/office/drawing/2014/chart" uri="{C3380CC4-5D6E-409C-BE32-E72D297353CC}">
                <c16:uniqueId val="{00000002-35DE-4880-84DA-DA44CF8927EB}"/>
              </c:ext>
            </c:extLst>
          </c:dPt>
          <c:dPt>
            <c:idx val="5"/>
            <c:invertIfNegative val="0"/>
            <c:bubble3D val="0"/>
            <c:extLst xmlns:c16r2="http://schemas.microsoft.com/office/drawing/2015/06/chart">
              <c:ext xmlns:c16="http://schemas.microsoft.com/office/drawing/2014/chart" uri="{C3380CC4-5D6E-409C-BE32-E72D297353CC}">
                <c16:uniqueId val="{00000003-35DE-4880-84DA-DA44CF8927EB}"/>
              </c:ext>
            </c:extLst>
          </c:dPt>
          <c:dPt>
            <c:idx val="7"/>
            <c:invertIfNegative val="0"/>
            <c:bubble3D val="0"/>
            <c:extLst xmlns:c16r2="http://schemas.microsoft.com/office/drawing/2015/06/chart">
              <c:ext xmlns:c16="http://schemas.microsoft.com/office/drawing/2014/chart" uri="{C3380CC4-5D6E-409C-BE32-E72D297353CC}">
                <c16:uniqueId val="{00000004-35DE-4880-84DA-DA44CF8927EB}"/>
              </c:ext>
            </c:extLst>
          </c:dPt>
          <c:dPt>
            <c:idx val="8"/>
            <c:invertIfNegative val="0"/>
            <c:bubble3D val="0"/>
            <c:extLst xmlns:c16r2="http://schemas.microsoft.com/office/drawing/2015/06/chart">
              <c:ext xmlns:c16="http://schemas.microsoft.com/office/drawing/2014/chart" uri="{C3380CC4-5D6E-409C-BE32-E72D297353CC}">
                <c16:uniqueId val="{00000005-35DE-4880-84DA-DA44CF8927EB}"/>
              </c:ext>
            </c:extLst>
          </c:dPt>
          <c:dPt>
            <c:idx val="10"/>
            <c:invertIfNegative val="0"/>
            <c:bubble3D val="0"/>
            <c:extLst xmlns:c16r2="http://schemas.microsoft.com/office/drawing/2015/06/chart">
              <c:ext xmlns:c16="http://schemas.microsoft.com/office/drawing/2014/chart" uri="{C3380CC4-5D6E-409C-BE32-E72D297353CC}">
                <c16:uniqueId val="{00000006-35DE-4880-84DA-DA44CF8927EB}"/>
              </c:ext>
            </c:extLst>
          </c:dPt>
          <c:dLbls>
            <c:dLbl>
              <c:idx val="0"/>
              <c:layout>
                <c:manualLayout>
                  <c:x val="0.0"/>
                  <c:y val="0.0109069797800054"/>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71.0</c:v>
                </c:pt>
                <c:pt idx="1">
                  <c:v>68.3</c:v>
                </c:pt>
                <c:pt idx="2">
                  <c:v>38.125</c:v>
                </c:pt>
                <c:pt idx="3">
                  <c:v>32.0</c:v>
                </c:pt>
                <c:pt idx="4">
                  <c:v>45.3</c:v>
                </c:pt>
              </c:numCache>
            </c:numRef>
          </c:val>
          <c:extLst xmlns:c16r2="http://schemas.microsoft.com/office/drawing/2015/06/chart">
            <c:ext xmlns:c16="http://schemas.microsoft.com/office/drawing/2014/chart" uri="{C3380CC4-5D6E-409C-BE32-E72D297353CC}">
              <c16:uniqueId val="{00000007-35DE-4880-84DA-DA44CF8927EB}"/>
            </c:ext>
          </c:extLst>
        </c:ser>
        <c:ser>
          <c:idx val="1"/>
          <c:order val="1"/>
          <c:tx>
            <c:strRef>
              <c:f>Sheet1!$C$1</c:f>
              <c:strCache>
                <c:ptCount val="1"/>
                <c:pt idx="0">
                  <c:v>LTM1Q15</c:v>
                </c:pt>
              </c:strCache>
            </c:strRef>
          </c:tx>
          <c:spPr>
            <a:solidFill>
              <a:schemeClr val="accent2">
                <a:lumMod val="40000"/>
                <a:lumOff val="60000"/>
              </a:schemeClr>
            </a:solidFill>
          </c:spPr>
          <c:invertIfNegative val="0"/>
          <c:dLbls>
            <c:spPr>
              <a:noFill/>
              <a:ln>
                <a:noFill/>
              </a:ln>
              <a:effectLst/>
            </c:spPr>
            <c:txPr>
              <a:bodyPr/>
              <a:lstStyle/>
              <a:p>
                <a:pPr>
                  <a:defRPr sz="1200">
                    <a:solidFill>
                      <a:schemeClr val="bg2"/>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64.0</c:v>
                </c:pt>
                <c:pt idx="1">
                  <c:v>70.2</c:v>
                </c:pt>
                <c:pt idx="2">
                  <c:v>33.8</c:v>
                </c:pt>
                <c:pt idx="3">
                  <c:v>44.2</c:v>
                </c:pt>
                <c:pt idx="4">
                  <c:v>37.9</c:v>
                </c:pt>
              </c:numCache>
            </c:numRef>
          </c:val>
          <c:extLst xmlns:c16r2="http://schemas.microsoft.com/office/drawing/2015/06/chart">
            <c:ext xmlns:c16="http://schemas.microsoft.com/office/drawing/2014/chart" uri="{C3380CC4-5D6E-409C-BE32-E72D297353CC}">
              <c16:uniqueId val="{00000008-35DE-4880-84DA-DA44CF8927EB}"/>
            </c:ext>
          </c:extLst>
        </c:ser>
        <c:dLbls>
          <c:showLegendKey val="0"/>
          <c:showVal val="0"/>
          <c:showCatName val="0"/>
          <c:showSerName val="0"/>
          <c:showPercent val="0"/>
          <c:showBubbleSize val="0"/>
        </c:dLbls>
        <c:gapWidth val="70"/>
        <c:axId val="-2082830680"/>
        <c:axId val="-2082827544"/>
      </c:barChart>
      <c:catAx>
        <c:axId val="-2082830680"/>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82827544"/>
        <c:crosses val="autoZero"/>
        <c:auto val="1"/>
        <c:lblAlgn val="ctr"/>
        <c:lblOffset val="100"/>
        <c:noMultiLvlLbl val="0"/>
      </c:catAx>
      <c:valAx>
        <c:axId val="-2082827544"/>
        <c:scaling>
          <c:orientation val="minMax"/>
          <c:max val="100.0"/>
          <c:min val="0.0"/>
        </c:scaling>
        <c:delete val="1"/>
        <c:axPos val="l"/>
        <c:numFmt formatCode="0" sourceLinked="0"/>
        <c:majorTickMark val="out"/>
        <c:minorTickMark val="none"/>
        <c:tickLblPos val="nextTo"/>
        <c:crossAx val="-2082830680"/>
        <c:crosses val="autoZero"/>
        <c:crossBetween val="between"/>
        <c:majorUnit val="20.0"/>
      </c:valAx>
      <c:spPr>
        <a:noFill/>
        <a:ln>
          <a:noFill/>
        </a:ln>
        <a:effectLst/>
      </c:spPr>
    </c:plotArea>
    <c:legend>
      <c:legendPos val="t"/>
      <c:layout>
        <c:manualLayout>
          <c:xMode val="edge"/>
          <c:yMode val="edge"/>
          <c:x val="0.519227100139591"/>
          <c:y val="0.0"/>
          <c:w val="0.478570087687935"/>
          <c:h val="0.125373598895663"/>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8071021998939"/>
          <c:y val="0.0500216776102362"/>
          <c:w val="0.939192973741026"/>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214A-4D81-A756-C25192A08756}"/>
              </c:ext>
            </c:extLst>
          </c:dPt>
          <c:dPt>
            <c:idx val="2"/>
            <c:invertIfNegative val="0"/>
            <c:bubble3D val="0"/>
            <c:extLst xmlns:c16r2="http://schemas.microsoft.com/office/drawing/2015/06/chart">
              <c:ext xmlns:c16="http://schemas.microsoft.com/office/drawing/2014/chart" uri="{C3380CC4-5D6E-409C-BE32-E72D297353CC}">
                <c16:uniqueId val="{00000001-214A-4D81-A756-C25192A08756}"/>
              </c:ext>
            </c:extLst>
          </c:dPt>
          <c:dPt>
            <c:idx val="3"/>
            <c:invertIfNegative val="0"/>
            <c:bubble3D val="0"/>
            <c:extLst xmlns:c16r2="http://schemas.microsoft.com/office/drawing/2015/06/chart">
              <c:ext xmlns:c16="http://schemas.microsoft.com/office/drawing/2014/chart" uri="{C3380CC4-5D6E-409C-BE32-E72D297353CC}">
                <c16:uniqueId val="{00000002-214A-4D81-A756-C25192A08756}"/>
              </c:ext>
            </c:extLst>
          </c:dPt>
          <c:dPt>
            <c:idx val="4"/>
            <c:invertIfNegative val="0"/>
            <c:bubble3D val="0"/>
            <c:extLst xmlns:c16r2="http://schemas.microsoft.com/office/drawing/2015/06/chart">
              <c:ext xmlns:c16="http://schemas.microsoft.com/office/drawing/2014/chart" uri="{C3380CC4-5D6E-409C-BE32-E72D297353CC}">
                <c16:uniqueId val="{00000003-214A-4D81-A756-C25192A08756}"/>
              </c:ext>
            </c:extLst>
          </c:dPt>
          <c:dPt>
            <c:idx val="5"/>
            <c:invertIfNegative val="0"/>
            <c:bubble3D val="0"/>
            <c:extLst xmlns:c16r2="http://schemas.microsoft.com/office/drawing/2015/06/chart">
              <c:ext xmlns:c16="http://schemas.microsoft.com/office/drawing/2014/chart" uri="{C3380CC4-5D6E-409C-BE32-E72D297353CC}">
                <c16:uniqueId val="{00000004-214A-4D81-A756-C25192A08756}"/>
              </c:ext>
            </c:extLst>
          </c:dPt>
          <c:dPt>
            <c:idx val="7"/>
            <c:invertIfNegative val="0"/>
            <c:bubble3D val="0"/>
            <c:extLst xmlns:c16r2="http://schemas.microsoft.com/office/drawing/2015/06/chart">
              <c:ext xmlns:c16="http://schemas.microsoft.com/office/drawing/2014/chart" uri="{C3380CC4-5D6E-409C-BE32-E72D297353CC}">
                <c16:uniqueId val="{00000005-214A-4D81-A756-C25192A08756}"/>
              </c:ext>
            </c:extLst>
          </c:dPt>
          <c:dPt>
            <c:idx val="8"/>
            <c:invertIfNegative val="0"/>
            <c:bubble3D val="0"/>
            <c:extLst xmlns:c16r2="http://schemas.microsoft.com/office/drawing/2015/06/chart">
              <c:ext xmlns:c16="http://schemas.microsoft.com/office/drawing/2014/chart" uri="{C3380CC4-5D6E-409C-BE32-E72D297353CC}">
                <c16:uniqueId val="{00000006-214A-4D81-A756-C25192A08756}"/>
              </c:ext>
            </c:extLst>
          </c:dPt>
          <c:dPt>
            <c:idx val="10"/>
            <c:invertIfNegative val="0"/>
            <c:bubble3D val="0"/>
            <c:extLst xmlns:c16r2="http://schemas.microsoft.com/office/drawing/2015/06/chart">
              <c:ext xmlns:c16="http://schemas.microsoft.com/office/drawing/2014/chart" uri="{C3380CC4-5D6E-409C-BE32-E72D297353CC}">
                <c16:uniqueId val="{00000007-214A-4D81-A756-C25192A08756}"/>
              </c:ext>
            </c:extLst>
          </c:dPt>
          <c:dLbls>
            <c:dLbl>
              <c:idx val="0"/>
              <c:layout>
                <c:manualLayout>
                  <c:x val="0.0"/>
                  <c:y val="0.0109069797800054"/>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68.0</c:v>
                </c:pt>
                <c:pt idx="1">
                  <c:v>51.3</c:v>
                </c:pt>
                <c:pt idx="2">
                  <c:v>58.7</c:v>
                </c:pt>
                <c:pt idx="3">
                  <c:v>54.7</c:v>
                </c:pt>
                <c:pt idx="4">
                  <c:v>42.3</c:v>
                </c:pt>
              </c:numCache>
            </c:numRef>
          </c:val>
          <c:extLst xmlns:c16r2="http://schemas.microsoft.com/office/drawing/2015/06/chart">
            <c:ext xmlns:c16="http://schemas.microsoft.com/office/drawing/2014/chart" uri="{C3380CC4-5D6E-409C-BE32-E72D297353CC}">
              <c16:uniqueId val="{00000008-214A-4D81-A756-C25192A08756}"/>
            </c:ext>
          </c:extLst>
        </c:ser>
        <c:ser>
          <c:idx val="1"/>
          <c:order val="1"/>
          <c:tx>
            <c:strRef>
              <c:f>Sheet1!$C$1</c:f>
              <c:strCache>
                <c:ptCount val="1"/>
                <c:pt idx="0">
                  <c:v>LTM1Q15</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sz="1200">
                    <a:solidFill>
                      <a:schemeClr val="bg2"/>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48.5</c:v>
                </c:pt>
                <c:pt idx="1">
                  <c:v>56.2</c:v>
                </c:pt>
                <c:pt idx="2">
                  <c:v>69.4</c:v>
                </c:pt>
                <c:pt idx="3">
                  <c:v>63.2</c:v>
                </c:pt>
                <c:pt idx="4">
                  <c:v>40.2</c:v>
                </c:pt>
              </c:numCache>
            </c:numRef>
          </c:val>
          <c:extLst xmlns:c16r2="http://schemas.microsoft.com/office/drawing/2015/06/chart">
            <c:ext xmlns:c16="http://schemas.microsoft.com/office/drawing/2014/chart" uri="{C3380CC4-5D6E-409C-BE32-E72D297353CC}">
              <c16:uniqueId val="{00000009-214A-4D81-A756-C25192A08756}"/>
            </c:ext>
          </c:extLst>
        </c:ser>
        <c:dLbls>
          <c:showLegendKey val="0"/>
          <c:showVal val="0"/>
          <c:showCatName val="0"/>
          <c:showSerName val="0"/>
          <c:showPercent val="0"/>
          <c:showBubbleSize val="0"/>
        </c:dLbls>
        <c:gapWidth val="70"/>
        <c:axId val="-2082892632"/>
        <c:axId val="-2082889496"/>
      </c:barChart>
      <c:catAx>
        <c:axId val="-2082892632"/>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82889496"/>
        <c:crosses val="autoZero"/>
        <c:auto val="1"/>
        <c:lblAlgn val="ctr"/>
        <c:lblOffset val="100"/>
        <c:noMultiLvlLbl val="0"/>
      </c:catAx>
      <c:valAx>
        <c:axId val="-2082889496"/>
        <c:scaling>
          <c:orientation val="minMax"/>
          <c:max val="100.0"/>
          <c:min val="0.0"/>
        </c:scaling>
        <c:delete val="1"/>
        <c:axPos val="l"/>
        <c:numFmt formatCode="0" sourceLinked="0"/>
        <c:majorTickMark val="out"/>
        <c:minorTickMark val="none"/>
        <c:tickLblPos val="nextTo"/>
        <c:crossAx val="-2082892632"/>
        <c:crosses val="autoZero"/>
        <c:crossBetween val="between"/>
        <c:majorUnit val="20.0"/>
      </c:valAx>
      <c:spPr>
        <a:noFill/>
        <a:ln>
          <a:noFill/>
        </a:ln>
        <a:effectLst/>
      </c:spPr>
    </c:plotArea>
    <c:legend>
      <c:legendPos val="t"/>
      <c:layout>
        <c:manualLayout>
          <c:xMode val="edge"/>
          <c:yMode val="edge"/>
          <c:x val="0.595427806426707"/>
          <c:y val="0.0"/>
          <c:w val="0.403814755072271"/>
          <c:h val="0.125373598895663"/>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0336035327090496"/>
          <c:y val="0.0279786954615038"/>
          <c:w val="0.996285180032893"/>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476C-4C9B-B8C5-9F66447BAC20}"/>
              </c:ext>
            </c:extLst>
          </c:dPt>
          <c:dPt>
            <c:idx val="1"/>
            <c:invertIfNegative val="0"/>
            <c:bubble3D val="0"/>
            <c:extLst xmlns:c16r2="http://schemas.microsoft.com/office/drawing/2015/06/chart">
              <c:ext xmlns:c16="http://schemas.microsoft.com/office/drawing/2014/chart" uri="{C3380CC4-5D6E-409C-BE32-E72D297353CC}">
                <c16:uniqueId val="{00000001-476C-4C9B-B8C5-9F66447BAC20}"/>
              </c:ext>
            </c:extLst>
          </c:dPt>
          <c:dPt>
            <c:idx val="3"/>
            <c:invertIfNegative val="0"/>
            <c:bubble3D val="0"/>
            <c:extLst xmlns:c16r2="http://schemas.microsoft.com/office/drawing/2015/06/chart">
              <c:ext xmlns:c16="http://schemas.microsoft.com/office/drawing/2014/chart" uri="{C3380CC4-5D6E-409C-BE32-E72D297353CC}">
                <c16:uniqueId val="{00000002-476C-4C9B-B8C5-9F66447BAC20}"/>
              </c:ext>
            </c:extLst>
          </c:dPt>
          <c:dPt>
            <c:idx val="5"/>
            <c:invertIfNegative val="0"/>
            <c:bubble3D val="0"/>
            <c:extLst xmlns:c16r2="http://schemas.microsoft.com/office/drawing/2015/06/chart">
              <c:ext xmlns:c16="http://schemas.microsoft.com/office/drawing/2014/chart" uri="{C3380CC4-5D6E-409C-BE32-E72D297353CC}">
                <c16:uniqueId val="{00000003-476C-4C9B-B8C5-9F66447BAC20}"/>
              </c:ext>
            </c:extLst>
          </c:dPt>
          <c:dPt>
            <c:idx val="7"/>
            <c:invertIfNegative val="0"/>
            <c:bubble3D val="0"/>
            <c:extLst xmlns:c16r2="http://schemas.microsoft.com/office/drawing/2015/06/chart">
              <c:ext xmlns:c16="http://schemas.microsoft.com/office/drawing/2014/chart" uri="{C3380CC4-5D6E-409C-BE32-E72D297353CC}">
                <c16:uniqueId val="{00000004-476C-4C9B-B8C5-9F66447BAC20}"/>
              </c:ext>
            </c:extLst>
          </c:dPt>
          <c:dPt>
            <c:idx val="8"/>
            <c:invertIfNegative val="0"/>
            <c:bubble3D val="0"/>
            <c:extLst xmlns:c16r2="http://schemas.microsoft.com/office/drawing/2015/06/chart">
              <c:ext xmlns:c16="http://schemas.microsoft.com/office/drawing/2014/chart" uri="{C3380CC4-5D6E-409C-BE32-E72D297353CC}">
                <c16:uniqueId val="{00000005-476C-4C9B-B8C5-9F66447BAC20}"/>
              </c:ext>
            </c:extLst>
          </c:dPt>
          <c:dPt>
            <c:idx val="10"/>
            <c:invertIfNegative val="0"/>
            <c:bubble3D val="0"/>
            <c:extLst xmlns:c16r2="http://schemas.microsoft.com/office/drawing/2015/06/chart">
              <c:ext xmlns:c16="http://schemas.microsoft.com/office/drawing/2014/chart" uri="{C3380CC4-5D6E-409C-BE32-E72D297353CC}">
                <c16:uniqueId val="{00000006-476C-4C9B-B8C5-9F66447BAC20}"/>
              </c:ext>
            </c:extLst>
          </c:dPt>
          <c:dLbls>
            <c:dLbl>
              <c:idx val="0"/>
              <c:layout>
                <c:manualLayout>
                  <c:x val="0.00309057552113309"/>
                  <c:y val="0.0217454768979992"/>
                </c:manualLayout>
              </c:layout>
              <c:tx>
                <c:rich>
                  <a:bodyPr/>
                  <a:lstStyle/>
                  <a:p>
                    <a:r>
                      <a:rPr lang="fi-FI" dirty="0" smtClean="0">
                        <a:solidFill>
                          <a:schemeClr val="bg2"/>
                        </a:solidFill>
                      </a:rPr>
                      <a:t>79.4</a:t>
                    </a:r>
                    <a:endParaRPr lang="fi-FI"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0.00618115104226617"/>
                  <c:y val="0.0108727384489995"/>
                </c:manualLayout>
              </c:layout>
              <c:tx>
                <c:rich>
                  <a:bodyPr/>
                  <a:lstStyle/>
                  <a:p>
                    <a:r>
                      <a:rPr lang="en-US" dirty="0" smtClean="0">
                        <a:solidFill>
                          <a:schemeClr val="bg2"/>
                        </a:solidFill>
                      </a:rPr>
                      <a:t>16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0.0030905755211332"/>
                  <c:y val="0.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0.0"/>
                  <c:y val="0.0108727384489996"/>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79.0</c:v>
                </c:pt>
                <c:pt idx="1">
                  <c:v>17.0</c:v>
                </c:pt>
                <c:pt idx="2">
                  <c:v>84.0</c:v>
                </c:pt>
                <c:pt idx="3">
                  <c:v>40.0</c:v>
                </c:pt>
                <c:pt idx="4">
                  <c:v>36.0</c:v>
                </c:pt>
              </c:numCache>
            </c:numRef>
          </c:val>
          <c:extLst xmlns:c16r2="http://schemas.microsoft.com/office/drawing/2015/06/chart">
            <c:ext xmlns:c16="http://schemas.microsoft.com/office/drawing/2014/chart" uri="{C3380CC4-5D6E-409C-BE32-E72D297353CC}">
              <c16:uniqueId val="{00000007-476C-4C9B-B8C5-9F66447BAC20}"/>
            </c:ext>
          </c:extLst>
        </c:ser>
        <c:ser>
          <c:idx val="1"/>
          <c:order val="1"/>
          <c:tx>
            <c:strRef>
              <c:f>Sheet1!$C$1</c:f>
              <c:strCache>
                <c:ptCount val="1"/>
                <c:pt idx="0">
                  <c:v>LTM1Q15</c:v>
                </c:pt>
              </c:strCache>
            </c:strRef>
          </c:tx>
          <c:spPr>
            <a:solidFill>
              <a:schemeClr val="accent2">
                <a:lumMod val="40000"/>
                <a:lumOff val="60000"/>
              </a:schemeClr>
            </a:solidFill>
          </c:spPr>
          <c:invertIfNegative val="0"/>
          <c:dLbls>
            <c:dLbl>
              <c:idx val="0"/>
              <c:tx>
                <c:rich>
                  <a:bodyPr/>
                  <a:lstStyle/>
                  <a:p>
                    <a:r>
                      <a:rPr lang="en-US" dirty="0" smtClean="0">
                        <a:solidFill>
                          <a:schemeClr val="bg2"/>
                        </a:solidFill>
                      </a:rPr>
                      <a:t>35</a:t>
                    </a:r>
                    <a:endParaRPr lang="en-US" dirty="0"/>
                  </a:p>
                </c:rich>
              </c:tx>
              <c:dLblPos val="inBase"/>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2"/>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32.0</c:v>
                </c:pt>
                <c:pt idx="1">
                  <c:v>48.0</c:v>
                </c:pt>
                <c:pt idx="2">
                  <c:v>89.0</c:v>
                </c:pt>
                <c:pt idx="3">
                  <c:v>47.0</c:v>
                </c:pt>
                <c:pt idx="4">
                  <c:v>34.0</c:v>
                </c:pt>
              </c:numCache>
            </c:numRef>
          </c:val>
          <c:extLst xmlns:c16r2="http://schemas.microsoft.com/office/drawing/2015/06/chart">
            <c:ext xmlns:c16="http://schemas.microsoft.com/office/drawing/2014/chart" uri="{C3380CC4-5D6E-409C-BE32-E72D297353CC}">
              <c16:uniqueId val="{00000008-476C-4C9B-B8C5-9F66447BAC20}"/>
            </c:ext>
          </c:extLst>
        </c:ser>
        <c:dLbls>
          <c:showLegendKey val="0"/>
          <c:showVal val="0"/>
          <c:showCatName val="0"/>
          <c:showSerName val="0"/>
          <c:showPercent val="0"/>
          <c:showBubbleSize val="0"/>
        </c:dLbls>
        <c:gapWidth val="70"/>
        <c:axId val="-2082968184"/>
        <c:axId val="-2082964984"/>
      </c:barChart>
      <c:catAx>
        <c:axId val="-2082968184"/>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82964984"/>
        <c:crosses val="autoZero"/>
        <c:auto val="1"/>
        <c:lblAlgn val="ctr"/>
        <c:lblOffset val="100"/>
        <c:noMultiLvlLbl val="0"/>
      </c:catAx>
      <c:valAx>
        <c:axId val="-2082964984"/>
        <c:scaling>
          <c:orientation val="minMax"/>
          <c:max val="100.0"/>
          <c:min val="0.0"/>
        </c:scaling>
        <c:delete val="1"/>
        <c:axPos val="l"/>
        <c:numFmt formatCode="0" sourceLinked="0"/>
        <c:majorTickMark val="out"/>
        <c:minorTickMark val="none"/>
        <c:tickLblPos val="nextTo"/>
        <c:crossAx val="-2082968184"/>
        <c:crosses val="autoZero"/>
        <c:crossBetween val="between"/>
        <c:majorUnit val="20.0"/>
      </c:valAx>
      <c:spPr>
        <a:noFill/>
        <a:ln>
          <a:noFill/>
        </a:ln>
        <a:effectLst/>
      </c:spPr>
    </c:plotArea>
    <c:legend>
      <c:legendPos val="b"/>
      <c:layout>
        <c:manualLayout>
          <c:xMode val="edge"/>
          <c:yMode val="edge"/>
          <c:x val="0.574726283603978"/>
          <c:y val="0.00026289402113854"/>
          <c:w val="0.420139223743089"/>
          <c:h val="0.253408122417105"/>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8071021998939"/>
          <c:y val="0.0500216776102362"/>
          <c:w val="0.939192973741026"/>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0DAB-4B52-804B-11B986D5B6E6}"/>
              </c:ext>
            </c:extLst>
          </c:dPt>
          <c:dPt>
            <c:idx val="2"/>
            <c:invertIfNegative val="0"/>
            <c:bubble3D val="0"/>
            <c:extLst xmlns:c16r2="http://schemas.microsoft.com/office/drawing/2015/06/chart">
              <c:ext xmlns:c16="http://schemas.microsoft.com/office/drawing/2014/chart" uri="{C3380CC4-5D6E-409C-BE32-E72D297353CC}">
                <c16:uniqueId val="{00000001-0DAB-4B52-804B-11B986D5B6E6}"/>
              </c:ext>
            </c:extLst>
          </c:dPt>
          <c:dPt>
            <c:idx val="3"/>
            <c:invertIfNegative val="0"/>
            <c:bubble3D val="0"/>
            <c:extLst xmlns:c16r2="http://schemas.microsoft.com/office/drawing/2015/06/chart">
              <c:ext xmlns:c16="http://schemas.microsoft.com/office/drawing/2014/chart" uri="{C3380CC4-5D6E-409C-BE32-E72D297353CC}">
                <c16:uniqueId val="{00000002-0DAB-4B52-804B-11B986D5B6E6}"/>
              </c:ext>
            </c:extLst>
          </c:dPt>
          <c:dPt>
            <c:idx val="5"/>
            <c:invertIfNegative val="0"/>
            <c:bubble3D val="0"/>
            <c:extLst xmlns:c16r2="http://schemas.microsoft.com/office/drawing/2015/06/chart">
              <c:ext xmlns:c16="http://schemas.microsoft.com/office/drawing/2014/chart" uri="{C3380CC4-5D6E-409C-BE32-E72D297353CC}">
                <c16:uniqueId val="{00000003-0DAB-4B52-804B-11B986D5B6E6}"/>
              </c:ext>
            </c:extLst>
          </c:dPt>
          <c:dPt>
            <c:idx val="7"/>
            <c:invertIfNegative val="0"/>
            <c:bubble3D val="0"/>
            <c:extLst xmlns:c16r2="http://schemas.microsoft.com/office/drawing/2015/06/chart">
              <c:ext xmlns:c16="http://schemas.microsoft.com/office/drawing/2014/chart" uri="{C3380CC4-5D6E-409C-BE32-E72D297353CC}">
                <c16:uniqueId val="{00000004-0DAB-4B52-804B-11B986D5B6E6}"/>
              </c:ext>
            </c:extLst>
          </c:dPt>
          <c:dPt>
            <c:idx val="8"/>
            <c:invertIfNegative val="0"/>
            <c:bubble3D val="0"/>
            <c:extLst xmlns:c16r2="http://schemas.microsoft.com/office/drawing/2015/06/chart">
              <c:ext xmlns:c16="http://schemas.microsoft.com/office/drawing/2014/chart" uri="{C3380CC4-5D6E-409C-BE32-E72D297353CC}">
                <c16:uniqueId val="{00000005-0DAB-4B52-804B-11B986D5B6E6}"/>
              </c:ext>
            </c:extLst>
          </c:dPt>
          <c:dPt>
            <c:idx val="10"/>
            <c:invertIfNegative val="0"/>
            <c:bubble3D val="0"/>
            <c:extLst xmlns:c16r2="http://schemas.microsoft.com/office/drawing/2015/06/chart">
              <c:ext xmlns:c16="http://schemas.microsoft.com/office/drawing/2014/chart" uri="{C3380CC4-5D6E-409C-BE32-E72D297353CC}">
                <c16:uniqueId val="{00000006-0DAB-4B52-804B-11B986D5B6E6}"/>
              </c:ext>
            </c:extLst>
          </c:dPt>
          <c:dLbls>
            <c:dLbl>
              <c:idx val="0"/>
              <c:layout>
                <c:manualLayout>
                  <c:x val="-0.00335664199549398"/>
                  <c:y val="0.018235267847941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0DAB-4B52-804B-11B986D5B6E6}"/>
                </c:ext>
                <c:ext xmlns:c15="http://schemas.microsoft.com/office/drawing/2012/chart" uri="{CE6537A1-D6FC-4f65-9D91-7224C49458BB}"/>
              </c:extLst>
            </c:dLbl>
            <c:dLbl>
              <c:idx val="1"/>
              <c:layout>
                <c:manualLayout>
                  <c:x val="-0.00491939290423984"/>
                  <c:y val="0.00582449896598386"/>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0DAB-4B52-804B-11B986D5B6E6}"/>
                </c:ext>
                <c:ext xmlns:c15="http://schemas.microsoft.com/office/drawing/2012/chart" uri="{CE6537A1-D6FC-4f65-9D91-7224C49458BB}"/>
              </c:extLst>
            </c:dLbl>
            <c:dLbl>
              <c:idx val="2"/>
              <c:layout>
                <c:manualLayout>
                  <c:x val="0.000846702967839942"/>
                  <c:y val="0.015143525548097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0DAB-4B52-804B-11B986D5B6E6}"/>
                </c:ext>
                <c:ext xmlns:c15="http://schemas.microsoft.com/office/drawing/2012/chart" uri="{CE6537A1-D6FC-4f65-9D91-7224C49458BB}"/>
              </c:extLst>
            </c:dLbl>
            <c:dLbl>
              <c:idx val="3"/>
              <c:layout>
                <c:manualLayout>
                  <c:x val="-0.00349229492767758"/>
                  <c:y val="-0.002500668254519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0DAB-4B52-804B-11B986D5B6E6}"/>
                </c:ext>
                <c:ext xmlns:c15="http://schemas.microsoft.com/office/drawing/2012/chart" uri="{CE6537A1-D6FC-4f65-9D91-7224C49458BB}">
                  <c15:layout>
                    <c:manualLayout>
                      <c:w val="0.0923527730259994"/>
                      <c:h val="0.132237794879774"/>
                    </c:manualLayout>
                  </c15:layout>
                </c:ext>
              </c:extLst>
            </c:dLbl>
            <c:dLbl>
              <c:idx val="4"/>
              <c:layout>
                <c:manualLayout>
                  <c:x val="-0.00489700880279131"/>
                  <c:y val="0.0155445932297714"/>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0DAB-4B52-804B-11B986D5B6E6}"/>
                </c:ext>
                <c:ext xmlns:c15="http://schemas.microsoft.com/office/drawing/2012/chart" uri="{CE6537A1-D6FC-4f65-9D91-7224C49458BB}"/>
              </c:extLst>
            </c:dLbl>
            <c:dLbl>
              <c:idx val="5"/>
              <c:layout>
                <c:manualLayout>
                  <c:x val="0.00367606354379762"/>
                  <c:y val="-0.161339112307243"/>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0DAB-4B52-804B-11B986D5B6E6}"/>
                </c:ext>
                <c:ext xmlns:c15="http://schemas.microsoft.com/office/drawing/2012/chart" uri="{CE6537A1-D6FC-4f65-9D91-7224C49458BB}"/>
              </c:extLst>
            </c:dLbl>
            <c:dLbl>
              <c:idx val="6"/>
              <c:layout>
                <c:manualLayout>
                  <c:x val="0.00183803177189881"/>
                  <c:y val="-0.156421071756549"/>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0DAB-4B52-804B-11B986D5B6E6}"/>
                </c:ext>
                <c:ext xmlns:c15="http://schemas.microsoft.com/office/drawing/2012/chart" uri="{CE6537A1-D6FC-4f65-9D91-7224C49458BB}"/>
              </c:extLst>
            </c:dLbl>
            <c:dLbl>
              <c:idx val="7"/>
              <c:layout>
                <c:manualLayout>
                  <c:x val="0.0"/>
                  <c:y val="-0.129219653390727"/>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0DAB-4B52-804B-11B986D5B6E6}"/>
                </c:ext>
                <c:ext xmlns:c15="http://schemas.microsoft.com/office/drawing/2012/chart" uri="{CE6537A1-D6FC-4f65-9D91-7224C49458BB}"/>
              </c:extLst>
            </c:dLbl>
            <c:dLbl>
              <c:idx val="8"/>
              <c:layout>
                <c:manualLayout>
                  <c:x val="0.0"/>
                  <c:y val="-0.123751815257679"/>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0DAB-4B52-804B-11B986D5B6E6}"/>
                </c:ext>
                <c:ext xmlns:c15="http://schemas.microsoft.com/office/drawing/2012/chart" uri="{CE6537A1-D6FC-4f65-9D91-7224C49458BB}"/>
              </c:extLst>
            </c:dLbl>
            <c:dLbl>
              <c:idx val="9"/>
              <c:layout>
                <c:manualLayout>
                  <c:x val="0.00183803177189881"/>
                  <c:y val="-0.107622984380496"/>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0DAB-4B52-804B-11B986D5B6E6}"/>
                </c:ext>
                <c:ext xmlns:c15="http://schemas.microsoft.com/office/drawing/2012/chart" uri="{CE6537A1-D6FC-4f65-9D91-7224C49458BB}"/>
              </c:extLst>
            </c:dLbl>
            <c:dLbl>
              <c:idx val="10"/>
              <c:layout>
                <c:manualLayout>
                  <c:x val="0.0"/>
                  <c:y val="-0.200744142632217"/>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0DAB-4B52-804B-11B986D5B6E6}"/>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74.5075</c:v>
                </c:pt>
                <c:pt idx="1">
                  <c:v>29.215</c:v>
                </c:pt>
                <c:pt idx="2">
                  <c:v>48.2725</c:v>
                </c:pt>
                <c:pt idx="3">
                  <c:v>54.7075</c:v>
                </c:pt>
                <c:pt idx="4">
                  <c:v>45.7975</c:v>
                </c:pt>
              </c:numCache>
            </c:numRef>
          </c:val>
          <c:extLst xmlns:c16r2="http://schemas.microsoft.com/office/drawing/2015/06/chart">
            <c:ext xmlns:c16="http://schemas.microsoft.com/office/drawing/2014/chart" uri="{C3380CC4-5D6E-409C-BE32-E72D297353CC}">
              <c16:uniqueId val="{0000000B-0DAB-4B52-804B-11B986D5B6E6}"/>
            </c:ext>
          </c:extLst>
        </c:ser>
        <c:ser>
          <c:idx val="1"/>
          <c:order val="1"/>
          <c:tx>
            <c:strRef>
              <c:f>Sheet1!$C$1</c:f>
              <c:strCache>
                <c:ptCount val="1"/>
                <c:pt idx="0">
                  <c:v>LTM1Q15</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sz="1200">
                    <a:solidFill>
                      <a:schemeClr val="tx1"/>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32.4325</c:v>
                </c:pt>
                <c:pt idx="1">
                  <c:v>39.115</c:v>
                </c:pt>
                <c:pt idx="2">
                  <c:v>64.11249999999998</c:v>
                </c:pt>
                <c:pt idx="3">
                  <c:v>51.985</c:v>
                </c:pt>
                <c:pt idx="4">
                  <c:v>66.34</c:v>
                </c:pt>
              </c:numCache>
            </c:numRef>
          </c:val>
          <c:extLst xmlns:c16r2="http://schemas.microsoft.com/office/drawing/2015/06/chart">
            <c:ext xmlns:c16="http://schemas.microsoft.com/office/drawing/2014/chart" uri="{C3380CC4-5D6E-409C-BE32-E72D297353CC}">
              <c16:uniqueId val="{0000000C-0DAB-4B52-804B-11B986D5B6E6}"/>
            </c:ext>
          </c:extLst>
        </c:ser>
        <c:dLbls>
          <c:showLegendKey val="0"/>
          <c:showVal val="0"/>
          <c:showCatName val="0"/>
          <c:showSerName val="0"/>
          <c:showPercent val="0"/>
          <c:showBubbleSize val="0"/>
        </c:dLbls>
        <c:gapWidth val="70"/>
        <c:axId val="-2083045448"/>
        <c:axId val="-2083042232"/>
      </c:barChart>
      <c:catAx>
        <c:axId val="-2083045448"/>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83042232"/>
        <c:crosses val="autoZero"/>
        <c:auto val="1"/>
        <c:lblAlgn val="ctr"/>
        <c:lblOffset val="100"/>
        <c:noMultiLvlLbl val="0"/>
      </c:catAx>
      <c:valAx>
        <c:axId val="-2083042232"/>
        <c:scaling>
          <c:orientation val="minMax"/>
          <c:max val="100.0"/>
          <c:min val="0.0"/>
        </c:scaling>
        <c:delete val="1"/>
        <c:axPos val="l"/>
        <c:numFmt formatCode="0" sourceLinked="0"/>
        <c:majorTickMark val="out"/>
        <c:minorTickMark val="none"/>
        <c:tickLblPos val="nextTo"/>
        <c:crossAx val="-2083045448"/>
        <c:crosses val="autoZero"/>
        <c:crossBetween val="between"/>
        <c:majorUnit val="20.0"/>
      </c:valAx>
      <c:spPr>
        <a:noFill/>
        <a:ln>
          <a:noFill/>
        </a:ln>
        <a:effectLst/>
      </c:spPr>
    </c:plotArea>
    <c:legend>
      <c:legendPos val="b"/>
      <c:layout>
        <c:manualLayout>
          <c:xMode val="edge"/>
          <c:yMode val="edge"/>
          <c:x val="0.574033056796312"/>
          <c:y val="0.00761052131831656"/>
          <c:w val="0.422952381940559"/>
          <c:h val="0.125373598895663"/>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04807297764442"/>
          <c:y val="0.0456686557841939"/>
          <c:w val="0.882153217113064"/>
          <c:h val="0.874323510561464"/>
        </c:manualLayout>
      </c:layout>
      <c:lineChart>
        <c:grouping val="stacked"/>
        <c:varyColors val="0"/>
        <c:ser>
          <c:idx val="0"/>
          <c:order val="0"/>
          <c:tx>
            <c:strRef>
              <c:f>Sheet1!$B$1</c:f>
              <c:strCache>
                <c:ptCount val="1"/>
                <c:pt idx="0">
                  <c:v>Column1</c:v>
                </c:pt>
              </c:strCache>
            </c:strRef>
          </c:tx>
          <c:spPr>
            <a:ln w="9525" cap="rnd">
              <a:solidFill>
                <a:schemeClr val="accent1"/>
              </a:solidFill>
              <a:round/>
            </a:ln>
            <a:effectLst/>
          </c:spPr>
          <c:marker>
            <c:symbol val="circle"/>
            <c:size val="5"/>
            <c:spPr>
              <a:solidFill>
                <a:schemeClr val="accent1"/>
              </a:solidFill>
              <a:ln w="9525">
                <a:solidFill>
                  <a:schemeClr val="accent1"/>
                </a:solidFill>
              </a:ln>
              <a:effectLst/>
            </c:spPr>
          </c:marker>
          <c:dPt>
            <c:idx val="0"/>
            <c:bubble3D val="0"/>
          </c:dPt>
          <c:dPt>
            <c:idx val="1"/>
            <c:bubble3D val="0"/>
          </c:dPt>
          <c:dPt>
            <c:idx val="2"/>
            <c:bubble3D val="0"/>
          </c:dPt>
          <c:dPt>
            <c:idx val="3"/>
            <c:bubble3D val="0"/>
          </c:dPt>
          <c:dPt>
            <c:idx val="4"/>
            <c:bubble3D val="0"/>
          </c:dPt>
          <c:dPt>
            <c:idx val="5"/>
            <c:marker>
              <c:spPr>
                <a:noFill/>
                <a:ln w="9525">
                  <a:noFill/>
                </a:ln>
                <a:effectLst/>
              </c:spPr>
            </c:marker>
            <c:bubble3D val="0"/>
            <c:spPr>
              <a:ln w="9525" cap="rnd">
                <a:noFill/>
                <a:round/>
              </a:ln>
              <a:effectLst/>
            </c:spPr>
          </c:dPt>
          <c:dPt>
            <c:idx val="6"/>
            <c:marker>
              <c:spPr>
                <a:noFill/>
                <a:ln w="9525">
                  <a:noFill/>
                </a:ln>
                <a:effectLst/>
              </c:spPr>
            </c:marker>
            <c:bubble3D val="0"/>
            <c:spPr>
              <a:ln w="9525" cap="rnd">
                <a:noFill/>
                <a:round/>
              </a:ln>
              <a:effectLst/>
            </c:spPr>
          </c:dPt>
          <c:dPt>
            <c:idx val="7"/>
            <c:marker>
              <c:spPr>
                <a:noFill/>
                <a:ln w="9525">
                  <a:noFill/>
                </a:ln>
                <a:effectLst/>
              </c:spPr>
            </c:marker>
            <c:bubble3D val="0"/>
            <c:spPr>
              <a:ln w="9525" cap="rnd">
                <a:noFill/>
                <a:round/>
              </a:ln>
              <a:effectLst/>
            </c:spPr>
          </c:dPt>
          <c:dPt>
            <c:idx val="8"/>
            <c:marker>
              <c:spPr>
                <a:noFill/>
                <a:ln w="9525">
                  <a:noFill/>
                </a:ln>
                <a:effectLst/>
              </c:spPr>
            </c:marker>
            <c:bubble3D val="0"/>
            <c:spPr>
              <a:ln w="9525" cap="rnd">
                <a:noFill/>
                <a:round/>
              </a:ln>
              <a:effectLst/>
            </c:spPr>
          </c:dPt>
          <c:dPt>
            <c:idx val="9"/>
            <c:marker>
              <c:spPr>
                <a:noFill/>
                <a:ln w="9525">
                  <a:noFill/>
                </a:ln>
                <a:effectLst/>
              </c:spPr>
            </c:marker>
            <c:bubble3D val="0"/>
            <c:spPr>
              <a:ln w="9525" cap="rnd">
                <a:noFill/>
                <a:round/>
              </a:ln>
              <a:effectLst/>
            </c:spPr>
          </c:dPt>
          <c:dPt>
            <c:idx val="10"/>
            <c:marker>
              <c:spPr>
                <a:noFill/>
                <a:ln w="9525">
                  <a:noFill/>
                </a:ln>
                <a:effectLst/>
              </c:spPr>
            </c:marker>
            <c:bubble3D val="0"/>
            <c:spPr>
              <a:ln w="9525" cap="rnd">
                <a:noFill/>
                <a:round/>
              </a:ln>
              <a:effectLst/>
            </c:spPr>
          </c:dPt>
          <c:dPt>
            <c:idx val="11"/>
            <c:marker>
              <c:spPr>
                <a:noFill/>
                <a:ln w="9525">
                  <a:noFill/>
                </a:ln>
                <a:effectLst/>
              </c:spPr>
            </c:marker>
            <c:bubble3D val="0"/>
            <c:spPr>
              <a:ln w="9525" cap="rnd">
                <a:noFill/>
                <a:round/>
              </a:ln>
              <a:effectLst/>
            </c:spPr>
          </c:dPt>
          <c:cat>
            <c:strRef>
              <c:f>Sheet1!$A$2:$A$13</c:f>
              <c:strCache>
                <c:ptCount val="12"/>
                <c:pt idx="0">
                  <c:v>1Q</c:v>
                </c:pt>
                <c:pt idx="1">
                  <c:v>2Q</c:v>
                </c:pt>
                <c:pt idx="2">
                  <c:v>3Q</c:v>
                </c:pt>
                <c:pt idx="3">
                  <c:v>4Q</c:v>
                </c:pt>
                <c:pt idx="4">
                  <c:v>1Q</c:v>
                </c:pt>
                <c:pt idx="5">
                  <c:v>2Q</c:v>
                </c:pt>
                <c:pt idx="6">
                  <c:v>3Q</c:v>
                </c:pt>
                <c:pt idx="7">
                  <c:v>4Q</c:v>
                </c:pt>
                <c:pt idx="8">
                  <c:v>1Q</c:v>
                </c:pt>
                <c:pt idx="9">
                  <c:v>2Q</c:v>
                </c:pt>
                <c:pt idx="10">
                  <c:v>3Q</c:v>
                </c:pt>
                <c:pt idx="11">
                  <c:v>4Q</c:v>
                </c:pt>
              </c:strCache>
            </c:strRef>
          </c:cat>
          <c:val>
            <c:numRef>
              <c:f>Sheet1!$B$2:$B$13</c:f>
              <c:numCache>
                <c:formatCode>General</c:formatCode>
                <c:ptCount val="12"/>
                <c:pt idx="0">
                  <c:v>0.045</c:v>
                </c:pt>
                <c:pt idx="1">
                  <c:v>0.0456</c:v>
                </c:pt>
                <c:pt idx="2">
                  <c:v>0.048</c:v>
                </c:pt>
                <c:pt idx="3">
                  <c:v>0.049</c:v>
                </c:pt>
                <c:pt idx="4">
                  <c:v>0.051</c:v>
                </c:pt>
                <c:pt idx="7">
                  <c:v>0.055</c:v>
                </c:pt>
                <c:pt idx="11">
                  <c:v>0.06</c:v>
                </c:pt>
              </c:numCache>
            </c:numRef>
          </c:val>
          <c:smooth val="0"/>
        </c:ser>
        <c:dLbls>
          <c:showLegendKey val="0"/>
          <c:showVal val="0"/>
          <c:showCatName val="0"/>
          <c:showSerName val="0"/>
          <c:showPercent val="0"/>
          <c:showBubbleSize val="0"/>
        </c:dLbls>
        <c:marker val="1"/>
        <c:smooth val="0"/>
        <c:axId val="-2083149496"/>
        <c:axId val="-2083152680"/>
      </c:lineChart>
      <c:catAx>
        <c:axId val="-2083149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crossAx val="-2083152680"/>
        <c:crossesAt val="0.0"/>
        <c:auto val="1"/>
        <c:lblAlgn val="ctr"/>
        <c:lblOffset val="100"/>
        <c:noMultiLvlLbl val="0"/>
      </c:catAx>
      <c:valAx>
        <c:axId val="-2083152680"/>
        <c:scaling>
          <c:orientation val="minMax"/>
          <c:max val="0.04"/>
          <c:min val="0.0"/>
        </c:scaling>
        <c:delete val="1"/>
        <c:axPos val="l"/>
        <c:majorGridlines>
          <c:spPr>
            <a:ln w="19050" cap="flat" cmpd="sng" algn="ctr">
              <a:solidFill>
                <a:schemeClr val="bg1">
                  <a:lumMod val="75000"/>
                </a:schemeClr>
              </a:solidFill>
              <a:round/>
            </a:ln>
            <a:effectLst/>
          </c:spPr>
        </c:majorGridlines>
        <c:numFmt formatCode="0%" sourceLinked="0"/>
        <c:majorTickMark val="none"/>
        <c:minorTickMark val="none"/>
        <c:tickLblPos val="nextTo"/>
        <c:crossAx val="-2083149496"/>
        <c:crosses val="autoZero"/>
        <c:crossBetween val="between"/>
        <c:majorUnit val="0.01"/>
        <c:minorUnit val="0.01"/>
      </c:valAx>
      <c:spPr>
        <a:noFill/>
        <a:ln w="19050">
          <a:solidFill>
            <a:schemeClr val="bg1">
              <a:lumMod val="75000"/>
            </a:schemeClr>
          </a:solid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984906588315"/>
          <c:y val="0.121288952848927"/>
          <c:w val="0.854930242595584"/>
          <c:h val="0.73018642648821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tx1">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2">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081248376"/>
        <c:axId val="-2081241368"/>
      </c:barChart>
      <c:catAx>
        <c:axId val="-2081248376"/>
        <c:scaling>
          <c:orientation val="minMax"/>
        </c:scaling>
        <c:delete val="0"/>
        <c:axPos val="b"/>
        <c:title>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81241368"/>
        <c:crosses val="autoZero"/>
        <c:auto val="1"/>
        <c:lblAlgn val="ctr"/>
        <c:lblOffset val="100"/>
        <c:noMultiLvlLbl val="0"/>
      </c:catAx>
      <c:valAx>
        <c:axId val="-2081241368"/>
        <c:scaling>
          <c:orientation val="minMax"/>
        </c:scaling>
        <c:delete val="0"/>
        <c:axPos val="l"/>
        <c:majorGridlines/>
        <c:title>
          <c:layout>
            <c:manualLayout>
              <c:xMode val="edge"/>
              <c:yMode val="edge"/>
              <c:x val="0.00255669383460685"/>
              <c:y val="0.365730795116906"/>
            </c:manualLayout>
          </c:layout>
          <c:overlay val="0"/>
          <c:txPr>
            <a:bodyPr rot="-5400000" vert="horz"/>
            <a:lstStyle/>
            <a:p>
              <a:pPr>
                <a:defRPr>
                  <a:solidFill>
                    <a:schemeClr val="bg2"/>
                  </a:solidFill>
                </a:defRPr>
              </a:pPr>
              <a:endParaRPr lang="en-US"/>
            </a:p>
          </c:txPr>
        </c:title>
        <c:numFmt formatCode="#,##0.0" sourceLinked="1"/>
        <c:majorTickMark val="out"/>
        <c:minorTickMark val="none"/>
        <c:tickLblPos val="nextTo"/>
        <c:spPr>
          <a:ln>
            <a:noFill/>
          </a:ln>
        </c:spPr>
        <c:txPr>
          <a:bodyPr/>
          <a:lstStyle/>
          <a:p>
            <a:pPr>
              <a:defRPr>
                <a:solidFill>
                  <a:schemeClr val="bg2"/>
                </a:solidFill>
              </a:defRPr>
            </a:pPr>
            <a:endParaRPr lang="en-US"/>
          </a:p>
        </c:txPr>
        <c:crossAx val="-2081248376"/>
        <c:crosses val="autoZero"/>
        <c:crossBetween val="between"/>
      </c:valAx>
    </c:plotArea>
    <c:legend>
      <c:legendPos val="t"/>
      <c:layout>
        <c:manualLayout>
          <c:xMode val="edge"/>
          <c:yMode val="edge"/>
          <c:x val="0.10393482623107"/>
          <c:y val="0.0179372197309417"/>
          <c:w val="0.878403198448121"/>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2632009266812"/>
          <c:y val="0.14709756066879"/>
          <c:w val="0.868858748133053"/>
          <c:h val="0.680621423856613"/>
        </c:manualLayout>
      </c:layout>
      <c:lineChart>
        <c:grouping val="standard"/>
        <c:varyColors val="0"/>
        <c:ser>
          <c:idx val="0"/>
          <c:order val="0"/>
          <c:tx>
            <c:strRef>
              <c:f>Sheet1!$B$1</c:f>
              <c:strCache>
                <c:ptCount val="1"/>
                <c:pt idx="0">
                  <c:v>Item 1</c:v>
                </c:pt>
              </c:strCache>
            </c:strRef>
          </c:tx>
          <c:spPr>
            <a:ln>
              <a:solidFill>
                <a:schemeClr val="accent1"/>
              </a:solidFill>
            </a:ln>
          </c:spPr>
          <c:marker>
            <c:symbol val="none"/>
          </c:marker>
          <c:dLbls>
            <c:dLbl>
              <c:idx val="0"/>
              <c:layout>
                <c:manualLayout>
                  <c:x val="-0.0114293525809274"/>
                  <c:y val="-0.036172348423263"/>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300021700107218"/>
                  <c:y val="0.036172348423263"/>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300021700107218"/>
                  <c:y val="-0.0422010731604735"/>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328595195355525"/>
                  <c:y val="-0.036172348423263"/>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200" b="0">
                    <a:solidFill>
                      <a:schemeClr val="bg2"/>
                    </a:solidFill>
                    <a:latin typeface="Arial" charset="0"/>
                    <a:ea typeface="Arial" charset="0"/>
                    <a:cs typeface="Arial"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25400">
                <a:solidFill>
                  <a:schemeClr val="accent3"/>
                </a:solidFill>
                <a:prstDash val="sysDash"/>
              </a:ln>
            </c:spPr>
            <c:trendlineType val="linear"/>
            <c:dispRSqr val="0"/>
            <c:dispEq val="0"/>
          </c:trendline>
          <c:cat>
            <c:strRef>
              <c:f>Sheet1!$A$2:$A$5</c:f>
              <c:strCache>
                <c:ptCount val="4"/>
                <c:pt idx="0">
                  <c:v>FY14</c:v>
                </c:pt>
                <c:pt idx="1">
                  <c:v>LTM1Q15</c:v>
                </c:pt>
                <c:pt idx="2">
                  <c:v>FY15</c:v>
                </c:pt>
                <c:pt idx="3">
                  <c:v>LTM1Q16</c:v>
                </c:pt>
              </c:strCache>
            </c:strRef>
          </c:cat>
          <c:val>
            <c:numRef>
              <c:f>Sheet1!$B$2:$B$5</c:f>
              <c:numCache>
                <c:formatCode>0.00</c:formatCode>
                <c:ptCount val="4"/>
                <c:pt idx="0">
                  <c:v>47.963125</c:v>
                </c:pt>
                <c:pt idx="1">
                  <c:v>44.12</c:v>
                </c:pt>
                <c:pt idx="2">
                  <c:v>61.9778125</c:v>
                </c:pt>
                <c:pt idx="3">
                  <c:v>72.775</c:v>
                </c:pt>
              </c:numCache>
            </c:numRef>
          </c:val>
          <c:smooth val="0"/>
        </c:ser>
        <c:ser>
          <c:idx val="1"/>
          <c:order val="1"/>
          <c:tx>
            <c:strRef>
              <c:f>Sheet1!$C$1</c:f>
              <c:strCache>
                <c:ptCount val="1"/>
                <c:pt idx="0">
                  <c:v>Item 2</c:v>
                </c:pt>
              </c:strCache>
            </c:strRef>
          </c:tx>
          <c:spPr>
            <a:ln>
              <a:solidFill>
                <a:schemeClr val="tx1"/>
              </a:solidFill>
            </a:ln>
          </c:spPr>
          <c:marker>
            <c:symbol val="none"/>
          </c:marker>
          <c:cat>
            <c:strRef>
              <c:f>Sheet1!$A$2:$A$5</c:f>
              <c:strCache>
                <c:ptCount val="4"/>
                <c:pt idx="0">
                  <c:v>FY14</c:v>
                </c:pt>
                <c:pt idx="1">
                  <c:v>LTM1Q15</c:v>
                </c:pt>
                <c:pt idx="2">
                  <c:v>FY15</c:v>
                </c:pt>
                <c:pt idx="3">
                  <c:v>LTM1Q16</c:v>
                </c:pt>
              </c:strCache>
            </c:strRef>
          </c:cat>
          <c:val>
            <c:numRef>
              <c:f>Sheet1!$C$2:$C$5</c:f>
              <c:numCache>
                <c:formatCode>0.00</c:formatCode>
                <c:ptCount val="4"/>
                <c:pt idx="0">
                  <c:v>58.37359375</c:v>
                </c:pt>
                <c:pt idx="1">
                  <c:v>55.32</c:v>
                </c:pt>
                <c:pt idx="2">
                  <c:v>39.424375</c:v>
                </c:pt>
                <c:pt idx="3">
                  <c:v>41.651875</c:v>
                </c:pt>
              </c:numCache>
            </c:numRef>
          </c:val>
          <c:smooth val="0"/>
        </c:ser>
        <c:ser>
          <c:idx val="2"/>
          <c:order val="2"/>
          <c:tx>
            <c:strRef>
              <c:f>Sheet1!$D$1</c:f>
              <c:strCache>
                <c:ptCount val="1"/>
                <c:pt idx="0">
                  <c:v>Item 3</c:v>
                </c:pt>
              </c:strCache>
            </c:strRef>
          </c:tx>
          <c:spPr>
            <a:ln>
              <a:solidFill>
                <a:schemeClr val="accent2"/>
              </a:solidFill>
            </a:ln>
          </c:spPr>
          <c:marker>
            <c:symbol val="none"/>
          </c:marker>
          <c:cat>
            <c:strRef>
              <c:f>Sheet1!$A$2:$A$5</c:f>
              <c:strCache>
                <c:ptCount val="4"/>
                <c:pt idx="0">
                  <c:v>FY14</c:v>
                </c:pt>
                <c:pt idx="1">
                  <c:v>LTM1Q15</c:v>
                </c:pt>
                <c:pt idx="2">
                  <c:v>FY15</c:v>
                </c:pt>
                <c:pt idx="3">
                  <c:v>LTM1Q16</c:v>
                </c:pt>
              </c:strCache>
            </c:strRef>
          </c:cat>
          <c:val>
            <c:numRef>
              <c:f>Sheet1!$D$2:$D$5</c:f>
              <c:numCache>
                <c:formatCode>0.00</c:formatCode>
                <c:ptCount val="4"/>
                <c:pt idx="0">
                  <c:v>64.99421875</c:v>
                </c:pt>
                <c:pt idx="1">
                  <c:v>66.32</c:v>
                </c:pt>
                <c:pt idx="2">
                  <c:v>54.53734375000001</c:v>
                </c:pt>
                <c:pt idx="3">
                  <c:v>57.66203125000001</c:v>
                </c:pt>
              </c:numCache>
            </c:numRef>
          </c:val>
          <c:smooth val="0"/>
        </c:ser>
        <c:ser>
          <c:idx val="3"/>
          <c:order val="3"/>
          <c:tx>
            <c:strRef>
              <c:f>Sheet1!$E$1</c:f>
              <c:strCache>
                <c:ptCount val="1"/>
                <c:pt idx="0">
                  <c:v>Item 4</c:v>
                </c:pt>
              </c:strCache>
            </c:strRef>
          </c:tx>
          <c:spPr>
            <a:ln>
              <a:solidFill>
                <a:schemeClr val="accent4"/>
              </a:solidFill>
            </a:ln>
          </c:spPr>
          <c:marker>
            <c:symbol val="none"/>
          </c:marker>
          <c:cat>
            <c:strRef>
              <c:f>Sheet1!$A$2:$A$5</c:f>
              <c:strCache>
                <c:ptCount val="4"/>
                <c:pt idx="0">
                  <c:v>FY14</c:v>
                </c:pt>
                <c:pt idx="1">
                  <c:v>LTM1Q15</c:v>
                </c:pt>
                <c:pt idx="2">
                  <c:v>FY15</c:v>
                </c:pt>
                <c:pt idx="3">
                  <c:v>LTM1Q16</c:v>
                </c:pt>
              </c:strCache>
            </c:strRef>
          </c:cat>
          <c:val>
            <c:numRef>
              <c:f>Sheet1!$E$2:$E$5</c:f>
              <c:numCache>
                <c:formatCode>0.00</c:formatCode>
                <c:ptCount val="4"/>
                <c:pt idx="0">
                  <c:v>55.82125000000001</c:v>
                </c:pt>
                <c:pt idx="1">
                  <c:v>51.47</c:v>
                </c:pt>
                <c:pt idx="2">
                  <c:v>49.61828125</c:v>
                </c:pt>
                <c:pt idx="3">
                  <c:v>45.93671875000001</c:v>
                </c:pt>
              </c:numCache>
            </c:numRef>
          </c:val>
          <c:smooth val="0"/>
        </c:ser>
        <c:ser>
          <c:idx val="4"/>
          <c:order val="4"/>
          <c:tx>
            <c:strRef>
              <c:f>Sheet1!$F$1</c:f>
              <c:strCache>
                <c:ptCount val="1"/>
                <c:pt idx="0">
                  <c:v>Item 5</c:v>
                </c:pt>
              </c:strCache>
            </c:strRef>
          </c:tx>
          <c:spPr>
            <a:ln>
              <a:solidFill>
                <a:schemeClr val="accent5"/>
              </a:solidFill>
            </a:ln>
          </c:spPr>
          <c:marker>
            <c:symbol val="none"/>
          </c:marker>
          <c:cat>
            <c:strRef>
              <c:f>Sheet1!$A$2:$A$5</c:f>
              <c:strCache>
                <c:ptCount val="4"/>
                <c:pt idx="0">
                  <c:v>FY14</c:v>
                </c:pt>
                <c:pt idx="1">
                  <c:v>LTM1Q15</c:v>
                </c:pt>
                <c:pt idx="2">
                  <c:v>FY15</c:v>
                </c:pt>
                <c:pt idx="3">
                  <c:v>LTM1Q16</c:v>
                </c:pt>
              </c:strCache>
            </c:strRef>
          </c:cat>
          <c:val>
            <c:numRef>
              <c:f>Sheet1!$F$2:$F$5</c:f>
              <c:numCache>
                <c:formatCode>0.00</c:formatCode>
                <c:ptCount val="4"/>
                <c:pt idx="0">
                  <c:v>33.46890625</c:v>
                </c:pt>
                <c:pt idx="1">
                  <c:v>43.89</c:v>
                </c:pt>
                <c:pt idx="2">
                  <c:v>50.0359375</c:v>
                </c:pt>
                <c:pt idx="3">
                  <c:v>42.48718749999921</c:v>
                </c:pt>
              </c:numCache>
            </c:numRef>
          </c:val>
          <c:smooth val="0"/>
        </c:ser>
        <c:dLbls>
          <c:showLegendKey val="0"/>
          <c:showVal val="0"/>
          <c:showCatName val="0"/>
          <c:showSerName val="0"/>
          <c:showPercent val="0"/>
          <c:showBubbleSize val="0"/>
        </c:dLbls>
        <c:marker val="1"/>
        <c:smooth val="0"/>
        <c:axId val="-2083372792"/>
        <c:axId val="-2083382680"/>
      </c:lineChart>
      <c:catAx>
        <c:axId val="-2083372792"/>
        <c:scaling>
          <c:orientation val="minMax"/>
        </c:scaling>
        <c:delete val="0"/>
        <c:axPos val="b"/>
        <c:numFmt formatCode="General" sourceLinked="0"/>
        <c:majorTickMark val="out"/>
        <c:minorTickMark val="none"/>
        <c:tickLblPos val="nextTo"/>
        <c:spPr>
          <a:ln w="19050"/>
        </c:spPr>
        <c:txPr>
          <a:bodyPr/>
          <a:lstStyle/>
          <a:p>
            <a:pPr>
              <a:defRPr sz="1200">
                <a:solidFill>
                  <a:schemeClr val="bg2"/>
                </a:solidFill>
                <a:latin typeface="Arial" charset="0"/>
                <a:ea typeface="Arial" charset="0"/>
                <a:cs typeface="Arial" charset="0"/>
              </a:defRPr>
            </a:pPr>
            <a:endParaRPr lang="en-US"/>
          </a:p>
        </c:txPr>
        <c:crossAx val="-2083382680"/>
        <c:crossesAt val="20.0"/>
        <c:auto val="1"/>
        <c:lblAlgn val="ctr"/>
        <c:lblOffset val="100"/>
        <c:noMultiLvlLbl val="0"/>
      </c:catAx>
      <c:valAx>
        <c:axId val="-2083382680"/>
        <c:scaling>
          <c:orientation val="minMax"/>
          <c:max val="80.0"/>
          <c:min val="20.0"/>
        </c:scaling>
        <c:delete val="0"/>
        <c:axPos val="l"/>
        <c:numFmt formatCode="0.0" sourceLinked="0"/>
        <c:majorTickMark val="out"/>
        <c:minorTickMark val="none"/>
        <c:tickLblPos val="nextTo"/>
        <c:spPr>
          <a:ln w="19050"/>
        </c:spPr>
        <c:txPr>
          <a:bodyPr/>
          <a:lstStyle/>
          <a:p>
            <a:pPr>
              <a:defRPr sz="1200">
                <a:solidFill>
                  <a:schemeClr val="bg2"/>
                </a:solidFill>
                <a:latin typeface="Arial" charset="0"/>
                <a:ea typeface="Arial" charset="0"/>
                <a:cs typeface="Arial" charset="0"/>
              </a:defRPr>
            </a:pPr>
            <a:endParaRPr lang="en-US"/>
          </a:p>
        </c:txPr>
        <c:crossAx val="-2083372792"/>
        <c:crosses val="autoZero"/>
        <c:crossBetween val="between"/>
        <c:majorUnit val="20.0"/>
        <c:minorUnit val="4.0"/>
      </c:valAx>
    </c:plotArea>
    <c:legend>
      <c:legendPos val="b"/>
      <c:layout>
        <c:manualLayout>
          <c:xMode val="edge"/>
          <c:yMode val="edge"/>
          <c:x val="0.151769132458062"/>
          <c:y val="0.930479072373891"/>
          <c:w val="0.75646607510532"/>
          <c:h val="0.0514347534144774"/>
        </c:manualLayout>
      </c:layout>
      <c:overlay val="0"/>
      <c:txPr>
        <a:bodyPr/>
        <a:lstStyle/>
        <a:p>
          <a:pPr>
            <a:defRPr sz="1200" b="0">
              <a:solidFill>
                <a:schemeClr val="bg2"/>
              </a:solidFill>
              <a:latin typeface="Arial" charset="0"/>
              <a:ea typeface="Arial" charset="0"/>
              <a:cs typeface="Arial"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
          <c:y val="0.121288952848927"/>
          <c:w val="1.0"/>
          <c:h val="0.777408573928259"/>
        </c:manualLayout>
      </c:layout>
      <c:barChart>
        <c:barDir val="col"/>
        <c:grouping val="clustered"/>
        <c:varyColors val="0"/>
        <c:ser>
          <c:idx val="0"/>
          <c:order val="0"/>
          <c:tx>
            <c:strRef>
              <c:f>Sheet1!$B$1</c:f>
              <c:strCache>
                <c:ptCount val="1"/>
                <c:pt idx="0">
                  <c:v>Series 1</c:v>
                </c:pt>
              </c:strCache>
            </c:strRef>
          </c:tx>
          <c:spPr>
            <a:solidFill>
              <a:srgbClr val="A29060"/>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rgbClr val="A7A8AC"/>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A29060">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rgbClr val="4B4B4B">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rgbClr val="A7A8AC">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rgbClr val="4B4B4B"/>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021014520"/>
        <c:axId val="-2020915464"/>
      </c:barChart>
      <c:catAx>
        <c:axId val="-2021014520"/>
        <c:scaling>
          <c:orientation val="minMax"/>
        </c:scaling>
        <c:delete val="0"/>
        <c:axPos val="b"/>
        <c:numFmt formatCode="General" sourceLinked="0"/>
        <c:majorTickMark val="none"/>
        <c:minorTickMark val="none"/>
        <c:tickLblPos val="nextTo"/>
        <c:spPr>
          <a:ln w="19050">
            <a:solidFill>
              <a:srgbClr val="4B4B4B"/>
            </a:solidFill>
          </a:ln>
        </c:spPr>
        <c:txPr>
          <a:bodyPr/>
          <a:lstStyle/>
          <a:p>
            <a:pPr>
              <a:defRPr>
                <a:solidFill>
                  <a:schemeClr val="bg2"/>
                </a:solidFill>
              </a:defRPr>
            </a:pPr>
            <a:endParaRPr lang="en-US"/>
          </a:p>
        </c:txPr>
        <c:crossAx val="-2020915464"/>
        <c:crosses val="autoZero"/>
        <c:auto val="1"/>
        <c:lblAlgn val="ctr"/>
        <c:lblOffset val="100"/>
        <c:noMultiLvlLbl val="0"/>
      </c:catAx>
      <c:valAx>
        <c:axId val="-2020915464"/>
        <c:scaling>
          <c:orientation val="minMax"/>
        </c:scaling>
        <c:delete val="1"/>
        <c:axPos val="l"/>
        <c:numFmt formatCode="#,##0.0" sourceLinked="1"/>
        <c:majorTickMark val="out"/>
        <c:minorTickMark val="none"/>
        <c:tickLblPos val="nextTo"/>
        <c:crossAx val="-2021014520"/>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
          <c:y val="0.121288952848927"/>
          <c:w val="0.984256340188978"/>
          <c:h val="0.777408743965167"/>
        </c:manualLayout>
      </c:layout>
      <c:barChart>
        <c:barDir val="col"/>
        <c:grouping val="clustered"/>
        <c:varyColors val="0"/>
        <c:ser>
          <c:idx val="0"/>
          <c:order val="0"/>
          <c:tx>
            <c:strRef>
              <c:f>Sheet1!$B$1</c:f>
              <c:strCache>
                <c:ptCount val="1"/>
                <c:pt idx="0">
                  <c:v>Series 1</c:v>
                </c:pt>
              </c:strCache>
            </c:strRef>
          </c:tx>
          <c:spPr>
            <a:solidFill>
              <a:srgbClr val="A29060"/>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rgbClr val="A7A8AC"/>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A29060">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rgbClr val="4B4B4B">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rgbClr val="A7A8AC">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rgbClr val="4B4B4B"/>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064337576"/>
        <c:axId val="-2064342344"/>
      </c:barChart>
      <c:catAx>
        <c:axId val="-2064337576"/>
        <c:scaling>
          <c:orientation val="minMax"/>
        </c:scaling>
        <c:delete val="0"/>
        <c:axPos val="b"/>
        <c:numFmt formatCode="General" sourceLinked="0"/>
        <c:majorTickMark val="none"/>
        <c:minorTickMark val="none"/>
        <c:tickLblPos val="nextTo"/>
        <c:spPr>
          <a:ln w="19050">
            <a:solidFill>
              <a:srgbClr val="4B4B4B"/>
            </a:solidFill>
          </a:ln>
        </c:spPr>
        <c:txPr>
          <a:bodyPr/>
          <a:lstStyle/>
          <a:p>
            <a:pPr>
              <a:defRPr>
                <a:solidFill>
                  <a:schemeClr val="bg2"/>
                </a:solidFill>
              </a:defRPr>
            </a:pPr>
            <a:endParaRPr lang="en-US"/>
          </a:p>
        </c:txPr>
        <c:crossAx val="-2064342344"/>
        <c:crosses val="autoZero"/>
        <c:auto val="1"/>
        <c:lblAlgn val="ctr"/>
        <c:lblOffset val="100"/>
        <c:noMultiLvlLbl val="0"/>
      </c:catAx>
      <c:valAx>
        <c:axId val="-2064342344"/>
        <c:scaling>
          <c:orientation val="minMax"/>
        </c:scaling>
        <c:delete val="1"/>
        <c:axPos val="l"/>
        <c:numFmt formatCode="#,##0.0" sourceLinked="1"/>
        <c:majorTickMark val="out"/>
        <c:minorTickMark val="none"/>
        <c:tickLblPos val="nextTo"/>
        <c:crossAx val="-2064337576"/>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5692939277731"/>
          <c:y val="0.120489154102374"/>
          <c:w val="0.832519459513481"/>
          <c:h val="0.73096077115921"/>
        </c:manualLayout>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overlap val="100"/>
        <c:axId val="-2081856408"/>
        <c:axId val="-2020829912"/>
      </c:barChart>
      <c:catAx>
        <c:axId val="-2081856408"/>
        <c:scaling>
          <c:orientation val="minMax"/>
        </c:scaling>
        <c:delete val="0"/>
        <c:axPos val="l"/>
        <c:title>
          <c:layout>
            <c:manualLayout>
              <c:xMode val="edge"/>
              <c:yMode val="edge"/>
              <c:x val="0.489163903854124"/>
              <c:y val="0.933931240657698"/>
            </c:manualLayout>
          </c:layout>
          <c:overlay val="0"/>
          <c:txPr>
            <a:bodyPr rot="0" vert="horz"/>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20829912"/>
        <c:crosses val="autoZero"/>
        <c:auto val="1"/>
        <c:lblAlgn val="ctr"/>
        <c:lblOffset val="100"/>
        <c:noMultiLvlLbl val="0"/>
      </c:catAx>
      <c:valAx>
        <c:axId val="-2020829912"/>
        <c:scaling>
          <c:orientation val="minMax"/>
          <c:max val="25.0"/>
        </c:scaling>
        <c:delete val="0"/>
        <c:axPos val="b"/>
        <c:majorGridlines/>
        <c:numFmt formatCode="#,##0" sourceLinked="0"/>
        <c:majorTickMark val="out"/>
        <c:minorTickMark val="none"/>
        <c:tickLblPos val="nextTo"/>
        <c:spPr>
          <a:ln>
            <a:noFill/>
          </a:ln>
        </c:spPr>
        <c:txPr>
          <a:bodyPr/>
          <a:lstStyle/>
          <a:p>
            <a:pPr>
              <a:defRPr>
                <a:solidFill>
                  <a:schemeClr val="bg2"/>
                </a:solidFill>
              </a:defRPr>
            </a:pPr>
            <a:endParaRPr lang="en-US"/>
          </a:p>
        </c:txPr>
        <c:crossAx val="-2081856408"/>
        <c:crosses val="autoZero"/>
        <c:crossBetween val="between"/>
      </c:valAx>
    </c:plotArea>
    <c:legend>
      <c:legendPos val="t"/>
      <c:layout>
        <c:manualLayout>
          <c:xMode val="edge"/>
          <c:yMode val="edge"/>
          <c:x val="0.148886175720293"/>
          <c:y val="0.0179372197309417"/>
          <c:w val="0.824676012514145"/>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5692939277731"/>
          <c:y val="0.120489154102374"/>
          <c:w val="0.854128572718589"/>
          <c:h val="0.73096077115921"/>
        </c:manualLayout>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overlap val="100"/>
        <c:axId val="-2021448904"/>
        <c:axId val="-2021483272"/>
      </c:barChart>
      <c:catAx>
        <c:axId val="-2021448904"/>
        <c:scaling>
          <c:orientation val="minMax"/>
        </c:scaling>
        <c:delete val="0"/>
        <c:axPos val="l"/>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21483272"/>
        <c:crosses val="autoZero"/>
        <c:auto val="1"/>
        <c:lblAlgn val="ctr"/>
        <c:lblOffset val="100"/>
        <c:noMultiLvlLbl val="0"/>
      </c:catAx>
      <c:valAx>
        <c:axId val="-2021483272"/>
        <c:scaling>
          <c:orientation val="minMax"/>
          <c:max val="25.0"/>
        </c:scaling>
        <c:delete val="1"/>
        <c:axPos val="b"/>
        <c:numFmt formatCode="#,##0" sourceLinked="0"/>
        <c:majorTickMark val="out"/>
        <c:minorTickMark val="none"/>
        <c:tickLblPos val="nextTo"/>
        <c:crossAx val="-2021448904"/>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53890833978233"/>
          <c:y val="0.120489154102374"/>
          <c:w val="0.914610927066816"/>
          <c:h val="0.73096077115921"/>
        </c:manualLayout>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lumMod val="60000"/>
                <a:lumOff val="4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tx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1"/>
          <c:showCatName val="0"/>
          <c:showSerName val="0"/>
          <c:showPercent val="0"/>
          <c:showBubbleSize val="0"/>
        </c:dLbls>
        <c:gapWidth val="69"/>
        <c:overlap val="100"/>
        <c:axId val="-2020663656"/>
        <c:axId val="-2080979272"/>
      </c:barChart>
      <c:catAx>
        <c:axId val="-2020663656"/>
        <c:scaling>
          <c:orientation val="minMax"/>
        </c:scaling>
        <c:delete val="0"/>
        <c:axPos val="b"/>
        <c:title>
          <c:layout>
            <c:manualLayout>
              <c:xMode val="edge"/>
              <c:yMode val="edge"/>
              <c:x val="0.489163903854124"/>
              <c:y val="0.933931240657698"/>
            </c:manualLayout>
          </c:layout>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80979272"/>
        <c:crosses val="autoZero"/>
        <c:auto val="1"/>
        <c:lblAlgn val="ctr"/>
        <c:lblOffset val="100"/>
        <c:noMultiLvlLbl val="0"/>
      </c:catAx>
      <c:valAx>
        <c:axId val="-2080979272"/>
        <c:scaling>
          <c:orientation val="minMax"/>
          <c:max val="25.0"/>
        </c:scaling>
        <c:delete val="0"/>
        <c:axPos val="l"/>
        <c:majorGridlines/>
        <c:title>
          <c:layout>
            <c:manualLayout>
              <c:xMode val="edge"/>
              <c:yMode val="edge"/>
              <c:x val="0.00219223203762902"/>
              <c:y val="0.374276328214664"/>
            </c:manualLayout>
          </c:layout>
          <c:overlay val="0"/>
          <c:txPr>
            <a:bodyPr rot="-5400000" vert="horz"/>
            <a:lstStyle/>
            <a:p>
              <a:pPr>
                <a:defRPr>
                  <a:solidFill>
                    <a:schemeClr val="bg2"/>
                  </a:solidFill>
                </a:defRPr>
              </a:pPr>
              <a:endParaRPr lang="en-US"/>
            </a:p>
          </c:txPr>
        </c:title>
        <c:numFmt formatCode="#,##0" sourceLinked="0"/>
        <c:majorTickMark val="out"/>
        <c:minorTickMark val="none"/>
        <c:tickLblPos val="nextTo"/>
        <c:spPr>
          <a:ln>
            <a:noFill/>
          </a:ln>
        </c:spPr>
        <c:txPr>
          <a:bodyPr/>
          <a:lstStyle/>
          <a:p>
            <a:pPr>
              <a:defRPr>
                <a:solidFill>
                  <a:schemeClr val="bg2"/>
                </a:solidFill>
              </a:defRPr>
            </a:pPr>
            <a:endParaRPr lang="en-US"/>
          </a:p>
        </c:txPr>
        <c:crossAx val="-2020663656"/>
        <c:crosses val="autoZero"/>
        <c:crossBetween val="between"/>
      </c:valAx>
    </c:plotArea>
    <c:legend>
      <c:legendPos val="t"/>
      <c:layout>
        <c:manualLayout>
          <c:xMode val="edge"/>
          <c:yMode val="edge"/>
          <c:x val="0.0863877588710557"/>
          <c:y val="0.0179372197309417"/>
          <c:w val="0.895216374683773"/>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718973814341"/>
          <c:y val="0.120489154102374"/>
          <c:w val="0.869281025896638"/>
          <c:h val="0.73096077115921"/>
        </c:manualLayout>
      </c:layout>
      <c:barChart>
        <c:barDir val="col"/>
        <c:grouping val="percent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10.0</c:v>
                </c:pt>
                <c:pt idx="1">
                  <c:v>10.0</c:v>
                </c:pt>
                <c:pt idx="2">
                  <c:v>10.0</c:v>
                </c:pt>
                <c:pt idx="3">
                  <c:v>10.0</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10.0</c:v>
                </c:pt>
                <c:pt idx="1">
                  <c:v>10.0</c:v>
                </c:pt>
                <c:pt idx="2">
                  <c:v>10.0</c:v>
                </c:pt>
                <c:pt idx="3">
                  <c:v>10.0</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20.0</c:v>
                </c:pt>
                <c:pt idx="1">
                  <c:v>20.0</c:v>
                </c:pt>
                <c:pt idx="2">
                  <c:v>20.0</c:v>
                </c:pt>
                <c:pt idx="3">
                  <c:v>20.0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30.0</c:v>
                </c:pt>
                <c:pt idx="1">
                  <c:v>30.0</c:v>
                </c:pt>
                <c:pt idx="2">
                  <c:v>30.0</c:v>
                </c:pt>
                <c:pt idx="3">
                  <c:v>30.0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15.0</c:v>
                </c:pt>
                <c:pt idx="1">
                  <c:v>15.0</c:v>
                </c:pt>
                <c:pt idx="2">
                  <c:v>15.0</c:v>
                </c:pt>
                <c:pt idx="3">
                  <c:v>15.0</c:v>
                </c:pt>
              </c:numCache>
            </c:numRef>
          </c:val>
        </c:ser>
        <c:ser>
          <c:idx val="5"/>
          <c:order val="5"/>
          <c:tx>
            <c:strRef>
              <c:f>Sheet1!$G$1</c:f>
              <c:strCache>
                <c:ptCount val="1"/>
                <c:pt idx="0">
                  <c:v>Series 6</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15.0</c:v>
                </c:pt>
                <c:pt idx="1">
                  <c:v>15.0</c:v>
                </c:pt>
                <c:pt idx="2">
                  <c:v>15.0</c:v>
                </c:pt>
                <c:pt idx="3">
                  <c:v>15.0</c:v>
                </c:pt>
              </c:numCache>
            </c:numRef>
          </c:val>
        </c:ser>
        <c:dLbls>
          <c:showLegendKey val="0"/>
          <c:showVal val="0"/>
          <c:showCatName val="0"/>
          <c:showSerName val="0"/>
          <c:showPercent val="0"/>
          <c:showBubbleSize val="0"/>
        </c:dLbls>
        <c:gapWidth val="70"/>
        <c:overlap val="100"/>
        <c:axId val="-2081595448"/>
        <c:axId val="-2064553800"/>
      </c:barChart>
      <c:catAx>
        <c:axId val="-2081595448"/>
        <c:scaling>
          <c:orientation val="minMax"/>
        </c:scaling>
        <c:delete val="0"/>
        <c:axPos val="b"/>
        <c:title>
          <c:layout>
            <c:manualLayout>
              <c:xMode val="edge"/>
              <c:yMode val="edge"/>
              <c:x val="0.489163903854124"/>
              <c:y val="0.933931240657698"/>
            </c:manualLayout>
          </c:layout>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64553800"/>
        <c:crosses val="autoZero"/>
        <c:auto val="1"/>
        <c:lblAlgn val="ctr"/>
        <c:lblOffset val="100"/>
        <c:noMultiLvlLbl val="0"/>
      </c:catAx>
      <c:valAx>
        <c:axId val="-2064553800"/>
        <c:scaling>
          <c:orientation val="minMax"/>
          <c:max val="1.0"/>
        </c:scaling>
        <c:delete val="0"/>
        <c:axPos val="l"/>
        <c:majorGridlines/>
        <c:title>
          <c:layout>
            <c:manualLayout>
              <c:xMode val="edge"/>
              <c:yMode val="edge"/>
              <c:x val="0.00219223203762902"/>
              <c:y val="0.374276328214664"/>
            </c:manualLayout>
          </c:layout>
          <c:overlay val="0"/>
          <c:txPr>
            <a:bodyPr rot="-5400000" vert="horz"/>
            <a:lstStyle/>
            <a:p>
              <a:pPr>
                <a:defRPr>
                  <a:solidFill>
                    <a:schemeClr val="bg2"/>
                  </a:solidFill>
                </a:defRPr>
              </a:pPr>
              <a:endParaRPr lang="en-US"/>
            </a:p>
          </c:txPr>
        </c:title>
        <c:numFmt formatCode="0%" sourceLinked="0"/>
        <c:majorTickMark val="out"/>
        <c:minorTickMark val="none"/>
        <c:tickLblPos val="nextTo"/>
        <c:spPr>
          <a:ln>
            <a:noFill/>
          </a:ln>
        </c:spPr>
        <c:txPr>
          <a:bodyPr/>
          <a:lstStyle/>
          <a:p>
            <a:pPr>
              <a:defRPr>
                <a:solidFill>
                  <a:schemeClr val="bg2"/>
                </a:solidFill>
              </a:defRPr>
            </a:pPr>
            <a:endParaRPr lang="en-US"/>
          </a:p>
        </c:txPr>
        <c:crossAx val="-2081595448"/>
        <c:crosses val="autoZero"/>
        <c:crossBetween val="between"/>
      </c:valAx>
    </c:plotArea>
    <c:legend>
      <c:legendPos val="t"/>
      <c:layout>
        <c:manualLayout>
          <c:xMode val="edge"/>
          <c:yMode val="edge"/>
          <c:x val="0.13025542727109"/>
          <c:y val="0.0179372197309417"/>
          <c:w val="0.851622735288442"/>
          <c:h val="0.0740649016460128"/>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268988252675928"/>
          <c:y val="0.0343182328060278"/>
          <c:w val="0.947879337890658"/>
          <c:h val="0.817131757071019"/>
        </c:manualLayout>
      </c:layout>
      <c:barChart>
        <c:barDir val="col"/>
        <c:grouping val="stacked"/>
        <c:varyColors val="0"/>
        <c:ser>
          <c:idx val="0"/>
          <c:order val="0"/>
          <c:tx>
            <c:strRef>
              <c:f>Sheet1!$B$1</c:f>
              <c:strCache>
                <c:ptCount val="1"/>
                <c:pt idx="0">
                  <c:v>Series 1</c:v>
                </c:pt>
              </c:strCache>
            </c:strRef>
          </c:tx>
          <c:spPr>
            <a:solidFill>
              <a:schemeClr val="accent5"/>
            </a:solidFill>
          </c:spPr>
          <c:invertIfNegative val="0"/>
          <c:dPt>
            <c:idx val="0"/>
            <c:invertIfNegative val="0"/>
            <c:bubble3D val="0"/>
            <c:spPr>
              <a:solidFill>
                <a:srgbClr val="A29060"/>
              </a:solidFill>
              <a:ln>
                <a:solidFill>
                  <a:srgbClr val="A29060"/>
                </a:solidFill>
              </a:ln>
            </c:spPr>
          </c:dPt>
          <c:dPt>
            <c:idx val="1"/>
            <c:invertIfNegative val="0"/>
            <c:bubble3D val="0"/>
            <c:spPr>
              <a:noFill/>
            </c:spPr>
          </c:dPt>
          <c:dPt>
            <c:idx val="2"/>
            <c:invertIfNegative val="0"/>
            <c:bubble3D val="0"/>
            <c:spPr>
              <a:noFill/>
            </c:spPr>
          </c:dPt>
          <c:dPt>
            <c:idx val="3"/>
            <c:invertIfNegative val="0"/>
            <c:bubble3D val="0"/>
            <c:spPr>
              <a:noFill/>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Sheet1!$B$2:$B$6</c:f>
              <c:numCache>
                <c:formatCode>#,##0.0</c:formatCode>
                <c:ptCount val="5"/>
                <c:pt idx="0">
                  <c:v>24.0</c:v>
                </c:pt>
                <c:pt idx="1">
                  <c:v>24.0</c:v>
                </c:pt>
                <c:pt idx="2">
                  <c:v>24.0</c:v>
                </c:pt>
                <c:pt idx="3">
                  <c:v>24.0</c:v>
                </c:pt>
                <c:pt idx="4">
                  <c:v>24.0</c:v>
                </c:pt>
              </c:numCache>
            </c:numRef>
          </c:val>
        </c:ser>
        <c:ser>
          <c:idx val="1"/>
          <c:order val="1"/>
          <c:tx>
            <c:strRef>
              <c:f>Sheet1!$C$1</c:f>
              <c:strCache>
                <c:ptCount val="1"/>
                <c:pt idx="0">
                  <c:v>Series 2</c:v>
                </c:pt>
              </c:strCache>
            </c:strRef>
          </c:tx>
          <c:spPr>
            <a:solidFill>
              <a:schemeClr val="accent6"/>
            </a:solidFill>
          </c:spPr>
          <c:invertIfNegative val="0"/>
          <c:dPt>
            <c:idx val="0"/>
            <c:invertIfNegative val="0"/>
            <c:bubble3D val="0"/>
            <c:spPr>
              <a:solidFill>
                <a:srgbClr val="215AA9"/>
              </a:solidFill>
            </c:spPr>
          </c:dPt>
          <c:dPt>
            <c:idx val="1"/>
            <c:invertIfNegative val="0"/>
            <c:bubble3D val="0"/>
            <c:spPr>
              <a:solidFill>
                <a:srgbClr val="A29060"/>
              </a:solidFill>
              <a:ln>
                <a:solidFill>
                  <a:srgbClr val="A29060"/>
                </a:solidFill>
              </a:ln>
            </c:spPr>
          </c:dPt>
          <c:dPt>
            <c:idx val="2"/>
            <c:invertIfNegative val="0"/>
            <c:bubble3D val="0"/>
            <c:spPr>
              <a:noFill/>
            </c:spPr>
          </c:dPt>
          <c:dPt>
            <c:idx val="3"/>
            <c:invertIfNegative val="0"/>
            <c:bubble3D val="0"/>
            <c:spPr>
              <a:noFill/>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Sheet1!$C$2:$C$6</c:f>
              <c:numCache>
                <c:formatCode>#,##0.0</c:formatCode>
                <c:ptCount val="5"/>
                <c:pt idx="1">
                  <c:v>20.0</c:v>
                </c:pt>
                <c:pt idx="2">
                  <c:v>20.0</c:v>
                </c:pt>
                <c:pt idx="3">
                  <c:v>20.0</c:v>
                </c:pt>
                <c:pt idx="4">
                  <c:v>20.0</c:v>
                </c:pt>
              </c:numCache>
            </c:numRef>
          </c:val>
        </c:ser>
        <c:ser>
          <c:idx val="2"/>
          <c:order val="2"/>
          <c:tx>
            <c:strRef>
              <c:f>Sheet1!$D$1</c:f>
              <c:strCache>
                <c:ptCount val="1"/>
                <c:pt idx="0">
                  <c:v>Series 3</c:v>
                </c:pt>
              </c:strCache>
            </c:strRef>
          </c:tx>
          <c:spPr>
            <a:solidFill>
              <a:schemeClr val="accent3"/>
            </a:solidFill>
          </c:spPr>
          <c:invertIfNegative val="0"/>
          <c:dPt>
            <c:idx val="0"/>
            <c:invertIfNegative val="0"/>
            <c:bubble3D val="0"/>
            <c:spPr>
              <a:solidFill>
                <a:srgbClr val="215AA9"/>
              </a:solidFill>
            </c:spPr>
          </c:dPt>
          <c:dPt>
            <c:idx val="1"/>
            <c:invertIfNegative val="0"/>
            <c:bubble3D val="0"/>
            <c:spPr>
              <a:noFill/>
            </c:spPr>
          </c:dPt>
          <c:dPt>
            <c:idx val="2"/>
            <c:invertIfNegative val="0"/>
            <c:bubble3D val="0"/>
            <c:spPr>
              <a:solidFill>
                <a:srgbClr val="A29060"/>
              </a:solidFill>
              <a:ln>
                <a:solidFill>
                  <a:srgbClr val="A29060"/>
                </a:solidFill>
              </a:ln>
            </c:spPr>
          </c:dPt>
          <c:dPt>
            <c:idx val="3"/>
            <c:invertIfNegative val="0"/>
            <c:bubble3D val="0"/>
            <c:spPr>
              <a:noFill/>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Sheet1!$D$2:$D$6</c:f>
              <c:numCache>
                <c:formatCode>General</c:formatCode>
                <c:ptCount val="5"/>
                <c:pt idx="2" formatCode="#,##0.0">
                  <c:v>7.0</c:v>
                </c:pt>
                <c:pt idx="3" formatCode="#,##0.0">
                  <c:v>7.0</c:v>
                </c:pt>
                <c:pt idx="4" formatCode="#,##0.0">
                  <c:v>7.0</c:v>
                </c:pt>
              </c:numCache>
            </c:numRef>
          </c:val>
        </c:ser>
        <c:ser>
          <c:idx val="3"/>
          <c:order val="3"/>
          <c:tx>
            <c:strRef>
              <c:f>Sheet1!$E$1</c:f>
              <c:strCache>
                <c:ptCount val="1"/>
                <c:pt idx="0">
                  <c:v>Series 4</c:v>
                </c:pt>
              </c:strCache>
            </c:strRef>
          </c:tx>
          <c:spPr>
            <a:solidFill>
              <a:srgbClr val="215AA9"/>
            </a:solidFill>
            <a:ln>
              <a:solidFill>
                <a:srgbClr val="215AA9"/>
              </a:solidFill>
            </a:ln>
          </c:spPr>
          <c:invertIfNegative val="0"/>
          <c:dPt>
            <c:idx val="1"/>
            <c:invertIfNegative val="0"/>
            <c:bubble3D val="0"/>
          </c:dPt>
          <c:dPt>
            <c:idx val="2"/>
            <c:invertIfNegative val="0"/>
            <c:bubble3D val="0"/>
          </c:dPt>
          <c:dPt>
            <c:idx val="3"/>
            <c:invertIfNegative val="0"/>
            <c:bubble3D val="0"/>
            <c:spPr>
              <a:solidFill>
                <a:srgbClr val="A29060"/>
              </a:solidFill>
              <a:ln>
                <a:solidFill>
                  <a:srgbClr val="A29060"/>
                </a:solidFill>
              </a:ln>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Sheet1!$E$2:$E$6</c:f>
              <c:numCache>
                <c:formatCode>General</c:formatCode>
                <c:ptCount val="5"/>
                <c:pt idx="3" formatCode="#,##0.0">
                  <c:v>19.0</c:v>
                </c:pt>
                <c:pt idx="4" formatCode="#,##0.0">
                  <c:v>19.0</c:v>
                </c:pt>
              </c:numCache>
            </c:numRef>
          </c:val>
        </c:ser>
        <c:ser>
          <c:idx val="4"/>
          <c:order val="4"/>
          <c:tx>
            <c:strRef>
              <c:f>Sheet1!$F$1</c:f>
              <c:strCache>
                <c:ptCount val="1"/>
                <c:pt idx="0">
                  <c:v>Series 5</c:v>
                </c:pt>
              </c:strCache>
            </c:strRef>
          </c:tx>
          <c:spPr>
            <a:solidFill>
              <a:srgbClr val="A29060"/>
            </a:solidFill>
            <a:ln>
              <a:solidFill>
                <a:srgbClr val="215AA9"/>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Sheet1!$F$2:$F$6</c:f>
              <c:numCache>
                <c:formatCode>General</c:formatCode>
                <c:ptCount val="5"/>
                <c:pt idx="4" formatCode="#,##0.0">
                  <c:v>30.0</c:v>
                </c:pt>
              </c:numCache>
            </c:numRef>
          </c:val>
        </c:ser>
        <c:ser>
          <c:idx val="5"/>
          <c:order val="5"/>
          <c:tx>
            <c:strRef>
              <c:f>Sheet1!$G$1</c:f>
              <c:strCache>
                <c:ptCount val="1"/>
                <c:pt idx="0">
                  <c:v>total</c:v>
                </c:pt>
              </c:strCache>
            </c:strRef>
          </c:tx>
          <c:spPr>
            <a:noFill/>
          </c:spPr>
          <c:invertIfNegative val="0"/>
          <c:dPt>
            <c:idx val="1"/>
            <c:invertIfNegative val="0"/>
            <c:bubble3D val="0"/>
          </c:dPt>
          <c:dPt>
            <c:idx val="2"/>
            <c:invertIfNegative val="0"/>
            <c:bubble3D val="0"/>
          </c:dPt>
          <c:dPt>
            <c:idx val="3"/>
            <c:invertIfNegative val="0"/>
            <c:bubble3D val="0"/>
          </c:dPt>
          <c:dPt>
            <c:idx val="4"/>
            <c:invertIfNegative val="0"/>
            <c:bubble3D val="0"/>
          </c:dPt>
          <c:dLbls>
            <c:spPr>
              <a:noFill/>
              <a:ln>
                <a:noFill/>
              </a:ln>
              <a:effectLst/>
            </c:spPr>
            <c:txPr>
              <a:bodyPr/>
              <a:lstStyle/>
              <a:p>
                <a:pPr>
                  <a:defRPr>
                    <a:solidFill>
                      <a:schemeClr val="bg2"/>
                    </a:solidFill>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A</c:v>
                </c:pt>
                <c:pt idx="1">
                  <c:v>Category 1</c:v>
                </c:pt>
                <c:pt idx="2">
                  <c:v>Category 2</c:v>
                </c:pt>
                <c:pt idx="3">
                  <c:v>Category 3</c:v>
                </c:pt>
                <c:pt idx="4">
                  <c:v>Category B</c:v>
                </c:pt>
              </c:strCache>
            </c:strRef>
          </c:cat>
          <c:val>
            <c:numRef>
              <c:f>Sheet1!$G$2:$G$6</c:f>
              <c:numCache>
                <c:formatCode>#,##0.0</c:formatCode>
                <c:ptCount val="5"/>
                <c:pt idx="0">
                  <c:v>24.0</c:v>
                </c:pt>
                <c:pt idx="1">
                  <c:v>44.0</c:v>
                </c:pt>
                <c:pt idx="2">
                  <c:v>51.0</c:v>
                </c:pt>
                <c:pt idx="3">
                  <c:v>70.0</c:v>
                </c:pt>
                <c:pt idx="4">
                  <c:v>100.0</c:v>
                </c:pt>
              </c:numCache>
            </c:numRef>
          </c:val>
        </c:ser>
        <c:dLbls>
          <c:showLegendKey val="0"/>
          <c:showVal val="0"/>
          <c:showCatName val="0"/>
          <c:showSerName val="0"/>
          <c:showPercent val="0"/>
          <c:showBubbleSize val="0"/>
        </c:dLbls>
        <c:gapWidth val="70"/>
        <c:overlap val="100"/>
        <c:axId val="-2081817240"/>
        <c:axId val="-2021374136"/>
      </c:barChart>
      <c:catAx>
        <c:axId val="-2081817240"/>
        <c:scaling>
          <c:orientation val="minMax"/>
        </c:scaling>
        <c:delete val="0"/>
        <c:axPos val="b"/>
        <c:title>
          <c:layout>
            <c:manualLayout>
              <c:xMode val="edge"/>
              <c:yMode val="edge"/>
              <c:x val="0.445296211537496"/>
              <c:y val="0.939490569238261"/>
            </c:manualLayout>
          </c:layout>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rgbClr val="4B4B4B"/>
            </a:solidFill>
          </a:ln>
        </c:spPr>
        <c:txPr>
          <a:bodyPr/>
          <a:lstStyle/>
          <a:p>
            <a:pPr>
              <a:defRPr>
                <a:solidFill>
                  <a:schemeClr val="bg2"/>
                </a:solidFill>
              </a:defRPr>
            </a:pPr>
            <a:endParaRPr lang="en-US"/>
          </a:p>
        </c:txPr>
        <c:crossAx val="-2021374136"/>
        <c:crosses val="autoZero"/>
        <c:auto val="1"/>
        <c:lblAlgn val="ctr"/>
        <c:lblOffset val="100"/>
        <c:noMultiLvlLbl val="0"/>
      </c:catAx>
      <c:valAx>
        <c:axId val="-2021374136"/>
        <c:scaling>
          <c:orientation val="minMax"/>
          <c:max val="110.0"/>
          <c:min val="0.0"/>
        </c:scaling>
        <c:delete val="1"/>
        <c:axPos val="l"/>
        <c:majorGridlines/>
        <c:numFmt formatCode="#,##0" sourceLinked="0"/>
        <c:majorTickMark val="out"/>
        <c:minorTickMark val="none"/>
        <c:tickLblPos val="nextTo"/>
        <c:crossAx val="-2081817240"/>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71311-C6FB-844F-AC98-99AE9AA25AEC}" type="doc">
      <dgm:prSet loTypeId="urn:microsoft.com/office/officeart/2005/8/layout/pyramid1" loCatId="" qsTypeId="urn:microsoft.com/office/officeart/2005/8/quickstyle/simple1" qsCatId="simple" csTypeId="urn:microsoft.com/office/officeart/2005/8/colors/accent1_5" csCatId="accent1" phldr="1"/>
      <dgm:spPr/>
      <dgm:t>
        <a:bodyPr/>
        <a:lstStyle/>
        <a:p>
          <a:endParaRPr lang="en-US"/>
        </a:p>
      </dgm:t>
    </dgm:pt>
    <dgm:pt modelId="{D3D1F4B7-9446-D641-94E8-BF4534360DBB}">
      <dgm:prSet phldrT="[Text]" custT="1"/>
      <dgm:spPr/>
      <dgm:t>
        <a:bodyPr tIns="548640" anchor="ctr" anchorCtr="1"/>
        <a:lstStyle/>
        <a:p>
          <a:r>
            <a:rPr lang="en-US" sz="1200" smtClean="0">
              <a:solidFill>
                <a:schemeClr val="bg1"/>
              </a:solidFill>
            </a:rPr>
            <a:t>Category 1</a:t>
          </a:r>
          <a:endParaRPr lang="en-US" sz="1200" dirty="0">
            <a:solidFill>
              <a:schemeClr val="bg1"/>
            </a:solidFill>
          </a:endParaRPr>
        </a:p>
      </dgm:t>
    </dgm:pt>
    <dgm:pt modelId="{B3DB0D0A-7A04-204C-B196-1917E142B367}" type="parTrans" cxnId="{24017C95-DA83-8049-A375-5F7180FDE37C}">
      <dgm:prSet/>
      <dgm:spPr/>
      <dgm:t>
        <a:bodyPr/>
        <a:lstStyle/>
        <a:p>
          <a:endParaRPr lang="en-US" sz="1400">
            <a:solidFill>
              <a:schemeClr val="bg1"/>
            </a:solidFill>
          </a:endParaRPr>
        </a:p>
      </dgm:t>
    </dgm:pt>
    <dgm:pt modelId="{3750872A-335F-B84D-BE67-D5D2D46F7C3A}" type="sibTrans" cxnId="{24017C95-DA83-8049-A375-5F7180FDE37C}">
      <dgm:prSet/>
      <dgm:spPr/>
      <dgm:t>
        <a:bodyPr/>
        <a:lstStyle/>
        <a:p>
          <a:endParaRPr lang="en-US" sz="1400">
            <a:solidFill>
              <a:schemeClr val="bg1"/>
            </a:solidFill>
          </a:endParaRPr>
        </a:p>
      </dgm:t>
    </dgm:pt>
    <dgm:pt modelId="{DCD2D00A-1E7E-CE4C-BB69-FCA9A2C66C6C}">
      <dgm:prSet phldrT="[Text]" custT="1"/>
      <dgm:spPr/>
      <dgm:t>
        <a:bodyPr tIns="548640" anchor="ctr" anchorCtr="1"/>
        <a:lstStyle/>
        <a:p>
          <a:r>
            <a:rPr lang="en-US" sz="1200" smtClean="0">
              <a:solidFill>
                <a:schemeClr val="bg1"/>
              </a:solidFill>
            </a:rPr>
            <a:t>Category 2</a:t>
          </a:r>
          <a:endParaRPr lang="en-US" sz="1200" dirty="0">
            <a:solidFill>
              <a:schemeClr val="bg1"/>
            </a:solidFill>
          </a:endParaRPr>
        </a:p>
      </dgm:t>
    </dgm:pt>
    <dgm:pt modelId="{9EC7E046-2CE1-9045-A7E7-AE8ADF764983}" type="parTrans" cxnId="{B1227D91-CA77-474E-98B9-DB180321674B}">
      <dgm:prSet/>
      <dgm:spPr/>
      <dgm:t>
        <a:bodyPr/>
        <a:lstStyle/>
        <a:p>
          <a:endParaRPr lang="en-US" sz="1400">
            <a:solidFill>
              <a:schemeClr val="bg1"/>
            </a:solidFill>
          </a:endParaRPr>
        </a:p>
      </dgm:t>
    </dgm:pt>
    <dgm:pt modelId="{41AD69FD-2EF9-7F4A-9588-0A9A306B0032}" type="sibTrans" cxnId="{B1227D91-CA77-474E-98B9-DB180321674B}">
      <dgm:prSet/>
      <dgm:spPr/>
      <dgm:t>
        <a:bodyPr/>
        <a:lstStyle/>
        <a:p>
          <a:endParaRPr lang="en-US" sz="1400">
            <a:solidFill>
              <a:schemeClr val="bg1"/>
            </a:solidFill>
          </a:endParaRPr>
        </a:p>
      </dgm:t>
    </dgm:pt>
    <dgm:pt modelId="{A05ADCCD-1EE8-5B45-B63A-D5433BAC7A5A}">
      <dgm:prSet phldrT="[Text]" custT="1"/>
      <dgm:spPr/>
      <dgm:t>
        <a:bodyPr tIns="548640" anchor="ctr" anchorCtr="1"/>
        <a:lstStyle/>
        <a:p>
          <a:r>
            <a:rPr lang="en-US" sz="1200" smtClean="0">
              <a:solidFill>
                <a:schemeClr val="bg1"/>
              </a:solidFill>
            </a:rPr>
            <a:t>Category 3</a:t>
          </a:r>
          <a:endParaRPr lang="en-US" sz="1200" dirty="0">
            <a:solidFill>
              <a:schemeClr val="bg1"/>
            </a:solidFill>
          </a:endParaRPr>
        </a:p>
      </dgm:t>
    </dgm:pt>
    <dgm:pt modelId="{77284A33-DF86-B648-965B-E433AEBF27AC}" type="parTrans" cxnId="{2B8C3B7F-5330-F747-8C32-6E36D8C6A4A6}">
      <dgm:prSet/>
      <dgm:spPr/>
      <dgm:t>
        <a:bodyPr/>
        <a:lstStyle/>
        <a:p>
          <a:endParaRPr lang="en-US" sz="1400">
            <a:solidFill>
              <a:schemeClr val="bg1"/>
            </a:solidFill>
          </a:endParaRPr>
        </a:p>
      </dgm:t>
    </dgm:pt>
    <dgm:pt modelId="{3B8BA92E-5457-944F-8ACF-46B025400837}" type="sibTrans" cxnId="{2B8C3B7F-5330-F747-8C32-6E36D8C6A4A6}">
      <dgm:prSet/>
      <dgm:spPr/>
      <dgm:t>
        <a:bodyPr/>
        <a:lstStyle/>
        <a:p>
          <a:endParaRPr lang="en-US" sz="1400">
            <a:solidFill>
              <a:schemeClr val="bg1"/>
            </a:solidFill>
          </a:endParaRPr>
        </a:p>
      </dgm:t>
    </dgm:pt>
    <dgm:pt modelId="{E3C87A09-D773-EE4D-8200-B4BCCF0E9C96}">
      <dgm:prSet custT="1"/>
      <dgm:spPr/>
      <dgm:t>
        <a:bodyPr tIns="548640" anchor="ctr" anchorCtr="1"/>
        <a:lstStyle/>
        <a:p>
          <a:r>
            <a:rPr lang="en-US" sz="1200" smtClean="0">
              <a:solidFill>
                <a:schemeClr val="bg1"/>
              </a:solidFill>
            </a:rPr>
            <a:t>Category 4</a:t>
          </a:r>
          <a:endParaRPr lang="en-US" sz="1200" dirty="0">
            <a:solidFill>
              <a:schemeClr val="bg1"/>
            </a:solidFill>
          </a:endParaRPr>
        </a:p>
      </dgm:t>
    </dgm:pt>
    <dgm:pt modelId="{CC4B11BD-0257-0549-99B9-7A584D12AF55}" type="parTrans" cxnId="{255FAC85-552F-3E42-84C5-0410E5C280CC}">
      <dgm:prSet/>
      <dgm:spPr/>
      <dgm:t>
        <a:bodyPr/>
        <a:lstStyle/>
        <a:p>
          <a:endParaRPr lang="en-US" sz="1400">
            <a:solidFill>
              <a:schemeClr val="bg1"/>
            </a:solidFill>
          </a:endParaRPr>
        </a:p>
      </dgm:t>
    </dgm:pt>
    <dgm:pt modelId="{65712A5F-5A22-024D-90A0-EA136A6E21EB}" type="sibTrans" cxnId="{255FAC85-552F-3E42-84C5-0410E5C280CC}">
      <dgm:prSet/>
      <dgm:spPr/>
      <dgm:t>
        <a:bodyPr/>
        <a:lstStyle/>
        <a:p>
          <a:endParaRPr lang="en-US" sz="1400">
            <a:solidFill>
              <a:schemeClr val="bg1"/>
            </a:solidFill>
          </a:endParaRPr>
        </a:p>
      </dgm:t>
    </dgm:pt>
    <dgm:pt modelId="{E0A1A14C-A5E3-2140-A7EE-1A6DB5298193}" type="pres">
      <dgm:prSet presAssocID="{B9871311-C6FB-844F-AC98-99AE9AA25AEC}" presName="Name0" presStyleCnt="0">
        <dgm:presLayoutVars>
          <dgm:dir/>
          <dgm:animLvl val="lvl"/>
          <dgm:resizeHandles val="exact"/>
        </dgm:presLayoutVars>
      </dgm:prSet>
      <dgm:spPr/>
      <dgm:t>
        <a:bodyPr/>
        <a:lstStyle/>
        <a:p>
          <a:endParaRPr lang="en-US"/>
        </a:p>
      </dgm:t>
    </dgm:pt>
    <dgm:pt modelId="{4093ACAC-E3A1-5440-8DCF-BBBDE4E57306}" type="pres">
      <dgm:prSet presAssocID="{D3D1F4B7-9446-D641-94E8-BF4534360DBB}" presName="Name8" presStyleCnt="0"/>
      <dgm:spPr/>
      <dgm:t>
        <a:bodyPr/>
        <a:lstStyle/>
        <a:p>
          <a:endParaRPr lang="en-US"/>
        </a:p>
      </dgm:t>
    </dgm:pt>
    <dgm:pt modelId="{4C1B69BE-97DE-B948-91CD-29362957D50F}" type="pres">
      <dgm:prSet presAssocID="{D3D1F4B7-9446-D641-94E8-BF4534360DBB}" presName="level" presStyleLbl="node1" presStyleIdx="0" presStyleCnt="4">
        <dgm:presLayoutVars>
          <dgm:chMax val="1"/>
          <dgm:bulletEnabled val="1"/>
        </dgm:presLayoutVars>
      </dgm:prSet>
      <dgm:spPr/>
      <dgm:t>
        <a:bodyPr/>
        <a:lstStyle/>
        <a:p>
          <a:endParaRPr lang="en-US"/>
        </a:p>
      </dgm:t>
    </dgm:pt>
    <dgm:pt modelId="{4400C202-2535-244C-8124-5C418B2C9367}" type="pres">
      <dgm:prSet presAssocID="{D3D1F4B7-9446-D641-94E8-BF4534360DBB}" presName="levelTx" presStyleLbl="revTx" presStyleIdx="0" presStyleCnt="0">
        <dgm:presLayoutVars>
          <dgm:chMax val="1"/>
          <dgm:bulletEnabled val="1"/>
        </dgm:presLayoutVars>
      </dgm:prSet>
      <dgm:spPr/>
      <dgm:t>
        <a:bodyPr/>
        <a:lstStyle/>
        <a:p>
          <a:endParaRPr lang="en-US"/>
        </a:p>
      </dgm:t>
    </dgm:pt>
    <dgm:pt modelId="{8B08B1EE-1641-4544-959F-5271A83EA1B3}" type="pres">
      <dgm:prSet presAssocID="{DCD2D00A-1E7E-CE4C-BB69-FCA9A2C66C6C}" presName="Name8" presStyleCnt="0"/>
      <dgm:spPr/>
      <dgm:t>
        <a:bodyPr/>
        <a:lstStyle/>
        <a:p>
          <a:endParaRPr lang="en-US"/>
        </a:p>
      </dgm:t>
    </dgm:pt>
    <dgm:pt modelId="{89DADB89-CE1A-AA43-A0DC-C660B83C6787}" type="pres">
      <dgm:prSet presAssocID="{DCD2D00A-1E7E-CE4C-BB69-FCA9A2C66C6C}" presName="level" presStyleLbl="node1" presStyleIdx="1" presStyleCnt="4">
        <dgm:presLayoutVars>
          <dgm:chMax val="1"/>
          <dgm:bulletEnabled val="1"/>
        </dgm:presLayoutVars>
      </dgm:prSet>
      <dgm:spPr/>
      <dgm:t>
        <a:bodyPr/>
        <a:lstStyle/>
        <a:p>
          <a:endParaRPr lang="en-US"/>
        </a:p>
      </dgm:t>
    </dgm:pt>
    <dgm:pt modelId="{9624A8D6-65A2-7344-8986-7B1C9666E175}" type="pres">
      <dgm:prSet presAssocID="{DCD2D00A-1E7E-CE4C-BB69-FCA9A2C66C6C}" presName="levelTx" presStyleLbl="revTx" presStyleIdx="0" presStyleCnt="0">
        <dgm:presLayoutVars>
          <dgm:chMax val="1"/>
          <dgm:bulletEnabled val="1"/>
        </dgm:presLayoutVars>
      </dgm:prSet>
      <dgm:spPr/>
      <dgm:t>
        <a:bodyPr/>
        <a:lstStyle/>
        <a:p>
          <a:endParaRPr lang="en-US"/>
        </a:p>
      </dgm:t>
    </dgm:pt>
    <dgm:pt modelId="{ABD5BA14-20C9-B947-BE9E-FF115114222A}" type="pres">
      <dgm:prSet presAssocID="{A05ADCCD-1EE8-5B45-B63A-D5433BAC7A5A}" presName="Name8" presStyleCnt="0"/>
      <dgm:spPr/>
      <dgm:t>
        <a:bodyPr/>
        <a:lstStyle/>
        <a:p>
          <a:endParaRPr lang="en-US"/>
        </a:p>
      </dgm:t>
    </dgm:pt>
    <dgm:pt modelId="{3DC356F5-CBE8-0240-87D7-CDE4597B85FD}" type="pres">
      <dgm:prSet presAssocID="{A05ADCCD-1EE8-5B45-B63A-D5433BAC7A5A}" presName="level" presStyleLbl="node1" presStyleIdx="2" presStyleCnt="4">
        <dgm:presLayoutVars>
          <dgm:chMax val="1"/>
          <dgm:bulletEnabled val="1"/>
        </dgm:presLayoutVars>
      </dgm:prSet>
      <dgm:spPr/>
      <dgm:t>
        <a:bodyPr/>
        <a:lstStyle/>
        <a:p>
          <a:endParaRPr lang="en-US"/>
        </a:p>
      </dgm:t>
    </dgm:pt>
    <dgm:pt modelId="{39AD7490-2746-3F49-BFD3-B3A8709AEF82}" type="pres">
      <dgm:prSet presAssocID="{A05ADCCD-1EE8-5B45-B63A-D5433BAC7A5A}" presName="levelTx" presStyleLbl="revTx" presStyleIdx="0" presStyleCnt="0">
        <dgm:presLayoutVars>
          <dgm:chMax val="1"/>
          <dgm:bulletEnabled val="1"/>
        </dgm:presLayoutVars>
      </dgm:prSet>
      <dgm:spPr/>
      <dgm:t>
        <a:bodyPr/>
        <a:lstStyle/>
        <a:p>
          <a:endParaRPr lang="en-US"/>
        </a:p>
      </dgm:t>
    </dgm:pt>
    <dgm:pt modelId="{5B1BC107-6AE3-3B47-82C4-ED76FB79E339}" type="pres">
      <dgm:prSet presAssocID="{E3C87A09-D773-EE4D-8200-B4BCCF0E9C96}" presName="Name8" presStyleCnt="0"/>
      <dgm:spPr/>
      <dgm:t>
        <a:bodyPr/>
        <a:lstStyle/>
        <a:p>
          <a:endParaRPr lang="en-US"/>
        </a:p>
      </dgm:t>
    </dgm:pt>
    <dgm:pt modelId="{3FA1DC79-571A-4542-93C1-D047FBB827F2}" type="pres">
      <dgm:prSet presAssocID="{E3C87A09-D773-EE4D-8200-B4BCCF0E9C96}" presName="level" presStyleLbl="node1" presStyleIdx="3" presStyleCnt="4">
        <dgm:presLayoutVars>
          <dgm:chMax val="1"/>
          <dgm:bulletEnabled val="1"/>
        </dgm:presLayoutVars>
      </dgm:prSet>
      <dgm:spPr/>
      <dgm:t>
        <a:bodyPr/>
        <a:lstStyle/>
        <a:p>
          <a:endParaRPr lang="en-US"/>
        </a:p>
      </dgm:t>
    </dgm:pt>
    <dgm:pt modelId="{0FD881E6-F22A-C849-8FC9-0894043B4040}" type="pres">
      <dgm:prSet presAssocID="{E3C87A09-D773-EE4D-8200-B4BCCF0E9C96}" presName="levelTx" presStyleLbl="revTx" presStyleIdx="0" presStyleCnt="0">
        <dgm:presLayoutVars>
          <dgm:chMax val="1"/>
          <dgm:bulletEnabled val="1"/>
        </dgm:presLayoutVars>
      </dgm:prSet>
      <dgm:spPr/>
      <dgm:t>
        <a:bodyPr/>
        <a:lstStyle/>
        <a:p>
          <a:endParaRPr lang="en-US"/>
        </a:p>
      </dgm:t>
    </dgm:pt>
  </dgm:ptLst>
  <dgm:cxnLst>
    <dgm:cxn modelId="{A36A26B6-80FE-EC40-8B24-3C9AEF6CF993}" type="presOf" srcId="{A05ADCCD-1EE8-5B45-B63A-D5433BAC7A5A}" destId="{3DC356F5-CBE8-0240-87D7-CDE4597B85FD}" srcOrd="0" destOrd="0" presId="urn:microsoft.com/office/officeart/2005/8/layout/pyramid1"/>
    <dgm:cxn modelId="{255FAC85-552F-3E42-84C5-0410E5C280CC}" srcId="{B9871311-C6FB-844F-AC98-99AE9AA25AEC}" destId="{E3C87A09-D773-EE4D-8200-B4BCCF0E9C96}" srcOrd="3" destOrd="0" parTransId="{CC4B11BD-0257-0549-99B9-7A584D12AF55}" sibTransId="{65712A5F-5A22-024D-90A0-EA136A6E21EB}"/>
    <dgm:cxn modelId="{B8C28EA6-B99D-974A-A230-E6027BDB3E94}" type="presOf" srcId="{B9871311-C6FB-844F-AC98-99AE9AA25AEC}" destId="{E0A1A14C-A5E3-2140-A7EE-1A6DB5298193}" srcOrd="0" destOrd="0" presId="urn:microsoft.com/office/officeart/2005/8/layout/pyramid1"/>
    <dgm:cxn modelId="{24017C95-DA83-8049-A375-5F7180FDE37C}" srcId="{B9871311-C6FB-844F-AC98-99AE9AA25AEC}" destId="{D3D1F4B7-9446-D641-94E8-BF4534360DBB}" srcOrd="0" destOrd="0" parTransId="{B3DB0D0A-7A04-204C-B196-1917E142B367}" sibTransId="{3750872A-335F-B84D-BE67-D5D2D46F7C3A}"/>
    <dgm:cxn modelId="{9ABE8539-FF61-EC4C-A2CA-42860A522AD3}" type="presOf" srcId="{DCD2D00A-1E7E-CE4C-BB69-FCA9A2C66C6C}" destId="{9624A8D6-65A2-7344-8986-7B1C9666E175}" srcOrd="1" destOrd="0" presId="urn:microsoft.com/office/officeart/2005/8/layout/pyramid1"/>
    <dgm:cxn modelId="{2B8C3B7F-5330-F747-8C32-6E36D8C6A4A6}" srcId="{B9871311-C6FB-844F-AC98-99AE9AA25AEC}" destId="{A05ADCCD-1EE8-5B45-B63A-D5433BAC7A5A}" srcOrd="2" destOrd="0" parTransId="{77284A33-DF86-B648-965B-E433AEBF27AC}" sibTransId="{3B8BA92E-5457-944F-8ACF-46B025400837}"/>
    <dgm:cxn modelId="{679328C5-2199-834D-B882-30C3A70DEC94}" type="presOf" srcId="{D3D1F4B7-9446-D641-94E8-BF4534360DBB}" destId="{4400C202-2535-244C-8124-5C418B2C9367}" srcOrd="1" destOrd="0" presId="urn:microsoft.com/office/officeart/2005/8/layout/pyramid1"/>
    <dgm:cxn modelId="{D7C1891E-5AAC-5248-BD81-994157384398}" type="presOf" srcId="{A05ADCCD-1EE8-5B45-B63A-D5433BAC7A5A}" destId="{39AD7490-2746-3F49-BFD3-B3A8709AEF82}" srcOrd="1" destOrd="0" presId="urn:microsoft.com/office/officeart/2005/8/layout/pyramid1"/>
    <dgm:cxn modelId="{36B68773-94E1-C54E-A3E0-EF2A72CD133A}" type="presOf" srcId="{E3C87A09-D773-EE4D-8200-B4BCCF0E9C96}" destId="{3FA1DC79-571A-4542-93C1-D047FBB827F2}" srcOrd="0" destOrd="0" presId="urn:microsoft.com/office/officeart/2005/8/layout/pyramid1"/>
    <dgm:cxn modelId="{89C264F2-C62A-3449-8184-F4A297C9BE02}" type="presOf" srcId="{DCD2D00A-1E7E-CE4C-BB69-FCA9A2C66C6C}" destId="{89DADB89-CE1A-AA43-A0DC-C660B83C6787}" srcOrd="0" destOrd="0" presId="urn:microsoft.com/office/officeart/2005/8/layout/pyramid1"/>
    <dgm:cxn modelId="{0B3B46E8-640D-424B-BD45-FD6B96E1C142}" type="presOf" srcId="{D3D1F4B7-9446-D641-94E8-BF4534360DBB}" destId="{4C1B69BE-97DE-B948-91CD-29362957D50F}" srcOrd="0" destOrd="0" presId="urn:microsoft.com/office/officeart/2005/8/layout/pyramid1"/>
    <dgm:cxn modelId="{CB1EEDCB-B263-2E46-8065-5ECDD7349359}" type="presOf" srcId="{E3C87A09-D773-EE4D-8200-B4BCCF0E9C96}" destId="{0FD881E6-F22A-C849-8FC9-0894043B4040}" srcOrd="1" destOrd="0" presId="urn:microsoft.com/office/officeart/2005/8/layout/pyramid1"/>
    <dgm:cxn modelId="{B1227D91-CA77-474E-98B9-DB180321674B}" srcId="{B9871311-C6FB-844F-AC98-99AE9AA25AEC}" destId="{DCD2D00A-1E7E-CE4C-BB69-FCA9A2C66C6C}" srcOrd="1" destOrd="0" parTransId="{9EC7E046-2CE1-9045-A7E7-AE8ADF764983}" sibTransId="{41AD69FD-2EF9-7F4A-9588-0A9A306B0032}"/>
    <dgm:cxn modelId="{6008C790-05D3-2C4E-BB50-AD4A157AEE95}" type="presParOf" srcId="{E0A1A14C-A5E3-2140-A7EE-1A6DB5298193}" destId="{4093ACAC-E3A1-5440-8DCF-BBBDE4E57306}" srcOrd="0" destOrd="0" presId="urn:microsoft.com/office/officeart/2005/8/layout/pyramid1"/>
    <dgm:cxn modelId="{88D797F0-417A-7447-B781-D5C5491AD462}" type="presParOf" srcId="{4093ACAC-E3A1-5440-8DCF-BBBDE4E57306}" destId="{4C1B69BE-97DE-B948-91CD-29362957D50F}" srcOrd="0" destOrd="0" presId="urn:microsoft.com/office/officeart/2005/8/layout/pyramid1"/>
    <dgm:cxn modelId="{5BAB6881-A8C9-D64F-824E-66065F05E2EA}" type="presParOf" srcId="{4093ACAC-E3A1-5440-8DCF-BBBDE4E57306}" destId="{4400C202-2535-244C-8124-5C418B2C9367}" srcOrd="1" destOrd="0" presId="urn:microsoft.com/office/officeart/2005/8/layout/pyramid1"/>
    <dgm:cxn modelId="{F7D9866C-158F-D24E-8DC6-F553E409F641}" type="presParOf" srcId="{E0A1A14C-A5E3-2140-A7EE-1A6DB5298193}" destId="{8B08B1EE-1641-4544-959F-5271A83EA1B3}" srcOrd="1" destOrd="0" presId="urn:microsoft.com/office/officeart/2005/8/layout/pyramid1"/>
    <dgm:cxn modelId="{F9B2E4A7-A1CC-6D40-952F-00B445032450}" type="presParOf" srcId="{8B08B1EE-1641-4544-959F-5271A83EA1B3}" destId="{89DADB89-CE1A-AA43-A0DC-C660B83C6787}" srcOrd="0" destOrd="0" presId="urn:microsoft.com/office/officeart/2005/8/layout/pyramid1"/>
    <dgm:cxn modelId="{E5F5B55E-47F5-F647-ABAE-C85DDE995B25}" type="presParOf" srcId="{8B08B1EE-1641-4544-959F-5271A83EA1B3}" destId="{9624A8D6-65A2-7344-8986-7B1C9666E175}" srcOrd="1" destOrd="0" presId="urn:microsoft.com/office/officeart/2005/8/layout/pyramid1"/>
    <dgm:cxn modelId="{E448505E-6972-2C4F-93C2-8D33B3D7F9A3}" type="presParOf" srcId="{E0A1A14C-A5E3-2140-A7EE-1A6DB5298193}" destId="{ABD5BA14-20C9-B947-BE9E-FF115114222A}" srcOrd="2" destOrd="0" presId="urn:microsoft.com/office/officeart/2005/8/layout/pyramid1"/>
    <dgm:cxn modelId="{B6BA236C-808D-3E43-A144-74E6191ED274}" type="presParOf" srcId="{ABD5BA14-20C9-B947-BE9E-FF115114222A}" destId="{3DC356F5-CBE8-0240-87D7-CDE4597B85FD}" srcOrd="0" destOrd="0" presId="urn:microsoft.com/office/officeart/2005/8/layout/pyramid1"/>
    <dgm:cxn modelId="{F1D7E4EA-8ABC-F84D-B668-8E5CCCE348A5}" type="presParOf" srcId="{ABD5BA14-20C9-B947-BE9E-FF115114222A}" destId="{39AD7490-2746-3F49-BFD3-B3A8709AEF82}" srcOrd="1" destOrd="0" presId="urn:microsoft.com/office/officeart/2005/8/layout/pyramid1"/>
    <dgm:cxn modelId="{A79E7414-B8A0-654F-997E-AD5D762DDAF6}" type="presParOf" srcId="{E0A1A14C-A5E3-2140-A7EE-1A6DB5298193}" destId="{5B1BC107-6AE3-3B47-82C4-ED76FB79E339}" srcOrd="3" destOrd="0" presId="urn:microsoft.com/office/officeart/2005/8/layout/pyramid1"/>
    <dgm:cxn modelId="{99AB626A-6549-9B4B-919C-B23D391CD791}" type="presParOf" srcId="{5B1BC107-6AE3-3B47-82C4-ED76FB79E339}" destId="{3FA1DC79-571A-4542-93C1-D047FBB827F2}" srcOrd="0" destOrd="0" presId="urn:microsoft.com/office/officeart/2005/8/layout/pyramid1"/>
    <dgm:cxn modelId="{B9A6EDB3-77D2-3347-AF9D-0A1695D84C33}" type="presParOf" srcId="{5B1BC107-6AE3-3B47-82C4-ED76FB79E339}" destId="{0FD881E6-F22A-C849-8FC9-0894043B4040}"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71311-C6FB-844F-AC98-99AE9AA25AEC}" type="doc">
      <dgm:prSet loTypeId="urn:microsoft.com/office/officeart/2005/8/layout/venn1" loCatId="" qsTypeId="urn:microsoft.com/office/officeart/2005/8/quickstyle/simple1" qsCatId="simple" csTypeId="urn:microsoft.com/office/officeart/2005/8/colors/accent1_5" csCatId="accent1" phldr="1"/>
      <dgm:spPr/>
      <dgm:t>
        <a:bodyPr/>
        <a:lstStyle/>
        <a:p>
          <a:endParaRPr lang="en-US"/>
        </a:p>
      </dgm:t>
    </dgm:pt>
    <dgm:pt modelId="{D3D1F4B7-9446-D641-94E8-BF4534360DBB}">
      <dgm:prSet phldrT="[Text]" custT="1"/>
      <dgm:spPr>
        <a:solidFill>
          <a:schemeClr val="bg2">
            <a:alpha val="50000"/>
          </a:schemeClr>
        </a:solidFill>
      </dgm:spPr>
      <dgm:t>
        <a:bodyPr tIns="640080" anchor="t" anchorCtr="1"/>
        <a:lstStyle/>
        <a:p>
          <a:r>
            <a:rPr lang="en-US" sz="1400" dirty="0" smtClean="0">
              <a:solidFill>
                <a:schemeClr val="bg1"/>
              </a:solidFill>
            </a:rPr>
            <a:t>Category 1</a:t>
          </a:r>
          <a:endParaRPr lang="en-US" sz="1400" dirty="0">
            <a:solidFill>
              <a:schemeClr val="bg1"/>
            </a:solidFill>
          </a:endParaRPr>
        </a:p>
      </dgm:t>
    </dgm:pt>
    <dgm:pt modelId="{B3DB0D0A-7A04-204C-B196-1917E142B367}" type="parTrans" cxnId="{24017C95-DA83-8049-A375-5F7180FDE37C}">
      <dgm:prSet/>
      <dgm:spPr/>
      <dgm:t>
        <a:bodyPr/>
        <a:lstStyle/>
        <a:p>
          <a:endParaRPr lang="en-US" sz="1400">
            <a:solidFill>
              <a:schemeClr val="bg1"/>
            </a:solidFill>
          </a:endParaRPr>
        </a:p>
      </dgm:t>
    </dgm:pt>
    <dgm:pt modelId="{3750872A-335F-B84D-BE67-D5D2D46F7C3A}" type="sibTrans" cxnId="{24017C95-DA83-8049-A375-5F7180FDE37C}">
      <dgm:prSet/>
      <dgm:spPr/>
      <dgm:t>
        <a:bodyPr/>
        <a:lstStyle/>
        <a:p>
          <a:endParaRPr lang="en-US" sz="1400">
            <a:solidFill>
              <a:schemeClr val="bg1"/>
            </a:solidFill>
          </a:endParaRPr>
        </a:p>
      </dgm:t>
    </dgm:pt>
    <dgm:pt modelId="{DCD2D00A-1E7E-CE4C-BB69-FCA9A2C66C6C}">
      <dgm:prSet phldrT="[Text]" custT="1"/>
      <dgm:spPr>
        <a:solidFill>
          <a:schemeClr val="accent1">
            <a:alpha val="65000"/>
          </a:schemeClr>
        </a:solidFill>
      </dgm:spPr>
      <dgm:t>
        <a:bodyPr tIns="640080" anchor="t" anchorCtr="1"/>
        <a:lstStyle/>
        <a:p>
          <a:r>
            <a:rPr lang="en-US" sz="1400" dirty="0" smtClean="0">
              <a:solidFill>
                <a:schemeClr val="bg1"/>
              </a:solidFill>
            </a:rPr>
            <a:t>Category 2</a:t>
          </a:r>
          <a:endParaRPr lang="en-US" sz="1400" dirty="0">
            <a:solidFill>
              <a:schemeClr val="bg1"/>
            </a:solidFill>
          </a:endParaRPr>
        </a:p>
      </dgm:t>
    </dgm:pt>
    <dgm:pt modelId="{9EC7E046-2CE1-9045-A7E7-AE8ADF764983}" type="parTrans" cxnId="{B1227D91-CA77-474E-98B9-DB180321674B}">
      <dgm:prSet/>
      <dgm:spPr/>
      <dgm:t>
        <a:bodyPr/>
        <a:lstStyle/>
        <a:p>
          <a:endParaRPr lang="en-US" sz="1400">
            <a:solidFill>
              <a:schemeClr val="bg1"/>
            </a:solidFill>
          </a:endParaRPr>
        </a:p>
      </dgm:t>
    </dgm:pt>
    <dgm:pt modelId="{41AD69FD-2EF9-7F4A-9588-0A9A306B0032}" type="sibTrans" cxnId="{B1227D91-CA77-474E-98B9-DB180321674B}">
      <dgm:prSet/>
      <dgm:spPr/>
      <dgm:t>
        <a:bodyPr/>
        <a:lstStyle/>
        <a:p>
          <a:endParaRPr lang="en-US" sz="1400">
            <a:solidFill>
              <a:schemeClr val="bg1"/>
            </a:solidFill>
          </a:endParaRPr>
        </a:p>
      </dgm:t>
    </dgm:pt>
    <dgm:pt modelId="{A05ADCCD-1EE8-5B45-B63A-D5433BAC7A5A}">
      <dgm:prSet phldrT="[Text]" custT="1"/>
      <dgm:spPr>
        <a:solidFill>
          <a:schemeClr val="accent2">
            <a:alpha val="80000"/>
          </a:schemeClr>
        </a:solidFill>
      </dgm:spPr>
      <dgm:t>
        <a:bodyPr tIns="640080" anchor="t" anchorCtr="1"/>
        <a:lstStyle/>
        <a:p>
          <a:r>
            <a:rPr lang="en-US" sz="1400" dirty="0" smtClean="0">
              <a:solidFill>
                <a:schemeClr val="bg1"/>
              </a:solidFill>
            </a:rPr>
            <a:t>Category 3</a:t>
          </a:r>
          <a:endParaRPr lang="en-US" sz="1400" dirty="0">
            <a:solidFill>
              <a:schemeClr val="bg1"/>
            </a:solidFill>
          </a:endParaRPr>
        </a:p>
      </dgm:t>
    </dgm:pt>
    <dgm:pt modelId="{77284A33-DF86-B648-965B-E433AEBF27AC}" type="parTrans" cxnId="{2B8C3B7F-5330-F747-8C32-6E36D8C6A4A6}">
      <dgm:prSet/>
      <dgm:spPr/>
      <dgm:t>
        <a:bodyPr/>
        <a:lstStyle/>
        <a:p>
          <a:endParaRPr lang="en-US" sz="1400">
            <a:solidFill>
              <a:schemeClr val="bg1"/>
            </a:solidFill>
          </a:endParaRPr>
        </a:p>
      </dgm:t>
    </dgm:pt>
    <dgm:pt modelId="{3B8BA92E-5457-944F-8ACF-46B025400837}" type="sibTrans" cxnId="{2B8C3B7F-5330-F747-8C32-6E36D8C6A4A6}">
      <dgm:prSet/>
      <dgm:spPr/>
      <dgm:t>
        <a:bodyPr/>
        <a:lstStyle/>
        <a:p>
          <a:endParaRPr lang="en-US" sz="1400">
            <a:solidFill>
              <a:schemeClr val="bg1"/>
            </a:solidFill>
          </a:endParaRPr>
        </a:p>
      </dgm:t>
    </dgm:pt>
    <dgm:pt modelId="{7101FA5F-9613-0A42-8A7F-342F99F40443}" type="pres">
      <dgm:prSet presAssocID="{B9871311-C6FB-844F-AC98-99AE9AA25AEC}" presName="compositeShape" presStyleCnt="0">
        <dgm:presLayoutVars>
          <dgm:chMax val="7"/>
          <dgm:dir/>
          <dgm:resizeHandles val="exact"/>
        </dgm:presLayoutVars>
      </dgm:prSet>
      <dgm:spPr/>
      <dgm:t>
        <a:bodyPr/>
        <a:lstStyle/>
        <a:p>
          <a:endParaRPr lang="en-US"/>
        </a:p>
      </dgm:t>
    </dgm:pt>
    <dgm:pt modelId="{E96E03E2-44FC-554A-8F2C-78D520676B97}" type="pres">
      <dgm:prSet presAssocID="{D3D1F4B7-9446-D641-94E8-BF4534360DBB}" presName="circ1" presStyleLbl="vennNode1" presStyleIdx="0" presStyleCnt="3"/>
      <dgm:spPr/>
      <dgm:t>
        <a:bodyPr/>
        <a:lstStyle/>
        <a:p>
          <a:endParaRPr lang="en-US"/>
        </a:p>
      </dgm:t>
    </dgm:pt>
    <dgm:pt modelId="{EC36B6C0-BD80-CC43-A792-8F300F2947BF}" type="pres">
      <dgm:prSet presAssocID="{D3D1F4B7-9446-D641-94E8-BF4534360DBB}" presName="circ1Tx" presStyleLbl="revTx" presStyleIdx="0" presStyleCnt="0">
        <dgm:presLayoutVars>
          <dgm:chMax val="0"/>
          <dgm:chPref val="0"/>
          <dgm:bulletEnabled val="1"/>
        </dgm:presLayoutVars>
      </dgm:prSet>
      <dgm:spPr/>
      <dgm:t>
        <a:bodyPr/>
        <a:lstStyle/>
        <a:p>
          <a:endParaRPr lang="en-US"/>
        </a:p>
      </dgm:t>
    </dgm:pt>
    <dgm:pt modelId="{2260F282-3DA2-A246-834D-089460A0530C}" type="pres">
      <dgm:prSet presAssocID="{DCD2D00A-1E7E-CE4C-BB69-FCA9A2C66C6C}" presName="circ2" presStyleLbl="vennNode1" presStyleIdx="1" presStyleCnt="3"/>
      <dgm:spPr/>
      <dgm:t>
        <a:bodyPr/>
        <a:lstStyle/>
        <a:p>
          <a:endParaRPr lang="en-US"/>
        </a:p>
      </dgm:t>
    </dgm:pt>
    <dgm:pt modelId="{8C91AD2D-2E68-6D4A-96B3-1534E2321E4F}" type="pres">
      <dgm:prSet presAssocID="{DCD2D00A-1E7E-CE4C-BB69-FCA9A2C66C6C}" presName="circ2Tx" presStyleLbl="revTx" presStyleIdx="0" presStyleCnt="0">
        <dgm:presLayoutVars>
          <dgm:chMax val="0"/>
          <dgm:chPref val="0"/>
          <dgm:bulletEnabled val="1"/>
        </dgm:presLayoutVars>
      </dgm:prSet>
      <dgm:spPr/>
      <dgm:t>
        <a:bodyPr/>
        <a:lstStyle/>
        <a:p>
          <a:endParaRPr lang="en-US"/>
        </a:p>
      </dgm:t>
    </dgm:pt>
    <dgm:pt modelId="{56002D7A-7E9F-704E-AB90-48F560D36368}" type="pres">
      <dgm:prSet presAssocID="{A05ADCCD-1EE8-5B45-B63A-D5433BAC7A5A}" presName="circ3" presStyleLbl="vennNode1" presStyleIdx="2" presStyleCnt="3"/>
      <dgm:spPr/>
      <dgm:t>
        <a:bodyPr/>
        <a:lstStyle/>
        <a:p>
          <a:endParaRPr lang="en-US"/>
        </a:p>
      </dgm:t>
    </dgm:pt>
    <dgm:pt modelId="{D54B35CD-5602-8B44-8D5A-92632838AE0A}" type="pres">
      <dgm:prSet presAssocID="{A05ADCCD-1EE8-5B45-B63A-D5433BAC7A5A}" presName="circ3Tx" presStyleLbl="revTx" presStyleIdx="0" presStyleCnt="0">
        <dgm:presLayoutVars>
          <dgm:chMax val="0"/>
          <dgm:chPref val="0"/>
          <dgm:bulletEnabled val="1"/>
        </dgm:presLayoutVars>
      </dgm:prSet>
      <dgm:spPr/>
      <dgm:t>
        <a:bodyPr/>
        <a:lstStyle/>
        <a:p>
          <a:endParaRPr lang="en-US"/>
        </a:p>
      </dgm:t>
    </dgm:pt>
  </dgm:ptLst>
  <dgm:cxnLst>
    <dgm:cxn modelId="{12FCC0FC-2C3B-064E-A737-2D22D35AC4C1}" type="presOf" srcId="{DCD2D00A-1E7E-CE4C-BB69-FCA9A2C66C6C}" destId="{8C91AD2D-2E68-6D4A-96B3-1534E2321E4F}" srcOrd="1" destOrd="0" presId="urn:microsoft.com/office/officeart/2005/8/layout/venn1"/>
    <dgm:cxn modelId="{5AFA648E-3943-C44F-B614-6370C60E7E63}" type="presOf" srcId="{DCD2D00A-1E7E-CE4C-BB69-FCA9A2C66C6C}" destId="{2260F282-3DA2-A246-834D-089460A0530C}" srcOrd="0" destOrd="0" presId="urn:microsoft.com/office/officeart/2005/8/layout/venn1"/>
    <dgm:cxn modelId="{16C25E76-BF60-7047-BD89-54EB553FC676}" type="presOf" srcId="{D3D1F4B7-9446-D641-94E8-BF4534360DBB}" destId="{EC36B6C0-BD80-CC43-A792-8F300F2947BF}" srcOrd="1" destOrd="0" presId="urn:microsoft.com/office/officeart/2005/8/layout/venn1"/>
    <dgm:cxn modelId="{5583EEE4-2862-FF45-B40C-1137105ED9ED}" type="presOf" srcId="{D3D1F4B7-9446-D641-94E8-BF4534360DBB}" destId="{E96E03E2-44FC-554A-8F2C-78D520676B97}" srcOrd="0" destOrd="0" presId="urn:microsoft.com/office/officeart/2005/8/layout/venn1"/>
    <dgm:cxn modelId="{24017C95-DA83-8049-A375-5F7180FDE37C}" srcId="{B9871311-C6FB-844F-AC98-99AE9AA25AEC}" destId="{D3D1F4B7-9446-D641-94E8-BF4534360DBB}" srcOrd="0" destOrd="0" parTransId="{B3DB0D0A-7A04-204C-B196-1917E142B367}" sibTransId="{3750872A-335F-B84D-BE67-D5D2D46F7C3A}"/>
    <dgm:cxn modelId="{B5BD84DA-B007-B740-9D16-AE6B1DF4A725}" type="presOf" srcId="{B9871311-C6FB-844F-AC98-99AE9AA25AEC}" destId="{7101FA5F-9613-0A42-8A7F-342F99F40443}" srcOrd="0" destOrd="0" presId="urn:microsoft.com/office/officeart/2005/8/layout/venn1"/>
    <dgm:cxn modelId="{2B8C3B7F-5330-F747-8C32-6E36D8C6A4A6}" srcId="{B9871311-C6FB-844F-AC98-99AE9AA25AEC}" destId="{A05ADCCD-1EE8-5B45-B63A-D5433BAC7A5A}" srcOrd="2" destOrd="0" parTransId="{77284A33-DF86-B648-965B-E433AEBF27AC}" sibTransId="{3B8BA92E-5457-944F-8ACF-46B025400837}"/>
    <dgm:cxn modelId="{44D85FCA-060A-F141-81AA-DF7CF16A839A}" type="presOf" srcId="{A05ADCCD-1EE8-5B45-B63A-D5433BAC7A5A}" destId="{D54B35CD-5602-8B44-8D5A-92632838AE0A}" srcOrd="1" destOrd="0" presId="urn:microsoft.com/office/officeart/2005/8/layout/venn1"/>
    <dgm:cxn modelId="{3C17DD31-334F-6149-9475-B5D3773C1129}" type="presOf" srcId="{A05ADCCD-1EE8-5B45-B63A-D5433BAC7A5A}" destId="{56002D7A-7E9F-704E-AB90-48F560D36368}" srcOrd="0" destOrd="0" presId="urn:microsoft.com/office/officeart/2005/8/layout/venn1"/>
    <dgm:cxn modelId="{B1227D91-CA77-474E-98B9-DB180321674B}" srcId="{B9871311-C6FB-844F-AC98-99AE9AA25AEC}" destId="{DCD2D00A-1E7E-CE4C-BB69-FCA9A2C66C6C}" srcOrd="1" destOrd="0" parTransId="{9EC7E046-2CE1-9045-A7E7-AE8ADF764983}" sibTransId="{41AD69FD-2EF9-7F4A-9588-0A9A306B0032}"/>
    <dgm:cxn modelId="{A9ED5331-7A18-1D46-BB70-3E7B09DAD1FA}" type="presParOf" srcId="{7101FA5F-9613-0A42-8A7F-342F99F40443}" destId="{E96E03E2-44FC-554A-8F2C-78D520676B97}" srcOrd="0" destOrd="0" presId="urn:microsoft.com/office/officeart/2005/8/layout/venn1"/>
    <dgm:cxn modelId="{F4924A68-DC90-D64C-8AAF-5662D685631C}" type="presParOf" srcId="{7101FA5F-9613-0A42-8A7F-342F99F40443}" destId="{EC36B6C0-BD80-CC43-A792-8F300F2947BF}" srcOrd="1" destOrd="0" presId="urn:microsoft.com/office/officeart/2005/8/layout/venn1"/>
    <dgm:cxn modelId="{4AB35F4D-E0AE-E84E-9CE8-C4F86CC34BAB}" type="presParOf" srcId="{7101FA5F-9613-0A42-8A7F-342F99F40443}" destId="{2260F282-3DA2-A246-834D-089460A0530C}" srcOrd="2" destOrd="0" presId="urn:microsoft.com/office/officeart/2005/8/layout/venn1"/>
    <dgm:cxn modelId="{09107A88-E652-2F4F-BCFE-B87CEBBA6D03}" type="presParOf" srcId="{7101FA5F-9613-0A42-8A7F-342F99F40443}" destId="{8C91AD2D-2E68-6D4A-96B3-1534E2321E4F}" srcOrd="3" destOrd="0" presId="urn:microsoft.com/office/officeart/2005/8/layout/venn1"/>
    <dgm:cxn modelId="{86C132CC-2185-8945-9704-44DA1AC186F2}" type="presParOf" srcId="{7101FA5F-9613-0A42-8A7F-342F99F40443}" destId="{56002D7A-7E9F-704E-AB90-48F560D36368}" srcOrd="4" destOrd="0" presId="urn:microsoft.com/office/officeart/2005/8/layout/venn1"/>
    <dgm:cxn modelId="{E10712B0-BFAF-BC41-B8BA-9A4E46571DDA}" type="presParOf" srcId="{7101FA5F-9613-0A42-8A7F-342F99F40443}" destId="{D54B35CD-5602-8B44-8D5A-92632838AE0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4388" y="420688"/>
            <a:ext cx="5265737" cy="2962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8531" y="3642906"/>
            <a:ext cx="5877451" cy="51664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734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953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006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920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600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2902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6299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7356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6825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6618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444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4056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064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7099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4604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094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3956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671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5543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753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437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733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5280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230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8268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6267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7766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4908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3479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84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6320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6653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29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3048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340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999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4623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830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9919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8460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2633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2640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427038"/>
            <a:ext cx="5337175" cy="3003550"/>
          </a:xfrm>
        </p:spPr>
      </p:sp>
      <p:sp>
        <p:nvSpPr>
          <p:cNvPr id="3" name="Notes Placeholder 2"/>
          <p:cNvSpPr>
            <a:spLocks noGrp="1"/>
          </p:cNvSpPr>
          <p:nvPr>
            <p:ph type="body" idx="1"/>
          </p:nvPr>
        </p:nvSpPr>
        <p:spPr/>
        <p:txBody>
          <a:bodyPr/>
          <a:lstStyle/>
          <a:p>
            <a:endParaRPr lang="en-US" dirty="0"/>
          </a:p>
        </p:txBody>
      </p:sp>
      <p:sp>
        <p:nvSpPr>
          <p:cNvPr id="4" name="TextBox 3"/>
          <p:cNvSpPr txBox="1"/>
          <p:nvPr>
            <p:custDataLst>
              <p:tags r:id="rId1"/>
            </p:custDataLst>
          </p:nvPr>
        </p:nvSpPr>
        <p:spPr>
          <a:xfrm>
            <a:off x="0" y="0"/>
            <a:ext cx="3881059" cy="370800"/>
          </a:xfrm>
          <a:prstGeom prst="rect">
            <a:avLst/>
          </a:prstGeom>
          <a:noFill/>
        </p:spPr>
        <p:txBody>
          <a:bodyPr vert="horz" lIns="92894" tIns="46447" rIns="92894" bIns="46447" rtlCol="0">
            <a:spAutoFit/>
          </a:bodyPr>
          <a:lstStyle/>
          <a:p>
            <a:endParaRPr lang="en-US" dirty="0"/>
          </a:p>
        </p:txBody>
      </p:sp>
    </p:spTree>
    <p:extLst>
      <p:ext uri="{BB962C8B-B14F-4D97-AF65-F5344CB8AC3E}">
        <p14:creationId xmlns:p14="http://schemas.microsoft.com/office/powerpoint/2010/main" val="410164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427038"/>
            <a:ext cx="5337175" cy="3003550"/>
          </a:xfrm>
        </p:spPr>
      </p:sp>
      <p:sp>
        <p:nvSpPr>
          <p:cNvPr id="3" name="Notes Placeholder 2"/>
          <p:cNvSpPr>
            <a:spLocks noGrp="1"/>
          </p:cNvSpPr>
          <p:nvPr>
            <p:ph type="body" idx="1"/>
          </p:nvPr>
        </p:nvSpPr>
        <p:spPr/>
        <p:txBody>
          <a:bodyPr/>
          <a:lstStyle/>
          <a:p>
            <a:endParaRPr lang="en-US" dirty="0"/>
          </a:p>
        </p:txBody>
      </p:sp>
      <p:sp>
        <p:nvSpPr>
          <p:cNvPr id="4" name="TextBox 3"/>
          <p:cNvSpPr txBox="1"/>
          <p:nvPr>
            <p:custDataLst>
              <p:tags r:id="rId1"/>
            </p:custDataLst>
          </p:nvPr>
        </p:nvSpPr>
        <p:spPr>
          <a:xfrm>
            <a:off x="0" y="0"/>
            <a:ext cx="3881059" cy="370800"/>
          </a:xfrm>
          <a:prstGeom prst="rect">
            <a:avLst/>
          </a:prstGeom>
          <a:noFill/>
        </p:spPr>
        <p:txBody>
          <a:bodyPr vert="horz" lIns="92894" tIns="46447" rIns="92894" bIns="46447" rtlCol="0">
            <a:spAutoFit/>
          </a:bodyPr>
          <a:lstStyle/>
          <a:p>
            <a:endParaRPr lang="en-US" dirty="0"/>
          </a:p>
        </p:txBody>
      </p:sp>
    </p:spTree>
    <p:extLst>
      <p:ext uri="{BB962C8B-B14F-4D97-AF65-F5344CB8AC3E}">
        <p14:creationId xmlns:p14="http://schemas.microsoft.com/office/powerpoint/2010/main" val="37680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7981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1931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396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11303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624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pPr>
              <a:spcAft>
                <a:spcPts val="857"/>
              </a:spcAft>
            </a:pPr>
            <a:endParaRPr lang="en-US" dirty="0"/>
          </a:p>
        </p:txBody>
      </p:sp>
    </p:spTree>
    <p:extLst>
      <p:ext uri="{BB962C8B-B14F-4D97-AF65-F5344CB8AC3E}">
        <p14:creationId xmlns:p14="http://schemas.microsoft.com/office/powerpoint/2010/main" val="13996678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04516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550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1"/>
            </p:custDataLst>
          </p:nvPr>
        </p:nvSpPr>
        <p:spPr>
          <a:xfrm>
            <a:off x="0" y="0"/>
            <a:ext cx="3881059" cy="370800"/>
          </a:xfrm>
          <a:prstGeom prst="rect">
            <a:avLst/>
          </a:prstGeom>
          <a:noFill/>
        </p:spPr>
        <p:txBody>
          <a:bodyPr vert="horz" lIns="92894" tIns="46447" rIns="92894" bIns="46447" rtlCol="0">
            <a:spAutoFit/>
          </a:bodyPr>
          <a:lstStyle/>
          <a:p>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42197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361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4921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87405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18839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2586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2327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44664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677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790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079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7552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7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624337924"/>
      </p:ext>
    </p:extLst>
  </p:cSld>
  <p:clrMapOvr>
    <a:masterClrMapping/>
  </p:clrMapOvr>
  <p:transition xmlns:p14="http://schemas.microsoft.com/office/powerpoint/2010/mai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2"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xmlns:p14="http://schemas.microsoft.com/office/powerpoint/2010/mai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cSld>
  <p:clrMapOvr>
    <a:masterClrMapping/>
  </p:clrMapOvr>
  <p:transition xmlns:p14="http://schemas.microsoft.com/office/powerpoint/2010/mai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2"/>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02667645"/>
      </p:ext>
    </p:extLst>
  </p:cSld>
  <p:clrMapOvr>
    <a:masterClrMapping/>
  </p:clrMapOvr>
  <p:transition xmlns:p14="http://schemas.microsoft.com/office/powerpoint/2010/mai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8"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8"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8"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8"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8"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8"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1"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1"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cSld>
  <p:clrMapOvr>
    <a:masterClrMapping/>
  </p:clrMapOvr>
  <p:transition xmlns:p14="http://schemas.microsoft.com/office/powerpoint/2010/mai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4" y="2294166"/>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49" y="2294166"/>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4" y="3457963"/>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49" y="3457963"/>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4" y="4621760"/>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49" y="4621760"/>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7"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6" name="Straight Connector 5"/>
          <p:cNvCxnSpPr/>
          <p:nvPr userDrawn="1"/>
        </p:nvCxnSpPr>
        <p:spPr>
          <a:xfrm>
            <a:off x="840253"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3"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3"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3"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0"/>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0"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3"/>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0"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58"/>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7" name="Oval 46"/>
          <p:cNvSpPr/>
          <p:nvPr userDrawn="1"/>
        </p:nvSpPr>
        <p:spPr>
          <a:xfrm>
            <a:off x="4369017"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0" name="Oval 49"/>
          <p:cNvSpPr/>
          <p:nvPr userDrawn="1"/>
        </p:nvSpPr>
        <p:spPr>
          <a:xfrm>
            <a:off x="576365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Oval 52"/>
          <p:cNvSpPr/>
          <p:nvPr userDrawn="1"/>
        </p:nvSpPr>
        <p:spPr>
          <a:xfrm>
            <a:off x="712169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8" name="Oval 57"/>
          <p:cNvSpPr/>
          <p:nvPr userDrawn="1"/>
        </p:nvSpPr>
        <p:spPr>
          <a:xfrm>
            <a:off x="8497203"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6" name="Oval 45"/>
          <p:cNvSpPr/>
          <p:nvPr userDrawn="1"/>
        </p:nvSpPr>
        <p:spPr>
          <a:xfrm>
            <a:off x="9874888"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cSld>
  <p:clrMapOvr>
    <a:masterClrMapping/>
  </p:clrMapOvr>
  <p:transition xmlns:p14="http://schemas.microsoft.com/office/powerpoint/2010/mai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2"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solidFill>
                <a:schemeClr val="accent1"/>
              </a:solidFill>
            </a:endParaRPr>
          </a:p>
        </p:txBody>
      </p:sp>
      <p:sp>
        <p:nvSpPr>
          <p:cNvPr id="84" name="Rectangle 83"/>
          <p:cNvSpPr/>
          <p:nvPr userDrawn="1"/>
        </p:nvSpPr>
        <p:spPr>
          <a:xfrm>
            <a:off x="2790910"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5" name="Right Arrow 84"/>
          <p:cNvSpPr/>
          <p:nvPr userDrawn="1"/>
        </p:nvSpPr>
        <p:spPr>
          <a:xfrm>
            <a:off x="8908289"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6" name="Rectangle 85"/>
          <p:cNvSpPr/>
          <p:nvPr userDrawn="1"/>
        </p:nvSpPr>
        <p:spPr>
          <a:xfrm>
            <a:off x="4414297" y="2397523"/>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7" name="Rectangle 86"/>
          <p:cNvSpPr/>
          <p:nvPr userDrawn="1"/>
        </p:nvSpPr>
        <p:spPr>
          <a:xfrm>
            <a:off x="1167523"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88" name="Straight Connector 87"/>
          <p:cNvCxnSpPr/>
          <p:nvPr userDrawn="1"/>
        </p:nvCxnSpPr>
        <p:spPr>
          <a:xfrm>
            <a:off x="4393057"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4"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7" name="Straight Arrow Connector 96"/>
          <p:cNvCxnSpPr/>
          <p:nvPr userDrawn="1"/>
        </p:nvCxnSpPr>
        <p:spPr>
          <a:xfrm>
            <a:off x="258904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5"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9" name="Straight Arrow Connector 98"/>
          <p:cNvCxnSpPr/>
          <p:nvPr userDrawn="1"/>
        </p:nvCxnSpPr>
        <p:spPr>
          <a:xfrm>
            <a:off x="422126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2"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109" name="Straight Arrow Connector 108"/>
          <p:cNvCxnSpPr/>
          <p:nvPr userDrawn="1"/>
        </p:nvCxnSpPr>
        <p:spPr>
          <a:xfrm>
            <a:off x="8724794"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8"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6"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4"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1"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4"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1"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6"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1"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3"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0"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0"/>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30"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30"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attern-Nodes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19" y="2175216"/>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1"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45" name="TextBox 44"/>
          <p:cNvSpPr txBox="1"/>
          <p:nvPr userDrawn="1"/>
        </p:nvSpPr>
        <p:spPr>
          <a:xfrm>
            <a:off x="4002161" y="3078365"/>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chemeClr val="accent1"/>
              </a:solidFill>
            </a:endParaRPr>
          </a:p>
        </p:txBody>
      </p:sp>
      <p:cxnSp>
        <p:nvCxnSpPr>
          <p:cNvPr id="78" name="Straight Connector 77"/>
          <p:cNvCxnSpPr/>
          <p:nvPr userDrawn="1"/>
        </p:nvCxnSpPr>
        <p:spPr>
          <a:xfrm>
            <a:off x="1954539"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1" y="2175216"/>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3"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8"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0"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xmlns:p14="http://schemas.microsoft.com/office/powerpoint/2010/mai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2"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270412033"/>
      </p:ext>
    </p:extLst>
  </p:cSld>
  <p:clrMapOvr>
    <a:masterClrMapping/>
  </p:clrMapOvr>
  <p:transition xmlns:p14="http://schemas.microsoft.com/office/powerpoint/2010/mai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cSld>
  <p:clrMapOvr>
    <a:masterClrMapping/>
  </p:clrMapOvr>
  <p:transition xmlns:p14="http://schemas.microsoft.com/office/powerpoint/2010/mai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0"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4"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xmlns:p14="http://schemas.microsoft.com/office/powerpoint/2010/mai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6"/>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1"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1"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4" name="Rectangle 63"/>
          <p:cNvSpPr/>
          <p:nvPr/>
        </p:nvSpPr>
        <p:spPr>
          <a:xfrm>
            <a:off x="61884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5" name="Down Arrow Callout 64"/>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0" name="Rectangle 59"/>
          <p:cNvSpPr/>
          <p:nvPr/>
        </p:nvSpPr>
        <p:spPr>
          <a:xfrm>
            <a:off x="666749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1" name="Rectangle 60"/>
          <p:cNvSpPr/>
          <p:nvPr/>
        </p:nvSpPr>
        <p:spPr>
          <a:xfrm>
            <a:off x="4462961"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2" name="Down Arrow Callout 61"/>
          <p:cNvSpPr/>
          <p:nvPr/>
        </p:nvSpPr>
        <p:spPr>
          <a:xfrm>
            <a:off x="5560468" y="2239185"/>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57" name="Rectangle 56"/>
          <p:cNvSpPr/>
          <p:nvPr/>
        </p:nvSpPr>
        <p:spPr>
          <a:xfrm>
            <a:off x="10494375"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8" name="Rectangle 57"/>
          <p:cNvSpPr/>
          <p:nvPr/>
        </p:nvSpPr>
        <p:spPr>
          <a:xfrm>
            <a:off x="8289839"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9" name="Down Arrow Callout 58"/>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6" name="Picture Placeholder 2"/>
          <p:cNvSpPr>
            <a:spLocks noGrp="1"/>
          </p:cNvSpPr>
          <p:nvPr>
            <p:ph type="pic" sz="quarter" idx="27" hasCustomPrompt="1"/>
          </p:nvPr>
        </p:nvSpPr>
        <p:spPr>
          <a:xfrm>
            <a:off x="5626095"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6"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7"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4"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6"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7"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1" name="Text Placeholder 11"/>
          <p:cNvSpPr>
            <a:spLocks noGrp="1"/>
          </p:cNvSpPr>
          <p:nvPr>
            <p:ph type="body" sz="quarter" idx="11" hasCustomPrompt="1"/>
          </p:nvPr>
        </p:nvSpPr>
        <p:spPr>
          <a:xfrm>
            <a:off x="82905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5"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0"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4" name="Text Placeholder 11"/>
          <p:cNvSpPr>
            <a:spLocks noGrp="1"/>
          </p:cNvSpPr>
          <p:nvPr>
            <p:ph type="body" sz="quarter" idx="29" hasCustomPrompt="1"/>
          </p:nvPr>
        </p:nvSpPr>
        <p:spPr>
          <a:xfrm>
            <a:off x="6386134"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7"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7" name="Text Placeholder 11"/>
          <p:cNvSpPr>
            <a:spLocks noGrp="1"/>
          </p:cNvSpPr>
          <p:nvPr>
            <p:ph type="body" sz="quarter" idx="31" hasCustomPrompt="1"/>
          </p:nvPr>
        </p:nvSpPr>
        <p:spPr>
          <a:xfrm>
            <a:off x="82905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5"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0"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0" name="Text Placeholder 11"/>
          <p:cNvSpPr>
            <a:spLocks noGrp="1"/>
          </p:cNvSpPr>
          <p:nvPr>
            <p:ph type="body" sz="quarter" idx="33" hasCustomPrompt="1"/>
          </p:nvPr>
        </p:nvSpPr>
        <p:spPr>
          <a:xfrm>
            <a:off x="6386134"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xmlns:p14="http://schemas.microsoft.com/office/powerpoint/2010/mai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xmlns:p14="http://schemas.microsoft.com/office/powerpoint/2010/mai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ttern-Nodes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cSld>
  <p:clrMapOvr>
    <a:masterClrMapping/>
  </p:clrMapOvr>
  <p:transition xmlns:p14="http://schemas.microsoft.com/office/powerpoint/2010/mai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0" y="3048000"/>
            <a:ext cx="3289788" cy="76200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Pattern-Wav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Pattern-Wave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itle 1"/>
          <p:cNvSpPr>
            <a:spLocks noGrp="1"/>
          </p:cNvSpPr>
          <p:nvPr>
            <p:ph type="ctrTitle" hasCustomPrompt="1"/>
          </p:nvPr>
        </p:nvSpPr>
        <p:spPr>
          <a:xfrm>
            <a:off x="304802"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10" name="Subtitle 2"/>
          <p:cNvSpPr>
            <a:spLocks noGrp="1"/>
          </p:cNvSpPr>
          <p:nvPr>
            <p:ph type="subTitle" idx="1" hasCustomPrompt="1"/>
          </p:nvPr>
        </p:nvSpPr>
        <p:spPr>
          <a:xfrm>
            <a:off x="304802"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11"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12"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14"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15"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19"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0"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4"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5"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6"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7"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8"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9"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0"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2" name="TextBox 21"/>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21" name="Text Placeholder 23"/>
          <p:cNvSpPr>
            <a:spLocks noGrp="1"/>
          </p:cNvSpPr>
          <p:nvPr>
            <p:ph type="body" sz="quarter" idx="11" hasCustomPrompt="1"/>
          </p:nvPr>
        </p:nvSpPr>
        <p:spPr>
          <a:xfrm>
            <a:off x="304800" y="1581912"/>
            <a:ext cx="11582400" cy="4475988"/>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2" name="Title 1"/>
          <p:cNvSpPr>
            <a:spLocks noGrp="1"/>
          </p:cNvSpPr>
          <p:nvPr>
            <p:ph type="title" hasCustomPrompt="1"/>
          </p:nvPr>
        </p:nvSpPr>
        <p:spPr>
          <a:xfrm>
            <a:off x="304800" y="457200"/>
            <a:ext cx="11582400" cy="834328"/>
          </a:xfrm>
        </p:spPr>
        <p:txBody>
          <a:bodyPr anchor="t"/>
          <a:lstStyle/>
          <a:p>
            <a:r>
              <a:rPr lang="en-US" smtClean="0"/>
              <a:t>Divider or Agenda –</a:t>
            </a:r>
            <a:br>
              <a:rPr lang="en-US" smtClean="0"/>
            </a:br>
            <a:r>
              <a:rPr lang="en-US" smtClean="0"/>
              <a:t>Header Initial Caps Arial Bold 24pt</a:t>
            </a:r>
            <a:endParaRPr lang="en-US" dirty="0"/>
          </a:p>
        </p:txBody>
      </p:sp>
      <p:sp>
        <p:nvSpPr>
          <p:cNvPr id="7" name="TextBox 6"/>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8"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2" y="1879471"/>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8" y="457201"/>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128235938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10" name="TextBox 9"/>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 name="Title Placeholder 1"/>
          <p:cNvSpPr>
            <a:spLocks noGrp="1"/>
          </p:cNvSpPr>
          <p:nvPr>
            <p:ph type="title"/>
          </p:nvPr>
        </p:nvSpPr>
        <p:spPr>
          <a:xfrm>
            <a:off x="301832" y="457201"/>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8" name="Picture 7"/>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799"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123943"/>
      </p:ext>
    </p:extLst>
  </p:cSld>
  <p:clrMap bg1="lt1" tx1="dk1" bg2="lt2" tx2="dk2" accent1="accent1" accent2="accent2" accent3="accent3" accent4="accent4" accent5="accent5" accent6="accent6" hlink="hlink" folHlink="folHlink"/>
  <p:sldLayoutIdLst>
    <p:sldLayoutId id="2147483942" r:id="rId1"/>
    <p:sldLayoutId id="2147484041" r:id="rId2"/>
    <p:sldLayoutId id="2147484042" r:id="rId3"/>
    <p:sldLayoutId id="2147484043" r:id="rId4"/>
    <p:sldLayoutId id="2147484044" r:id="rId5"/>
    <p:sldLayoutId id="2147484047" r:id="rId6"/>
    <p:sldLayoutId id="2147484048" r:id="rId7"/>
    <p:sldLayoutId id="2147484058" r:id="rId8"/>
    <p:sldLayoutId id="2147483943" r:id="rId9"/>
    <p:sldLayoutId id="2147483944" r:id="rId10"/>
    <p:sldLayoutId id="2147484019" r:id="rId11"/>
    <p:sldLayoutId id="2147483954" r:id="rId12"/>
    <p:sldLayoutId id="2147483967" r:id="rId13"/>
    <p:sldLayoutId id="2147483946" r:id="rId14"/>
    <p:sldLayoutId id="2147484022" r:id="rId15"/>
    <p:sldLayoutId id="2147483975" r:id="rId16"/>
    <p:sldLayoutId id="2147483963" r:id="rId17"/>
    <p:sldLayoutId id="2147483969" r:id="rId18"/>
    <p:sldLayoutId id="2147483970" r:id="rId19"/>
    <p:sldLayoutId id="2147483971" r:id="rId20"/>
    <p:sldLayoutId id="2147483945" r:id="rId21"/>
    <p:sldLayoutId id="2147483962" r:id="rId22"/>
    <p:sldLayoutId id="2147483951" r:id="rId23"/>
    <p:sldLayoutId id="2147484034" r:id="rId24"/>
    <p:sldLayoutId id="2147483950" r:id="rId25"/>
    <p:sldLayoutId id="2147484021" r:id="rId26"/>
    <p:sldLayoutId id="2147483965" r:id="rId27"/>
    <p:sldLayoutId id="2147483948" r:id="rId28"/>
    <p:sldLayoutId id="2147483947" r:id="rId29"/>
    <p:sldLayoutId id="2147483775" r:id="rId30"/>
    <p:sldLayoutId id="2147483776" r:id="rId31"/>
  </p:sldLayoutIdLst>
  <p:transition xmlns:p14="http://schemas.microsoft.com/office/powerpoint/2010/main">
    <p:wipe/>
  </p:transition>
  <p:timing>
    <p:tnLst>
      <p:par>
        <p:cTn xmlns:p14="http://schemas.microsoft.com/office/powerpoint/2010/mai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s://brandcenter.bnymellon.com/content/index/guid/color?parent=96" TargetMode="External"/><Relationship Id="rId4" Type="http://schemas.openxmlformats.org/officeDocument/2006/relationships/hyperlink" Target="https://brandcenter.bnymellon.com/content/index/guid/photography_artwork?parent=3" TargetMode="External"/><Relationship Id="rId5" Type="http://schemas.openxmlformats.org/officeDocument/2006/relationships/hyperlink" Target="https://brandcenter.bnymellon.com/content/index/guid/iconography_artwork?parent=3" TargetMode="External"/><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brandcenter.bnymellon.com/content/index/guid/iconography_artwork?parent=3" TargetMode="Externa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chart" Target="../charts/char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chart" Target="../charts/char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chart" Target="../charts/char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chart" Target="../charts/char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chart" Target="../charts/char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chart" Target="../charts/char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chart" Target="../charts/char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chart" Target="../charts/char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chart" Target="../charts/char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chart" Target="../charts/chart10.xml"/></Relationships>
</file>

<file path=ppt/slides/_rels/slide41.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chart" Target="../charts/chart12.xml"/><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image" Target="../media/image38.emf"/><Relationship Id="rId13" Type="http://schemas.openxmlformats.org/officeDocument/2006/relationships/image" Target="../media/image39.emf"/><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9.jpeg"/><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9" Type="http://schemas.openxmlformats.org/officeDocument/2006/relationships/image" Target="../media/image35.emf"/><Relationship Id="rId10" Type="http://schemas.openxmlformats.org/officeDocument/2006/relationships/image" Target="../media/image36.emf"/></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Layout" Target="../slideLayouts/slideLayout21.xml"/><Relationship Id="rId6" Type="http://schemas.openxmlformats.org/officeDocument/2006/relationships/notesSlide" Target="../notesSlides/notesSlide46.xml"/><Relationship Id="rId7" Type="http://schemas.openxmlformats.org/officeDocument/2006/relationships/chart" Target="../charts/chart13.xml"/><Relationship Id="rId8" Type="http://schemas.openxmlformats.org/officeDocument/2006/relationships/chart" Target="../charts/chart14.xml"/><Relationship Id="rId1" Type="http://schemas.openxmlformats.org/officeDocument/2006/relationships/tags" Target="../tags/tag1.xml"/><Relationship Id="rId2" Type="http://schemas.openxmlformats.org/officeDocument/2006/relationships/tags" Target="../tags/tag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chart" Target="../charts/chart15.xml"/><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1" Type="http://schemas.openxmlformats.org/officeDocument/2006/relationships/slideLayout" Target="../slideLayouts/slideLayout2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chart" Target="../charts/char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chart" Target="../charts/char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40.jpeg"/><Relationship Id="rId4" Type="http://schemas.openxmlformats.org/officeDocument/2006/relationships/image" Target="../media/image41.jpeg"/><Relationship Id="rId1" Type="http://schemas.openxmlformats.org/officeDocument/2006/relationships/slideLayout" Target="../slideLayouts/slideLayout2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43.emf"/><Relationship Id="rId5" Type="http://schemas.openxmlformats.org/officeDocument/2006/relationships/image" Target="../media/image44.emf"/><Relationship Id="rId1" Type="http://schemas.openxmlformats.org/officeDocument/2006/relationships/slideLayout" Target="../slideLayouts/slideLayout2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47.jpeg"/><Relationship Id="rId4" Type="http://schemas.openxmlformats.org/officeDocument/2006/relationships/image" Target="../media/image48.jpeg"/><Relationship Id="rId5" Type="http://schemas.openxmlformats.org/officeDocument/2006/relationships/image" Target="../media/image49.jpeg"/><Relationship Id="rId1" Type="http://schemas.openxmlformats.org/officeDocument/2006/relationships/slideLayout" Target="../slideLayouts/slideLayout2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2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1" Type="http://schemas.openxmlformats.org/officeDocument/2006/relationships/slideLayout" Target="../slideLayouts/slideLayout2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65098851"/>
      </p:ext>
    </p:extLst>
  </p:cSld>
  <p:clrMapOvr>
    <a:masterClrMapping/>
  </p:clrMapOvr>
  <p:transition xmlns:p14="http://schemas.microsoft.com/office/powerpoint/2010/mai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23"/>
          </p:nvPr>
        </p:nvSpPr>
        <p:spPr/>
        <p:txBody>
          <a:bodyPr/>
          <a:lstStyle/>
          <a:p>
            <a:endParaRPr lang="en-US" dirty="0"/>
          </a:p>
        </p:txBody>
      </p:sp>
      <p:sp>
        <p:nvSpPr>
          <p:cNvPr id="11" name="Content Placeholder 10"/>
          <p:cNvSpPr>
            <a:spLocks noGrp="1"/>
          </p:cNvSpPr>
          <p:nvPr>
            <p:ph sz="quarter" idx="17"/>
          </p:nvPr>
        </p:nvSpPr>
        <p:spPr/>
        <p:txBody>
          <a:bodyPr/>
          <a:lstStyle/>
          <a:p>
            <a:endParaRPr lang="en-US" dirty="0"/>
          </a:p>
        </p:txBody>
      </p:sp>
      <p:sp>
        <p:nvSpPr>
          <p:cNvPr id="13" name="Text Placeholder 12"/>
          <p:cNvSpPr>
            <a:spLocks noGrp="1"/>
          </p:cNvSpPr>
          <p:nvPr>
            <p:ph type="body" sz="quarter" idx="24"/>
          </p:nvPr>
        </p:nvSpPr>
        <p:spPr/>
        <p:txBody>
          <a:bodyPr/>
          <a:lstStyle/>
          <a:p>
            <a:endParaRPr lang="en-US" dirty="0"/>
          </a:p>
        </p:txBody>
      </p:sp>
      <p:sp>
        <p:nvSpPr>
          <p:cNvPr id="14" name="Content Placeholder 13"/>
          <p:cNvSpPr>
            <a:spLocks noGrp="1"/>
          </p:cNvSpPr>
          <p:nvPr>
            <p:ph sz="quarter" idx="25"/>
          </p:nvPr>
        </p:nvSpPr>
        <p:spPr/>
        <p:txBody>
          <a:bodyPr/>
          <a:lstStyle/>
          <a:p>
            <a:endParaRPr lang="en-US" dirty="0"/>
          </a:p>
        </p:txBody>
      </p:sp>
      <p:sp>
        <p:nvSpPr>
          <p:cNvPr id="15" name="Text Placeholder 14"/>
          <p:cNvSpPr>
            <a:spLocks noGrp="1"/>
          </p:cNvSpPr>
          <p:nvPr>
            <p:ph type="body" sz="quarter" idx="26"/>
          </p:nvPr>
        </p:nvSpPr>
        <p:spPr/>
        <p:txBody>
          <a:bodyPr/>
          <a:lstStyle/>
          <a:p>
            <a:endParaRPr lang="en-US" dirty="0"/>
          </a:p>
        </p:txBody>
      </p:sp>
      <p:sp>
        <p:nvSpPr>
          <p:cNvPr id="16" name="Content Placeholder 15"/>
          <p:cNvSpPr>
            <a:spLocks noGrp="1"/>
          </p:cNvSpPr>
          <p:nvPr>
            <p:ph sz="quarter" idx="27"/>
          </p:nvPr>
        </p:nvSpPr>
        <p:spPr/>
        <p:txBody>
          <a:bodyPr/>
          <a:lstStyle/>
          <a:p>
            <a:endParaRPr lang="en-US" dirty="0"/>
          </a:p>
        </p:txBody>
      </p:sp>
      <p:sp>
        <p:nvSpPr>
          <p:cNvPr id="17" name="Text Placeholder 16"/>
          <p:cNvSpPr>
            <a:spLocks noGrp="1"/>
          </p:cNvSpPr>
          <p:nvPr>
            <p:ph type="body" sz="quarter" idx="28"/>
          </p:nvPr>
        </p:nvSpPr>
        <p:spPr/>
        <p:txBody>
          <a:bodyPr/>
          <a:lstStyle/>
          <a:p>
            <a:endParaRPr lang="en-US" dirty="0"/>
          </a:p>
        </p:txBody>
      </p:sp>
      <p:sp>
        <p:nvSpPr>
          <p:cNvPr id="10" name="Title 9"/>
          <p:cNvSpPr>
            <a:spLocks noGrp="1"/>
          </p:cNvSpPr>
          <p:nvPr>
            <p:ph type="title"/>
          </p:nvPr>
        </p:nvSpPr>
        <p:spPr/>
        <p:txBody>
          <a:bodyPr/>
          <a:lstStyle/>
          <a:p>
            <a:endParaRPr lang="en-US" dirty="0"/>
          </a:p>
        </p:txBody>
      </p:sp>
    </p:spTree>
    <p:extLst>
      <p:ext uri="{BB962C8B-B14F-4D97-AF65-F5344CB8AC3E}">
        <p14:creationId xmlns:p14="http://schemas.microsoft.com/office/powerpoint/2010/main" val="106049496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dirty="0"/>
          </a:p>
        </p:txBody>
      </p:sp>
      <p:sp>
        <p:nvSpPr>
          <p:cNvPr id="6" name="Content Placeholder 5"/>
          <p:cNvSpPr>
            <a:spLocks noGrp="1"/>
          </p:cNvSpPr>
          <p:nvPr>
            <p:ph sz="quarter" idx="17"/>
          </p:nvPr>
        </p:nvSpPr>
        <p:spPr/>
        <p:txBody>
          <a:bodyPr/>
          <a:lstStyle/>
          <a:p>
            <a:endParaRPr lang="en-US" dirty="0"/>
          </a:p>
        </p:txBody>
      </p:sp>
      <p:sp>
        <p:nvSpPr>
          <p:cNvPr id="7" name="Text Placeholder 6"/>
          <p:cNvSpPr>
            <a:spLocks noGrp="1"/>
          </p:cNvSpPr>
          <p:nvPr>
            <p:ph type="body" sz="quarter" idx="18"/>
          </p:nvPr>
        </p:nvSpPr>
        <p:spPr/>
        <p:txBody>
          <a:bodyPr/>
          <a:lstStyle/>
          <a:p>
            <a:endParaRPr lang="en-US" dirty="0"/>
          </a:p>
        </p:txBody>
      </p:sp>
      <p:sp>
        <p:nvSpPr>
          <p:cNvPr id="8" name="Text Placeholder 7"/>
          <p:cNvSpPr>
            <a:spLocks noGrp="1"/>
          </p:cNvSpPr>
          <p:nvPr>
            <p:ph type="body" sz="quarter" idx="19"/>
          </p:nvPr>
        </p:nvSpPr>
        <p:spPr/>
        <p:txBody>
          <a:bodyPr/>
          <a:lstStyle/>
          <a:p>
            <a:endParaRPr lang="en-US" dirty="0"/>
          </a:p>
        </p:txBody>
      </p:sp>
      <p:sp>
        <p:nvSpPr>
          <p:cNvPr id="9" name="Text Placeholder 8"/>
          <p:cNvSpPr>
            <a:spLocks noGrp="1"/>
          </p:cNvSpPr>
          <p:nvPr>
            <p:ph type="body" sz="quarter" idx="21"/>
          </p:nvPr>
        </p:nvSpPr>
        <p:spPr/>
        <p:txBody>
          <a:bodyPr/>
          <a:lstStyle/>
          <a:p>
            <a:endParaRPr lang="en-US" dirty="0"/>
          </a:p>
        </p:txBody>
      </p:sp>
      <p:sp>
        <p:nvSpPr>
          <p:cNvPr id="10" name="Content Placeholder 9"/>
          <p:cNvSpPr>
            <a:spLocks noGrp="1"/>
          </p:cNvSpPr>
          <p:nvPr>
            <p:ph sz="quarter" idx="22"/>
          </p:nvPr>
        </p:nvSpPr>
        <p:spPr/>
        <p:txBody>
          <a:bodyPr/>
          <a:lstStyle/>
          <a:p>
            <a:endParaRPr lang="en-US" dirty="0"/>
          </a:p>
        </p:txBody>
      </p:sp>
      <p:sp>
        <p:nvSpPr>
          <p:cNvPr id="11" name="Text Placeholder 10"/>
          <p:cNvSpPr>
            <a:spLocks noGrp="1"/>
          </p:cNvSpPr>
          <p:nvPr>
            <p:ph type="body" sz="quarter" idx="23"/>
          </p:nvPr>
        </p:nvSpPr>
        <p:spPr/>
        <p:txBody>
          <a:bodyPr/>
          <a:lstStyle/>
          <a:p>
            <a:endParaRPr lang="en-US" dirty="0"/>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42548506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3"/>
          </p:nvPr>
        </p:nvSpPr>
        <p:spPr/>
        <p:txBody>
          <a:bodyPr/>
          <a:lstStyle/>
          <a:p>
            <a:endParaRPr lang="en-US"/>
          </a:p>
        </p:txBody>
      </p:sp>
      <p:sp>
        <p:nvSpPr>
          <p:cNvPr id="4" name="Text Placeholder 3"/>
          <p:cNvSpPr>
            <a:spLocks noGrp="1"/>
          </p:cNvSpPr>
          <p:nvPr>
            <p:ph type="body" sz="quarter" idx="24"/>
          </p:nvPr>
        </p:nvSpPr>
        <p:spPr/>
        <p:txBody>
          <a:bodyPr/>
          <a:lstStyle/>
          <a:p>
            <a:endParaRPr lang="en-US"/>
          </a:p>
        </p:txBody>
      </p:sp>
      <p:sp>
        <p:nvSpPr>
          <p:cNvPr id="5" name="Content Placeholder 4"/>
          <p:cNvSpPr>
            <a:spLocks noGrp="1"/>
          </p:cNvSpPr>
          <p:nvPr>
            <p:ph sz="quarter" idx="25"/>
          </p:nvPr>
        </p:nvSpPr>
        <p:spPr/>
        <p:txBody>
          <a:bodyPr/>
          <a:lstStyle/>
          <a:p>
            <a:endParaRPr lang="en-US"/>
          </a:p>
        </p:txBody>
      </p:sp>
      <p:sp>
        <p:nvSpPr>
          <p:cNvPr id="6" name="Picture Placeholder 5"/>
          <p:cNvSpPr>
            <a:spLocks noGrp="1"/>
          </p:cNvSpPr>
          <p:nvPr>
            <p:ph type="pic" sz="quarter" idx="26"/>
          </p:nvPr>
        </p:nvSpPr>
        <p:spPr/>
      </p:sp>
      <p:sp>
        <p:nvSpPr>
          <p:cNvPr id="7" name="Text Placeholder 6"/>
          <p:cNvSpPr>
            <a:spLocks noGrp="1"/>
          </p:cNvSpPr>
          <p:nvPr>
            <p:ph type="body" sz="quarter" idx="27"/>
          </p:nvPr>
        </p:nvSpPr>
        <p:spPr/>
        <p:txBody>
          <a:bodyPr/>
          <a:lstStyle/>
          <a:p>
            <a:endParaRPr lang="en-US"/>
          </a:p>
        </p:txBody>
      </p:sp>
      <p:sp>
        <p:nvSpPr>
          <p:cNvPr id="8" name="Content Placeholder 7"/>
          <p:cNvSpPr>
            <a:spLocks noGrp="1"/>
          </p:cNvSpPr>
          <p:nvPr>
            <p:ph sz="quarter" idx="28"/>
          </p:nvPr>
        </p:nvSpPr>
        <p:spPr/>
        <p:txBody>
          <a:bodyPr/>
          <a:lstStyle/>
          <a:p>
            <a:endParaRPr lang="en-US"/>
          </a:p>
        </p:txBody>
      </p:sp>
      <p:sp>
        <p:nvSpPr>
          <p:cNvPr id="9" name="Picture Placeholder 8"/>
          <p:cNvSpPr>
            <a:spLocks noGrp="1"/>
          </p:cNvSpPr>
          <p:nvPr>
            <p:ph type="pic" sz="quarter" idx="29"/>
          </p:nvPr>
        </p:nvSpPr>
        <p:spPr/>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90933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en-US" dirty="0"/>
          </a:p>
        </p:txBody>
      </p:sp>
      <p:sp>
        <p:nvSpPr>
          <p:cNvPr id="4" name="Content Placeholder 3"/>
          <p:cNvSpPr>
            <a:spLocks noGrp="1"/>
          </p:cNvSpPr>
          <p:nvPr>
            <p:ph sz="quarter" idx="17"/>
          </p:nvPr>
        </p:nvSpPr>
        <p:spPr/>
        <p:txBody>
          <a:bodyPr/>
          <a:lstStyle/>
          <a:p>
            <a:endParaRPr lang="en-US" dirty="0"/>
          </a:p>
        </p:txBody>
      </p:sp>
      <p:sp>
        <p:nvSpPr>
          <p:cNvPr id="6" name="Picture Placeholder 5"/>
          <p:cNvSpPr>
            <a:spLocks noGrp="1"/>
          </p:cNvSpPr>
          <p:nvPr>
            <p:ph type="pic" sz="quarter" idx="26"/>
          </p:nvPr>
        </p:nvSpPr>
        <p:spPr/>
      </p:sp>
      <p:sp>
        <p:nvSpPr>
          <p:cNvPr id="7" name="Content Placeholder 6"/>
          <p:cNvSpPr>
            <a:spLocks noGrp="1"/>
          </p:cNvSpPr>
          <p:nvPr>
            <p:ph sz="quarter" idx="28"/>
          </p:nvPr>
        </p:nvSpPr>
        <p:spPr/>
        <p:txBody>
          <a:bodyPr/>
          <a:lstStyle/>
          <a:p>
            <a:endParaRPr lang="en-US" dirty="0"/>
          </a:p>
        </p:txBody>
      </p:sp>
      <p:sp>
        <p:nvSpPr>
          <p:cNvPr id="8" name="Picture Placeholder 7"/>
          <p:cNvSpPr>
            <a:spLocks noGrp="1"/>
          </p:cNvSpPr>
          <p:nvPr>
            <p:ph type="pic" sz="quarter" idx="29"/>
          </p:nvPr>
        </p:nvSpPr>
        <p:spPr/>
      </p:sp>
      <p:sp>
        <p:nvSpPr>
          <p:cNvPr id="9" name="Content Placeholder 8"/>
          <p:cNvSpPr>
            <a:spLocks noGrp="1"/>
          </p:cNvSpPr>
          <p:nvPr>
            <p:ph sz="quarter" idx="32"/>
          </p:nvPr>
        </p:nvSpPr>
        <p:spPr/>
        <p:txBody>
          <a:bodyPr/>
          <a:lstStyle/>
          <a:p>
            <a:endParaRPr lang="en-US" dirty="0"/>
          </a:p>
        </p:txBody>
      </p:sp>
      <p:sp>
        <p:nvSpPr>
          <p:cNvPr id="10" name="Picture Placeholder 9"/>
          <p:cNvSpPr>
            <a:spLocks noGrp="1"/>
          </p:cNvSpPr>
          <p:nvPr>
            <p:ph type="pic" sz="quarter" idx="33"/>
          </p:nvPr>
        </p:nvSpPr>
        <p:spPr/>
      </p:sp>
      <p:sp>
        <p:nvSpPr>
          <p:cNvPr id="3" name="Text Placeholder 2"/>
          <p:cNvSpPr>
            <a:spLocks noGrp="1"/>
          </p:cNvSpPr>
          <p:nvPr>
            <p:ph type="body" sz="quarter" idx="11"/>
          </p:nvPr>
        </p:nvSpPr>
        <p:spPr/>
        <p:txBody>
          <a:bodyPr/>
          <a:lstStyle/>
          <a:p>
            <a:endParaRPr lang="en-US" dirty="0"/>
          </a:p>
        </p:txBody>
      </p:sp>
      <p:sp>
        <p:nvSpPr>
          <p:cNvPr id="11" name="Text Placeholder 10"/>
          <p:cNvSpPr>
            <a:spLocks noGrp="1"/>
          </p:cNvSpPr>
          <p:nvPr>
            <p:ph type="body" sz="quarter" idx="34"/>
          </p:nvPr>
        </p:nvSpPr>
        <p:spPr/>
        <p:txBody>
          <a:bodyPr/>
          <a:lstStyle/>
          <a:p>
            <a:endParaRPr lang="en-US" dirty="0"/>
          </a:p>
        </p:txBody>
      </p:sp>
      <p:sp>
        <p:nvSpPr>
          <p:cNvPr id="12" name="Text Placeholder 11"/>
          <p:cNvSpPr>
            <a:spLocks noGrp="1"/>
          </p:cNvSpPr>
          <p:nvPr>
            <p:ph type="body" sz="quarter" idx="35"/>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59357979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Picture Placeholder 6"/>
          <p:cNvSpPr>
            <a:spLocks noGrp="1"/>
          </p:cNvSpPr>
          <p:nvPr>
            <p:ph type="pic" sz="quarter" idx="26"/>
          </p:nvPr>
        </p:nvSpPr>
        <p:spPr/>
      </p:sp>
      <p:sp>
        <p:nvSpPr>
          <p:cNvPr id="8" name="Text Placeholder 7"/>
          <p:cNvSpPr>
            <a:spLocks noGrp="1"/>
          </p:cNvSpPr>
          <p:nvPr>
            <p:ph type="body" sz="quarter" idx="27"/>
          </p:nvPr>
        </p:nvSpPr>
        <p:spPr/>
        <p:txBody>
          <a:bodyPr/>
          <a:lstStyle/>
          <a:p>
            <a:endParaRPr lang="en-US"/>
          </a:p>
        </p:txBody>
      </p:sp>
      <p:sp>
        <p:nvSpPr>
          <p:cNvPr id="9" name="Content Placeholder 8"/>
          <p:cNvSpPr>
            <a:spLocks noGrp="1"/>
          </p:cNvSpPr>
          <p:nvPr>
            <p:ph sz="quarter" idx="28"/>
          </p:nvPr>
        </p:nvSpPr>
        <p:spPr/>
        <p:txBody>
          <a:bodyPr/>
          <a:lstStyle/>
          <a:p>
            <a:endParaRPr lang="en-US"/>
          </a:p>
        </p:txBody>
      </p:sp>
      <p:sp>
        <p:nvSpPr>
          <p:cNvPr id="10" name="Picture Placeholder 9"/>
          <p:cNvSpPr>
            <a:spLocks noGrp="1"/>
          </p:cNvSpPr>
          <p:nvPr>
            <p:ph type="pic" sz="quarter" idx="29"/>
          </p:nvPr>
        </p:nvSpPr>
        <p:spPr/>
      </p:sp>
      <p:sp>
        <p:nvSpPr>
          <p:cNvPr id="11" name="Text Placeholder 10"/>
          <p:cNvSpPr>
            <a:spLocks noGrp="1"/>
          </p:cNvSpPr>
          <p:nvPr>
            <p:ph type="body" sz="quarter" idx="30"/>
          </p:nvPr>
        </p:nvSpPr>
        <p:spPr/>
        <p:txBody>
          <a:bodyPr/>
          <a:lstStyle/>
          <a:p>
            <a:endParaRPr lang="en-US"/>
          </a:p>
        </p:txBody>
      </p:sp>
      <p:sp>
        <p:nvSpPr>
          <p:cNvPr id="12" name="Content Placeholder 11"/>
          <p:cNvSpPr>
            <a:spLocks noGrp="1"/>
          </p:cNvSpPr>
          <p:nvPr>
            <p:ph sz="quarter" idx="31"/>
          </p:nvPr>
        </p:nvSpPr>
        <p:spPr/>
        <p:txBody>
          <a:bodyPr/>
          <a:lstStyle/>
          <a:p>
            <a:endParaRPr lang="en-US"/>
          </a:p>
        </p:txBody>
      </p:sp>
      <p:sp>
        <p:nvSpPr>
          <p:cNvPr id="13" name="Picture Placeholder 12"/>
          <p:cNvSpPr>
            <a:spLocks noGrp="1"/>
          </p:cNvSpPr>
          <p:nvPr>
            <p:ph type="pic" sz="quarter" idx="32"/>
          </p:nvPr>
        </p:nvSpPr>
        <p:spPr/>
      </p:sp>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6"/>
          </p:nvPr>
        </p:nvSpPr>
        <p:spPr/>
        <p:txBody>
          <a:bodyPr/>
          <a:lstStyle/>
          <a:p>
            <a:pPr marL="0" indent="0">
              <a:buNone/>
            </a:pPr>
            <a:endParaRPr lang="en-US" dirty="0"/>
          </a:p>
        </p:txBody>
      </p:sp>
    </p:spTree>
    <p:extLst>
      <p:ext uri="{BB962C8B-B14F-4D97-AF65-F5344CB8AC3E}">
        <p14:creationId xmlns:p14="http://schemas.microsoft.com/office/powerpoint/2010/main" val="123405744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36"/>
          </p:nvPr>
        </p:nvSpPr>
        <p:spPr/>
        <p:txBody>
          <a:bodyPr/>
          <a:lstStyle/>
          <a:p>
            <a:endParaRPr lang="en-US" dirty="0"/>
          </a:p>
        </p:txBody>
      </p:sp>
      <p:sp>
        <p:nvSpPr>
          <p:cNvPr id="5" name="Text Placeholder 4"/>
          <p:cNvSpPr>
            <a:spLocks noGrp="1"/>
          </p:cNvSpPr>
          <p:nvPr>
            <p:ph type="body" sz="quarter" idx="37"/>
          </p:nvPr>
        </p:nvSpPr>
        <p:spPr/>
        <p:txBody>
          <a:bodyPr/>
          <a:lstStyle/>
          <a:p>
            <a:endParaRPr lang="en-US" dirty="0"/>
          </a:p>
        </p:txBody>
      </p:sp>
      <p:sp>
        <p:nvSpPr>
          <p:cNvPr id="6" name="Text Placeholder 5"/>
          <p:cNvSpPr>
            <a:spLocks noGrp="1"/>
          </p:cNvSpPr>
          <p:nvPr>
            <p:ph type="body" sz="quarter" idx="38"/>
          </p:nvPr>
        </p:nvSpPr>
        <p:spPr/>
        <p:txBody>
          <a:bodyPr/>
          <a:lstStyle/>
          <a:p>
            <a:endParaRPr lang="en-US" dirty="0"/>
          </a:p>
        </p:txBody>
      </p:sp>
      <p:sp>
        <p:nvSpPr>
          <p:cNvPr id="7" name="Text Placeholder 6"/>
          <p:cNvSpPr>
            <a:spLocks noGrp="1"/>
          </p:cNvSpPr>
          <p:nvPr>
            <p:ph type="body" sz="quarter" idx="39"/>
          </p:nvPr>
        </p:nvSpPr>
        <p:spPr/>
        <p:txBody>
          <a:bodyPr/>
          <a:lstStyle/>
          <a:p>
            <a:endParaRPr lang="en-US" dirty="0"/>
          </a:p>
        </p:txBody>
      </p:sp>
      <p:sp>
        <p:nvSpPr>
          <p:cNvPr id="8" name="Text Placeholder 7"/>
          <p:cNvSpPr>
            <a:spLocks noGrp="1"/>
          </p:cNvSpPr>
          <p:nvPr>
            <p:ph type="body" sz="quarter" idx="40"/>
          </p:nvPr>
        </p:nvSpPr>
        <p:spPr/>
        <p:txBody>
          <a:bodyPr/>
          <a:lstStyle/>
          <a:p>
            <a:endParaRPr lang="en-US" dirty="0"/>
          </a:p>
        </p:txBody>
      </p:sp>
      <p:sp>
        <p:nvSpPr>
          <p:cNvPr id="9" name="Text Placeholder 8"/>
          <p:cNvSpPr>
            <a:spLocks noGrp="1"/>
          </p:cNvSpPr>
          <p:nvPr>
            <p:ph type="body" sz="quarter" idx="41"/>
          </p:nvPr>
        </p:nvSpPr>
        <p:spPr/>
        <p:txBody>
          <a:bodyPr/>
          <a:lstStyle/>
          <a:p>
            <a:endParaRPr lang="en-US" dirty="0"/>
          </a:p>
        </p:txBody>
      </p:sp>
      <p:sp>
        <p:nvSpPr>
          <p:cNvPr id="10" name="Text Placeholder 9"/>
          <p:cNvSpPr>
            <a:spLocks noGrp="1"/>
          </p:cNvSpPr>
          <p:nvPr>
            <p:ph type="body" sz="quarter" idx="42"/>
          </p:nvPr>
        </p:nvSpPr>
        <p:spPr/>
        <p:txBody>
          <a:bodyPr/>
          <a:lstStyle/>
          <a:p>
            <a:endParaRPr lang="en-US" dirty="0"/>
          </a:p>
        </p:txBody>
      </p:sp>
      <p:sp>
        <p:nvSpPr>
          <p:cNvPr id="11" name="Text Placeholder 10"/>
          <p:cNvSpPr>
            <a:spLocks noGrp="1"/>
          </p:cNvSpPr>
          <p:nvPr>
            <p:ph type="body" sz="quarter" idx="43"/>
          </p:nvPr>
        </p:nvSpPr>
        <p:spPr/>
        <p:txBody>
          <a:bodyPr/>
          <a:lstStyle/>
          <a:p>
            <a:endParaRPr lang="en-US" dirty="0"/>
          </a:p>
        </p:txBody>
      </p:sp>
      <p:sp>
        <p:nvSpPr>
          <p:cNvPr id="12" name="Text Placeholder 11"/>
          <p:cNvSpPr>
            <a:spLocks noGrp="1"/>
          </p:cNvSpPr>
          <p:nvPr>
            <p:ph type="body" sz="quarter" idx="44"/>
          </p:nvPr>
        </p:nvSpPr>
        <p:spPr/>
        <p:txBody>
          <a:bodyPr/>
          <a:lstStyle/>
          <a:p>
            <a:endParaRPr lang="en-US" dirty="0"/>
          </a:p>
        </p:txBody>
      </p:sp>
      <p:sp>
        <p:nvSpPr>
          <p:cNvPr id="13" name="Text Placeholder 12"/>
          <p:cNvSpPr>
            <a:spLocks noGrp="1"/>
          </p:cNvSpPr>
          <p:nvPr>
            <p:ph type="body" sz="quarter" idx="45"/>
          </p:nvPr>
        </p:nvSpPr>
        <p:spPr/>
        <p:txBody>
          <a:bodyPr/>
          <a:lstStyle/>
          <a:p>
            <a:endParaRPr lang="en-US" dirty="0"/>
          </a:p>
        </p:txBody>
      </p:sp>
      <p:sp>
        <p:nvSpPr>
          <p:cNvPr id="14" name="Text Placeholder 13"/>
          <p:cNvSpPr>
            <a:spLocks noGrp="1"/>
          </p:cNvSpPr>
          <p:nvPr>
            <p:ph type="body" sz="quarter" idx="46"/>
          </p:nvPr>
        </p:nvSpPr>
        <p:spPr/>
        <p:txBody>
          <a:bodyPr/>
          <a:lstStyle/>
          <a:p>
            <a:endParaRPr lang="en-US" dirty="0"/>
          </a:p>
        </p:txBody>
      </p:sp>
      <p:sp>
        <p:nvSpPr>
          <p:cNvPr id="15" name="Text Placeholder 14"/>
          <p:cNvSpPr>
            <a:spLocks noGrp="1"/>
          </p:cNvSpPr>
          <p:nvPr>
            <p:ph type="body" sz="quarter" idx="47"/>
          </p:nvPr>
        </p:nvSpPr>
        <p:spPr/>
        <p:txBody>
          <a:bodyPr/>
          <a:lstStyle/>
          <a:p>
            <a:endParaRPr lang="en-US" dirty="0"/>
          </a:p>
        </p:txBody>
      </p:sp>
      <p:sp>
        <p:nvSpPr>
          <p:cNvPr id="16" name="Text Placeholder 15"/>
          <p:cNvSpPr>
            <a:spLocks noGrp="1"/>
          </p:cNvSpPr>
          <p:nvPr>
            <p:ph type="body" sz="quarter" idx="48"/>
          </p:nvPr>
        </p:nvSpPr>
        <p:spPr/>
        <p:txBody>
          <a:bodyPr/>
          <a:lstStyle/>
          <a:p>
            <a:endParaRPr lang="en-US" dirty="0"/>
          </a:p>
        </p:txBody>
      </p:sp>
      <p:sp>
        <p:nvSpPr>
          <p:cNvPr id="37" name="Text Placeholder 36"/>
          <p:cNvSpPr>
            <a:spLocks noGrp="1"/>
          </p:cNvSpPr>
          <p:nvPr>
            <p:ph type="body" sz="quarter" idx="49"/>
          </p:nvPr>
        </p:nvSpPr>
        <p:spPr/>
        <p:txBody>
          <a:bodyPr/>
          <a:lstStyle/>
          <a:p>
            <a:endParaRPr lang="en-US" dirty="0"/>
          </a:p>
        </p:txBody>
      </p:sp>
      <p:sp>
        <p:nvSpPr>
          <p:cNvPr id="38" name="Text Placeholder 37"/>
          <p:cNvSpPr>
            <a:spLocks noGrp="1"/>
          </p:cNvSpPr>
          <p:nvPr>
            <p:ph type="body" sz="quarter" idx="50"/>
          </p:nvPr>
        </p:nvSpPr>
        <p:spPr/>
        <p:txBody>
          <a:bodyPr/>
          <a:lstStyle/>
          <a:p>
            <a:endParaRPr lang="en-US" dirty="0"/>
          </a:p>
        </p:txBody>
      </p:sp>
      <p:sp>
        <p:nvSpPr>
          <p:cNvPr id="39" name="Text Placeholder 38"/>
          <p:cNvSpPr>
            <a:spLocks noGrp="1"/>
          </p:cNvSpPr>
          <p:nvPr>
            <p:ph type="body" sz="quarter" idx="51"/>
          </p:nvPr>
        </p:nvSpPr>
        <p:spPr/>
        <p:txBody>
          <a:bodyPr/>
          <a:lstStyle/>
          <a:p>
            <a:endParaRPr lang="en-US" dirty="0"/>
          </a:p>
        </p:txBody>
      </p:sp>
      <p:sp>
        <p:nvSpPr>
          <p:cNvPr id="40" name="Text Placeholder 39"/>
          <p:cNvSpPr>
            <a:spLocks noGrp="1"/>
          </p:cNvSpPr>
          <p:nvPr>
            <p:ph type="body" sz="quarter" idx="52"/>
          </p:nvPr>
        </p:nvSpPr>
        <p:spPr/>
        <p:txBody>
          <a:bodyPr/>
          <a:lstStyle/>
          <a:p>
            <a:endParaRPr lang="en-US" dirty="0"/>
          </a:p>
        </p:txBody>
      </p:sp>
      <p:sp>
        <p:nvSpPr>
          <p:cNvPr id="41" name="Text Placeholder 40"/>
          <p:cNvSpPr>
            <a:spLocks noGrp="1"/>
          </p:cNvSpPr>
          <p:nvPr>
            <p:ph type="body" sz="quarter" idx="53"/>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37747472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4"/>
          </p:nvPr>
        </p:nvSpPr>
        <p:spPr/>
        <p:txBody>
          <a:bodyPr/>
          <a:lstStyle/>
          <a:p>
            <a:endParaRPr lang="en-US" dirty="0"/>
          </a:p>
        </p:txBody>
      </p:sp>
      <p:sp>
        <p:nvSpPr>
          <p:cNvPr id="5" name="Text Placeholder 4"/>
          <p:cNvSpPr>
            <a:spLocks noGrp="1"/>
          </p:cNvSpPr>
          <p:nvPr>
            <p:ph type="body" sz="quarter" idx="25"/>
          </p:nvPr>
        </p:nvSpPr>
        <p:spPr/>
        <p:txBody>
          <a:bodyPr/>
          <a:lstStyle/>
          <a:p>
            <a:endParaRPr lang="en-US" dirty="0"/>
          </a:p>
        </p:txBody>
      </p:sp>
      <p:sp>
        <p:nvSpPr>
          <p:cNvPr id="6" name="Text Placeholder 5"/>
          <p:cNvSpPr>
            <a:spLocks noGrp="1"/>
          </p:cNvSpPr>
          <p:nvPr>
            <p:ph type="body" sz="quarter" idx="26"/>
          </p:nvPr>
        </p:nvSpPr>
        <p:spPr/>
        <p:txBody>
          <a:bodyPr/>
          <a:lstStyle/>
          <a:p>
            <a:endParaRPr lang="en-US" dirty="0"/>
          </a:p>
        </p:txBody>
      </p:sp>
      <p:sp>
        <p:nvSpPr>
          <p:cNvPr id="7" name="Text Placeholder 6"/>
          <p:cNvSpPr>
            <a:spLocks noGrp="1"/>
          </p:cNvSpPr>
          <p:nvPr>
            <p:ph type="body" sz="quarter" idx="27"/>
          </p:nvPr>
        </p:nvSpPr>
        <p:spPr/>
        <p:txBody>
          <a:bodyPr/>
          <a:lstStyle/>
          <a:p>
            <a:endParaRPr lang="en-US" dirty="0"/>
          </a:p>
        </p:txBody>
      </p:sp>
      <p:sp>
        <p:nvSpPr>
          <p:cNvPr id="8" name="Text Placeholder 7"/>
          <p:cNvSpPr>
            <a:spLocks noGrp="1"/>
          </p:cNvSpPr>
          <p:nvPr>
            <p:ph type="body" sz="quarter" idx="28"/>
          </p:nvPr>
        </p:nvSpPr>
        <p:spPr/>
        <p:txBody>
          <a:bodyPr/>
          <a:lstStyle/>
          <a:p>
            <a:endParaRPr lang="en-US" dirty="0"/>
          </a:p>
        </p:txBody>
      </p:sp>
      <p:sp>
        <p:nvSpPr>
          <p:cNvPr id="9" name="Text Placeholder 8"/>
          <p:cNvSpPr>
            <a:spLocks noGrp="1"/>
          </p:cNvSpPr>
          <p:nvPr>
            <p:ph type="body" sz="quarter" idx="29"/>
          </p:nvPr>
        </p:nvSpPr>
        <p:spPr/>
        <p:txBody>
          <a:bodyPr/>
          <a:lstStyle/>
          <a:p>
            <a:endParaRPr lang="en-US" dirty="0"/>
          </a:p>
        </p:txBody>
      </p:sp>
      <p:sp>
        <p:nvSpPr>
          <p:cNvPr id="10" name="Text Placeholder 9"/>
          <p:cNvSpPr>
            <a:spLocks noGrp="1"/>
          </p:cNvSpPr>
          <p:nvPr>
            <p:ph type="body" sz="quarter" idx="30"/>
          </p:nvPr>
        </p:nvSpPr>
        <p:spPr/>
        <p:txBody>
          <a:bodyPr/>
          <a:lstStyle/>
          <a:p>
            <a:endParaRPr lang="en-US" dirty="0"/>
          </a:p>
        </p:txBody>
      </p:sp>
      <p:sp>
        <p:nvSpPr>
          <p:cNvPr id="11" name="Text Placeholder 10"/>
          <p:cNvSpPr>
            <a:spLocks noGrp="1"/>
          </p:cNvSpPr>
          <p:nvPr>
            <p:ph type="body" sz="quarter" idx="31"/>
          </p:nvPr>
        </p:nvSpPr>
        <p:spPr/>
        <p:txBody>
          <a:bodyPr/>
          <a:lstStyle/>
          <a:p>
            <a:endParaRPr lang="en-US" dirty="0"/>
          </a:p>
        </p:txBody>
      </p:sp>
      <p:sp>
        <p:nvSpPr>
          <p:cNvPr id="12" name="Text Placeholder 11"/>
          <p:cNvSpPr>
            <a:spLocks noGrp="1"/>
          </p:cNvSpPr>
          <p:nvPr>
            <p:ph type="body" sz="quarter" idx="32"/>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13" name="Text Placeholder 12"/>
          <p:cNvSpPr>
            <a:spLocks noGrp="1"/>
          </p:cNvSpPr>
          <p:nvPr>
            <p:ph type="body" sz="quarter" idx="33"/>
          </p:nvPr>
        </p:nvSpPr>
        <p:spPr/>
        <p:txBody>
          <a:bodyPr/>
          <a:lstStyle/>
          <a:p>
            <a:endParaRPr lang="en-US" dirty="0"/>
          </a:p>
        </p:txBody>
      </p:sp>
      <p:sp>
        <p:nvSpPr>
          <p:cNvPr id="14" name="Text Placeholder 13"/>
          <p:cNvSpPr>
            <a:spLocks noGrp="1"/>
          </p:cNvSpPr>
          <p:nvPr>
            <p:ph type="body" sz="quarter" idx="34"/>
          </p:nvPr>
        </p:nvSpPr>
        <p:spPr/>
        <p:txBody>
          <a:bodyPr/>
          <a:lstStyle/>
          <a:p>
            <a:endParaRPr lang="en-US" dirty="0"/>
          </a:p>
        </p:txBody>
      </p:sp>
      <p:sp>
        <p:nvSpPr>
          <p:cNvPr id="15" name="Text Placeholder 14"/>
          <p:cNvSpPr>
            <a:spLocks noGrp="1"/>
          </p:cNvSpPr>
          <p:nvPr>
            <p:ph type="body" sz="quarter" idx="35"/>
          </p:nvPr>
        </p:nvSpPr>
        <p:spPr/>
        <p:txBody>
          <a:bodyPr/>
          <a:lstStyle/>
          <a:p>
            <a:endParaRPr lang="en-US" dirty="0"/>
          </a:p>
        </p:txBody>
      </p:sp>
      <p:sp>
        <p:nvSpPr>
          <p:cNvPr id="16" name="Text Placeholder 15"/>
          <p:cNvSpPr>
            <a:spLocks noGrp="1"/>
          </p:cNvSpPr>
          <p:nvPr>
            <p:ph type="body" sz="quarter" idx="36"/>
          </p:nvPr>
        </p:nvSpPr>
        <p:spPr/>
        <p:txBody>
          <a:bodyPr/>
          <a:lstStyle/>
          <a:p>
            <a:endParaRPr lang="en-US" dirty="0"/>
          </a:p>
        </p:txBody>
      </p:sp>
      <p:sp>
        <p:nvSpPr>
          <p:cNvPr id="17" name="Text Placeholder 16"/>
          <p:cNvSpPr>
            <a:spLocks noGrp="1"/>
          </p:cNvSpPr>
          <p:nvPr>
            <p:ph type="body" sz="quarter" idx="37"/>
          </p:nvPr>
        </p:nvSpPr>
        <p:spPr/>
        <p:txBody>
          <a:bodyPr/>
          <a:lstStyle/>
          <a:p>
            <a:endParaRPr lang="en-US" dirty="0"/>
          </a:p>
        </p:txBody>
      </p:sp>
      <p:sp>
        <p:nvSpPr>
          <p:cNvPr id="18" name="Text Placeholder 17"/>
          <p:cNvSpPr>
            <a:spLocks noGrp="1"/>
          </p:cNvSpPr>
          <p:nvPr>
            <p:ph type="body" sz="quarter" idx="38"/>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34393799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5" name="Text Placeholder 4"/>
          <p:cNvSpPr>
            <a:spLocks noGrp="1"/>
          </p:cNvSpPr>
          <p:nvPr>
            <p:ph type="body" sz="quarter" idx="33"/>
          </p:nvPr>
        </p:nvSpPr>
        <p:spPr/>
        <p:txBody>
          <a:bodyPr/>
          <a:lstStyle/>
          <a:p>
            <a:endParaRPr lang="en-US" dirty="0"/>
          </a:p>
        </p:txBody>
      </p:sp>
      <p:sp>
        <p:nvSpPr>
          <p:cNvPr id="6" name="Text Placeholder 5"/>
          <p:cNvSpPr>
            <a:spLocks noGrp="1"/>
          </p:cNvSpPr>
          <p:nvPr>
            <p:ph type="body" sz="quarter" idx="35"/>
          </p:nvPr>
        </p:nvSpPr>
        <p:spPr/>
        <p:txBody>
          <a:bodyPr/>
          <a:lstStyle/>
          <a:p>
            <a:endParaRPr lang="en-US" dirty="0"/>
          </a:p>
        </p:txBody>
      </p:sp>
      <p:sp>
        <p:nvSpPr>
          <p:cNvPr id="4" name="Text Placeholder 3"/>
          <p:cNvSpPr>
            <a:spLocks noGrp="1"/>
          </p:cNvSpPr>
          <p:nvPr>
            <p:ph type="body" sz="quarter" idx="24"/>
          </p:nvPr>
        </p:nvSpPr>
        <p:spPr/>
        <p:txBody>
          <a:bodyPr/>
          <a:lstStyle/>
          <a:p>
            <a:endParaRPr lang="en-US" dirty="0"/>
          </a:p>
        </p:txBody>
      </p:sp>
      <p:sp>
        <p:nvSpPr>
          <p:cNvPr id="7" name="Text Placeholder 6"/>
          <p:cNvSpPr>
            <a:spLocks noGrp="1"/>
          </p:cNvSpPr>
          <p:nvPr>
            <p:ph type="body" sz="quarter" idx="36"/>
          </p:nvPr>
        </p:nvSpPr>
        <p:spPr/>
        <p:txBody>
          <a:bodyPr/>
          <a:lstStyle/>
          <a:p>
            <a:endParaRPr lang="en-US" dirty="0"/>
          </a:p>
        </p:txBody>
      </p:sp>
      <p:sp>
        <p:nvSpPr>
          <p:cNvPr id="8" name="Text Placeholder 7"/>
          <p:cNvSpPr>
            <a:spLocks noGrp="1"/>
          </p:cNvSpPr>
          <p:nvPr>
            <p:ph type="body" sz="quarter" idx="37"/>
          </p:nvPr>
        </p:nvSpPr>
        <p:spPr/>
        <p:txBody>
          <a:bodyPr/>
          <a:lstStyle/>
          <a:p>
            <a:endParaRPr lang="en-US" dirty="0"/>
          </a:p>
        </p:txBody>
      </p:sp>
      <p:sp>
        <p:nvSpPr>
          <p:cNvPr id="9" name="Text Placeholder 8"/>
          <p:cNvSpPr>
            <a:spLocks noGrp="1"/>
          </p:cNvSpPr>
          <p:nvPr>
            <p:ph type="body" sz="quarter" idx="38"/>
          </p:nvPr>
        </p:nvSpPr>
        <p:spPr/>
        <p:txBody>
          <a:bodyPr/>
          <a:lstStyle/>
          <a:p>
            <a:endParaRPr lang="en-US" dirty="0"/>
          </a:p>
        </p:txBody>
      </p:sp>
      <p:sp>
        <p:nvSpPr>
          <p:cNvPr id="10" name="Text Placeholder 9"/>
          <p:cNvSpPr>
            <a:spLocks noGrp="1"/>
          </p:cNvSpPr>
          <p:nvPr>
            <p:ph type="body" sz="quarter" idx="39"/>
          </p:nvPr>
        </p:nvSpPr>
        <p:spPr/>
        <p:txBody>
          <a:bodyPr/>
          <a:lstStyle/>
          <a:p>
            <a:endParaRPr lang="en-US" dirty="0"/>
          </a:p>
        </p:txBody>
      </p:sp>
      <p:sp>
        <p:nvSpPr>
          <p:cNvPr id="11" name="Text Placeholder 10"/>
          <p:cNvSpPr>
            <a:spLocks noGrp="1"/>
          </p:cNvSpPr>
          <p:nvPr>
            <p:ph type="body" sz="quarter" idx="40"/>
          </p:nvPr>
        </p:nvSpPr>
        <p:spPr/>
        <p:txBody>
          <a:bodyPr/>
          <a:lstStyle/>
          <a:p>
            <a:endParaRPr lang="en-US" dirty="0"/>
          </a:p>
        </p:txBody>
      </p:sp>
      <p:sp>
        <p:nvSpPr>
          <p:cNvPr id="12" name="Text Placeholder 11"/>
          <p:cNvSpPr>
            <a:spLocks noGrp="1"/>
          </p:cNvSpPr>
          <p:nvPr>
            <p:ph type="body" sz="quarter" idx="41"/>
          </p:nvPr>
        </p:nvSpPr>
        <p:spPr/>
        <p:txBody>
          <a:bodyPr/>
          <a:lstStyle/>
          <a:p>
            <a:endParaRPr lang="en-US" dirty="0"/>
          </a:p>
        </p:txBody>
      </p:sp>
      <p:sp>
        <p:nvSpPr>
          <p:cNvPr id="13" name="Text Placeholder 12"/>
          <p:cNvSpPr>
            <a:spLocks noGrp="1"/>
          </p:cNvSpPr>
          <p:nvPr>
            <p:ph type="body" sz="quarter" idx="42"/>
          </p:nvPr>
        </p:nvSpPr>
        <p:spPr/>
        <p:txBody>
          <a:bodyPr/>
          <a:lstStyle/>
          <a:p>
            <a:endParaRPr lang="en-US" dirty="0"/>
          </a:p>
        </p:txBody>
      </p:sp>
      <p:sp>
        <p:nvSpPr>
          <p:cNvPr id="14" name="Text Placeholder 13"/>
          <p:cNvSpPr>
            <a:spLocks noGrp="1"/>
          </p:cNvSpPr>
          <p:nvPr>
            <p:ph type="body" sz="quarter" idx="43"/>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3286601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23"/>
          </p:nvPr>
        </p:nvSpPr>
        <p:spPr/>
        <p:txBody>
          <a:bodyPr/>
          <a:lstStyle/>
          <a:p>
            <a:endParaRPr lang="en-US" dirty="0"/>
          </a:p>
        </p:txBody>
      </p:sp>
      <p:sp>
        <p:nvSpPr>
          <p:cNvPr id="14" name="Content Placeholder 13"/>
          <p:cNvSpPr>
            <a:spLocks noGrp="1"/>
          </p:cNvSpPr>
          <p:nvPr>
            <p:ph sz="quarter" idx="27"/>
          </p:nvPr>
        </p:nvSpPr>
        <p:spPr/>
        <p:txBody>
          <a:bodyPr/>
          <a:lstStyle/>
          <a:p>
            <a:endParaRPr lang="en-US" dirty="0"/>
          </a:p>
        </p:txBody>
      </p:sp>
      <p:sp>
        <p:nvSpPr>
          <p:cNvPr id="12" name="Text Placeholder 11"/>
          <p:cNvSpPr>
            <a:spLocks noGrp="1"/>
          </p:cNvSpPr>
          <p:nvPr>
            <p:ph type="body" sz="quarter" idx="11"/>
          </p:nvPr>
        </p:nvSpPr>
        <p:spPr/>
        <p:txBody>
          <a:bodyPr/>
          <a:lstStyle/>
          <a:p>
            <a:endParaRPr lang="en-US" dirty="0"/>
          </a:p>
        </p:txBody>
      </p:sp>
      <p:sp>
        <p:nvSpPr>
          <p:cNvPr id="15" name="Content Placeholder 14"/>
          <p:cNvSpPr>
            <a:spLocks noGrp="1"/>
          </p:cNvSpPr>
          <p:nvPr>
            <p:ph sz="quarter" idx="28"/>
          </p:nvPr>
        </p:nvSpPr>
        <p:spPr/>
        <p:txBody>
          <a:bodyPr/>
          <a:lstStyle/>
          <a:p>
            <a:endParaRPr lang="en-US" dirty="0"/>
          </a:p>
        </p:txBody>
      </p:sp>
      <p:sp>
        <p:nvSpPr>
          <p:cNvPr id="16" name="Text Placeholder 15"/>
          <p:cNvSpPr>
            <a:spLocks noGrp="1"/>
          </p:cNvSpPr>
          <p:nvPr>
            <p:ph type="body" sz="quarter" idx="29"/>
          </p:nvPr>
        </p:nvSpPr>
        <p:spPr/>
        <p:txBody>
          <a:bodyPr/>
          <a:lstStyle/>
          <a:p>
            <a:endParaRPr lang="en-US" dirty="0"/>
          </a:p>
        </p:txBody>
      </p:sp>
      <p:sp>
        <p:nvSpPr>
          <p:cNvPr id="17" name="Content Placeholder 16"/>
          <p:cNvSpPr>
            <a:spLocks noGrp="1"/>
          </p:cNvSpPr>
          <p:nvPr>
            <p:ph sz="quarter" idx="30"/>
          </p:nvPr>
        </p:nvSpPr>
        <p:spPr/>
        <p:txBody>
          <a:bodyPr/>
          <a:lstStyle/>
          <a:p>
            <a:endParaRPr lang="en-US" dirty="0"/>
          </a:p>
        </p:txBody>
      </p:sp>
      <p:sp>
        <p:nvSpPr>
          <p:cNvPr id="18" name="Text Placeholder 17"/>
          <p:cNvSpPr>
            <a:spLocks noGrp="1"/>
          </p:cNvSpPr>
          <p:nvPr>
            <p:ph type="body" sz="quarter" idx="31"/>
          </p:nvPr>
        </p:nvSpPr>
        <p:spPr/>
        <p:txBody>
          <a:bodyPr/>
          <a:lstStyle/>
          <a:p>
            <a:endParaRPr lang="en-US" dirty="0"/>
          </a:p>
        </p:txBody>
      </p:sp>
      <p:sp>
        <p:nvSpPr>
          <p:cNvPr id="19" name="Content Placeholder 18"/>
          <p:cNvSpPr>
            <a:spLocks noGrp="1"/>
          </p:cNvSpPr>
          <p:nvPr>
            <p:ph sz="quarter" idx="32"/>
          </p:nvPr>
        </p:nvSpPr>
        <p:spPr/>
        <p:txBody>
          <a:bodyPr/>
          <a:lstStyle/>
          <a:p>
            <a:endParaRPr lang="en-US" dirty="0"/>
          </a:p>
        </p:txBody>
      </p:sp>
      <p:sp>
        <p:nvSpPr>
          <p:cNvPr id="20" name="Text Placeholder 19"/>
          <p:cNvSpPr>
            <a:spLocks noGrp="1"/>
          </p:cNvSpPr>
          <p:nvPr>
            <p:ph type="body" sz="quarter" idx="33"/>
          </p:nvPr>
        </p:nvSpPr>
        <p:spPr/>
        <p:txBody>
          <a:bodyPr/>
          <a:lstStyle/>
          <a:p>
            <a:endParaRPr lang="en-US" dirty="0"/>
          </a:p>
        </p:txBody>
      </p:sp>
      <p:sp>
        <p:nvSpPr>
          <p:cNvPr id="11" name="Title 10"/>
          <p:cNvSpPr>
            <a:spLocks noGrp="1"/>
          </p:cNvSpPr>
          <p:nvPr>
            <p:ph type="title"/>
          </p:nvPr>
        </p:nvSpPr>
        <p:spPr/>
        <p:txBody>
          <a:bodyPr/>
          <a:lstStyle/>
          <a:p>
            <a:endParaRPr lang="en-US" dirty="0"/>
          </a:p>
        </p:txBody>
      </p:sp>
    </p:spTree>
    <p:extLst>
      <p:ext uri="{BB962C8B-B14F-4D97-AF65-F5344CB8AC3E}">
        <p14:creationId xmlns:p14="http://schemas.microsoft.com/office/powerpoint/2010/main" val="177209030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23"/>
          </p:nvPr>
        </p:nvSpPr>
        <p:spPr/>
        <p:txBody>
          <a:bodyPr/>
          <a:lstStyle/>
          <a:p>
            <a:endParaRPr lang="en-US"/>
          </a:p>
        </p:txBody>
      </p:sp>
      <p:sp>
        <p:nvSpPr>
          <p:cNvPr id="25" name="Text Placeholder 24"/>
          <p:cNvSpPr>
            <a:spLocks noGrp="1"/>
          </p:cNvSpPr>
          <p:nvPr>
            <p:ph type="body" sz="quarter" idx="11"/>
          </p:nvPr>
        </p:nvSpPr>
        <p:spPr/>
        <p:txBody>
          <a:bodyPr/>
          <a:lstStyle/>
          <a:p>
            <a:endParaRPr lang="en-US"/>
          </a:p>
        </p:txBody>
      </p:sp>
      <p:sp>
        <p:nvSpPr>
          <p:cNvPr id="27" name="Content Placeholder 26"/>
          <p:cNvSpPr>
            <a:spLocks noGrp="1"/>
          </p:cNvSpPr>
          <p:nvPr>
            <p:ph sz="quarter" idx="17"/>
          </p:nvPr>
        </p:nvSpPr>
        <p:spPr/>
        <p:txBody>
          <a:bodyPr/>
          <a:lstStyle/>
          <a:p>
            <a:endParaRPr lang="en-US"/>
          </a:p>
        </p:txBody>
      </p:sp>
      <p:sp>
        <p:nvSpPr>
          <p:cNvPr id="29" name="Text Placeholder 28"/>
          <p:cNvSpPr>
            <a:spLocks noGrp="1"/>
          </p:cNvSpPr>
          <p:nvPr>
            <p:ph type="body" sz="quarter" idx="30"/>
          </p:nvPr>
        </p:nvSpPr>
        <p:spPr/>
        <p:txBody>
          <a:bodyPr/>
          <a:lstStyle/>
          <a:p>
            <a:endParaRPr lang="en-US"/>
          </a:p>
        </p:txBody>
      </p:sp>
      <p:sp>
        <p:nvSpPr>
          <p:cNvPr id="30" name="Content Placeholder 29"/>
          <p:cNvSpPr>
            <a:spLocks noGrp="1"/>
          </p:cNvSpPr>
          <p:nvPr>
            <p:ph sz="quarter" idx="31"/>
          </p:nvPr>
        </p:nvSpPr>
        <p:spPr/>
        <p:txBody>
          <a:bodyPr/>
          <a:lstStyle/>
          <a:p>
            <a:endParaRPr lang="en-US"/>
          </a:p>
        </p:txBody>
      </p:sp>
      <p:sp>
        <p:nvSpPr>
          <p:cNvPr id="31" name="Text Placeholder 30"/>
          <p:cNvSpPr>
            <a:spLocks noGrp="1"/>
          </p:cNvSpPr>
          <p:nvPr>
            <p:ph type="body" sz="quarter" idx="32"/>
          </p:nvPr>
        </p:nvSpPr>
        <p:spPr/>
        <p:txBody>
          <a:bodyPr/>
          <a:lstStyle/>
          <a:p>
            <a:endParaRPr lang="en-US"/>
          </a:p>
        </p:txBody>
      </p:sp>
      <p:sp>
        <p:nvSpPr>
          <p:cNvPr id="32" name="Content Placeholder 31"/>
          <p:cNvSpPr>
            <a:spLocks noGrp="1"/>
          </p:cNvSpPr>
          <p:nvPr>
            <p:ph sz="quarter" idx="33"/>
          </p:nvPr>
        </p:nvSpPr>
        <p:spPr/>
        <p:txBody>
          <a:bodyPr/>
          <a:lstStyle/>
          <a:p>
            <a:endParaRPr lang="en-US"/>
          </a:p>
        </p:txBody>
      </p:sp>
      <p:sp>
        <p:nvSpPr>
          <p:cNvPr id="33" name="Text Placeholder 32"/>
          <p:cNvSpPr>
            <a:spLocks noGrp="1"/>
          </p:cNvSpPr>
          <p:nvPr>
            <p:ph type="body" sz="quarter" idx="34"/>
          </p:nvPr>
        </p:nvSpPr>
        <p:spPr/>
        <p:txBody>
          <a:bodyPr/>
          <a:lstStyle/>
          <a:p>
            <a:endParaRPr lang="en-US"/>
          </a:p>
        </p:txBody>
      </p:sp>
      <p:sp>
        <p:nvSpPr>
          <p:cNvPr id="34" name="Content Placeholder 33"/>
          <p:cNvSpPr>
            <a:spLocks noGrp="1"/>
          </p:cNvSpPr>
          <p:nvPr>
            <p:ph sz="quarter" idx="35"/>
          </p:nvPr>
        </p:nvSpPr>
        <p:spPr/>
        <p:txBody>
          <a:bodyPr/>
          <a:lstStyle/>
          <a:p>
            <a:endParaRPr lang="en-US"/>
          </a:p>
        </p:txBody>
      </p:sp>
      <p:sp>
        <p:nvSpPr>
          <p:cNvPr id="24" name="Title 23"/>
          <p:cNvSpPr>
            <a:spLocks noGrp="1"/>
          </p:cNvSpPr>
          <p:nvPr>
            <p:ph type="title"/>
          </p:nvPr>
        </p:nvSpPr>
        <p:spPr/>
        <p:txBody>
          <a:bodyPr/>
          <a:lstStyle/>
          <a:p>
            <a:endParaRPr lang="en-US"/>
          </a:p>
        </p:txBody>
      </p:sp>
      <p:sp>
        <p:nvSpPr>
          <p:cNvPr id="26" name="Text Placeholder 25"/>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129150468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3"/>
          </p:nvPr>
        </p:nvSpPr>
        <p:spPr/>
        <p:txBody>
          <a:bodyPr>
            <a:normAutofit fontScale="92500" lnSpcReduction="10000"/>
          </a:bodyPr>
          <a:lstStyle/>
          <a:p>
            <a:endParaRPr lang="en-US"/>
          </a:p>
        </p:txBody>
      </p:sp>
      <p:sp>
        <p:nvSpPr>
          <p:cNvPr id="10" name="Text Placeholder 9"/>
          <p:cNvSpPr>
            <a:spLocks noGrp="1"/>
          </p:cNvSpPr>
          <p:nvPr>
            <p:ph type="body" sz="quarter" idx="14"/>
          </p:nvPr>
        </p:nvSpPr>
        <p:spPr/>
        <p:txBody>
          <a:bodyPr>
            <a:normAutofit fontScale="77500" lnSpcReduction="20000"/>
          </a:bodyPr>
          <a:lstStyle/>
          <a:p>
            <a:endParaRPr lang="en-US"/>
          </a:p>
        </p:txBody>
      </p:sp>
      <p:sp>
        <p:nvSpPr>
          <p:cNvPr id="11" name="Text Placeholder 10"/>
          <p:cNvSpPr>
            <a:spLocks noGrp="1"/>
          </p:cNvSpPr>
          <p:nvPr>
            <p:ph type="body" sz="quarter" idx="15"/>
          </p:nvPr>
        </p:nvSpPr>
        <p:spPr/>
        <p:txBody>
          <a:bodyPr>
            <a:normAutofit fontScale="92500" lnSpcReduction="20000"/>
          </a:bodyPr>
          <a:lstStyle/>
          <a:p>
            <a:endParaRPr lang="en-US"/>
          </a:p>
        </p:txBody>
      </p:sp>
      <p:sp>
        <p:nvSpPr>
          <p:cNvPr id="12" name="Text Placeholder 11"/>
          <p:cNvSpPr>
            <a:spLocks noGrp="1"/>
          </p:cNvSpPr>
          <p:nvPr>
            <p:ph type="body" sz="quarter" idx="16"/>
          </p:nvPr>
        </p:nvSpPr>
        <p:spPr/>
        <p:txBody>
          <a:bodyPr>
            <a:normAutofit fontScale="85000" lnSpcReduction="20000"/>
          </a:bodyPr>
          <a:lstStyle/>
          <a:p>
            <a:endParaRPr lang="en-US"/>
          </a:p>
        </p:txBody>
      </p:sp>
      <p:sp>
        <p:nvSpPr>
          <p:cNvPr id="13" name="Text Placeholder 12"/>
          <p:cNvSpPr>
            <a:spLocks noGrp="1"/>
          </p:cNvSpPr>
          <p:nvPr>
            <p:ph type="body" sz="quarter" idx="17"/>
          </p:nvPr>
        </p:nvSpPr>
        <p:spPr/>
        <p:txBody>
          <a:bodyPr>
            <a:normAutofit fontScale="77500" lnSpcReduction="20000"/>
          </a:bodyPr>
          <a:lstStyle/>
          <a:p>
            <a:endParaRPr lang="en-US"/>
          </a:p>
        </p:txBody>
      </p:sp>
      <p:sp>
        <p:nvSpPr>
          <p:cNvPr id="14" name="Text Placeholder 13"/>
          <p:cNvSpPr>
            <a:spLocks noGrp="1"/>
          </p:cNvSpPr>
          <p:nvPr>
            <p:ph type="body" sz="quarter" idx="18"/>
          </p:nvPr>
        </p:nvSpPr>
        <p:spPr/>
        <p:txBody>
          <a:bodyPr>
            <a:normAutofit fontScale="92500" lnSpcReduction="20000"/>
          </a:bodyPr>
          <a:lstStyle/>
          <a:p>
            <a:endParaRPr lang="en-US"/>
          </a:p>
        </p:txBody>
      </p:sp>
      <p:sp>
        <p:nvSpPr>
          <p:cNvPr id="15" name="Text Placeholder 14"/>
          <p:cNvSpPr>
            <a:spLocks noGrp="1"/>
          </p:cNvSpPr>
          <p:nvPr>
            <p:ph type="body" sz="quarter" idx="19"/>
          </p:nvPr>
        </p:nvSpPr>
        <p:spPr/>
        <p:txBody>
          <a:bodyPr>
            <a:normAutofit fontScale="85000" lnSpcReduction="20000"/>
          </a:bodyPr>
          <a:lstStyle/>
          <a:p>
            <a:endParaRPr lang="en-US"/>
          </a:p>
        </p:txBody>
      </p:sp>
      <p:sp>
        <p:nvSpPr>
          <p:cNvPr id="16" name="Text Placeholder 15"/>
          <p:cNvSpPr>
            <a:spLocks noGrp="1"/>
          </p:cNvSpPr>
          <p:nvPr>
            <p:ph type="body" sz="quarter" idx="20"/>
          </p:nvPr>
        </p:nvSpPr>
        <p:spPr/>
        <p:txBody>
          <a:bodyPr>
            <a:normAutofit fontScale="77500" lnSpcReduction="20000"/>
          </a:bodyPr>
          <a:lstStyle/>
          <a:p>
            <a:endParaRPr lang="en-US"/>
          </a:p>
        </p:txBody>
      </p:sp>
      <p:sp>
        <p:nvSpPr>
          <p:cNvPr id="17" name="Text Placeholder 16"/>
          <p:cNvSpPr>
            <a:spLocks noGrp="1"/>
          </p:cNvSpPr>
          <p:nvPr>
            <p:ph type="body" sz="quarter" idx="21"/>
          </p:nvPr>
        </p:nvSpPr>
        <p:spPr/>
        <p:txBody>
          <a:bodyPr>
            <a:normAutofit fontScale="92500" lnSpcReduction="20000"/>
          </a:bodyPr>
          <a:lstStyle/>
          <a:p>
            <a:endParaRPr lang="en-US"/>
          </a:p>
        </p:txBody>
      </p:sp>
      <p:sp>
        <p:nvSpPr>
          <p:cNvPr id="18" name="Text Placeholder 17"/>
          <p:cNvSpPr>
            <a:spLocks noGrp="1"/>
          </p:cNvSpPr>
          <p:nvPr>
            <p:ph type="body" sz="quarter" idx="22"/>
          </p:nvPr>
        </p:nvSpPr>
        <p:spPr/>
        <p:txBody>
          <a:bodyPr>
            <a:normAutofit fontScale="85000" lnSpcReduction="20000"/>
          </a:bodyPr>
          <a:lstStyle/>
          <a:p>
            <a:endParaRPr lang="en-US"/>
          </a:p>
        </p:txBody>
      </p:sp>
      <p:sp>
        <p:nvSpPr>
          <p:cNvPr id="19" name="Text Placeholder 18"/>
          <p:cNvSpPr>
            <a:spLocks noGrp="1"/>
          </p:cNvSpPr>
          <p:nvPr>
            <p:ph type="body" sz="quarter" idx="23"/>
          </p:nvPr>
        </p:nvSpPr>
        <p:spPr/>
        <p:txBody>
          <a:bodyPr>
            <a:normAutofit fontScale="77500" lnSpcReduction="20000"/>
          </a:bodyPr>
          <a:lstStyle/>
          <a:p>
            <a:endParaRPr lang="en-US"/>
          </a:p>
        </p:txBody>
      </p:sp>
      <p:sp>
        <p:nvSpPr>
          <p:cNvPr id="20" name="Text Placeholder 19"/>
          <p:cNvSpPr>
            <a:spLocks noGrp="1"/>
          </p:cNvSpPr>
          <p:nvPr>
            <p:ph type="body" sz="quarter" idx="24"/>
          </p:nvPr>
        </p:nvSpPr>
        <p:spPr/>
        <p:txBody>
          <a:bodyPr>
            <a:normAutofit fontScale="92500" lnSpcReduction="20000"/>
          </a:bodyPr>
          <a:lstStyle/>
          <a:p>
            <a:endParaRPr lang="en-US"/>
          </a:p>
        </p:txBody>
      </p:sp>
      <p:sp>
        <p:nvSpPr>
          <p:cNvPr id="21" name="Text Placeholder 20"/>
          <p:cNvSpPr>
            <a:spLocks noGrp="1"/>
          </p:cNvSpPr>
          <p:nvPr>
            <p:ph type="body" sz="quarter" idx="25"/>
          </p:nvPr>
        </p:nvSpPr>
        <p:spPr/>
        <p:txBody>
          <a:bodyPr>
            <a:normAutofit fontScale="85000" lnSpcReduction="20000"/>
          </a:bodyPr>
          <a:lstStyle/>
          <a:p>
            <a:endParaRPr lang="en-US"/>
          </a:p>
        </p:txBody>
      </p:sp>
    </p:spTree>
    <p:extLst>
      <p:ext uri="{BB962C8B-B14F-4D97-AF65-F5344CB8AC3E}">
        <p14:creationId xmlns:p14="http://schemas.microsoft.com/office/powerpoint/2010/main" val="303084899"/>
      </p:ext>
    </p:extLst>
  </p:cSld>
  <p:clrMapOvr>
    <a:masterClrMapping/>
  </p:clrMapOvr>
  <p:transition xmlns:p14="http://schemas.microsoft.com/office/powerpoint/2010/mai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Text Placeholder 6"/>
          <p:cNvSpPr>
            <a:spLocks noGrp="1"/>
          </p:cNvSpPr>
          <p:nvPr>
            <p:ph type="body" sz="quarter" idx="24"/>
          </p:nvPr>
        </p:nvSpPr>
        <p:spPr/>
        <p:txBody>
          <a:bodyPr/>
          <a:lstStyle/>
          <a:p>
            <a:endParaRPr lang="en-US"/>
          </a:p>
        </p:txBody>
      </p:sp>
      <p:sp>
        <p:nvSpPr>
          <p:cNvPr id="8" name="Content Placeholder 7"/>
          <p:cNvSpPr>
            <a:spLocks noGrp="1"/>
          </p:cNvSpPr>
          <p:nvPr>
            <p:ph sz="quarter" idx="25"/>
          </p:nvPr>
        </p:nvSpPr>
        <p:spPr/>
        <p:txBody>
          <a:bodyPr/>
          <a:lstStyle/>
          <a:p>
            <a:endParaRPr lang="en-US"/>
          </a:p>
        </p:txBody>
      </p:sp>
      <p:sp>
        <p:nvSpPr>
          <p:cNvPr id="9" name="Text Placeholder 8"/>
          <p:cNvSpPr>
            <a:spLocks noGrp="1"/>
          </p:cNvSpPr>
          <p:nvPr>
            <p:ph type="body" sz="quarter" idx="27"/>
          </p:nvPr>
        </p:nvSpPr>
        <p:spPr/>
        <p:txBody>
          <a:bodyPr/>
          <a:lstStyle/>
          <a:p>
            <a:endParaRPr lang="en-US"/>
          </a:p>
        </p:txBody>
      </p:sp>
      <p:sp>
        <p:nvSpPr>
          <p:cNvPr id="10" name="Content Placeholder 9"/>
          <p:cNvSpPr>
            <a:spLocks noGrp="1"/>
          </p:cNvSpPr>
          <p:nvPr>
            <p:ph sz="quarter" idx="28"/>
          </p:nvPr>
        </p:nvSpPr>
        <p:spPr/>
        <p:txBody>
          <a:bodyPr/>
          <a:lstStyle/>
          <a:p>
            <a:endParaRPr lang="en-US"/>
          </a:p>
        </p:txBody>
      </p:sp>
      <p:sp>
        <p:nvSpPr>
          <p:cNvPr id="11" name="Text Placeholder 10"/>
          <p:cNvSpPr>
            <a:spLocks noGrp="1"/>
          </p:cNvSpPr>
          <p:nvPr>
            <p:ph type="body" sz="quarter" idx="30"/>
          </p:nvPr>
        </p:nvSpPr>
        <p:spPr/>
        <p:txBody>
          <a:bodyPr/>
          <a:lstStyle/>
          <a:p>
            <a:endParaRPr lang="en-US"/>
          </a:p>
        </p:txBody>
      </p:sp>
      <p:sp>
        <p:nvSpPr>
          <p:cNvPr id="12" name="Content Placeholder 11"/>
          <p:cNvSpPr>
            <a:spLocks noGrp="1"/>
          </p:cNvSpPr>
          <p:nvPr>
            <p:ph sz="quarter" idx="31"/>
          </p:nvPr>
        </p:nvSpPr>
        <p:spPr/>
        <p:txBody>
          <a:bodyPr/>
          <a:lstStyle/>
          <a:p>
            <a:endParaRPr lang="en-US"/>
          </a:p>
        </p:txBody>
      </p:sp>
      <p:sp>
        <p:nvSpPr>
          <p:cNvPr id="28" name="Text Placeholder 27"/>
          <p:cNvSpPr>
            <a:spLocks noGrp="1"/>
          </p:cNvSpPr>
          <p:nvPr>
            <p:ph type="body" sz="quarter" idx="32"/>
          </p:nvPr>
        </p:nvSpPr>
        <p:spPr/>
        <p:txBody>
          <a:bodyPr/>
          <a:lstStyle/>
          <a:p>
            <a:endParaRPr lang="en-US"/>
          </a:p>
        </p:txBody>
      </p:sp>
      <p:sp>
        <p:nvSpPr>
          <p:cNvPr id="29" name="Content Placeholder 28"/>
          <p:cNvSpPr>
            <a:spLocks noGrp="1"/>
          </p:cNvSpPr>
          <p:nvPr>
            <p:ph sz="quarter" idx="33"/>
          </p:nvPr>
        </p:nvSpPr>
        <p:spPr/>
        <p:txBody>
          <a:bodyPr/>
          <a:lstStyle/>
          <a:p>
            <a:endParaRPr lang="en-US"/>
          </a:p>
        </p:txBody>
      </p:sp>
      <p:sp>
        <p:nvSpPr>
          <p:cNvPr id="30" name="Text Placeholder 29"/>
          <p:cNvSpPr>
            <a:spLocks noGrp="1"/>
          </p:cNvSpPr>
          <p:nvPr>
            <p:ph type="body" sz="quarter" idx="34"/>
          </p:nvPr>
        </p:nvSpPr>
        <p:spPr/>
        <p:txBody>
          <a:bodyPr/>
          <a:lstStyle/>
          <a:p>
            <a:endParaRPr lang="en-US"/>
          </a:p>
        </p:txBody>
      </p:sp>
      <p:sp>
        <p:nvSpPr>
          <p:cNvPr id="31" name="Content Placeholder 30"/>
          <p:cNvSpPr>
            <a:spLocks noGrp="1"/>
          </p:cNvSpPr>
          <p:nvPr>
            <p:ph sz="quarter" idx="35"/>
          </p:nvPr>
        </p:nvSpPr>
        <p:spPr/>
        <p:txBody>
          <a:bodyPr/>
          <a:lstStyle/>
          <a:p>
            <a:endParaRPr lang="en-US"/>
          </a:p>
        </p:txBody>
      </p:sp>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170202056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37358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pPr marL="0" indent="0">
              <a:buNone/>
            </a:pPr>
            <a:r>
              <a:rPr lang="en-US" dirty="0" smtClean="0"/>
              <a:t>The most effective presentations comprise 80 percent speaker and 20 percent slides. Don’t rely on slides to relay your entire story—use them as a visual aid to support or enhance your narrative. Here are some tips:</a:t>
            </a:r>
          </a:p>
          <a:p>
            <a:pPr marL="0" indent="0">
              <a:buNone/>
            </a:pPr>
            <a:r>
              <a:rPr lang="en-US" b="1" dirty="0" smtClean="0"/>
              <a:t>Layout</a:t>
            </a:r>
          </a:p>
          <a:p>
            <a:pPr>
              <a:spcBef>
                <a:spcPts val="300"/>
              </a:spcBef>
            </a:pPr>
            <a:r>
              <a:rPr lang="en-US" sz="1200" dirty="0" smtClean="0"/>
              <a:t>Keep presentations simple and direct. Remove anything superfluous, unnecessarily complicated or busy. Use speaker notes to capture non-essential details that you don’t want to forget</a:t>
            </a:r>
          </a:p>
          <a:p>
            <a:pPr>
              <a:spcBef>
                <a:spcPts val="300"/>
              </a:spcBef>
            </a:pPr>
            <a:r>
              <a:rPr lang="en-US" sz="1200" dirty="0" smtClean="0"/>
              <a:t>Most people read left to right, top to bottom, so try putting your slide’s key takeaway in a callout toward the bottom right</a:t>
            </a:r>
          </a:p>
          <a:p>
            <a:pPr marL="0" indent="0">
              <a:buNone/>
            </a:pPr>
            <a:r>
              <a:rPr lang="en-US" b="1" dirty="0"/>
              <a:t>Fonts</a:t>
            </a:r>
          </a:p>
          <a:p>
            <a:pPr>
              <a:spcBef>
                <a:spcPts val="300"/>
              </a:spcBef>
            </a:pPr>
            <a:r>
              <a:rPr lang="en-US" sz="1200" dirty="0"/>
              <a:t>Always use Arial to ensure consistency from presentation to presentation</a:t>
            </a:r>
          </a:p>
          <a:p>
            <a:pPr>
              <a:spcBef>
                <a:spcPts val="300"/>
              </a:spcBef>
            </a:pPr>
            <a:r>
              <a:rPr lang="en-US" sz="1200" dirty="0"/>
              <a:t>Use 12pt type or larger. Fonts smaller than 12pt will not be legible for most viewers</a:t>
            </a:r>
          </a:p>
          <a:p>
            <a:pPr marL="0" indent="0">
              <a:buNone/>
            </a:pPr>
            <a:r>
              <a:rPr lang="en-US" b="1" dirty="0"/>
              <a:t>Color</a:t>
            </a:r>
          </a:p>
          <a:p>
            <a:pPr>
              <a:spcBef>
                <a:spcPts val="300"/>
              </a:spcBef>
            </a:pPr>
            <a:r>
              <a:rPr lang="en-US" sz="1200" dirty="0"/>
              <a:t>Use core colors (Gold, Slate, Pewter and Platinum) in 90 percent or more of the presentation, to support brand recognition</a:t>
            </a:r>
          </a:p>
          <a:p>
            <a:pPr>
              <a:spcBef>
                <a:spcPts val="300"/>
              </a:spcBef>
            </a:pPr>
            <a:r>
              <a:rPr lang="en-US" sz="1200" dirty="0"/>
              <a:t>Use accent colors (Blue and Teal) in 10 percent or less of the presentation, to draw interest or differentiate a crucial idea</a:t>
            </a:r>
          </a:p>
          <a:p>
            <a:pPr>
              <a:spcBef>
                <a:spcPts val="300"/>
              </a:spcBef>
            </a:pPr>
            <a:r>
              <a:rPr lang="en-US" sz="1200" dirty="0"/>
              <a:t>Use red or green for charts only. </a:t>
            </a:r>
            <a:r>
              <a:rPr lang="en-US" sz="1200" dirty="0">
                <a:hlinkClick r:id="rId3"/>
              </a:rPr>
              <a:t>Learn more about our brand colors</a:t>
            </a:r>
            <a:endParaRPr lang="en-US" sz="1200" dirty="0"/>
          </a:p>
          <a:p>
            <a:pPr marL="0" indent="0">
              <a:buNone/>
            </a:pPr>
            <a:r>
              <a:rPr lang="en-US" b="1" dirty="0"/>
              <a:t>Images</a:t>
            </a:r>
          </a:p>
          <a:p>
            <a:pPr>
              <a:spcBef>
                <a:spcPts val="300"/>
              </a:spcBef>
            </a:pPr>
            <a:r>
              <a:rPr lang="en-US" sz="1200" dirty="0"/>
              <a:t>Use photography (over illustration) to add color and visual interest. </a:t>
            </a:r>
            <a:r>
              <a:rPr lang="en-US" sz="1200" dirty="0">
                <a:hlinkClick r:id="rId4"/>
              </a:rPr>
              <a:t>Get brand-ready photos</a:t>
            </a:r>
            <a:endParaRPr lang="en-US" sz="1200" dirty="0"/>
          </a:p>
          <a:p>
            <a:pPr>
              <a:spcBef>
                <a:spcPts val="300"/>
              </a:spcBef>
            </a:pPr>
            <a:r>
              <a:rPr lang="en-US" sz="1200" dirty="0"/>
              <a:t>Use icons to draw attention to specific information and/or visually represent an idea. </a:t>
            </a:r>
            <a:r>
              <a:rPr lang="en-US" sz="1200" dirty="0">
                <a:hlinkClick r:id="rId5"/>
              </a:rPr>
              <a:t>Find the right icon</a:t>
            </a:r>
            <a:endParaRPr lang="en-US" sz="1200" dirty="0"/>
          </a:p>
          <a:p>
            <a:pPr marL="0" indent="0">
              <a:buNone/>
            </a:pPr>
            <a:r>
              <a:rPr lang="en-US" b="1" dirty="0"/>
              <a:t>Charts and Graphs</a:t>
            </a:r>
          </a:p>
          <a:p>
            <a:pPr>
              <a:spcBef>
                <a:spcPts val="300"/>
              </a:spcBef>
            </a:pPr>
            <a:r>
              <a:rPr lang="en-US" sz="1200" dirty="0"/>
              <a:t>Keep titles and labels short and succinct—when possible, eight words or less</a:t>
            </a:r>
          </a:p>
          <a:p>
            <a:pPr>
              <a:spcBef>
                <a:spcPts val="300"/>
              </a:spcBef>
            </a:pPr>
            <a:r>
              <a:rPr lang="en-US" sz="1200" dirty="0"/>
              <a:t>When using a solid block of color behind text, use the lightest shade of one of our core colors</a:t>
            </a:r>
          </a:p>
        </p:txBody>
      </p:sp>
      <p:sp>
        <p:nvSpPr>
          <p:cNvPr id="5" name="Title 4"/>
          <p:cNvSpPr>
            <a:spLocks noGrp="1"/>
          </p:cNvSpPr>
          <p:nvPr>
            <p:ph type="title"/>
          </p:nvPr>
        </p:nvSpPr>
        <p:spPr/>
        <p:txBody>
          <a:bodyPr/>
          <a:lstStyle/>
          <a:p>
            <a:r>
              <a:rPr lang="en-US" smtClean="0"/>
              <a:t>Best Practice for PowerPoint Presentations</a:t>
            </a:r>
            <a:endParaRPr lang="en-US" dirty="0"/>
          </a:p>
        </p:txBody>
      </p:sp>
    </p:spTree>
    <p:extLst>
      <p:ext uri="{BB962C8B-B14F-4D97-AF65-F5344CB8AC3E}">
        <p14:creationId xmlns:p14="http://schemas.microsoft.com/office/powerpoint/2010/main" val="21045708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9"/>
          <p:cNvSpPr>
            <a:spLocks noGrp="1"/>
          </p:cNvSpPr>
          <p:nvPr>
            <p:ph sz="quarter" idx="17"/>
          </p:nvPr>
        </p:nvSpPr>
        <p:spPr/>
        <p:txBody>
          <a:bodyPr/>
          <a:lstStyle/>
          <a:p>
            <a:r>
              <a:rPr lang="en-US" dirty="0" smtClean="0"/>
              <a:t>People:</a:t>
            </a:r>
          </a:p>
          <a:p>
            <a:endParaRPr lang="en-US" dirty="0" smtClean="0"/>
          </a:p>
          <a:p>
            <a:endParaRPr lang="en-US" dirty="0" smtClean="0"/>
          </a:p>
          <a:p>
            <a:endParaRPr lang="en-US" dirty="0" smtClean="0"/>
          </a:p>
          <a:p>
            <a:endParaRPr lang="en-US" dirty="0" smtClean="0"/>
          </a:p>
          <a:p>
            <a:r>
              <a:rPr lang="en-US" dirty="0" smtClean="0"/>
              <a:t>Technology:</a:t>
            </a:r>
          </a:p>
          <a:p>
            <a:endParaRPr lang="en-US" dirty="0" smtClean="0"/>
          </a:p>
          <a:p>
            <a:endParaRPr lang="en-US" dirty="0" smtClean="0"/>
          </a:p>
          <a:p>
            <a:pPr marL="0" indent="0">
              <a:buNone/>
            </a:pPr>
            <a:endParaRPr lang="en-US" dirty="0" smtClean="0"/>
          </a:p>
          <a:p>
            <a:endParaRPr lang="en-US" dirty="0" smtClean="0"/>
          </a:p>
          <a:p>
            <a:r>
              <a:rPr lang="en-US" dirty="0" smtClean="0"/>
              <a:t>Communications:</a:t>
            </a:r>
          </a:p>
          <a:p>
            <a:endParaRPr lang="en-US" dirty="0"/>
          </a:p>
          <a:p>
            <a:endParaRPr lang="en-US" dirty="0" smtClean="0"/>
          </a:p>
          <a:p>
            <a:endParaRPr lang="en-US" dirty="0" smtClean="0"/>
          </a:p>
          <a:p>
            <a:pPr marL="0" indent="0">
              <a:buNone/>
            </a:pPr>
            <a:r>
              <a:rPr lang="en-US" dirty="0" smtClean="0"/>
              <a:t>For our complete icon library and more color variations, please visit the Brand Center:</a:t>
            </a:r>
          </a:p>
          <a:p>
            <a:pPr marL="0" indent="0">
              <a:buNone/>
            </a:pPr>
            <a:r>
              <a:rPr lang="en-US" dirty="0">
                <a:hlinkClick r:id="rId3"/>
              </a:rPr>
              <a:t>Downloads &gt; Iconography Artwork</a:t>
            </a:r>
            <a:endParaRPr lang="en-US" dirty="0"/>
          </a:p>
        </p:txBody>
      </p:sp>
      <p:sp>
        <p:nvSpPr>
          <p:cNvPr id="34" name="Title 4"/>
          <p:cNvSpPr>
            <a:spLocks noGrp="1"/>
          </p:cNvSpPr>
          <p:nvPr>
            <p:ph type="title"/>
          </p:nvPr>
        </p:nvSpPr>
        <p:spPr/>
        <p:txBody>
          <a:bodyPr/>
          <a:lstStyle/>
          <a:p>
            <a:r>
              <a:rPr lang="en-US" smtClean="0"/>
              <a:t>Icon Examples</a:t>
            </a:r>
            <a:endParaRPr lang="en-US" dirty="0"/>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0249" y="1600200"/>
            <a:ext cx="893546" cy="893546"/>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47200" y="1600200"/>
            <a:ext cx="893546" cy="893546"/>
          </a:xfrm>
          <a:prstGeom prst="rect">
            <a:avLst/>
          </a:prstGeom>
        </p:spPr>
      </p:pic>
      <p:pic>
        <p:nvPicPr>
          <p:cNvPr id="19" name="Picture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1199" y="1600200"/>
            <a:ext cx="893546" cy="893546"/>
          </a:xfrm>
          <a:prstGeom prst="rect">
            <a:avLst/>
          </a:prstGeom>
        </p:spPr>
      </p:pic>
      <p:pic>
        <p:nvPicPr>
          <p:cNvPr id="20" name="Picture 1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49053" y="1600200"/>
            <a:ext cx="891743" cy="893546"/>
          </a:xfrm>
          <a:prstGeom prst="rect">
            <a:avLst/>
          </a:prstGeom>
        </p:spPr>
      </p:pic>
      <p:pic>
        <p:nvPicPr>
          <p:cNvPr id="21" name="Picture 2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516300" y="1602301"/>
            <a:ext cx="889347" cy="889347"/>
          </a:xfrm>
          <a:prstGeom prst="rect">
            <a:avLst/>
          </a:prstGeom>
        </p:spPr>
      </p:pic>
      <p:pic>
        <p:nvPicPr>
          <p:cNvPr id="22" name="Picture 2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199" y="3060567"/>
            <a:ext cx="901122" cy="901122"/>
          </a:xfrm>
          <a:prstGeom prst="rect">
            <a:avLst/>
          </a:prstGeom>
        </p:spPr>
      </p:pic>
      <p:pic>
        <p:nvPicPr>
          <p:cNvPr id="23" name="Picture 2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744842" y="3060567"/>
            <a:ext cx="901122" cy="901122"/>
          </a:xfrm>
          <a:prstGeom prst="rect">
            <a:avLst/>
          </a:prstGeom>
        </p:spPr>
      </p:pic>
      <p:pic>
        <p:nvPicPr>
          <p:cNvPr id="24" name="Picture 2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508485" y="3060567"/>
            <a:ext cx="901122" cy="901122"/>
          </a:xfrm>
          <a:prstGeom prst="rect">
            <a:avLst/>
          </a:prstGeom>
        </p:spPr>
      </p:pic>
      <p:pic>
        <p:nvPicPr>
          <p:cNvPr id="25" name="Picture 2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272128" y="3060567"/>
            <a:ext cx="901122" cy="901122"/>
          </a:xfrm>
          <a:prstGeom prst="rect">
            <a:avLst/>
          </a:prstGeom>
        </p:spPr>
      </p:pic>
      <p:pic>
        <p:nvPicPr>
          <p:cNvPr id="26" name="Picture 25"/>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035772" y="3058641"/>
            <a:ext cx="904974" cy="904974"/>
          </a:xfrm>
          <a:prstGeom prst="rect">
            <a:avLst/>
          </a:prstGeom>
        </p:spPr>
      </p:pic>
      <p:pic>
        <p:nvPicPr>
          <p:cNvPr id="27" name="Picture 26"/>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054733" y="4528511"/>
            <a:ext cx="885119" cy="886909"/>
          </a:xfrm>
          <a:prstGeom prst="rect">
            <a:avLst/>
          </a:prstGeom>
        </p:spPr>
      </p:pic>
      <p:pic>
        <p:nvPicPr>
          <p:cNvPr id="28" name="Picture 27"/>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981200" y="4528511"/>
            <a:ext cx="886909" cy="886909"/>
          </a:xfrm>
          <a:prstGeom prst="rect">
            <a:avLst/>
          </a:prstGeom>
        </p:spPr>
      </p:pic>
      <p:pic>
        <p:nvPicPr>
          <p:cNvPr id="29" name="Picture 28"/>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748317" y="4528511"/>
            <a:ext cx="886909" cy="886909"/>
          </a:xfrm>
          <a:prstGeom prst="rect">
            <a:avLst/>
          </a:prstGeom>
        </p:spPr>
      </p:pic>
      <p:pic>
        <p:nvPicPr>
          <p:cNvPr id="30" name="Picture 29"/>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515434" y="4528511"/>
            <a:ext cx="886909" cy="886909"/>
          </a:xfrm>
          <a:prstGeom prst="rect">
            <a:avLst/>
          </a:prstGeom>
        </p:spPr>
      </p:pic>
      <p:pic>
        <p:nvPicPr>
          <p:cNvPr id="31" name="Picture 30"/>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284636" y="4528511"/>
            <a:ext cx="886909" cy="886909"/>
          </a:xfrm>
          <a:prstGeom prst="rect">
            <a:avLst/>
          </a:prstGeom>
        </p:spPr>
      </p:pic>
    </p:spTree>
    <p:extLst>
      <p:ext uri="{BB962C8B-B14F-4D97-AF65-F5344CB8AC3E}">
        <p14:creationId xmlns:p14="http://schemas.microsoft.com/office/powerpoint/2010/main" val="24666098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Color Palette</a:t>
            </a:r>
            <a:br>
              <a:rPr lang="en-US" smtClean="0"/>
            </a:br>
            <a:endParaRPr lang="en-US" dirty="0"/>
          </a:p>
        </p:txBody>
      </p:sp>
      <p:sp>
        <p:nvSpPr>
          <p:cNvPr id="203" name="Content Placeholder 2"/>
          <p:cNvSpPr>
            <a:spLocks noGrp="1"/>
          </p:cNvSpPr>
          <p:nvPr>
            <p:ph sz="quarter" idx="4294967295"/>
          </p:nvPr>
        </p:nvSpPr>
        <p:spPr>
          <a:xfrm>
            <a:off x="6400800" y="1704975"/>
            <a:ext cx="2655887" cy="276225"/>
          </a:xfrm>
          <a:prstGeom prst="rect">
            <a:avLst/>
          </a:prstGeom>
        </p:spPr>
        <p:txBody>
          <a:bodyPr>
            <a:spAutoFit/>
          </a:bodyPr>
          <a:lstStyle/>
          <a:p>
            <a:pPr marL="0" indent="0">
              <a:buNone/>
            </a:pPr>
            <a:r>
              <a:rPr lang="en-US" sz="1200" b="1" dirty="0">
                <a:solidFill>
                  <a:srgbClr val="000000"/>
                </a:solidFill>
              </a:rPr>
              <a:t>Key Accent Color: </a:t>
            </a:r>
            <a:r>
              <a:rPr lang="en-US" sz="1200" dirty="0">
                <a:solidFill>
                  <a:srgbClr val="000000"/>
                </a:solidFill>
              </a:rPr>
              <a:t>Royal Blue</a:t>
            </a:r>
          </a:p>
        </p:txBody>
      </p:sp>
      <p:sp>
        <p:nvSpPr>
          <p:cNvPr id="204" name="Content Placeholder 2"/>
          <p:cNvSpPr>
            <a:spLocks noGrp="1"/>
          </p:cNvSpPr>
          <p:nvPr>
            <p:ph sz="quarter" idx="4294967295"/>
          </p:nvPr>
        </p:nvSpPr>
        <p:spPr>
          <a:xfrm>
            <a:off x="1758076" y="3500438"/>
            <a:ext cx="5502275" cy="538609"/>
          </a:xfrm>
          <a:prstGeom prst="rect">
            <a:avLst/>
          </a:prstGeom>
        </p:spPr>
        <p:txBody>
          <a:bodyPr wrap="square">
            <a:spAutoFit/>
          </a:bodyPr>
          <a:lstStyle/>
          <a:p>
            <a:pPr marL="0" indent="0">
              <a:buNone/>
            </a:pPr>
            <a:r>
              <a:rPr lang="en-US" sz="1200" b="1" dirty="0">
                <a:solidFill>
                  <a:srgbClr val="000000"/>
                </a:solidFill>
              </a:rPr>
              <a:t>Data Colors: </a:t>
            </a:r>
            <a:r>
              <a:rPr lang="en-US" sz="1200" dirty="0"/>
              <a:t>Yellow, Teal, Cyan</a:t>
            </a:r>
            <a:r>
              <a:rPr lang="en-US" sz="1200" dirty="0">
                <a:solidFill>
                  <a:srgbClr val="000000"/>
                </a:solidFill>
              </a:rPr>
              <a:t>, Green, Red</a:t>
            </a:r>
          </a:p>
          <a:p>
            <a:pPr marL="0" indent="0">
              <a:buNone/>
            </a:pPr>
            <a:r>
              <a:rPr lang="en-US" sz="1200" b="1" dirty="0">
                <a:solidFill>
                  <a:srgbClr val="000000"/>
                </a:solidFill>
              </a:rPr>
              <a:t>These colors can be used in charts and callouts </a:t>
            </a:r>
            <a:r>
              <a:rPr lang="en-US" sz="1200" b="1" dirty="0" smtClean="0">
                <a:solidFill>
                  <a:srgbClr val="000000"/>
                </a:solidFill>
              </a:rPr>
              <a:t>ONLY</a:t>
            </a:r>
            <a:endParaRPr lang="en-US" sz="1200" dirty="0">
              <a:solidFill>
                <a:srgbClr val="000000"/>
              </a:solidFill>
            </a:endParaRPr>
          </a:p>
        </p:txBody>
      </p:sp>
      <p:sp>
        <p:nvSpPr>
          <p:cNvPr id="121" name="Rectangle 120"/>
          <p:cNvSpPr/>
          <p:nvPr/>
        </p:nvSpPr>
        <p:spPr>
          <a:xfrm>
            <a:off x="6477654" y="2051926"/>
            <a:ext cx="1188720" cy="341632"/>
          </a:xfrm>
          <a:prstGeom prst="rect">
            <a:avLst/>
          </a:prstGeom>
          <a:solidFill>
            <a:srgbClr val="215A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5" name="TextBox 124"/>
          <p:cNvSpPr txBox="1"/>
          <p:nvPr/>
        </p:nvSpPr>
        <p:spPr>
          <a:xfrm>
            <a:off x="6477654" y="208558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33 </a:t>
            </a:r>
            <a:r>
              <a:rPr lang="en-US" sz="1000" b="1" dirty="0">
                <a:solidFill>
                  <a:schemeClr val="bg1"/>
                </a:solidFill>
              </a:rPr>
              <a:t>G</a:t>
            </a:r>
            <a:r>
              <a:rPr lang="en-US" sz="1000" dirty="0">
                <a:solidFill>
                  <a:schemeClr val="bg1"/>
                </a:solidFill>
              </a:rPr>
              <a:t>90 </a:t>
            </a:r>
            <a:r>
              <a:rPr lang="en-US" sz="1000" b="1" dirty="0">
                <a:solidFill>
                  <a:schemeClr val="bg1"/>
                </a:solidFill>
              </a:rPr>
              <a:t>B</a:t>
            </a:r>
            <a:r>
              <a:rPr lang="en-US" sz="1000" dirty="0">
                <a:solidFill>
                  <a:schemeClr val="bg1"/>
                </a:solidFill>
              </a:rPr>
              <a:t>169</a:t>
            </a:r>
          </a:p>
        </p:txBody>
      </p:sp>
      <p:sp>
        <p:nvSpPr>
          <p:cNvPr id="129" name="Rectangle 128"/>
          <p:cNvSpPr/>
          <p:nvPr/>
        </p:nvSpPr>
        <p:spPr>
          <a:xfrm>
            <a:off x="6477654" y="2311796"/>
            <a:ext cx="1188720" cy="341632"/>
          </a:xfrm>
          <a:prstGeom prst="rect">
            <a:avLst/>
          </a:prstGeom>
          <a:solidFill>
            <a:srgbClr val="4E84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34" name="Rectangle 133"/>
          <p:cNvSpPr/>
          <p:nvPr/>
        </p:nvSpPr>
        <p:spPr>
          <a:xfrm>
            <a:off x="6477654" y="2569415"/>
            <a:ext cx="1188720" cy="341632"/>
          </a:xfrm>
          <a:prstGeom prst="rect">
            <a:avLst/>
          </a:prstGeom>
          <a:solidFill>
            <a:srgbClr val="A0B6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38" name="Rectangle 137"/>
          <p:cNvSpPr/>
          <p:nvPr/>
        </p:nvSpPr>
        <p:spPr>
          <a:xfrm>
            <a:off x="6477654" y="2827268"/>
            <a:ext cx="1188720" cy="341632"/>
          </a:xfrm>
          <a:prstGeom prst="rect">
            <a:avLst/>
          </a:prstGeom>
          <a:solidFill>
            <a:srgbClr val="C4D1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42" name="TextBox 141"/>
          <p:cNvSpPr txBox="1"/>
          <p:nvPr/>
        </p:nvSpPr>
        <p:spPr>
          <a:xfrm>
            <a:off x="6477654"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78 </a:t>
            </a:r>
            <a:r>
              <a:rPr lang="en-US" sz="1000" b="1" dirty="0">
                <a:solidFill>
                  <a:schemeClr val="bg1"/>
                </a:solidFill>
              </a:rPr>
              <a:t>G</a:t>
            </a:r>
            <a:r>
              <a:rPr lang="en-US" sz="1000" dirty="0">
                <a:solidFill>
                  <a:schemeClr val="bg1"/>
                </a:solidFill>
              </a:rPr>
              <a:t>132 </a:t>
            </a:r>
            <a:r>
              <a:rPr lang="en-US" sz="1000" b="1" dirty="0">
                <a:solidFill>
                  <a:schemeClr val="bg1"/>
                </a:solidFill>
              </a:rPr>
              <a:t>B</a:t>
            </a:r>
            <a:r>
              <a:rPr lang="en-US" sz="1000" dirty="0">
                <a:solidFill>
                  <a:schemeClr val="bg1"/>
                </a:solidFill>
              </a:rPr>
              <a:t>206</a:t>
            </a:r>
          </a:p>
        </p:txBody>
      </p:sp>
      <p:sp>
        <p:nvSpPr>
          <p:cNvPr id="143" name="TextBox 142"/>
          <p:cNvSpPr txBox="1"/>
          <p:nvPr/>
        </p:nvSpPr>
        <p:spPr>
          <a:xfrm>
            <a:off x="6477654"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160 </a:t>
            </a:r>
            <a:r>
              <a:rPr lang="en-US" sz="1000" b="1" dirty="0">
                <a:solidFill>
                  <a:schemeClr val="bg2"/>
                </a:solidFill>
              </a:rPr>
              <a:t>G</a:t>
            </a:r>
            <a:r>
              <a:rPr lang="en-US" sz="1000" dirty="0">
                <a:solidFill>
                  <a:schemeClr val="bg2"/>
                </a:solidFill>
              </a:rPr>
              <a:t>182 </a:t>
            </a:r>
            <a:r>
              <a:rPr lang="en-US" sz="1000" b="1" dirty="0">
                <a:solidFill>
                  <a:schemeClr val="bg2"/>
                </a:solidFill>
              </a:rPr>
              <a:t>B</a:t>
            </a:r>
            <a:r>
              <a:rPr lang="en-US" sz="1000" dirty="0">
                <a:solidFill>
                  <a:schemeClr val="bg2"/>
                </a:solidFill>
              </a:rPr>
              <a:t>227</a:t>
            </a:r>
          </a:p>
        </p:txBody>
      </p:sp>
      <p:sp>
        <p:nvSpPr>
          <p:cNvPr id="144" name="TextBox 143"/>
          <p:cNvSpPr txBox="1"/>
          <p:nvPr/>
        </p:nvSpPr>
        <p:spPr>
          <a:xfrm>
            <a:off x="6477654"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196 </a:t>
            </a:r>
            <a:r>
              <a:rPr lang="en-US" sz="1000" b="1" dirty="0">
                <a:solidFill>
                  <a:schemeClr val="bg2"/>
                </a:solidFill>
              </a:rPr>
              <a:t>G</a:t>
            </a:r>
            <a:r>
              <a:rPr lang="en-US" sz="1000" dirty="0">
                <a:solidFill>
                  <a:schemeClr val="bg2"/>
                </a:solidFill>
              </a:rPr>
              <a:t>209 </a:t>
            </a:r>
            <a:r>
              <a:rPr lang="en-US" sz="1000" b="1" dirty="0">
                <a:solidFill>
                  <a:schemeClr val="bg2"/>
                </a:solidFill>
              </a:rPr>
              <a:t>B</a:t>
            </a:r>
            <a:r>
              <a:rPr lang="en-US" sz="1000" dirty="0">
                <a:solidFill>
                  <a:schemeClr val="bg2"/>
                </a:solidFill>
              </a:rPr>
              <a:t>237</a:t>
            </a:r>
          </a:p>
        </p:txBody>
      </p:sp>
      <p:grpSp>
        <p:nvGrpSpPr>
          <p:cNvPr id="8" name="Group 7"/>
          <p:cNvGrpSpPr/>
          <p:nvPr/>
        </p:nvGrpSpPr>
        <p:grpSpPr>
          <a:xfrm>
            <a:off x="6001610" y="4064626"/>
            <a:ext cx="1188720" cy="1116974"/>
            <a:chOff x="4655164" y="3920547"/>
            <a:chExt cx="1188720" cy="1116974"/>
          </a:xfrm>
        </p:grpSpPr>
        <p:sp>
          <p:nvSpPr>
            <p:cNvPr id="124" name="Rectangle 123"/>
            <p:cNvSpPr/>
            <p:nvPr/>
          </p:nvSpPr>
          <p:spPr>
            <a:xfrm>
              <a:off x="4655164" y="3920547"/>
              <a:ext cx="1188720" cy="341632"/>
            </a:xfrm>
            <a:prstGeom prst="rect">
              <a:avLst/>
            </a:prstGeom>
            <a:solidFill>
              <a:srgbClr val="43B0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8" name="TextBox 127"/>
            <p:cNvSpPr txBox="1"/>
            <p:nvPr/>
          </p:nvSpPr>
          <p:spPr>
            <a:xfrm>
              <a:off x="4655164" y="3954203"/>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67 </a:t>
              </a:r>
              <a:r>
                <a:rPr lang="en-US" sz="1000" b="1" dirty="0">
                  <a:solidFill>
                    <a:schemeClr val="bg1"/>
                  </a:solidFill>
                </a:rPr>
                <a:t>G</a:t>
              </a:r>
              <a:r>
                <a:rPr lang="en-US" sz="1000" dirty="0">
                  <a:solidFill>
                    <a:schemeClr val="bg1"/>
                  </a:solidFill>
                </a:rPr>
                <a:t>176 </a:t>
              </a:r>
              <a:r>
                <a:rPr lang="en-US" sz="1000" b="1" dirty="0">
                  <a:solidFill>
                    <a:schemeClr val="bg1"/>
                  </a:solidFill>
                </a:rPr>
                <a:t>B</a:t>
              </a:r>
              <a:r>
                <a:rPr lang="en-US" sz="1000" dirty="0">
                  <a:solidFill>
                    <a:schemeClr val="bg1"/>
                  </a:solidFill>
                </a:rPr>
                <a:t>73</a:t>
              </a:r>
            </a:p>
          </p:txBody>
        </p:sp>
        <p:sp>
          <p:nvSpPr>
            <p:cNvPr id="132" name="Rectangle 131"/>
            <p:cNvSpPr/>
            <p:nvPr/>
          </p:nvSpPr>
          <p:spPr>
            <a:xfrm>
              <a:off x="4655164" y="4180417"/>
              <a:ext cx="1188720" cy="341632"/>
            </a:xfrm>
            <a:prstGeom prst="rect">
              <a:avLst/>
            </a:prstGeom>
            <a:solidFill>
              <a:srgbClr val="72C4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37" name="Rectangle 136"/>
            <p:cNvSpPr/>
            <p:nvPr/>
          </p:nvSpPr>
          <p:spPr>
            <a:xfrm>
              <a:off x="4655164" y="4438036"/>
              <a:ext cx="1188720" cy="341632"/>
            </a:xfrm>
            <a:prstGeom prst="rect">
              <a:avLst/>
            </a:prstGeom>
            <a:solidFill>
              <a:srgbClr val="B4DF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41" name="Rectangle 140"/>
            <p:cNvSpPr/>
            <p:nvPr/>
          </p:nvSpPr>
          <p:spPr>
            <a:xfrm>
              <a:off x="4655164" y="4695889"/>
              <a:ext cx="1188720" cy="341632"/>
            </a:xfrm>
            <a:prstGeom prst="rect">
              <a:avLst/>
            </a:prstGeom>
            <a:solidFill>
              <a:srgbClr val="D0EB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48" name="TextBox 147"/>
            <p:cNvSpPr txBox="1"/>
            <p:nvPr/>
          </p:nvSpPr>
          <p:spPr>
            <a:xfrm>
              <a:off x="4655164" y="4214073"/>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114 </a:t>
              </a:r>
              <a:r>
                <a:rPr lang="en-US" sz="1000" b="1" dirty="0">
                  <a:solidFill>
                    <a:schemeClr val="bg1"/>
                  </a:solidFill>
                </a:rPr>
                <a:t>G</a:t>
              </a:r>
              <a:r>
                <a:rPr lang="en-US" sz="1000" dirty="0">
                  <a:solidFill>
                    <a:schemeClr val="bg1"/>
                  </a:solidFill>
                </a:rPr>
                <a:t>196 </a:t>
              </a:r>
              <a:r>
                <a:rPr lang="en-US" sz="1000" b="1" dirty="0">
                  <a:solidFill>
                    <a:schemeClr val="bg1"/>
                  </a:solidFill>
                </a:rPr>
                <a:t>B</a:t>
              </a:r>
              <a:r>
                <a:rPr lang="en-US" sz="1000" dirty="0">
                  <a:solidFill>
                    <a:schemeClr val="bg1"/>
                  </a:solidFill>
                </a:rPr>
                <a:t>95</a:t>
              </a:r>
            </a:p>
          </p:txBody>
        </p:sp>
        <p:sp>
          <p:nvSpPr>
            <p:cNvPr id="149" name="TextBox 148"/>
            <p:cNvSpPr txBox="1"/>
            <p:nvPr/>
          </p:nvSpPr>
          <p:spPr>
            <a:xfrm>
              <a:off x="4655164" y="447169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180 </a:t>
              </a:r>
              <a:r>
                <a:rPr lang="en-US" sz="1000" b="1" dirty="0">
                  <a:solidFill>
                    <a:schemeClr val="bg2"/>
                  </a:solidFill>
                </a:rPr>
                <a:t>G</a:t>
              </a:r>
              <a:r>
                <a:rPr lang="en-US" sz="1000" dirty="0">
                  <a:solidFill>
                    <a:schemeClr val="bg2"/>
                  </a:solidFill>
                </a:rPr>
                <a:t>223 </a:t>
              </a:r>
              <a:r>
                <a:rPr lang="en-US" sz="1000" b="1" dirty="0">
                  <a:solidFill>
                    <a:schemeClr val="bg2"/>
                  </a:solidFill>
                </a:rPr>
                <a:t>B</a:t>
              </a:r>
              <a:r>
                <a:rPr lang="en-US" sz="1000" dirty="0">
                  <a:solidFill>
                    <a:schemeClr val="bg2"/>
                  </a:solidFill>
                </a:rPr>
                <a:t>170</a:t>
              </a:r>
            </a:p>
          </p:txBody>
        </p:sp>
        <p:sp>
          <p:nvSpPr>
            <p:cNvPr id="150" name="TextBox 149"/>
            <p:cNvSpPr txBox="1"/>
            <p:nvPr/>
          </p:nvSpPr>
          <p:spPr>
            <a:xfrm>
              <a:off x="4655164" y="4729545"/>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208 </a:t>
              </a:r>
              <a:r>
                <a:rPr lang="en-US" sz="1000" b="1" dirty="0">
                  <a:solidFill>
                    <a:schemeClr val="bg2"/>
                  </a:solidFill>
                </a:rPr>
                <a:t>G</a:t>
              </a:r>
              <a:r>
                <a:rPr lang="en-US" sz="1000" dirty="0">
                  <a:solidFill>
                    <a:schemeClr val="bg2"/>
                  </a:solidFill>
                </a:rPr>
                <a:t>235 </a:t>
              </a:r>
              <a:r>
                <a:rPr lang="en-US" sz="1000" b="1" dirty="0">
                  <a:solidFill>
                    <a:schemeClr val="bg2"/>
                  </a:solidFill>
                </a:rPr>
                <a:t>B</a:t>
              </a:r>
              <a:r>
                <a:rPr lang="en-US" sz="1000" dirty="0">
                  <a:solidFill>
                    <a:schemeClr val="bg2"/>
                  </a:solidFill>
                </a:rPr>
                <a:t>202</a:t>
              </a:r>
            </a:p>
          </p:txBody>
        </p:sp>
      </p:grpSp>
      <p:sp>
        <p:nvSpPr>
          <p:cNvPr id="113" name="Rectangle 112"/>
          <p:cNvSpPr/>
          <p:nvPr/>
        </p:nvSpPr>
        <p:spPr>
          <a:xfrm>
            <a:off x="1824750" y="2060862"/>
            <a:ext cx="1188720" cy="341632"/>
          </a:xfrm>
          <a:prstGeom prst="rect">
            <a:avLst/>
          </a:prstGeom>
          <a:solidFill>
            <a:srgbClr val="A29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17" name="TextBox 116"/>
          <p:cNvSpPr txBox="1"/>
          <p:nvPr/>
        </p:nvSpPr>
        <p:spPr>
          <a:xfrm>
            <a:off x="1824750" y="20945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162 </a:t>
            </a:r>
            <a:r>
              <a:rPr lang="en-US" sz="1000" b="1" dirty="0">
                <a:solidFill>
                  <a:schemeClr val="bg1"/>
                </a:solidFill>
              </a:rPr>
              <a:t>G</a:t>
            </a:r>
            <a:r>
              <a:rPr lang="en-US" sz="1000" dirty="0">
                <a:solidFill>
                  <a:schemeClr val="bg1"/>
                </a:solidFill>
              </a:rPr>
              <a:t>144 </a:t>
            </a:r>
            <a:r>
              <a:rPr lang="en-US" sz="1000" b="1" dirty="0">
                <a:solidFill>
                  <a:schemeClr val="bg1"/>
                </a:solidFill>
              </a:rPr>
              <a:t>B</a:t>
            </a:r>
            <a:r>
              <a:rPr lang="en-US" sz="1000" dirty="0">
                <a:solidFill>
                  <a:schemeClr val="bg1"/>
                </a:solidFill>
              </a:rPr>
              <a:t>96</a:t>
            </a:r>
          </a:p>
        </p:txBody>
      </p:sp>
      <p:sp>
        <p:nvSpPr>
          <p:cNvPr id="151" name="Rectangle 150"/>
          <p:cNvSpPr/>
          <p:nvPr/>
        </p:nvSpPr>
        <p:spPr>
          <a:xfrm>
            <a:off x="1824750" y="2311796"/>
            <a:ext cx="1188720" cy="341632"/>
          </a:xfrm>
          <a:prstGeom prst="rect">
            <a:avLst/>
          </a:prstGeom>
          <a:solidFill>
            <a:srgbClr val="B8AC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5" name="Rectangle 154"/>
          <p:cNvSpPr/>
          <p:nvPr/>
        </p:nvSpPr>
        <p:spPr>
          <a:xfrm>
            <a:off x="1824750" y="2569415"/>
            <a:ext cx="1188720" cy="341632"/>
          </a:xfrm>
          <a:prstGeom prst="rect">
            <a:avLst/>
          </a:prstGeom>
          <a:solidFill>
            <a:srgbClr val="D9D2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59" name="Rectangle 158"/>
          <p:cNvSpPr/>
          <p:nvPr/>
        </p:nvSpPr>
        <p:spPr>
          <a:xfrm>
            <a:off x="1824750" y="2827268"/>
            <a:ext cx="1188720" cy="341632"/>
          </a:xfrm>
          <a:prstGeom prst="rect">
            <a:avLst/>
          </a:prstGeom>
          <a:solidFill>
            <a:srgbClr val="E7E3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3" name="TextBox 162"/>
          <p:cNvSpPr txBox="1"/>
          <p:nvPr/>
        </p:nvSpPr>
        <p:spPr>
          <a:xfrm>
            <a:off x="1824750"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184 </a:t>
            </a:r>
            <a:r>
              <a:rPr lang="en-US" sz="1000" b="1" dirty="0">
                <a:solidFill>
                  <a:schemeClr val="bg1"/>
                </a:solidFill>
              </a:rPr>
              <a:t>G</a:t>
            </a:r>
            <a:r>
              <a:rPr lang="en-US" sz="1000" dirty="0">
                <a:solidFill>
                  <a:schemeClr val="bg1"/>
                </a:solidFill>
              </a:rPr>
              <a:t>172 </a:t>
            </a:r>
            <a:r>
              <a:rPr lang="en-US" sz="1000" b="1" dirty="0">
                <a:solidFill>
                  <a:schemeClr val="bg1"/>
                </a:solidFill>
              </a:rPr>
              <a:t>B</a:t>
            </a:r>
            <a:r>
              <a:rPr lang="en-US" sz="1000" dirty="0">
                <a:solidFill>
                  <a:schemeClr val="bg1"/>
                </a:solidFill>
              </a:rPr>
              <a:t>136</a:t>
            </a:r>
          </a:p>
        </p:txBody>
      </p:sp>
      <p:sp>
        <p:nvSpPr>
          <p:cNvPr id="164" name="TextBox 163"/>
          <p:cNvSpPr txBox="1"/>
          <p:nvPr/>
        </p:nvSpPr>
        <p:spPr>
          <a:xfrm>
            <a:off x="1824750"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217 </a:t>
            </a:r>
            <a:r>
              <a:rPr lang="en-US" sz="1000" b="1" dirty="0">
                <a:solidFill>
                  <a:schemeClr val="bg2"/>
                </a:solidFill>
              </a:rPr>
              <a:t>G</a:t>
            </a:r>
            <a:r>
              <a:rPr lang="en-US" sz="1000" dirty="0">
                <a:solidFill>
                  <a:schemeClr val="bg2"/>
                </a:solidFill>
              </a:rPr>
              <a:t>210 </a:t>
            </a:r>
            <a:r>
              <a:rPr lang="en-US" sz="1000" b="1" dirty="0">
                <a:solidFill>
                  <a:schemeClr val="bg2"/>
                </a:solidFill>
              </a:rPr>
              <a:t>B</a:t>
            </a:r>
            <a:r>
              <a:rPr lang="en-US" sz="1000" dirty="0">
                <a:solidFill>
                  <a:schemeClr val="bg2"/>
                </a:solidFill>
              </a:rPr>
              <a:t>192</a:t>
            </a:r>
          </a:p>
        </p:txBody>
      </p:sp>
      <p:sp>
        <p:nvSpPr>
          <p:cNvPr id="165" name="TextBox 164"/>
          <p:cNvSpPr txBox="1"/>
          <p:nvPr/>
        </p:nvSpPr>
        <p:spPr>
          <a:xfrm>
            <a:off x="1824750"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235 </a:t>
            </a:r>
            <a:r>
              <a:rPr lang="en-US" sz="1000" b="1" dirty="0">
                <a:solidFill>
                  <a:schemeClr val="bg2"/>
                </a:solidFill>
              </a:rPr>
              <a:t>G</a:t>
            </a:r>
            <a:r>
              <a:rPr lang="en-US" sz="1000" dirty="0">
                <a:solidFill>
                  <a:schemeClr val="bg2"/>
                </a:solidFill>
              </a:rPr>
              <a:t>227 </a:t>
            </a:r>
            <a:r>
              <a:rPr lang="en-US" sz="1000" b="1" dirty="0">
                <a:solidFill>
                  <a:schemeClr val="bg2"/>
                </a:solidFill>
              </a:rPr>
              <a:t>B</a:t>
            </a:r>
            <a:r>
              <a:rPr lang="en-US" sz="1000" dirty="0">
                <a:solidFill>
                  <a:schemeClr val="bg2"/>
                </a:solidFill>
              </a:rPr>
              <a:t>215</a:t>
            </a:r>
          </a:p>
        </p:txBody>
      </p:sp>
      <p:sp>
        <p:nvSpPr>
          <p:cNvPr id="114" name="Rectangle 113"/>
          <p:cNvSpPr/>
          <p:nvPr/>
        </p:nvSpPr>
        <p:spPr>
          <a:xfrm>
            <a:off x="1831679" y="4073562"/>
            <a:ext cx="1188720" cy="341632"/>
          </a:xfrm>
          <a:prstGeom prst="rect">
            <a:avLst/>
          </a:pr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18" name="TextBox 117"/>
          <p:cNvSpPr txBox="1"/>
          <p:nvPr/>
        </p:nvSpPr>
        <p:spPr>
          <a:xfrm>
            <a:off x="1831679" y="41072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244 </a:t>
            </a:r>
            <a:r>
              <a:rPr lang="en-US" sz="1000" b="1" dirty="0">
                <a:solidFill>
                  <a:schemeClr val="bg2"/>
                </a:solidFill>
              </a:rPr>
              <a:t>G</a:t>
            </a:r>
            <a:r>
              <a:rPr lang="en-US" sz="1000" dirty="0">
                <a:solidFill>
                  <a:schemeClr val="bg2"/>
                </a:solidFill>
              </a:rPr>
              <a:t>189 </a:t>
            </a:r>
            <a:r>
              <a:rPr lang="en-US" sz="1000" b="1" dirty="0">
                <a:solidFill>
                  <a:schemeClr val="bg2"/>
                </a:solidFill>
              </a:rPr>
              <a:t>B</a:t>
            </a:r>
            <a:r>
              <a:rPr lang="en-US" sz="1000" dirty="0">
                <a:solidFill>
                  <a:schemeClr val="bg2"/>
                </a:solidFill>
              </a:rPr>
              <a:t>12</a:t>
            </a:r>
          </a:p>
        </p:txBody>
      </p:sp>
      <p:sp>
        <p:nvSpPr>
          <p:cNvPr id="152" name="Rectangle 151"/>
          <p:cNvSpPr/>
          <p:nvPr/>
        </p:nvSpPr>
        <p:spPr>
          <a:xfrm>
            <a:off x="1831679" y="4324496"/>
            <a:ext cx="1188720" cy="341632"/>
          </a:xfrm>
          <a:prstGeom prst="rect">
            <a:avLst/>
          </a:prstGeom>
          <a:solidFill>
            <a:srgbClr val="FFDE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6" name="Rectangle 155"/>
          <p:cNvSpPr/>
          <p:nvPr/>
        </p:nvSpPr>
        <p:spPr>
          <a:xfrm>
            <a:off x="1831679" y="4582115"/>
            <a:ext cx="1188720" cy="341632"/>
          </a:xfrm>
          <a:prstGeom prst="rect">
            <a:avLst/>
          </a:prstGeom>
          <a:solidFill>
            <a:srgbClr val="FFED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0" name="Rectangle 159"/>
          <p:cNvSpPr/>
          <p:nvPr/>
        </p:nvSpPr>
        <p:spPr>
          <a:xfrm>
            <a:off x="1831679" y="4839968"/>
            <a:ext cx="1188720" cy="341632"/>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6" name="TextBox 165"/>
          <p:cNvSpPr txBox="1"/>
          <p:nvPr/>
        </p:nvSpPr>
        <p:spPr>
          <a:xfrm>
            <a:off x="1831679" y="43581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255 </a:t>
            </a:r>
            <a:r>
              <a:rPr lang="en-US" sz="1000" b="1" dirty="0">
                <a:solidFill>
                  <a:schemeClr val="bg2"/>
                </a:solidFill>
              </a:rPr>
              <a:t>G</a:t>
            </a:r>
            <a:r>
              <a:rPr lang="en-US" sz="1000" dirty="0">
                <a:solidFill>
                  <a:schemeClr val="bg2"/>
                </a:solidFill>
              </a:rPr>
              <a:t>222 </a:t>
            </a:r>
            <a:r>
              <a:rPr lang="en-US" sz="1000" b="1" dirty="0">
                <a:solidFill>
                  <a:schemeClr val="bg2"/>
                </a:solidFill>
              </a:rPr>
              <a:t>B</a:t>
            </a:r>
            <a:r>
              <a:rPr lang="en-US" sz="1000" dirty="0">
                <a:solidFill>
                  <a:schemeClr val="bg2"/>
                </a:solidFill>
              </a:rPr>
              <a:t>64</a:t>
            </a:r>
          </a:p>
        </p:txBody>
      </p:sp>
      <p:sp>
        <p:nvSpPr>
          <p:cNvPr id="167" name="TextBox 166"/>
          <p:cNvSpPr txBox="1"/>
          <p:nvPr/>
        </p:nvSpPr>
        <p:spPr>
          <a:xfrm>
            <a:off x="1831679" y="46157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255 </a:t>
            </a:r>
            <a:r>
              <a:rPr lang="en-US" sz="1000" b="1" dirty="0">
                <a:solidFill>
                  <a:schemeClr val="bg2"/>
                </a:solidFill>
              </a:rPr>
              <a:t>G</a:t>
            </a:r>
            <a:r>
              <a:rPr lang="en-US" sz="1000" dirty="0">
                <a:solidFill>
                  <a:schemeClr val="bg2"/>
                </a:solidFill>
              </a:rPr>
              <a:t>237 </a:t>
            </a:r>
            <a:r>
              <a:rPr lang="en-US" sz="1000" b="1" dirty="0">
                <a:solidFill>
                  <a:schemeClr val="bg2"/>
                </a:solidFill>
              </a:rPr>
              <a:t>B</a:t>
            </a:r>
            <a:r>
              <a:rPr lang="en-US" sz="1000" dirty="0">
                <a:solidFill>
                  <a:schemeClr val="bg2"/>
                </a:solidFill>
              </a:rPr>
              <a:t>153</a:t>
            </a:r>
          </a:p>
        </p:txBody>
      </p:sp>
      <p:sp>
        <p:nvSpPr>
          <p:cNvPr id="168" name="TextBox 167"/>
          <p:cNvSpPr txBox="1"/>
          <p:nvPr/>
        </p:nvSpPr>
        <p:spPr>
          <a:xfrm>
            <a:off x="1831679" y="48736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255 </a:t>
            </a:r>
            <a:r>
              <a:rPr lang="en-US" sz="1000" b="1" dirty="0">
                <a:solidFill>
                  <a:schemeClr val="bg2"/>
                </a:solidFill>
              </a:rPr>
              <a:t>G</a:t>
            </a:r>
            <a:r>
              <a:rPr lang="en-US" sz="1000" dirty="0">
                <a:solidFill>
                  <a:schemeClr val="bg2"/>
                </a:solidFill>
              </a:rPr>
              <a:t>244 </a:t>
            </a:r>
            <a:r>
              <a:rPr lang="en-US" sz="1000" b="1" dirty="0">
                <a:solidFill>
                  <a:schemeClr val="bg2"/>
                </a:solidFill>
              </a:rPr>
              <a:t>B</a:t>
            </a:r>
            <a:r>
              <a:rPr lang="en-US" sz="1000" dirty="0">
                <a:solidFill>
                  <a:schemeClr val="bg2"/>
                </a:solidFill>
              </a:rPr>
              <a:t>191</a:t>
            </a:r>
          </a:p>
        </p:txBody>
      </p:sp>
      <p:sp>
        <p:nvSpPr>
          <p:cNvPr id="116" name="Rectangle 115"/>
          <p:cNvSpPr/>
          <p:nvPr/>
        </p:nvSpPr>
        <p:spPr>
          <a:xfrm>
            <a:off x="4684275" y="2060862"/>
            <a:ext cx="1188720" cy="341632"/>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0" name="TextBox 119"/>
          <p:cNvSpPr txBox="1"/>
          <p:nvPr/>
        </p:nvSpPr>
        <p:spPr>
          <a:xfrm>
            <a:off x="4684275" y="20945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167 </a:t>
            </a:r>
            <a:r>
              <a:rPr lang="en-US" sz="1000" b="1" dirty="0">
                <a:solidFill>
                  <a:schemeClr val="bg1"/>
                </a:solidFill>
              </a:rPr>
              <a:t>G</a:t>
            </a:r>
            <a:r>
              <a:rPr lang="en-US" sz="1000" dirty="0">
                <a:solidFill>
                  <a:schemeClr val="bg1"/>
                </a:solidFill>
              </a:rPr>
              <a:t>169 </a:t>
            </a:r>
            <a:r>
              <a:rPr lang="en-US" sz="1000" b="1" dirty="0">
                <a:solidFill>
                  <a:schemeClr val="bg1"/>
                </a:solidFill>
              </a:rPr>
              <a:t>B</a:t>
            </a:r>
            <a:r>
              <a:rPr lang="en-US" sz="1000" dirty="0">
                <a:solidFill>
                  <a:schemeClr val="bg1"/>
                </a:solidFill>
              </a:rPr>
              <a:t>172</a:t>
            </a:r>
          </a:p>
        </p:txBody>
      </p:sp>
      <p:sp>
        <p:nvSpPr>
          <p:cNvPr id="154" name="Rectangle 153"/>
          <p:cNvSpPr/>
          <p:nvPr/>
        </p:nvSpPr>
        <p:spPr>
          <a:xfrm>
            <a:off x="4684275" y="2311796"/>
            <a:ext cx="1188720" cy="341632"/>
          </a:xfrm>
          <a:prstGeom prst="rect">
            <a:avLst/>
          </a:prstGeom>
          <a:solidFill>
            <a:srgbClr val="BDBF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8" name="Rectangle 157"/>
          <p:cNvSpPr/>
          <p:nvPr/>
        </p:nvSpPr>
        <p:spPr>
          <a:xfrm>
            <a:off x="4684275" y="2569415"/>
            <a:ext cx="1188720" cy="341632"/>
          </a:xfrm>
          <a:prstGeom prst="rect">
            <a:avLst/>
          </a:prstGeom>
          <a:solidFill>
            <a:srgbClr val="DCDD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2" name="Rectangle 161"/>
          <p:cNvSpPr/>
          <p:nvPr/>
        </p:nvSpPr>
        <p:spPr>
          <a:xfrm>
            <a:off x="4684275" y="2827268"/>
            <a:ext cx="1188720" cy="341632"/>
          </a:xfrm>
          <a:prstGeom prst="rect">
            <a:avLst/>
          </a:prstGeom>
          <a:solidFill>
            <a:srgbClr val="E9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9" name="TextBox 168"/>
          <p:cNvSpPr txBox="1"/>
          <p:nvPr/>
        </p:nvSpPr>
        <p:spPr>
          <a:xfrm>
            <a:off x="4684275"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189 </a:t>
            </a:r>
            <a:r>
              <a:rPr lang="en-US" sz="1000" b="1" dirty="0">
                <a:solidFill>
                  <a:schemeClr val="bg1"/>
                </a:solidFill>
              </a:rPr>
              <a:t>G</a:t>
            </a:r>
            <a:r>
              <a:rPr lang="en-US" sz="1000" dirty="0">
                <a:solidFill>
                  <a:schemeClr val="bg1"/>
                </a:solidFill>
              </a:rPr>
              <a:t>191 </a:t>
            </a:r>
            <a:r>
              <a:rPr lang="en-US" sz="1000" b="1" dirty="0">
                <a:solidFill>
                  <a:schemeClr val="bg1"/>
                </a:solidFill>
              </a:rPr>
              <a:t>B</a:t>
            </a:r>
            <a:r>
              <a:rPr lang="en-US" sz="1000" dirty="0">
                <a:solidFill>
                  <a:schemeClr val="bg1"/>
                </a:solidFill>
              </a:rPr>
              <a:t>193</a:t>
            </a:r>
          </a:p>
        </p:txBody>
      </p:sp>
      <p:sp>
        <p:nvSpPr>
          <p:cNvPr id="170" name="TextBox 169"/>
          <p:cNvSpPr txBox="1"/>
          <p:nvPr/>
        </p:nvSpPr>
        <p:spPr>
          <a:xfrm>
            <a:off x="4684275"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220 </a:t>
            </a:r>
            <a:r>
              <a:rPr lang="en-US" sz="1000" b="1" dirty="0">
                <a:solidFill>
                  <a:schemeClr val="bg2"/>
                </a:solidFill>
              </a:rPr>
              <a:t>G</a:t>
            </a:r>
            <a:r>
              <a:rPr lang="en-US" sz="1000" dirty="0">
                <a:solidFill>
                  <a:schemeClr val="bg2"/>
                </a:solidFill>
              </a:rPr>
              <a:t>221 </a:t>
            </a:r>
            <a:r>
              <a:rPr lang="en-US" sz="1000" b="1" dirty="0">
                <a:solidFill>
                  <a:schemeClr val="bg2"/>
                </a:solidFill>
              </a:rPr>
              <a:t>B</a:t>
            </a:r>
            <a:r>
              <a:rPr lang="en-US" sz="1000" dirty="0">
                <a:solidFill>
                  <a:schemeClr val="bg2"/>
                </a:solidFill>
              </a:rPr>
              <a:t>222</a:t>
            </a:r>
          </a:p>
        </p:txBody>
      </p:sp>
      <p:sp>
        <p:nvSpPr>
          <p:cNvPr id="171" name="TextBox 170"/>
          <p:cNvSpPr txBox="1"/>
          <p:nvPr/>
        </p:nvSpPr>
        <p:spPr>
          <a:xfrm>
            <a:off x="4684275"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233 </a:t>
            </a:r>
            <a:r>
              <a:rPr lang="en-US" sz="1000" b="1" dirty="0">
                <a:solidFill>
                  <a:schemeClr val="bg2"/>
                </a:solidFill>
              </a:rPr>
              <a:t>G</a:t>
            </a:r>
            <a:r>
              <a:rPr lang="en-US" sz="1000" dirty="0">
                <a:solidFill>
                  <a:schemeClr val="bg2"/>
                </a:solidFill>
              </a:rPr>
              <a:t>234 </a:t>
            </a:r>
            <a:r>
              <a:rPr lang="en-US" sz="1000" b="1" dirty="0">
                <a:solidFill>
                  <a:schemeClr val="bg2"/>
                </a:solidFill>
              </a:rPr>
              <a:t>B</a:t>
            </a:r>
            <a:r>
              <a:rPr lang="en-US" sz="1000" dirty="0">
                <a:solidFill>
                  <a:schemeClr val="bg2"/>
                </a:solidFill>
              </a:rPr>
              <a:t>234</a:t>
            </a:r>
          </a:p>
        </p:txBody>
      </p:sp>
      <p:sp>
        <p:nvSpPr>
          <p:cNvPr id="123" name="Rectangle 122"/>
          <p:cNvSpPr/>
          <p:nvPr/>
        </p:nvSpPr>
        <p:spPr>
          <a:xfrm>
            <a:off x="4611633" y="4064626"/>
            <a:ext cx="1188720" cy="341632"/>
          </a:xfrm>
          <a:prstGeom prst="rect">
            <a:avLst/>
          </a:prstGeom>
          <a:solidFill>
            <a:srgbClr val="24AF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7" name="TextBox 126"/>
          <p:cNvSpPr txBox="1"/>
          <p:nvPr/>
        </p:nvSpPr>
        <p:spPr>
          <a:xfrm>
            <a:off x="4611633" y="409828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36 </a:t>
            </a:r>
            <a:r>
              <a:rPr lang="en-US" sz="1000" b="1" dirty="0">
                <a:solidFill>
                  <a:schemeClr val="bg1"/>
                </a:solidFill>
              </a:rPr>
              <a:t>G</a:t>
            </a:r>
            <a:r>
              <a:rPr lang="en-US" sz="1000" dirty="0">
                <a:solidFill>
                  <a:schemeClr val="bg1"/>
                </a:solidFill>
              </a:rPr>
              <a:t>175 </a:t>
            </a:r>
            <a:r>
              <a:rPr lang="en-US" sz="1000" b="1" dirty="0">
                <a:solidFill>
                  <a:schemeClr val="bg1"/>
                </a:solidFill>
              </a:rPr>
              <a:t>B</a:t>
            </a:r>
            <a:r>
              <a:rPr lang="en-US" sz="1000" dirty="0">
                <a:solidFill>
                  <a:schemeClr val="bg1"/>
                </a:solidFill>
              </a:rPr>
              <a:t>229</a:t>
            </a:r>
          </a:p>
        </p:txBody>
      </p:sp>
      <p:sp>
        <p:nvSpPr>
          <p:cNvPr id="131" name="Rectangle 130"/>
          <p:cNvSpPr/>
          <p:nvPr/>
        </p:nvSpPr>
        <p:spPr>
          <a:xfrm>
            <a:off x="4611633" y="4324496"/>
            <a:ext cx="1188720" cy="341632"/>
          </a:xfrm>
          <a:prstGeom prst="rect">
            <a:avLst/>
          </a:prstGeom>
          <a:solidFill>
            <a:srgbClr val="40C6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36" name="Rectangle 135"/>
          <p:cNvSpPr/>
          <p:nvPr/>
        </p:nvSpPr>
        <p:spPr>
          <a:xfrm>
            <a:off x="4611633" y="4582115"/>
            <a:ext cx="1188720" cy="341632"/>
          </a:xfrm>
          <a:prstGeom prst="rect">
            <a:avLst/>
          </a:prstGeom>
          <a:solidFill>
            <a:srgbClr val="99E1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40" name="Rectangle 139"/>
          <p:cNvSpPr/>
          <p:nvPr/>
        </p:nvSpPr>
        <p:spPr>
          <a:xfrm>
            <a:off x="4611633" y="4839968"/>
            <a:ext cx="1188720" cy="341632"/>
          </a:xfrm>
          <a:prstGeom prst="rect">
            <a:avLst/>
          </a:prstGeom>
          <a:solidFill>
            <a:srgbClr val="BFEC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72" name="TextBox 171"/>
          <p:cNvSpPr txBox="1"/>
          <p:nvPr/>
        </p:nvSpPr>
        <p:spPr>
          <a:xfrm>
            <a:off x="4611633" y="43581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64 </a:t>
            </a:r>
            <a:r>
              <a:rPr lang="en-US" sz="1000" b="1" dirty="0">
                <a:solidFill>
                  <a:schemeClr val="bg1"/>
                </a:solidFill>
              </a:rPr>
              <a:t>G</a:t>
            </a:r>
            <a:r>
              <a:rPr lang="en-US" sz="1000" dirty="0">
                <a:solidFill>
                  <a:schemeClr val="bg1"/>
                </a:solidFill>
              </a:rPr>
              <a:t>198 </a:t>
            </a:r>
            <a:r>
              <a:rPr lang="en-US" sz="1000" b="1" dirty="0">
                <a:solidFill>
                  <a:schemeClr val="bg1"/>
                </a:solidFill>
              </a:rPr>
              <a:t>B</a:t>
            </a:r>
            <a:r>
              <a:rPr lang="en-US" sz="1000" dirty="0">
                <a:solidFill>
                  <a:schemeClr val="bg1"/>
                </a:solidFill>
              </a:rPr>
              <a:t>234</a:t>
            </a:r>
          </a:p>
        </p:txBody>
      </p:sp>
      <p:sp>
        <p:nvSpPr>
          <p:cNvPr id="173" name="TextBox 172"/>
          <p:cNvSpPr txBox="1"/>
          <p:nvPr/>
        </p:nvSpPr>
        <p:spPr>
          <a:xfrm>
            <a:off x="4611633" y="48736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191 </a:t>
            </a:r>
            <a:r>
              <a:rPr lang="en-US" sz="1000" b="1" dirty="0">
                <a:solidFill>
                  <a:schemeClr val="bg2"/>
                </a:solidFill>
              </a:rPr>
              <a:t>G</a:t>
            </a:r>
            <a:r>
              <a:rPr lang="en-US" sz="1000" dirty="0">
                <a:solidFill>
                  <a:schemeClr val="bg2"/>
                </a:solidFill>
              </a:rPr>
              <a:t>236 </a:t>
            </a:r>
            <a:r>
              <a:rPr lang="en-US" sz="1000" b="1" dirty="0">
                <a:solidFill>
                  <a:schemeClr val="bg2"/>
                </a:solidFill>
              </a:rPr>
              <a:t>B</a:t>
            </a:r>
            <a:r>
              <a:rPr lang="en-US" sz="1000" dirty="0">
                <a:solidFill>
                  <a:schemeClr val="bg2"/>
                </a:solidFill>
              </a:rPr>
              <a:t>248</a:t>
            </a:r>
          </a:p>
        </p:txBody>
      </p:sp>
      <p:sp>
        <p:nvSpPr>
          <p:cNvPr id="174" name="TextBox 173"/>
          <p:cNvSpPr txBox="1"/>
          <p:nvPr/>
        </p:nvSpPr>
        <p:spPr>
          <a:xfrm>
            <a:off x="4611633" y="46157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153 </a:t>
            </a:r>
            <a:r>
              <a:rPr lang="en-US" sz="1000" b="1" dirty="0">
                <a:solidFill>
                  <a:schemeClr val="bg2"/>
                </a:solidFill>
              </a:rPr>
              <a:t>G</a:t>
            </a:r>
            <a:r>
              <a:rPr lang="en-US" sz="1000" dirty="0">
                <a:solidFill>
                  <a:schemeClr val="bg2"/>
                </a:solidFill>
              </a:rPr>
              <a:t>226 </a:t>
            </a:r>
            <a:r>
              <a:rPr lang="en-US" sz="1000" b="1" dirty="0">
                <a:solidFill>
                  <a:schemeClr val="bg2"/>
                </a:solidFill>
              </a:rPr>
              <a:t>B</a:t>
            </a:r>
            <a:r>
              <a:rPr lang="en-US" sz="1000" dirty="0">
                <a:solidFill>
                  <a:schemeClr val="bg2"/>
                </a:solidFill>
              </a:rPr>
              <a:t>244</a:t>
            </a:r>
          </a:p>
        </p:txBody>
      </p:sp>
      <p:sp>
        <p:nvSpPr>
          <p:cNvPr id="115" name="Rectangle 114"/>
          <p:cNvSpPr/>
          <p:nvPr/>
        </p:nvSpPr>
        <p:spPr>
          <a:xfrm>
            <a:off x="3236475" y="2060862"/>
            <a:ext cx="1188720" cy="341632"/>
          </a:xfrm>
          <a:prstGeom prst="rect">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19" name="TextBox 118"/>
          <p:cNvSpPr txBox="1"/>
          <p:nvPr/>
        </p:nvSpPr>
        <p:spPr>
          <a:xfrm>
            <a:off x="3236475" y="20945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75 </a:t>
            </a:r>
            <a:r>
              <a:rPr lang="en-US" sz="1000" b="1" dirty="0">
                <a:solidFill>
                  <a:schemeClr val="bg1"/>
                </a:solidFill>
              </a:rPr>
              <a:t>G</a:t>
            </a:r>
            <a:r>
              <a:rPr lang="en-US" sz="1000" dirty="0">
                <a:solidFill>
                  <a:schemeClr val="bg1"/>
                </a:solidFill>
              </a:rPr>
              <a:t>75 </a:t>
            </a:r>
            <a:r>
              <a:rPr lang="en-US" sz="1000" b="1" dirty="0">
                <a:solidFill>
                  <a:schemeClr val="bg1"/>
                </a:solidFill>
              </a:rPr>
              <a:t>B</a:t>
            </a:r>
            <a:r>
              <a:rPr lang="en-US" sz="1000" dirty="0">
                <a:solidFill>
                  <a:schemeClr val="bg1"/>
                </a:solidFill>
              </a:rPr>
              <a:t>75</a:t>
            </a:r>
          </a:p>
        </p:txBody>
      </p:sp>
      <p:sp>
        <p:nvSpPr>
          <p:cNvPr id="153" name="Rectangle 152"/>
          <p:cNvSpPr/>
          <p:nvPr/>
        </p:nvSpPr>
        <p:spPr>
          <a:xfrm>
            <a:off x="3236475" y="2311796"/>
            <a:ext cx="1188720" cy="341632"/>
          </a:xfrm>
          <a:prstGeom prst="rect">
            <a:avLst/>
          </a:prstGeom>
          <a:solidFill>
            <a:srgbClr val="78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7" name="Rectangle 156"/>
          <p:cNvSpPr/>
          <p:nvPr/>
        </p:nvSpPr>
        <p:spPr>
          <a:xfrm>
            <a:off x="3236475" y="2569415"/>
            <a:ext cx="1188720" cy="341632"/>
          </a:xfrm>
          <a:prstGeom prst="rect">
            <a:avLst/>
          </a:prstGeom>
          <a:solidFill>
            <a:srgbClr val="B7B7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1" name="Rectangle 160"/>
          <p:cNvSpPr/>
          <p:nvPr/>
        </p:nvSpPr>
        <p:spPr>
          <a:xfrm>
            <a:off x="3236475" y="2827268"/>
            <a:ext cx="1188720" cy="341632"/>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75" name="TextBox 174"/>
          <p:cNvSpPr txBox="1"/>
          <p:nvPr/>
        </p:nvSpPr>
        <p:spPr>
          <a:xfrm>
            <a:off x="3236475"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120 </a:t>
            </a:r>
            <a:r>
              <a:rPr lang="en-US" sz="1000" b="1" dirty="0">
                <a:solidFill>
                  <a:schemeClr val="bg1"/>
                </a:solidFill>
              </a:rPr>
              <a:t>G</a:t>
            </a:r>
            <a:r>
              <a:rPr lang="en-US" sz="1000" dirty="0">
                <a:solidFill>
                  <a:schemeClr val="bg1"/>
                </a:solidFill>
              </a:rPr>
              <a:t>120 </a:t>
            </a:r>
            <a:r>
              <a:rPr lang="en-US" sz="1000" b="1" dirty="0">
                <a:solidFill>
                  <a:schemeClr val="bg1"/>
                </a:solidFill>
              </a:rPr>
              <a:t>B</a:t>
            </a:r>
            <a:r>
              <a:rPr lang="en-US" sz="1000" dirty="0">
                <a:solidFill>
                  <a:schemeClr val="bg1"/>
                </a:solidFill>
              </a:rPr>
              <a:t>120</a:t>
            </a:r>
          </a:p>
        </p:txBody>
      </p:sp>
      <p:sp>
        <p:nvSpPr>
          <p:cNvPr id="176" name="TextBox 175"/>
          <p:cNvSpPr txBox="1"/>
          <p:nvPr/>
        </p:nvSpPr>
        <p:spPr>
          <a:xfrm>
            <a:off x="3236475"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183 </a:t>
            </a:r>
            <a:r>
              <a:rPr lang="en-US" sz="1000" b="1" dirty="0">
                <a:solidFill>
                  <a:schemeClr val="bg2"/>
                </a:solidFill>
              </a:rPr>
              <a:t>G</a:t>
            </a:r>
            <a:r>
              <a:rPr lang="en-US" sz="1000" dirty="0">
                <a:solidFill>
                  <a:schemeClr val="bg2"/>
                </a:solidFill>
              </a:rPr>
              <a:t>183 </a:t>
            </a:r>
            <a:r>
              <a:rPr lang="en-US" sz="1000" b="1" dirty="0">
                <a:solidFill>
                  <a:schemeClr val="bg2"/>
                </a:solidFill>
              </a:rPr>
              <a:t>B</a:t>
            </a:r>
            <a:r>
              <a:rPr lang="en-US" sz="1000" dirty="0">
                <a:solidFill>
                  <a:schemeClr val="bg2"/>
                </a:solidFill>
              </a:rPr>
              <a:t>183</a:t>
            </a:r>
          </a:p>
        </p:txBody>
      </p:sp>
      <p:sp>
        <p:nvSpPr>
          <p:cNvPr id="177" name="TextBox 176"/>
          <p:cNvSpPr txBox="1"/>
          <p:nvPr/>
        </p:nvSpPr>
        <p:spPr>
          <a:xfrm>
            <a:off x="3236475"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210 </a:t>
            </a:r>
            <a:r>
              <a:rPr lang="en-US" sz="1000" b="1" dirty="0">
                <a:solidFill>
                  <a:schemeClr val="bg2"/>
                </a:solidFill>
              </a:rPr>
              <a:t>G</a:t>
            </a:r>
            <a:r>
              <a:rPr lang="en-US" sz="1000" dirty="0">
                <a:solidFill>
                  <a:schemeClr val="bg2"/>
                </a:solidFill>
              </a:rPr>
              <a:t>210 </a:t>
            </a:r>
            <a:r>
              <a:rPr lang="en-US" sz="1000" b="1" dirty="0">
                <a:solidFill>
                  <a:schemeClr val="bg2"/>
                </a:solidFill>
              </a:rPr>
              <a:t>B</a:t>
            </a:r>
            <a:r>
              <a:rPr lang="en-US" sz="1000" dirty="0">
                <a:solidFill>
                  <a:schemeClr val="bg2"/>
                </a:solidFill>
              </a:rPr>
              <a:t>210</a:t>
            </a:r>
          </a:p>
        </p:txBody>
      </p:sp>
      <p:grpSp>
        <p:nvGrpSpPr>
          <p:cNvPr id="9" name="Group 8"/>
          <p:cNvGrpSpPr/>
          <p:nvPr/>
        </p:nvGrpSpPr>
        <p:grpSpPr>
          <a:xfrm>
            <a:off x="7391588" y="4064626"/>
            <a:ext cx="1188720" cy="1116974"/>
            <a:chOff x="6019800" y="3886891"/>
            <a:chExt cx="1188720" cy="1116974"/>
          </a:xfrm>
        </p:grpSpPr>
        <p:sp>
          <p:nvSpPr>
            <p:cNvPr id="194" name="Rectangle 193"/>
            <p:cNvSpPr/>
            <p:nvPr/>
          </p:nvSpPr>
          <p:spPr>
            <a:xfrm>
              <a:off x="6019800" y="3886891"/>
              <a:ext cx="1188720" cy="341632"/>
            </a:xfrm>
            <a:prstGeom prst="rect">
              <a:avLst/>
            </a:prstGeom>
            <a:solidFill>
              <a:srgbClr val="E154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5" name="TextBox 194"/>
            <p:cNvSpPr txBox="1"/>
            <p:nvPr/>
          </p:nvSpPr>
          <p:spPr>
            <a:xfrm>
              <a:off x="6019800" y="3920547"/>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224 </a:t>
              </a:r>
              <a:r>
                <a:rPr lang="en-US" sz="1000" b="1" dirty="0">
                  <a:solidFill>
                    <a:schemeClr val="bg1"/>
                  </a:solidFill>
                </a:rPr>
                <a:t>G</a:t>
              </a:r>
              <a:r>
                <a:rPr lang="en-US" sz="1000" dirty="0">
                  <a:solidFill>
                    <a:schemeClr val="bg1"/>
                  </a:solidFill>
                </a:rPr>
                <a:t>85 </a:t>
              </a:r>
              <a:r>
                <a:rPr lang="en-US" sz="1000" b="1" dirty="0">
                  <a:solidFill>
                    <a:schemeClr val="bg1"/>
                  </a:solidFill>
                </a:rPr>
                <a:t>B</a:t>
              </a:r>
              <a:r>
                <a:rPr lang="en-US" sz="1000" dirty="0">
                  <a:solidFill>
                    <a:schemeClr val="bg1"/>
                  </a:solidFill>
                </a:rPr>
                <a:t>38</a:t>
              </a:r>
            </a:p>
          </p:txBody>
        </p:sp>
        <p:sp>
          <p:nvSpPr>
            <p:cNvPr id="196" name="Rectangle 195"/>
            <p:cNvSpPr/>
            <p:nvPr/>
          </p:nvSpPr>
          <p:spPr>
            <a:xfrm>
              <a:off x="6019800" y="4146761"/>
              <a:ext cx="1188720" cy="341632"/>
            </a:xfrm>
            <a:prstGeom prst="rect">
              <a:avLst/>
            </a:prstGeom>
            <a:solidFill>
              <a:srgbClr val="EA7D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7" name="Rectangle 196"/>
            <p:cNvSpPr/>
            <p:nvPr/>
          </p:nvSpPr>
          <p:spPr>
            <a:xfrm>
              <a:off x="6019800" y="4404380"/>
              <a:ext cx="1188720" cy="341632"/>
            </a:xfrm>
            <a:prstGeom prst="rect">
              <a:avLst/>
            </a:prstGeom>
            <a:solidFill>
              <a:srgbClr val="F4BA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8" name="Rectangle 197"/>
            <p:cNvSpPr/>
            <p:nvPr/>
          </p:nvSpPr>
          <p:spPr>
            <a:xfrm>
              <a:off x="6019800" y="4662233"/>
              <a:ext cx="1188720" cy="341632"/>
            </a:xfrm>
            <a:prstGeom prst="rect">
              <a:avLst/>
            </a:prstGeom>
            <a:solidFill>
              <a:srgbClr val="F8D4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9" name="TextBox 198"/>
            <p:cNvSpPr txBox="1"/>
            <p:nvPr/>
          </p:nvSpPr>
          <p:spPr>
            <a:xfrm>
              <a:off x="6019800" y="4180417"/>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234 </a:t>
              </a:r>
              <a:r>
                <a:rPr lang="en-US" sz="1000" b="1" dirty="0">
                  <a:solidFill>
                    <a:schemeClr val="bg1"/>
                  </a:solidFill>
                </a:rPr>
                <a:t>G</a:t>
              </a:r>
              <a:r>
                <a:rPr lang="en-US" sz="1000" dirty="0">
                  <a:solidFill>
                    <a:schemeClr val="bg1"/>
                  </a:solidFill>
                </a:rPr>
                <a:t>125 </a:t>
              </a:r>
              <a:r>
                <a:rPr lang="en-US" sz="1000" b="1" dirty="0">
                  <a:solidFill>
                    <a:schemeClr val="bg1"/>
                  </a:solidFill>
                </a:rPr>
                <a:t>B</a:t>
              </a:r>
              <a:r>
                <a:rPr lang="en-US" sz="1000" dirty="0">
                  <a:solidFill>
                    <a:schemeClr val="bg1"/>
                  </a:solidFill>
                </a:rPr>
                <a:t>68</a:t>
              </a:r>
            </a:p>
          </p:txBody>
        </p:sp>
        <p:sp>
          <p:nvSpPr>
            <p:cNvPr id="200" name="TextBox 199"/>
            <p:cNvSpPr txBox="1"/>
            <p:nvPr/>
          </p:nvSpPr>
          <p:spPr>
            <a:xfrm>
              <a:off x="6019800" y="4438036"/>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244 </a:t>
              </a:r>
              <a:r>
                <a:rPr lang="en-US" sz="1000" b="1" dirty="0">
                  <a:solidFill>
                    <a:schemeClr val="bg2"/>
                  </a:solidFill>
                </a:rPr>
                <a:t>G</a:t>
              </a:r>
              <a:r>
                <a:rPr lang="en-US" sz="1000" dirty="0">
                  <a:solidFill>
                    <a:schemeClr val="bg2"/>
                  </a:solidFill>
                </a:rPr>
                <a:t>186 </a:t>
              </a:r>
              <a:r>
                <a:rPr lang="en-US" sz="1000" b="1" dirty="0">
                  <a:solidFill>
                    <a:schemeClr val="bg2"/>
                  </a:solidFill>
                </a:rPr>
                <a:t>B</a:t>
              </a:r>
              <a:r>
                <a:rPr lang="en-US" sz="1000" dirty="0">
                  <a:solidFill>
                    <a:schemeClr val="bg2"/>
                  </a:solidFill>
                </a:rPr>
                <a:t>155</a:t>
              </a:r>
            </a:p>
          </p:txBody>
        </p:sp>
        <p:sp>
          <p:nvSpPr>
            <p:cNvPr id="201" name="TextBox 200"/>
            <p:cNvSpPr txBox="1"/>
            <p:nvPr/>
          </p:nvSpPr>
          <p:spPr>
            <a:xfrm>
              <a:off x="6019800" y="4695889"/>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248 </a:t>
              </a:r>
              <a:r>
                <a:rPr lang="en-US" sz="1000" b="1" dirty="0">
                  <a:solidFill>
                    <a:schemeClr val="bg2"/>
                  </a:solidFill>
                </a:rPr>
                <a:t>G</a:t>
              </a:r>
              <a:r>
                <a:rPr lang="en-US" sz="1000" dirty="0">
                  <a:solidFill>
                    <a:schemeClr val="bg2"/>
                  </a:solidFill>
                </a:rPr>
                <a:t>212 </a:t>
              </a:r>
              <a:r>
                <a:rPr lang="en-US" sz="1000" b="1" dirty="0">
                  <a:solidFill>
                    <a:schemeClr val="bg2"/>
                  </a:solidFill>
                </a:rPr>
                <a:t>B</a:t>
              </a:r>
              <a:r>
                <a:rPr lang="en-US" sz="1000" dirty="0">
                  <a:solidFill>
                    <a:schemeClr val="bg2"/>
                  </a:solidFill>
                </a:rPr>
                <a:t>193</a:t>
              </a:r>
            </a:p>
          </p:txBody>
        </p:sp>
      </p:grpSp>
      <p:sp>
        <p:nvSpPr>
          <p:cNvPr id="234" name="Rectangle 233"/>
          <p:cNvSpPr>
            <a:spLocks noChangeArrowheads="1"/>
          </p:cNvSpPr>
          <p:nvPr/>
        </p:nvSpPr>
        <p:spPr bwMode="auto">
          <a:xfrm>
            <a:off x="5981223"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Gold</a:t>
            </a:r>
            <a:endParaRPr lang="en-US" sz="900" dirty="0">
              <a:solidFill>
                <a:schemeClr val="bg2"/>
              </a:solidFill>
              <a:latin typeface="+mn-lt"/>
            </a:endParaRPr>
          </a:p>
        </p:txBody>
      </p:sp>
      <p:sp>
        <p:nvSpPr>
          <p:cNvPr id="235" name="Rectangle 234"/>
          <p:cNvSpPr>
            <a:spLocks noChangeArrowheads="1"/>
          </p:cNvSpPr>
          <p:nvPr/>
        </p:nvSpPr>
        <p:spPr bwMode="auto">
          <a:xfrm>
            <a:off x="6766165"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Pewter</a:t>
            </a:r>
            <a:endParaRPr lang="en-US" sz="900" dirty="0">
              <a:solidFill>
                <a:schemeClr val="bg2"/>
              </a:solidFill>
              <a:latin typeface="+mn-lt"/>
            </a:endParaRPr>
          </a:p>
        </p:txBody>
      </p:sp>
      <p:sp>
        <p:nvSpPr>
          <p:cNvPr id="236" name="Rectangle 235"/>
          <p:cNvSpPr>
            <a:spLocks noChangeArrowheads="1"/>
          </p:cNvSpPr>
          <p:nvPr/>
        </p:nvSpPr>
        <p:spPr bwMode="auto">
          <a:xfrm>
            <a:off x="3698841"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Slate</a:t>
            </a:r>
            <a:endParaRPr lang="en-US" sz="900" dirty="0">
              <a:solidFill>
                <a:schemeClr val="bg2"/>
              </a:solidFill>
              <a:latin typeface="+mn-lt"/>
            </a:endParaRPr>
          </a:p>
        </p:txBody>
      </p:sp>
      <p:sp>
        <p:nvSpPr>
          <p:cNvPr id="237" name="Rectangle 236"/>
          <p:cNvSpPr>
            <a:spLocks noChangeArrowheads="1"/>
          </p:cNvSpPr>
          <p:nvPr/>
        </p:nvSpPr>
        <p:spPr bwMode="auto">
          <a:xfrm>
            <a:off x="7517101"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Yellow</a:t>
            </a:r>
            <a:endParaRPr lang="en-US" sz="900" dirty="0">
              <a:solidFill>
                <a:schemeClr val="bg2"/>
              </a:solidFill>
              <a:latin typeface="+mn-lt"/>
            </a:endParaRPr>
          </a:p>
        </p:txBody>
      </p:sp>
      <p:sp>
        <p:nvSpPr>
          <p:cNvPr id="238" name="Rectangle 237"/>
          <p:cNvSpPr>
            <a:spLocks noChangeArrowheads="1"/>
          </p:cNvSpPr>
          <p:nvPr/>
        </p:nvSpPr>
        <p:spPr bwMode="auto">
          <a:xfrm>
            <a:off x="8304683"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Blue</a:t>
            </a:r>
            <a:endParaRPr lang="en-US" sz="900" dirty="0">
              <a:solidFill>
                <a:schemeClr val="bg2"/>
              </a:solidFill>
              <a:latin typeface="+mn-lt"/>
            </a:endParaRPr>
          </a:p>
        </p:txBody>
      </p:sp>
      <p:sp>
        <p:nvSpPr>
          <p:cNvPr id="239" name="Rectangle 238"/>
          <p:cNvSpPr>
            <a:spLocks noChangeArrowheads="1"/>
          </p:cNvSpPr>
          <p:nvPr/>
        </p:nvSpPr>
        <p:spPr bwMode="auto">
          <a:xfrm>
            <a:off x="9840863"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Green</a:t>
            </a:r>
            <a:endParaRPr lang="en-US" sz="900" dirty="0">
              <a:solidFill>
                <a:schemeClr val="bg2"/>
              </a:solidFill>
              <a:latin typeface="+mn-lt"/>
            </a:endParaRPr>
          </a:p>
        </p:txBody>
      </p:sp>
      <p:sp>
        <p:nvSpPr>
          <p:cNvPr id="240" name="Rectangle 239"/>
          <p:cNvSpPr>
            <a:spLocks noChangeArrowheads="1"/>
          </p:cNvSpPr>
          <p:nvPr/>
        </p:nvSpPr>
        <p:spPr bwMode="auto">
          <a:xfrm>
            <a:off x="9075208"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a:solidFill>
                  <a:schemeClr val="bg2"/>
                </a:solidFill>
                <a:latin typeface="+mn-lt"/>
              </a:rPr>
              <a:t>Cyan</a:t>
            </a:r>
          </a:p>
        </p:txBody>
      </p:sp>
      <p:sp>
        <p:nvSpPr>
          <p:cNvPr id="241" name="Rectangle 240"/>
          <p:cNvSpPr>
            <a:spLocks noChangeArrowheads="1"/>
          </p:cNvSpPr>
          <p:nvPr/>
        </p:nvSpPr>
        <p:spPr bwMode="auto">
          <a:xfrm>
            <a:off x="4449777"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Black</a:t>
            </a:r>
            <a:endParaRPr lang="en-US" sz="900" dirty="0">
              <a:solidFill>
                <a:schemeClr val="bg2"/>
              </a:solidFill>
              <a:latin typeface="+mn-lt"/>
            </a:endParaRPr>
          </a:p>
        </p:txBody>
      </p:sp>
      <p:sp>
        <p:nvSpPr>
          <p:cNvPr id="242" name="Rectangle 241"/>
          <p:cNvSpPr>
            <a:spLocks noChangeArrowheads="1"/>
          </p:cNvSpPr>
          <p:nvPr/>
        </p:nvSpPr>
        <p:spPr bwMode="gray">
          <a:xfrm>
            <a:off x="6766165" y="5559124"/>
            <a:ext cx="597237" cy="613715"/>
          </a:xfrm>
          <a:prstGeom prst="rect">
            <a:avLst/>
          </a:prstGeom>
          <a:solidFill>
            <a:schemeClr val="accent2"/>
          </a:solidFill>
          <a:ln>
            <a:solidFill>
              <a:schemeClr val="bg1"/>
            </a:solidFill>
          </a:ln>
          <a:extLst/>
        </p:spPr>
        <p:txBody>
          <a:bodyPr wrap="none" anchor="ctr"/>
          <a:lstStyle/>
          <a:p>
            <a:pPr algn="l"/>
            <a:r>
              <a:rPr lang="en-US" sz="900" b="1" dirty="0">
                <a:solidFill>
                  <a:srgbClr val="FFFFFF"/>
                </a:solidFill>
                <a:latin typeface="Arial" charset="0"/>
              </a:rPr>
              <a:t>R </a:t>
            </a:r>
            <a:r>
              <a:rPr lang="en-US" sz="900" b="1" dirty="0" smtClean="0">
                <a:solidFill>
                  <a:srgbClr val="FFFFFF"/>
                </a:solidFill>
                <a:latin typeface="Arial" charset="0"/>
              </a:rPr>
              <a:t>33</a:t>
            </a:r>
            <a:endParaRPr lang="en-US" sz="900" b="1" dirty="0">
              <a:solidFill>
                <a:srgbClr val="FFFFFF"/>
              </a:solidFill>
              <a:latin typeface="Arial" charset="0"/>
            </a:endParaRPr>
          </a:p>
          <a:p>
            <a:pPr algn="l"/>
            <a:r>
              <a:rPr lang="en-US" sz="900" b="1" dirty="0">
                <a:solidFill>
                  <a:srgbClr val="FFFFFF"/>
                </a:solidFill>
                <a:latin typeface="Arial" charset="0"/>
              </a:rPr>
              <a:t>G </a:t>
            </a:r>
            <a:r>
              <a:rPr lang="en-US" sz="900" b="1" dirty="0" smtClean="0">
                <a:solidFill>
                  <a:srgbClr val="FFFFFF"/>
                </a:solidFill>
                <a:latin typeface="Arial" charset="0"/>
              </a:rPr>
              <a:t>90</a:t>
            </a:r>
            <a:endParaRPr lang="en-US" sz="900" b="1" dirty="0">
              <a:solidFill>
                <a:srgbClr val="FFFFFF"/>
              </a:solidFill>
              <a:latin typeface="Arial" charset="0"/>
            </a:endParaRPr>
          </a:p>
          <a:p>
            <a:pPr algn="l"/>
            <a:r>
              <a:rPr lang="en-US" sz="900" b="1" dirty="0">
                <a:solidFill>
                  <a:srgbClr val="FFFFFF"/>
                </a:solidFill>
                <a:latin typeface="Arial" charset="0"/>
              </a:rPr>
              <a:t>B </a:t>
            </a:r>
            <a:r>
              <a:rPr lang="en-US" sz="900" b="1" dirty="0" smtClean="0">
                <a:solidFill>
                  <a:srgbClr val="FFFFFF"/>
                </a:solidFill>
                <a:latin typeface="Arial" charset="0"/>
              </a:rPr>
              <a:t>169</a:t>
            </a:r>
            <a:endParaRPr lang="en-US" sz="900" b="1" dirty="0">
              <a:solidFill>
                <a:srgbClr val="FFFFFF"/>
              </a:solidFill>
              <a:latin typeface="Arial" charset="0"/>
            </a:endParaRPr>
          </a:p>
        </p:txBody>
      </p:sp>
      <p:sp>
        <p:nvSpPr>
          <p:cNvPr id="243" name="Rectangle 242"/>
          <p:cNvSpPr>
            <a:spLocks noChangeArrowheads="1"/>
          </p:cNvSpPr>
          <p:nvPr/>
        </p:nvSpPr>
        <p:spPr bwMode="gray">
          <a:xfrm>
            <a:off x="8298288" y="5555312"/>
            <a:ext cx="597238" cy="613714"/>
          </a:xfrm>
          <a:prstGeom prst="rect">
            <a:avLst/>
          </a:prstGeom>
          <a:solidFill>
            <a:schemeClr val="accent4"/>
          </a:solidFill>
          <a:ln>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chemeClr val="bg1"/>
                </a:solidFill>
                <a:latin typeface="Arial" charset="0"/>
              </a:rPr>
              <a:t>R </a:t>
            </a:r>
            <a:r>
              <a:rPr lang="en-US" sz="900" b="1" dirty="0" smtClean="0">
                <a:solidFill>
                  <a:schemeClr val="bg1"/>
                </a:solidFill>
                <a:latin typeface="Arial" charset="0"/>
              </a:rPr>
              <a:t>33</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90</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169</a:t>
            </a:r>
            <a:endParaRPr lang="en-US" sz="900" b="1" dirty="0">
              <a:solidFill>
                <a:schemeClr val="bg1"/>
              </a:solidFill>
              <a:latin typeface="Arial" charset="0"/>
            </a:endParaRPr>
          </a:p>
        </p:txBody>
      </p:sp>
      <p:sp>
        <p:nvSpPr>
          <p:cNvPr id="244" name="Rectangle 243"/>
          <p:cNvSpPr>
            <a:spLocks noChangeArrowheads="1"/>
          </p:cNvSpPr>
          <p:nvPr/>
        </p:nvSpPr>
        <p:spPr bwMode="gray">
          <a:xfrm>
            <a:off x="9846155" y="5555312"/>
            <a:ext cx="597238" cy="613714"/>
          </a:xfrm>
          <a:prstGeom prst="rect">
            <a:avLst/>
          </a:prstGeom>
          <a:solidFill>
            <a:schemeClr val="accent6"/>
          </a:solidFill>
          <a:ln>
            <a:solidFill>
              <a:schemeClr val="bg1"/>
            </a:solidFill>
          </a:ln>
          <a:extLst/>
        </p:spPr>
        <p:txBody>
          <a:bodyPr wrap="none" anchor="ctr"/>
          <a:lstStyle/>
          <a:p>
            <a:pPr algn="l"/>
            <a:r>
              <a:rPr lang="en-US" sz="900" b="1" dirty="0">
                <a:solidFill>
                  <a:schemeClr val="bg1"/>
                </a:solidFill>
                <a:latin typeface="Arial" charset="0"/>
              </a:rPr>
              <a:t>R 6</a:t>
            </a:r>
            <a:r>
              <a:rPr lang="en-US" sz="900" b="1" dirty="0" smtClean="0">
                <a:solidFill>
                  <a:schemeClr val="bg1"/>
                </a:solidFill>
                <a:latin typeface="Arial" charset="0"/>
              </a:rPr>
              <a:t>7</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176</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73</a:t>
            </a:r>
            <a:endParaRPr lang="en-US" sz="900" b="1" dirty="0">
              <a:solidFill>
                <a:schemeClr val="bg1"/>
              </a:solidFill>
              <a:latin typeface="Arial" charset="0"/>
            </a:endParaRPr>
          </a:p>
        </p:txBody>
      </p:sp>
      <p:sp>
        <p:nvSpPr>
          <p:cNvPr id="245" name="Rectangle 244"/>
          <p:cNvSpPr>
            <a:spLocks noChangeArrowheads="1"/>
          </p:cNvSpPr>
          <p:nvPr/>
        </p:nvSpPr>
        <p:spPr bwMode="gray">
          <a:xfrm>
            <a:off x="9072221" y="5555312"/>
            <a:ext cx="597238" cy="613714"/>
          </a:xfrm>
          <a:prstGeom prst="rect">
            <a:avLst/>
          </a:prstGeom>
          <a:solidFill>
            <a:schemeClr val="accent5"/>
          </a:solidFill>
          <a:ln>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chemeClr val="bg1"/>
                </a:solidFill>
                <a:latin typeface="Arial" charset="0"/>
              </a:rPr>
              <a:t>R 36</a:t>
            </a:r>
          </a:p>
          <a:p>
            <a:pPr algn="l"/>
            <a:r>
              <a:rPr lang="en-US" sz="900" b="1" dirty="0">
                <a:solidFill>
                  <a:schemeClr val="bg1"/>
                </a:solidFill>
                <a:latin typeface="Arial" charset="0"/>
              </a:rPr>
              <a:t>G 175</a:t>
            </a:r>
            <a:br>
              <a:rPr lang="en-US" sz="900" b="1" dirty="0">
                <a:solidFill>
                  <a:schemeClr val="bg1"/>
                </a:solidFill>
                <a:latin typeface="Arial" charset="0"/>
              </a:rPr>
            </a:br>
            <a:r>
              <a:rPr lang="en-US" sz="900" b="1" dirty="0">
                <a:solidFill>
                  <a:schemeClr val="bg1"/>
                </a:solidFill>
                <a:latin typeface="Arial" charset="0"/>
              </a:rPr>
              <a:t>B 229</a:t>
            </a:r>
          </a:p>
        </p:txBody>
      </p:sp>
      <p:sp>
        <p:nvSpPr>
          <p:cNvPr id="246" name="Rectangle 245"/>
          <p:cNvSpPr>
            <a:spLocks noChangeArrowheads="1"/>
          </p:cNvSpPr>
          <p:nvPr/>
        </p:nvSpPr>
        <p:spPr bwMode="gray">
          <a:xfrm>
            <a:off x="3669962" y="5555312"/>
            <a:ext cx="597238" cy="613714"/>
          </a:xfrm>
          <a:prstGeom prst="rect">
            <a:avLst/>
          </a:prstGeom>
          <a:solidFill>
            <a:schemeClr val="tx1"/>
          </a:solidFill>
          <a:ln w="12700">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smtClean="0">
                <a:solidFill>
                  <a:srgbClr val="FFFFFF"/>
                </a:solidFill>
                <a:latin typeface="Arial" charset="0"/>
              </a:rPr>
              <a:t>R 75</a:t>
            </a:r>
            <a:endParaRPr lang="en-US" sz="900" dirty="0">
              <a:solidFill>
                <a:srgbClr val="FFFFFF"/>
              </a:solidFill>
              <a:latin typeface="Arial" charset="0"/>
            </a:endParaRPr>
          </a:p>
          <a:p>
            <a:pPr algn="l"/>
            <a:r>
              <a:rPr lang="en-US" sz="900" b="1" dirty="0">
                <a:solidFill>
                  <a:srgbClr val="FFFFFF"/>
                </a:solidFill>
                <a:latin typeface="Arial" charset="0"/>
              </a:rPr>
              <a:t>G </a:t>
            </a:r>
            <a:r>
              <a:rPr lang="en-US" sz="900" b="1" dirty="0" smtClean="0">
                <a:solidFill>
                  <a:srgbClr val="FFFFFF"/>
                </a:solidFill>
                <a:latin typeface="Arial" charset="0"/>
              </a:rPr>
              <a:t>75</a:t>
            </a:r>
            <a:r>
              <a:rPr lang="en-US" sz="900" b="1" dirty="0">
                <a:solidFill>
                  <a:srgbClr val="FFFFFF"/>
                </a:solidFill>
                <a:latin typeface="Arial" charset="0"/>
              </a:rPr>
              <a:t/>
            </a:r>
            <a:br>
              <a:rPr lang="en-US" sz="900" b="1" dirty="0">
                <a:solidFill>
                  <a:srgbClr val="FFFFFF"/>
                </a:solidFill>
                <a:latin typeface="Arial" charset="0"/>
              </a:rPr>
            </a:br>
            <a:r>
              <a:rPr lang="en-US" sz="900" b="1" dirty="0">
                <a:solidFill>
                  <a:srgbClr val="FFFFFF"/>
                </a:solidFill>
                <a:latin typeface="Arial" charset="0"/>
              </a:rPr>
              <a:t>B </a:t>
            </a:r>
            <a:r>
              <a:rPr lang="en-US" sz="900" b="1" dirty="0" smtClean="0">
                <a:solidFill>
                  <a:srgbClr val="FFFFFF"/>
                </a:solidFill>
                <a:latin typeface="Arial" charset="0"/>
              </a:rPr>
              <a:t>75</a:t>
            </a:r>
            <a:endParaRPr lang="en-US" sz="900" b="1" dirty="0">
              <a:solidFill>
                <a:srgbClr val="FFFFFF"/>
              </a:solidFill>
              <a:latin typeface="Arial" charset="0"/>
            </a:endParaRPr>
          </a:p>
        </p:txBody>
      </p:sp>
      <p:sp>
        <p:nvSpPr>
          <p:cNvPr id="247" name="Rectangle 246"/>
          <p:cNvSpPr>
            <a:spLocks noChangeArrowheads="1"/>
          </p:cNvSpPr>
          <p:nvPr/>
        </p:nvSpPr>
        <p:spPr bwMode="gray">
          <a:xfrm>
            <a:off x="7543800" y="5559124"/>
            <a:ext cx="593527" cy="609902"/>
          </a:xfrm>
          <a:prstGeom prst="rect">
            <a:avLst/>
          </a:prstGeom>
          <a:solidFill>
            <a:schemeClr val="accent3"/>
          </a:solidFill>
          <a:ln>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chemeClr val="bg2"/>
                </a:solidFill>
                <a:latin typeface="Arial" charset="0"/>
              </a:rPr>
              <a:t>R </a:t>
            </a:r>
            <a:r>
              <a:rPr lang="en-US" sz="900" b="1" dirty="0" smtClean="0">
                <a:solidFill>
                  <a:schemeClr val="bg2"/>
                </a:solidFill>
                <a:latin typeface="Arial" charset="0"/>
              </a:rPr>
              <a:t>244</a:t>
            </a:r>
            <a:endParaRPr lang="en-US" sz="900" b="1" dirty="0">
              <a:solidFill>
                <a:schemeClr val="bg2"/>
              </a:solidFill>
              <a:latin typeface="Arial" charset="0"/>
            </a:endParaRPr>
          </a:p>
          <a:p>
            <a:pPr algn="l"/>
            <a:r>
              <a:rPr lang="en-US" sz="900" b="1" dirty="0">
                <a:solidFill>
                  <a:schemeClr val="bg2"/>
                </a:solidFill>
                <a:latin typeface="Arial" charset="0"/>
              </a:rPr>
              <a:t>G </a:t>
            </a:r>
            <a:r>
              <a:rPr lang="en-US" sz="900" b="1" dirty="0" smtClean="0">
                <a:solidFill>
                  <a:schemeClr val="bg2"/>
                </a:solidFill>
                <a:latin typeface="Arial" charset="0"/>
              </a:rPr>
              <a:t>189</a:t>
            </a:r>
            <a:r>
              <a:rPr lang="en-US" sz="900" b="1" dirty="0">
                <a:solidFill>
                  <a:schemeClr val="bg2"/>
                </a:solidFill>
                <a:latin typeface="Arial" charset="0"/>
              </a:rPr>
              <a:t/>
            </a:r>
            <a:br>
              <a:rPr lang="en-US" sz="900" b="1" dirty="0">
                <a:solidFill>
                  <a:schemeClr val="bg2"/>
                </a:solidFill>
                <a:latin typeface="Arial" charset="0"/>
              </a:rPr>
            </a:br>
            <a:r>
              <a:rPr lang="en-US" sz="900" b="1" dirty="0">
                <a:solidFill>
                  <a:schemeClr val="bg2"/>
                </a:solidFill>
                <a:latin typeface="Arial" charset="0"/>
              </a:rPr>
              <a:t>B </a:t>
            </a:r>
            <a:r>
              <a:rPr lang="en-US" sz="900" b="1" dirty="0" smtClean="0">
                <a:solidFill>
                  <a:schemeClr val="bg2"/>
                </a:solidFill>
                <a:latin typeface="Arial" charset="0"/>
              </a:rPr>
              <a:t>12</a:t>
            </a:r>
            <a:endParaRPr lang="en-US" sz="900" b="1" dirty="0">
              <a:solidFill>
                <a:schemeClr val="bg2"/>
              </a:solidFill>
              <a:latin typeface="Arial" charset="0"/>
            </a:endParaRPr>
          </a:p>
        </p:txBody>
      </p:sp>
      <p:sp>
        <p:nvSpPr>
          <p:cNvPr id="249" name="Rectangle 248"/>
          <p:cNvSpPr>
            <a:spLocks noChangeArrowheads="1"/>
          </p:cNvSpPr>
          <p:nvPr/>
        </p:nvSpPr>
        <p:spPr bwMode="gray">
          <a:xfrm>
            <a:off x="4419527" y="5559124"/>
            <a:ext cx="593527" cy="609902"/>
          </a:xfrm>
          <a:prstGeom prst="rect">
            <a:avLst/>
          </a:prstGeom>
          <a:solidFill>
            <a:schemeClr val="bg2"/>
          </a:solidFill>
          <a:ln>
            <a:solidFill>
              <a:schemeClr val="bg1"/>
            </a:solidFill>
          </a:ln>
          <a:extLst/>
        </p:spPr>
        <p:txBody>
          <a:bodyPr wrap="none" anchor="ctr"/>
          <a:lstStyle/>
          <a:p>
            <a:pPr algn="l"/>
            <a:r>
              <a:rPr lang="en-US" sz="900" b="1" dirty="0">
                <a:solidFill>
                  <a:schemeClr val="bg1"/>
                </a:solidFill>
                <a:latin typeface="Arial" charset="0"/>
              </a:rPr>
              <a:t>R </a:t>
            </a:r>
            <a:r>
              <a:rPr lang="en-US" sz="900" b="1" dirty="0" smtClean="0">
                <a:solidFill>
                  <a:schemeClr val="bg1"/>
                </a:solidFill>
                <a:latin typeface="Arial" charset="0"/>
              </a:rPr>
              <a:t>0</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0</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0</a:t>
            </a:r>
            <a:endParaRPr lang="en-US" sz="900" b="1" dirty="0">
              <a:solidFill>
                <a:schemeClr val="bg1"/>
              </a:solidFill>
              <a:latin typeface="Arial" charset="0"/>
            </a:endParaRPr>
          </a:p>
        </p:txBody>
      </p:sp>
      <p:sp>
        <p:nvSpPr>
          <p:cNvPr id="254" name="Rectangle 253"/>
          <p:cNvSpPr>
            <a:spLocks noChangeArrowheads="1"/>
          </p:cNvSpPr>
          <p:nvPr/>
        </p:nvSpPr>
        <p:spPr bwMode="auto">
          <a:xfrm>
            <a:off x="2895600"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a:solidFill>
                  <a:schemeClr val="bg2"/>
                </a:solidFill>
                <a:latin typeface="+mn-lt"/>
              </a:rPr>
              <a:t>White</a:t>
            </a:r>
          </a:p>
        </p:txBody>
      </p:sp>
      <p:sp>
        <p:nvSpPr>
          <p:cNvPr id="255" name="Rectangle 254"/>
          <p:cNvSpPr>
            <a:spLocks noChangeArrowheads="1"/>
          </p:cNvSpPr>
          <p:nvPr/>
        </p:nvSpPr>
        <p:spPr bwMode="gray">
          <a:xfrm>
            <a:off x="2895600" y="5555312"/>
            <a:ext cx="597238" cy="613714"/>
          </a:xfrm>
          <a:prstGeom prst="rect">
            <a:avLst/>
          </a:prstGeom>
          <a:solidFill>
            <a:schemeClr val="bg1"/>
          </a:solidFill>
          <a:ln w="12700">
            <a:solidFill>
              <a:schemeClr val="tx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latin typeface="Arial" charset="0"/>
              </a:rPr>
              <a:t>R 255</a:t>
            </a:r>
            <a:endParaRPr lang="en-US" sz="900" dirty="0">
              <a:latin typeface="Arial" charset="0"/>
            </a:endParaRPr>
          </a:p>
          <a:p>
            <a:pPr algn="l"/>
            <a:r>
              <a:rPr lang="en-US" sz="900" b="1" dirty="0">
                <a:latin typeface="Arial" charset="0"/>
              </a:rPr>
              <a:t>G 255</a:t>
            </a:r>
            <a:br>
              <a:rPr lang="en-US" sz="900" b="1" dirty="0">
                <a:latin typeface="Arial" charset="0"/>
              </a:rPr>
            </a:br>
            <a:r>
              <a:rPr lang="en-US" sz="900" b="1" dirty="0">
                <a:latin typeface="Arial" charset="0"/>
              </a:rPr>
              <a:t>B 255</a:t>
            </a:r>
          </a:p>
        </p:txBody>
      </p:sp>
      <p:sp>
        <p:nvSpPr>
          <p:cNvPr id="285" name="Rectangle 284"/>
          <p:cNvSpPr>
            <a:spLocks noChangeArrowheads="1"/>
          </p:cNvSpPr>
          <p:nvPr/>
        </p:nvSpPr>
        <p:spPr bwMode="auto">
          <a:xfrm>
            <a:off x="5210359"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Teal</a:t>
            </a:r>
            <a:endParaRPr lang="en-US" sz="900" dirty="0">
              <a:solidFill>
                <a:schemeClr val="bg2"/>
              </a:solidFill>
              <a:latin typeface="+mn-lt"/>
            </a:endParaRPr>
          </a:p>
        </p:txBody>
      </p:sp>
      <p:sp>
        <p:nvSpPr>
          <p:cNvPr id="286" name="Rectangle 285"/>
          <p:cNvSpPr>
            <a:spLocks noChangeArrowheads="1"/>
          </p:cNvSpPr>
          <p:nvPr/>
        </p:nvSpPr>
        <p:spPr bwMode="gray">
          <a:xfrm>
            <a:off x="5213688" y="5559124"/>
            <a:ext cx="593527" cy="609902"/>
          </a:xfrm>
          <a:prstGeom prst="rect">
            <a:avLst/>
          </a:prstGeom>
          <a:solidFill>
            <a:schemeClr val="tx2"/>
          </a:solidFill>
          <a:ln w="9525">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rgbClr val="FFFFFF"/>
                </a:solidFill>
                <a:latin typeface="Arial" charset="0"/>
              </a:rPr>
              <a:t>R </a:t>
            </a:r>
            <a:r>
              <a:rPr lang="en-US" sz="900" b="1" dirty="0" smtClean="0">
                <a:solidFill>
                  <a:srgbClr val="FFFFFF"/>
                </a:solidFill>
                <a:latin typeface="Arial" charset="0"/>
              </a:rPr>
              <a:t>0</a:t>
            </a:r>
            <a:endParaRPr lang="en-US" sz="900" b="1" dirty="0">
              <a:solidFill>
                <a:srgbClr val="FFFFFF"/>
              </a:solidFill>
              <a:latin typeface="Arial" charset="0"/>
            </a:endParaRPr>
          </a:p>
          <a:p>
            <a:pPr algn="l"/>
            <a:r>
              <a:rPr lang="en-US" sz="900" b="1" dirty="0">
                <a:solidFill>
                  <a:srgbClr val="FFFFFF"/>
                </a:solidFill>
                <a:latin typeface="Arial" charset="0"/>
              </a:rPr>
              <a:t>G </a:t>
            </a:r>
            <a:r>
              <a:rPr lang="en-US" sz="900" b="1" dirty="0" smtClean="0">
                <a:solidFill>
                  <a:srgbClr val="FFFFFF"/>
                </a:solidFill>
                <a:latin typeface="Arial" charset="0"/>
              </a:rPr>
              <a:t>140</a:t>
            </a:r>
            <a:r>
              <a:rPr lang="en-US" sz="900" b="1" dirty="0">
                <a:solidFill>
                  <a:srgbClr val="FFFFFF"/>
                </a:solidFill>
                <a:latin typeface="Arial" charset="0"/>
              </a:rPr>
              <a:t/>
            </a:r>
            <a:br>
              <a:rPr lang="en-US" sz="900" b="1" dirty="0">
                <a:solidFill>
                  <a:srgbClr val="FFFFFF"/>
                </a:solidFill>
                <a:latin typeface="Arial" charset="0"/>
              </a:rPr>
            </a:br>
            <a:r>
              <a:rPr lang="en-US" sz="900" b="1" dirty="0">
                <a:solidFill>
                  <a:srgbClr val="FFFFFF"/>
                </a:solidFill>
                <a:latin typeface="Arial" charset="0"/>
              </a:rPr>
              <a:t>B </a:t>
            </a:r>
            <a:r>
              <a:rPr lang="en-US" sz="900" b="1" dirty="0" smtClean="0">
                <a:solidFill>
                  <a:srgbClr val="FFFFFF"/>
                </a:solidFill>
                <a:latin typeface="Arial" charset="0"/>
              </a:rPr>
              <a:t>149</a:t>
            </a:r>
            <a:endParaRPr lang="en-US" sz="900" b="1" dirty="0">
              <a:solidFill>
                <a:srgbClr val="FFFFFF"/>
              </a:solidFill>
              <a:latin typeface="Arial" charset="0"/>
            </a:endParaRPr>
          </a:p>
        </p:txBody>
      </p:sp>
      <p:sp>
        <p:nvSpPr>
          <p:cNvPr id="12" name="Rectangle 11"/>
          <p:cNvSpPr/>
          <p:nvPr/>
        </p:nvSpPr>
        <p:spPr>
          <a:xfrm>
            <a:off x="1750373" y="1719590"/>
            <a:ext cx="3450341" cy="261610"/>
          </a:xfrm>
          <a:prstGeom prst="rect">
            <a:avLst/>
          </a:prstGeom>
        </p:spPr>
        <p:txBody>
          <a:bodyPr wrap="square">
            <a:spAutoFit/>
          </a:bodyPr>
          <a:lstStyle/>
          <a:p>
            <a:pPr>
              <a:lnSpc>
                <a:spcPct val="90000"/>
              </a:lnSpc>
              <a:spcBef>
                <a:spcPts val="200"/>
              </a:spcBef>
            </a:pPr>
            <a:r>
              <a:rPr lang="en-US" sz="1200" b="1" dirty="0">
                <a:solidFill>
                  <a:srgbClr val="000000"/>
                </a:solidFill>
                <a:cs typeface="Arial" pitchFamily="34" charset="0"/>
              </a:rPr>
              <a:t>Primary Colors: </a:t>
            </a:r>
            <a:r>
              <a:rPr lang="en-US" sz="1200" dirty="0">
                <a:solidFill>
                  <a:srgbClr val="000000"/>
                </a:solidFill>
                <a:cs typeface="Arial" pitchFamily="34" charset="0"/>
              </a:rPr>
              <a:t>Gold, Slate, Pewter</a:t>
            </a:r>
          </a:p>
        </p:txBody>
      </p:sp>
      <p:sp>
        <p:nvSpPr>
          <p:cNvPr id="14" name="Rectangle 13"/>
          <p:cNvSpPr/>
          <p:nvPr/>
        </p:nvSpPr>
        <p:spPr>
          <a:xfrm>
            <a:off x="301832" y="1076980"/>
            <a:ext cx="11585369" cy="523220"/>
          </a:xfrm>
          <a:prstGeom prst="rect">
            <a:avLst/>
          </a:prstGeom>
        </p:spPr>
        <p:txBody>
          <a:bodyPr wrap="square">
            <a:spAutoFit/>
          </a:bodyPr>
          <a:lstStyle/>
          <a:p>
            <a:pPr>
              <a:spcBef>
                <a:spcPts val="1200"/>
              </a:spcBef>
            </a:pPr>
            <a:r>
              <a:rPr lang="en-US" sz="1400" dirty="0">
                <a:solidFill>
                  <a:schemeClr val="bg2"/>
                </a:solidFill>
              </a:rPr>
              <a:t>These colors can be used for text, shapes and charts. When superimposing text on a colored background, please use white or black as demonstrated below. </a:t>
            </a:r>
            <a:r>
              <a:rPr lang="en-US" sz="1400" dirty="0" smtClean="0">
                <a:solidFill>
                  <a:schemeClr val="bg2"/>
                </a:solidFill>
              </a:rPr>
              <a:t>Teal has been added to the new color palette</a:t>
            </a:r>
            <a:endParaRPr lang="en-US" sz="1400" dirty="0">
              <a:solidFill>
                <a:schemeClr val="bg2"/>
              </a:solidFill>
            </a:endParaRPr>
          </a:p>
        </p:txBody>
      </p:sp>
      <p:sp>
        <p:nvSpPr>
          <p:cNvPr id="287" name="Content Placeholder 2"/>
          <p:cNvSpPr txBox="1">
            <a:spLocks/>
          </p:cNvSpPr>
          <p:nvPr/>
        </p:nvSpPr>
        <p:spPr bwMode="auto">
          <a:xfrm>
            <a:off x="1750374" y="5540376"/>
            <a:ext cx="1161069" cy="4794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200"/>
              </a:spcBef>
              <a:buFont typeface="Arial" pitchFamily="34" charset="0"/>
              <a:buNone/>
              <a:defRPr sz="1800" kern="120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Wingdings" charset="2"/>
              <a:buChar char="§"/>
              <a:defRPr sz="1600" kern="120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a:buChar char="•"/>
              <a:defRPr sz="1600" kern="120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sz="1600" kern="120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sz="16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200" b="1" dirty="0"/>
              <a:t>PowerPoint Color Scheme</a:t>
            </a:r>
            <a:endParaRPr lang="en-US" sz="1200" dirty="0"/>
          </a:p>
        </p:txBody>
      </p:sp>
      <p:sp>
        <p:nvSpPr>
          <p:cNvPr id="133" name="Rectangle 132"/>
          <p:cNvSpPr/>
          <p:nvPr/>
        </p:nvSpPr>
        <p:spPr>
          <a:xfrm>
            <a:off x="3221656" y="4069843"/>
            <a:ext cx="1188720" cy="341632"/>
          </a:xfrm>
          <a:prstGeom prst="rect">
            <a:avLst/>
          </a:prstGeom>
          <a:solidFill>
            <a:srgbClr val="008C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202" name="TextBox 201"/>
          <p:cNvSpPr txBox="1"/>
          <p:nvPr/>
        </p:nvSpPr>
        <p:spPr>
          <a:xfrm>
            <a:off x="3221656" y="4105330"/>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0 </a:t>
            </a:r>
            <a:r>
              <a:rPr lang="en-US" sz="1000" b="1" dirty="0">
                <a:solidFill>
                  <a:schemeClr val="bg1"/>
                </a:solidFill>
              </a:rPr>
              <a:t>G</a:t>
            </a:r>
            <a:r>
              <a:rPr lang="en-US" sz="1000" dirty="0">
                <a:solidFill>
                  <a:schemeClr val="bg1"/>
                </a:solidFill>
              </a:rPr>
              <a:t>140 </a:t>
            </a:r>
            <a:r>
              <a:rPr lang="en-US" sz="1000" b="1" dirty="0">
                <a:solidFill>
                  <a:schemeClr val="bg1"/>
                </a:solidFill>
              </a:rPr>
              <a:t>B</a:t>
            </a:r>
            <a:r>
              <a:rPr lang="en-US" sz="1000" dirty="0">
                <a:solidFill>
                  <a:schemeClr val="bg1"/>
                </a:solidFill>
              </a:rPr>
              <a:t>149</a:t>
            </a:r>
          </a:p>
        </p:txBody>
      </p:sp>
      <p:sp>
        <p:nvSpPr>
          <p:cNvPr id="205" name="Rectangle 204"/>
          <p:cNvSpPr/>
          <p:nvPr/>
        </p:nvSpPr>
        <p:spPr>
          <a:xfrm>
            <a:off x="3221656" y="4329713"/>
            <a:ext cx="1188720" cy="341632"/>
          </a:xfrm>
          <a:prstGeom prst="rect">
            <a:avLst/>
          </a:prstGeom>
          <a:solidFill>
            <a:srgbClr val="00AE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206" name="Rectangle 205"/>
          <p:cNvSpPr/>
          <p:nvPr/>
        </p:nvSpPr>
        <p:spPr>
          <a:xfrm>
            <a:off x="3221656" y="4587332"/>
            <a:ext cx="1188720" cy="341632"/>
          </a:xfrm>
          <a:prstGeom prst="rect">
            <a:avLst/>
          </a:prstGeom>
          <a:solidFill>
            <a:srgbClr val="8CD1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207" name="Rectangle 206"/>
          <p:cNvSpPr/>
          <p:nvPr/>
        </p:nvSpPr>
        <p:spPr>
          <a:xfrm>
            <a:off x="3221656" y="4845185"/>
            <a:ext cx="1188720" cy="341632"/>
          </a:xfrm>
          <a:prstGeom prst="rect">
            <a:avLst/>
          </a:prstGeom>
          <a:solidFill>
            <a:srgbClr val="B9E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208" name="TextBox 207"/>
          <p:cNvSpPr txBox="1"/>
          <p:nvPr/>
        </p:nvSpPr>
        <p:spPr>
          <a:xfrm>
            <a:off x="3221656" y="4365200"/>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0 </a:t>
            </a:r>
            <a:r>
              <a:rPr lang="en-US" sz="1000" b="1" dirty="0">
                <a:solidFill>
                  <a:schemeClr val="bg1"/>
                </a:solidFill>
              </a:rPr>
              <a:t>G</a:t>
            </a:r>
            <a:r>
              <a:rPr lang="en-US" sz="1000" dirty="0">
                <a:solidFill>
                  <a:schemeClr val="bg1"/>
                </a:solidFill>
              </a:rPr>
              <a:t>174 </a:t>
            </a:r>
            <a:r>
              <a:rPr lang="en-US" sz="1000" b="1" dirty="0">
                <a:solidFill>
                  <a:schemeClr val="bg1"/>
                </a:solidFill>
              </a:rPr>
              <a:t>B</a:t>
            </a:r>
            <a:r>
              <a:rPr lang="en-US" sz="1000" dirty="0">
                <a:solidFill>
                  <a:schemeClr val="bg1"/>
                </a:solidFill>
              </a:rPr>
              <a:t>180</a:t>
            </a:r>
          </a:p>
        </p:txBody>
      </p:sp>
      <p:sp>
        <p:nvSpPr>
          <p:cNvPr id="209" name="TextBox 208"/>
          <p:cNvSpPr txBox="1"/>
          <p:nvPr/>
        </p:nvSpPr>
        <p:spPr>
          <a:xfrm>
            <a:off x="3221656" y="4622819"/>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140 </a:t>
            </a:r>
            <a:r>
              <a:rPr lang="en-US" sz="1000" b="1" dirty="0">
                <a:solidFill>
                  <a:schemeClr val="bg2"/>
                </a:solidFill>
              </a:rPr>
              <a:t>G</a:t>
            </a:r>
            <a:r>
              <a:rPr lang="en-US" sz="1000" dirty="0">
                <a:solidFill>
                  <a:schemeClr val="bg2"/>
                </a:solidFill>
              </a:rPr>
              <a:t>209 </a:t>
            </a:r>
            <a:r>
              <a:rPr lang="en-US" sz="1000" b="1" dirty="0">
                <a:solidFill>
                  <a:schemeClr val="bg2"/>
                </a:solidFill>
              </a:rPr>
              <a:t>B</a:t>
            </a:r>
            <a:r>
              <a:rPr lang="en-US" sz="1000" dirty="0">
                <a:solidFill>
                  <a:schemeClr val="bg2"/>
                </a:solidFill>
              </a:rPr>
              <a:t>211</a:t>
            </a:r>
          </a:p>
        </p:txBody>
      </p:sp>
      <p:sp>
        <p:nvSpPr>
          <p:cNvPr id="210" name="TextBox 209"/>
          <p:cNvSpPr txBox="1"/>
          <p:nvPr/>
        </p:nvSpPr>
        <p:spPr>
          <a:xfrm>
            <a:off x="3221656" y="4880672"/>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185 </a:t>
            </a:r>
            <a:r>
              <a:rPr lang="en-US" sz="1000" b="1" dirty="0">
                <a:solidFill>
                  <a:schemeClr val="bg2"/>
                </a:solidFill>
              </a:rPr>
              <a:t>G</a:t>
            </a:r>
            <a:r>
              <a:rPr lang="en-US" sz="1000" dirty="0">
                <a:solidFill>
                  <a:schemeClr val="bg2"/>
                </a:solidFill>
              </a:rPr>
              <a:t>226 </a:t>
            </a:r>
            <a:r>
              <a:rPr lang="en-US" sz="1000" b="1" dirty="0">
                <a:solidFill>
                  <a:schemeClr val="bg2"/>
                </a:solidFill>
              </a:rPr>
              <a:t>B</a:t>
            </a:r>
            <a:r>
              <a:rPr lang="en-US" sz="1000" dirty="0">
                <a:solidFill>
                  <a:schemeClr val="bg2"/>
                </a:solidFill>
              </a:rPr>
              <a:t>227</a:t>
            </a:r>
          </a:p>
        </p:txBody>
      </p:sp>
      <p:sp>
        <p:nvSpPr>
          <p:cNvPr id="109" name="Rectangle 108"/>
          <p:cNvSpPr>
            <a:spLocks noChangeArrowheads="1"/>
          </p:cNvSpPr>
          <p:nvPr/>
        </p:nvSpPr>
        <p:spPr bwMode="gray">
          <a:xfrm>
            <a:off x="5986598" y="5555312"/>
            <a:ext cx="597238" cy="613714"/>
          </a:xfrm>
          <a:prstGeom prst="rect">
            <a:avLst/>
          </a:prstGeom>
          <a:solidFill>
            <a:schemeClr val="accent1"/>
          </a:solidFill>
          <a:ln>
            <a:solidFill>
              <a:schemeClr val="bg1"/>
            </a:solidFill>
          </a:ln>
          <a:extLst/>
        </p:spPr>
        <p:txBody>
          <a:bodyPr wrap="none" anchor="ctr"/>
          <a:lstStyle/>
          <a:p>
            <a:pPr algn="l"/>
            <a:r>
              <a:rPr lang="en-US" sz="900" b="1" dirty="0">
                <a:solidFill>
                  <a:schemeClr val="bg1"/>
                </a:solidFill>
                <a:latin typeface="Arial" charset="0"/>
              </a:rPr>
              <a:t>R </a:t>
            </a:r>
            <a:r>
              <a:rPr lang="en-US" sz="900" b="1" dirty="0" smtClean="0">
                <a:solidFill>
                  <a:schemeClr val="bg1"/>
                </a:solidFill>
                <a:latin typeface="Arial" charset="0"/>
              </a:rPr>
              <a:t>162</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144</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96</a:t>
            </a:r>
            <a:endParaRPr lang="en-US" sz="900" b="1" dirty="0">
              <a:solidFill>
                <a:schemeClr val="bg1"/>
              </a:solidFill>
              <a:latin typeface="Arial" charset="0"/>
            </a:endParaRPr>
          </a:p>
        </p:txBody>
      </p:sp>
    </p:spTree>
    <p:extLst>
      <p:ext uri="{BB962C8B-B14F-4D97-AF65-F5344CB8AC3E}">
        <p14:creationId xmlns:p14="http://schemas.microsoft.com/office/powerpoint/2010/main" val="52736770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Title Goes Here</a:t>
            </a:r>
            <a:endParaRPr lang="en-US" dirty="0"/>
          </a:p>
        </p:txBody>
      </p:sp>
      <p:sp>
        <p:nvSpPr>
          <p:cNvPr id="5" name="Text Placeholder 4"/>
          <p:cNvSpPr>
            <a:spLocks noGrp="1"/>
          </p:cNvSpPr>
          <p:nvPr>
            <p:ph type="body" sz="quarter" idx="11"/>
          </p:nvPr>
        </p:nvSpPr>
        <p:spPr/>
        <p:txBody>
          <a:bodyPr/>
          <a:lstStyle/>
          <a:p>
            <a:r>
              <a:rPr lang="en-US" dirty="0" smtClean="0"/>
              <a:t>Subtitle</a:t>
            </a:r>
            <a:endParaRPr lang="en-US" dirty="0"/>
          </a:p>
        </p:txBody>
      </p:sp>
    </p:spTree>
    <p:extLst>
      <p:ext uri="{BB962C8B-B14F-4D97-AF65-F5344CB8AC3E}">
        <p14:creationId xmlns:p14="http://schemas.microsoft.com/office/powerpoint/2010/main" val="906891424"/>
      </p:ext>
    </p:extLst>
  </p:cSld>
  <p:clrMapOvr>
    <a:masterClrMapping/>
  </p:clrMapOvr>
  <p:transition xmlns:p14="http://schemas.microsoft.com/office/powerpoint/2010/main">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4069240826"/>
              </p:ext>
            </p:extLst>
          </p:nvPr>
        </p:nvGraphicFramePr>
        <p:xfrm>
          <a:off x="301833" y="1828800"/>
          <a:ext cx="11585368" cy="3835400"/>
        </p:xfrm>
        <a:graphic>
          <a:graphicData uri="http://schemas.openxmlformats.org/drawingml/2006/table">
            <a:tbl>
              <a:tblPr firstRow="1" bandRow="1">
                <a:tableStyleId>{6E25E649-3F16-4E02-A733-19D2CDBF48F0}</a:tableStyleId>
              </a:tblPr>
              <a:tblGrid>
                <a:gridCol w="1723738"/>
                <a:gridCol w="3003462"/>
                <a:gridCol w="2286056"/>
                <a:gridCol w="2286056"/>
                <a:gridCol w="2286056"/>
              </a:tblGrid>
              <a:tr h="457200">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lnT w="25400" cmpd="sng">
                      <a:noFill/>
                    </a:lnT>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lnB>
                      <a:noFill/>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lnL>
                      <a:noFill/>
                    </a:lnL>
                    <a:lnR>
                      <a:noFill/>
                    </a:lnR>
                    <a:lnT>
                      <a:noFill/>
                    </a:lnT>
                    <a:lnB w="254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86482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755962824"/>
              </p:ext>
            </p:extLst>
          </p:nvPr>
        </p:nvGraphicFramePr>
        <p:xfrm>
          <a:off x="301832" y="1828800"/>
          <a:ext cx="11585367" cy="3801096"/>
        </p:xfrm>
        <a:graphic>
          <a:graphicData uri="http://schemas.openxmlformats.org/drawingml/2006/table">
            <a:tbl>
              <a:tblPr firstRow="1" bandRow="1">
                <a:tableStyleId>{85BE263C-DBD7-4A20-BB59-AAB30ACAA65A}</a:tableStyleId>
              </a:tblPr>
              <a:tblGrid>
                <a:gridCol w="1723737"/>
                <a:gridCol w="3003462"/>
                <a:gridCol w="2286056"/>
                <a:gridCol w="2286056"/>
                <a:gridCol w="2286056"/>
              </a:tblGrid>
              <a:tr h="422896">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8874260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Group 45"/>
          <p:cNvGraphicFramePr>
            <a:graphicFrameLocks noGrp="1"/>
          </p:cNvGraphicFramePr>
          <p:nvPr>
            <p:ph sz="quarter" idx="4294967295"/>
            <p:extLst>
              <p:ext uri="{D42A27DB-BD31-4B8C-83A1-F6EECF244321}">
                <p14:modId xmlns:p14="http://schemas.microsoft.com/office/powerpoint/2010/main" val="1273461422"/>
              </p:ext>
            </p:extLst>
          </p:nvPr>
        </p:nvGraphicFramePr>
        <p:xfrm>
          <a:off x="301834" y="1828801"/>
          <a:ext cx="11585366" cy="3853315"/>
        </p:xfrm>
        <a:graphic>
          <a:graphicData uri="http://schemas.openxmlformats.org/drawingml/2006/table">
            <a:tbl>
              <a:tblPr firstCol="1" bandRow="1">
                <a:tableStyleId>{6E25E649-3F16-4E02-A733-19D2CDBF48F0}</a:tableStyleId>
              </a:tblPr>
              <a:tblGrid>
                <a:gridCol w="2064535"/>
                <a:gridCol w="2852251"/>
                <a:gridCol w="1667145"/>
                <a:gridCol w="1667145"/>
                <a:gridCol w="1667145"/>
                <a:gridCol w="1667145"/>
              </a:tblGrid>
              <a:tr h="423028">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i="0" u="none" strike="noStrike" cap="none" normalizeH="0" baseline="0" dirty="0" smtClean="0">
                          <a:ln>
                            <a:noFill/>
                          </a:ln>
                          <a:solidFill>
                            <a:srgbClr val="FFFFFF"/>
                          </a:solidFill>
                          <a:effectLst/>
                          <a:latin typeface="+mn-lt"/>
                        </a:rPr>
                        <a:t>Title</a:t>
                      </a: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Description</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9863" marR="0" lvl="1" indent="-169863"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Highlighted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60547">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Total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8904288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Group 45"/>
          <p:cNvGraphicFramePr>
            <a:graphicFrameLocks noGrp="1"/>
          </p:cNvGraphicFramePr>
          <p:nvPr>
            <p:ph sz="quarter" idx="4294967295"/>
            <p:extLst>
              <p:ext uri="{D42A27DB-BD31-4B8C-83A1-F6EECF244321}">
                <p14:modId xmlns:p14="http://schemas.microsoft.com/office/powerpoint/2010/main" val="534749416"/>
              </p:ext>
            </p:extLst>
          </p:nvPr>
        </p:nvGraphicFramePr>
        <p:xfrm>
          <a:off x="301830" y="1828801"/>
          <a:ext cx="11585369" cy="3853315"/>
        </p:xfrm>
        <a:graphic>
          <a:graphicData uri="http://schemas.openxmlformats.org/drawingml/2006/table">
            <a:tbl>
              <a:tblPr firstCol="1" bandRow="1">
                <a:tableStyleId>{6E25E649-3F16-4E02-A733-19D2CDBF48F0}</a:tableStyleId>
              </a:tblPr>
              <a:tblGrid>
                <a:gridCol w="2064535"/>
                <a:gridCol w="2852250"/>
                <a:gridCol w="1667146"/>
                <a:gridCol w="1667146"/>
                <a:gridCol w="1667146"/>
                <a:gridCol w="1667146"/>
              </a:tblGrid>
              <a:tr h="423028">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i="0" u="none" strike="noStrike" cap="none" normalizeH="0" baseline="0" dirty="0" smtClean="0">
                          <a:ln>
                            <a:noFill/>
                          </a:ln>
                          <a:solidFill>
                            <a:srgbClr val="A29060"/>
                          </a:solidFill>
                          <a:effectLst/>
                          <a:latin typeface="+mn-lt"/>
                        </a:rPr>
                        <a:t>Title</a:t>
                      </a: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Description</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Highlighted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60547">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Total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77288766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p:txBody>
          <a:bodyPr/>
          <a:lstStyle/>
          <a:p>
            <a:endParaRPr lang="en-US"/>
          </a:p>
        </p:txBody>
      </p:sp>
      <p:sp>
        <p:nvSpPr>
          <p:cNvPr id="17" name="Title 16"/>
          <p:cNvSpPr>
            <a:spLocks noGrp="1"/>
          </p:cNvSpPr>
          <p:nvPr>
            <p:ph type="title"/>
          </p:nvPr>
        </p:nvSpPr>
        <p:spPr/>
        <p:txBody>
          <a:bodyPr/>
          <a:lstStyle/>
          <a:p>
            <a:endParaRPr lang="en-US"/>
          </a:p>
        </p:txBody>
      </p:sp>
    </p:spTree>
    <p:extLst>
      <p:ext uri="{BB962C8B-B14F-4D97-AF65-F5344CB8AC3E}">
        <p14:creationId xmlns:p14="http://schemas.microsoft.com/office/powerpoint/2010/main" val="116686809"/>
      </p:ext>
    </p:extLst>
  </p:cSld>
  <p:clrMapOvr>
    <a:masterClrMapping/>
  </p:clrMapOvr>
  <p:transition xmlns:p14="http://schemas.microsoft.com/office/powerpoint/2010/main">
    <p:wip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Group 45"/>
          <p:cNvGraphicFramePr>
            <a:graphicFrameLocks noGrp="1"/>
          </p:cNvGraphicFramePr>
          <p:nvPr>
            <p:ph sz="quarter" idx="4294967295"/>
            <p:extLst>
              <p:ext uri="{D42A27DB-BD31-4B8C-83A1-F6EECF244321}">
                <p14:modId xmlns:p14="http://schemas.microsoft.com/office/powerpoint/2010/main" val="734556021"/>
              </p:ext>
            </p:extLst>
          </p:nvPr>
        </p:nvGraphicFramePr>
        <p:xfrm>
          <a:off x="301832" y="1828801"/>
          <a:ext cx="11585369" cy="3787569"/>
        </p:xfrm>
        <a:graphic>
          <a:graphicData uri="http://schemas.openxmlformats.org/drawingml/2006/table">
            <a:tbl>
              <a:tblPr firstCol="1" bandRow="1">
                <a:tableStyleId>{6E25E649-3F16-4E02-A733-19D2CDBF48F0}</a:tableStyleId>
              </a:tblPr>
              <a:tblGrid>
                <a:gridCol w="2952225"/>
                <a:gridCol w="8633144"/>
              </a:tblGrid>
              <a:tr h="1262523">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chemeClr val="tx1"/>
                          </a:solidFill>
                          <a:effectLst/>
                          <a:latin typeface="+mn-lt"/>
                        </a:rPr>
                        <a:t>Title</a:t>
                      </a:r>
                      <a:endParaRPr kumimoji="0" lang="en-US" sz="1200" b="0" i="0" u="none" strike="noStrike" cap="none" normalizeH="0" baseline="0" dirty="0" smtClean="0">
                        <a:ln>
                          <a:noFill/>
                        </a:ln>
                        <a:solidFill>
                          <a:schemeClr val="tx1"/>
                        </a:solidFill>
                        <a:effectLst/>
                        <a:latin typeface="+mn-lt"/>
                      </a:endParaRPr>
                    </a:p>
                  </a:txBody>
                  <a:tcPr marL="274320" marR="274320" marT="182880" horzOverflow="overflow">
                    <a:lnL w="3175" cap="flat" cmpd="sng" algn="ctr">
                      <a:noFill/>
                      <a:prstDash val="solid"/>
                      <a:round/>
                      <a:headEnd type="none" w="med" len="med"/>
                      <a:tailEnd type="none" w="med" len="med"/>
                    </a:lnL>
                    <a:lnR w="1905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p>
                  </a:txBody>
                  <a:tcPr marL="274320" marR="274320" marT="182880" horzOverflow="overflow">
                    <a:lnL w="190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62523">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chemeClr val="tx1"/>
                          </a:solidFill>
                          <a:effectLst/>
                          <a:latin typeface="+mn-lt"/>
                        </a:rPr>
                        <a:t>Title</a:t>
                      </a:r>
                      <a:endParaRPr kumimoji="0" lang="en-US" sz="1200" b="0" i="0" u="none" strike="noStrike" cap="none" normalizeH="0" baseline="0" dirty="0" smtClean="0">
                        <a:ln>
                          <a:noFill/>
                        </a:ln>
                        <a:solidFill>
                          <a:schemeClr val="tx1"/>
                        </a:solidFill>
                        <a:effectLst/>
                        <a:latin typeface="+mn-lt"/>
                      </a:endParaRPr>
                    </a:p>
                  </a:txBody>
                  <a:tcPr marL="274320" marR="274320" marT="182880" horzOverflow="overflow">
                    <a:lnL w="3175"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p>
                  </a:txBody>
                  <a:tcPr marL="274320" marR="274320" marT="182880" horzOverflow="overflow">
                    <a:lnL w="190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62523">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chemeClr val="tx1"/>
                          </a:solidFill>
                          <a:effectLst/>
                          <a:latin typeface="+mn-lt"/>
                        </a:rPr>
                        <a:t>Highlighted Row</a:t>
                      </a:r>
                      <a:endParaRPr kumimoji="0" lang="en-US" sz="1200" b="0" i="0" u="none" strike="noStrike" cap="none" normalizeH="0" baseline="0" dirty="0" smtClean="0">
                        <a:ln>
                          <a:noFill/>
                        </a:ln>
                        <a:solidFill>
                          <a:schemeClr val="tx1"/>
                        </a:solidFill>
                        <a:effectLst/>
                        <a:latin typeface="+mn-lt"/>
                      </a:endParaRPr>
                    </a:p>
                  </a:txBody>
                  <a:tcPr marL="274320" marR="274320" marT="182880" horzOverflow="overflow">
                    <a:lnL w="3175"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274320" marR="274320" marT="182880" horzOverflow="overflow">
                    <a:lnL w="190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Tree>
    <p:extLst>
      <p:ext uri="{BB962C8B-B14F-4D97-AF65-F5344CB8AC3E}">
        <p14:creationId xmlns:p14="http://schemas.microsoft.com/office/powerpoint/2010/main" val="147272135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515743843"/>
              </p:ext>
            </p:extLst>
          </p:nvPr>
        </p:nvGraphicFramePr>
        <p:xfrm>
          <a:off x="301833" y="1600201"/>
          <a:ext cx="11585368" cy="456882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326190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9" name="Content Placeholder 9"/>
          <p:cNvGraphicFramePr>
            <a:graphicFrameLocks/>
          </p:cNvGraphicFramePr>
          <p:nvPr>
            <p:extLst>
              <p:ext uri="{D42A27DB-BD31-4B8C-83A1-F6EECF244321}">
                <p14:modId xmlns:p14="http://schemas.microsoft.com/office/powerpoint/2010/main" val="2101132673"/>
              </p:ext>
            </p:extLst>
          </p:nvPr>
        </p:nvGraphicFramePr>
        <p:xfrm>
          <a:off x="301832" y="1600201"/>
          <a:ext cx="7992576" cy="455855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8523010" y="1600201"/>
            <a:ext cx="3364191" cy="4571999"/>
          </a:xfrm>
          <a:prstGeom prst="rect">
            <a:avLst/>
          </a:prstGeom>
          <a:noFill/>
        </p:spPr>
        <p:txBody>
          <a:bodyPr wrap="square" rtlCol="0">
            <a:noAutofit/>
          </a:bodyPr>
          <a:lstStyle/>
          <a:p>
            <a:pPr>
              <a:lnSpc>
                <a:spcPct val="90000"/>
              </a:lnSpc>
            </a:pPr>
            <a:r>
              <a:rPr lang="en-US" sz="1400" dirty="0">
                <a:solidFill>
                  <a:schemeClr val="bg2"/>
                </a:solidFill>
              </a:rPr>
              <a:t>Text placeholder, </a:t>
            </a:r>
            <a:br>
              <a:rPr lang="en-US" sz="1400" dirty="0">
                <a:solidFill>
                  <a:schemeClr val="bg2"/>
                </a:solidFill>
              </a:rPr>
            </a:br>
            <a:r>
              <a:rPr lang="en-US" sz="1400" dirty="0">
                <a:solidFill>
                  <a:schemeClr val="bg2"/>
                </a:solidFill>
              </a:rPr>
              <a:t>Arial 14</a:t>
            </a:r>
          </a:p>
        </p:txBody>
      </p:sp>
      <p:sp>
        <p:nvSpPr>
          <p:cNvPr id="5" name="TextBox 4"/>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98133383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3228936994"/>
              </p:ext>
            </p:extLst>
          </p:nvPr>
        </p:nvGraphicFramePr>
        <p:xfrm>
          <a:off x="301831" y="1600200"/>
          <a:ext cx="1158536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5096078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484600458"/>
              </p:ext>
            </p:extLst>
          </p:nvPr>
        </p:nvGraphicFramePr>
        <p:xfrm>
          <a:off x="301832" y="1600201"/>
          <a:ext cx="7761259" cy="457199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
        <p:nvSpPr>
          <p:cNvPr id="6" name="TextBox 5"/>
          <p:cNvSpPr txBox="1"/>
          <p:nvPr/>
        </p:nvSpPr>
        <p:spPr>
          <a:xfrm>
            <a:off x="8523010" y="1600201"/>
            <a:ext cx="3364191" cy="4571999"/>
          </a:xfrm>
          <a:prstGeom prst="rect">
            <a:avLst/>
          </a:prstGeom>
          <a:noFill/>
        </p:spPr>
        <p:txBody>
          <a:bodyPr wrap="square" rtlCol="0">
            <a:noAutofit/>
          </a:bodyPr>
          <a:lstStyle/>
          <a:p>
            <a:pPr>
              <a:lnSpc>
                <a:spcPct val="90000"/>
              </a:lnSpc>
            </a:pPr>
            <a:r>
              <a:rPr lang="en-US" sz="1400" dirty="0">
                <a:solidFill>
                  <a:schemeClr val="bg2"/>
                </a:solidFill>
              </a:rPr>
              <a:t>Text placeholder, </a:t>
            </a:r>
            <a:br>
              <a:rPr lang="en-US" sz="1400" dirty="0">
                <a:solidFill>
                  <a:schemeClr val="bg2"/>
                </a:solidFill>
              </a:rPr>
            </a:br>
            <a:r>
              <a:rPr lang="en-US" sz="1400" dirty="0">
                <a:solidFill>
                  <a:schemeClr val="bg2"/>
                </a:solidFill>
              </a:rPr>
              <a:t>Arial 14</a:t>
            </a:r>
          </a:p>
        </p:txBody>
      </p:sp>
    </p:spTree>
    <p:extLst>
      <p:ext uri="{BB962C8B-B14F-4D97-AF65-F5344CB8AC3E}">
        <p14:creationId xmlns:p14="http://schemas.microsoft.com/office/powerpoint/2010/main" val="208852056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862770009"/>
              </p:ext>
            </p:extLst>
          </p:nvPr>
        </p:nvGraphicFramePr>
        <p:xfrm>
          <a:off x="301832" y="1600200"/>
          <a:ext cx="1158536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03095981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765956719"/>
              </p:ext>
            </p:extLst>
          </p:nvPr>
        </p:nvGraphicFramePr>
        <p:xfrm>
          <a:off x="301833" y="1600200"/>
          <a:ext cx="11585368" cy="45593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43687700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1417596115"/>
              </p:ext>
            </p:extLst>
          </p:nvPr>
        </p:nvGraphicFramePr>
        <p:xfrm>
          <a:off x="301832" y="1632890"/>
          <a:ext cx="11585369" cy="456027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69347474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1538194578"/>
              </p:ext>
            </p:extLst>
          </p:nvPr>
        </p:nvGraphicFramePr>
        <p:xfrm>
          <a:off x="301832" y="1588478"/>
          <a:ext cx="11585369" cy="45702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75918230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1207233870"/>
              </p:ext>
            </p:extLst>
          </p:nvPr>
        </p:nvGraphicFramePr>
        <p:xfrm>
          <a:off x="301831" y="1524056"/>
          <a:ext cx="11585369" cy="464814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42333477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endParaRPr lang="en-US"/>
          </a:p>
        </p:txBody>
      </p:sp>
      <p:sp>
        <p:nvSpPr>
          <p:cNvPr id="9" name="Text Placeholder 8"/>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a:p>
        </p:txBody>
      </p:sp>
      <p:sp>
        <p:nvSpPr>
          <p:cNvPr id="4" name="Content Placeholder 3"/>
          <p:cNvSpPr>
            <a:spLocks noGrp="1"/>
          </p:cNvSpPr>
          <p:nvPr>
            <p:ph sz="quarter" idx="17"/>
          </p:nvPr>
        </p:nvSpPr>
        <p:spPr/>
        <p:txBody>
          <a:bodyPr/>
          <a:lstStyle/>
          <a:p>
            <a:endParaRPr lang="en-US" dirty="0"/>
          </a:p>
        </p:txBody>
      </p:sp>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1836167051"/>
      </p:ext>
    </p:extLst>
  </p:cSld>
  <p:clrMapOvr>
    <a:masterClrMapping/>
  </p:clrMapOvr>
  <p:transition xmlns:p14="http://schemas.microsoft.com/office/powerpoint/2010/main">
    <p:wip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4259156862"/>
              </p:ext>
            </p:extLst>
          </p:nvPr>
        </p:nvGraphicFramePr>
        <p:xfrm>
          <a:off x="301832" y="1600200"/>
          <a:ext cx="11585369" cy="45593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73486528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1354324987"/>
              </p:ext>
            </p:extLst>
          </p:nvPr>
        </p:nvGraphicFramePr>
        <p:xfrm>
          <a:off x="6858000" y="1285666"/>
          <a:ext cx="3977640" cy="4846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3043720390"/>
              </p:ext>
            </p:extLst>
          </p:nvPr>
        </p:nvGraphicFramePr>
        <p:xfrm>
          <a:off x="1742266" y="1295400"/>
          <a:ext cx="4022035" cy="4846320"/>
        </p:xfrm>
        <a:graphic>
          <a:graphicData uri="http://schemas.openxmlformats.org/drawingml/2006/chart">
            <c:chart xmlns:c="http://schemas.openxmlformats.org/drawingml/2006/chart" xmlns:r="http://schemas.openxmlformats.org/officeDocument/2006/relationships" r:id="rId4"/>
          </a:graphicData>
        </a:graphic>
      </p:graphicFrame>
      <p:sp>
        <p:nvSpPr>
          <p:cNvPr id="3" name="Title 2"/>
          <p:cNvSpPr>
            <a:spLocks noGrp="1"/>
          </p:cNvSpPr>
          <p:nvPr>
            <p:ph type="title"/>
          </p:nvPr>
        </p:nvSpPr>
        <p:spPr/>
        <p:txBody>
          <a:bodyPr/>
          <a:lstStyle/>
          <a:p>
            <a:r>
              <a:rPr lang="en-US" dirty="0"/>
              <a:t>Title Goes Here</a:t>
            </a:r>
          </a:p>
        </p:txBody>
      </p:sp>
      <p:sp>
        <p:nvSpPr>
          <p:cNvPr id="5" name="TextBox 4"/>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66963442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sp>
        <p:nvSpPr>
          <p:cNvPr id="29" name="Rectangle 28"/>
          <p:cNvSpPr/>
          <p:nvPr/>
        </p:nvSpPr>
        <p:spPr>
          <a:xfrm>
            <a:off x="6141686" y="1600201"/>
            <a:ext cx="4097360" cy="2259452"/>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828800" tIns="914400" rIns="274320" bIns="914400" rtlCol="0" anchor="ctr"/>
          <a:lstStyle/>
          <a:p>
            <a:pPr>
              <a:spcBef>
                <a:spcPts val="900"/>
              </a:spcBef>
              <a:buClr>
                <a:schemeClr val="tx1"/>
              </a:buClr>
            </a:pPr>
            <a:r>
              <a:rPr lang="en-US" sz="1400" dirty="0">
                <a:solidFill>
                  <a:schemeClr val="bg2"/>
                </a:solidFill>
              </a:rPr>
              <a:t>Category</a:t>
            </a:r>
            <a:r>
              <a:rPr lang="en-US" sz="1400" dirty="0">
                <a:solidFill>
                  <a:schemeClr val="bg2"/>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bg2"/>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31" name="Rectangle 30"/>
          <p:cNvSpPr/>
          <p:nvPr/>
        </p:nvSpPr>
        <p:spPr>
          <a:xfrm>
            <a:off x="6141686" y="3914850"/>
            <a:ext cx="4097360" cy="2259452"/>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828800" tIns="914400" rIns="274320" bIns="914400" rtlCol="0" anchor="ctr"/>
          <a:lstStyle/>
          <a:p>
            <a:pPr>
              <a:spcBef>
                <a:spcPts val="900"/>
              </a:spcBef>
              <a:buClr>
                <a:schemeClr val="tx1"/>
              </a:buClr>
            </a:pPr>
            <a:r>
              <a:rPr lang="en-US" sz="1400" dirty="0">
                <a:solidFill>
                  <a:schemeClr val="bg2"/>
                </a:solidFill>
              </a:rPr>
              <a:t>Category</a:t>
            </a:r>
            <a:r>
              <a:rPr lang="en-US" sz="1400" dirty="0">
                <a:solidFill>
                  <a:schemeClr val="bg2"/>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bg2"/>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38" name="Rectangle 37"/>
          <p:cNvSpPr/>
          <p:nvPr/>
        </p:nvSpPr>
        <p:spPr>
          <a:xfrm>
            <a:off x="1981200" y="1600201"/>
            <a:ext cx="4097360" cy="2259452"/>
          </a:xfrm>
          <a:prstGeom prst="rect">
            <a:avLst/>
          </a:prstGeom>
          <a:solidFill>
            <a:schemeClr val="bg1"/>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274320" tIns="914400" rIns="1828800" bIns="914400" rtlCol="0" anchor="ctr"/>
          <a:lstStyle/>
          <a:p>
            <a:pPr>
              <a:spcBef>
                <a:spcPts val="900"/>
              </a:spcBef>
              <a:buClr>
                <a:schemeClr val="tx1"/>
              </a:buClr>
            </a:pPr>
            <a:r>
              <a:rPr lang="en-US" sz="1400" dirty="0">
                <a:solidFill>
                  <a:schemeClr val="accent1"/>
                </a:solidFill>
              </a:rPr>
              <a:t>Category</a:t>
            </a:r>
            <a:r>
              <a:rPr lang="en-US" sz="1400" dirty="0">
                <a:solidFill>
                  <a:schemeClr val="accent1"/>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accent1"/>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39" name="Rectangle 38"/>
          <p:cNvSpPr/>
          <p:nvPr/>
        </p:nvSpPr>
        <p:spPr>
          <a:xfrm>
            <a:off x="1981200" y="3914850"/>
            <a:ext cx="4097360" cy="2259452"/>
          </a:xfrm>
          <a:prstGeom prst="rect">
            <a:avLst/>
          </a:prstGeom>
          <a:solidFill>
            <a:schemeClr val="bg1"/>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274320" tIns="914400" rIns="1828800" bIns="914400" rtlCol="0" anchor="ctr"/>
          <a:lstStyle/>
          <a:p>
            <a:pPr>
              <a:spcBef>
                <a:spcPts val="900"/>
              </a:spcBef>
              <a:buClr>
                <a:schemeClr val="tx1"/>
              </a:buClr>
            </a:pPr>
            <a:r>
              <a:rPr lang="en-US" sz="1400" dirty="0">
                <a:solidFill>
                  <a:schemeClr val="accent1"/>
                </a:solidFill>
              </a:rPr>
              <a:t>Category</a:t>
            </a:r>
            <a:r>
              <a:rPr lang="en-US" sz="1400" dirty="0">
                <a:solidFill>
                  <a:schemeClr val="accent1"/>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accent1"/>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40" name="Freeform 39"/>
          <p:cNvSpPr/>
          <p:nvPr/>
        </p:nvSpPr>
        <p:spPr>
          <a:xfrm rot="5400000">
            <a:off x="4350459" y="2133143"/>
            <a:ext cx="1729523" cy="1730762"/>
          </a:xfrm>
          <a:custGeom>
            <a:avLst/>
            <a:gdLst>
              <a:gd name="connsiteX0" fmla="*/ 0 w 1899783"/>
              <a:gd name="connsiteY0" fmla="*/ 0 h 1901142"/>
              <a:gd name="connsiteX1" fmla="*/ 1899783 w 1899783"/>
              <a:gd name="connsiteY1" fmla="*/ 0 h 1901142"/>
              <a:gd name="connsiteX2" fmla="*/ 1899783 w 1899783"/>
              <a:gd name="connsiteY2" fmla="*/ 1901142 h 1901142"/>
              <a:gd name="connsiteX3" fmla="*/ 1739304 w 1899783"/>
              <a:gd name="connsiteY3" fmla="*/ 1893543 h 1901142"/>
              <a:gd name="connsiteX4" fmla="*/ 8785 w 1899783"/>
              <a:gd name="connsiteY4" fmla="*/ 173976 h 1901142"/>
              <a:gd name="connsiteX5" fmla="*/ 0 w 1899783"/>
              <a:gd name="connsiteY5" fmla="*/ 0 h 1901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783" h="1901142">
                <a:moveTo>
                  <a:pt x="0" y="0"/>
                </a:moveTo>
                <a:lnTo>
                  <a:pt x="1899783" y="0"/>
                </a:lnTo>
                <a:lnTo>
                  <a:pt x="1899783" y="1901142"/>
                </a:lnTo>
                <a:lnTo>
                  <a:pt x="1739304" y="1893543"/>
                </a:lnTo>
                <a:cubicBezTo>
                  <a:pt x="827553" y="1806762"/>
                  <a:pt x="101210" y="1084070"/>
                  <a:pt x="8785" y="173976"/>
                </a:cubicBez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rot="5400000">
            <a:off x="6142306" y="2132912"/>
            <a:ext cx="1729523" cy="1730760"/>
          </a:xfrm>
          <a:custGeom>
            <a:avLst/>
            <a:gdLst>
              <a:gd name="connsiteX0" fmla="*/ 0 w 1899783"/>
              <a:gd name="connsiteY0" fmla="*/ 1901140 h 1901140"/>
              <a:gd name="connsiteX1" fmla="*/ 8785 w 1899783"/>
              <a:gd name="connsiteY1" fmla="*/ 1727165 h 1901140"/>
              <a:gd name="connsiteX2" fmla="*/ 1739304 w 1899783"/>
              <a:gd name="connsiteY2" fmla="*/ 7598 h 1901140"/>
              <a:gd name="connsiteX3" fmla="*/ 1899783 w 1899783"/>
              <a:gd name="connsiteY3" fmla="*/ 0 h 1901140"/>
              <a:gd name="connsiteX4" fmla="*/ 1899783 w 1899783"/>
              <a:gd name="connsiteY4" fmla="*/ 1901140 h 1901140"/>
              <a:gd name="connsiteX5" fmla="*/ 0 w 1899783"/>
              <a:gd name="connsiteY5" fmla="*/ 1901140 h 190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783" h="1901140">
                <a:moveTo>
                  <a:pt x="0" y="1901140"/>
                </a:moveTo>
                <a:lnTo>
                  <a:pt x="8785" y="1727165"/>
                </a:lnTo>
                <a:cubicBezTo>
                  <a:pt x="101210" y="817071"/>
                  <a:pt x="827553" y="94379"/>
                  <a:pt x="1739304" y="7598"/>
                </a:cubicBezTo>
                <a:lnTo>
                  <a:pt x="1899783" y="0"/>
                </a:lnTo>
                <a:lnTo>
                  <a:pt x="1899783" y="1901140"/>
                </a:lnTo>
                <a:lnTo>
                  <a:pt x="0" y="19011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rot="5400000">
            <a:off x="6135418" y="3915403"/>
            <a:ext cx="1731982" cy="1730876"/>
          </a:xfrm>
          <a:custGeom>
            <a:avLst/>
            <a:gdLst>
              <a:gd name="connsiteX0" fmla="*/ 0 w 1902484"/>
              <a:gd name="connsiteY0" fmla="*/ 1901268 h 1901268"/>
              <a:gd name="connsiteX1" fmla="*/ 0 w 1902484"/>
              <a:gd name="connsiteY1" fmla="*/ 0 h 1901268"/>
              <a:gd name="connsiteX2" fmla="*/ 163180 w 1902484"/>
              <a:gd name="connsiteY2" fmla="*/ 7726 h 1901268"/>
              <a:gd name="connsiteX3" fmla="*/ 1893699 w 1902484"/>
              <a:gd name="connsiteY3" fmla="*/ 1727293 h 1901268"/>
              <a:gd name="connsiteX4" fmla="*/ 1902484 w 1902484"/>
              <a:gd name="connsiteY4" fmla="*/ 1901268 h 1901268"/>
              <a:gd name="connsiteX5" fmla="*/ 0 w 1902484"/>
              <a:gd name="connsiteY5" fmla="*/ 1901268 h 190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484" h="1901268">
                <a:moveTo>
                  <a:pt x="0" y="1901268"/>
                </a:moveTo>
                <a:lnTo>
                  <a:pt x="0" y="0"/>
                </a:lnTo>
                <a:lnTo>
                  <a:pt x="163180" y="7726"/>
                </a:lnTo>
                <a:cubicBezTo>
                  <a:pt x="1074931" y="94507"/>
                  <a:pt x="1801274" y="817199"/>
                  <a:pt x="1893699" y="1727293"/>
                </a:cubicBezTo>
                <a:lnTo>
                  <a:pt x="1902484" y="1901268"/>
                </a:lnTo>
                <a:lnTo>
                  <a:pt x="0" y="19012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p:cNvSpPr/>
          <p:nvPr/>
        </p:nvSpPr>
        <p:spPr>
          <a:xfrm rot="5400000">
            <a:off x="4350214" y="3915654"/>
            <a:ext cx="1731982" cy="1730878"/>
          </a:xfrm>
          <a:custGeom>
            <a:avLst/>
            <a:gdLst>
              <a:gd name="connsiteX0" fmla="*/ 0 w 1902484"/>
              <a:gd name="connsiteY0" fmla="*/ 1901270 h 1901270"/>
              <a:gd name="connsiteX1" fmla="*/ 0 w 1902484"/>
              <a:gd name="connsiteY1" fmla="*/ 0 h 1901270"/>
              <a:gd name="connsiteX2" fmla="*/ 1902484 w 1902484"/>
              <a:gd name="connsiteY2" fmla="*/ 0 h 1901270"/>
              <a:gd name="connsiteX3" fmla="*/ 1893699 w 1902484"/>
              <a:gd name="connsiteY3" fmla="*/ 173976 h 1901270"/>
              <a:gd name="connsiteX4" fmla="*/ 163180 w 1902484"/>
              <a:gd name="connsiteY4" fmla="*/ 1893543 h 1901270"/>
              <a:gd name="connsiteX5" fmla="*/ 0 w 1902484"/>
              <a:gd name="connsiteY5" fmla="*/ 1901270 h 190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484" h="1901270">
                <a:moveTo>
                  <a:pt x="0" y="1901270"/>
                </a:moveTo>
                <a:lnTo>
                  <a:pt x="0" y="0"/>
                </a:lnTo>
                <a:lnTo>
                  <a:pt x="1902484" y="0"/>
                </a:lnTo>
                <a:lnTo>
                  <a:pt x="1893699" y="173976"/>
                </a:lnTo>
                <a:cubicBezTo>
                  <a:pt x="1801274" y="1084070"/>
                  <a:pt x="1074931" y="1806762"/>
                  <a:pt x="163180" y="1893543"/>
                </a:cubicBezTo>
                <a:lnTo>
                  <a:pt x="0" y="1901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3" cstate="screen">
            <a:biLevel thresh="50000"/>
            <a:extLst>
              <a:ext uri="{28A0092B-C50C-407E-A947-70E740481C1C}">
                <a14:useLocalDpi xmlns:a14="http://schemas.microsoft.com/office/drawing/2010/main"/>
              </a:ext>
            </a:extLst>
          </a:blip>
          <a:stretch>
            <a:fillRect/>
          </a:stretch>
        </p:blipFill>
        <p:spPr>
          <a:xfrm>
            <a:off x="5076516" y="2920173"/>
            <a:ext cx="704269" cy="502606"/>
          </a:xfrm>
          <a:prstGeom prst="rect">
            <a:avLst/>
          </a:prstGeom>
          <a:noFill/>
        </p:spPr>
      </p:pic>
      <p:pic>
        <p:nvPicPr>
          <p:cNvPr id="45" name="Picture 44"/>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6422560" y="2813569"/>
            <a:ext cx="697622" cy="694513"/>
          </a:xfrm>
          <a:prstGeom prst="rect">
            <a:avLst/>
          </a:prstGeom>
          <a:noFill/>
        </p:spPr>
      </p:pic>
      <p:pic>
        <p:nvPicPr>
          <p:cNvPr id="46" name="Picture 4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01507" y="4193337"/>
            <a:ext cx="640450" cy="631824"/>
          </a:xfrm>
          <a:prstGeom prst="rect">
            <a:avLst/>
          </a:prstGeom>
        </p:spPr>
      </p:pic>
      <p:pic>
        <p:nvPicPr>
          <p:cNvPr id="47" name="Picture 4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94332" y="4208775"/>
            <a:ext cx="736444" cy="637306"/>
          </a:xfrm>
          <a:prstGeom prst="rect">
            <a:avLst/>
          </a:prstGeom>
          <a:noFill/>
        </p:spPr>
      </p:pic>
    </p:spTree>
    <p:extLst>
      <p:ext uri="{BB962C8B-B14F-4D97-AF65-F5344CB8AC3E}">
        <p14:creationId xmlns:p14="http://schemas.microsoft.com/office/powerpoint/2010/main" val="145823446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Freeform 73"/>
          <p:cNvSpPr/>
          <p:nvPr/>
        </p:nvSpPr>
        <p:spPr>
          <a:xfrm>
            <a:off x="3939211" y="2677636"/>
            <a:ext cx="4180364" cy="4180364"/>
          </a:xfrm>
          <a:custGeom>
            <a:avLst/>
            <a:gdLst>
              <a:gd name="connsiteX0" fmla="*/ 2090163 w 4180364"/>
              <a:gd name="connsiteY0" fmla="*/ 4180363 h 4180364"/>
              <a:gd name="connsiteX1" fmla="*/ 2090202 w 4180364"/>
              <a:gd name="connsiteY1" fmla="*/ 4180363 h 4180364"/>
              <a:gd name="connsiteX2" fmla="*/ 2090182 w 4180364"/>
              <a:gd name="connsiteY2" fmla="*/ 4180364 h 4180364"/>
              <a:gd name="connsiteX3" fmla="*/ 2090182 w 4180364"/>
              <a:gd name="connsiteY3" fmla="*/ 0 h 4180364"/>
              <a:gd name="connsiteX4" fmla="*/ 4180364 w 4180364"/>
              <a:gd name="connsiteY4" fmla="*/ 2090182 h 4180364"/>
              <a:gd name="connsiteX5" fmla="*/ 4169573 w 4180364"/>
              <a:gd name="connsiteY5" fmla="*/ 2303891 h 4180364"/>
              <a:gd name="connsiteX6" fmla="*/ 4166594 w 4180364"/>
              <a:gd name="connsiteY6" fmla="*/ 2323409 h 4180364"/>
              <a:gd name="connsiteX7" fmla="*/ 13770 w 4180364"/>
              <a:gd name="connsiteY7" fmla="*/ 2323409 h 4180364"/>
              <a:gd name="connsiteX8" fmla="*/ 10792 w 4180364"/>
              <a:gd name="connsiteY8" fmla="*/ 2303891 h 4180364"/>
              <a:gd name="connsiteX9" fmla="*/ 0 w 4180364"/>
              <a:gd name="connsiteY9" fmla="*/ 2090182 h 4180364"/>
              <a:gd name="connsiteX10" fmla="*/ 2090182 w 4180364"/>
              <a:gd name="connsiteY10" fmla="*/ 0 h 418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0364" h="4180364">
                <a:moveTo>
                  <a:pt x="2090163" y="4180363"/>
                </a:moveTo>
                <a:lnTo>
                  <a:pt x="2090202" y="4180363"/>
                </a:lnTo>
                <a:lnTo>
                  <a:pt x="2090182" y="4180364"/>
                </a:lnTo>
                <a:close/>
                <a:moveTo>
                  <a:pt x="2090182" y="0"/>
                </a:moveTo>
                <a:cubicBezTo>
                  <a:pt x="3244558" y="0"/>
                  <a:pt x="4180364" y="935806"/>
                  <a:pt x="4180364" y="2090182"/>
                </a:cubicBezTo>
                <a:cubicBezTo>
                  <a:pt x="4180364" y="2162331"/>
                  <a:pt x="4176709" y="2233625"/>
                  <a:pt x="4169573" y="2303891"/>
                </a:cubicBezTo>
                <a:lnTo>
                  <a:pt x="4166594" y="2323409"/>
                </a:lnTo>
                <a:lnTo>
                  <a:pt x="13770" y="2323409"/>
                </a:lnTo>
                <a:lnTo>
                  <a:pt x="10792" y="2303891"/>
                </a:lnTo>
                <a:cubicBezTo>
                  <a:pt x="3656" y="2233625"/>
                  <a:pt x="0" y="2162331"/>
                  <a:pt x="0" y="2090182"/>
                </a:cubicBezTo>
                <a:cubicBezTo>
                  <a:pt x="0" y="935806"/>
                  <a:pt x="935806" y="0"/>
                  <a:pt x="2090182" y="0"/>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 name="Title 1"/>
          <p:cNvSpPr>
            <a:spLocks noGrp="1"/>
          </p:cNvSpPr>
          <p:nvPr>
            <p:ph type="title"/>
          </p:nvPr>
        </p:nvSpPr>
        <p:spPr/>
        <p:txBody>
          <a:bodyPr/>
          <a:lstStyle/>
          <a:p>
            <a:r>
              <a:rPr lang="en-US" dirty="0"/>
              <a:t>Title Goes Here</a:t>
            </a:r>
          </a:p>
        </p:txBody>
      </p:sp>
      <p:sp>
        <p:nvSpPr>
          <p:cNvPr id="60" name="Freeform 59"/>
          <p:cNvSpPr/>
          <p:nvPr/>
        </p:nvSpPr>
        <p:spPr>
          <a:xfrm>
            <a:off x="3377493" y="2194294"/>
            <a:ext cx="5441198" cy="2507599"/>
          </a:xfrm>
          <a:custGeom>
            <a:avLst/>
            <a:gdLst>
              <a:gd name="connsiteX0" fmla="*/ 2561379 w 5122758"/>
              <a:gd name="connsiteY0" fmla="*/ 0 h 2426618"/>
              <a:gd name="connsiteX1" fmla="*/ 5116664 w 5122758"/>
              <a:gd name="connsiteY1" fmla="*/ 2305927 h 2426618"/>
              <a:gd name="connsiteX2" fmla="*/ 5122758 w 5122758"/>
              <a:gd name="connsiteY2" fmla="*/ 2426618 h 2426618"/>
              <a:gd name="connsiteX3" fmla="*/ 0 w 5122758"/>
              <a:gd name="connsiteY3" fmla="*/ 2426618 h 2426618"/>
              <a:gd name="connsiteX4" fmla="*/ 6094 w 5122758"/>
              <a:gd name="connsiteY4" fmla="*/ 2305927 h 2426618"/>
              <a:gd name="connsiteX5" fmla="*/ 2561379 w 5122758"/>
              <a:gd name="connsiteY5" fmla="*/ 0 h 2426618"/>
              <a:gd name="connsiteX0" fmla="*/ 2555285 w 5116664"/>
              <a:gd name="connsiteY0" fmla="*/ 0 h 2426618"/>
              <a:gd name="connsiteX1" fmla="*/ 5110570 w 5116664"/>
              <a:gd name="connsiteY1" fmla="*/ 2305927 h 2426618"/>
              <a:gd name="connsiteX2" fmla="*/ 5116664 w 5116664"/>
              <a:gd name="connsiteY2" fmla="*/ 2426618 h 2426618"/>
              <a:gd name="connsiteX3" fmla="*/ 0 w 5116664"/>
              <a:gd name="connsiteY3" fmla="*/ 2305927 h 2426618"/>
              <a:gd name="connsiteX4" fmla="*/ 2555285 w 5116664"/>
              <a:gd name="connsiteY4" fmla="*/ 0 h 2426618"/>
              <a:gd name="connsiteX0" fmla="*/ 2555285 w 5110570"/>
              <a:gd name="connsiteY0" fmla="*/ 0 h 2305927"/>
              <a:gd name="connsiteX1" fmla="*/ 5110570 w 5110570"/>
              <a:gd name="connsiteY1" fmla="*/ 2305927 h 2305927"/>
              <a:gd name="connsiteX2" fmla="*/ 0 w 5110570"/>
              <a:gd name="connsiteY2" fmla="*/ 2305927 h 2305927"/>
              <a:gd name="connsiteX3" fmla="*/ 2555285 w 5110570"/>
              <a:gd name="connsiteY3" fmla="*/ 0 h 2305927"/>
              <a:gd name="connsiteX0" fmla="*/ 5110570 w 5202010"/>
              <a:gd name="connsiteY0" fmla="*/ 2305927 h 2397367"/>
              <a:gd name="connsiteX1" fmla="*/ 0 w 5202010"/>
              <a:gd name="connsiteY1" fmla="*/ 2305927 h 2397367"/>
              <a:gd name="connsiteX2" fmla="*/ 2555285 w 5202010"/>
              <a:gd name="connsiteY2" fmla="*/ 0 h 2397367"/>
              <a:gd name="connsiteX3" fmla="*/ 5202010 w 5202010"/>
              <a:gd name="connsiteY3" fmla="*/ 2397367 h 2397367"/>
              <a:gd name="connsiteX0" fmla="*/ 204033 w 5202010"/>
              <a:gd name="connsiteY0" fmla="*/ 2305927 h 2397367"/>
              <a:gd name="connsiteX1" fmla="*/ 0 w 5202010"/>
              <a:gd name="connsiteY1" fmla="*/ 2305927 h 2397367"/>
              <a:gd name="connsiteX2" fmla="*/ 2555285 w 5202010"/>
              <a:gd name="connsiteY2" fmla="*/ 0 h 2397367"/>
              <a:gd name="connsiteX3" fmla="*/ 5202010 w 5202010"/>
              <a:gd name="connsiteY3" fmla="*/ 2397367 h 2397367"/>
              <a:gd name="connsiteX0" fmla="*/ 0 w 5202010"/>
              <a:gd name="connsiteY0" fmla="*/ 2305927 h 2397367"/>
              <a:gd name="connsiteX1" fmla="*/ 2555285 w 5202010"/>
              <a:gd name="connsiteY1" fmla="*/ 0 h 2397367"/>
              <a:gd name="connsiteX2" fmla="*/ 5202010 w 5202010"/>
              <a:gd name="connsiteY2" fmla="*/ 2397367 h 2397367"/>
            </a:gdLst>
            <a:ahLst/>
            <a:cxnLst>
              <a:cxn ang="0">
                <a:pos x="connsiteX0" y="connsiteY0"/>
              </a:cxn>
              <a:cxn ang="0">
                <a:pos x="connsiteX1" y="connsiteY1"/>
              </a:cxn>
              <a:cxn ang="0">
                <a:pos x="connsiteX2" y="connsiteY2"/>
              </a:cxn>
            </a:cxnLst>
            <a:rect l="l" t="t" r="r" b="b"/>
            <a:pathLst>
              <a:path w="5202010" h="2397367">
                <a:moveTo>
                  <a:pt x="0" y="2305927"/>
                </a:moveTo>
                <a:cubicBezTo>
                  <a:pt x="131536" y="1010722"/>
                  <a:pt x="1225377" y="0"/>
                  <a:pt x="2555285" y="0"/>
                </a:cubicBezTo>
                <a:cubicBezTo>
                  <a:pt x="3885194" y="0"/>
                  <a:pt x="4979035" y="1010722"/>
                  <a:pt x="5202010" y="2397367"/>
                </a:cubicBezTo>
              </a:path>
            </a:pathLst>
          </a:custGeom>
          <a:noFill/>
          <a:ln w="2540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ln w="0"/>
              <a:solidFill>
                <a:schemeClr val="accent1"/>
              </a:solidFill>
              <a:effectLst>
                <a:outerShdw blurRad="38100" dist="25400" dir="5400000" algn="ctr" rotWithShape="0">
                  <a:srgbClr val="6E747A">
                    <a:alpha val="43000"/>
                  </a:srgbClr>
                </a:outerShdw>
              </a:effectLst>
            </a:endParaRPr>
          </a:p>
        </p:txBody>
      </p:sp>
      <p:sp>
        <p:nvSpPr>
          <p:cNvPr id="61" name="Freeform 269"/>
          <p:cNvSpPr>
            <a:spLocks noChangeAspect="1" noChangeArrowheads="1"/>
          </p:cNvSpPr>
          <p:nvPr/>
        </p:nvSpPr>
        <p:spPr bwMode="auto">
          <a:xfrm>
            <a:off x="3737481" y="2920420"/>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62" name="Oval 61"/>
          <p:cNvSpPr/>
          <p:nvPr/>
        </p:nvSpPr>
        <p:spPr>
          <a:xfrm flipH="1">
            <a:off x="3341763" y="30592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63" name="Freeform 62"/>
          <p:cNvSpPr/>
          <p:nvPr/>
        </p:nvSpPr>
        <p:spPr>
          <a:xfrm flipH="1">
            <a:off x="3405625" y="3091543"/>
            <a:ext cx="370115" cy="65314"/>
          </a:xfrm>
          <a:custGeom>
            <a:avLst/>
            <a:gdLst>
              <a:gd name="connsiteX0" fmla="*/ 0 w 370115"/>
              <a:gd name="connsiteY0" fmla="*/ 65314 h 65314"/>
              <a:gd name="connsiteX1" fmla="*/ 60960 w 370115"/>
              <a:gd name="connsiteY1" fmla="*/ 0 h 65314"/>
              <a:gd name="connsiteX2" fmla="*/ 370115 w 370115"/>
              <a:gd name="connsiteY2" fmla="*/ 0 h 65314"/>
            </a:gdLst>
            <a:ahLst/>
            <a:cxnLst>
              <a:cxn ang="0">
                <a:pos x="connsiteX0" y="connsiteY0"/>
              </a:cxn>
              <a:cxn ang="0">
                <a:pos x="connsiteX1" y="connsiteY1"/>
              </a:cxn>
              <a:cxn ang="0">
                <a:pos x="connsiteX2" y="connsiteY2"/>
              </a:cxn>
            </a:cxnLst>
            <a:rect l="l" t="t" r="r" b="b"/>
            <a:pathLst>
              <a:path w="370115" h="65314">
                <a:moveTo>
                  <a:pt x="0" y="65314"/>
                </a:moveTo>
                <a:lnTo>
                  <a:pt x="60960" y="0"/>
                </a:lnTo>
                <a:lnTo>
                  <a:pt x="37011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925847" y="4020647"/>
            <a:ext cx="4193729" cy="367836"/>
          </a:xfrm>
          <a:prstGeom prst="rect">
            <a:avLst/>
          </a:prstGeom>
          <a:noFill/>
        </p:spPr>
        <p:txBody>
          <a:bodyPr wrap="square" lIns="91440" tIns="45720" rIns="91440" bIns="45720" rtlCol="0" anchor="ctr" anchorCtr="0">
            <a:noAutofit/>
          </a:bodyPr>
          <a:lstStyle/>
          <a:p>
            <a:pPr algn="ctr" defTabSz="1218987">
              <a:defRPr/>
            </a:pPr>
            <a:r>
              <a:rPr lang="en-US" kern="0" dirty="0">
                <a:solidFill>
                  <a:schemeClr val="bg1"/>
                </a:solidFill>
                <a:latin typeface="Arial" charset="0"/>
                <a:ea typeface="Arial" charset="0"/>
                <a:cs typeface="Arial" charset="0"/>
              </a:rPr>
              <a:t>Category Title</a:t>
            </a:r>
          </a:p>
        </p:txBody>
      </p:sp>
      <p:sp>
        <p:nvSpPr>
          <p:cNvPr id="65" name="Rectangle 64"/>
          <p:cNvSpPr/>
          <p:nvPr/>
        </p:nvSpPr>
        <p:spPr>
          <a:xfrm>
            <a:off x="3764738" y="5001047"/>
            <a:ext cx="4668977" cy="451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5279177" y="5124922"/>
            <a:ext cx="1568848" cy="276999"/>
            <a:chOff x="5203648" y="5967377"/>
            <a:chExt cx="2080704" cy="367374"/>
          </a:xfrm>
        </p:grpSpPr>
        <p:sp>
          <p:nvSpPr>
            <p:cNvPr id="67" name="Freeform 269"/>
            <p:cNvSpPr>
              <a:spLocks noChangeAspect="1" noChangeArrowheads="1"/>
            </p:cNvSpPr>
            <p:nvPr/>
          </p:nvSpPr>
          <p:spPr bwMode="auto">
            <a:xfrm>
              <a:off x="5203648" y="6053112"/>
              <a:ext cx="209938" cy="191076"/>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200" dirty="0">
                <a:latin typeface="Open Sans"/>
                <a:cs typeface="Open Sans"/>
              </a:endParaRPr>
            </a:p>
          </p:txBody>
        </p:sp>
        <p:sp>
          <p:nvSpPr>
            <p:cNvPr id="68" name="Rectangle 67"/>
            <p:cNvSpPr/>
            <p:nvPr/>
          </p:nvSpPr>
          <p:spPr>
            <a:xfrm>
              <a:off x="5512967" y="5967377"/>
              <a:ext cx="1771385" cy="367374"/>
            </a:xfrm>
            <a:prstGeom prst="rect">
              <a:avLst/>
            </a:prstGeom>
          </p:spPr>
          <p:txBody>
            <a:bodyPr wrap="none" lIns="91440" tIns="45720" rIns="91440" bIns="45720" anchor="ctr" anchorCtr="0">
              <a:spAutoFit/>
            </a:bodyPr>
            <a:lstStyle/>
            <a:p>
              <a:r>
                <a:rPr lang="en-US" sz="1200" dirty="0"/>
                <a:t>Curabitur ut urna</a:t>
              </a:r>
              <a:endParaRPr lang="en-US" sz="1200" dirty="0">
                <a:latin typeface="Arial" charset="0"/>
                <a:ea typeface="Arial" charset="0"/>
                <a:cs typeface="Arial" charset="0"/>
              </a:endParaRPr>
            </a:p>
          </p:txBody>
        </p:sp>
      </p:grpSp>
      <p:sp>
        <p:nvSpPr>
          <p:cNvPr id="69" name="Freeform 269"/>
          <p:cNvSpPr>
            <a:spLocks noChangeAspect="1" noChangeArrowheads="1"/>
          </p:cNvSpPr>
          <p:nvPr/>
        </p:nvSpPr>
        <p:spPr bwMode="auto">
          <a:xfrm>
            <a:off x="3113214" y="4503164"/>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a:extLst/>
        </p:spPr>
        <p:txBody>
          <a:bodyPr wrap="none" anchor="ctr"/>
          <a:lstStyle/>
          <a:p>
            <a:endParaRPr lang="en-US" sz="900" dirty="0">
              <a:latin typeface="Open Sans"/>
              <a:cs typeface="Open Sans"/>
            </a:endParaRPr>
          </a:p>
        </p:txBody>
      </p:sp>
      <p:sp>
        <p:nvSpPr>
          <p:cNvPr id="70" name="Freeform 269"/>
          <p:cNvSpPr>
            <a:spLocks noChangeAspect="1" noChangeArrowheads="1"/>
          </p:cNvSpPr>
          <p:nvPr/>
        </p:nvSpPr>
        <p:spPr bwMode="auto">
          <a:xfrm>
            <a:off x="8476532" y="4503164"/>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a:extLst/>
        </p:spPr>
        <p:txBody>
          <a:bodyPr wrap="none" anchor="ctr"/>
          <a:lstStyle/>
          <a:p>
            <a:endParaRPr lang="en-US" sz="900" dirty="0">
              <a:latin typeface="Open Sans"/>
              <a:cs typeface="Open Sans"/>
            </a:endParaRPr>
          </a:p>
        </p:txBody>
      </p:sp>
      <p:sp>
        <p:nvSpPr>
          <p:cNvPr id="85" name="Freeform 269"/>
          <p:cNvSpPr>
            <a:spLocks noChangeAspect="1" noChangeArrowheads="1"/>
          </p:cNvSpPr>
          <p:nvPr/>
        </p:nvSpPr>
        <p:spPr bwMode="auto">
          <a:xfrm>
            <a:off x="4447571" y="2309305"/>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86" name="Freeform 269"/>
          <p:cNvSpPr>
            <a:spLocks noChangeArrowheads="1"/>
          </p:cNvSpPr>
          <p:nvPr/>
        </p:nvSpPr>
        <p:spPr bwMode="auto">
          <a:xfrm>
            <a:off x="6273772" y="2023536"/>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cap="flat">
            <a:solidFill>
              <a:schemeClr val="accent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87" name="Freeform 269"/>
          <p:cNvSpPr>
            <a:spLocks noChangeAspect="1" noChangeArrowheads="1"/>
          </p:cNvSpPr>
          <p:nvPr/>
        </p:nvSpPr>
        <p:spPr bwMode="auto">
          <a:xfrm>
            <a:off x="7816737" y="2920420"/>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pic>
        <p:nvPicPr>
          <p:cNvPr id="88" name="Picture 87"/>
          <p:cNvPicPr>
            <a:picLocks noChangeAspect="1"/>
          </p:cNvPicPr>
          <p:nvPr/>
        </p:nvPicPr>
        <p:blipFill>
          <a:blip r:embed="rId4">
            <a:duotone>
              <a:schemeClr val="accent1">
                <a:shade val="45000"/>
                <a:satMod val="135000"/>
              </a:schemeClr>
              <a:prstClr val="white"/>
            </a:duotone>
          </a:blip>
          <a:stretch>
            <a:fillRect/>
          </a:stretch>
        </p:blipFill>
        <p:spPr>
          <a:xfrm>
            <a:off x="3879880" y="3100531"/>
            <a:ext cx="308108" cy="188638"/>
          </a:xfrm>
          <a:prstGeom prst="rect">
            <a:avLst/>
          </a:prstGeom>
          <a:noFill/>
          <a:ln>
            <a:noFill/>
          </a:ln>
        </p:spPr>
      </p:pic>
      <p:sp>
        <p:nvSpPr>
          <p:cNvPr id="89" name="Freeform 269"/>
          <p:cNvSpPr>
            <a:spLocks noChangeAspect="1" noChangeArrowheads="1"/>
          </p:cNvSpPr>
          <p:nvPr/>
        </p:nvSpPr>
        <p:spPr bwMode="auto">
          <a:xfrm>
            <a:off x="8302821" y="3696761"/>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90" name="Freeform 269"/>
          <p:cNvSpPr>
            <a:spLocks noChangeAspect="1" noChangeArrowheads="1"/>
          </p:cNvSpPr>
          <p:nvPr/>
        </p:nvSpPr>
        <p:spPr bwMode="auto">
          <a:xfrm>
            <a:off x="7164804" y="2309305"/>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91" name="Freeform 269"/>
          <p:cNvSpPr>
            <a:spLocks noChangeAspect="1" noChangeArrowheads="1"/>
          </p:cNvSpPr>
          <p:nvPr/>
        </p:nvSpPr>
        <p:spPr bwMode="auto">
          <a:xfrm>
            <a:off x="5378861" y="2028022"/>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92" name="Freeform 269"/>
          <p:cNvSpPr>
            <a:spLocks noChangeAspect="1" noChangeArrowheads="1"/>
          </p:cNvSpPr>
          <p:nvPr/>
        </p:nvSpPr>
        <p:spPr bwMode="auto">
          <a:xfrm>
            <a:off x="3268655" y="3691584"/>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pic>
        <p:nvPicPr>
          <p:cNvPr id="93" name="Picture 92"/>
          <p:cNvPicPr>
            <a:picLocks noChangeAspect="1"/>
          </p:cNvPicPr>
          <p:nvPr/>
        </p:nvPicPr>
        <p:blipFill>
          <a:blip r:embed="rId5"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6432035" y="2138989"/>
            <a:ext cx="252441" cy="252441"/>
          </a:xfrm>
          <a:prstGeom prst="rect">
            <a:avLst/>
          </a:prstGeom>
          <a:noFill/>
          <a:ln>
            <a:noFill/>
          </a:ln>
        </p:spPr>
      </p:pic>
      <p:pic>
        <p:nvPicPr>
          <p:cNvPr id="94" name="Picture 93"/>
          <p:cNvPicPr>
            <a:picLocks noChangeAspect="1"/>
          </p:cNvPicPr>
          <p:nvPr/>
        </p:nvPicPr>
        <p:blipFill>
          <a:blip r:embed="rId6"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flipH="1">
            <a:off x="7358155" y="2431814"/>
            <a:ext cx="189388" cy="265143"/>
          </a:xfrm>
          <a:prstGeom prst="rect">
            <a:avLst/>
          </a:prstGeom>
          <a:noFill/>
          <a:ln>
            <a:noFill/>
          </a:ln>
        </p:spPr>
      </p:pic>
      <p:pic>
        <p:nvPicPr>
          <p:cNvPr id="105" name="Picture 104"/>
          <p:cNvPicPr>
            <a:picLocks noChangeAspect="1"/>
          </p:cNvPicPr>
          <p:nvPr/>
        </p:nvPicPr>
        <p:blipFill>
          <a:blip r:embed="rId7">
            <a:duotone>
              <a:schemeClr val="accent1">
                <a:shade val="45000"/>
                <a:satMod val="135000"/>
              </a:schemeClr>
              <a:prstClr val="white"/>
            </a:duotone>
          </a:blip>
          <a:stretch>
            <a:fillRect/>
          </a:stretch>
        </p:blipFill>
        <p:spPr>
          <a:xfrm>
            <a:off x="7950877" y="3020415"/>
            <a:ext cx="304612" cy="282324"/>
          </a:xfrm>
          <a:prstGeom prst="rect">
            <a:avLst/>
          </a:prstGeom>
          <a:noFill/>
          <a:ln>
            <a:noFill/>
          </a:ln>
        </p:spPr>
      </p:pic>
      <p:pic>
        <p:nvPicPr>
          <p:cNvPr id="106" name="Picture 105"/>
          <p:cNvPicPr>
            <a:picLocks noChangeAspect="1"/>
          </p:cNvPicPr>
          <p:nvPr/>
        </p:nvPicPr>
        <p:blipFill>
          <a:blip r:embed="rId8"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428777" y="3844554"/>
            <a:ext cx="270570" cy="193264"/>
          </a:xfrm>
          <a:prstGeom prst="rect">
            <a:avLst/>
          </a:prstGeom>
          <a:noFill/>
          <a:ln>
            <a:noFill/>
          </a:ln>
        </p:spPr>
      </p:pic>
      <p:pic>
        <p:nvPicPr>
          <p:cNvPr id="107" name="Picture 106"/>
          <p:cNvPicPr>
            <a:picLocks noChangeAspect="1"/>
          </p:cNvPicPr>
          <p:nvPr/>
        </p:nvPicPr>
        <p:blipFill>
          <a:blip r:embed="rId9">
            <a:duotone>
              <a:schemeClr val="accent1">
                <a:shade val="45000"/>
                <a:satMod val="135000"/>
              </a:schemeClr>
              <a:prstClr val="white"/>
            </a:duotone>
          </a:blip>
          <a:stretch>
            <a:fillRect/>
          </a:stretch>
        </p:blipFill>
        <p:spPr>
          <a:xfrm>
            <a:off x="5519719" y="2144971"/>
            <a:ext cx="303138" cy="261801"/>
          </a:xfrm>
          <a:prstGeom prst="rect">
            <a:avLst/>
          </a:prstGeom>
          <a:noFill/>
          <a:ln>
            <a:noFill/>
          </a:ln>
        </p:spPr>
      </p:pic>
      <p:pic>
        <p:nvPicPr>
          <p:cNvPr id="108" name="Picture 107"/>
          <p:cNvPicPr>
            <a:picLocks noChangeAspect="1"/>
          </p:cNvPicPr>
          <p:nvPr/>
        </p:nvPicPr>
        <p:blipFill>
          <a:blip r:embed="rId10"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669503" y="2440055"/>
            <a:ext cx="145558" cy="248661"/>
          </a:xfrm>
          <a:prstGeom prst="rect">
            <a:avLst/>
          </a:prstGeom>
          <a:noFill/>
          <a:ln>
            <a:noFill/>
          </a:ln>
        </p:spPr>
      </p:pic>
      <p:pic>
        <p:nvPicPr>
          <p:cNvPr id="109" name="Picture 108"/>
          <p:cNvPicPr>
            <a:picLocks noChangeAspect="1"/>
          </p:cNvPicPr>
          <p:nvPr/>
        </p:nvPicPr>
        <p:blipFill>
          <a:blip r:embed="rId11">
            <a:duotone>
              <a:schemeClr val="accent1">
                <a:shade val="45000"/>
                <a:satMod val="135000"/>
              </a:schemeClr>
              <a:prstClr val="white"/>
            </a:duotone>
          </a:blip>
          <a:stretch>
            <a:fillRect/>
          </a:stretch>
        </p:blipFill>
        <p:spPr>
          <a:xfrm>
            <a:off x="3429945" y="3800980"/>
            <a:ext cx="262375" cy="262375"/>
          </a:xfrm>
          <a:prstGeom prst="rect">
            <a:avLst/>
          </a:prstGeom>
          <a:noFill/>
          <a:ln>
            <a:noFill/>
          </a:ln>
        </p:spPr>
      </p:pic>
      <p:pic>
        <p:nvPicPr>
          <p:cNvPr id="110" name="Picture 109"/>
          <p:cNvPicPr>
            <a:picLocks noChangeAspect="1"/>
          </p:cNvPicPr>
          <p:nvPr/>
        </p:nvPicPr>
        <p:blipFill>
          <a:blip r:embed="rId12"/>
          <a:stretch>
            <a:fillRect/>
          </a:stretch>
        </p:blipFill>
        <p:spPr>
          <a:xfrm>
            <a:off x="8608010" y="4633476"/>
            <a:ext cx="324518" cy="279977"/>
          </a:xfrm>
          <a:prstGeom prst="rect">
            <a:avLst/>
          </a:prstGeom>
        </p:spPr>
      </p:pic>
      <p:pic>
        <p:nvPicPr>
          <p:cNvPr id="111" name="Picture 110"/>
          <p:cNvPicPr>
            <a:picLocks noChangeAspect="1"/>
          </p:cNvPicPr>
          <p:nvPr/>
        </p:nvPicPr>
        <p:blipFill>
          <a:blip r:embed="rId13"/>
          <a:stretch>
            <a:fillRect/>
          </a:stretch>
        </p:blipFill>
        <p:spPr>
          <a:xfrm>
            <a:off x="3232145" y="4658001"/>
            <a:ext cx="343433" cy="210265"/>
          </a:xfrm>
          <a:prstGeom prst="rect">
            <a:avLst/>
          </a:prstGeom>
        </p:spPr>
      </p:pic>
      <p:sp>
        <p:nvSpPr>
          <p:cNvPr id="112" name="Rectangle 22"/>
          <p:cNvSpPr/>
          <p:nvPr/>
        </p:nvSpPr>
        <p:spPr>
          <a:xfrm>
            <a:off x="2101685" y="4742514"/>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accent1"/>
                </a:solidFill>
                <a:latin typeface="Arial" charset="0"/>
                <a:ea typeface="Arial" charset="0"/>
                <a:cs typeface="Arial" charset="0"/>
              </a:rPr>
              <a:t>Item 1</a:t>
            </a:r>
          </a:p>
        </p:txBody>
      </p:sp>
      <p:sp>
        <p:nvSpPr>
          <p:cNvPr id="113" name="Rectangle 22"/>
          <p:cNvSpPr/>
          <p:nvPr/>
        </p:nvSpPr>
        <p:spPr>
          <a:xfrm>
            <a:off x="2255125" y="3794684"/>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2</a:t>
            </a:r>
          </a:p>
        </p:txBody>
      </p:sp>
      <p:sp>
        <p:nvSpPr>
          <p:cNvPr id="114" name="Rectangle 22"/>
          <p:cNvSpPr/>
          <p:nvPr/>
        </p:nvSpPr>
        <p:spPr>
          <a:xfrm>
            <a:off x="2738703" y="2977071"/>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3</a:t>
            </a:r>
          </a:p>
        </p:txBody>
      </p:sp>
      <p:sp>
        <p:nvSpPr>
          <p:cNvPr id="115" name="Rectangle 22"/>
          <p:cNvSpPr/>
          <p:nvPr/>
        </p:nvSpPr>
        <p:spPr>
          <a:xfrm>
            <a:off x="3486235" y="2267329"/>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4</a:t>
            </a:r>
          </a:p>
        </p:txBody>
      </p:sp>
      <p:sp>
        <p:nvSpPr>
          <p:cNvPr id="116" name="Rectangle 22"/>
          <p:cNvSpPr/>
          <p:nvPr/>
        </p:nvSpPr>
        <p:spPr>
          <a:xfrm>
            <a:off x="4619271" y="1778857"/>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5</a:t>
            </a:r>
          </a:p>
        </p:txBody>
      </p:sp>
      <p:sp>
        <p:nvSpPr>
          <p:cNvPr id="117" name="Rectangle 22"/>
          <p:cNvSpPr/>
          <p:nvPr/>
        </p:nvSpPr>
        <p:spPr>
          <a:xfrm>
            <a:off x="6990861" y="1778857"/>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6</a:t>
            </a:r>
          </a:p>
        </p:txBody>
      </p:sp>
      <p:sp>
        <p:nvSpPr>
          <p:cNvPr id="118" name="Rectangle 22"/>
          <p:cNvSpPr/>
          <p:nvPr/>
        </p:nvSpPr>
        <p:spPr>
          <a:xfrm>
            <a:off x="8069017" y="225715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7</a:t>
            </a:r>
          </a:p>
        </p:txBody>
      </p:sp>
      <p:sp>
        <p:nvSpPr>
          <p:cNvPr id="119" name="Rectangle 22"/>
          <p:cNvSpPr/>
          <p:nvPr/>
        </p:nvSpPr>
        <p:spPr>
          <a:xfrm>
            <a:off x="8776477" y="2959734"/>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8</a:t>
            </a:r>
          </a:p>
        </p:txBody>
      </p:sp>
      <p:sp>
        <p:nvSpPr>
          <p:cNvPr id="120" name="Rectangle 22"/>
          <p:cNvSpPr/>
          <p:nvPr/>
        </p:nvSpPr>
        <p:spPr>
          <a:xfrm>
            <a:off x="9285692" y="377192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9</a:t>
            </a:r>
          </a:p>
        </p:txBody>
      </p:sp>
      <p:sp>
        <p:nvSpPr>
          <p:cNvPr id="121" name="Rectangle 22"/>
          <p:cNvSpPr/>
          <p:nvPr/>
        </p:nvSpPr>
        <p:spPr>
          <a:xfrm>
            <a:off x="9390424" y="4725064"/>
            <a:ext cx="694675"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accent1"/>
                </a:solidFill>
                <a:latin typeface="Arial" charset="0"/>
                <a:ea typeface="Arial" charset="0"/>
                <a:cs typeface="Arial" charset="0"/>
              </a:rPr>
              <a:t>Item 10</a:t>
            </a:r>
          </a:p>
        </p:txBody>
      </p:sp>
      <p:sp>
        <p:nvSpPr>
          <p:cNvPr id="122" name="Freeform 121"/>
          <p:cNvSpPr/>
          <p:nvPr/>
        </p:nvSpPr>
        <p:spPr>
          <a:xfrm>
            <a:off x="8963891" y="4806830"/>
            <a:ext cx="380010" cy="47501"/>
          </a:xfrm>
          <a:custGeom>
            <a:avLst/>
            <a:gdLst>
              <a:gd name="connsiteX0" fmla="*/ 0 w 380010"/>
              <a:gd name="connsiteY0" fmla="*/ 0 h 47501"/>
              <a:gd name="connsiteX1" fmla="*/ 89065 w 380010"/>
              <a:gd name="connsiteY1" fmla="*/ 47501 h 47501"/>
              <a:gd name="connsiteX2" fmla="*/ 380010 w 380010"/>
              <a:gd name="connsiteY2" fmla="*/ 47501 h 47501"/>
            </a:gdLst>
            <a:ahLst/>
            <a:cxnLst>
              <a:cxn ang="0">
                <a:pos x="connsiteX0" y="connsiteY0"/>
              </a:cxn>
              <a:cxn ang="0">
                <a:pos x="connsiteX1" y="connsiteY1"/>
              </a:cxn>
              <a:cxn ang="0">
                <a:pos x="connsiteX2" y="connsiteY2"/>
              </a:cxn>
            </a:cxnLst>
            <a:rect l="l" t="t" r="r" b="b"/>
            <a:pathLst>
              <a:path w="380010" h="47501">
                <a:moveTo>
                  <a:pt x="0" y="0"/>
                </a:moveTo>
                <a:lnTo>
                  <a:pt x="89065" y="47501"/>
                </a:lnTo>
                <a:lnTo>
                  <a:pt x="380010" y="47501"/>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343278" y="48127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4" name="Oval 123"/>
          <p:cNvSpPr/>
          <p:nvPr/>
        </p:nvSpPr>
        <p:spPr>
          <a:xfrm>
            <a:off x="9203145" y="387178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5" name="Freeform 124"/>
          <p:cNvSpPr/>
          <p:nvPr/>
        </p:nvSpPr>
        <p:spPr>
          <a:xfrm>
            <a:off x="8843555" y="3923212"/>
            <a:ext cx="374469" cy="43543"/>
          </a:xfrm>
          <a:custGeom>
            <a:avLst/>
            <a:gdLst>
              <a:gd name="connsiteX0" fmla="*/ 0 w 374469"/>
              <a:gd name="connsiteY0" fmla="*/ 43543 h 43543"/>
              <a:gd name="connsiteX1" fmla="*/ 65315 w 374469"/>
              <a:gd name="connsiteY1" fmla="*/ 0 h 43543"/>
              <a:gd name="connsiteX2" fmla="*/ 374469 w 374469"/>
              <a:gd name="connsiteY2" fmla="*/ 0 h 43543"/>
            </a:gdLst>
            <a:ahLst/>
            <a:cxnLst>
              <a:cxn ang="0">
                <a:pos x="connsiteX0" y="connsiteY0"/>
              </a:cxn>
              <a:cxn ang="0">
                <a:pos x="connsiteX1" y="connsiteY1"/>
              </a:cxn>
              <a:cxn ang="0">
                <a:pos x="connsiteX2" y="connsiteY2"/>
              </a:cxn>
            </a:cxnLst>
            <a:rect l="l" t="t" r="r" b="b"/>
            <a:pathLst>
              <a:path w="374469" h="43543">
                <a:moveTo>
                  <a:pt x="0" y="43543"/>
                </a:moveTo>
                <a:lnTo>
                  <a:pt x="65315" y="0"/>
                </a:lnTo>
                <a:lnTo>
                  <a:pt x="374469"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8707304" y="30592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7" name="Freeform 126"/>
          <p:cNvSpPr/>
          <p:nvPr/>
        </p:nvSpPr>
        <p:spPr>
          <a:xfrm>
            <a:off x="8355875" y="3091543"/>
            <a:ext cx="370115" cy="65314"/>
          </a:xfrm>
          <a:custGeom>
            <a:avLst/>
            <a:gdLst>
              <a:gd name="connsiteX0" fmla="*/ 0 w 370115"/>
              <a:gd name="connsiteY0" fmla="*/ 65314 h 65314"/>
              <a:gd name="connsiteX1" fmla="*/ 60960 w 370115"/>
              <a:gd name="connsiteY1" fmla="*/ 0 h 65314"/>
              <a:gd name="connsiteX2" fmla="*/ 370115 w 370115"/>
              <a:gd name="connsiteY2" fmla="*/ 0 h 65314"/>
            </a:gdLst>
            <a:ahLst/>
            <a:cxnLst>
              <a:cxn ang="0">
                <a:pos x="connsiteX0" y="connsiteY0"/>
              </a:cxn>
              <a:cxn ang="0">
                <a:pos x="connsiteX1" y="connsiteY1"/>
              </a:cxn>
              <a:cxn ang="0">
                <a:pos x="connsiteX2" y="connsiteY2"/>
              </a:cxn>
            </a:cxnLst>
            <a:rect l="l" t="t" r="r" b="b"/>
            <a:pathLst>
              <a:path w="370115" h="65314">
                <a:moveTo>
                  <a:pt x="0" y="65314"/>
                </a:moveTo>
                <a:lnTo>
                  <a:pt x="60960" y="0"/>
                </a:lnTo>
                <a:lnTo>
                  <a:pt x="37011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993391" y="233369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9" name="Freeform 128"/>
          <p:cNvSpPr/>
          <p:nvPr/>
        </p:nvSpPr>
        <p:spPr>
          <a:xfrm>
            <a:off x="7700278" y="2372947"/>
            <a:ext cx="330926" cy="130628"/>
          </a:xfrm>
          <a:custGeom>
            <a:avLst/>
            <a:gdLst>
              <a:gd name="connsiteX0" fmla="*/ 0 w 330926"/>
              <a:gd name="connsiteY0" fmla="*/ 130628 h 130628"/>
              <a:gd name="connsiteX1" fmla="*/ 78377 w 330926"/>
              <a:gd name="connsiteY1" fmla="*/ 0 h 130628"/>
              <a:gd name="connsiteX2" fmla="*/ 330926 w 330926"/>
              <a:gd name="connsiteY2" fmla="*/ 0 h 130628"/>
            </a:gdLst>
            <a:ahLst/>
            <a:cxnLst>
              <a:cxn ang="0">
                <a:pos x="connsiteX0" y="connsiteY0"/>
              </a:cxn>
              <a:cxn ang="0">
                <a:pos x="connsiteX1" y="connsiteY1"/>
              </a:cxn>
              <a:cxn ang="0">
                <a:pos x="connsiteX2" y="connsiteY2"/>
              </a:cxn>
            </a:cxnLst>
            <a:rect l="l" t="t" r="r" b="b"/>
            <a:pathLst>
              <a:path w="330926" h="130628">
                <a:moveTo>
                  <a:pt x="0" y="130628"/>
                </a:moveTo>
                <a:lnTo>
                  <a:pt x="78377" y="0"/>
                </a:lnTo>
                <a:lnTo>
                  <a:pt x="330926"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6898082" y="1865422"/>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31" name="Freeform 130"/>
          <p:cNvSpPr/>
          <p:nvPr/>
        </p:nvSpPr>
        <p:spPr>
          <a:xfrm>
            <a:off x="6692537" y="1898469"/>
            <a:ext cx="235132" cy="165462"/>
          </a:xfrm>
          <a:custGeom>
            <a:avLst/>
            <a:gdLst>
              <a:gd name="connsiteX0" fmla="*/ 0 w 235132"/>
              <a:gd name="connsiteY0" fmla="*/ 165462 h 165462"/>
              <a:gd name="connsiteX1" fmla="*/ 91440 w 235132"/>
              <a:gd name="connsiteY1" fmla="*/ 0 h 165462"/>
              <a:gd name="connsiteX2" fmla="*/ 235132 w 235132"/>
              <a:gd name="connsiteY2" fmla="*/ 0 h 165462"/>
            </a:gdLst>
            <a:ahLst/>
            <a:cxnLst>
              <a:cxn ang="0">
                <a:pos x="connsiteX0" y="connsiteY0"/>
              </a:cxn>
              <a:cxn ang="0">
                <a:pos x="connsiteX1" y="connsiteY1"/>
              </a:cxn>
              <a:cxn ang="0">
                <a:pos x="connsiteX2" y="connsiteY2"/>
              </a:cxn>
            </a:cxnLst>
            <a:rect l="l" t="t" r="r" b="b"/>
            <a:pathLst>
              <a:path w="235132" h="165462">
                <a:moveTo>
                  <a:pt x="0" y="165462"/>
                </a:moveTo>
                <a:lnTo>
                  <a:pt x="91440" y="0"/>
                </a:lnTo>
                <a:lnTo>
                  <a:pt x="235132"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flipH="1">
            <a:off x="2779353" y="4806830"/>
            <a:ext cx="380010" cy="47501"/>
          </a:xfrm>
          <a:custGeom>
            <a:avLst/>
            <a:gdLst>
              <a:gd name="connsiteX0" fmla="*/ 0 w 380010"/>
              <a:gd name="connsiteY0" fmla="*/ 0 h 47501"/>
              <a:gd name="connsiteX1" fmla="*/ 89065 w 380010"/>
              <a:gd name="connsiteY1" fmla="*/ 47501 h 47501"/>
              <a:gd name="connsiteX2" fmla="*/ 380010 w 380010"/>
              <a:gd name="connsiteY2" fmla="*/ 47501 h 47501"/>
            </a:gdLst>
            <a:ahLst/>
            <a:cxnLst>
              <a:cxn ang="0">
                <a:pos x="connsiteX0" y="connsiteY0"/>
              </a:cxn>
              <a:cxn ang="0">
                <a:pos x="connsiteX1" y="connsiteY1"/>
              </a:cxn>
              <a:cxn ang="0">
                <a:pos x="connsiteX2" y="connsiteY2"/>
              </a:cxn>
            </a:cxnLst>
            <a:rect l="l" t="t" r="r" b="b"/>
            <a:pathLst>
              <a:path w="380010" h="47501">
                <a:moveTo>
                  <a:pt x="0" y="0"/>
                </a:moveTo>
                <a:lnTo>
                  <a:pt x="89065" y="47501"/>
                </a:lnTo>
                <a:lnTo>
                  <a:pt x="380010" y="47501"/>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flipH="1">
            <a:off x="2697430" y="48127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34" name="Oval 133"/>
          <p:cNvSpPr/>
          <p:nvPr/>
        </p:nvSpPr>
        <p:spPr>
          <a:xfrm flipH="1">
            <a:off x="2864340" y="387178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46" name="Freeform 145"/>
          <p:cNvSpPr/>
          <p:nvPr/>
        </p:nvSpPr>
        <p:spPr>
          <a:xfrm flipH="1">
            <a:off x="2932009" y="3923212"/>
            <a:ext cx="374469" cy="43543"/>
          </a:xfrm>
          <a:custGeom>
            <a:avLst/>
            <a:gdLst>
              <a:gd name="connsiteX0" fmla="*/ 0 w 374469"/>
              <a:gd name="connsiteY0" fmla="*/ 43543 h 43543"/>
              <a:gd name="connsiteX1" fmla="*/ 65315 w 374469"/>
              <a:gd name="connsiteY1" fmla="*/ 0 h 43543"/>
              <a:gd name="connsiteX2" fmla="*/ 374469 w 374469"/>
              <a:gd name="connsiteY2" fmla="*/ 0 h 43543"/>
            </a:gdLst>
            <a:ahLst/>
            <a:cxnLst>
              <a:cxn ang="0">
                <a:pos x="connsiteX0" y="connsiteY0"/>
              </a:cxn>
              <a:cxn ang="0">
                <a:pos x="connsiteX1" y="connsiteY1"/>
              </a:cxn>
              <a:cxn ang="0">
                <a:pos x="connsiteX2" y="connsiteY2"/>
              </a:cxn>
            </a:cxnLst>
            <a:rect l="l" t="t" r="r" b="b"/>
            <a:pathLst>
              <a:path w="374469" h="43543">
                <a:moveTo>
                  <a:pt x="0" y="43543"/>
                </a:moveTo>
                <a:lnTo>
                  <a:pt x="65315" y="0"/>
                </a:lnTo>
                <a:lnTo>
                  <a:pt x="374469"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flipH="1">
            <a:off x="4114226" y="233369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50" name="Freeform 149"/>
          <p:cNvSpPr/>
          <p:nvPr/>
        </p:nvSpPr>
        <p:spPr>
          <a:xfrm flipH="1">
            <a:off x="4158959" y="2372947"/>
            <a:ext cx="330926" cy="130628"/>
          </a:xfrm>
          <a:custGeom>
            <a:avLst/>
            <a:gdLst>
              <a:gd name="connsiteX0" fmla="*/ 0 w 330926"/>
              <a:gd name="connsiteY0" fmla="*/ 130628 h 130628"/>
              <a:gd name="connsiteX1" fmla="*/ 78377 w 330926"/>
              <a:gd name="connsiteY1" fmla="*/ 0 h 130628"/>
              <a:gd name="connsiteX2" fmla="*/ 330926 w 330926"/>
              <a:gd name="connsiteY2" fmla="*/ 0 h 130628"/>
            </a:gdLst>
            <a:ahLst/>
            <a:cxnLst>
              <a:cxn ang="0">
                <a:pos x="connsiteX0" y="connsiteY0"/>
              </a:cxn>
              <a:cxn ang="0">
                <a:pos x="connsiteX1" y="connsiteY1"/>
              </a:cxn>
              <a:cxn ang="0">
                <a:pos x="connsiteX2" y="connsiteY2"/>
              </a:cxn>
            </a:cxnLst>
            <a:rect l="l" t="t" r="r" b="b"/>
            <a:pathLst>
              <a:path w="330926" h="130628">
                <a:moveTo>
                  <a:pt x="0" y="130628"/>
                </a:moveTo>
                <a:lnTo>
                  <a:pt x="78377" y="0"/>
                </a:lnTo>
                <a:lnTo>
                  <a:pt x="330926"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flipH="1">
            <a:off x="5250957" y="1865422"/>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52" name="Freeform 151"/>
          <p:cNvSpPr/>
          <p:nvPr/>
        </p:nvSpPr>
        <p:spPr>
          <a:xfrm flipH="1">
            <a:off x="5303916" y="1898469"/>
            <a:ext cx="235132" cy="165462"/>
          </a:xfrm>
          <a:custGeom>
            <a:avLst/>
            <a:gdLst>
              <a:gd name="connsiteX0" fmla="*/ 0 w 235132"/>
              <a:gd name="connsiteY0" fmla="*/ 165462 h 165462"/>
              <a:gd name="connsiteX1" fmla="*/ 91440 w 235132"/>
              <a:gd name="connsiteY1" fmla="*/ 0 h 165462"/>
              <a:gd name="connsiteX2" fmla="*/ 235132 w 235132"/>
              <a:gd name="connsiteY2" fmla="*/ 0 h 165462"/>
            </a:gdLst>
            <a:ahLst/>
            <a:cxnLst>
              <a:cxn ang="0">
                <a:pos x="connsiteX0" y="connsiteY0"/>
              </a:cxn>
              <a:cxn ang="0">
                <a:pos x="connsiteX1" y="connsiteY1"/>
              </a:cxn>
              <a:cxn ang="0">
                <a:pos x="connsiteX2" y="connsiteY2"/>
              </a:cxn>
            </a:cxnLst>
            <a:rect l="l" t="t" r="r" b="b"/>
            <a:pathLst>
              <a:path w="235132" h="165462">
                <a:moveTo>
                  <a:pt x="0" y="165462"/>
                </a:moveTo>
                <a:lnTo>
                  <a:pt x="91440" y="0"/>
                </a:lnTo>
                <a:lnTo>
                  <a:pt x="235132"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8608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3" name="Diagram 2"/>
          <p:cNvGraphicFramePr/>
          <p:nvPr>
            <p:extLst>
              <p:ext uri="{D42A27DB-BD31-4B8C-83A1-F6EECF244321}">
                <p14:modId xmlns:p14="http://schemas.microsoft.com/office/powerpoint/2010/main" val="1510353479"/>
              </p:ext>
            </p:extLst>
          </p:nvPr>
        </p:nvGraphicFramePr>
        <p:xfrm>
          <a:off x="3044751" y="1172094"/>
          <a:ext cx="6096000" cy="4729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32390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3" name="Diagram 2"/>
          <p:cNvGraphicFramePr/>
          <p:nvPr>
            <p:extLst>
              <p:ext uri="{D42A27DB-BD31-4B8C-83A1-F6EECF244321}">
                <p14:modId xmlns:p14="http://schemas.microsoft.com/office/powerpoint/2010/main" val="2220037733"/>
              </p:ext>
            </p:extLst>
          </p:nvPr>
        </p:nvGraphicFramePr>
        <p:xfrm>
          <a:off x="3044751" y="1172094"/>
          <a:ext cx="6096000" cy="4729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2004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3" name="Chart 262"/>
          <p:cNvGraphicFramePr/>
          <p:nvPr>
            <p:extLst>
              <p:ext uri="{D42A27DB-BD31-4B8C-83A1-F6EECF244321}">
                <p14:modId xmlns:p14="http://schemas.microsoft.com/office/powerpoint/2010/main" val="341276355"/>
              </p:ext>
            </p:extLst>
          </p:nvPr>
        </p:nvGraphicFramePr>
        <p:xfrm>
          <a:off x="2511426" y="1835247"/>
          <a:ext cx="2960654" cy="3659337"/>
        </p:xfrm>
        <a:graphic>
          <a:graphicData uri="http://schemas.openxmlformats.org/drawingml/2006/chart">
            <c:chart xmlns:c="http://schemas.openxmlformats.org/drawingml/2006/chart" xmlns:r="http://schemas.openxmlformats.org/officeDocument/2006/relationships" r:id="rId7"/>
          </a:graphicData>
        </a:graphic>
      </p:graphicFrame>
      <p:sp>
        <p:nvSpPr>
          <p:cNvPr id="4" name="Title 3"/>
          <p:cNvSpPr>
            <a:spLocks noGrp="1"/>
          </p:cNvSpPr>
          <p:nvPr>
            <p:ph type="title"/>
          </p:nvPr>
        </p:nvSpPr>
        <p:spPr/>
        <p:txBody>
          <a:bodyPr/>
          <a:lstStyle/>
          <a:p>
            <a:r>
              <a:rPr lang="en-US" dirty="0"/>
              <a:t>Title Goes Here</a:t>
            </a:r>
          </a:p>
        </p:txBody>
      </p:sp>
      <p:sp>
        <p:nvSpPr>
          <p:cNvPr id="233" name="Rectangle 232"/>
          <p:cNvSpPr/>
          <p:nvPr/>
        </p:nvSpPr>
        <p:spPr>
          <a:xfrm>
            <a:off x="2258273" y="1637226"/>
            <a:ext cx="3306638" cy="3139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lnSpc>
                <a:spcPct val="90000"/>
              </a:lnSpc>
            </a:pPr>
            <a:r>
              <a:rPr lang="en-US" sz="1600" dirty="0">
                <a:solidFill>
                  <a:schemeClr val="accent1"/>
                </a:solidFill>
                <a:latin typeface="Arial" charset="0"/>
                <a:ea typeface="Arial" charset="0"/>
                <a:cs typeface="Arial" charset="0"/>
              </a:rPr>
              <a:t>Category Title</a:t>
            </a:r>
          </a:p>
        </p:txBody>
      </p:sp>
      <p:graphicFrame>
        <p:nvGraphicFramePr>
          <p:cNvPr id="234" name="Object 43"/>
          <p:cNvGraphicFramePr>
            <a:graphicFrameLocks/>
          </p:cNvGraphicFramePr>
          <p:nvPr>
            <p:custDataLst>
              <p:tags r:id="rId1"/>
            </p:custDataLst>
            <p:extLst>
              <p:ext uri="{D42A27DB-BD31-4B8C-83A1-F6EECF244321}">
                <p14:modId xmlns:p14="http://schemas.microsoft.com/office/powerpoint/2010/main" val="2050360995"/>
              </p:ext>
            </p:extLst>
          </p:nvPr>
        </p:nvGraphicFramePr>
        <p:xfrm>
          <a:off x="7146114" y="2742089"/>
          <a:ext cx="2727232" cy="2041660"/>
        </p:xfrm>
        <a:graphic>
          <a:graphicData uri="http://schemas.openxmlformats.org/drawingml/2006/chart">
            <c:chart xmlns:c="http://schemas.openxmlformats.org/drawingml/2006/chart" xmlns:r="http://schemas.openxmlformats.org/officeDocument/2006/relationships" r:id="rId8"/>
          </a:graphicData>
        </a:graphic>
      </p:graphicFrame>
      <p:sp>
        <p:nvSpPr>
          <p:cNvPr id="235" name="Text Placeholder 2"/>
          <p:cNvSpPr>
            <a:spLocks noGrp="1"/>
          </p:cNvSpPr>
          <p:nvPr>
            <p:custDataLst>
              <p:tags r:id="rId2"/>
            </p:custDataLst>
          </p:nvPr>
        </p:nvSpPr>
        <p:spPr bwMode="gray">
          <a:xfrm>
            <a:off x="9132338" y="3403828"/>
            <a:ext cx="503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91440" tIns="45720" rIns="91440" bIns="45720" numCol="1" spcCol="0" rtlCol="0" anchor="b" anchorCtr="0">
            <a:noAutofit/>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1200" dirty="0">
                <a:solidFill>
                  <a:schemeClr val="bg2"/>
                </a:solidFill>
                <a:latin typeface="Arial" charset="0"/>
                <a:ea typeface="Arial" charset="0"/>
                <a:cs typeface="Arial" charset="0"/>
                <a:sym typeface="+mn-lt"/>
              </a:rPr>
              <a:t>$0.3T</a:t>
            </a:r>
            <a:endParaRPr sz="1200" dirty="0">
              <a:solidFill>
                <a:schemeClr val="bg2"/>
              </a:solidFill>
              <a:latin typeface="Arial" charset="0"/>
              <a:ea typeface="Arial" charset="0"/>
              <a:cs typeface="Arial" charset="0"/>
              <a:sym typeface="+mn-lt"/>
            </a:endParaRPr>
          </a:p>
        </p:txBody>
      </p:sp>
      <p:sp>
        <p:nvSpPr>
          <p:cNvPr id="236" name="Text Placeholder 2"/>
          <p:cNvSpPr>
            <a:spLocks noGrp="1"/>
          </p:cNvSpPr>
          <p:nvPr>
            <p:custDataLst>
              <p:tags r:id="rId3"/>
            </p:custDataLst>
          </p:nvPr>
        </p:nvSpPr>
        <p:spPr bwMode="gray">
          <a:xfrm>
            <a:off x="8260801" y="2556103"/>
            <a:ext cx="503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91440" tIns="45720" rIns="91440" bIns="45720" numCol="1" spcCol="0" rtlCol="0" anchor="b" anchorCtr="0">
            <a:noAutofit/>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1200" dirty="0">
                <a:solidFill>
                  <a:schemeClr val="bg2"/>
                </a:solidFill>
                <a:latin typeface="Arial" charset="0"/>
                <a:ea typeface="Arial" charset="0"/>
                <a:cs typeface="Arial" charset="0"/>
                <a:sym typeface="+mn-lt"/>
              </a:rPr>
              <a:t>$1.5T</a:t>
            </a:r>
            <a:endParaRPr sz="1200" dirty="0">
              <a:solidFill>
                <a:schemeClr val="bg2"/>
              </a:solidFill>
              <a:latin typeface="Arial" charset="0"/>
              <a:ea typeface="Arial" charset="0"/>
              <a:cs typeface="Arial" charset="0"/>
              <a:sym typeface="+mn-lt"/>
            </a:endParaRPr>
          </a:p>
        </p:txBody>
      </p:sp>
      <p:sp>
        <p:nvSpPr>
          <p:cNvPr id="237" name="Text Placeholder 2"/>
          <p:cNvSpPr>
            <a:spLocks noGrp="1"/>
          </p:cNvSpPr>
          <p:nvPr>
            <p:custDataLst>
              <p:tags r:id="rId4"/>
            </p:custDataLst>
          </p:nvPr>
        </p:nvSpPr>
        <p:spPr bwMode="gray">
          <a:xfrm>
            <a:off x="7359102" y="4806071"/>
            <a:ext cx="5619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91440" tIns="45720" rIns="91440" bIns="45720" numCol="1" spcCol="0" rtlCol="0" anchor="t" anchorCtr="0">
            <a:noAutofit/>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200" dirty="0">
                <a:solidFill>
                  <a:schemeClr val="bg2"/>
                </a:solidFill>
                <a:latin typeface="Arial" charset="0"/>
                <a:ea typeface="Arial" charset="0"/>
                <a:cs typeface="Arial" charset="0"/>
                <a:sym typeface="+mn-lt"/>
              </a:rPr>
              <a:t>-$1.8T</a:t>
            </a:r>
            <a:endParaRPr sz="1200" dirty="0">
              <a:solidFill>
                <a:schemeClr val="bg2"/>
              </a:solidFill>
              <a:latin typeface="Arial" charset="0"/>
              <a:ea typeface="Arial" charset="0"/>
              <a:cs typeface="Arial" charset="0"/>
              <a:sym typeface="+mn-lt"/>
            </a:endParaRPr>
          </a:p>
        </p:txBody>
      </p:sp>
      <p:sp>
        <p:nvSpPr>
          <p:cNvPr id="239" name="Rectangle 238"/>
          <p:cNvSpPr/>
          <p:nvPr/>
        </p:nvSpPr>
        <p:spPr>
          <a:xfrm>
            <a:off x="2258273" y="1945576"/>
            <a:ext cx="3306638" cy="276999"/>
          </a:xfrm>
          <a:prstGeom prst="rect">
            <a:avLst/>
          </a:prstGeom>
        </p:spPr>
        <p:txBody>
          <a:bodyPr wrap="square" lIns="91440" tIns="45720" rIns="91440" bIns="45720">
            <a:spAutoFit/>
          </a:bodyPr>
          <a:lstStyle/>
          <a:p>
            <a:pPr algn="ctr">
              <a:defRPr/>
            </a:pPr>
            <a:r>
              <a:rPr lang="en-US" sz="1200" dirty="0">
                <a:solidFill>
                  <a:schemeClr val="bg2"/>
                </a:solidFill>
                <a:latin typeface="Arial" charset="0"/>
                <a:ea typeface="Arial" charset="0"/>
                <a:cs typeface="Arial" charset="0"/>
              </a:rPr>
              <a:t>Subtext</a:t>
            </a:r>
          </a:p>
        </p:txBody>
      </p:sp>
      <p:cxnSp>
        <p:nvCxnSpPr>
          <p:cNvPr id="249" name="Straight Connector 248"/>
          <p:cNvCxnSpPr/>
          <p:nvPr/>
        </p:nvCxnSpPr>
        <p:spPr>
          <a:xfrm>
            <a:off x="2258273" y="2287870"/>
            <a:ext cx="33066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7" name="Rectangle 22"/>
          <p:cNvSpPr/>
          <p:nvPr/>
        </p:nvSpPr>
        <p:spPr>
          <a:xfrm>
            <a:off x="2597199" y="2971401"/>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1</a:t>
            </a:r>
          </a:p>
        </p:txBody>
      </p:sp>
      <p:sp>
        <p:nvSpPr>
          <p:cNvPr id="264" name="Rectangle 263"/>
          <p:cNvSpPr/>
          <p:nvPr/>
        </p:nvSpPr>
        <p:spPr>
          <a:xfrm>
            <a:off x="4476211" y="3097650"/>
            <a:ext cx="411980"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1"/>
                </a:solidFill>
                <a:latin typeface="Arial" charset="0"/>
                <a:ea typeface="Arial" charset="0"/>
                <a:cs typeface="Arial" charset="0"/>
              </a:rPr>
              <a:t>9%</a:t>
            </a:r>
          </a:p>
        </p:txBody>
      </p:sp>
      <p:sp>
        <p:nvSpPr>
          <p:cNvPr id="265" name="Rectangle 264"/>
          <p:cNvSpPr/>
          <p:nvPr/>
        </p:nvSpPr>
        <p:spPr>
          <a:xfrm>
            <a:off x="4435068" y="4381862"/>
            <a:ext cx="508420"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1"/>
                </a:solidFill>
                <a:latin typeface="Arial" charset="0"/>
                <a:ea typeface="Arial" charset="0"/>
                <a:cs typeface="Arial" charset="0"/>
              </a:rPr>
              <a:t>40%</a:t>
            </a:r>
          </a:p>
        </p:txBody>
      </p:sp>
      <p:sp>
        <p:nvSpPr>
          <p:cNvPr id="266" name="Rectangle 265"/>
          <p:cNvSpPr/>
          <p:nvPr/>
        </p:nvSpPr>
        <p:spPr>
          <a:xfrm>
            <a:off x="3134276" y="4616900"/>
            <a:ext cx="52939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2"/>
                </a:solidFill>
                <a:latin typeface="Arial" charset="0"/>
                <a:ea typeface="Arial" charset="0"/>
                <a:cs typeface="Arial" charset="0"/>
              </a:rPr>
              <a:t>12%</a:t>
            </a:r>
          </a:p>
        </p:txBody>
      </p:sp>
      <p:sp>
        <p:nvSpPr>
          <p:cNvPr id="267" name="Rectangle 266"/>
          <p:cNvSpPr/>
          <p:nvPr/>
        </p:nvSpPr>
        <p:spPr>
          <a:xfrm>
            <a:off x="3211146" y="3203958"/>
            <a:ext cx="544639"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1"/>
                </a:solidFill>
                <a:latin typeface="Arial" charset="0"/>
                <a:ea typeface="Arial" charset="0"/>
                <a:cs typeface="Arial" charset="0"/>
              </a:rPr>
              <a:t>38%</a:t>
            </a:r>
          </a:p>
        </p:txBody>
      </p:sp>
      <p:sp>
        <p:nvSpPr>
          <p:cNvPr id="2" name="TextBox 1"/>
          <p:cNvSpPr txBox="1"/>
          <p:nvPr/>
        </p:nvSpPr>
        <p:spPr>
          <a:xfrm>
            <a:off x="7753260" y="6158753"/>
            <a:ext cx="2749471" cy="261610"/>
          </a:xfrm>
          <a:prstGeom prst="rect">
            <a:avLst/>
          </a:prstGeom>
          <a:noFill/>
        </p:spPr>
        <p:txBody>
          <a:bodyPr wrap="none" lIns="91440" tIns="45720" rIns="91440" bIns="45720" rtlCol="0">
            <a:spAutoFit/>
          </a:bodyPr>
          <a:lstStyle/>
          <a:p>
            <a:pPr>
              <a:spcBef>
                <a:spcPts val="1200"/>
              </a:spcBef>
            </a:pPr>
            <a:r>
              <a:rPr lang="en-US" sz="1100" dirty="0">
                <a:solidFill>
                  <a:srgbClr val="C00000"/>
                </a:solidFill>
              </a:rPr>
              <a:t>*NUMBERS ARE FOR POSITION ONLY</a:t>
            </a:r>
          </a:p>
        </p:txBody>
      </p:sp>
      <p:sp>
        <p:nvSpPr>
          <p:cNvPr id="41" name="Right Arrow 40"/>
          <p:cNvSpPr/>
          <p:nvPr/>
        </p:nvSpPr>
        <p:spPr>
          <a:xfrm>
            <a:off x="5778867" y="3470288"/>
            <a:ext cx="843616" cy="704848"/>
          </a:xfrm>
          <a:prstGeom prst="rightArrow">
            <a:avLst>
              <a:gd name="adj1" fmla="val 50351"/>
              <a:gd name="adj2" fmla="val 51578"/>
            </a:avLst>
          </a:prstGeom>
          <a:solidFill>
            <a:schemeClr val="accent2">
              <a:lumMod val="60000"/>
              <a:lumOff val="40000"/>
            </a:schemeClr>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solidFill>
                <a:schemeClr val="bg2"/>
              </a:solidFill>
            </a:endParaRPr>
          </a:p>
        </p:txBody>
      </p:sp>
      <p:sp>
        <p:nvSpPr>
          <p:cNvPr id="44" name="Rectangle 43"/>
          <p:cNvSpPr/>
          <p:nvPr/>
        </p:nvSpPr>
        <p:spPr>
          <a:xfrm>
            <a:off x="6836440" y="1637226"/>
            <a:ext cx="3306638" cy="3139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lnSpc>
                <a:spcPct val="90000"/>
              </a:lnSpc>
            </a:pPr>
            <a:r>
              <a:rPr lang="en-US" sz="1600" dirty="0">
                <a:solidFill>
                  <a:schemeClr val="accent1"/>
                </a:solidFill>
                <a:latin typeface="Arial" charset="0"/>
                <a:ea typeface="Arial" charset="0"/>
                <a:cs typeface="Arial" charset="0"/>
              </a:rPr>
              <a:t>Category Title</a:t>
            </a:r>
          </a:p>
        </p:txBody>
      </p:sp>
      <p:sp>
        <p:nvSpPr>
          <p:cNvPr id="45" name="Rectangle 44"/>
          <p:cNvSpPr/>
          <p:nvPr/>
        </p:nvSpPr>
        <p:spPr>
          <a:xfrm>
            <a:off x="6836440" y="1945576"/>
            <a:ext cx="3306638" cy="276999"/>
          </a:xfrm>
          <a:prstGeom prst="rect">
            <a:avLst/>
          </a:prstGeom>
        </p:spPr>
        <p:txBody>
          <a:bodyPr wrap="square" lIns="91440" tIns="45720" rIns="91440" bIns="45720">
            <a:spAutoFit/>
          </a:bodyPr>
          <a:lstStyle/>
          <a:p>
            <a:pPr algn="ctr">
              <a:defRPr/>
            </a:pPr>
            <a:r>
              <a:rPr lang="en-US" sz="1200" dirty="0">
                <a:solidFill>
                  <a:schemeClr val="bg2"/>
                </a:solidFill>
                <a:latin typeface="Arial" charset="0"/>
                <a:ea typeface="Arial" charset="0"/>
                <a:cs typeface="Arial" charset="0"/>
              </a:rPr>
              <a:t>Subtext</a:t>
            </a:r>
          </a:p>
        </p:txBody>
      </p:sp>
      <p:cxnSp>
        <p:nvCxnSpPr>
          <p:cNvPr id="46" name="Straight Connector 45"/>
          <p:cNvCxnSpPr/>
          <p:nvPr/>
        </p:nvCxnSpPr>
        <p:spPr>
          <a:xfrm>
            <a:off x="6836440" y="2287870"/>
            <a:ext cx="33066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22"/>
          <p:cNvSpPr/>
          <p:nvPr/>
        </p:nvSpPr>
        <p:spPr>
          <a:xfrm>
            <a:off x="4800600" y="277357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2</a:t>
            </a:r>
          </a:p>
        </p:txBody>
      </p:sp>
      <p:sp>
        <p:nvSpPr>
          <p:cNvPr id="42" name="Rectangle 22"/>
          <p:cNvSpPr/>
          <p:nvPr/>
        </p:nvSpPr>
        <p:spPr>
          <a:xfrm>
            <a:off x="4901254" y="461690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3</a:t>
            </a:r>
          </a:p>
        </p:txBody>
      </p:sp>
      <p:sp>
        <p:nvSpPr>
          <p:cNvPr id="43" name="Rectangle 22"/>
          <p:cNvSpPr/>
          <p:nvPr/>
        </p:nvSpPr>
        <p:spPr>
          <a:xfrm>
            <a:off x="2520329" y="488953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4</a:t>
            </a:r>
          </a:p>
        </p:txBody>
      </p:sp>
      <p:sp>
        <p:nvSpPr>
          <p:cNvPr id="47" name="Rectangle 22"/>
          <p:cNvSpPr/>
          <p:nvPr/>
        </p:nvSpPr>
        <p:spPr>
          <a:xfrm>
            <a:off x="7396485" y="5188438"/>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1</a:t>
            </a:r>
          </a:p>
        </p:txBody>
      </p:sp>
      <p:sp>
        <p:nvSpPr>
          <p:cNvPr id="48" name="Rectangle 22"/>
          <p:cNvSpPr/>
          <p:nvPr/>
        </p:nvSpPr>
        <p:spPr>
          <a:xfrm>
            <a:off x="8256576" y="5188438"/>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2</a:t>
            </a:r>
          </a:p>
        </p:txBody>
      </p:sp>
      <p:sp>
        <p:nvSpPr>
          <p:cNvPr id="49" name="Rectangle 22"/>
          <p:cNvSpPr/>
          <p:nvPr/>
        </p:nvSpPr>
        <p:spPr>
          <a:xfrm>
            <a:off x="9076984" y="5188438"/>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3</a:t>
            </a:r>
          </a:p>
        </p:txBody>
      </p:sp>
    </p:spTree>
    <p:extLst>
      <p:ext uri="{BB962C8B-B14F-4D97-AF65-F5344CB8AC3E}">
        <p14:creationId xmlns:p14="http://schemas.microsoft.com/office/powerpoint/2010/main" val="15541700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 Placeholder 15"/>
          <p:cNvSpPr>
            <a:spLocks noGrp="1"/>
          </p:cNvSpPr>
          <p:nvPr>
            <p:ph type="body" sz="quarter" idx="11"/>
          </p:nvPr>
        </p:nvSpPr>
        <p:spPr/>
        <p:txBody>
          <a:bodyPr/>
          <a:lstStyle/>
          <a:p>
            <a:r>
              <a:rPr lang="en-US" dirty="0" smtClean="0"/>
              <a:t>Title Header</a:t>
            </a:r>
            <a:endParaRPr lang="en-US" dirty="0"/>
          </a:p>
        </p:txBody>
      </p:sp>
      <p:sp>
        <p:nvSpPr>
          <p:cNvPr id="17" name="Text Placeholder 16"/>
          <p:cNvSpPr>
            <a:spLocks noGrp="1"/>
          </p:cNvSpPr>
          <p:nvPr>
            <p:ph type="body" sz="quarter" idx="36"/>
          </p:nvPr>
        </p:nvSpPr>
        <p:spPr/>
        <p:txBody>
          <a:bodyPr/>
          <a:lstStyle/>
          <a:p>
            <a:r>
              <a:rPr lang="en-US" dirty="0" smtClean="0"/>
              <a:t>Phase 1</a:t>
            </a:r>
            <a:endParaRPr lang="en-US" dirty="0"/>
          </a:p>
        </p:txBody>
      </p:sp>
      <p:sp>
        <p:nvSpPr>
          <p:cNvPr id="24" name="Text Placeholder 23"/>
          <p:cNvSpPr>
            <a:spLocks noGrp="1"/>
          </p:cNvSpPr>
          <p:nvPr>
            <p:ph type="body" sz="quarter" idx="37"/>
          </p:nvPr>
        </p:nvSpPr>
        <p:spPr/>
        <p:txBody>
          <a:bodyPr/>
          <a:lstStyle/>
          <a:p>
            <a:r>
              <a:rPr lang="en-US" dirty="0" smtClean="0"/>
              <a:t>Phase 2</a:t>
            </a:r>
            <a:endParaRPr lang="en-US" dirty="0"/>
          </a:p>
        </p:txBody>
      </p:sp>
      <p:sp>
        <p:nvSpPr>
          <p:cNvPr id="25" name="Text Placeholder 24"/>
          <p:cNvSpPr>
            <a:spLocks noGrp="1"/>
          </p:cNvSpPr>
          <p:nvPr>
            <p:ph type="body" sz="quarter" idx="38"/>
          </p:nvPr>
        </p:nvSpPr>
        <p:spPr/>
        <p:txBody>
          <a:bodyPr/>
          <a:lstStyle/>
          <a:p>
            <a:r>
              <a:rPr lang="en-US" dirty="0" smtClean="0"/>
              <a:t>Phase 3</a:t>
            </a:r>
            <a:endParaRPr lang="en-US" dirty="0"/>
          </a:p>
        </p:txBody>
      </p:sp>
      <p:sp>
        <p:nvSpPr>
          <p:cNvPr id="27" name="Text Placeholder 26"/>
          <p:cNvSpPr>
            <a:spLocks noGrp="1"/>
          </p:cNvSpPr>
          <p:nvPr>
            <p:ph type="body" sz="quarter" idx="39"/>
          </p:nvPr>
        </p:nvSpPr>
        <p:spPr/>
        <p:txBody>
          <a:bodyPr/>
          <a:lstStyle/>
          <a:p>
            <a:r>
              <a:rPr lang="en-US" dirty="0" smtClean="0"/>
              <a:t>Phase 4</a:t>
            </a:r>
            <a:endParaRPr lang="en-US" dirty="0"/>
          </a:p>
        </p:txBody>
      </p:sp>
      <p:sp>
        <p:nvSpPr>
          <p:cNvPr id="29" name="Text Placeholder 28"/>
          <p:cNvSpPr>
            <a:spLocks noGrp="1"/>
          </p:cNvSpPr>
          <p:nvPr>
            <p:ph type="body" sz="quarter" idx="40"/>
          </p:nvPr>
        </p:nvSpPr>
        <p:spPr/>
        <p:txBody>
          <a:bodyPr/>
          <a:lstStyle/>
          <a:p>
            <a:r>
              <a:rPr lang="en-US" dirty="0" smtClean="0"/>
              <a:t>Phase 5</a:t>
            </a:r>
            <a:endParaRPr lang="en-US" dirty="0"/>
          </a:p>
        </p:txBody>
      </p:sp>
      <p:sp>
        <p:nvSpPr>
          <p:cNvPr id="31" name="Text Placeholder 30"/>
          <p:cNvSpPr>
            <a:spLocks noGrp="1"/>
          </p:cNvSpPr>
          <p:nvPr>
            <p:ph type="body" sz="quarter" idx="41"/>
          </p:nvPr>
        </p:nvSpPr>
        <p:spPr/>
        <p:txBody>
          <a:bodyPr/>
          <a:lstStyle/>
          <a:p>
            <a:r>
              <a:rPr lang="en-US" dirty="0" smtClean="0"/>
              <a:t>Phase 6</a:t>
            </a:r>
            <a:endParaRPr lang="en-US" dirty="0"/>
          </a:p>
        </p:txBody>
      </p:sp>
      <p:sp>
        <p:nvSpPr>
          <p:cNvPr id="32" name="Text Placeholder 31"/>
          <p:cNvSpPr>
            <a:spLocks noGrp="1"/>
          </p:cNvSpPr>
          <p:nvPr>
            <p:ph type="body" sz="quarter" idx="42"/>
          </p:nvPr>
        </p:nvSpPr>
        <p:spPr/>
        <p:txBody>
          <a:bodyPr/>
          <a:lstStyle/>
          <a:p>
            <a:r>
              <a:rPr lang="en-US" dirty="0" smtClean="0"/>
              <a:t>&gt; $2.5T</a:t>
            </a:r>
            <a:endParaRPr lang="en-US" dirty="0"/>
          </a:p>
        </p:txBody>
      </p:sp>
      <p:sp>
        <p:nvSpPr>
          <p:cNvPr id="33" name="Text Placeholder 32"/>
          <p:cNvSpPr>
            <a:spLocks noGrp="1"/>
          </p:cNvSpPr>
          <p:nvPr>
            <p:ph type="body" sz="quarter" idx="43"/>
          </p:nvPr>
        </p:nvSpPr>
        <p:spPr/>
        <p:txBody>
          <a:bodyPr/>
          <a:lstStyle/>
          <a:p>
            <a:r>
              <a:rPr lang="en-US" dirty="0" smtClean="0"/>
              <a:t>&gt; $4.5T</a:t>
            </a:r>
            <a:endParaRPr lang="en-US" dirty="0"/>
          </a:p>
        </p:txBody>
      </p:sp>
      <p:sp>
        <p:nvSpPr>
          <p:cNvPr id="34" name="Text Placeholder 33"/>
          <p:cNvSpPr>
            <a:spLocks noGrp="1"/>
          </p:cNvSpPr>
          <p:nvPr>
            <p:ph type="body" sz="quarter" idx="44"/>
          </p:nvPr>
        </p:nvSpPr>
        <p:spPr/>
        <p:txBody>
          <a:bodyPr/>
          <a:lstStyle/>
          <a:p>
            <a:r>
              <a:rPr lang="en-US" dirty="0" smtClean="0"/>
              <a:t>&gt; $1.3T</a:t>
            </a:r>
            <a:endParaRPr lang="en-US" dirty="0"/>
          </a:p>
        </p:txBody>
      </p:sp>
      <p:sp>
        <p:nvSpPr>
          <p:cNvPr id="35" name="Text Placeholder 34"/>
          <p:cNvSpPr>
            <a:spLocks noGrp="1"/>
          </p:cNvSpPr>
          <p:nvPr>
            <p:ph type="body" sz="quarter" idx="45"/>
          </p:nvPr>
        </p:nvSpPr>
        <p:spPr/>
        <p:txBody>
          <a:bodyPr/>
          <a:lstStyle/>
          <a:p>
            <a:r>
              <a:rPr lang="en-US" dirty="0" smtClean="0"/>
              <a:t>&gt; $2.8T</a:t>
            </a:r>
            <a:endParaRPr lang="en-US" dirty="0"/>
          </a:p>
        </p:txBody>
      </p:sp>
      <p:sp>
        <p:nvSpPr>
          <p:cNvPr id="36" name="Text Placeholder 35"/>
          <p:cNvSpPr>
            <a:spLocks noGrp="1"/>
          </p:cNvSpPr>
          <p:nvPr>
            <p:ph type="body" sz="quarter" idx="46"/>
          </p:nvPr>
        </p:nvSpPr>
        <p:spPr/>
        <p:txBody>
          <a:bodyPr/>
          <a:lstStyle/>
          <a:p>
            <a:r>
              <a:rPr lang="en-US" dirty="0" smtClean="0"/>
              <a:t>&gt; $2.6T</a:t>
            </a:r>
            <a:endParaRPr lang="en-US" dirty="0"/>
          </a:p>
        </p:txBody>
      </p:sp>
      <p:sp>
        <p:nvSpPr>
          <p:cNvPr id="37" name="Text Placeholder 36"/>
          <p:cNvSpPr>
            <a:spLocks noGrp="1"/>
          </p:cNvSpPr>
          <p:nvPr>
            <p:ph type="body" sz="quarter" idx="47"/>
          </p:nvPr>
        </p:nvSpPr>
        <p:spPr/>
        <p:txBody>
          <a:bodyPr/>
          <a:lstStyle/>
          <a:p>
            <a:r>
              <a:rPr lang="en-US" dirty="0" smtClean="0"/>
              <a:t>&gt; $2.5T</a:t>
            </a:r>
            <a:endParaRPr lang="en-US" dirty="0"/>
          </a:p>
        </p:txBody>
      </p:sp>
      <p:sp>
        <p:nvSpPr>
          <p:cNvPr id="41" name="Text Placeholder 40"/>
          <p:cNvSpPr>
            <a:spLocks noGrp="1"/>
          </p:cNvSpPr>
          <p:nvPr>
            <p:ph type="body" sz="quarter" idx="48"/>
          </p:nvPr>
        </p:nvSpPr>
        <p:spPr/>
        <p:txBody>
          <a:bodyPr/>
          <a:lstStyle/>
          <a:p>
            <a:r>
              <a:rPr lang="en-US" dirty="0" smtClean="0"/>
              <a:t>Item 1</a:t>
            </a:r>
            <a:endParaRPr lang="en-US" dirty="0"/>
          </a:p>
        </p:txBody>
      </p:sp>
      <p:sp>
        <p:nvSpPr>
          <p:cNvPr id="42" name="Text Placeholder 41"/>
          <p:cNvSpPr>
            <a:spLocks noGrp="1"/>
          </p:cNvSpPr>
          <p:nvPr>
            <p:ph type="body" sz="quarter" idx="49"/>
          </p:nvPr>
        </p:nvSpPr>
        <p:spPr>
          <a:ln>
            <a:noFill/>
          </a:ln>
        </p:spPr>
        <p:txBody>
          <a:bodyPr/>
          <a:lstStyle/>
          <a:p>
            <a:r>
              <a:rPr lang="en-US" dirty="0" smtClean="0"/>
              <a:t>Item 2</a:t>
            </a:r>
            <a:endParaRPr lang="en-US" dirty="0"/>
          </a:p>
        </p:txBody>
      </p:sp>
      <p:sp>
        <p:nvSpPr>
          <p:cNvPr id="43" name="Text Placeholder 42"/>
          <p:cNvSpPr>
            <a:spLocks noGrp="1"/>
          </p:cNvSpPr>
          <p:nvPr>
            <p:ph type="body" sz="quarter" idx="50"/>
          </p:nvPr>
        </p:nvSpPr>
        <p:spPr/>
        <p:txBody>
          <a:bodyPr/>
          <a:lstStyle/>
          <a:p>
            <a:r>
              <a:rPr lang="en-US" dirty="0" smtClean="0"/>
              <a:t>Item 3</a:t>
            </a:r>
            <a:endParaRPr lang="en-US" dirty="0"/>
          </a:p>
        </p:txBody>
      </p:sp>
      <p:sp>
        <p:nvSpPr>
          <p:cNvPr id="44" name="Text Placeholder 43"/>
          <p:cNvSpPr>
            <a:spLocks noGrp="1"/>
          </p:cNvSpPr>
          <p:nvPr>
            <p:ph type="body" sz="quarter" idx="51"/>
          </p:nvPr>
        </p:nvSpPr>
        <p:spPr/>
        <p:txBody>
          <a:bodyPr/>
          <a:lstStyle/>
          <a:p>
            <a:r>
              <a:rPr lang="en-US" dirty="0" smtClean="0"/>
              <a:t>Item 4</a:t>
            </a:r>
            <a:endParaRPr lang="en-US" dirty="0"/>
          </a:p>
        </p:txBody>
      </p:sp>
      <p:sp>
        <p:nvSpPr>
          <p:cNvPr id="45" name="Text Placeholder 44"/>
          <p:cNvSpPr>
            <a:spLocks noGrp="1"/>
          </p:cNvSpPr>
          <p:nvPr>
            <p:ph type="body" sz="quarter" idx="52"/>
          </p:nvPr>
        </p:nvSpPr>
        <p:spPr/>
        <p:txBody>
          <a:bodyPr/>
          <a:lstStyle/>
          <a:p>
            <a:r>
              <a:rPr lang="en-US" dirty="0" smtClean="0"/>
              <a:t>Item 5</a:t>
            </a:r>
            <a:endParaRPr lang="en-US" dirty="0"/>
          </a:p>
        </p:txBody>
      </p:sp>
      <p:sp>
        <p:nvSpPr>
          <p:cNvPr id="46" name="Text Placeholder 45"/>
          <p:cNvSpPr>
            <a:spLocks noGrp="1"/>
          </p:cNvSpPr>
          <p:nvPr>
            <p:ph type="body" sz="quarter" idx="53"/>
          </p:nvPr>
        </p:nvSpPr>
        <p:spPr/>
        <p:txBody>
          <a:bodyPr/>
          <a:lstStyle/>
          <a:p>
            <a:r>
              <a:rPr lang="en-US" dirty="0" smtClean="0"/>
              <a:t>Item 6</a:t>
            </a:r>
            <a:endParaRPr lang="en-US" dirty="0"/>
          </a:p>
        </p:txBody>
      </p:sp>
      <p:sp>
        <p:nvSpPr>
          <p:cNvPr id="23" name="Title 22"/>
          <p:cNvSpPr>
            <a:spLocks noGrp="1"/>
          </p:cNvSpPr>
          <p:nvPr>
            <p:ph type="title"/>
          </p:nvPr>
        </p:nvSpPr>
        <p:spPr/>
        <p:txBody>
          <a:bodyPr/>
          <a:lstStyle/>
          <a:p>
            <a:r>
              <a:rPr lang="en-US" dirty="0"/>
              <a:t>Title Goes Here</a:t>
            </a:r>
          </a:p>
        </p:txBody>
      </p:sp>
      <p:sp>
        <p:nvSpPr>
          <p:cNvPr id="61" name="TextBox 60"/>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9521615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ext Placeholder 24"/>
          <p:cNvSpPr>
            <a:spLocks noGrp="1"/>
          </p:cNvSpPr>
          <p:nvPr>
            <p:ph type="body" sz="quarter" idx="24"/>
          </p:nvPr>
        </p:nvSpPr>
        <p:spPr/>
        <p:txBody>
          <a:bodyPr/>
          <a:lstStyle/>
          <a:p>
            <a:r>
              <a:rPr lang="en-US" dirty="0" smtClean="0"/>
              <a:t>Item 1</a:t>
            </a:r>
            <a:endParaRPr lang="en-US" dirty="0"/>
          </a:p>
        </p:txBody>
      </p:sp>
      <p:sp>
        <p:nvSpPr>
          <p:cNvPr id="26" name="Text Placeholder 25"/>
          <p:cNvSpPr>
            <a:spLocks noGrp="1"/>
          </p:cNvSpPr>
          <p:nvPr>
            <p:ph type="body" sz="quarter" idx="25"/>
          </p:nvPr>
        </p:nvSpPr>
        <p:spPr/>
        <p:txBody>
          <a:bodyPr/>
          <a:lstStyle/>
          <a:p>
            <a:r>
              <a:rPr lang="en-US" dirty="0" smtClean="0"/>
              <a:t>Item 2</a:t>
            </a:r>
            <a:endParaRPr lang="en-US" dirty="0"/>
          </a:p>
        </p:txBody>
      </p:sp>
      <p:sp>
        <p:nvSpPr>
          <p:cNvPr id="27" name="Text Placeholder 26"/>
          <p:cNvSpPr>
            <a:spLocks noGrp="1"/>
          </p:cNvSpPr>
          <p:nvPr>
            <p:ph type="body" sz="quarter" idx="26"/>
          </p:nvPr>
        </p:nvSpPr>
        <p:spPr/>
        <p:txBody>
          <a:bodyPr/>
          <a:lstStyle/>
          <a:p>
            <a:r>
              <a:rPr lang="en-US" dirty="0" smtClean="0"/>
              <a:t>Item 6</a:t>
            </a:r>
            <a:endParaRPr lang="en-US" dirty="0"/>
          </a:p>
        </p:txBody>
      </p:sp>
      <p:sp>
        <p:nvSpPr>
          <p:cNvPr id="28" name="Text Placeholder 27"/>
          <p:cNvSpPr>
            <a:spLocks noGrp="1"/>
          </p:cNvSpPr>
          <p:nvPr>
            <p:ph type="body" sz="quarter" idx="27"/>
          </p:nvPr>
        </p:nvSpPr>
        <p:spPr/>
        <p:txBody>
          <a:bodyPr/>
          <a:lstStyle/>
          <a:p>
            <a:r>
              <a:rPr lang="en-US" dirty="0" smtClean="0"/>
              <a:t>Item 7</a:t>
            </a:r>
            <a:endParaRPr lang="en-US" dirty="0"/>
          </a:p>
        </p:txBody>
      </p:sp>
      <p:sp>
        <p:nvSpPr>
          <p:cNvPr id="29" name="Text Placeholder 28"/>
          <p:cNvSpPr>
            <a:spLocks noGrp="1"/>
          </p:cNvSpPr>
          <p:nvPr>
            <p:ph type="body" sz="quarter" idx="28"/>
          </p:nvPr>
        </p:nvSpPr>
        <p:spPr/>
        <p:txBody>
          <a:bodyPr/>
          <a:lstStyle/>
          <a:p>
            <a:r>
              <a:rPr lang="en-US" dirty="0" smtClean="0"/>
              <a:t>Item 3</a:t>
            </a:r>
            <a:endParaRPr lang="en-US" dirty="0"/>
          </a:p>
        </p:txBody>
      </p:sp>
      <p:sp>
        <p:nvSpPr>
          <p:cNvPr id="31" name="Text Placeholder 30"/>
          <p:cNvSpPr>
            <a:spLocks noGrp="1"/>
          </p:cNvSpPr>
          <p:nvPr>
            <p:ph type="body" sz="quarter" idx="29"/>
          </p:nvPr>
        </p:nvSpPr>
        <p:spPr/>
        <p:txBody>
          <a:bodyPr/>
          <a:lstStyle/>
          <a:p>
            <a:r>
              <a:rPr lang="en-US" dirty="0" smtClean="0"/>
              <a:t>Item 4</a:t>
            </a:r>
            <a:endParaRPr lang="en-US" dirty="0"/>
          </a:p>
        </p:txBody>
      </p:sp>
      <p:sp>
        <p:nvSpPr>
          <p:cNvPr id="32" name="Text Placeholder 31"/>
          <p:cNvSpPr>
            <a:spLocks noGrp="1"/>
          </p:cNvSpPr>
          <p:nvPr>
            <p:ph type="body" sz="quarter" idx="30"/>
          </p:nvPr>
        </p:nvSpPr>
        <p:spPr/>
        <p:txBody>
          <a:bodyPr/>
          <a:lstStyle/>
          <a:p>
            <a:r>
              <a:rPr lang="en-US" dirty="0" smtClean="0"/>
              <a:t>Item 8</a:t>
            </a:r>
            <a:endParaRPr lang="en-US" dirty="0"/>
          </a:p>
        </p:txBody>
      </p:sp>
      <p:sp>
        <p:nvSpPr>
          <p:cNvPr id="33" name="Text Placeholder 32"/>
          <p:cNvSpPr>
            <a:spLocks noGrp="1"/>
          </p:cNvSpPr>
          <p:nvPr>
            <p:ph type="body" sz="quarter" idx="31"/>
          </p:nvPr>
        </p:nvSpPr>
        <p:spPr/>
        <p:txBody>
          <a:bodyPr/>
          <a:lstStyle/>
          <a:p>
            <a:r>
              <a:rPr lang="en-US" dirty="0" smtClean="0"/>
              <a:t>Item 9</a:t>
            </a:r>
            <a:endParaRPr lang="en-US" dirty="0"/>
          </a:p>
        </p:txBody>
      </p:sp>
      <p:sp>
        <p:nvSpPr>
          <p:cNvPr id="34" name="Text Placeholder 33"/>
          <p:cNvSpPr>
            <a:spLocks noGrp="1"/>
          </p:cNvSpPr>
          <p:nvPr>
            <p:ph type="body" sz="quarter" idx="32"/>
          </p:nvPr>
        </p:nvSpPr>
        <p:spPr/>
        <p:txBody>
          <a:bodyPr/>
          <a:lstStyle/>
          <a:p>
            <a:r>
              <a:rPr lang="en-US" dirty="0" smtClean="0"/>
              <a:t>Item 5</a:t>
            </a:r>
            <a:endParaRPr lang="en-US" dirty="0"/>
          </a:p>
        </p:txBody>
      </p:sp>
      <p:sp>
        <p:nvSpPr>
          <p:cNvPr id="22" name="Text Placeholder 21"/>
          <p:cNvSpPr>
            <a:spLocks noGrp="1"/>
          </p:cNvSpPr>
          <p:nvPr>
            <p:ph type="body" sz="quarter" idx="11"/>
          </p:nvPr>
        </p:nvSpPr>
        <p:spPr/>
        <p:txBody>
          <a:bodyPr/>
          <a:lstStyle/>
          <a:p>
            <a:r>
              <a:rPr lang="en-US" dirty="0" smtClean="0"/>
              <a:t>Title Header</a:t>
            </a:r>
            <a:endParaRPr lang="en-US" dirty="0"/>
          </a:p>
        </p:txBody>
      </p:sp>
      <p:sp>
        <p:nvSpPr>
          <p:cNvPr id="35" name="Text Placeholder 34"/>
          <p:cNvSpPr>
            <a:spLocks noGrp="1"/>
          </p:cNvSpPr>
          <p:nvPr>
            <p:ph type="body" sz="quarter" idx="33"/>
          </p:nvPr>
        </p:nvSpPr>
        <p:spPr/>
        <p:txBody>
          <a:bodyPr/>
          <a:lstStyle/>
          <a:p>
            <a:r>
              <a:rPr lang="en-US" dirty="0" smtClean="0"/>
              <a:t>Title Header</a:t>
            </a:r>
            <a:endParaRPr lang="en-US" dirty="0"/>
          </a:p>
        </p:txBody>
      </p:sp>
      <p:sp>
        <p:nvSpPr>
          <p:cNvPr id="37" name="Text Placeholder 36"/>
          <p:cNvSpPr>
            <a:spLocks noGrp="1"/>
          </p:cNvSpPr>
          <p:nvPr>
            <p:ph type="body" sz="quarter" idx="34"/>
          </p:nvPr>
        </p:nvSpPr>
        <p:spPr/>
        <p:txBody>
          <a:bodyPr/>
          <a:lstStyle/>
          <a:p>
            <a:r>
              <a:rPr lang="en-US" dirty="0" smtClean="0"/>
              <a:t>Title Header</a:t>
            </a:r>
            <a:endParaRPr lang="en-US" dirty="0"/>
          </a:p>
        </p:txBody>
      </p:sp>
      <p:sp>
        <p:nvSpPr>
          <p:cNvPr id="38" name="Text Placeholder 37"/>
          <p:cNvSpPr>
            <a:spLocks noGrp="1"/>
          </p:cNvSpPr>
          <p:nvPr>
            <p:ph type="body" sz="quarter" idx="35"/>
          </p:nvPr>
        </p:nvSpPr>
        <p:spPr/>
        <p:txBody>
          <a:bodyPr/>
          <a:lstStyle/>
          <a:p>
            <a:r>
              <a:rPr lang="en-US" dirty="0" smtClean="0"/>
              <a:t>Title Header</a:t>
            </a:r>
            <a:endParaRPr lang="en-US" dirty="0"/>
          </a:p>
        </p:txBody>
      </p:sp>
      <p:sp>
        <p:nvSpPr>
          <p:cNvPr id="39" name="Text Placeholder 38"/>
          <p:cNvSpPr>
            <a:spLocks noGrp="1"/>
          </p:cNvSpPr>
          <p:nvPr>
            <p:ph type="body" sz="quarter" idx="36"/>
          </p:nvPr>
        </p:nvSpPr>
        <p:spPr/>
        <p:txBody>
          <a:bodyPr/>
          <a:lstStyle/>
          <a:p>
            <a:r>
              <a:rPr lang="en-US" dirty="0" smtClean="0"/>
              <a:t>#</a:t>
            </a:r>
            <a:endParaRPr lang="en-US" dirty="0"/>
          </a:p>
        </p:txBody>
      </p:sp>
      <p:sp>
        <p:nvSpPr>
          <p:cNvPr id="40" name="Text Placeholder 39"/>
          <p:cNvSpPr>
            <a:spLocks noGrp="1"/>
          </p:cNvSpPr>
          <p:nvPr>
            <p:ph type="body" sz="quarter" idx="37"/>
          </p:nvPr>
        </p:nvSpPr>
        <p:spPr/>
        <p:txBody>
          <a:bodyPr/>
          <a:lstStyle/>
          <a:p>
            <a:r>
              <a:rPr lang="en-US" dirty="0" smtClean="0"/>
              <a:t>#</a:t>
            </a:r>
            <a:endParaRPr lang="en-US" dirty="0"/>
          </a:p>
        </p:txBody>
      </p:sp>
      <p:sp>
        <p:nvSpPr>
          <p:cNvPr id="41" name="Text Placeholder 40"/>
          <p:cNvSpPr>
            <a:spLocks noGrp="1"/>
          </p:cNvSpPr>
          <p:nvPr>
            <p:ph type="body" sz="quarter" idx="38"/>
          </p:nvPr>
        </p:nvSpPr>
        <p:spPr/>
        <p:txBody>
          <a:bodyPr/>
          <a:lstStyle/>
          <a:p>
            <a:r>
              <a:rPr lang="en-US" dirty="0" smtClean="0"/>
              <a:t>Title Header</a:t>
            </a:r>
            <a:endParaRPr lang="en-US" dirty="0"/>
          </a:p>
        </p:txBody>
      </p:sp>
      <p:sp>
        <p:nvSpPr>
          <p:cNvPr id="18" name="Title 17"/>
          <p:cNvSpPr>
            <a:spLocks noGrp="1"/>
          </p:cNvSpPr>
          <p:nvPr>
            <p:ph type="title"/>
          </p:nvPr>
        </p:nvSpPr>
        <p:spPr/>
        <p:txBody>
          <a:bodyPr/>
          <a:lstStyle/>
          <a:p>
            <a:r>
              <a:rPr lang="en-US" dirty="0"/>
              <a:t>Title Goes Here</a:t>
            </a:r>
          </a:p>
        </p:txBody>
      </p:sp>
      <p:sp>
        <p:nvSpPr>
          <p:cNvPr id="20" name="TextBox 19"/>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85993783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Placeholder 19"/>
          <p:cNvSpPr>
            <a:spLocks noGrp="1"/>
          </p:cNvSpPr>
          <p:nvPr>
            <p:ph type="body" sz="quarter" idx="11"/>
          </p:nvPr>
        </p:nvSpPr>
        <p:spPr/>
        <p:txBody>
          <a:bodyPr/>
          <a:lstStyle/>
          <a:p>
            <a:r>
              <a:rPr lang="en-US" dirty="0" smtClean="0"/>
              <a:t>Title Header</a:t>
            </a:r>
            <a:endParaRPr lang="en-US" dirty="0"/>
          </a:p>
        </p:txBody>
      </p:sp>
      <p:sp>
        <p:nvSpPr>
          <p:cNvPr id="23" name="Text Placeholder 22"/>
          <p:cNvSpPr>
            <a:spLocks noGrp="1"/>
          </p:cNvSpPr>
          <p:nvPr>
            <p:ph type="body" sz="quarter" idx="33"/>
          </p:nvPr>
        </p:nvSpPr>
        <p:spPr/>
        <p:txBody>
          <a:bodyPr/>
          <a:lstStyle/>
          <a:p>
            <a:r>
              <a:rPr lang="en-US" dirty="0" smtClean="0"/>
              <a:t>Item 1</a:t>
            </a:r>
            <a:endParaRPr lang="en-US" dirty="0"/>
          </a:p>
        </p:txBody>
      </p:sp>
      <p:sp>
        <p:nvSpPr>
          <p:cNvPr id="24" name="Text Placeholder 23"/>
          <p:cNvSpPr>
            <a:spLocks noGrp="1"/>
          </p:cNvSpPr>
          <p:nvPr>
            <p:ph type="body" sz="quarter" idx="35"/>
          </p:nvPr>
        </p:nvSpPr>
        <p:spPr/>
        <p:txBody>
          <a:bodyPr/>
          <a:lstStyle/>
          <a:p>
            <a:r>
              <a:rPr lang="en-US" dirty="0" smtClean="0"/>
              <a:t>Title Header</a:t>
            </a:r>
            <a:endParaRPr lang="en-US" dirty="0"/>
          </a:p>
        </p:txBody>
      </p:sp>
      <p:sp>
        <p:nvSpPr>
          <p:cNvPr id="22" name="Text Placeholder 21"/>
          <p:cNvSpPr>
            <a:spLocks noGrp="1"/>
          </p:cNvSpPr>
          <p:nvPr>
            <p:ph type="body" sz="quarter" idx="24"/>
          </p:nvPr>
        </p:nvSpPr>
        <p:spPr/>
        <p:txBody>
          <a:bodyPr/>
          <a:lstStyle/>
          <a:p>
            <a:r>
              <a:rPr lang="en-US" dirty="0" smtClean="0"/>
              <a:t>Title Header</a:t>
            </a:r>
            <a:endParaRPr lang="en-US" dirty="0"/>
          </a:p>
        </p:txBody>
      </p:sp>
      <p:sp>
        <p:nvSpPr>
          <p:cNvPr id="26" name="Text Placeholder 25"/>
          <p:cNvSpPr>
            <a:spLocks noGrp="1"/>
          </p:cNvSpPr>
          <p:nvPr>
            <p:ph type="body" sz="quarter" idx="36"/>
          </p:nvPr>
        </p:nvSpPr>
        <p:spPr/>
        <p:txBody>
          <a:bodyPr/>
          <a:lstStyle/>
          <a:p>
            <a:r>
              <a:rPr lang="en-US" dirty="0" smtClean="0"/>
              <a:t>Item 2</a:t>
            </a:r>
            <a:endParaRPr lang="en-US" dirty="0"/>
          </a:p>
        </p:txBody>
      </p:sp>
      <p:sp>
        <p:nvSpPr>
          <p:cNvPr id="27" name="Text Placeholder 26"/>
          <p:cNvSpPr>
            <a:spLocks noGrp="1"/>
          </p:cNvSpPr>
          <p:nvPr>
            <p:ph type="body" sz="quarter" idx="37"/>
          </p:nvPr>
        </p:nvSpPr>
        <p:spPr/>
        <p:txBody>
          <a:bodyPr/>
          <a:lstStyle/>
          <a:p>
            <a:r>
              <a:rPr lang="en-US" dirty="0" smtClean="0"/>
              <a:t>Title Header</a:t>
            </a:r>
            <a:endParaRPr lang="en-US" dirty="0"/>
          </a:p>
        </p:txBody>
      </p:sp>
      <p:sp>
        <p:nvSpPr>
          <p:cNvPr id="28" name="Text Placeholder 27"/>
          <p:cNvSpPr>
            <a:spLocks noGrp="1"/>
          </p:cNvSpPr>
          <p:nvPr>
            <p:ph type="body" sz="quarter" idx="38"/>
          </p:nvPr>
        </p:nvSpPr>
        <p:spPr/>
        <p:txBody>
          <a:bodyPr/>
          <a:lstStyle/>
          <a:p>
            <a:r>
              <a:rPr lang="en-US" dirty="0" smtClean="0"/>
              <a:t>Item 3</a:t>
            </a:r>
            <a:endParaRPr lang="en-US" dirty="0"/>
          </a:p>
        </p:txBody>
      </p:sp>
      <p:sp>
        <p:nvSpPr>
          <p:cNvPr id="29" name="Text Placeholder 28"/>
          <p:cNvSpPr>
            <a:spLocks noGrp="1"/>
          </p:cNvSpPr>
          <p:nvPr>
            <p:ph type="body" sz="quarter" idx="39"/>
          </p:nvPr>
        </p:nvSpPr>
        <p:spPr/>
        <p:txBody>
          <a:bodyPr/>
          <a:lstStyle/>
          <a:p>
            <a:r>
              <a:rPr lang="en-US" dirty="0" smtClean="0"/>
              <a:t>Title Header</a:t>
            </a:r>
            <a:endParaRPr lang="en-US" dirty="0"/>
          </a:p>
        </p:txBody>
      </p:sp>
      <p:sp>
        <p:nvSpPr>
          <p:cNvPr id="30" name="Text Placeholder 29"/>
          <p:cNvSpPr>
            <a:spLocks noGrp="1"/>
          </p:cNvSpPr>
          <p:nvPr>
            <p:ph type="body" sz="quarter" idx="40"/>
          </p:nvPr>
        </p:nvSpPr>
        <p:spPr/>
        <p:txBody>
          <a:bodyPr/>
          <a:lstStyle/>
          <a:p>
            <a:r>
              <a:rPr lang="en-US" dirty="0" smtClean="0"/>
              <a:t>Item 4</a:t>
            </a:r>
            <a:endParaRPr lang="en-US" dirty="0"/>
          </a:p>
        </p:txBody>
      </p:sp>
      <p:sp>
        <p:nvSpPr>
          <p:cNvPr id="31" name="Text Placeholder 30"/>
          <p:cNvSpPr>
            <a:spLocks noGrp="1"/>
          </p:cNvSpPr>
          <p:nvPr>
            <p:ph type="body" sz="quarter" idx="41"/>
          </p:nvPr>
        </p:nvSpPr>
        <p:spPr/>
        <p:txBody>
          <a:bodyPr/>
          <a:lstStyle/>
          <a:p>
            <a:r>
              <a:rPr lang="en-US" dirty="0" smtClean="0"/>
              <a:t>Title Header</a:t>
            </a:r>
            <a:endParaRPr lang="en-US" dirty="0"/>
          </a:p>
        </p:txBody>
      </p:sp>
      <p:sp>
        <p:nvSpPr>
          <p:cNvPr id="32" name="Text Placeholder 31"/>
          <p:cNvSpPr>
            <a:spLocks noGrp="1"/>
          </p:cNvSpPr>
          <p:nvPr>
            <p:ph type="body" sz="quarter" idx="42"/>
          </p:nvPr>
        </p:nvSpPr>
        <p:spPr/>
        <p:txBody>
          <a:bodyPr/>
          <a:lstStyle/>
          <a:p>
            <a:r>
              <a:rPr lang="en-US" dirty="0" smtClean="0"/>
              <a:t>Item 5</a:t>
            </a:r>
            <a:endParaRPr lang="en-US" dirty="0"/>
          </a:p>
        </p:txBody>
      </p:sp>
      <p:sp>
        <p:nvSpPr>
          <p:cNvPr id="33" name="Text Placeholder 32"/>
          <p:cNvSpPr>
            <a:spLocks noGrp="1"/>
          </p:cNvSpPr>
          <p:nvPr>
            <p:ph type="body" sz="quarter" idx="43"/>
          </p:nvPr>
        </p:nvSpPr>
        <p:spPr/>
        <p:txBody>
          <a:bodyPr/>
          <a:lstStyle/>
          <a:p>
            <a:r>
              <a:rPr lang="en-US" dirty="0" smtClean="0"/>
              <a:t>Title Header</a:t>
            </a:r>
            <a:endParaRPr lang="en-US" dirty="0"/>
          </a:p>
        </p:txBody>
      </p:sp>
      <p:sp>
        <p:nvSpPr>
          <p:cNvPr id="14" name="Title 13"/>
          <p:cNvSpPr>
            <a:spLocks noGrp="1"/>
          </p:cNvSpPr>
          <p:nvPr>
            <p:ph type="title"/>
          </p:nvPr>
        </p:nvSpPr>
        <p:spPr/>
        <p:txBody>
          <a:bodyPr/>
          <a:lstStyle/>
          <a:p>
            <a:r>
              <a:rPr lang="en-US" dirty="0"/>
              <a:t>Title Goes Here</a:t>
            </a:r>
          </a:p>
        </p:txBody>
      </p:sp>
    </p:spTree>
    <p:extLst>
      <p:ext uri="{BB962C8B-B14F-4D97-AF65-F5344CB8AC3E}">
        <p14:creationId xmlns:p14="http://schemas.microsoft.com/office/powerpoint/2010/main" val="22515874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p:txBody>
          <a:bodyPr/>
          <a:lstStyle/>
          <a:p>
            <a:endParaRPr lang="en-US"/>
          </a:p>
        </p:txBody>
      </p:sp>
      <p:sp>
        <p:nvSpPr>
          <p:cNvPr id="11" name="Title 10"/>
          <p:cNvSpPr>
            <a:spLocks noGrp="1"/>
          </p:cNvSpPr>
          <p:nvPr>
            <p:ph type="title"/>
          </p:nvPr>
        </p:nvSpPr>
        <p:spPr/>
        <p:txBody>
          <a:bodyPr/>
          <a:lstStyle/>
          <a:p>
            <a:endParaRPr lang="en-US"/>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209890306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sp>
        <p:nvSpPr>
          <p:cNvPr id="7" name="Right Arrow 6"/>
          <p:cNvSpPr/>
          <p:nvPr/>
        </p:nvSpPr>
        <p:spPr>
          <a:xfrm rot="16200000">
            <a:off x="2646628" y="2906607"/>
            <a:ext cx="1906064" cy="1620075"/>
          </a:xfrm>
          <a:prstGeom prst="rightArrow">
            <a:avLst>
              <a:gd name="adj1" fmla="val 69632"/>
              <a:gd name="adj2" fmla="val 592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8" name="Right Arrow 7"/>
          <p:cNvSpPr/>
          <p:nvPr/>
        </p:nvSpPr>
        <p:spPr>
          <a:xfrm rot="16200000">
            <a:off x="4638932" y="2394249"/>
            <a:ext cx="2930785" cy="1620075"/>
          </a:xfrm>
          <a:prstGeom prst="rightArrow">
            <a:avLst>
              <a:gd name="adj1" fmla="val 72086"/>
              <a:gd name="adj2" fmla="val 592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9" name="Right Arrow 8"/>
          <p:cNvSpPr/>
          <p:nvPr/>
        </p:nvSpPr>
        <p:spPr>
          <a:xfrm rot="5400000">
            <a:off x="7987790" y="4480836"/>
            <a:ext cx="1242393" cy="1620075"/>
          </a:xfrm>
          <a:prstGeom prst="rightArrow">
            <a:avLst>
              <a:gd name="adj1" fmla="val 72086"/>
              <a:gd name="adj2" fmla="val 76803"/>
            </a:avLst>
          </a:prstGeom>
          <a:solidFill>
            <a:srgbClr val="A7A8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cxnSp>
        <p:nvCxnSpPr>
          <p:cNvPr id="11" name="Straight Connector 10"/>
          <p:cNvCxnSpPr/>
          <p:nvPr/>
        </p:nvCxnSpPr>
        <p:spPr>
          <a:xfrm>
            <a:off x="2869131" y="4669676"/>
            <a:ext cx="6450496"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58864" y="2426017"/>
            <a:ext cx="681598" cy="307777"/>
          </a:xfrm>
          <a:prstGeom prst="rect">
            <a:avLst/>
          </a:prstGeom>
          <a:noFill/>
        </p:spPr>
        <p:txBody>
          <a:bodyPr wrap="none" rtlCol="0">
            <a:spAutoFit/>
          </a:bodyPr>
          <a:lstStyle/>
          <a:p>
            <a:pPr algn="ctr">
              <a:spcBef>
                <a:spcPts val="1200"/>
              </a:spcBef>
            </a:pPr>
            <a:r>
              <a:rPr lang="en-US" sz="1400" dirty="0">
                <a:solidFill>
                  <a:schemeClr val="bg2"/>
                </a:solidFill>
              </a:rPr>
              <a:t>Item 1</a:t>
            </a:r>
          </a:p>
        </p:txBody>
      </p:sp>
      <p:sp>
        <p:nvSpPr>
          <p:cNvPr id="13" name="TextBox 12"/>
          <p:cNvSpPr txBox="1"/>
          <p:nvPr/>
        </p:nvSpPr>
        <p:spPr>
          <a:xfrm>
            <a:off x="5763526" y="1436280"/>
            <a:ext cx="681598" cy="307777"/>
          </a:xfrm>
          <a:prstGeom prst="rect">
            <a:avLst/>
          </a:prstGeom>
          <a:noFill/>
        </p:spPr>
        <p:txBody>
          <a:bodyPr wrap="none" rtlCol="0">
            <a:spAutoFit/>
          </a:bodyPr>
          <a:lstStyle/>
          <a:p>
            <a:pPr algn="ctr">
              <a:spcBef>
                <a:spcPts val="1200"/>
              </a:spcBef>
            </a:pPr>
            <a:r>
              <a:rPr lang="en-US" sz="1400" dirty="0">
                <a:solidFill>
                  <a:schemeClr val="bg2"/>
                </a:solidFill>
              </a:rPr>
              <a:t>Item 2</a:t>
            </a:r>
          </a:p>
        </p:txBody>
      </p:sp>
      <p:sp>
        <p:nvSpPr>
          <p:cNvPr id="15" name="TextBox 14"/>
          <p:cNvSpPr txBox="1"/>
          <p:nvPr/>
        </p:nvSpPr>
        <p:spPr>
          <a:xfrm>
            <a:off x="8268188" y="4331878"/>
            <a:ext cx="681598" cy="307777"/>
          </a:xfrm>
          <a:prstGeom prst="rect">
            <a:avLst/>
          </a:prstGeom>
          <a:noFill/>
        </p:spPr>
        <p:txBody>
          <a:bodyPr wrap="none" rtlCol="0">
            <a:spAutoFit/>
          </a:bodyPr>
          <a:lstStyle/>
          <a:p>
            <a:pPr algn="ctr">
              <a:spcBef>
                <a:spcPts val="1200"/>
              </a:spcBef>
            </a:pPr>
            <a:r>
              <a:rPr lang="en-US" sz="1400" dirty="0">
                <a:solidFill>
                  <a:schemeClr val="bg2"/>
                </a:solidFill>
              </a:rPr>
              <a:t>Item 4</a:t>
            </a:r>
          </a:p>
        </p:txBody>
      </p:sp>
      <p:sp>
        <p:nvSpPr>
          <p:cNvPr id="17" name="TextBox 16"/>
          <p:cNvSpPr txBox="1"/>
          <p:nvPr/>
        </p:nvSpPr>
        <p:spPr>
          <a:xfrm>
            <a:off x="3250849" y="3331439"/>
            <a:ext cx="697627" cy="400110"/>
          </a:xfrm>
          <a:prstGeom prst="rect">
            <a:avLst/>
          </a:prstGeom>
          <a:noFill/>
        </p:spPr>
        <p:txBody>
          <a:bodyPr wrap="none" rtlCol="0">
            <a:spAutoFit/>
          </a:bodyPr>
          <a:lstStyle/>
          <a:p>
            <a:pPr algn="ctr">
              <a:spcBef>
                <a:spcPts val="1200"/>
              </a:spcBef>
            </a:pPr>
            <a:r>
              <a:rPr lang="en-US" sz="2000" dirty="0">
                <a:solidFill>
                  <a:schemeClr val="bg1"/>
                </a:solidFill>
                <a:latin typeface="+mj-lt"/>
              </a:rPr>
              <a:t>13%</a:t>
            </a:r>
          </a:p>
        </p:txBody>
      </p:sp>
      <p:sp>
        <p:nvSpPr>
          <p:cNvPr id="19" name="TextBox 18"/>
          <p:cNvSpPr txBox="1"/>
          <p:nvPr/>
        </p:nvSpPr>
        <p:spPr>
          <a:xfrm>
            <a:off x="3048037" y="3676888"/>
            <a:ext cx="1103243" cy="276999"/>
          </a:xfrm>
          <a:prstGeom prst="rect">
            <a:avLst/>
          </a:prstGeom>
          <a:noFill/>
        </p:spPr>
        <p:txBody>
          <a:bodyPr wrap="square" rtlCol="0">
            <a:spAutoFit/>
          </a:bodyPr>
          <a:lstStyle/>
          <a:p>
            <a:pPr algn="ctr">
              <a:spcBef>
                <a:spcPts val="1200"/>
              </a:spcBef>
            </a:pPr>
            <a:r>
              <a:rPr lang="en-US" sz="1200" dirty="0">
                <a:solidFill>
                  <a:schemeClr val="bg1"/>
                </a:solidFill>
              </a:rPr>
              <a:t>Subtext</a:t>
            </a:r>
          </a:p>
        </p:txBody>
      </p:sp>
      <p:sp>
        <p:nvSpPr>
          <p:cNvPr id="22" name="TextBox 21"/>
          <p:cNvSpPr txBox="1"/>
          <p:nvPr/>
        </p:nvSpPr>
        <p:spPr>
          <a:xfrm>
            <a:off x="5755512" y="2316507"/>
            <a:ext cx="697628" cy="400110"/>
          </a:xfrm>
          <a:prstGeom prst="rect">
            <a:avLst/>
          </a:prstGeom>
          <a:noFill/>
        </p:spPr>
        <p:txBody>
          <a:bodyPr wrap="none" rtlCol="0">
            <a:spAutoFit/>
          </a:bodyPr>
          <a:lstStyle/>
          <a:p>
            <a:pPr algn="ctr">
              <a:spcBef>
                <a:spcPts val="1200"/>
              </a:spcBef>
            </a:pPr>
            <a:r>
              <a:rPr lang="en-US" sz="2000" dirty="0">
                <a:solidFill>
                  <a:schemeClr val="bg1"/>
                </a:solidFill>
                <a:latin typeface="+mj-lt"/>
              </a:rPr>
              <a:t>28%</a:t>
            </a:r>
          </a:p>
        </p:txBody>
      </p:sp>
      <p:sp>
        <p:nvSpPr>
          <p:cNvPr id="23" name="TextBox 22"/>
          <p:cNvSpPr txBox="1"/>
          <p:nvPr/>
        </p:nvSpPr>
        <p:spPr>
          <a:xfrm>
            <a:off x="5552702" y="2661956"/>
            <a:ext cx="1103243" cy="276999"/>
          </a:xfrm>
          <a:prstGeom prst="rect">
            <a:avLst/>
          </a:prstGeom>
          <a:noFill/>
        </p:spPr>
        <p:txBody>
          <a:bodyPr wrap="square" rtlCol="0">
            <a:spAutoFit/>
          </a:bodyPr>
          <a:lstStyle/>
          <a:p>
            <a:pPr algn="ctr">
              <a:spcBef>
                <a:spcPts val="1200"/>
              </a:spcBef>
            </a:pPr>
            <a:r>
              <a:rPr lang="en-US" sz="1200" dirty="0">
                <a:solidFill>
                  <a:schemeClr val="bg1"/>
                </a:solidFill>
              </a:rPr>
              <a:t>Subtext</a:t>
            </a:r>
          </a:p>
        </p:txBody>
      </p:sp>
      <p:sp>
        <p:nvSpPr>
          <p:cNvPr id="24" name="TextBox 23"/>
          <p:cNvSpPr txBox="1"/>
          <p:nvPr/>
        </p:nvSpPr>
        <p:spPr>
          <a:xfrm>
            <a:off x="8331505" y="4980431"/>
            <a:ext cx="554960" cy="400110"/>
          </a:xfrm>
          <a:prstGeom prst="rect">
            <a:avLst/>
          </a:prstGeom>
          <a:noFill/>
        </p:spPr>
        <p:txBody>
          <a:bodyPr wrap="none" rtlCol="0">
            <a:spAutoFit/>
          </a:bodyPr>
          <a:lstStyle/>
          <a:p>
            <a:pPr algn="ctr">
              <a:spcBef>
                <a:spcPts val="1200"/>
              </a:spcBef>
            </a:pPr>
            <a:r>
              <a:rPr lang="en-US" sz="2000" dirty="0">
                <a:solidFill>
                  <a:schemeClr val="bg1"/>
                </a:solidFill>
                <a:latin typeface="+mj-lt"/>
              </a:rPr>
              <a:t>4%</a:t>
            </a:r>
          </a:p>
        </p:txBody>
      </p:sp>
      <p:sp>
        <p:nvSpPr>
          <p:cNvPr id="25" name="TextBox 24"/>
          <p:cNvSpPr txBox="1"/>
          <p:nvPr/>
        </p:nvSpPr>
        <p:spPr>
          <a:xfrm>
            <a:off x="8057365" y="4790901"/>
            <a:ext cx="1103243" cy="276999"/>
          </a:xfrm>
          <a:prstGeom prst="rect">
            <a:avLst/>
          </a:prstGeom>
          <a:noFill/>
        </p:spPr>
        <p:txBody>
          <a:bodyPr wrap="square" rtlCol="0">
            <a:spAutoFit/>
          </a:bodyPr>
          <a:lstStyle/>
          <a:p>
            <a:pPr algn="ctr">
              <a:spcBef>
                <a:spcPts val="1200"/>
              </a:spcBef>
            </a:pPr>
            <a:r>
              <a:rPr lang="en-US" sz="1200" dirty="0">
                <a:solidFill>
                  <a:schemeClr val="bg1"/>
                </a:solidFill>
              </a:rPr>
              <a:t>Subtext</a:t>
            </a:r>
          </a:p>
        </p:txBody>
      </p:sp>
      <p:sp>
        <p:nvSpPr>
          <p:cNvPr id="26" name="TextBox 25"/>
          <p:cNvSpPr txBox="1"/>
          <p:nvPr/>
        </p:nvSpPr>
        <p:spPr>
          <a:xfrm>
            <a:off x="8174412" y="2961997"/>
            <a:ext cx="869149" cy="400110"/>
          </a:xfrm>
          <a:prstGeom prst="rect">
            <a:avLst/>
          </a:prstGeom>
          <a:noFill/>
        </p:spPr>
        <p:txBody>
          <a:bodyPr wrap="none" rtlCol="0">
            <a:spAutoFit/>
          </a:bodyPr>
          <a:lstStyle/>
          <a:p>
            <a:pPr algn="ctr">
              <a:spcBef>
                <a:spcPts val="1200"/>
              </a:spcBef>
            </a:pPr>
            <a:r>
              <a:rPr lang="en-US" sz="2000" dirty="0">
                <a:solidFill>
                  <a:schemeClr val="accent1"/>
                </a:solidFill>
                <a:latin typeface="+mj-lt"/>
              </a:rPr>
              <a:t>$1.8B</a:t>
            </a:r>
          </a:p>
        </p:txBody>
      </p:sp>
      <p:sp>
        <p:nvSpPr>
          <p:cNvPr id="27" name="TextBox 26"/>
          <p:cNvSpPr txBox="1"/>
          <p:nvPr/>
        </p:nvSpPr>
        <p:spPr>
          <a:xfrm>
            <a:off x="7928297" y="3307446"/>
            <a:ext cx="1361379" cy="276999"/>
          </a:xfrm>
          <a:prstGeom prst="rect">
            <a:avLst/>
          </a:prstGeom>
          <a:noFill/>
        </p:spPr>
        <p:txBody>
          <a:bodyPr wrap="square" rtlCol="0">
            <a:spAutoFit/>
          </a:bodyPr>
          <a:lstStyle/>
          <a:p>
            <a:pPr algn="ctr">
              <a:spcBef>
                <a:spcPts val="1200"/>
              </a:spcBef>
            </a:pPr>
            <a:r>
              <a:rPr lang="en-US" sz="1200" dirty="0">
                <a:solidFill>
                  <a:schemeClr val="accent1"/>
                </a:solidFill>
              </a:rPr>
              <a:t>Subtext</a:t>
            </a:r>
          </a:p>
        </p:txBody>
      </p:sp>
      <p:cxnSp>
        <p:nvCxnSpPr>
          <p:cNvPr id="29" name="Straight Connector 28"/>
          <p:cNvCxnSpPr/>
          <p:nvPr/>
        </p:nvCxnSpPr>
        <p:spPr>
          <a:xfrm>
            <a:off x="7999462" y="2862607"/>
            <a:ext cx="121904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268188" y="2542972"/>
            <a:ext cx="681598" cy="307777"/>
          </a:xfrm>
          <a:prstGeom prst="rect">
            <a:avLst/>
          </a:prstGeom>
          <a:noFill/>
        </p:spPr>
        <p:txBody>
          <a:bodyPr wrap="none" rtlCol="0">
            <a:spAutoFit/>
          </a:bodyPr>
          <a:lstStyle/>
          <a:p>
            <a:pPr algn="ctr">
              <a:spcBef>
                <a:spcPts val="1200"/>
              </a:spcBef>
            </a:pPr>
            <a:r>
              <a:rPr lang="en-US" sz="1400" dirty="0">
                <a:solidFill>
                  <a:schemeClr val="bg2"/>
                </a:solidFill>
              </a:rPr>
              <a:t>Item 3</a:t>
            </a:r>
          </a:p>
        </p:txBody>
      </p:sp>
      <p:sp>
        <p:nvSpPr>
          <p:cNvPr id="20" name="TextBox 19"/>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1801360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sp>
        <p:nvSpPr>
          <p:cNvPr id="26" name="TextBox 25"/>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graphicFrame>
        <p:nvGraphicFramePr>
          <p:cNvPr id="78" name="Chart 77"/>
          <p:cNvGraphicFramePr/>
          <p:nvPr>
            <p:extLst>
              <p:ext uri="{D42A27DB-BD31-4B8C-83A1-F6EECF244321}">
                <p14:modId xmlns:p14="http://schemas.microsoft.com/office/powerpoint/2010/main" val="3358634216"/>
              </p:ext>
            </p:extLst>
          </p:nvPr>
        </p:nvGraphicFramePr>
        <p:xfrm>
          <a:off x="304950" y="4564095"/>
          <a:ext cx="5525246" cy="13177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0" name="Chart 79"/>
          <p:cNvGraphicFramePr/>
          <p:nvPr>
            <p:extLst>
              <p:ext uri="{D42A27DB-BD31-4B8C-83A1-F6EECF244321}">
                <p14:modId xmlns:p14="http://schemas.microsoft.com/office/powerpoint/2010/main" val="1707741286"/>
              </p:ext>
            </p:extLst>
          </p:nvPr>
        </p:nvGraphicFramePr>
        <p:xfrm>
          <a:off x="6058588" y="4553508"/>
          <a:ext cx="5875504" cy="1328313"/>
        </p:xfrm>
        <a:graphic>
          <a:graphicData uri="http://schemas.openxmlformats.org/drawingml/2006/chart">
            <c:chart xmlns:c="http://schemas.openxmlformats.org/drawingml/2006/chart" xmlns:r="http://schemas.openxmlformats.org/officeDocument/2006/relationships" r:id="rId4"/>
          </a:graphicData>
        </a:graphic>
      </p:graphicFrame>
      <p:sp>
        <p:nvSpPr>
          <p:cNvPr id="65" name="Rectangle 64"/>
          <p:cNvSpPr/>
          <p:nvPr/>
        </p:nvSpPr>
        <p:spPr>
          <a:xfrm>
            <a:off x="323883" y="4527997"/>
            <a:ext cx="1074377" cy="1415467"/>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6" name="Rectangle 65"/>
          <p:cNvSpPr/>
          <p:nvPr/>
        </p:nvSpPr>
        <p:spPr>
          <a:xfrm>
            <a:off x="333239" y="4265603"/>
            <a:ext cx="1069549"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#1</a:t>
            </a:r>
          </a:p>
        </p:txBody>
      </p:sp>
      <p:sp>
        <p:nvSpPr>
          <p:cNvPr id="67" name="Rectangle 66"/>
          <p:cNvSpPr/>
          <p:nvPr/>
        </p:nvSpPr>
        <p:spPr>
          <a:xfrm>
            <a:off x="6434285" y="4527300"/>
            <a:ext cx="1051851" cy="1416300"/>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8" name="Rectangle 67"/>
          <p:cNvSpPr/>
          <p:nvPr/>
        </p:nvSpPr>
        <p:spPr>
          <a:xfrm>
            <a:off x="6439542" y="4264906"/>
            <a:ext cx="1164215"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#1</a:t>
            </a:r>
          </a:p>
        </p:txBody>
      </p:sp>
      <p:graphicFrame>
        <p:nvGraphicFramePr>
          <p:cNvPr id="72" name="Chart 71"/>
          <p:cNvGraphicFramePr/>
          <p:nvPr>
            <p:extLst>
              <p:ext uri="{D42A27DB-BD31-4B8C-83A1-F6EECF244321}">
                <p14:modId xmlns:p14="http://schemas.microsoft.com/office/powerpoint/2010/main" val="155624406"/>
              </p:ext>
            </p:extLst>
          </p:nvPr>
        </p:nvGraphicFramePr>
        <p:xfrm>
          <a:off x="304800" y="2312564"/>
          <a:ext cx="5524179" cy="1289493"/>
        </p:xfrm>
        <a:graphic>
          <a:graphicData uri="http://schemas.openxmlformats.org/drawingml/2006/chart">
            <c:chart xmlns:c="http://schemas.openxmlformats.org/drawingml/2006/chart" xmlns:r="http://schemas.openxmlformats.org/officeDocument/2006/relationships" r:id="rId5"/>
          </a:graphicData>
        </a:graphic>
      </p:graphicFrame>
      <p:sp>
        <p:nvSpPr>
          <p:cNvPr id="73" name="Rectangle 72"/>
          <p:cNvSpPr/>
          <p:nvPr/>
        </p:nvSpPr>
        <p:spPr bwMode="auto">
          <a:xfrm>
            <a:off x="328310" y="1657372"/>
            <a:ext cx="557897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
        <p:nvSpPr>
          <p:cNvPr id="74" name="Rectangle 73"/>
          <p:cNvSpPr/>
          <p:nvPr/>
        </p:nvSpPr>
        <p:spPr>
          <a:xfrm>
            <a:off x="314167" y="2294774"/>
            <a:ext cx="1074377" cy="1382084"/>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graphicFrame>
        <p:nvGraphicFramePr>
          <p:cNvPr id="76" name="Chart 75"/>
          <p:cNvGraphicFramePr/>
          <p:nvPr>
            <p:extLst>
              <p:ext uri="{D42A27DB-BD31-4B8C-83A1-F6EECF244321}">
                <p14:modId xmlns:p14="http://schemas.microsoft.com/office/powerpoint/2010/main" val="416258359"/>
              </p:ext>
            </p:extLst>
          </p:nvPr>
        </p:nvGraphicFramePr>
        <p:xfrm>
          <a:off x="6058588" y="2322556"/>
          <a:ext cx="5875504" cy="1253265"/>
        </p:xfrm>
        <a:graphic>
          <a:graphicData uri="http://schemas.openxmlformats.org/drawingml/2006/chart">
            <c:chart xmlns:c="http://schemas.openxmlformats.org/drawingml/2006/chart" xmlns:r="http://schemas.openxmlformats.org/officeDocument/2006/relationships" r:id="rId6"/>
          </a:graphicData>
        </a:graphic>
      </p:graphicFrame>
      <p:sp>
        <p:nvSpPr>
          <p:cNvPr id="82" name="Rectangle 81"/>
          <p:cNvSpPr/>
          <p:nvPr/>
        </p:nvSpPr>
        <p:spPr>
          <a:xfrm>
            <a:off x="323524" y="2032380"/>
            <a:ext cx="1069549"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#2</a:t>
            </a:r>
          </a:p>
        </p:txBody>
      </p:sp>
      <p:sp>
        <p:nvSpPr>
          <p:cNvPr id="83" name="Rectangle 82"/>
          <p:cNvSpPr/>
          <p:nvPr/>
        </p:nvSpPr>
        <p:spPr>
          <a:xfrm>
            <a:off x="6434285" y="2294078"/>
            <a:ext cx="1051851" cy="1394043"/>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4" name="Rectangle 83"/>
          <p:cNvSpPr/>
          <p:nvPr/>
        </p:nvSpPr>
        <p:spPr>
          <a:xfrm>
            <a:off x="6439542" y="2031684"/>
            <a:ext cx="1164215"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#1</a:t>
            </a:r>
          </a:p>
        </p:txBody>
      </p:sp>
      <p:sp>
        <p:nvSpPr>
          <p:cNvPr id="28" name="Rectangle 27"/>
          <p:cNvSpPr/>
          <p:nvPr/>
        </p:nvSpPr>
        <p:spPr bwMode="auto">
          <a:xfrm>
            <a:off x="328310" y="3881190"/>
            <a:ext cx="557897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
        <p:nvSpPr>
          <p:cNvPr id="33" name="Rectangle 32"/>
          <p:cNvSpPr/>
          <p:nvPr/>
        </p:nvSpPr>
        <p:spPr bwMode="auto">
          <a:xfrm>
            <a:off x="6333011" y="1657372"/>
            <a:ext cx="558503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
        <p:nvSpPr>
          <p:cNvPr id="34" name="Rectangle 33"/>
          <p:cNvSpPr/>
          <p:nvPr/>
        </p:nvSpPr>
        <p:spPr bwMode="auto">
          <a:xfrm>
            <a:off x="6333012" y="3881190"/>
            <a:ext cx="558503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Tree>
    <p:extLst>
      <p:ext uri="{BB962C8B-B14F-4D97-AF65-F5344CB8AC3E}">
        <p14:creationId xmlns:p14="http://schemas.microsoft.com/office/powerpoint/2010/main" val="185239676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196" name="Chart 195"/>
          <p:cNvGraphicFramePr/>
          <p:nvPr>
            <p:extLst>
              <p:ext uri="{D42A27DB-BD31-4B8C-83A1-F6EECF244321}">
                <p14:modId xmlns:p14="http://schemas.microsoft.com/office/powerpoint/2010/main" val="1106931526"/>
              </p:ext>
            </p:extLst>
          </p:nvPr>
        </p:nvGraphicFramePr>
        <p:xfrm>
          <a:off x="2051480" y="1187261"/>
          <a:ext cx="7288835" cy="4357434"/>
        </p:xfrm>
        <a:graphic>
          <a:graphicData uri="http://schemas.openxmlformats.org/drawingml/2006/chart">
            <c:chart xmlns:c="http://schemas.openxmlformats.org/drawingml/2006/chart" xmlns:r="http://schemas.openxmlformats.org/officeDocument/2006/relationships" r:id="rId3"/>
          </a:graphicData>
        </a:graphic>
      </p:graphicFrame>
      <p:sp>
        <p:nvSpPr>
          <p:cNvPr id="199" name="TextBox 198"/>
          <p:cNvSpPr txBox="1"/>
          <p:nvPr/>
        </p:nvSpPr>
        <p:spPr>
          <a:xfrm>
            <a:off x="5357057" y="5797839"/>
            <a:ext cx="1477318" cy="276999"/>
          </a:xfrm>
          <a:prstGeom prst="rect">
            <a:avLst/>
          </a:prstGeom>
          <a:noFill/>
        </p:spPr>
        <p:txBody>
          <a:bodyPr wrap="square" lIns="91440" tIns="45720" rIns="91440" bIns="45720" rtlCol="0" anchor="ctr" anchorCtr="0">
            <a:spAutoFit/>
          </a:bodyPr>
          <a:lstStyle/>
          <a:p>
            <a:r>
              <a:rPr lang="en-US" sz="1200" dirty="0"/>
              <a:t>Lorem ipsum dolor</a:t>
            </a:r>
            <a:endParaRPr lang="en-US" sz="1200" dirty="0">
              <a:latin typeface="Arial" charset="0"/>
              <a:ea typeface="Arial" charset="0"/>
              <a:cs typeface="Arial" charset="0"/>
            </a:endParaRPr>
          </a:p>
        </p:txBody>
      </p:sp>
      <p:sp>
        <p:nvSpPr>
          <p:cNvPr id="201" name="TextBox 200"/>
          <p:cNvSpPr txBox="1"/>
          <p:nvPr/>
        </p:nvSpPr>
        <p:spPr>
          <a:xfrm>
            <a:off x="7195886" y="5789215"/>
            <a:ext cx="1506706" cy="276999"/>
          </a:xfrm>
          <a:prstGeom prst="rect">
            <a:avLst/>
          </a:prstGeom>
          <a:noFill/>
        </p:spPr>
        <p:txBody>
          <a:bodyPr wrap="square" lIns="91440" tIns="45720" rIns="91440" bIns="45720" rtlCol="0" anchor="ctr" anchorCtr="0">
            <a:spAutoFit/>
          </a:bodyPr>
          <a:lstStyle/>
          <a:p>
            <a:r>
              <a:rPr lang="en-US" sz="1200" dirty="0"/>
              <a:t>Lorem ipsum dolor</a:t>
            </a:r>
            <a:endParaRPr lang="en-US" sz="1200" dirty="0">
              <a:latin typeface="Arial" charset="0"/>
              <a:ea typeface="Arial" charset="0"/>
              <a:cs typeface="Arial" charset="0"/>
            </a:endParaRPr>
          </a:p>
        </p:txBody>
      </p:sp>
      <p:grpSp>
        <p:nvGrpSpPr>
          <p:cNvPr id="203" name="Group 202"/>
          <p:cNvGrpSpPr/>
          <p:nvPr/>
        </p:nvGrpSpPr>
        <p:grpSpPr>
          <a:xfrm>
            <a:off x="4797118" y="5187597"/>
            <a:ext cx="2155476" cy="357099"/>
            <a:chOff x="2350011" y="4823443"/>
            <a:chExt cx="1306637" cy="635694"/>
          </a:xfrm>
        </p:grpSpPr>
        <p:cxnSp>
          <p:nvCxnSpPr>
            <p:cNvPr id="204" name="Straight Connector 203"/>
            <p:cNvCxnSpPr/>
            <p:nvPr/>
          </p:nvCxnSpPr>
          <p:spPr>
            <a:xfrm>
              <a:off x="2350011" y="4823443"/>
              <a:ext cx="0" cy="6356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3656648" y="4823443"/>
              <a:ext cx="0" cy="6356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06" name="Straight Connector 205"/>
          <p:cNvCxnSpPr>
            <a:stCxn id="263" idx="6"/>
            <a:endCxn id="252" idx="2"/>
          </p:cNvCxnSpPr>
          <p:nvPr/>
        </p:nvCxnSpPr>
        <p:spPr>
          <a:xfrm flipV="1">
            <a:off x="5149309" y="1423979"/>
            <a:ext cx="3553283" cy="84347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8592172" y="966060"/>
            <a:ext cx="426357"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6%</a:t>
            </a:r>
          </a:p>
        </p:txBody>
      </p:sp>
      <p:sp>
        <p:nvSpPr>
          <p:cNvPr id="210" name="TextBox 209"/>
          <p:cNvSpPr txBox="1"/>
          <p:nvPr/>
        </p:nvSpPr>
        <p:spPr>
          <a:xfrm>
            <a:off x="3691570" y="2183578"/>
            <a:ext cx="537191" cy="276999"/>
          </a:xfrm>
          <a:prstGeom prst="rect">
            <a:avLst/>
          </a:prstGeom>
          <a:solidFill>
            <a:schemeClr val="bg1"/>
          </a:solidFill>
        </p:spPr>
        <p:txBody>
          <a:bodyPr wrap="square" lIns="91440" tIns="45720" rIns="91440" bIns="45720" rtlCol="0" anchor="t" anchorCtr="0">
            <a:spAutoFit/>
          </a:bodyPr>
          <a:lstStyle/>
          <a:p>
            <a:pPr algn="ctr"/>
            <a:r>
              <a:rPr lang="en-US" sz="1200" b="1" dirty="0">
                <a:latin typeface="Arial" charset="0"/>
                <a:ea typeface="Arial" charset="0"/>
                <a:cs typeface="Arial" charset="0"/>
              </a:rPr>
              <a:t>4.7%</a:t>
            </a:r>
          </a:p>
        </p:txBody>
      </p:sp>
      <p:sp>
        <p:nvSpPr>
          <p:cNvPr id="211" name="TextBox 210"/>
          <p:cNvSpPr txBox="1"/>
          <p:nvPr/>
        </p:nvSpPr>
        <p:spPr>
          <a:xfrm>
            <a:off x="3152489" y="2392275"/>
            <a:ext cx="534709"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4.4%</a:t>
            </a:r>
          </a:p>
        </p:txBody>
      </p:sp>
      <p:sp>
        <p:nvSpPr>
          <p:cNvPr id="212" name="TextBox 211"/>
          <p:cNvSpPr txBox="1"/>
          <p:nvPr/>
        </p:nvSpPr>
        <p:spPr>
          <a:xfrm>
            <a:off x="2632629" y="2442624"/>
            <a:ext cx="551691"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4.3%</a:t>
            </a:r>
          </a:p>
        </p:txBody>
      </p:sp>
      <p:sp>
        <p:nvSpPr>
          <p:cNvPr id="213" name="TextBox 212"/>
          <p:cNvSpPr txBox="1"/>
          <p:nvPr/>
        </p:nvSpPr>
        <p:spPr>
          <a:xfrm>
            <a:off x="6479632" y="1483199"/>
            <a:ext cx="552378"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5.7%</a:t>
            </a:r>
          </a:p>
        </p:txBody>
      </p:sp>
      <p:sp>
        <p:nvSpPr>
          <p:cNvPr id="214" name="TextBox 213"/>
          <p:cNvSpPr txBox="1"/>
          <p:nvPr/>
        </p:nvSpPr>
        <p:spPr>
          <a:xfrm>
            <a:off x="4210352" y="2092752"/>
            <a:ext cx="565529"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4.8%</a:t>
            </a:r>
          </a:p>
        </p:txBody>
      </p:sp>
      <p:sp>
        <p:nvSpPr>
          <p:cNvPr id="215" name="TextBox 214"/>
          <p:cNvSpPr txBox="1"/>
          <p:nvPr/>
        </p:nvSpPr>
        <p:spPr>
          <a:xfrm>
            <a:off x="4806847" y="1916053"/>
            <a:ext cx="543699"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5.0%</a:t>
            </a:r>
          </a:p>
        </p:txBody>
      </p:sp>
      <p:sp>
        <p:nvSpPr>
          <p:cNvPr id="218" name="TextBox 217"/>
          <p:cNvSpPr txBox="1"/>
          <p:nvPr/>
        </p:nvSpPr>
        <p:spPr>
          <a:xfrm>
            <a:off x="7200016" y="2703811"/>
            <a:ext cx="1019274" cy="461665"/>
          </a:xfrm>
          <a:prstGeom prst="rect">
            <a:avLst/>
          </a:prstGeom>
          <a:solidFill>
            <a:schemeClr val="bg1"/>
          </a:solidFill>
          <a:ln w="19050">
            <a:solidFill>
              <a:schemeClr val="accent1"/>
            </a:solidFill>
            <a:prstDash val="solid"/>
          </a:ln>
        </p:spPr>
        <p:txBody>
          <a:bodyPr wrap="square" lIns="91440" tIns="45720" rIns="91440" bIns="45720" rtlCol="0" anchor="ctr" anchorCtr="0">
            <a:spAutoFit/>
          </a:bodyPr>
          <a:lstStyle/>
          <a:p>
            <a:pPr algn="ctr"/>
            <a:r>
              <a:rPr lang="en-US" sz="1200" dirty="0">
                <a:latin typeface="Arial" charset="0"/>
                <a:ea typeface="Arial" charset="0"/>
                <a:cs typeface="Arial" charset="0"/>
              </a:rPr>
              <a:t>Item 2</a:t>
            </a:r>
          </a:p>
          <a:p>
            <a:pPr algn="ctr"/>
            <a:r>
              <a:rPr lang="en-US" sz="1200" b="1" dirty="0">
                <a:latin typeface="Arial" charset="0"/>
                <a:ea typeface="Arial" charset="0"/>
                <a:cs typeface="Arial" charset="0"/>
              </a:rPr>
              <a:t>2%</a:t>
            </a:r>
          </a:p>
        </p:txBody>
      </p:sp>
      <p:sp>
        <p:nvSpPr>
          <p:cNvPr id="221" name="TextBox 220"/>
          <p:cNvSpPr txBox="1"/>
          <p:nvPr/>
        </p:nvSpPr>
        <p:spPr>
          <a:xfrm>
            <a:off x="9443668" y="1595692"/>
            <a:ext cx="806409" cy="461665"/>
          </a:xfrm>
          <a:prstGeom prst="rect">
            <a:avLst/>
          </a:prstGeom>
          <a:solidFill>
            <a:schemeClr val="bg1"/>
          </a:solidFill>
          <a:ln w="19050">
            <a:solidFill>
              <a:schemeClr val="accent1"/>
            </a:solidFill>
            <a:prstDash val="solid"/>
          </a:ln>
        </p:spPr>
        <p:txBody>
          <a:bodyPr wrap="square" lIns="91440" tIns="45720" rIns="91440" bIns="45720" rtlCol="0" anchor="ctr" anchorCtr="0">
            <a:spAutoFit/>
          </a:bodyPr>
          <a:lstStyle/>
          <a:p>
            <a:pPr algn="ctr"/>
            <a:r>
              <a:rPr lang="en-US" sz="1200" dirty="0">
                <a:latin typeface="Arial" charset="0"/>
                <a:ea typeface="Arial" charset="0"/>
                <a:cs typeface="Arial" charset="0"/>
              </a:rPr>
              <a:t>Item 3</a:t>
            </a:r>
            <a:br>
              <a:rPr lang="en-US" sz="1200" dirty="0">
                <a:latin typeface="Arial" charset="0"/>
                <a:ea typeface="Arial" charset="0"/>
                <a:cs typeface="Arial" charset="0"/>
              </a:rPr>
            </a:br>
            <a:r>
              <a:rPr lang="en-US" sz="1200" b="1" dirty="0">
                <a:latin typeface="Arial" charset="0"/>
                <a:ea typeface="Arial" charset="0"/>
                <a:cs typeface="Arial" charset="0"/>
              </a:rPr>
              <a:t>1%</a:t>
            </a:r>
          </a:p>
        </p:txBody>
      </p:sp>
      <p:sp>
        <p:nvSpPr>
          <p:cNvPr id="225" name="TextBox 224"/>
          <p:cNvSpPr txBox="1"/>
          <p:nvPr/>
        </p:nvSpPr>
        <p:spPr>
          <a:xfrm>
            <a:off x="7209900" y="1867925"/>
            <a:ext cx="851409" cy="439018"/>
          </a:xfrm>
          <a:prstGeom prst="rect">
            <a:avLst/>
          </a:prstGeom>
          <a:solidFill>
            <a:schemeClr val="bg1"/>
          </a:solidFill>
          <a:ln w="19050">
            <a:solidFill>
              <a:schemeClr val="accent1"/>
            </a:solidFill>
            <a:prstDash val="solid"/>
          </a:ln>
        </p:spPr>
        <p:txBody>
          <a:bodyPr wrap="square" lIns="91440" tIns="45720" rIns="91440" bIns="45720" rtlCol="0" anchor="ctr" anchorCtr="0">
            <a:noAutofit/>
          </a:bodyPr>
          <a:lstStyle/>
          <a:p>
            <a:pPr algn="ctr"/>
            <a:r>
              <a:rPr lang="en-US" sz="1200" dirty="0">
                <a:latin typeface="Arial" charset="0"/>
                <a:ea typeface="Arial" charset="0"/>
                <a:cs typeface="Arial" charset="0"/>
              </a:rPr>
              <a:t>Item 1</a:t>
            </a:r>
          </a:p>
          <a:p>
            <a:pPr algn="ctr"/>
            <a:r>
              <a:rPr lang="en-US" sz="1200" b="1" dirty="0">
                <a:latin typeface="Arial" charset="0"/>
                <a:ea typeface="Arial" charset="0"/>
                <a:cs typeface="Arial" charset="0"/>
              </a:rPr>
              <a:t>0.7%</a:t>
            </a:r>
          </a:p>
        </p:txBody>
      </p:sp>
      <p:sp>
        <p:nvSpPr>
          <p:cNvPr id="227" name="TextBox 226"/>
          <p:cNvSpPr txBox="1"/>
          <p:nvPr/>
        </p:nvSpPr>
        <p:spPr>
          <a:xfrm>
            <a:off x="2629526" y="5515059"/>
            <a:ext cx="2167593" cy="276999"/>
          </a:xfrm>
          <a:prstGeom prst="rect">
            <a:avLst/>
          </a:prstGeom>
          <a:noFill/>
        </p:spPr>
        <p:txBody>
          <a:bodyPr wrap="square" lIns="91440" tIns="45720" rIns="91440" bIns="45720" rtlCol="0" anchor="ctr" anchorCtr="0">
            <a:spAutoFit/>
          </a:bodyPr>
          <a:lstStyle/>
          <a:p>
            <a:pPr algn="ctr"/>
            <a:r>
              <a:rPr lang="en-US" sz="1200" b="1" dirty="0">
                <a:latin typeface="Arial" charset="0"/>
                <a:ea typeface="Arial" charset="0"/>
                <a:cs typeface="Arial" charset="0"/>
              </a:rPr>
              <a:t>2015</a:t>
            </a:r>
          </a:p>
        </p:txBody>
      </p:sp>
      <p:sp>
        <p:nvSpPr>
          <p:cNvPr id="228" name="TextBox 227"/>
          <p:cNvSpPr txBox="1"/>
          <p:nvPr/>
        </p:nvSpPr>
        <p:spPr>
          <a:xfrm>
            <a:off x="4785000" y="5515059"/>
            <a:ext cx="2167593" cy="276999"/>
          </a:xfrm>
          <a:prstGeom prst="rect">
            <a:avLst/>
          </a:prstGeom>
          <a:noFill/>
        </p:spPr>
        <p:txBody>
          <a:bodyPr wrap="square" lIns="91440" tIns="45720" rIns="91440" bIns="45720" rtlCol="0" anchor="ctr" anchorCtr="0">
            <a:spAutoFit/>
          </a:bodyPr>
          <a:lstStyle/>
          <a:p>
            <a:pPr algn="ctr"/>
            <a:r>
              <a:rPr lang="en-US" sz="1200" b="1" dirty="0">
                <a:latin typeface="Arial" charset="0"/>
                <a:ea typeface="Arial" charset="0"/>
                <a:cs typeface="Arial" charset="0"/>
              </a:rPr>
              <a:t>2016</a:t>
            </a:r>
          </a:p>
        </p:txBody>
      </p:sp>
      <p:sp>
        <p:nvSpPr>
          <p:cNvPr id="229" name="TextBox 228"/>
          <p:cNvSpPr txBox="1"/>
          <p:nvPr/>
        </p:nvSpPr>
        <p:spPr>
          <a:xfrm>
            <a:off x="6940478" y="5517664"/>
            <a:ext cx="2091497" cy="276999"/>
          </a:xfrm>
          <a:prstGeom prst="rect">
            <a:avLst/>
          </a:prstGeom>
          <a:noFill/>
        </p:spPr>
        <p:txBody>
          <a:bodyPr wrap="square" lIns="91440" tIns="45720" rIns="91440" bIns="45720" rtlCol="0" anchor="ctr" anchorCtr="0">
            <a:spAutoFit/>
          </a:bodyPr>
          <a:lstStyle/>
          <a:p>
            <a:pPr algn="ctr"/>
            <a:r>
              <a:rPr lang="en-US" sz="1200" b="1" dirty="0">
                <a:latin typeface="Arial" charset="0"/>
                <a:ea typeface="Arial" charset="0"/>
                <a:cs typeface="Arial" charset="0"/>
              </a:rPr>
              <a:t>2017</a:t>
            </a:r>
          </a:p>
        </p:txBody>
      </p:sp>
      <p:cxnSp>
        <p:nvCxnSpPr>
          <p:cNvPr id="230" name="Straight Connector 229"/>
          <p:cNvCxnSpPr/>
          <p:nvPr/>
        </p:nvCxnSpPr>
        <p:spPr>
          <a:xfrm flipV="1">
            <a:off x="2884552" y="2798756"/>
            <a:ext cx="536790" cy="36859"/>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3439741" y="2571560"/>
            <a:ext cx="523756" cy="210479"/>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3968737" y="2468233"/>
            <a:ext cx="534233" cy="107154"/>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502974" y="2303677"/>
            <a:ext cx="544707" cy="164556"/>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07247" y="1241100"/>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6%</a:t>
            </a:r>
          </a:p>
        </p:txBody>
      </p:sp>
      <p:sp>
        <p:nvSpPr>
          <p:cNvPr id="244" name="TextBox 243"/>
          <p:cNvSpPr txBox="1"/>
          <p:nvPr/>
        </p:nvSpPr>
        <p:spPr>
          <a:xfrm>
            <a:off x="2207247" y="2210010"/>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5%</a:t>
            </a:r>
          </a:p>
        </p:txBody>
      </p:sp>
      <p:sp>
        <p:nvSpPr>
          <p:cNvPr id="245" name="TextBox 244"/>
          <p:cNvSpPr txBox="1"/>
          <p:nvPr/>
        </p:nvSpPr>
        <p:spPr>
          <a:xfrm>
            <a:off x="2207247" y="3149305"/>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4%</a:t>
            </a:r>
          </a:p>
        </p:txBody>
      </p:sp>
      <p:sp>
        <p:nvSpPr>
          <p:cNvPr id="246" name="TextBox 245"/>
          <p:cNvSpPr txBox="1"/>
          <p:nvPr/>
        </p:nvSpPr>
        <p:spPr>
          <a:xfrm>
            <a:off x="2207247" y="4093925"/>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3%</a:t>
            </a:r>
          </a:p>
        </p:txBody>
      </p:sp>
      <p:sp>
        <p:nvSpPr>
          <p:cNvPr id="247" name="TextBox 246"/>
          <p:cNvSpPr txBox="1"/>
          <p:nvPr/>
        </p:nvSpPr>
        <p:spPr>
          <a:xfrm>
            <a:off x="2207247" y="5062835"/>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0%</a:t>
            </a:r>
          </a:p>
        </p:txBody>
      </p:sp>
      <p:sp>
        <p:nvSpPr>
          <p:cNvPr id="251" name="Isosceles Triangle 54"/>
          <p:cNvSpPr>
            <a:spLocks/>
          </p:cNvSpPr>
          <p:nvPr/>
        </p:nvSpPr>
        <p:spPr>
          <a:xfrm>
            <a:off x="6658072" y="1756746"/>
            <a:ext cx="182832" cy="18288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52" name="Isosceles Triangle 54"/>
          <p:cNvSpPr>
            <a:spLocks/>
          </p:cNvSpPr>
          <p:nvPr/>
        </p:nvSpPr>
        <p:spPr>
          <a:xfrm>
            <a:off x="8702591" y="1241099"/>
            <a:ext cx="182832" cy="18288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59" name="Oval 258"/>
          <p:cNvSpPr/>
          <p:nvPr/>
        </p:nvSpPr>
        <p:spPr>
          <a:xfrm>
            <a:off x="2836940" y="2762317"/>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0" name="Oval 259"/>
          <p:cNvSpPr/>
          <p:nvPr/>
        </p:nvSpPr>
        <p:spPr>
          <a:xfrm>
            <a:off x="3352780" y="2703810"/>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1" name="Oval 260"/>
          <p:cNvSpPr/>
          <p:nvPr/>
        </p:nvSpPr>
        <p:spPr>
          <a:xfrm>
            <a:off x="3897555" y="2500957"/>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2" name="Oval 261"/>
          <p:cNvSpPr/>
          <p:nvPr/>
        </p:nvSpPr>
        <p:spPr>
          <a:xfrm>
            <a:off x="4427804" y="2401332"/>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3" name="Oval 262"/>
          <p:cNvSpPr/>
          <p:nvPr/>
        </p:nvSpPr>
        <p:spPr>
          <a:xfrm>
            <a:off x="5012184" y="2198869"/>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4" name="Rectangle 263"/>
          <p:cNvSpPr>
            <a:spLocks/>
          </p:cNvSpPr>
          <p:nvPr/>
        </p:nvSpPr>
        <p:spPr>
          <a:xfrm>
            <a:off x="6651543" y="4146628"/>
            <a:ext cx="182832"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65" name="Rectangle 264"/>
          <p:cNvSpPr>
            <a:spLocks/>
          </p:cNvSpPr>
          <p:nvPr/>
        </p:nvSpPr>
        <p:spPr>
          <a:xfrm>
            <a:off x="8744766" y="2242070"/>
            <a:ext cx="182832"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66" name="Rectangle 265"/>
          <p:cNvSpPr>
            <a:spLocks/>
          </p:cNvSpPr>
          <p:nvPr/>
        </p:nvSpPr>
        <p:spPr>
          <a:xfrm>
            <a:off x="6965555" y="5878208"/>
            <a:ext cx="138017" cy="1380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67" name="Isosceles Triangle 54"/>
          <p:cNvSpPr>
            <a:spLocks/>
          </p:cNvSpPr>
          <p:nvPr/>
        </p:nvSpPr>
        <p:spPr>
          <a:xfrm>
            <a:off x="5094981" y="5849167"/>
            <a:ext cx="182832" cy="16136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52" name="TextBox 51"/>
          <p:cNvSpPr txBox="1"/>
          <p:nvPr/>
        </p:nvSpPr>
        <p:spPr>
          <a:xfrm>
            <a:off x="3306351" y="5795536"/>
            <a:ext cx="1459249" cy="276999"/>
          </a:xfrm>
          <a:prstGeom prst="rect">
            <a:avLst/>
          </a:prstGeom>
          <a:noFill/>
        </p:spPr>
        <p:txBody>
          <a:bodyPr wrap="square" lIns="91440" tIns="45720" rIns="91440" bIns="45720" rtlCol="0" anchor="ctr" anchorCtr="0">
            <a:spAutoFit/>
          </a:bodyPr>
          <a:lstStyle/>
          <a:p>
            <a:r>
              <a:rPr lang="en-US" sz="1200" dirty="0"/>
              <a:t>Lorem ipsum dolor</a:t>
            </a:r>
            <a:endParaRPr lang="en-US" sz="1200" dirty="0">
              <a:latin typeface="Arial" charset="0"/>
              <a:ea typeface="Arial" charset="0"/>
              <a:cs typeface="Arial" charset="0"/>
            </a:endParaRPr>
          </a:p>
        </p:txBody>
      </p:sp>
      <p:sp>
        <p:nvSpPr>
          <p:cNvPr id="54" name="Oval 53"/>
          <p:cNvSpPr/>
          <p:nvPr/>
        </p:nvSpPr>
        <p:spPr>
          <a:xfrm>
            <a:off x="3085486" y="5873371"/>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55" name="TextBox 54"/>
          <p:cNvSpPr txBox="1"/>
          <p:nvPr/>
        </p:nvSpPr>
        <p:spPr>
          <a:xfrm>
            <a:off x="7753260" y="6158753"/>
            <a:ext cx="2749471" cy="261610"/>
          </a:xfrm>
          <a:prstGeom prst="rect">
            <a:avLst/>
          </a:prstGeom>
          <a:noFill/>
        </p:spPr>
        <p:txBody>
          <a:bodyPr wrap="none" lIns="91440" tIns="45720" rIns="91440" bIns="45720" rtlCol="0">
            <a:spAutoFit/>
          </a:bodyPr>
          <a:lstStyle/>
          <a:p>
            <a:pPr>
              <a:spcBef>
                <a:spcPts val="1200"/>
              </a:spcBef>
            </a:pPr>
            <a:r>
              <a:rPr lang="en-US" sz="1100" dirty="0">
                <a:solidFill>
                  <a:srgbClr val="C00000"/>
                </a:solidFill>
              </a:rPr>
              <a:t>*NUMBERS ARE FOR POSITION ONLY</a:t>
            </a:r>
          </a:p>
        </p:txBody>
      </p:sp>
      <p:grpSp>
        <p:nvGrpSpPr>
          <p:cNvPr id="5" name="Group 4"/>
          <p:cNvGrpSpPr/>
          <p:nvPr/>
        </p:nvGrpSpPr>
        <p:grpSpPr>
          <a:xfrm>
            <a:off x="2372830" y="4527544"/>
            <a:ext cx="511723" cy="247764"/>
            <a:chOff x="961843" y="4756144"/>
            <a:chExt cx="511723" cy="247764"/>
          </a:xfrm>
        </p:grpSpPr>
        <p:sp>
          <p:nvSpPr>
            <p:cNvPr id="4" name="Rectangle 3"/>
            <p:cNvSpPr/>
            <p:nvPr/>
          </p:nvSpPr>
          <p:spPr>
            <a:xfrm>
              <a:off x="1059483" y="4756144"/>
              <a:ext cx="414083" cy="247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cxnSp>
          <p:nvCxnSpPr>
            <p:cNvPr id="235" name="Straight Connector 234"/>
            <p:cNvCxnSpPr/>
            <p:nvPr/>
          </p:nvCxnSpPr>
          <p:spPr>
            <a:xfrm flipV="1">
              <a:off x="961843" y="4756144"/>
              <a:ext cx="493340" cy="12815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V="1">
              <a:off x="961843" y="4875754"/>
              <a:ext cx="493340" cy="12815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Right Brace 2"/>
          <p:cNvSpPr/>
          <p:nvPr/>
        </p:nvSpPr>
        <p:spPr>
          <a:xfrm>
            <a:off x="6903892" y="1905680"/>
            <a:ext cx="291993" cy="442829"/>
          </a:xfrm>
          <a:prstGeom prst="rightBrace">
            <a:avLst>
              <a:gd name="adj1" fmla="val 20755"/>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ight Brace 56"/>
          <p:cNvSpPr/>
          <p:nvPr/>
        </p:nvSpPr>
        <p:spPr>
          <a:xfrm>
            <a:off x="6903892" y="2339822"/>
            <a:ext cx="291993" cy="1892602"/>
          </a:xfrm>
          <a:prstGeom prst="rightBrace">
            <a:avLst>
              <a:gd name="adj1" fmla="val 34325"/>
              <a:gd name="adj2" fmla="val 3213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ight Brace 57"/>
          <p:cNvSpPr/>
          <p:nvPr/>
        </p:nvSpPr>
        <p:spPr>
          <a:xfrm>
            <a:off x="9118052" y="1387209"/>
            <a:ext cx="325616" cy="946301"/>
          </a:xfrm>
          <a:prstGeom prst="rightBrace">
            <a:avLst>
              <a:gd name="adj1" fmla="val 30106"/>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200699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6" name="Chart 5"/>
          <p:cNvGraphicFramePr/>
          <p:nvPr>
            <p:extLst>
              <p:ext uri="{D42A27DB-BD31-4B8C-83A1-F6EECF244321}">
                <p14:modId xmlns:p14="http://schemas.microsoft.com/office/powerpoint/2010/main" val="1725095095"/>
              </p:ext>
            </p:extLst>
          </p:nvPr>
        </p:nvGraphicFramePr>
        <p:xfrm>
          <a:off x="1524000" y="1771813"/>
          <a:ext cx="9144000" cy="421316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2500047" y="3790305"/>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1</a:t>
            </a:r>
          </a:p>
        </p:txBody>
      </p:sp>
      <p:sp>
        <p:nvSpPr>
          <p:cNvPr id="9" name="Rectangle 8"/>
          <p:cNvSpPr/>
          <p:nvPr/>
        </p:nvSpPr>
        <p:spPr>
          <a:xfrm>
            <a:off x="2500047" y="3265747"/>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2</a:t>
            </a:r>
          </a:p>
        </p:txBody>
      </p:sp>
      <p:sp>
        <p:nvSpPr>
          <p:cNvPr id="10" name="Rectangle 9"/>
          <p:cNvSpPr/>
          <p:nvPr/>
        </p:nvSpPr>
        <p:spPr>
          <a:xfrm>
            <a:off x="2500047" y="4492353"/>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5</a:t>
            </a:r>
          </a:p>
        </p:txBody>
      </p:sp>
      <p:sp>
        <p:nvSpPr>
          <p:cNvPr id="11" name="Rectangle 10"/>
          <p:cNvSpPr/>
          <p:nvPr/>
        </p:nvSpPr>
        <p:spPr>
          <a:xfrm>
            <a:off x="2500047" y="3430637"/>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4</a:t>
            </a:r>
          </a:p>
        </p:txBody>
      </p:sp>
      <p:sp>
        <p:nvSpPr>
          <p:cNvPr id="12" name="Rectangle 11"/>
          <p:cNvSpPr/>
          <p:nvPr/>
        </p:nvSpPr>
        <p:spPr>
          <a:xfrm>
            <a:off x="2500046" y="2978602"/>
            <a:ext cx="674368"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3</a:t>
            </a:r>
          </a:p>
        </p:txBody>
      </p:sp>
      <p:sp>
        <p:nvSpPr>
          <p:cNvPr id="13" name="Rectangle 12"/>
          <p:cNvSpPr/>
          <p:nvPr/>
        </p:nvSpPr>
        <p:spPr>
          <a:xfrm>
            <a:off x="9491762" y="2737892"/>
            <a:ext cx="1176239" cy="257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200" dirty="0">
                <a:solidFill>
                  <a:schemeClr val="bg2"/>
                </a:solidFill>
                <a:latin typeface="Arial" charset="0"/>
                <a:ea typeface="Arial" charset="0"/>
                <a:cs typeface="Arial" charset="0"/>
              </a:rPr>
              <a:t>Trendline</a:t>
            </a:r>
          </a:p>
        </p:txBody>
      </p:sp>
      <p:sp>
        <p:nvSpPr>
          <p:cNvPr id="2" name="Rectangle 1"/>
          <p:cNvSpPr/>
          <p:nvPr/>
        </p:nvSpPr>
        <p:spPr>
          <a:xfrm>
            <a:off x="2356208" y="1887825"/>
            <a:ext cx="8079105" cy="337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Category Title</a:t>
            </a:r>
          </a:p>
        </p:txBody>
      </p:sp>
      <p:sp>
        <p:nvSpPr>
          <p:cNvPr id="14" name="TextBox 1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20384350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Table Placeholder 4"/>
          <p:cNvGraphicFramePr>
            <a:graphicFrameLocks/>
          </p:cNvGraphicFramePr>
          <p:nvPr>
            <p:extLst>
              <p:ext uri="{D42A27DB-BD31-4B8C-83A1-F6EECF244321}">
                <p14:modId xmlns:p14="http://schemas.microsoft.com/office/powerpoint/2010/main" val="238213718"/>
              </p:ext>
            </p:extLst>
          </p:nvPr>
        </p:nvGraphicFramePr>
        <p:xfrm>
          <a:off x="1598611" y="1210031"/>
          <a:ext cx="8688389" cy="4572000"/>
        </p:xfrm>
        <a:graphic>
          <a:graphicData uri="http://schemas.openxmlformats.org/drawingml/2006/table">
            <a:tbl>
              <a:tblPr firstRow="1" bandRow="1">
                <a:tableStyleId>{7E9639D4-E3E2-4D34-9284-5A2195B3D0D7}</a:tableStyleId>
              </a:tblPr>
              <a:tblGrid>
                <a:gridCol w="1803250">
                  <a:extLst>
                    <a:ext uri="{9D8B030D-6E8A-4147-A177-3AD203B41FA5}">
                      <a16:colId xmlns:a16="http://schemas.microsoft.com/office/drawing/2014/main" xmlns="" val="20000"/>
                    </a:ext>
                  </a:extLst>
                </a:gridCol>
                <a:gridCol w="1311456">
                  <a:extLst>
                    <a:ext uri="{9D8B030D-6E8A-4147-A177-3AD203B41FA5}">
                      <a16:colId xmlns:a16="http://schemas.microsoft.com/office/drawing/2014/main" xmlns="" val="20001"/>
                    </a:ext>
                  </a:extLst>
                </a:gridCol>
                <a:gridCol w="1229489">
                  <a:extLst>
                    <a:ext uri="{9D8B030D-6E8A-4147-A177-3AD203B41FA5}">
                      <a16:colId xmlns:a16="http://schemas.microsoft.com/office/drawing/2014/main" xmlns="" val="20002"/>
                    </a:ext>
                  </a:extLst>
                </a:gridCol>
                <a:gridCol w="1232600">
                  <a:extLst>
                    <a:ext uri="{9D8B030D-6E8A-4147-A177-3AD203B41FA5}">
                      <a16:colId xmlns:a16="http://schemas.microsoft.com/office/drawing/2014/main" xmlns="" val="20003"/>
                    </a:ext>
                  </a:extLst>
                </a:gridCol>
                <a:gridCol w="652616">
                  <a:extLst>
                    <a:ext uri="{9D8B030D-6E8A-4147-A177-3AD203B41FA5}">
                      <a16:colId xmlns:a16="http://schemas.microsoft.com/office/drawing/2014/main" xmlns="" val="20004"/>
                    </a:ext>
                  </a:extLst>
                </a:gridCol>
                <a:gridCol w="1229489">
                  <a:extLst>
                    <a:ext uri="{9D8B030D-6E8A-4147-A177-3AD203B41FA5}">
                      <a16:colId xmlns:a16="http://schemas.microsoft.com/office/drawing/2014/main" xmlns="" val="20005"/>
                    </a:ext>
                  </a:extLst>
                </a:gridCol>
                <a:gridCol w="1229489">
                  <a:extLst>
                    <a:ext uri="{9D8B030D-6E8A-4147-A177-3AD203B41FA5}">
                      <a16:colId xmlns:a16="http://schemas.microsoft.com/office/drawing/2014/main" xmlns="" val="20006"/>
                    </a:ext>
                  </a:extLst>
                </a:gridCol>
              </a:tblGrid>
              <a:tr h="358252">
                <a:tc>
                  <a:txBody>
                    <a:bodyPr/>
                    <a:lstStyle/>
                    <a:p>
                      <a:pPr marL="0" marR="0" indent="0" algn="r" defTabSz="2166978" rtl="0" eaLnBrk="1" fontAlgn="auto" latinLnBrk="0" hangingPunct="1">
                        <a:lnSpc>
                          <a:spcPct val="100000"/>
                        </a:lnSpc>
                        <a:spcBef>
                          <a:spcPts val="0"/>
                        </a:spcBef>
                        <a:spcAft>
                          <a:spcPts val="0"/>
                        </a:spcAft>
                        <a:buClrTx/>
                        <a:buSzTx/>
                        <a:buFontTx/>
                        <a:buNone/>
                        <a:tabLst/>
                        <a:defRPr/>
                      </a:pPr>
                      <a:endParaRPr lang="en-US" sz="1400" b="1" dirty="0" smtClean="0">
                        <a:solidFill>
                          <a:schemeClr val="bg1"/>
                        </a:solidFill>
                        <a:latin typeface="Arial" charset="0"/>
                        <a:ea typeface="Arial" charset="0"/>
                        <a:cs typeface="Arial"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400" b="1"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2">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rPr>
                        <a:t>Category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hMerge="1">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Arial" charset="0"/>
                        <a:ea typeface="Arial" charset="0"/>
                        <a:cs typeface="Arial" charset="0"/>
                      </a:endParaRPr>
                    </a:p>
                  </a:txBody>
                  <a:tcPr marL="103632" marR="103632" marT="51816" marB="51816"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bg1"/>
                      </a:solidFill>
                      <a:prstDash val="sysDot"/>
                      <a:round/>
                      <a:headEnd type="none" w="med" len="med"/>
                      <a:tailEnd type="none" w="med" len="med"/>
                    </a:lnB>
                    <a:solidFill>
                      <a:schemeClr val="bg2"/>
                    </a:solidFill>
                  </a:tcPr>
                </a:tc>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2">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rPr>
                        <a:t>Category Title</a:t>
                      </a:r>
                      <a:endParaRPr lang="en-US" sz="1400" b="0" dirty="0" smtClean="0">
                        <a:solidFill>
                          <a:schemeClr val="bg1"/>
                        </a:solidFill>
                        <a:latin typeface="Arial" charset="0"/>
                        <a:ea typeface="Arial" charset="0"/>
                        <a:cs typeface="Arial"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hMerge="1">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Arial" charset="0"/>
                        <a:ea typeface="Arial" charset="0"/>
                        <a:cs typeface="Arial" charset="0"/>
                      </a:endParaRPr>
                    </a:p>
                  </a:txBody>
                  <a:tcPr marL="103632" marR="103632" marT="51816" marB="518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0"/>
                  </a:ext>
                </a:extLst>
              </a:tr>
              <a:tr h="358252">
                <a:tc>
                  <a:txBody>
                    <a:bodyPr/>
                    <a:lstStyle/>
                    <a:p>
                      <a:pPr algn="r"/>
                      <a:endParaRPr lang="en-US" sz="1400" dirty="0" smtClean="0">
                        <a:solidFill>
                          <a:schemeClr val="tx1"/>
                        </a:solidFill>
                        <a:latin typeface="Arial" charset="0"/>
                        <a:ea typeface="Arial" charset="0"/>
                        <a:cs typeface="Arial"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en-US" sz="1400" dirty="0" smtClean="0">
                        <a:solidFill>
                          <a:schemeClr val="tx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algn="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extLst>
                  <a:ext uri="{0D108BD9-81ED-4DB2-BD59-A6C34878D82A}">
                    <a16:rowId xmlns:a16="http://schemas.microsoft.com/office/drawing/2014/main" xmlns="" val="10001"/>
                  </a:ext>
                </a:extLst>
              </a:tr>
              <a:tr h="250776">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marT="0" marB="0"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l"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58252">
                <a:tc rowSpan="2">
                  <a:txBody>
                    <a:bodyPr/>
                    <a:lstStyle/>
                    <a:p>
                      <a:pPr marL="0" marR="0" lvl="0" indent="0" algn="r" defTabSz="2166978" rtl="0" eaLnBrk="1" fontAlgn="b"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smtClean="0">
                          <a:ln>
                            <a:noFill/>
                          </a:ln>
                          <a:effectLst/>
                          <a:uLnTx/>
                          <a:uFillTx/>
                        </a:rPr>
                        <a:t>Category Title</a:t>
                      </a: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a:noFill/>
                    </a:lnB>
                    <a:lnTlToBr w="12700" cmpd="sng">
                      <a:noFill/>
                      <a:prstDash val="solid"/>
                    </a:lnTlToBr>
                    <a:lnBlToTr w="12700" cmpd="sng">
                      <a:noFill/>
                      <a:prstDash val="solid"/>
                    </a:lnBlToTr>
                  </a:tcPr>
                </a:tc>
                <a:tc>
                  <a:txBody>
                    <a:bodyPr/>
                    <a:lstStyle/>
                    <a:p>
                      <a:pPr algn="r" fontAlgn="b"/>
                      <a:r>
                        <a:rPr lang="en-US" sz="1400" u="none" strike="noStrike" dirty="0" smtClean="0">
                          <a:effectLst/>
                        </a:rPr>
                        <a:t>Item 1</a:t>
                      </a:r>
                      <a:endParaRPr lang="en-U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u="none" strike="noStrike" dirty="0" smtClean="0">
                          <a:effectLst/>
                        </a:rPr>
                        <a:t>6–9</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1400" u="none" strike="noStrike" dirty="0" smtClean="0">
                          <a:effectLst/>
                        </a:rPr>
                        <a:t>7–11%</a:t>
                      </a:r>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3.1%</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4.4%</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269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2</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pt-BR" sz="1400" u="none" strike="noStrike" dirty="0" smtClean="0">
                          <a:effectLst/>
                        </a:rPr>
                        <a:t>6–7%</a:t>
                      </a:r>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11–13%</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6.7%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9.1%</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58252">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tcPr>
                </a:tc>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2692">
                <a:tc rowSpan="2">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smtClean="0">
                          <a:ln>
                            <a:noFill/>
                          </a:ln>
                          <a:effectLst/>
                          <a:uLnTx/>
                          <a:uFillTx/>
                        </a:rPr>
                        <a:t>Category Title</a:t>
                      </a: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a:noFill/>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3</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bg-BG" sz="1400" u="none" strike="noStrike" dirty="0" smtClean="0">
                          <a:effectLst/>
                        </a:rPr>
                        <a:t>3</a:t>
                      </a:r>
                      <a:r>
                        <a:rPr lang="en-US" sz="1400" u="none" strike="noStrike" dirty="0" smtClean="0">
                          <a:effectLst/>
                        </a:rPr>
                        <a:t>–5</a:t>
                      </a:r>
                      <a:r>
                        <a:rPr lang="bg-BG" sz="1400" u="none" strike="noStrike" dirty="0" smtClean="0">
                          <a:effectLst/>
                        </a:rPr>
                        <a:t>%</a:t>
                      </a:r>
                      <a:endParaRPr lang="bg-BG"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6–8</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a:effectLst/>
                        </a:rPr>
                        <a:t>5</a:t>
                      </a:r>
                      <a:r>
                        <a:rPr lang="hr-HR" sz="1400" u="none" strike="noStrike" dirty="0" smtClean="0">
                          <a:effectLst/>
                        </a:rPr>
                        <a:t>.4</a:t>
                      </a:r>
                      <a:r>
                        <a:rPr lang="hr-HR" sz="1400" u="none" strike="noStrike" dirty="0">
                          <a:effectLst/>
                        </a:rPr>
                        <a:t>%</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2.8%</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5825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algn="r" fontAlgn="b"/>
                      <a:r>
                        <a:rPr lang="en-US" sz="1400" u="none" strike="noStrike" dirty="0" smtClean="0">
                          <a:effectLst/>
                        </a:rPr>
                        <a:t>Item 4</a:t>
                      </a:r>
                      <a:endParaRPr lang="en-U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2–4</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11–14%</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13.1%</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5.7%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58252">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tcPr>
                </a:tc>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2692">
                <a:tc rowSpan="4">
                  <a:txBody>
                    <a:bodyPr/>
                    <a:lstStyle/>
                    <a:p>
                      <a:pPr algn="r" fontAlgn="b"/>
                      <a:r>
                        <a:rPr lang="en-US" sz="1400" u="none" strike="noStrike" dirty="0" smtClean="0">
                          <a:effectLst/>
                        </a:rPr>
                        <a:t>Category</a:t>
                      </a:r>
                      <a:r>
                        <a:rPr lang="en-US" sz="1400" u="none" strike="noStrike" baseline="0" dirty="0" smtClean="0">
                          <a:effectLst/>
                        </a:rPr>
                        <a:t> Title</a:t>
                      </a:r>
                      <a:endParaRPr lang="en-US" sz="1400" b="0" i="0" u="none" strike="noStrike" dirty="0">
                        <a:solidFill>
                          <a:schemeClr val="accent1"/>
                        </a:solidFill>
                        <a:effectLst/>
                        <a:latin typeface="Arial" charset="0"/>
                        <a:ea typeface="Arial" charset="0"/>
                        <a:cs typeface="Arial" charset="0"/>
                      </a:endParaRPr>
                    </a:p>
                  </a:txBody>
                  <a:tcPr marR="182880"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5</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9–11</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13–15</a:t>
                      </a:r>
                      <a:r>
                        <a:rPr lang="is-IS" sz="1400" u="none" strike="noStrike" dirty="0">
                          <a:effectLst/>
                        </a:rPr>
                        <a:t>%</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3.6%</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pt-BR" sz="1400" u="none" strike="noStrike" dirty="0" smtClean="0">
                          <a:effectLst/>
                        </a:rPr>
                        <a:t>5.7%</a:t>
                      </a:r>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269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no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ysDot"/>
                      <a:round/>
                      <a:headEnd type="none" w="med" len="med"/>
                      <a:tailEnd type="none" w="med" len="med"/>
                    </a:lnB>
                    <a:solidFill>
                      <a:schemeClr val="bg1">
                        <a:lumMod val="90000"/>
                        <a:lumOff val="10000"/>
                      </a:scheme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6</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25–31%</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32–34%</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12.4%</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12.4%</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269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no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ysDot"/>
                      <a:round/>
                      <a:headEnd type="none" w="med" len="med"/>
                      <a:tailEnd type="none" w="med" len="med"/>
                    </a:lnB>
                    <a:solidFill>
                      <a:schemeClr val="bg1">
                        <a:lumMod val="95000"/>
                        <a:alpha val="65000"/>
                      </a:scheme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7</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15–17%</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21–22%</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37%**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33%</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5825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no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noFill/>
                      <a:prstDash val="solid"/>
                      <a:round/>
                      <a:headEnd type="none" w="med" len="med"/>
                      <a:tailEnd type="none" w="med" len="med"/>
                    </a:lnB>
                    <a:solidFill>
                      <a:schemeClr val="bg1">
                        <a:lumMod val="90000"/>
                        <a:lumOff val="10000"/>
                      </a:schemeClr>
                    </a:solidFill>
                  </a:tcPr>
                </a:tc>
                <a:tc>
                  <a:txBody>
                    <a:bodyPr/>
                    <a:lstStyle/>
                    <a:p>
                      <a:pPr algn="r" fontAlgn="b"/>
                      <a:r>
                        <a:rPr lang="en-US" sz="1400" u="none" strike="noStrike" dirty="0" smtClean="0">
                          <a:effectLst/>
                        </a:rPr>
                        <a:t>Item 8</a:t>
                      </a:r>
                      <a:endParaRPr lang="en-U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2.7–5.5</a:t>
                      </a:r>
                      <a:r>
                        <a:rPr lang="hr-HR" sz="1400" u="none" strike="noStrike" dirty="0">
                          <a:effectLst/>
                        </a:rPr>
                        <a:t>%</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7–9</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27%**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22%</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bl>
          </a:graphicData>
        </a:graphic>
      </p:graphicFrame>
      <p:sp>
        <p:nvSpPr>
          <p:cNvPr id="2" name="Title 1"/>
          <p:cNvSpPr>
            <a:spLocks noGrp="1"/>
          </p:cNvSpPr>
          <p:nvPr>
            <p:ph type="title"/>
          </p:nvPr>
        </p:nvSpPr>
        <p:spPr/>
        <p:txBody>
          <a:bodyPr/>
          <a:lstStyle/>
          <a:p>
            <a:r>
              <a:rPr lang="en-US" dirty="0"/>
              <a:t>Title Goes Here</a:t>
            </a:r>
          </a:p>
        </p:txBody>
      </p:sp>
      <p:sp>
        <p:nvSpPr>
          <p:cNvPr id="7" name="Rectangle 6"/>
          <p:cNvSpPr/>
          <p:nvPr/>
        </p:nvSpPr>
        <p:spPr>
          <a:xfrm>
            <a:off x="1879601" y="2075564"/>
            <a:ext cx="8515723" cy="932787"/>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879601" y="4202158"/>
            <a:ext cx="8515723" cy="1713484"/>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
        <p:nvSpPr>
          <p:cNvPr id="19" name="Rectangle 18"/>
          <p:cNvSpPr/>
          <p:nvPr/>
        </p:nvSpPr>
        <p:spPr>
          <a:xfrm>
            <a:off x="1879601" y="3148836"/>
            <a:ext cx="8515723" cy="925942"/>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899926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 Placeholder 16"/>
          <p:cNvSpPr>
            <a:spLocks noGrp="1"/>
          </p:cNvSpPr>
          <p:nvPr>
            <p:ph type="body" sz="quarter" idx="23"/>
          </p:nvPr>
        </p:nvSpPr>
        <p:spPr/>
        <p:txBody>
          <a:bodyPr/>
          <a:lstStyle/>
          <a:p>
            <a:r>
              <a:rPr lang="en-US" smtClean="0"/>
              <a:t>Title Header</a:t>
            </a:r>
            <a:endParaRPr lang="en-US" dirty="0"/>
          </a:p>
        </p:txBody>
      </p:sp>
      <p:sp>
        <p:nvSpPr>
          <p:cNvPr id="20" name="Text Placeholder 19"/>
          <p:cNvSpPr>
            <a:spLocks noGrp="1"/>
          </p:cNvSpPr>
          <p:nvPr>
            <p:ph type="body" sz="quarter" idx="24"/>
          </p:nvPr>
        </p:nvSpPr>
        <p:spPr/>
        <p:txBody>
          <a:bodyPr/>
          <a:lstStyle/>
          <a:p>
            <a:r>
              <a:rPr lang="en-US" smtClean="0"/>
              <a:t>Title Header</a:t>
            </a:r>
            <a:endParaRPr lang="en-US" dirty="0"/>
          </a:p>
        </p:txBody>
      </p:sp>
      <p:sp>
        <p:nvSpPr>
          <p:cNvPr id="22" name="Text Placeholder 21"/>
          <p:cNvSpPr>
            <a:spLocks noGrp="1"/>
          </p:cNvSpPr>
          <p:nvPr>
            <p:ph type="body" sz="quarter" idx="26"/>
          </p:nvPr>
        </p:nvSpPr>
        <p:spPr/>
        <p:txBody>
          <a:bodyPr/>
          <a:lstStyle/>
          <a:p>
            <a:r>
              <a:rPr lang="en-US" smtClean="0"/>
              <a:t>Title Header</a:t>
            </a:r>
            <a:endParaRPr lang="en-US" dirty="0"/>
          </a:p>
        </p:txBody>
      </p:sp>
      <p:sp>
        <p:nvSpPr>
          <p:cNvPr id="24" name="Text Placeholder 23"/>
          <p:cNvSpPr>
            <a:spLocks noGrp="1"/>
          </p:cNvSpPr>
          <p:nvPr>
            <p:ph type="body" sz="quarter" idx="28"/>
          </p:nvPr>
        </p:nvSpPr>
        <p:spPr/>
        <p:txBody>
          <a:bodyPr/>
          <a:lstStyle/>
          <a:p>
            <a:r>
              <a:rPr lang="en-US" smtClean="0"/>
              <a:t>Subtext</a:t>
            </a:r>
            <a:endParaRPr lang="en-US" dirty="0"/>
          </a:p>
        </p:txBody>
      </p:sp>
      <p:sp>
        <p:nvSpPr>
          <p:cNvPr id="41" name="Text Placeholder 40"/>
          <p:cNvSpPr>
            <a:spLocks noGrp="1"/>
          </p:cNvSpPr>
          <p:nvPr>
            <p:ph type="body" sz="quarter" idx="29"/>
          </p:nvPr>
        </p:nvSpPr>
        <p:spPr/>
        <p:txBody>
          <a:bodyPr/>
          <a:lstStyle/>
          <a:p>
            <a:r>
              <a:rPr lang="en-US" smtClean="0"/>
              <a:t>Subtext</a:t>
            </a:r>
          </a:p>
          <a:p>
            <a:endParaRPr lang="en-US" dirty="0"/>
          </a:p>
        </p:txBody>
      </p:sp>
      <p:sp>
        <p:nvSpPr>
          <p:cNvPr id="42" name="Text Placeholder 41"/>
          <p:cNvSpPr>
            <a:spLocks noGrp="1"/>
          </p:cNvSpPr>
          <p:nvPr>
            <p:ph type="body" sz="quarter" idx="30"/>
          </p:nvPr>
        </p:nvSpPr>
        <p:spPr/>
        <p:txBody>
          <a:bodyPr/>
          <a:lstStyle/>
          <a:p>
            <a:r>
              <a:rPr lang="en-US" smtClean="0"/>
              <a:t>Subtext</a:t>
            </a:r>
          </a:p>
          <a:p>
            <a:endParaRPr lang="en-US" dirty="0"/>
          </a:p>
        </p:txBody>
      </p:sp>
      <p:sp>
        <p:nvSpPr>
          <p:cNvPr id="43" name="Text Placeholder 42"/>
          <p:cNvSpPr>
            <a:spLocks noGrp="1"/>
          </p:cNvSpPr>
          <p:nvPr>
            <p:ph type="body" sz="quarter" idx="31"/>
          </p:nvPr>
        </p:nvSpPr>
        <p:spPr/>
        <p:txBody>
          <a:bodyPr/>
          <a:lstStyle/>
          <a:p>
            <a:r>
              <a:rPr lang="en-US" smtClean="0"/>
              <a:t>Subtext</a:t>
            </a:r>
            <a:endParaRPr lang="en-US" dirty="0"/>
          </a:p>
        </p:txBody>
      </p:sp>
      <p:sp>
        <p:nvSpPr>
          <p:cNvPr id="45" name="Text Placeholder 44"/>
          <p:cNvSpPr>
            <a:spLocks noGrp="1"/>
          </p:cNvSpPr>
          <p:nvPr>
            <p:ph type="body" sz="quarter" idx="32"/>
          </p:nvPr>
        </p:nvSpPr>
        <p:spPr/>
        <p:txBody>
          <a:bodyPr/>
          <a:lstStyle/>
          <a:p>
            <a:r>
              <a:rPr lang="en-US" smtClean="0"/>
              <a:t>2%</a:t>
            </a:r>
            <a:endParaRPr lang="en-US" dirty="0"/>
          </a:p>
        </p:txBody>
      </p:sp>
      <p:sp>
        <p:nvSpPr>
          <p:cNvPr id="46" name="Text Placeholder 45"/>
          <p:cNvSpPr>
            <a:spLocks noGrp="1"/>
          </p:cNvSpPr>
          <p:nvPr>
            <p:ph type="body" sz="quarter" idx="33"/>
          </p:nvPr>
        </p:nvSpPr>
        <p:spPr/>
        <p:txBody>
          <a:bodyPr/>
          <a:lstStyle/>
          <a:p>
            <a:r>
              <a:rPr lang="en-US" smtClean="0"/>
              <a:t>3%</a:t>
            </a:r>
            <a:endParaRPr lang="en-US" dirty="0"/>
          </a:p>
        </p:txBody>
      </p:sp>
      <p:sp>
        <p:nvSpPr>
          <p:cNvPr id="47" name="Text Placeholder 46"/>
          <p:cNvSpPr>
            <a:spLocks noGrp="1"/>
          </p:cNvSpPr>
          <p:nvPr>
            <p:ph type="body" sz="quarter" idx="34"/>
          </p:nvPr>
        </p:nvSpPr>
        <p:spPr/>
        <p:txBody>
          <a:bodyPr/>
          <a:lstStyle/>
          <a:p>
            <a:r>
              <a:rPr lang="en-US" smtClean="0"/>
              <a:t>9%</a:t>
            </a:r>
          </a:p>
          <a:p>
            <a:endParaRPr lang="en-US" dirty="0"/>
          </a:p>
        </p:txBody>
      </p:sp>
      <p:sp>
        <p:nvSpPr>
          <p:cNvPr id="48" name="Text Placeholder 47"/>
          <p:cNvSpPr>
            <a:spLocks noGrp="1"/>
          </p:cNvSpPr>
          <p:nvPr>
            <p:ph type="body" sz="quarter" idx="35"/>
          </p:nvPr>
        </p:nvSpPr>
        <p:spPr/>
        <p:txBody>
          <a:bodyPr/>
          <a:lstStyle/>
          <a:p>
            <a:r>
              <a:rPr lang="en-US" smtClean="0"/>
              <a:t>Subtext</a:t>
            </a:r>
          </a:p>
          <a:p>
            <a:endParaRPr lang="en-US" dirty="0"/>
          </a:p>
        </p:txBody>
      </p:sp>
      <p:sp>
        <p:nvSpPr>
          <p:cNvPr id="49" name="Text Placeholder 48"/>
          <p:cNvSpPr>
            <a:spLocks noGrp="1"/>
          </p:cNvSpPr>
          <p:nvPr>
            <p:ph type="body" sz="quarter" idx="36"/>
          </p:nvPr>
        </p:nvSpPr>
        <p:spPr/>
        <p:txBody>
          <a:bodyPr/>
          <a:lstStyle/>
          <a:p>
            <a:r>
              <a:rPr lang="en-US" smtClean="0"/>
              <a:t>Subtext</a:t>
            </a:r>
          </a:p>
          <a:p>
            <a:endParaRPr lang="en-US" dirty="0"/>
          </a:p>
        </p:txBody>
      </p:sp>
      <p:sp>
        <p:nvSpPr>
          <p:cNvPr id="50" name="Text Placeholder 49"/>
          <p:cNvSpPr>
            <a:spLocks noGrp="1"/>
          </p:cNvSpPr>
          <p:nvPr>
            <p:ph type="body" sz="quarter" idx="37"/>
          </p:nvPr>
        </p:nvSpPr>
        <p:spPr/>
        <p:txBody>
          <a:bodyPr/>
          <a:lstStyle/>
          <a:p>
            <a:r>
              <a:rPr lang="en-US" smtClean="0"/>
              <a:t>Subtext</a:t>
            </a:r>
            <a:endParaRPr lang="en-US" dirty="0"/>
          </a:p>
        </p:txBody>
      </p:sp>
      <p:sp>
        <p:nvSpPr>
          <p:cNvPr id="53" name="Text Placeholder 52"/>
          <p:cNvSpPr>
            <a:spLocks noGrp="1"/>
          </p:cNvSpPr>
          <p:nvPr>
            <p:ph type="body" sz="quarter" idx="38"/>
          </p:nvPr>
        </p:nvSpPr>
        <p:spPr/>
        <p:txBody>
          <a:bodyPr/>
          <a:lstStyle/>
          <a:p>
            <a:r>
              <a:rPr lang="en-US" dirty="0" smtClean="0"/>
              <a:t>$34M</a:t>
            </a:r>
          </a:p>
        </p:txBody>
      </p:sp>
      <p:sp>
        <p:nvSpPr>
          <p:cNvPr id="25" name="Title 24"/>
          <p:cNvSpPr>
            <a:spLocks noGrp="1"/>
          </p:cNvSpPr>
          <p:nvPr>
            <p:ph type="title"/>
          </p:nvPr>
        </p:nvSpPr>
        <p:spPr/>
        <p:txBody>
          <a:bodyPr/>
          <a:lstStyle/>
          <a:p>
            <a:r>
              <a:rPr lang="en-US" smtClean="0"/>
              <a:t>Title Goes Here</a:t>
            </a:r>
            <a:endParaRPr lang="en-US" dirty="0"/>
          </a:p>
        </p:txBody>
      </p:sp>
      <p:sp>
        <p:nvSpPr>
          <p:cNvPr id="56" name="Right Arrow 55"/>
          <p:cNvSpPr/>
          <p:nvPr/>
        </p:nvSpPr>
        <p:spPr>
          <a:xfrm rot="16200000">
            <a:off x="3639931" y="2452302"/>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7" name="Right Arrow 56"/>
          <p:cNvSpPr/>
          <p:nvPr/>
        </p:nvSpPr>
        <p:spPr>
          <a:xfrm rot="5400000">
            <a:off x="3639931" y="3590472"/>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8" name="Right Arrow 57"/>
          <p:cNvSpPr/>
          <p:nvPr/>
        </p:nvSpPr>
        <p:spPr>
          <a:xfrm rot="16200000">
            <a:off x="3639931" y="4751562"/>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9" name="Right Arrow 58"/>
          <p:cNvSpPr/>
          <p:nvPr/>
        </p:nvSpPr>
        <p:spPr>
          <a:xfrm>
            <a:off x="6614315" y="2452303"/>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3" name="TextBox 22"/>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3477540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09600" y="2362670"/>
            <a:ext cx="5372944" cy="1333664"/>
          </a:xfrm>
          <a:prstGeom prst="rect">
            <a:avLst/>
          </a:prstGeom>
        </p:spPr>
      </p:pic>
      <p:pic>
        <p:nvPicPr>
          <p:cNvPr id="3" name="Picture 2"/>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09456" y="2362670"/>
            <a:ext cx="5372944" cy="1333664"/>
          </a:xfrm>
          <a:prstGeom prst="rect">
            <a:avLst/>
          </a:prstGeom>
        </p:spPr>
      </p:pic>
      <p:sp>
        <p:nvSpPr>
          <p:cNvPr id="23" name="Text Placeholder 22"/>
          <p:cNvSpPr>
            <a:spLocks noGrp="1"/>
          </p:cNvSpPr>
          <p:nvPr>
            <p:ph type="body" sz="quarter" idx="23"/>
          </p:nvPr>
        </p:nvSpPr>
        <p:spPr/>
        <p:txBody>
          <a:bodyPr/>
          <a:lstStyle/>
          <a:p>
            <a:r>
              <a:rPr lang="en-US" dirty="0" smtClean="0"/>
              <a:t>Subtitle</a:t>
            </a:r>
            <a:endParaRPr lang="en-US" dirty="0"/>
          </a:p>
        </p:txBody>
      </p:sp>
      <p:sp>
        <p:nvSpPr>
          <p:cNvPr id="24" name="Text Placeholder 23"/>
          <p:cNvSpPr>
            <a:spLocks noGrp="1"/>
          </p:cNvSpPr>
          <p:nvPr>
            <p:ph type="body" sz="quarter" idx="24"/>
          </p:nvPr>
        </p:nvSpPr>
        <p:spPr>
          <a:solidFill>
            <a:schemeClr val="tx1"/>
          </a:solidFill>
        </p:spPr>
        <p:txBody>
          <a:bodyPr/>
          <a:lstStyle/>
          <a:p>
            <a:r>
              <a:rPr lang="en-US" dirty="0" smtClean="0"/>
              <a:t>Category Title</a:t>
            </a:r>
            <a:endParaRPr lang="en-US" dirty="0"/>
          </a:p>
        </p:txBody>
      </p:sp>
      <p:sp>
        <p:nvSpPr>
          <p:cNvPr id="35" name="Content Placeholder 34"/>
          <p:cNvSpPr>
            <a:spLocks noGrp="1"/>
          </p:cNvSpPr>
          <p:nvPr>
            <p:ph sz="quarter" idx="25"/>
          </p:nvPr>
        </p:nvSpPr>
        <p:spPr/>
        <p:txBody>
          <a:bodyPr vert="horz" lIns="274320" tIns="182880" rIns="640080" bIns="45720" rtlCol="0" anchor="t">
            <a:noAutofit/>
          </a:bodyPr>
          <a:lstStyle/>
          <a:p>
            <a:pPr marL="171450" indent="-171450">
              <a:spcBef>
                <a:spcPts val="600"/>
              </a:spcBef>
              <a:buClr>
                <a:schemeClr val="tx1"/>
              </a:buClr>
              <a:buFont typeface="Arial" charset="0"/>
              <a:buChar char="•"/>
            </a:pPr>
            <a:r>
              <a:rPr lang="en-US" dirty="0"/>
              <a:t>Quisque suscipit pulvinar est, et elementum magna tempor </a:t>
            </a:r>
            <a:r>
              <a:rPr lang="en-US" dirty="0" smtClean="0"/>
              <a:t>id</a:t>
            </a:r>
            <a:endParaRPr lang="en-US" dirty="0"/>
          </a:p>
          <a:p>
            <a:pPr marL="171450" indent="-171450">
              <a:spcBef>
                <a:spcPts val="600"/>
              </a:spcBef>
              <a:buClr>
                <a:schemeClr val="tx1"/>
              </a:buClr>
              <a:buFont typeface="Arial" charset="0"/>
              <a:buChar char="•"/>
            </a:pPr>
            <a:r>
              <a:rPr lang="en-US" dirty="0"/>
              <a:t>Suspendisse elementum vulputate purus, nec mollis sem aliquet </a:t>
            </a:r>
            <a:r>
              <a:rPr lang="en-US" dirty="0" smtClean="0"/>
              <a:t>et</a:t>
            </a:r>
            <a:endParaRPr lang="en-US" dirty="0"/>
          </a:p>
          <a:p>
            <a:pPr marL="171450" indent="-171450">
              <a:spcBef>
                <a:spcPts val="600"/>
              </a:spcBef>
              <a:buClr>
                <a:schemeClr val="tx1"/>
              </a:buClr>
              <a:buFont typeface="Arial" charset="0"/>
              <a:buChar char="•"/>
            </a:pPr>
            <a:r>
              <a:rPr lang="en-US" dirty="0"/>
              <a:t>Donec vestibulum metus ipsum, ut semper dui rhoncus </a:t>
            </a:r>
            <a:r>
              <a:rPr lang="en-US" dirty="0" smtClean="0"/>
              <a:t>non</a:t>
            </a:r>
            <a:endParaRPr lang="en-US" dirty="0"/>
          </a:p>
          <a:p>
            <a:pPr marL="171450" indent="-171450">
              <a:spcBef>
                <a:spcPts val="600"/>
              </a:spcBef>
              <a:buClr>
                <a:schemeClr val="tx1"/>
              </a:buClr>
              <a:buFont typeface="Arial" charset="0"/>
              <a:buChar char="•"/>
            </a:pPr>
            <a:r>
              <a:rPr lang="en-US" dirty="0"/>
              <a:t>Sed dui turpis, dapibus nec sapien ac, tempor facilisis </a:t>
            </a:r>
            <a:r>
              <a:rPr lang="en-US" dirty="0" smtClean="0"/>
              <a:t>orci</a:t>
            </a:r>
            <a:endParaRPr lang="en-US" dirty="0"/>
          </a:p>
          <a:p>
            <a:pPr>
              <a:spcBef>
                <a:spcPts val="600"/>
              </a:spcBef>
            </a:pPr>
            <a:endParaRPr lang="en-US" dirty="0"/>
          </a:p>
        </p:txBody>
      </p:sp>
      <p:sp>
        <p:nvSpPr>
          <p:cNvPr id="30" name="Text Placeholder 29"/>
          <p:cNvSpPr>
            <a:spLocks noGrp="1"/>
          </p:cNvSpPr>
          <p:nvPr>
            <p:ph type="body" sz="quarter" idx="27"/>
          </p:nvPr>
        </p:nvSpPr>
        <p:spPr>
          <a:solidFill>
            <a:schemeClr val="tx1"/>
          </a:solidFill>
        </p:spPr>
        <p:txBody>
          <a:bodyPr/>
          <a:lstStyle/>
          <a:p>
            <a:r>
              <a:rPr lang="en-US" dirty="0" smtClean="0"/>
              <a:t>Category Title</a:t>
            </a:r>
            <a:endParaRPr lang="en-US" dirty="0"/>
          </a:p>
        </p:txBody>
      </p:sp>
      <p:sp>
        <p:nvSpPr>
          <p:cNvPr id="36" name="Content Placeholder 35"/>
          <p:cNvSpPr>
            <a:spLocks noGrp="1"/>
          </p:cNvSpPr>
          <p:nvPr>
            <p:ph sz="quarter" idx="28"/>
          </p:nvPr>
        </p:nvSpPr>
        <p:spPr/>
        <p:txBody>
          <a:bodyPr vert="horz" lIns="640080" tIns="182880" rIns="274320" bIns="45720" rtlCol="0" anchor="t">
            <a:noAutofit/>
          </a:bodyPr>
          <a:lstStyle/>
          <a:p>
            <a:pPr marL="171450" indent="-171450">
              <a:spcBef>
                <a:spcPts val="600"/>
              </a:spcBef>
              <a:buClr>
                <a:schemeClr val="tx1"/>
              </a:buClr>
              <a:buFont typeface="Arial" charset="0"/>
              <a:buChar char="•"/>
            </a:pPr>
            <a:r>
              <a:rPr lang="en-US" dirty="0"/>
              <a:t>Quisque suscipit pulvinar est, et elementum magna tempor </a:t>
            </a:r>
            <a:r>
              <a:rPr lang="en-US" dirty="0" smtClean="0"/>
              <a:t>id</a:t>
            </a:r>
            <a:endParaRPr lang="en-US" dirty="0"/>
          </a:p>
          <a:p>
            <a:pPr marL="171450" indent="-171450">
              <a:spcBef>
                <a:spcPts val="600"/>
              </a:spcBef>
              <a:buClr>
                <a:schemeClr val="tx1"/>
              </a:buClr>
              <a:buFont typeface="Arial" charset="0"/>
              <a:buChar char="•"/>
            </a:pPr>
            <a:r>
              <a:rPr lang="en-US" dirty="0"/>
              <a:t>Suspendisse elementum vulputate purus, nec mollis sem aliquet </a:t>
            </a:r>
            <a:r>
              <a:rPr lang="en-US" dirty="0" smtClean="0"/>
              <a:t>et</a:t>
            </a:r>
            <a:endParaRPr lang="en-US" dirty="0"/>
          </a:p>
          <a:p>
            <a:pPr marL="171450" indent="-171450">
              <a:spcBef>
                <a:spcPts val="600"/>
              </a:spcBef>
              <a:buClr>
                <a:schemeClr val="tx1"/>
              </a:buClr>
              <a:buFont typeface="Arial" charset="0"/>
              <a:buChar char="•"/>
            </a:pPr>
            <a:r>
              <a:rPr lang="en-US" dirty="0"/>
              <a:t>Donec vestibulum metus ipsum, ut semper dui rhoncus </a:t>
            </a:r>
            <a:r>
              <a:rPr lang="en-US" dirty="0" smtClean="0"/>
              <a:t>non</a:t>
            </a:r>
            <a:endParaRPr lang="en-US" dirty="0"/>
          </a:p>
          <a:p>
            <a:pPr marL="171450" indent="-171450">
              <a:spcBef>
                <a:spcPts val="600"/>
              </a:spcBef>
              <a:buClr>
                <a:schemeClr val="tx1"/>
              </a:buClr>
              <a:buFont typeface="Arial" charset="0"/>
              <a:buChar char="•"/>
            </a:pPr>
            <a:r>
              <a:rPr lang="en-US" dirty="0"/>
              <a:t>Sed dui turpis, dapibus nec sapien ac, tempor facilisis </a:t>
            </a:r>
            <a:r>
              <a:rPr lang="en-US" dirty="0" smtClean="0"/>
              <a:t>orci</a:t>
            </a:r>
            <a:endParaRPr lang="en-US" dirty="0"/>
          </a:p>
          <a:p>
            <a:pPr>
              <a:spcBef>
                <a:spcPts val="600"/>
              </a:spcBef>
            </a:pPr>
            <a:endParaRPr lang="en-US" dirty="0"/>
          </a:p>
        </p:txBody>
      </p:sp>
      <p:sp>
        <p:nvSpPr>
          <p:cNvPr id="31" name="Title 30"/>
          <p:cNvSpPr>
            <a:spLocks noGrp="1"/>
          </p:cNvSpPr>
          <p:nvPr>
            <p:ph type="title"/>
          </p:nvPr>
        </p:nvSpPr>
        <p:spPr/>
        <p:txBody>
          <a:bodyPr/>
          <a:lstStyle/>
          <a:p>
            <a:r>
              <a:rPr lang="en-US" dirty="0" smtClean="0"/>
              <a:t>Title Goes Here</a:t>
            </a:r>
            <a:endParaRPr lang="en-US" dirty="0"/>
          </a:p>
        </p:txBody>
      </p:sp>
      <p:sp>
        <p:nvSpPr>
          <p:cNvPr id="27" name="Rectangle 26"/>
          <p:cNvSpPr/>
          <p:nvPr/>
        </p:nvSpPr>
        <p:spPr>
          <a:xfrm>
            <a:off x="5525167" y="3803626"/>
            <a:ext cx="1141667" cy="13471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200"/>
              </a:spcBef>
            </a:pPr>
            <a:r>
              <a:rPr lang="en-US" sz="1200" dirty="0">
                <a:solidFill>
                  <a:schemeClr val="tx1"/>
                </a:solidFill>
              </a:rPr>
              <a:t>Lorem ipsum dolor sit amet, consectetur adipiscing</a:t>
            </a:r>
            <a:endParaRPr lang="en-US" sz="12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411449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Content Placeholder 19"/>
          <p:cNvSpPr>
            <a:spLocks noGrp="1"/>
          </p:cNvSpPr>
          <p:nvPr>
            <p:ph sz="quarter" idx="17"/>
          </p:nvPr>
        </p:nvSpPr>
        <p:spPr/>
        <p:txBody>
          <a:bodyPr/>
          <a:lstStyle/>
          <a:p>
            <a:r>
              <a:rPr lang="en-US" smtClean="0"/>
              <a:t>Vivamus fringilla in neque eget suscipit. Suspendisse sagittis tincidunt eleifend</a:t>
            </a:r>
          </a:p>
          <a:p>
            <a:pPr lvl="1"/>
            <a:r>
              <a:rPr lang="en-US" smtClean="0"/>
              <a:t>Quisque suscipit pulvinar est, et elementum magna tempor id</a:t>
            </a:r>
          </a:p>
          <a:p>
            <a:pPr lvl="1"/>
            <a:r>
              <a:rPr lang="en-US" smtClean="0"/>
              <a:t>Suspendisse elementum vulputate purus, nec mollis sem aliquet et</a:t>
            </a:r>
          </a:p>
          <a:p>
            <a:endParaRPr lang="en-US" dirty="0"/>
          </a:p>
        </p:txBody>
      </p:sp>
      <p:sp>
        <p:nvSpPr>
          <p:cNvPr id="30" name="Picture Placeholder 29"/>
          <p:cNvSpPr>
            <a:spLocks noGrp="1"/>
          </p:cNvSpPr>
          <p:nvPr>
            <p:ph type="pic" sz="quarter" idx="26"/>
          </p:nvPr>
        </p:nvSpPr>
        <p:spPr/>
      </p:sp>
      <p:sp>
        <p:nvSpPr>
          <p:cNvPr id="45" name="Text Placeholder 17"/>
          <p:cNvSpPr>
            <a:spLocks noGrp="1"/>
          </p:cNvSpPr>
          <p:nvPr>
            <p:ph type="body" sz="quarter" idx="11"/>
          </p:nvPr>
        </p:nvSpPr>
        <p:spPr/>
        <p:txBody>
          <a:bodyPr/>
          <a:lstStyle/>
          <a:p>
            <a:r>
              <a:rPr lang="en-US" smtClean="0"/>
              <a:t>Title Header</a:t>
            </a:r>
            <a:endParaRPr lang="en-US" dirty="0"/>
          </a:p>
        </p:txBody>
      </p:sp>
      <p:sp>
        <p:nvSpPr>
          <p:cNvPr id="31" name="Picture Placeholder 30"/>
          <p:cNvSpPr>
            <a:spLocks noGrp="1"/>
          </p:cNvSpPr>
          <p:nvPr>
            <p:ph type="pic" sz="quarter" idx="27"/>
          </p:nvPr>
        </p:nvSpPr>
        <p:spPr/>
      </p:sp>
      <p:sp>
        <p:nvSpPr>
          <p:cNvPr id="34" name="Picture Placeholder 33"/>
          <p:cNvSpPr>
            <a:spLocks noGrp="1"/>
          </p:cNvSpPr>
          <p:nvPr>
            <p:ph type="pic" sz="quarter" idx="28"/>
          </p:nvPr>
        </p:nvSpPr>
        <p:spPr/>
      </p:sp>
      <p:sp>
        <p:nvSpPr>
          <p:cNvPr id="46" name="Text Placeholder 25"/>
          <p:cNvSpPr>
            <a:spLocks noGrp="1"/>
          </p:cNvSpPr>
          <p:nvPr>
            <p:ph type="body" sz="quarter" idx="29"/>
          </p:nvPr>
        </p:nvSpPr>
        <p:spPr/>
        <p:txBody>
          <a:bodyPr/>
          <a:lstStyle/>
          <a:p>
            <a:r>
              <a:rPr lang="en-US" smtClean="0"/>
              <a:t>Title Header</a:t>
            </a:r>
            <a:endParaRPr lang="en-US" dirty="0"/>
          </a:p>
        </p:txBody>
      </p:sp>
      <p:sp>
        <p:nvSpPr>
          <p:cNvPr id="47" name="Text Placeholder 26"/>
          <p:cNvSpPr>
            <a:spLocks noGrp="1"/>
          </p:cNvSpPr>
          <p:nvPr>
            <p:ph type="body" sz="quarter" idx="30"/>
          </p:nvPr>
        </p:nvSpPr>
        <p:spPr/>
        <p:txBody>
          <a:bodyPr/>
          <a:lstStyle/>
          <a:p>
            <a:r>
              <a:rPr lang="en-US" smtClean="0"/>
              <a:t>Title Header</a:t>
            </a:r>
            <a:endParaRPr lang="en-US" dirty="0"/>
          </a:p>
        </p:txBody>
      </p:sp>
      <p:sp>
        <p:nvSpPr>
          <p:cNvPr id="48" name="Content Placeholder 27"/>
          <p:cNvSpPr>
            <a:spLocks noGrp="1"/>
          </p:cNvSpPr>
          <p:nvPr>
            <p:ph sz="quarter" idx="31"/>
          </p:nvPr>
        </p:nvSpPr>
        <p:spPr/>
        <p:txBody>
          <a:bodyPr/>
          <a:lstStyle/>
          <a:p>
            <a:r>
              <a:rPr lang="en-US" smtClean="0"/>
              <a:t>Vivamus fringilla in neque eget suscipit. Suspendisse sagittis tincidunt eleifend</a:t>
            </a:r>
          </a:p>
          <a:p>
            <a:pPr lvl="1"/>
            <a:r>
              <a:rPr lang="en-US" smtClean="0"/>
              <a:t>Quisque suscipit pulvinar est, et elementum magna tempor id</a:t>
            </a:r>
          </a:p>
          <a:p>
            <a:pPr lvl="1"/>
            <a:r>
              <a:rPr lang="en-US" smtClean="0"/>
              <a:t>Suspendisse elementum vulputate purus, nec mollis sem aliquet et</a:t>
            </a:r>
          </a:p>
          <a:p>
            <a:pPr lvl="1"/>
            <a:endParaRPr lang="en-US" dirty="0"/>
          </a:p>
        </p:txBody>
      </p:sp>
      <p:sp>
        <p:nvSpPr>
          <p:cNvPr id="49" name="Content Placeholder 28"/>
          <p:cNvSpPr>
            <a:spLocks noGrp="1"/>
          </p:cNvSpPr>
          <p:nvPr>
            <p:ph sz="quarter" idx="32"/>
          </p:nvPr>
        </p:nvSpPr>
        <p:spPr/>
        <p:txBody>
          <a:bodyPr/>
          <a:lstStyle/>
          <a:p>
            <a:r>
              <a:rPr lang="en-US" smtClean="0"/>
              <a:t>Vivamus fringilla in neque eget suscipit. Suspendisse sagittis tincidunt eleifend</a:t>
            </a:r>
          </a:p>
          <a:p>
            <a:pPr lvl="1"/>
            <a:r>
              <a:rPr lang="en-US" smtClean="0"/>
              <a:t>Quisque suscipit pulvinar est, et elementum magna tempor id</a:t>
            </a:r>
          </a:p>
          <a:p>
            <a:pPr lvl="1"/>
            <a:r>
              <a:rPr lang="en-US" smtClean="0"/>
              <a:t>Suspendisse elementum vulputate purus, nec mollis sem aliquet et</a:t>
            </a:r>
          </a:p>
          <a:p>
            <a:pPr lvl="1"/>
            <a:endParaRPr lang="en-US" dirty="0"/>
          </a:p>
        </p:txBody>
      </p:sp>
      <p:sp>
        <p:nvSpPr>
          <p:cNvPr id="22" name="Title 21"/>
          <p:cNvSpPr>
            <a:spLocks noGrp="1"/>
          </p:cNvSpPr>
          <p:nvPr>
            <p:ph type="title"/>
          </p:nvPr>
        </p:nvSpPr>
        <p:spPr/>
        <p:txBody>
          <a:bodyPr/>
          <a:lstStyle/>
          <a:p>
            <a:r>
              <a:rPr lang="en-US" smtClean="0"/>
              <a:t>Title Goes Here</a:t>
            </a:r>
            <a:endParaRPr lang="en-US" dirty="0"/>
          </a:p>
        </p:txBody>
      </p:sp>
      <p:pic>
        <p:nvPicPr>
          <p:cNvPr id="52" name="Picture 5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35032" y="1412639"/>
            <a:ext cx="638032" cy="448056"/>
          </a:xfrm>
          <a:prstGeom prst="rect">
            <a:avLst/>
          </a:prstGeom>
        </p:spPr>
      </p:pic>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91494" y="1353203"/>
            <a:ext cx="406043" cy="566928"/>
          </a:xfrm>
          <a:prstGeom prst="rect">
            <a:avLst/>
          </a:prstGeom>
        </p:spPr>
      </p:pic>
      <p:pic>
        <p:nvPicPr>
          <p:cNvPr id="54" name="Picture 5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677349" y="1444660"/>
            <a:ext cx="521208" cy="521208"/>
          </a:xfrm>
          <a:prstGeom prst="rect">
            <a:avLst/>
          </a:prstGeom>
        </p:spPr>
      </p:pic>
      <p:sp>
        <p:nvSpPr>
          <p:cNvPr id="32" name="Down Arrow Callout 31"/>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3" name="Down Arrow Callout 32"/>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Tree>
    <p:extLst>
      <p:ext uri="{BB962C8B-B14F-4D97-AF65-F5344CB8AC3E}">
        <p14:creationId xmlns:p14="http://schemas.microsoft.com/office/powerpoint/2010/main" val="185856715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24001" y="1304366"/>
            <a:ext cx="4047565" cy="4746811"/>
          </a:xfrm>
          <a:prstGeom prst="rect">
            <a:avLst/>
          </a:prstGeom>
        </p:spPr>
      </p:pic>
      <p:grpSp>
        <p:nvGrpSpPr>
          <p:cNvPr id="14" name="Group 13"/>
          <p:cNvGrpSpPr/>
          <p:nvPr/>
        </p:nvGrpSpPr>
        <p:grpSpPr>
          <a:xfrm>
            <a:off x="4050729" y="2305410"/>
            <a:ext cx="440108" cy="440106"/>
            <a:chOff x="2462200" y="2202608"/>
            <a:chExt cx="659167" cy="659167"/>
          </a:xfrm>
        </p:grpSpPr>
        <p:sp>
          <p:nvSpPr>
            <p:cNvPr id="11" name="Right Arrow 10"/>
            <p:cNvSpPr/>
            <p:nvPr/>
          </p:nvSpPr>
          <p:spPr>
            <a:xfrm rot="18900000">
              <a:off x="2554797" y="2419331"/>
              <a:ext cx="447303" cy="223403"/>
            </a:xfrm>
            <a:prstGeom prst="rightArrow">
              <a:avLst>
                <a:gd name="adj1" fmla="val 23421"/>
                <a:gd name="adj2" fmla="val 659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7" name="Oval 6"/>
            <p:cNvSpPr/>
            <p:nvPr/>
          </p:nvSpPr>
          <p:spPr>
            <a:xfrm>
              <a:off x="2462200" y="2202608"/>
              <a:ext cx="659167" cy="65916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gr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85682" y="2338091"/>
            <a:ext cx="1295511" cy="1295511"/>
          </a:xfrm>
          <a:prstGeom prst="rect">
            <a:avLst/>
          </a:prstGeom>
        </p:spPr>
      </p:pic>
      <p:sp>
        <p:nvSpPr>
          <p:cNvPr id="3" name="Title 2"/>
          <p:cNvSpPr>
            <a:spLocks noGrp="1"/>
          </p:cNvSpPr>
          <p:nvPr>
            <p:ph type="title"/>
          </p:nvPr>
        </p:nvSpPr>
        <p:spPr/>
        <p:txBody>
          <a:bodyPr/>
          <a:lstStyle/>
          <a:p>
            <a:r>
              <a:rPr lang="en-US" dirty="0"/>
              <a:t>Title Goes Here</a:t>
            </a:r>
          </a:p>
        </p:txBody>
      </p:sp>
      <p:sp>
        <p:nvSpPr>
          <p:cNvPr id="22" name="Content Placeholder 21"/>
          <p:cNvSpPr>
            <a:spLocks noGrp="1"/>
          </p:cNvSpPr>
          <p:nvPr>
            <p:ph sz="quarter" idx="4294967295"/>
          </p:nvPr>
        </p:nvSpPr>
        <p:spPr>
          <a:xfrm>
            <a:off x="6430964" y="1541463"/>
            <a:ext cx="4237037" cy="4025900"/>
          </a:xfrm>
          <a:prstGeom prst="rect">
            <a:avLst/>
          </a:prstGeom>
        </p:spPr>
        <p:txBody>
          <a:bodyPr/>
          <a:lstStyle/>
          <a:p>
            <a:pPr marL="171450" indent="-171450">
              <a:spcBef>
                <a:spcPts val="1200"/>
              </a:spcBef>
              <a:buFont typeface="Arial" charset="0"/>
              <a:buChar char="•"/>
            </a:pPr>
            <a:r>
              <a:rPr lang="en-US" dirty="0" smtClean="0"/>
              <a:t>Donec ullamcorper nulla non metus auctor fringilla. Donec id elit non mi porta gravida at eget metus. Vivamus sagittis</a:t>
            </a:r>
          </a:p>
          <a:p>
            <a:pPr marL="171450" indent="-171450">
              <a:spcBef>
                <a:spcPts val="1200"/>
              </a:spcBef>
              <a:buFont typeface="Arial" charset="0"/>
              <a:buChar char="•"/>
            </a:pPr>
            <a:r>
              <a:rPr lang="en-US" dirty="0" smtClean="0"/>
              <a:t>Lacus vel augue laoreet rutrum faucibus dolor auctor. Vivamus sagittis lacus vel augue laoreet rutrum faucibus dolor auctor</a:t>
            </a:r>
          </a:p>
          <a:p>
            <a:pPr marL="171450" indent="-171450">
              <a:spcBef>
                <a:spcPts val="1200"/>
              </a:spcBef>
              <a:buFont typeface="Arial" charset="0"/>
              <a:buChar char="•"/>
            </a:pPr>
            <a:r>
              <a:rPr lang="en-US" dirty="0" smtClean="0"/>
              <a:t>Maecenas sed diam eget risus varius blandit sit amet non magna. Donec ullamcorper nulla non metus auctor fringilla</a:t>
            </a:r>
          </a:p>
          <a:p>
            <a:pPr marL="171450" indent="-171450">
              <a:spcBef>
                <a:spcPts val="1200"/>
              </a:spcBef>
              <a:buFont typeface="Arial" charset="0"/>
              <a:buChar char="•"/>
            </a:pPr>
            <a:r>
              <a:rPr lang="en-US" dirty="0" smtClean="0"/>
              <a:t>Vivamus sagittis lacus vel augue laoreet rutrum faucibus dolor auctor. Maecenas sed diam varius blandit sit amet non magna</a:t>
            </a:r>
          </a:p>
          <a:p>
            <a:pPr marL="171450" indent="-171450">
              <a:buFont typeface="Arial" charset="0"/>
              <a:buChar char="•"/>
            </a:pPr>
            <a:endParaRPr lang="en-US" dirty="0"/>
          </a:p>
        </p:txBody>
      </p:sp>
      <p:sp>
        <p:nvSpPr>
          <p:cNvPr id="20" name="object 134"/>
          <p:cNvSpPr txBox="1"/>
          <p:nvPr/>
        </p:nvSpPr>
        <p:spPr>
          <a:xfrm>
            <a:off x="2661749" y="3746560"/>
            <a:ext cx="2280955" cy="400110"/>
          </a:xfrm>
          <a:prstGeom prst="rect">
            <a:avLst/>
          </a:prstGeom>
        </p:spPr>
        <p:txBody>
          <a:bodyPr vert="horz" wrap="square" lIns="91440" tIns="45720" rIns="91440" bIns="45720" rtlCol="0">
            <a:spAutoFit/>
          </a:bodyPr>
          <a:lstStyle/>
          <a:p>
            <a:pPr marL="12700" algn="ctr"/>
            <a:r>
              <a:rPr lang="en-US" sz="2000" dirty="0">
                <a:solidFill>
                  <a:srgbClr val="A89A75"/>
                </a:solidFill>
                <a:latin typeface="Arial Regular" charset="0"/>
                <a:cs typeface="Arial Regular" charset="0"/>
              </a:rPr>
              <a:t>Category Title</a:t>
            </a:r>
            <a:endParaRPr sz="2000" dirty="0">
              <a:latin typeface="Arial Regular" charset="0"/>
              <a:cs typeface="Arial Regular" charset="0"/>
            </a:endParaRPr>
          </a:p>
        </p:txBody>
      </p:sp>
    </p:spTree>
    <p:extLst>
      <p:ext uri="{BB962C8B-B14F-4D97-AF65-F5344CB8AC3E}">
        <p14:creationId xmlns:p14="http://schemas.microsoft.com/office/powerpoint/2010/main" val="212320759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ext Placeholder 28"/>
          <p:cNvSpPr>
            <a:spLocks noGrp="1"/>
          </p:cNvSpPr>
          <p:nvPr>
            <p:ph type="body" sz="quarter" idx="23"/>
          </p:nvPr>
        </p:nvSpPr>
        <p:spPr/>
        <p:txBody>
          <a:bodyPr/>
          <a:lstStyle/>
          <a:p>
            <a:r>
              <a:rPr lang="en-US" smtClean="0"/>
              <a:t>Subtitle</a:t>
            </a:r>
            <a:endParaRPr lang="en-US" dirty="0"/>
          </a:p>
        </p:txBody>
      </p:sp>
      <p:sp>
        <p:nvSpPr>
          <p:cNvPr id="33" name="Text Placeholder 25"/>
          <p:cNvSpPr>
            <a:spLocks noGrp="1"/>
          </p:cNvSpPr>
          <p:nvPr>
            <p:ph type="body" sz="quarter" idx="11"/>
          </p:nvPr>
        </p:nvSpPr>
        <p:spPr/>
        <p:txBody>
          <a:bodyPr/>
          <a:lstStyle/>
          <a:p>
            <a:r>
              <a:rPr lang="en-US" smtClean="0"/>
              <a:t>Title Header</a:t>
            </a:r>
            <a:endParaRPr lang="en-US" dirty="0"/>
          </a:p>
        </p:txBody>
      </p:sp>
      <p:sp>
        <p:nvSpPr>
          <p:cNvPr id="36" name="Content Placeholder 27"/>
          <p:cNvSpPr>
            <a:spLocks noGrp="1"/>
          </p:cNvSpPr>
          <p:nvPr>
            <p:ph sz="quarter" idx="17"/>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endParaRPr lang="en-US" dirty="0"/>
          </a:p>
        </p:txBody>
      </p:sp>
      <p:pic>
        <p:nvPicPr>
          <p:cNvPr id="2" name="Picture Placeholder 1"/>
          <p:cNvPicPr>
            <a:picLocks noGrp="1" noChangeAspect="1"/>
          </p:cNvPicPr>
          <p:nvPr>
            <p:ph type="pic" sz="quarter" idx="26"/>
          </p:nvPr>
        </p:nvPicPr>
        <p:blipFill rotWithShape="1">
          <a:blip r:embed="rId3" cstate="screen">
            <a:extLst>
              <a:ext uri="{28A0092B-C50C-407E-A947-70E740481C1C}">
                <a14:useLocalDpi xmlns:a14="http://schemas.microsoft.com/office/drawing/2010/main"/>
              </a:ext>
            </a:extLst>
          </a:blip>
          <a:srcRect/>
          <a:stretch/>
        </p:blipFill>
        <p:spPr/>
      </p:pic>
      <p:sp>
        <p:nvSpPr>
          <p:cNvPr id="37" name="Text Placeholder 30"/>
          <p:cNvSpPr>
            <a:spLocks noGrp="1"/>
          </p:cNvSpPr>
          <p:nvPr>
            <p:ph type="body" sz="quarter" idx="27"/>
          </p:nvPr>
        </p:nvSpPr>
        <p:spPr/>
        <p:txBody>
          <a:bodyPr/>
          <a:lstStyle/>
          <a:p>
            <a:r>
              <a:rPr lang="en-US" smtClean="0"/>
              <a:t>Title Header</a:t>
            </a:r>
            <a:endParaRPr lang="en-US" dirty="0"/>
          </a:p>
        </p:txBody>
      </p:sp>
      <p:sp>
        <p:nvSpPr>
          <p:cNvPr id="38" name="Content Placeholder 31"/>
          <p:cNvSpPr>
            <a:spLocks noGrp="1"/>
          </p:cNvSpPr>
          <p:nvPr>
            <p:ph sz="quarter" idx="28"/>
          </p:nvPr>
        </p:nvSpPr>
        <p:spPr/>
        <p:txBody>
          <a:bodyPr/>
          <a:lstStyle/>
          <a:p>
            <a:pPr>
              <a:spcBef>
                <a:spcPts val="600"/>
              </a:spcBef>
            </a:pPr>
            <a:r>
              <a:rPr lang="en-US" smtClean="0"/>
              <a:t>Quisque suscipit pulvinar est, et elementum magna tempor Suspendisse elementum vulputate purus, nec mollis sem aliquet et</a:t>
            </a:r>
          </a:p>
          <a:p>
            <a:pPr>
              <a:spcBef>
                <a:spcPts val="600"/>
              </a:spcBef>
            </a:pPr>
            <a:endParaRPr lang="en-US" dirty="0"/>
          </a:p>
        </p:txBody>
      </p:sp>
      <p:pic>
        <p:nvPicPr>
          <p:cNvPr id="4" name="Picture Placeholder 3"/>
          <p:cNvPicPr>
            <a:picLocks noGrp="1" noChangeAspect="1"/>
          </p:cNvPicPr>
          <p:nvPr>
            <p:ph type="pic" sz="quarter" idx="29"/>
          </p:nvPr>
        </p:nvPicPr>
        <p:blipFill>
          <a:blip r:embed="rId4" cstate="screen">
            <a:extLst>
              <a:ext uri="{28A0092B-C50C-407E-A947-70E740481C1C}">
                <a14:useLocalDpi xmlns:a14="http://schemas.microsoft.com/office/drawing/2010/main"/>
              </a:ext>
            </a:extLst>
          </a:blip>
          <a:srcRect/>
          <a:stretch>
            <a:fillRect/>
          </a:stretch>
        </p:blipFill>
        <p:spPr/>
      </p:pic>
      <p:sp>
        <p:nvSpPr>
          <p:cNvPr id="39" name="Text Placeholder 33"/>
          <p:cNvSpPr>
            <a:spLocks noGrp="1"/>
          </p:cNvSpPr>
          <p:nvPr>
            <p:ph type="body" sz="quarter" idx="30"/>
          </p:nvPr>
        </p:nvSpPr>
        <p:spPr/>
        <p:txBody>
          <a:bodyPr/>
          <a:lstStyle/>
          <a:p>
            <a:r>
              <a:rPr lang="en-US" smtClean="0"/>
              <a:t>Title Header</a:t>
            </a:r>
            <a:endParaRPr lang="en-US" dirty="0"/>
          </a:p>
        </p:txBody>
      </p:sp>
      <p:sp>
        <p:nvSpPr>
          <p:cNvPr id="40" name="Content Placeholder 34"/>
          <p:cNvSpPr>
            <a:spLocks noGrp="1"/>
          </p:cNvSpPr>
          <p:nvPr>
            <p:ph sz="quarter" idx="31"/>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endParaRPr lang="en-US" dirty="0"/>
          </a:p>
        </p:txBody>
      </p:sp>
      <p:pic>
        <p:nvPicPr>
          <p:cNvPr id="3" name="Picture Placeholder 2"/>
          <p:cNvPicPr>
            <a:picLocks noGrp="1" noChangeAspect="1"/>
          </p:cNvPicPr>
          <p:nvPr>
            <p:ph type="pic" sz="quarter" idx="32"/>
          </p:nvPr>
        </p:nvPicPr>
        <p:blipFill rotWithShape="1">
          <a:blip r:embed="rId5" cstate="screen">
            <a:extLst>
              <a:ext uri="{28A0092B-C50C-407E-A947-70E740481C1C}">
                <a14:useLocalDpi xmlns:a14="http://schemas.microsoft.com/office/drawing/2010/main"/>
              </a:ext>
            </a:extLst>
          </a:blip>
          <a:srcRect/>
          <a:stretch/>
        </p:blipFill>
        <p:spPr/>
      </p:pic>
      <p:sp>
        <p:nvSpPr>
          <p:cNvPr id="10" name="Title 9"/>
          <p:cNvSpPr>
            <a:spLocks noGrp="1"/>
          </p:cNvSpPr>
          <p:nvPr>
            <p:ph type="title"/>
          </p:nvPr>
        </p:nvSpPr>
        <p:spPr/>
        <p:txBody>
          <a:bodyPr/>
          <a:lstStyle/>
          <a:p>
            <a:r>
              <a:rPr lang="en-US" smtClean="0"/>
              <a:t>Title Goes Here</a:t>
            </a:r>
            <a:endParaRPr lang="en-US" dirty="0"/>
          </a:p>
        </p:txBody>
      </p:sp>
      <p:sp>
        <p:nvSpPr>
          <p:cNvPr id="57" name="Text Placeholder 56"/>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570119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dirty="0"/>
          </a:p>
        </p:txBody>
      </p:sp>
    </p:spTree>
    <p:extLst>
      <p:ext uri="{BB962C8B-B14F-4D97-AF65-F5344CB8AC3E}">
        <p14:creationId xmlns:p14="http://schemas.microsoft.com/office/powerpoint/2010/main" val="169741102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35695" y="2120425"/>
            <a:ext cx="3511296" cy="1918175"/>
          </a:xfrm>
          <a:prstGeom prst="rect">
            <a:avLst/>
          </a:prstGeom>
        </p:spPr>
      </p:pic>
      <p:pic>
        <p:nvPicPr>
          <p:cNvPr id="8" name="Picture 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96900" y="2120424"/>
            <a:ext cx="3523996" cy="1918176"/>
          </a:xfrm>
          <a:prstGeom prst="rect">
            <a:avLst/>
          </a:prstGeom>
        </p:spPr>
      </p:pic>
      <p:sp>
        <p:nvSpPr>
          <p:cNvPr id="37" name="Text Placeholder 30"/>
          <p:cNvSpPr>
            <a:spLocks noGrp="1"/>
          </p:cNvSpPr>
          <p:nvPr>
            <p:ph type="body" sz="quarter" idx="23"/>
          </p:nvPr>
        </p:nvSpPr>
        <p:spPr/>
        <p:txBody>
          <a:bodyPr/>
          <a:lstStyle/>
          <a:p>
            <a:r>
              <a:rPr lang="en-US" smtClean="0"/>
              <a:t>Title Header</a:t>
            </a:r>
            <a:endParaRPr lang="en-US" dirty="0"/>
          </a:p>
        </p:txBody>
      </p:sp>
      <p:sp>
        <p:nvSpPr>
          <p:cNvPr id="33" name="Text Placeholder 25"/>
          <p:cNvSpPr>
            <a:spLocks noGrp="1"/>
          </p:cNvSpPr>
          <p:nvPr>
            <p:ph type="body" sz="quarter" idx="11"/>
          </p:nvPr>
        </p:nvSpPr>
        <p:spPr/>
        <p:txBody>
          <a:bodyPr/>
          <a:lstStyle/>
          <a:p>
            <a:r>
              <a:rPr lang="en-US" smtClean="0"/>
              <a:t>Title Header</a:t>
            </a:r>
            <a:endParaRPr lang="en-US" dirty="0"/>
          </a:p>
        </p:txBody>
      </p:sp>
      <p:sp>
        <p:nvSpPr>
          <p:cNvPr id="36" name="Content Placeholder 27"/>
          <p:cNvSpPr>
            <a:spLocks noGrp="1"/>
          </p:cNvSpPr>
          <p:nvPr>
            <p:ph sz="quarter" idx="17"/>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endParaRPr lang="en-US" dirty="0"/>
          </a:p>
        </p:txBody>
      </p:sp>
      <p:sp>
        <p:nvSpPr>
          <p:cNvPr id="39" name="Text Placeholder 33"/>
          <p:cNvSpPr>
            <a:spLocks noGrp="1"/>
          </p:cNvSpPr>
          <p:nvPr>
            <p:ph type="body" sz="quarter" idx="27"/>
          </p:nvPr>
        </p:nvSpPr>
        <p:spPr/>
        <p:txBody>
          <a:bodyPr/>
          <a:lstStyle/>
          <a:p>
            <a:r>
              <a:rPr lang="en-US" smtClean="0"/>
              <a:t>Title Header</a:t>
            </a:r>
            <a:endParaRPr lang="en-US" dirty="0"/>
          </a:p>
        </p:txBody>
      </p:sp>
      <p:sp>
        <p:nvSpPr>
          <p:cNvPr id="38" name="Content Placeholder 31"/>
          <p:cNvSpPr>
            <a:spLocks noGrp="1"/>
          </p:cNvSpPr>
          <p:nvPr>
            <p:ph sz="quarter" idx="28"/>
          </p:nvPr>
        </p:nvSpPr>
        <p:spPr/>
        <p:txBody>
          <a:bodyPr/>
          <a:lstStyle/>
          <a:p>
            <a:pPr marL="171450" indent="-171450">
              <a:spcBef>
                <a:spcPts val="600"/>
              </a:spcBef>
              <a:buFont typeface="Arial" charset="0"/>
              <a:buChar char="•"/>
            </a:pPr>
            <a:r>
              <a:rPr lang="en-US" smtClean="0"/>
              <a:t>Quisque suscipit pulvinar est, et elementum magna tempor Suspendisse elementum vulputate purus, nec mollis sem aliquet et</a:t>
            </a:r>
          </a:p>
          <a:p>
            <a:pPr marL="171450" indent="-171450">
              <a:spcBef>
                <a:spcPts val="600"/>
              </a:spcBef>
              <a:buFont typeface="Arial" charset="0"/>
              <a:buChar char="•"/>
            </a:pPr>
            <a:endParaRPr lang="en-US" dirty="0"/>
          </a:p>
        </p:txBody>
      </p:sp>
      <p:sp>
        <p:nvSpPr>
          <p:cNvPr id="5" name="Text Placeholder 4"/>
          <p:cNvSpPr>
            <a:spLocks noGrp="1"/>
          </p:cNvSpPr>
          <p:nvPr>
            <p:ph type="body" sz="quarter" idx="30"/>
          </p:nvPr>
        </p:nvSpPr>
        <p:spPr/>
        <p:txBody>
          <a:bodyPr/>
          <a:lstStyle/>
          <a:p>
            <a:r>
              <a:rPr lang="en-US" smtClean="0"/>
              <a:t>Title Header</a:t>
            </a:r>
            <a:endParaRPr lang="en-US" dirty="0"/>
          </a:p>
        </p:txBody>
      </p:sp>
      <p:sp>
        <p:nvSpPr>
          <p:cNvPr id="40" name="Content Placeholder 34"/>
          <p:cNvSpPr>
            <a:spLocks noGrp="1"/>
          </p:cNvSpPr>
          <p:nvPr>
            <p:ph sz="quarter" idx="31"/>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endParaRPr lang="en-US" dirty="0"/>
          </a:p>
        </p:txBody>
      </p:sp>
      <p:sp>
        <p:nvSpPr>
          <p:cNvPr id="10" name="Title 9"/>
          <p:cNvSpPr>
            <a:spLocks noGrp="1"/>
          </p:cNvSpPr>
          <p:nvPr>
            <p:ph type="title"/>
          </p:nvPr>
        </p:nvSpPr>
        <p:spPr/>
        <p:txBody>
          <a:bodyPr/>
          <a:lstStyle/>
          <a:p>
            <a:r>
              <a:rPr lang="en-US" smtClean="0"/>
              <a:t>Title Goes Here</a:t>
            </a:r>
            <a:endParaRPr lang="en-US" dirty="0"/>
          </a:p>
        </p:txBody>
      </p:sp>
      <p:sp>
        <p:nvSpPr>
          <p:cNvPr id="29" name="Text Placeholder 28"/>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smtClean="0"/>
              <a:t>Subtitle</a:t>
            </a:r>
            <a:endParaRPr lang="en-US" dirty="0"/>
          </a:p>
        </p:txBody>
      </p:sp>
      <p:pic>
        <p:nvPicPr>
          <p:cNvPr id="25" name="Picture 2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121904" y="2109055"/>
            <a:ext cx="3511296" cy="1918174"/>
          </a:xfrm>
          <a:prstGeom prst="rect">
            <a:avLst/>
          </a:prstGeom>
        </p:spPr>
      </p:pic>
    </p:spTree>
    <p:extLst>
      <p:ext uri="{BB962C8B-B14F-4D97-AF65-F5344CB8AC3E}">
        <p14:creationId xmlns:p14="http://schemas.microsoft.com/office/powerpoint/2010/main" val="8233382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Placeholder 27"/>
          <p:cNvSpPr>
            <a:spLocks noGrp="1"/>
          </p:cNvSpPr>
          <p:nvPr>
            <p:ph type="body" sz="quarter" idx="23"/>
          </p:nvPr>
        </p:nvSpPr>
        <p:spPr/>
        <p:txBody>
          <a:bodyPr/>
          <a:lstStyle/>
          <a:p>
            <a:r>
              <a:rPr lang="en-US" smtClean="0"/>
              <a:t>Subtitle</a:t>
            </a:r>
            <a:endParaRPr lang="en-US" dirty="0"/>
          </a:p>
        </p:txBody>
      </p:sp>
      <p:sp>
        <p:nvSpPr>
          <p:cNvPr id="39" name="Content Placeholder 26"/>
          <p:cNvSpPr>
            <a:spLocks noGrp="1"/>
          </p:cNvSpPr>
          <p:nvPr>
            <p:ph sz="quarter" idx="17"/>
          </p:nvPr>
        </p:nvSpPr>
        <p:spPr/>
        <p:txBody>
          <a:bodyPr/>
          <a:lstStyle/>
          <a:p>
            <a:pPr marL="171450" indent="-171450">
              <a:spcBef>
                <a:spcPts val="600"/>
              </a:spcBef>
              <a:buFont typeface="Arial" charset="0"/>
              <a:buChar char="•"/>
            </a:pPr>
            <a:r>
              <a:rPr lang="en-US" dirty="0" err="1" smtClean="0"/>
              <a:t>Quisque</a:t>
            </a:r>
            <a:r>
              <a:rPr lang="en-US" dirty="0" smtClean="0"/>
              <a:t> </a:t>
            </a:r>
            <a:r>
              <a:rPr lang="en-US" dirty="0" err="1" smtClean="0"/>
              <a:t>suscipit</a:t>
            </a:r>
            <a:r>
              <a:rPr lang="en-US" dirty="0" smtClean="0"/>
              <a:t> </a:t>
            </a:r>
            <a:r>
              <a:rPr lang="en-US" dirty="0" err="1" smtClean="0"/>
              <a:t>pulvinar</a:t>
            </a:r>
            <a:r>
              <a:rPr lang="en-US" dirty="0" smtClean="0"/>
              <a:t> est, et </a:t>
            </a:r>
            <a:r>
              <a:rPr lang="en-US" dirty="0" err="1" smtClean="0"/>
              <a:t>elementum</a:t>
            </a:r>
            <a:r>
              <a:rPr lang="en-US" dirty="0" smtClean="0"/>
              <a:t> magna </a:t>
            </a:r>
            <a:r>
              <a:rPr lang="en-US" dirty="0" err="1" smtClean="0"/>
              <a:t>tempor</a:t>
            </a:r>
            <a:r>
              <a:rPr lang="en-US" dirty="0" smtClean="0"/>
              <a:t> id</a:t>
            </a:r>
          </a:p>
          <a:p>
            <a:pPr marL="171450" indent="-171450">
              <a:spcBef>
                <a:spcPts val="600"/>
              </a:spcBef>
              <a:buFont typeface="Arial" charset="0"/>
              <a:buChar char="•"/>
            </a:pPr>
            <a:r>
              <a:rPr lang="en-US" dirty="0" err="1" smtClean="0"/>
              <a:t>Suspendisse</a:t>
            </a:r>
            <a:r>
              <a:rPr lang="en-US" dirty="0" smtClean="0"/>
              <a:t> </a:t>
            </a:r>
            <a:r>
              <a:rPr lang="en-US" dirty="0" err="1" smtClean="0"/>
              <a:t>elementum</a:t>
            </a:r>
            <a:r>
              <a:rPr lang="en-US" dirty="0" smtClean="0"/>
              <a:t> </a:t>
            </a:r>
            <a:r>
              <a:rPr lang="en-US" dirty="0" err="1" smtClean="0"/>
              <a:t>vulputate</a:t>
            </a:r>
            <a:r>
              <a:rPr lang="en-US" dirty="0" smtClean="0"/>
              <a:t> </a:t>
            </a:r>
            <a:r>
              <a:rPr lang="en-US" dirty="0" err="1" smtClean="0"/>
              <a:t>purus</a:t>
            </a:r>
            <a:r>
              <a:rPr lang="en-US" dirty="0" smtClean="0"/>
              <a:t>, </a:t>
            </a:r>
            <a:r>
              <a:rPr lang="en-US" dirty="0" err="1" smtClean="0"/>
              <a:t>nec</a:t>
            </a:r>
            <a:r>
              <a:rPr lang="en-US" dirty="0" smtClean="0"/>
              <a:t> </a:t>
            </a:r>
            <a:r>
              <a:rPr lang="en-US" dirty="0" err="1" smtClean="0"/>
              <a:t>mollis</a:t>
            </a:r>
            <a:r>
              <a:rPr lang="en-US" dirty="0" smtClean="0"/>
              <a:t> </a:t>
            </a:r>
            <a:r>
              <a:rPr lang="en-US" dirty="0" err="1" smtClean="0"/>
              <a:t>sem</a:t>
            </a:r>
            <a:r>
              <a:rPr lang="en-US" dirty="0" smtClean="0"/>
              <a:t> </a:t>
            </a:r>
            <a:r>
              <a:rPr lang="en-US" dirty="0" err="1" smtClean="0"/>
              <a:t>aliquet</a:t>
            </a:r>
            <a:r>
              <a:rPr lang="en-US" dirty="0" smtClean="0"/>
              <a:t> et</a:t>
            </a:r>
          </a:p>
          <a:p>
            <a:pPr marL="171450" indent="-171450">
              <a:spcBef>
                <a:spcPts val="600"/>
              </a:spcBef>
              <a:buFont typeface="Arial" charset="0"/>
              <a:buChar char="•"/>
            </a:pPr>
            <a:r>
              <a:rPr lang="en-US" dirty="0" err="1" smtClean="0"/>
              <a:t>Donec</a:t>
            </a:r>
            <a:r>
              <a:rPr lang="en-US" dirty="0" smtClean="0"/>
              <a:t> </a:t>
            </a:r>
            <a:r>
              <a:rPr lang="en-US" dirty="0" err="1" smtClean="0"/>
              <a:t>vestibulum</a:t>
            </a:r>
            <a:r>
              <a:rPr lang="en-US" dirty="0" smtClean="0"/>
              <a:t> </a:t>
            </a:r>
            <a:r>
              <a:rPr lang="en-US" dirty="0" err="1" smtClean="0"/>
              <a:t>metus</a:t>
            </a:r>
            <a:r>
              <a:rPr lang="en-US" dirty="0" smtClean="0"/>
              <a:t> ipsum, </a:t>
            </a:r>
            <a:r>
              <a:rPr lang="en-US" dirty="0" err="1" smtClean="0"/>
              <a:t>ut</a:t>
            </a:r>
            <a:r>
              <a:rPr lang="en-US" dirty="0" smtClean="0"/>
              <a:t> semper dui </a:t>
            </a:r>
            <a:r>
              <a:rPr lang="en-US" dirty="0" err="1" smtClean="0"/>
              <a:t>rhoncus</a:t>
            </a:r>
            <a:r>
              <a:rPr lang="en-US" dirty="0" smtClean="0"/>
              <a:t> non</a:t>
            </a:r>
            <a:endParaRPr lang="en-US" dirty="0"/>
          </a:p>
        </p:txBody>
      </p:sp>
      <p:sp>
        <p:nvSpPr>
          <p:cNvPr id="40" name="Text Placeholder 28"/>
          <p:cNvSpPr>
            <a:spLocks noGrp="1"/>
          </p:cNvSpPr>
          <p:nvPr>
            <p:ph type="body" sz="quarter" idx="24"/>
          </p:nvPr>
        </p:nvSpPr>
        <p:spPr/>
        <p:txBody>
          <a:bodyPr/>
          <a:lstStyle/>
          <a:p>
            <a:r>
              <a:rPr lang="en-US" dirty="0" smtClean="0">
                <a:solidFill>
                  <a:schemeClr val="accent1"/>
                </a:solidFill>
              </a:rPr>
              <a:t>Title Header</a:t>
            </a:r>
            <a:endParaRPr lang="en-US" dirty="0">
              <a:solidFill>
                <a:schemeClr val="accent1"/>
              </a:solidFill>
            </a:endParaRPr>
          </a:p>
        </p:txBody>
      </p:sp>
      <p:sp>
        <p:nvSpPr>
          <p:cNvPr id="41" name="Content Placeholder 29"/>
          <p:cNvSpPr>
            <a:spLocks noGrp="1"/>
          </p:cNvSpPr>
          <p:nvPr>
            <p:ph sz="quarter" idx="25"/>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r>
              <a:rPr lang="en-US" smtClean="0"/>
              <a:t>Donec vestibulum metus ipsum, ut semper dui rhoncus non</a:t>
            </a:r>
          </a:p>
          <a:p>
            <a:pPr marL="171450" indent="-171450">
              <a:spcBef>
                <a:spcPts val="600"/>
              </a:spcBef>
              <a:buFont typeface="Arial" charset="0"/>
              <a:buChar char="•"/>
            </a:pPr>
            <a:endParaRPr lang="en-US" dirty="0"/>
          </a:p>
        </p:txBody>
      </p:sp>
      <p:sp>
        <p:nvSpPr>
          <p:cNvPr id="42" name="Text Placeholder 30"/>
          <p:cNvSpPr>
            <a:spLocks noGrp="1"/>
          </p:cNvSpPr>
          <p:nvPr>
            <p:ph type="body" sz="quarter" idx="26"/>
          </p:nvPr>
        </p:nvSpPr>
        <p:spPr/>
        <p:txBody>
          <a:bodyPr/>
          <a:lstStyle/>
          <a:p>
            <a:r>
              <a:rPr lang="en-US" smtClean="0">
                <a:solidFill>
                  <a:schemeClr val="accent1"/>
                </a:solidFill>
              </a:rPr>
              <a:t>Title Header</a:t>
            </a:r>
            <a:endParaRPr lang="en-US" dirty="0">
              <a:solidFill>
                <a:schemeClr val="accent1"/>
              </a:solidFill>
            </a:endParaRPr>
          </a:p>
        </p:txBody>
      </p:sp>
      <p:sp>
        <p:nvSpPr>
          <p:cNvPr id="43" name="Content Placeholder 31"/>
          <p:cNvSpPr>
            <a:spLocks noGrp="1"/>
          </p:cNvSpPr>
          <p:nvPr>
            <p:ph sz="quarter" idx="27"/>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r>
              <a:rPr lang="en-US" smtClean="0"/>
              <a:t>Donec vestibulum metus ipsum, ut semper dui rhoncus non</a:t>
            </a:r>
          </a:p>
          <a:p>
            <a:pPr marL="171450" indent="-171450">
              <a:spcBef>
                <a:spcPts val="600"/>
              </a:spcBef>
              <a:buFont typeface="Arial" charset="0"/>
              <a:buChar char="•"/>
            </a:pPr>
            <a:endParaRPr lang="en-US" dirty="0"/>
          </a:p>
        </p:txBody>
      </p:sp>
      <p:sp>
        <p:nvSpPr>
          <p:cNvPr id="44" name="Text Placeholder 32"/>
          <p:cNvSpPr>
            <a:spLocks noGrp="1"/>
          </p:cNvSpPr>
          <p:nvPr>
            <p:ph type="body" sz="quarter" idx="28"/>
          </p:nvPr>
        </p:nvSpPr>
        <p:spPr/>
        <p:txBody>
          <a:bodyPr/>
          <a:lstStyle/>
          <a:p>
            <a:r>
              <a:rPr lang="en-US" smtClean="0">
                <a:solidFill>
                  <a:schemeClr val="accent1"/>
                </a:solidFill>
              </a:rPr>
              <a:t>Title Header</a:t>
            </a:r>
            <a:endParaRPr lang="en-US" dirty="0">
              <a:solidFill>
                <a:schemeClr val="accent1"/>
              </a:solidFill>
            </a:endParaRPr>
          </a:p>
        </p:txBody>
      </p:sp>
      <p:sp>
        <p:nvSpPr>
          <p:cNvPr id="10" name="Title 9"/>
          <p:cNvSpPr>
            <a:spLocks noGrp="1"/>
          </p:cNvSpPr>
          <p:nvPr>
            <p:ph type="title"/>
          </p:nvPr>
        </p:nvSpPr>
        <p:spPr/>
        <p:txBody>
          <a:bodyPr/>
          <a:lstStyle/>
          <a:p>
            <a:r>
              <a:rPr lang="en-US" smtClean="0"/>
              <a:t>Title Goes Here</a:t>
            </a:r>
            <a:endParaRPr lang="en-US" dirty="0"/>
          </a:p>
        </p:txBody>
      </p:sp>
    </p:spTree>
    <p:extLst>
      <p:ext uri="{BB962C8B-B14F-4D97-AF65-F5344CB8AC3E}">
        <p14:creationId xmlns:p14="http://schemas.microsoft.com/office/powerpoint/2010/main" val="115124270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ext Placeholder 25"/>
          <p:cNvSpPr>
            <a:spLocks noGrp="1"/>
          </p:cNvSpPr>
          <p:nvPr>
            <p:ph type="body" sz="quarter" idx="11"/>
          </p:nvPr>
        </p:nvSpPr>
        <p:spPr/>
        <p:txBody>
          <a:bodyPr/>
          <a:lstStyle/>
          <a:p>
            <a:r>
              <a:rPr lang="en-US" smtClean="0"/>
              <a:t>Subtitle</a:t>
            </a:r>
            <a:endParaRPr lang="en-US" dirty="0"/>
          </a:p>
        </p:txBody>
      </p:sp>
      <p:sp>
        <p:nvSpPr>
          <p:cNvPr id="10" name="Title 9"/>
          <p:cNvSpPr>
            <a:spLocks noGrp="1"/>
          </p:cNvSpPr>
          <p:nvPr>
            <p:ph type="title"/>
          </p:nvPr>
        </p:nvSpPr>
        <p:spPr/>
        <p:txBody>
          <a:bodyPr/>
          <a:lstStyle/>
          <a:p>
            <a:r>
              <a:rPr lang="en-US" smtClean="0"/>
              <a:t>Title Goes Here</a:t>
            </a:r>
            <a:endParaRPr lang="en-US" dirty="0"/>
          </a:p>
        </p:txBody>
      </p:sp>
      <p:sp>
        <p:nvSpPr>
          <p:cNvPr id="24" name="object 8"/>
          <p:cNvSpPr txBox="1"/>
          <p:nvPr/>
        </p:nvSpPr>
        <p:spPr>
          <a:xfrm>
            <a:off x="6894299" y="2730257"/>
            <a:ext cx="3110516" cy="1600438"/>
          </a:xfrm>
          <a:prstGeom prst="rect">
            <a:avLst/>
          </a:prstGeom>
        </p:spPr>
        <p:txBody>
          <a:bodyPr vert="horz" wrap="square" lIns="0" tIns="0" rIns="0" bIns="0" rtlCol="0" anchor="ctr">
            <a:spAutoFit/>
          </a:bodyPr>
          <a:lstStyle/>
          <a:p>
            <a:pPr marL="351829" indent="-342900">
              <a:spcBef>
                <a:spcPts val="1200"/>
              </a:spcBef>
              <a:buFont typeface="+mj-lt"/>
              <a:buAutoNum type="arabicPeriod"/>
            </a:pPr>
            <a:r>
              <a:rPr lang="en-US" sz="1400" dirty="0">
                <a:solidFill>
                  <a:schemeClr val="bg2"/>
                </a:solidFill>
              </a:rPr>
              <a:t>Nam </a:t>
            </a:r>
            <a:r>
              <a:rPr lang="en-US" sz="1400" dirty="0" err="1">
                <a:solidFill>
                  <a:schemeClr val="bg2"/>
                </a:solidFill>
              </a:rPr>
              <a:t>sodales</a:t>
            </a:r>
            <a:r>
              <a:rPr lang="en-US" sz="1400" dirty="0">
                <a:solidFill>
                  <a:schemeClr val="bg2"/>
                </a:solidFill>
              </a:rPr>
              <a:t> lacus dolor, </a:t>
            </a:r>
            <a:r>
              <a:rPr lang="en-US" sz="1400" dirty="0" err="1">
                <a:solidFill>
                  <a:schemeClr val="bg2"/>
                </a:solidFill>
              </a:rPr>
              <a:t>eu</a:t>
            </a:r>
            <a:r>
              <a:rPr lang="en-US" sz="1400" dirty="0">
                <a:solidFill>
                  <a:schemeClr val="bg2"/>
                </a:solidFill>
              </a:rPr>
              <a:t> </a:t>
            </a:r>
            <a:r>
              <a:rPr lang="en-US" sz="1400" dirty="0" err="1">
                <a:solidFill>
                  <a:schemeClr val="bg2"/>
                </a:solidFill>
              </a:rPr>
              <a:t>tincidunt</a:t>
            </a:r>
            <a:r>
              <a:rPr lang="en-US" sz="1400" dirty="0">
                <a:solidFill>
                  <a:schemeClr val="bg2"/>
                </a:solidFill>
              </a:rPr>
              <a:t> </a:t>
            </a:r>
            <a:r>
              <a:rPr lang="en-US" sz="1400" dirty="0" err="1">
                <a:solidFill>
                  <a:schemeClr val="bg2"/>
                </a:solidFill>
              </a:rPr>
              <a:t>sem</a:t>
            </a:r>
            <a:r>
              <a:rPr lang="en-US" sz="1400" dirty="0">
                <a:solidFill>
                  <a:schemeClr val="bg2"/>
                </a:solidFill>
              </a:rPr>
              <a:t> </a:t>
            </a:r>
            <a:r>
              <a:rPr lang="en-US" sz="1400" dirty="0" err="1">
                <a:solidFill>
                  <a:schemeClr val="bg2"/>
                </a:solidFill>
              </a:rPr>
              <a:t>auctor</a:t>
            </a:r>
            <a:r>
              <a:rPr lang="en-US" sz="1400" dirty="0">
                <a:solidFill>
                  <a:schemeClr val="bg2"/>
                </a:solidFill>
              </a:rPr>
              <a:t> </a:t>
            </a:r>
            <a:r>
              <a:rPr lang="en-US" sz="1400" dirty="0" err="1" smtClean="0">
                <a:solidFill>
                  <a:schemeClr val="bg2"/>
                </a:solidFill>
              </a:rPr>
              <a:t>eget</a:t>
            </a:r>
            <a:endParaRPr lang="en-US" sz="1400" dirty="0">
              <a:solidFill>
                <a:schemeClr val="bg2"/>
              </a:solidFill>
            </a:endParaRPr>
          </a:p>
          <a:p>
            <a:pPr marL="351829" indent="-342900">
              <a:spcBef>
                <a:spcPts val="1200"/>
              </a:spcBef>
              <a:buFont typeface="+mj-lt"/>
              <a:buAutoNum type="arabicPeriod"/>
            </a:pPr>
            <a:r>
              <a:rPr lang="en-US" sz="1400" dirty="0">
                <a:solidFill>
                  <a:schemeClr val="bg2"/>
                </a:solidFill>
              </a:rPr>
              <a:t>Nunc </a:t>
            </a:r>
            <a:r>
              <a:rPr lang="en-US" sz="1400" dirty="0" err="1">
                <a:solidFill>
                  <a:schemeClr val="bg2"/>
                </a:solidFill>
              </a:rPr>
              <a:t>condimentum</a:t>
            </a:r>
            <a:r>
              <a:rPr lang="en-US" sz="1400" dirty="0">
                <a:solidFill>
                  <a:schemeClr val="bg2"/>
                </a:solidFill>
              </a:rPr>
              <a:t> </a:t>
            </a:r>
            <a:r>
              <a:rPr lang="en-US" sz="1400" dirty="0" err="1">
                <a:solidFill>
                  <a:schemeClr val="bg2"/>
                </a:solidFill>
              </a:rPr>
              <a:t>sapien</a:t>
            </a:r>
            <a:r>
              <a:rPr lang="en-US" sz="1400" dirty="0">
                <a:solidFill>
                  <a:schemeClr val="bg2"/>
                </a:solidFill>
              </a:rPr>
              <a:t> at </a:t>
            </a:r>
            <a:r>
              <a:rPr lang="en-US" sz="1400" dirty="0" err="1">
                <a:solidFill>
                  <a:schemeClr val="bg2"/>
                </a:solidFill>
              </a:rPr>
              <a:t>consequat</a:t>
            </a:r>
            <a:r>
              <a:rPr lang="en-US" sz="1400" dirty="0">
                <a:solidFill>
                  <a:schemeClr val="bg2"/>
                </a:solidFill>
              </a:rPr>
              <a:t> </a:t>
            </a:r>
            <a:r>
              <a:rPr lang="en-US" sz="1400" dirty="0" err="1" smtClean="0">
                <a:solidFill>
                  <a:schemeClr val="bg2"/>
                </a:solidFill>
              </a:rPr>
              <a:t>eleifend</a:t>
            </a:r>
            <a:endParaRPr lang="en-US" sz="1400" dirty="0">
              <a:solidFill>
                <a:schemeClr val="bg2"/>
              </a:solidFill>
            </a:endParaRPr>
          </a:p>
          <a:p>
            <a:pPr marL="351829" indent="-342900">
              <a:spcBef>
                <a:spcPts val="1200"/>
              </a:spcBef>
              <a:buFont typeface="+mj-lt"/>
              <a:buAutoNum type="arabicPeriod"/>
            </a:pPr>
            <a:r>
              <a:rPr lang="en-US" sz="1400" dirty="0" err="1">
                <a:solidFill>
                  <a:schemeClr val="bg2"/>
                </a:solidFill>
              </a:rPr>
              <a:t>Cras</a:t>
            </a:r>
            <a:r>
              <a:rPr lang="en-US" sz="1400" dirty="0">
                <a:solidFill>
                  <a:schemeClr val="bg2"/>
                </a:solidFill>
              </a:rPr>
              <a:t> </a:t>
            </a:r>
            <a:r>
              <a:rPr lang="en-US" sz="1400" dirty="0" err="1">
                <a:solidFill>
                  <a:schemeClr val="bg2"/>
                </a:solidFill>
              </a:rPr>
              <a:t>diam</a:t>
            </a:r>
            <a:r>
              <a:rPr lang="en-US" sz="1400" dirty="0">
                <a:solidFill>
                  <a:schemeClr val="bg2"/>
                </a:solidFill>
              </a:rPr>
              <a:t> ante, </a:t>
            </a:r>
            <a:r>
              <a:rPr lang="en-US" sz="1400" dirty="0" err="1">
                <a:solidFill>
                  <a:schemeClr val="bg2"/>
                </a:solidFill>
              </a:rPr>
              <a:t>sollicitudin</a:t>
            </a:r>
            <a:r>
              <a:rPr lang="en-US" sz="1400" dirty="0">
                <a:solidFill>
                  <a:schemeClr val="bg2"/>
                </a:solidFill>
              </a:rPr>
              <a:t> </a:t>
            </a:r>
            <a:r>
              <a:rPr lang="en-US" sz="1400" dirty="0" err="1">
                <a:solidFill>
                  <a:schemeClr val="bg2"/>
                </a:solidFill>
              </a:rPr>
              <a:t>eu</a:t>
            </a:r>
            <a:r>
              <a:rPr lang="en-US" sz="1400" dirty="0">
                <a:solidFill>
                  <a:schemeClr val="bg2"/>
                </a:solidFill>
              </a:rPr>
              <a:t> </a:t>
            </a:r>
            <a:r>
              <a:rPr lang="en-US" sz="1400" dirty="0" err="1">
                <a:solidFill>
                  <a:schemeClr val="bg2"/>
                </a:solidFill>
              </a:rPr>
              <a:t>posuere</a:t>
            </a:r>
            <a:r>
              <a:rPr lang="en-US" sz="1400" dirty="0">
                <a:solidFill>
                  <a:schemeClr val="bg2"/>
                </a:solidFill>
              </a:rPr>
              <a:t> at, </a:t>
            </a:r>
            <a:r>
              <a:rPr lang="en-US" sz="1400" dirty="0" err="1">
                <a:solidFill>
                  <a:schemeClr val="bg2"/>
                </a:solidFill>
              </a:rPr>
              <a:t>suscipit</a:t>
            </a:r>
            <a:r>
              <a:rPr lang="en-US" sz="1400" dirty="0">
                <a:solidFill>
                  <a:schemeClr val="bg2"/>
                </a:solidFill>
              </a:rPr>
              <a:t> a </a:t>
            </a:r>
            <a:r>
              <a:rPr lang="en-US" sz="1400" dirty="0" err="1">
                <a:solidFill>
                  <a:schemeClr val="bg2"/>
                </a:solidFill>
              </a:rPr>
              <a:t>elit</a:t>
            </a:r>
            <a:endParaRPr lang="en-US" sz="1400" dirty="0">
              <a:solidFill>
                <a:schemeClr val="bg2"/>
              </a:solidFill>
              <a:latin typeface="Arial Regular" charset="0"/>
              <a:cs typeface="Arial Regular" charset="0"/>
            </a:endParaRPr>
          </a:p>
        </p:txBody>
      </p:sp>
      <p:sp>
        <p:nvSpPr>
          <p:cNvPr id="25" name="object 11"/>
          <p:cNvSpPr txBox="1"/>
          <p:nvPr/>
        </p:nvSpPr>
        <p:spPr>
          <a:xfrm>
            <a:off x="2386010" y="2730257"/>
            <a:ext cx="2984007" cy="1600438"/>
          </a:xfrm>
          <a:prstGeom prst="rect">
            <a:avLst/>
          </a:prstGeom>
        </p:spPr>
        <p:txBody>
          <a:bodyPr vert="horz" wrap="square" lIns="0" tIns="0" rIns="0" bIns="0" rtlCol="0" anchor="ctr">
            <a:spAutoFit/>
          </a:bodyPr>
          <a:lstStyle/>
          <a:p>
            <a:pPr marL="351829" indent="-342900">
              <a:spcBef>
                <a:spcPts val="1200"/>
              </a:spcBef>
              <a:buFont typeface="+mj-lt"/>
              <a:buAutoNum type="arabicPeriod"/>
            </a:pPr>
            <a:r>
              <a:rPr lang="en-US" sz="1400" dirty="0">
                <a:solidFill>
                  <a:schemeClr val="bg2"/>
                </a:solidFill>
              </a:rPr>
              <a:t>Nam </a:t>
            </a:r>
            <a:r>
              <a:rPr lang="en-US" sz="1400" dirty="0" err="1">
                <a:solidFill>
                  <a:schemeClr val="bg2"/>
                </a:solidFill>
              </a:rPr>
              <a:t>sodales</a:t>
            </a:r>
            <a:r>
              <a:rPr lang="en-US" sz="1400" dirty="0">
                <a:solidFill>
                  <a:schemeClr val="bg2"/>
                </a:solidFill>
              </a:rPr>
              <a:t> lacus dolor, </a:t>
            </a:r>
            <a:r>
              <a:rPr lang="en-US" sz="1400" dirty="0" err="1">
                <a:solidFill>
                  <a:schemeClr val="bg2"/>
                </a:solidFill>
              </a:rPr>
              <a:t>eu</a:t>
            </a:r>
            <a:r>
              <a:rPr lang="en-US" sz="1400" dirty="0">
                <a:solidFill>
                  <a:schemeClr val="bg2"/>
                </a:solidFill>
              </a:rPr>
              <a:t> </a:t>
            </a:r>
            <a:r>
              <a:rPr lang="en-US" sz="1400" dirty="0" err="1">
                <a:solidFill>
                  <a:schemeClr val="bg2"/>
                </a:solidFill>
              </a:rPr>
              <a:t>tincidunt</a:t>
            </a:r>
            <a:r>
              <a:rPr lang="en-US" sz="1400" dirty="0">
                <a:solidFill>
                  <a:schemeClr val="bg2"/>
                </a:solidFill>
              </a:rPr>
              <a:t> </a:t>
            </a:r>
            <a:r>
              <a:rPr lang="en-US" sz="1400" dirty="0" err="1">
                <a:solidFill>
                  <a:schemeClr val="bg2"/>
                </a:solidFill>
              </a:rPr>
              <a:t>sem</a:t>
            </a:r>
            <a:r>
              <a:rPr lang="en-US" sz="1400" dirty="0">
                <a:solidFill>
                  <a:schemeClr val="bg2"/>
                </a:solidFill>
              </a:rPr>
              <a:t> </a:t>
            </a:r>
            <a:r>
              <a:rPr lang="en-US" sz="1400" dirty="0" err="1">
                <a:solidFill>
                  <a:schemeClr val="bg2"/>
                </a:solidFill>
              </a:rPr>
              <a:t>auctor</a:t>
            </a:r>
            <a:r>
              <a:rPr lang="en-US" sz="1400" dirty="0">
                <a:solidFill>
                  <a:schemeClr val="bg2"/>
                </a:solidFill>
              </a:rPr>
              <a:t> </a:t>
            </a:r>
            <a:r>
              <a:rPr lang="en-US" sz="1400" dirty="0" err="1" smtClean="0">
                <a:solidFill>
                  <a:schemeClr val="bg2"/>
                </a:solidFill>
              </a:rPr>
              <a:t>eget</a:t>
            </a:r>
            <a:endParaRPr lang="en-US" sz="1400" dirty="0">
              <a:solidFill>
                <a:schemeClr val="bg2"/>
              </a:solidFill>
            </a:endParaRPr>
          </a:p>
          <a:p>
            <a:pPr marL="351829" indent="-342900">
              <a:spcBef>
                <a:spcPts val="1200"/>
              </a:spcBef>
              <a:buFont typeface="+mj-lt"/>
              <a:buAutoNum type="arabicPeriod"/>
            </a:pPr>
            <a:r>
              <a:rPr lang="en-US" sz="1400" dirty="0">
                <a:solidFill>
                  <a:schemeClr val="bg2"/>
                </a:solidFill>
              </a:rPr>
              <a:t>Nunc </a:t>
            </a:r>
            <a:r>
              <a:rPr lang="en-US" sz="1400" dirty="0" err="1">
                <a:solidFill>
                  <a:schemeClr val="bg2"/>
                </a:solidFill>
              </a:rPr>
              <a:t>condimentum</a:t>
            </a:r>
            <a:r>
              <a:rPr lang="en-US" sz="1400" dirty="0">
                <a:solidFill>
                  <a:schemeClr val="bg2"/>
                </a:solidFill>
              </a:rPr>
              <a:t> </a:t>
            </a:r>
            <a:r>
              <a:rPr lang="en-US" sz="1400" dirty="0" err="1">
                <a:solidFill>
                  <a:schemeClr val="bg2"/>
                </a:solidFill>
              </a:rPr>
              <a:t>sapien</a:t>
            </a:r>
            <a:r>
              <a:rPr lang="en-US" sz="1400" dirty="0">
                <a:solidFill>
                  <a:schemeClr val="bg2"/>
                </a:solidFill>
              </a:rPr>
              <a:t> at </a:t>
            </a:r>
            <a:r>
              <a:rPr lang="en-US" sz="1400" dirty="0" err="1">
                <a:solidFill>
                  <a:schemeClr val="bg2"/>
                </a:solidFill>
              </a:rPr>
              <a:t>consequat</a:t>
            </a:r>
            <a:r>
              <a:rPr lang="en-US" sz="1400" dirty="0">
                <a:solidFill>
                  <a:schemeClr val="bg2"/>
                </a:solidFill>
              </a:rPr>
              <a:t> </a:t>
            </a:r>
            <a:r>
              <a:rPr lang="en-US" sz="1400" dirty="0" err="1" smtClean="0">
                <a:solidFill>
                  <a:schemeClr val="bg2"/>
                </a:solidFill>
              </a:rPr>
              <a:t>eleifend</a:t>
            </a:r>
            <a:endParaRPr lang="en-US" sz="1400" dirty="0">
              <a:solidFill>
                <a:schemeClr val="bg2"/>
              </a:solidFill>
            </a:endParaRPr>
          </a:p>
          <a:p>
            <a:pPr marL="351829" indent="-342900">
              <a:spcBef>
                <a:spcPts val="1200"/>
              </a:spcBef>
              <a:buFont typeface="+mj-lt"/>
              <a:buAutoNum type="arabicPeriod"/>
            </a:pPr>
            <a:r>
              <a:rPr lang="en-US" sz="1400" dirty="0" err="1">
                <a:solidFill>
                  <a:schemeClr val="bg2"/>
                </a:solidFill>
              </a:rPr>
              <a:t>Cras</a:t>
            </a:r>
            <a:r>
              <a:rPr lang="en-US" sz="1400" dirty="0">
                <a:solidFill>
                  <a:schemeClr val="bg2"/>
                </a:solidFill>
              </a:rPr>
              <a:t> </a:t>
            </a:r>
            <a:r>
              <a:rPr lang="en-US" sz="1400" dirty="0" err="1">
                <a:solidFill>
                  <a:schemeClr val="bg2"/>
                </a:solidFill>
              </a:rPr>
              <a:t>diam</a:t>
            </a:r>
            <a:r>
              <a:rPr lang="en-US" sz="1400" dirty="0">
                <a:solidFill>
                  <a:schemeClr val="bg2"/>
                </a:solidFill>
              </a:rPr>
              <a:t> ante, </a:t>
            </a:r>
            <a:r>
              <a:rPr lang="en-US" sz="1400" dirty="0" err="1">
                <a:solidFill>
                  <a:schemeClr val="bg2"/>
                </a:solidFill>
              </a:rPr>
              <a:t>sollicitudin</a:t>
            </a:r>
            <a:r>
              <a:rPr lang="en-US" sz="1400" dirty="0">
                <a:solidFill>
                  <a:schemeClr val="bg2"/>
                </a:solidFill>
              </a:rPr>
              <a:t> </a:t>
            </a:r>
            <a:r>
              <a:rPr lang="en-US" sz="1400" dirty="0" err="1">
                <a:solidFill>
                  <a:schemeClr val="bg2"/>
                </a:solidFill>
              </a:rPr>
              <a:t>eu</a:t>
            </a:r>
            <a:r>
              <a:rPr lang="en-US" sz="1400" dirty="0">
                <a:solidFill>
                  <a:schemeClr val="bg2"/>
                </a:solidFill>
              </a:rPr>
              <a:t> </a:t>
            </a:r>
            <a:r>
              <a:rPr lang="en-US" sz="1400" dirty="0" err="1">
                <a:solidFill>
                  <a:schemeClr val="bg2"/>
                </a:solidFill>
              </a:rPr>
              <a:t>posuere</a:t>
            </a:r>
            <a:r>
              <a:rPr lang="en-US" sz="1400" dirty="0">
                <a:solidFill>
                  <a:schemeClr val="bg2"/>
                </a:solidFill>
              </a:rPr>
              <a:t> at, </a:t>
            </a:r>
            <a:r>
              <a:rPr lang="en-US" sz="1400" dirty="0" err="1">
                <a:solidFill>
                  <a:schemeClr val="bg2"/>
                </a:solidFill>
              </a:rPr>
              <a:t>suscipit</a:t>
            </a:r>
            <a:r>
              <a:rPr lang="en-US" sz="1400" dirty="0">
                <a:solidFill>
                  <a:schemeClr val="bg2"/>
                </a:solidFill>
              </a:rPr>
              <a:t> a </a:t>
            </a:r>
            <a:r>
              <a:rPr lang="en-US" sz="1400" dirty="0" err="1">
                <a:solidFill>
                  <a:schemeClr val="bg2"/>
                </a:solidFill>
              </a:rPr>
              <a:t>elit</a:t>
            </a:r>
            <a:endParaRPr lang="en-US" sz="1400" dirty="0">
              <a:solidFill>
                <a:schemeClr val="bg2"/>
              </a:solidFill>
              <a:latin typeface="Arial Regular" charset="0"/>
              <a:cs typeface="Arial Regular" charset="0"/>
            </a:endParaRPr>
          </a:p>
        </p:txBody>
      </p:sp>
      <p:sp>
        <p:nvSpPr>
          <p:cNvPr id="3" name="Rectangle 2"/>
          <p:cNvSpPr/>
          <p:nvPr/>
        </p:nvSpPr>
        <p:spPr>
          <a:xfrm>
            <a:off x="2059781" y="2362200"/>
            <a:ext cx="4036219" cy="233655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6" name="Rectangle 15"/>
          <p:cNvSpPr/>
          <p:nvPr/>
        </p:nvSpPr>
        <p:spPr>
          <a:xfrm>
            <a:off x="6091810" y="2362200"/>
            <a:ext cx="4036219" cy="233655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 name="Oval 1"/>
          <p:cNvSpPr/>
          <p:nvPr/>
        </p:nvSpPr>
        <p:spPr>
          <a:xfrm>
            <a:off x="5622864" y="3059434"/>
            <a:ext cx="942082" cy="94208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35" name="Right Arrow 34"/>
          <p:cNvSpPr/>
          <p:nvPr/>
        </p:nvSpPr>
        <p:spPr>
          <a:xfrm>
            <a:off x="5827784" y="3308128"/>
            <a:ext cx="532242" cy="444694"/>
          </a:xfrm>
          <a:prstGeom prst="rightArrow">
            <a:avLst>
              <a:gd name="adj1" fmla="val 50351"/>
              <a:gd name="adj2" fmla="val 51578"/>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Tree>
    <p:extLst>
      <p:ext uri="{BB962C8B-B14F-4D97-AF65-F5344CB8AC3E}">
        <p14:creationId xmlns:p14="http://schemas.microsoft.com/office/powerpoint/2010/main" val="193298835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 Placeholder 17"/>
          <p:cNvSpPr>
            <a:spLocks noGrp="1"/>
          </p:cNvSpPr>
          <p:nvPr>
            <p:ph type="body" sz="quarter" idx="23"/>
          </p:nvPr>
        </p:nvSpPr>
        <p:spPr/>
        <p:txBody>
          <a:bodyPr/>
          <a:lstStyle/>
          <a:p>
            <a:r>
              <a:rPr lang="en-US" smtClean="0"/>
              <a:t>Subtitle</a:t>
            </a:r>
            <a:endParaRPr lang="en-US" dirty="0"/>
          </a:p>
        </p:txBody>
      </p:sp>
      <p:sp>
        <p:nvSpPr>
          <p:cNvPr id="20" name="Title 19"/>
          <p:cNvSpPr>
            <a:spLocks noGrp="1"/>
          </p:cNvSpPr>
          <p:nvPr>
            <p:ph type="title"/>
          </p:nvPr>
        </p:nvSpPr>
        <p:spPr/>
        <p:txBody>
          <a:bodyPr/>
          <a:lstStyle/>
          <a:p>
            <a:r>
              <a:rPr lang="en-US" smtClean="0"/>
              <a:t>Title Goes Here</a:t>
            </a:r>
            <a:endParaRPr lang="en-US" dirty="0"/>
          </a:p>
        </p:txBody>
      </p:sp>
      <p:sp>
        <p:nvSpPr>
          <p:cNvPr id="19" name="Content Placeholder 18"/>
          <p:cNvSpPr>
            <a:spLocks noGrp="1"/>
          </p:cNvSpPr>
          <p:nvPr>
            <p:ph sz="quarter" idx="28"/>
          </p:nvPr>
        </p:nvSpPr>
        <p:spPr/>
        <p:txBody>
          <a:bodyPr/>
          <a:lstStyle/>
          <a:p>
            <a:pPr marL="171450" indent="-171450">
              <a:buFont typeface="Arial" charset="0"/>
              <a:buChar char="•"/>
            </a:pPr>
            <a:r>
              <a:rPr lang="en-US" smtClean="0"/>
              <a:t>Sollicitudin eu posuere at</a:t>
            </a:r>
          </a:p>
          <a:p>
            <a:pPr marL="171450" indent="-171450">
              <a:buFont typeface="Arial" charset="0"/>
              <a:buChar char="•"/>
            </a:pPr>
            <a:r>
              <a:rPr lang="en-US" smtClean="0"/>
              <a:t>Suscipit a elit</a:t>
            </a:r>
          </a:p>
          <a:p>
            <a:pPr marL="171450" indent="-171450">
              <a:buFont typeface="Arial" charset="0"/>
              <a:buChar char="•"/>
            </a:pPr>
            <a:r>
              <a:rPr lang="en-US" smtClean="0"/>
              <a:t>Posuere at</a:t>
            </a:r>
            <a:endParaRPr lang="en-US" dirty="0"/>
          </a:p>
        </p:txBody>
      </p:sp>
      <p:sp>
        <p:nvSpPr>
          <p:cNvPr id="15" name="Text Placeholder 14"/>
          <p:cNvSpPr>
            <a:spLocks noGrp="1"/>
          </p:cNvSpPr>
          <p:nvPr>
            <p:ph type="body" sz="quarter" idx="11"/>
          </p:nvPr>
        </p:nvSpPr>
        <p:spPr/>
        <p:txBody>
          <a:bodyPr/>
          <a:lstStyle/>
          <a:p>
            <a:r>
              <a:rPr lang="en-US" smtClean="0"/>
              <a:t>Title Header</a:t>
            </a:r>
            <a:endParaRPr lang="en-US" dirty="0"/>
          </a:p>
        </p:txBody>
      </p:sp>
      <p:sp>
        <p:nvSpPr>
          <p:cNvPr id="24" name="Text Placeholder 23"/>
          <p:cNvSpPr>
            <a:spLocks noGrp="1"/>
          </p:cNvSpPr>
          <p:nvPr>
            <p:ph type="body" sz="quarter" idx="35"/>
          </p:nvPr>
        </p:nvSpPr>
        <p:spPr/>
        <p:txBody>
          <a:bodyPr/>
          <a:lstStyle/>
          <a:p>
            <a:r>
              <a:rPr lang="en-US" smtClean="0"/>
              <a:t>Title Header</a:t>
            </a:r>
            <a:endParaRPr lang="en-US" dirty="0"/>
          </a:p>
        </p:txBody>
      </p:sp>
      <p:sp>
        <p:nvSpPr>
          <p:cNvPr id="25" name="Text Placeholder 24"/>
          <p:cNvSpPr>
            <a:spLocks noGrp="1"/>
          </p:cNvSpPr>
          <p:nvPr>
            <p:ph type="body" sz="quarter" idx="36"/>
          </p:nvPr>
        </p:nvSpPr>
        <p:spPr/>
        <p:txBody>
          <a:bodyPr/>
          <a:lstStyle/>
          <a:p>
            <a:r>
              <a:rPr lang="en-US" smtClean="0"/>
              <a:t>Subtext</a:t>
            </a:r>
            <a:endParaRPr lang="en-US" dirty="0"/>
          </a:p>
        </p:txBody>
      </p:sp>
      <p:sp>
        <p:nvSpPr>
          <p:cNvPr id="29" name="Content Placeholder 28"/>
          <p:cNvSpPr>
            <a:spLocks noGrp="1"/>
          </p:cNvSpPr>
          <p:nvPr>
            <p:ph sz="quarter" idx="37"/>
          </p:nvPr>
        </p:nvSpPr>
        <p:spPr/>
        <p:txBody>
          <a:bodyPr/>
          <a:lstStyle/>
          <a:p>
            <a:pPr marL="171450" indent="-171450">
              <a:buFont typeface="Arial" charset="0"/>
              <a:buChar char="•"/>
            </a:pPr>
            <a:r>
              <a:rPr lang="en-US" smtClean="0"/>
              <a:t>Sollicitudin eu posuere at</a:t>
            </a:r>
          </a:p>
          <a:p>
            <a:pPr marL="171450" indent="-171450">
              <a:buFont typeface="Arial" charset="0"/>
              <a:buChar char="•"/>
            </a:pPr>
            <a:r>
              <a:rPr lang="en-US" smtClean="0"/>
              <a:t>Suscipit a elit</a:t>
            </a:r>
          </a:p>
          <a:p>
            <a:pPr marL="171450" indent="-171450">
              <a:buFont typeface="Arial" charset="0"/>
              <a:buChar char="•"/>
            </a:pPr>
            <a:r>
              <a:rPr lang="en-US" smtClean="0"/>
              <a:t>Posuere at</a:t>
            </a:r>
            <a:endParaRPr lang="en-US" dirty="0"/>
          </a:p>
        </p:txBody>
      </p:sp>
      <p:sp>
        <p:nvSpPr>
          <p:cNvPr id="34" name="Text Placeholder 33"/>
          <p:cNvSpPr>
            <a:spLocks noGrp="1"/>
          </p:cNvSpPr>
          <p:nvPr>
            <p:ph type="body" sz="quarter" idx="39"/>
          </p:nvPr>
        </p:nvSpPr>
        <p:spPr/>
        <p:txBody>
          <a:bodyPr/>
          <a:lstStyle/>
          <a:p>
            <a:r>
              <a:rPr lang="en-US" smtClean="0"/>
              <a:t>Title Header</a:t>
            </a:r>
            <a:endParaRPr lang="en-US" dirty="0"/>
          </a:p>
        </p:txBody>
      </p:sp>
      <p:sp>
        <p:nvSpPr>
          <p:cNvPr id="35" name="Text Placeholder 34"/>
          <p:cNvSpPr>
            <a:spLocks noGrp="1"/>
          </p:cNvSpPr>
          <p:nvPr>
            <p:ph type="body" sz="quarter" idx="40"/>
          </p:nvPr>
        </p:nvSpPr>
        <p:spPr/>
        <p:txBody>
          <a:bodyPr/>
          <a:lstStyle/>
          <a:p>
            <a:r>
              <a:rPr lang="en-US" smtClean="0"/>
              <a:t>Subtext</a:t>
            </a:r>
            <a:endParaRPr lang="en-US" dirty="0"/>
          </a:p>
        </p:txBody>
      </p:sp>
      <p:sp>
        <p:nvSpPr>
          <p:cNvPr id="36" name="Content Placeholder 35"/>
          <p:cNvSpPr>
            <a:spLocks noGrp="1"/>
          </p:cNvSpPr>
          <p:nvPr>
            <p:ph sz="quarter" idx="41"/>
          </p:nvPr>
        </p:nvSpPr>
        <p:spPr/>
        <p:txBody>
          <a:bodyPr/>
          <a:lstStyle/>
          <a:p>
            <a:pPr marL="171450" indent="-171450">
              <a:buFont typeface="Arial" charset="0"/>
              <a:buChar char="•"/>
            </a:pPr>
            <a:r>
              <a:rPr lang="en-US" dirty="0" err="1" smtClean="0"/>
              <a:t>Sollicitudin</a:t>
            </a:r>
            <a:r>
              <a:rPr lang="en-US" dirty="0" smtClean="0"/>
              <a:t> </a:t>
            </a:r>
            <a:r>
              <a:rPr lang="en-US" dirty="0" err="1" smtClean="0"/>
              <a:t>eu</a:t>
            </a:r>
            <a:r>
              <a:rPr lang="en-US" dirty="0" smtClean="0"/>
              <a:t> </a:t>
            </a:r>
            <a:r>
              <a:rPr lang="en-US" dirty="0" err="1" smtClean="0"/>
              <a:t>posuere</a:t>
            </a:r>
            <a:r>
              <a:rPr lang="en-US" dirty="0" smtClean="0"/>
              <a:t> at</a:t>
            </a:r>
          </a:p>
          <a:p>
            <a:pPr marL="171450" indent="-171450">
              <a:buFont typeface="Arial" charset="0"/>
              <a:buChar char="•"/>
            </a:pPr>
            <a:r>
              <a:rPr lang="en-US" dirty="0" err="1" smtClean="0"/>
              <a:t>Suscipit</a:t>
            </a:r>
            <a:r>
              <a:rPr lang="en-US" dirty="0" smtClean="0"/>
              <a:t> a </a:t>
            </a:r>
            <a:r>
              <a:rPr lang="en-US" dirty="0" err="1" smtClean="0"/>
              <a:t>elit</a:t>
            </a:r>
            <a:endParaRPr lang="en-US" dirty="0" smtClean="0"/>
          </a:p>
          <a:p>
            <a:pPr marL="171450" indent="-171450">
              <a:buFont typeface="Arial" charset="0"/>
              <a:buChar char="•"/>
            </a:pPr>
            <a:r>
              <a:rPr lang="en-US" dirty="0" err="1" smtClean="0"/>
              <a:t>Posuere</a:t>
            </a:r>
            <a:r>
              <a:rPr lang="en-US" dirty="0" smtClean="0"/>
              <a:t> at</a:t>
            </a:r>
            <a:endParaRPr lang="en-US" dirty="0"/>
          </a:p>
        </p:txBody>
      </p:sp>
      <p:sp>
        <p:nvSpPr>
          <p:cNvPr id="42" name="Text Placeholder 41"/>
          <p:cNvSpPr>
            <a:spLocks noGrp="1"/>
          </p:cNvSpPr>
          <p:nvPr>
            <p:ph type="body" sz="quarter" idx="44"/>
          </p:nvPr>
        </p:nvSpPr>
        <p:spPr/>
        <p:txBody>
          <a:bodyPr/>
          <a:lstStyle/>
          <a:p>
            <a:r>
              <a:rPr lang="en-US" smtClean="0"/>
              <a:t>Subtext</a:t>
            </a:r>
            <a:endParaRPr lang="en-US"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452648" y="2038383"/>
            <a:ext cx="748207" cy="748207"/>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721898" y="2048140"/>
            <a:ext cx="748207" cy="74820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92657" y="2039938"/>
            <a:ext cx="746698" cy="748207"/>
          </a:xfrm>
          <a:prstGeom prst="rect">
            <a:avLst/>
          </a:prstGeom>
        </p:spPr>
      </p:pic>
    </p:spTree>
    <p:extLst>
      <p:ext uri="{BB962C8B-B14F-4D97-AF65-F5344CB8AC3E}">
        <p14:creationId xmlns:p14="http://schemas.microsoft.com/office/powerpoint/2010/main" val="213815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ext Placeholder 23"/>
          <p:cNvSpPr>
            <a:spLocks noGrp="1"/>
          </p:cNvSpPr>
          <p:nvPr>
            <p:ph type="body" sz="quarter" idx="23"/>
          </p:nvPr>
        </p:nvSpPr>
        <p:spPr/>
        <p:txBody>
          <a:bodyPr/>
          <a:lstStyle/>
          <a:p>
            <a:r>
              <a:rPr lang="en-US" dirty="0" smtClean="0"/>
              <a:t>Subtitle</a:t>
            </a:r>
            <a:endParaRPr lang="en-US" dirty="0"/>
          </a:p>
        </p:txBody>
      </p:sp>
      <p:sp>
        <p:nvSpPr>
          <p:cNvPr id="19" name="Content Placeholder 18"/>
          <p:cNvSpPr>
            <a:spLocks noGrp="1"/>
          </p:cNvSpPr>
          <p:nvPr>
            <p:ph sz="quarter" idx="28"/>
          </p:nvPr>
        </p:nvSpPr>
        <p:spPr/>
        <p:txBody>
          <a:bodyPr/>
          <a:lstStyle/>
          <a:p>
            <a:r>
              <a:rPr lang="en-US" dirty="0" smtClean="0"/>
              <a:t>Dui turpis, dapibus nec sapien ac, tempor facilisis orci. Proin accumsan aliquam dui, euismod fermentum justo mattis ut</a:t>
            </a:r>
            <a:endParaRPr lang="en-US" dirty="0"/>
          </a:p>
        </p:txBody>
      </p:sp>
      <p:sp>
        <p:nvSpPr>
          <p:cNvPr id="15" name="Text Placeholder 14"/>
          <p:cNvSpPr>
            <a:spLocks noGrp="1"/>
          </p:cNvSpPr>
          <p:nvPr>
            <p:ph type="body" sz="quarter" idx="11"/>
          </p:nvPr>
        </p:nvSpPr>
        <p:spPr/>
        <p:txBody>
          <a:bodyPr/>
          <a:lstStyle/>
          <a:p>
            <a:r>
              <a:rPr lang="en-US" dirty="0" smtClean="0"/>
              <a:t>Title Header</a:t>
            </a:r>
            <a:endParaRPr lang="en-US" dirty="0"/>
          </a:p>
        </p:txBody>
      </p:sp>
      <p:sp>
        <p:nvSpPr>
          <p:cNvPr id="25" name="Text Placeholder 24"/>
          <p:cNvSpPr>
            <a:spLocks noGrp="1"/>
          </p:cNvSpPr>
          <p:nvPr>
            <p:ph type="body" sz="quarter" idx="35"/>
          </p:nvPr>
        </p:nvSpPr>
        <p:spPr/>
        <p:txBody>
          <a:bodyPr/>
          <a:lstStyle/>
          <a:p>
            <a:r>
              <a:rPr lang="en-US" dirty="0" smtClean="0"/>
              <a:t>Subtext</a:t>
            </a:r>
            <a:endParaRPr lang="en-US" dirty="0"/>
          </a:p>
        </p:txBody>
      </p:sp>
      <p:sp>
        <p:nvSpPr>
          <p:cNvPr id="34" name="Text Placeholder 33"/>
          <p:cNvSpPr>
            <a:spLocks noGrp="1"/>
          </p:cNvSpPr>
          <p:nvPr>
            <p:ph type="body" sz="quarter" idx="36"/>
          </p:nvPr>
        </p:nvSpPr>
        <p:spPr/>
        <p:txBody>
          <a:bodyPr/>
          <a:lstStyle/>
          <a:p>
            <a:r>
              <a:rPr lang="en-US" dirty="0" smtClean="0"/>
              <a:t>Title Header</a:t>
            </a:r>
            <a:endParaRPr lang="en-US" dirty="0"/>
          </a:p>
        </p:txBody>
      </p:sp>
      <p:sp>
        <p:nvSpPr>
          <p:cNvPr id="29" name="Content Placeholder 28"/>
          <p:cNvSpPr>
            <a:spLocks noGrp="1"/>
          </p:cNvSpPr>
          <p:nvPr>
            <p:ph sz="quarter" idx="37"/>
          </p:nvPr>
        </p:nvSpPr>
        <p:spPr/>
        <p:txBody>
          <a:bodyPr/>
          <a:lstStyle/>
          <a:p>
            <a:r>
              <a:rPr lang="en-US" dirty="0" smtClean="0"/>
              <a:t>Dui turpis, dapibus nec sapien ac, tempor facilisis orci. Proin accumsan aliquam dui, euismod fermentum justo mattis ut</a:t>
            </a:r>
            <a:endParaRPr lang="en-US" dirty="0"/>
          </a:p>
        </p:txBody>
      </p:sp>
      <p:sp>
        <p:nvSpPr>
          <p:cNvPr id="35" name="Text Placeholder 34"/>
          <p:cNvSpPr>
            <a:spLocks noGrp="1"/>
          </p:cNvSpPr>
          <p:nvPr>
            <p:ph type="body" sz="quarter" idx="39"/>
          </p:nvPr>
        </p:nvSpPr>
        <p:spPr/>
        <p:txBody>
          <a:bodyPr/>
          <a:lstStyle/>
          <a:p>
            <a:r>
              <a:rPr lang="en-US" dirty="0" smtClean="0"/>
              <a:t>Subtext</a:t>
            </a:r>
            <a:endParaRPr lang="en-US" dirty="0"/>
          </a:p>
        </p:txBody>
      </p:sp>
      <p:sp>
        <p:nvSpPr>
          <p:cNvPr id="42" name="Text Placeholder 41"/>
          <p:cNvSpPr>
            <a:spLocks noGrp="1"/>
          </p:cNvSpPr>
          <p:nvPr>
            <p:ph type="body" sz="quarter" idx="40"/>
          </p:nvPr>
        </p:nvSpPr>
        <p:spPr/>
        <p:txBody>
          <a:bodyPr/>
          <a:lstStyle/>
          <a:p>
            <a:r>
              <a:rPr lang="en-US" dirty="0" smtClean="0"/>
              <a:t>Subtext</a:t>
            </a:r>
            <a:endParaRPr lang="en-US" dirty="0"/>
          </a:p>
        </p:txBody>
      </p:sp>
      <p:sp>
        <p:nvSpPr>
          <p:cNvPr id="36" name="Content Placeholder 35"/>
          <p:cNvSpPr>
            <a:spLocks noGrp="1"/>
          </p:cNvSpPr>
          <p:nvPr>
            <p:ph sz="quarter" idx="41"/>
          </p:nvPr>
        </p:nvSpPr>
        <p:spPr/>
        <p:txBody>
          <a:bodyPr/>
          <a:lstStyle/>
          <a:p>
            <a:r>
              <a:rPr lang="en-US" dirty="0" smtClean="0"/>
              <a:t>Dui turpis, dapibus nec sapien ac, tempor facilisis orci. Proin accumsan aliquam dui, euismod fermentum justo mattis ut</a:t>
            </a:r>
            <a:endParaRPr lang="en-US" dirty="0"/>
          </a:p>
        </p:txBody>
      </p:sp>
      <p:sp>
        <p:nvSpPr>
          <p:cNvPr id="14" name="Text Placeholder 13"/>
          <p:cNvSpPr>
            <a:spLocks noGrp="1"/>
          </p:cNvSpPr>
          <p:nvPr>
            <p:ph type="body" sz="quarter" idx="44"/>
          </p:nvPr>
        </p:nvSpPr>
        <p:spPr/>
        <p:txBody>
          <a:bodyPr/>
          <a:lstStyle/>
          <a:p>
            <a:r>
              <a:rPr lang="en-US" dirty="0" smtClean="0"/>
              <a:t>Subtext</a:t>
            </a:r>
            <a:endParaRPr lang="en-US" dirty="0"/>
          </a:p>
        </p:txBody>
      </p:sp>
      <p:sp>
        <p:nvSpPr>
          <p:cNvPr id="12" name="Title 11"/>
          <p:cNvSpPr>
            <a:spLocks noGrp="1"/>
          </p:cNvSpPr>
          <p:nvPr>
            <p:ph type="title"/>
          </p:nvPr>
        </p:nvSpPr>
        <p:spPr/>
        <p:txBody>
          <a:bodyPr/>
          <a:lstStyle/>
          <a:p>
            <a:r>
              <a:rPr lang="en-US" dirty="0"/>
              <a:t>Title Goes Here</a:t>
            </a:r>
          </a:p>
        </p:txBody>
      </p:sp>
    </p:spTree>
    <p:extLst>
      <p:ext uri="{BB962C8B-B14F-4D97-AF65-F5344CB8AC3E}">
        <p14:creationId xmlns:p14="http://schemas.microsoft.com/office/powerpoint/2010/main" val="139906603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r>
              <a:rPr lang="en-US" dirty="0" smtClean="0"/>
              <a:t>BNY Mellon is the corporate brand of The Bank of New York Mellon Corporation and may be used as a generic term to reference the corporation as a whole and/or its various subsidiaries generally. Products and services may be provided under various brand names in various countries by duly authorized and regulated subsidiaries, affiliates, and joint ventures of The Bank of New York Mellon Corporation. Not all products and services are offered in all countries.</a:t>
            </a:r>
          </a:p>
          <a:p>
            <a:r>
              <a:rPr lang="en-US" dirty="0" smtClean="0"/>
              <a:t>BNY Mellon will not be responsible for updating any information contained within this material and opinions and information contained herein are subject to change without notice. </a:t>
            </a:r>
          </a:p>
          <a:p>
            <a:r>
              <a:rPr lang="en-US" dirty="0" smtClean="0"/>
              <a:t>BNY Mellon assumes no direct or consequential liability for any errors in or reliance upon this material. This material may not be reproduced or disseminated in any form without the express prior written permission of BNY Mellon. </a:t>
            </a:r>
          </a:p>
          <a:p>
            <a:r>
              <a:rPr lang="en-US" dirty="0" smtClean="0"/>
              <a:t/>
            </a:r>
            <a:br>
              <a:rPr lang="en-US" dirty="0" smtClean="0"/>
            </a:br>
            <a:r>
              <a:rPr lang="en-US" dirty="0" smtClean="0"/>
              <a:t>©2017 The Bank of New York Mellon Corporation. All rights reserved. </a:t>
            </a:r>
          </a:p>
          <a:p>
            <a:endParaRPr lang="en-US" dirty="0" smtClean="0"/>
          </a:p>
          <a:p>
            <a:endParaRPr lang="en-US" dirty="0"/>
          </a:p>
        </p:txBody>
      </p:sp>
      <p:sp>
        <p:nvSpPr>
          <p:cNvPr id="3" name="Title 2"/>
          <p:cNvSpPr>
            <a:spLocks noGrp="1"/>
          </p:cNvSpPr>
          <p:nvPr>
            <p:ph type="title"/>
          </p:nvPr>
        </p:nvSpPr>
        <p:spPr/>
        <p:txBody>
          <a:bodyPr/>
          <a:lstStyle/>
          <a:p>
            <a:r>
              <a:rPr lang="en-US" dirty="0" smtClean="0"/>
              <a:t>Disclosure</a:t>
            </a:r>
            <a:endParaRPr lang="en-US" dirty="0"/>
          </a:p>
        </p:txBody>
      </p:sp>
    </p:spTree>
    <p:extLst>
      <p:ext uri="{BB962C8B-B14F-4D97-AF65-F5344CB8AC3E}">
        <p14:creationId xmlns:p14="http://schemas.microsoft.com/office/powerpoint/2010/main" val="185739744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21434723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7"/>
          </p:nvPr>
        </p:nvSpPr>
        <p:spPr/>
        <p:txBody>
          <a:bodyPr/>
          <a:lstStyle/>
          <a:p>
            <a:endParaRPr lang="en-US" dirty="0"/>
          </a:p>
        </p:txBody>
      </p:sp>
      <p:sp>
        <p:nvSpPr>
          <p:cNvPr id="16" name="Text Placeholder 15"/>
          <p:cNvSpPr>
            <a:spLocks noGrp="1"/>
          </p:cNvSpPr>
          <p:nvPr>
            <p:ph type="body" sz="quarter" idx="23"/>
          </p:nvPr>
        </p:nvSpPr>
        <p:spPr/>
        <p:txBody>
          <a:bodyPr/>
          <a:lstStyle/>
          <a:p>
            <a:endParaRPr lang="en-US" dirty="0"/>
          </a:p>
        </p:txBody>
      </p:sp>
      <p:sp>
        <p:nvSpPr>
          <p:cNvPr id="17" name="Content Placeholder 16"/>
          <p:cNvSpPr>
            <a:spLocks noGrp="1"/>
          </p:cNvSpPr>
          <p:nvPr>
            <p:ph sz="quarter" idx="25"/>
          </p:nvPr>
        </p:nvSpPr>
        <p:spPr/>
        <p:txBody>
          <a:bodyPr/>
          <a:lstStyle/>
          <a:p>
            <a:endParaRPr lang="en-US" dirty="0"/>
          </a:p>
        </p:txBody>
      </p:sp>
      <p:sp>
        <p:nvSpPr>
          <p:cNvPr id="18" name="Content Placeholder 17"/>
          <p:cNvSpPr>
            <a:spLocks noGrp="1"/>
          </p:cNvSpPr>
          <p:nvPr>
            <p:ph sz="quarter" idx="28"/>
          </p:nvPr>
        </p:nvSpPr>
        <p:spPr/>
        <p:txBody>
          <a:bodyPr/>
          <a:lstStyle/>
          <a:p>
            <a:endParaRPr lang="en-US" dirty="0"/>
          </a:p>
        </p:txBody>
      </p:sp>
      <p:sp>
        <p:nvSpPr>
          <p:cNvPr id="11" name="Text Placeholder 10"/>
          <p:cNvSpPr>
            <a:spLocks noGrp="1"/>
          </p:cNvSpPr>
          <p:nvPr>
            <p:ph type="body" sz="quarter" idx="11"/>
          </p:nvPr>
        </p:nvSpPr>
        <p:spPr/>
        <p:txBody>
          <a:bodyPr/>
          <a:lstStyle/>
          <a:p>
            <a:endParaRPr lang="en-US" dirty="0"/>
          </a:p>
        </p:txBody>
      </p:sp>
      <p:sp>
        <p:nvSpPr>
          <p:cNvPr id="13" name="Text Placeholder 12"/>
          <p:cNvSpPr>
            <a:spLocks noGrp="1"/>
          </p:cNvSpPr>
          <p:nvPr>
            <p:ph type="body" sz="quarter" idx="18"/>
          </p:nvPr>
        </p:nvSpPr>
        <p:spPr/>
        <p:txBody>
          <a:bodyPr/>
          <a:lstStyle/>
          <a:p>
            <a:endParaRPr lang="en-US" dirty="0"/>
          </a:p>
        </p:txBody>
      </p:sp>
      <p:sp>
        <p:nvSpPr>
          <p:cNvPr id="14" name="Text Placeholder 13"/>
          <p:cNvSpPr>
            <a:spLocks noGrp="1"/>
          </p:cNvSpPr>
          <p:nvPr>
            <p:ph type="body" sz="quarter" idx="19"/>
          </p:nvPr>
        </p:nvSpPr>
        <p:spPr/>
        <p:txBody>
          <a:bodyPr/>
          <a:lstStyle/>
          <a:p>
            <a:endParaRPr lang="en-US" dirty="0"/>
          </a:p>
        </p:txBody>
      </p:sp>
      <p:sp>
        <p:nvSpPr>
          <p:cNvPr id="15" name="Text Placeholder 14"/>
          <p:cNvSpPr>
            <a:spLocks noGrp="1"/>
          </p:cNvSpPr>
          <p:nvPr>
            <p:ph type="body" sz="quarter" idx="21"/>
          </p:nvPr>
        </p:nvSpPr>
        <p:spPr/>
        <p:txBody>
          <a:bodyPr/>
          <a:lstStyle/>
          <a:p>
            <a:endParaRPr lang="en-US" dirty="0"/>
          </a:p>
        </p:txBody>
      </p:sp>
      <p:sp>
        <p:nvSpPr>
          <p:cNvPr id="19" name="Text Placeholder 18"/>
          <p:cNvSpPr>
            <a:spLocks noGrp="1"/>
          </p:cNvSpPr>
          <p:nvPr>
            <p:ph type="body" sz="quarter" idx="29"/>
          </p:nvPr>
        </p:nvSpPr>
        <p:spPr/>
        <p:txBody>
          <a:bodyPr/>
          <a:lstStyle/>
          <a:p>
            <a:endParaRPr lang="en-US" dirty="0"/>
          </a:p>
        </p:txBody>
      </p:sp>
      <p:sp>
        <p:nvSpPr>
          <p:cNvPr id="20" name="Text Placeholder 19"/>
          <p:cNvSpPr>
            <a:spLocks noGrp="1"/>
          </p:cNvSpPr>
          <p:nvPr>
            <p:ph type="body" sz="quarter" idx="30"/>
          </p:nvPr>
        </p:nvSpPr>
        <p:spPr/>
        <p:txBody>
          <a:bodyPr/>
          <a:lstStyle/>
          <a:p>
            <a:endParaRPr lang="en-US" dirty="0"/>
          </a:p>
        </p:txBody>
      </p:sp>
      <p:sp>
        <p:nvSpPr>
          <p:cNvPr id="10" name="Title 9"/>
          <p:cNvSpPr>
            <a:spLocks noGrp="1"/>
          </p:cNvSpPr>
          <p:nvPr>
            <p:ph type="title"/>
          </p:nvPr>
        </p:nvSpPr>
        <p:spPr/>
        <p:txBody>
          <a:bodyPr/>
          <a:lstStyle/>
          <a:p>
            <a:endParaRPr lang="en-US" dirty="0"/>
          </a:p>
        </p:txBody>
      </p:sp>
    </p:spTree>
    <p:extLst>
      <p:ext uri="{BB962C8B-B14F-4D97-AF65-F5344CB8AC3E}">
        <p14:creationId xmlns:p14="http://schemas.microsoft.com/office/powerpoint/2010/main" val="25187623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endParaRPr lang="en-US" dirty="0"/>
          </a:p>
        </p:txBody>
      </p:sp>
      <p:sp>
        <p:nvSpPr>
          <p:cNvPr id="6" name="Text Placeholder 5"/>
          <p:cNvSpPr>
            <a:spLocks noGrp="1"/>
          </p:cNvSpPr>
          <p:nvPr>
            <p:ph type="body" sz="quarter" idx="26"/>
          </p:nvPr>
        </p:nvSpPr>
        <p:spPr/>
        <p:txBody>
          <a:bodyPr/>
          <a:lstStyle/>
          <a:p>
            <a:endParaRPr lang="en-US" dirty="0"/>
          </a:p>
        </p:txBody>
      </p:sp>
      <p:sp>
        <p:nvSpPr>
          <p:cNvPr id="7" name="Text Placeholder 6"/>
          <p:cNvSpPr>
            <a:spLocks noGrp="1"/>
          </p:cNvSpPr>
          <p:nvPr>
            <p:ph type="body" sz="quarter" idx="28"/>
          </p:nvPr>
        </p:nvSpPr>
        <p:spPr/>
        <p:txBody>
          <a:bodyPr/>
          <a:lstStyle/>
          <a:p>
            <a:endParaRPr lang="en-US" dirty="0"/>
          </a:p>
        </p:txBody>
      </p:sp>
      <p:sp>
        <p:nvSpPr>
          <p:cNvPr id="8" name="Text Placeholder 7"/>
          <p:cNvSpPr>
            <a:spLocks noGrp="1"/>
          </p:cNvSpPr>
          <p:nvPr>
            <p:ph type="body" sz="quarter" idx="29"/>
          </p:nvPr>
        </p:nvSpPr>
        <p:spPr/>
        <p:txBody>
          <a:bodyPr/>
          <a:lstStyle/>
          <a:p>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endParaRPr lang="en-US" dirty="0"/>
          </a:p>
        </p:txBody>
      </p:sp>
      <p:sp>
        <p:nvSpPr>
          <p:cNvPr id="11" name="Text Placeholder 10"/>
          <p:cNvSpPr>
            <a:spLocks noGrp="1"/>
          </p:cNvSpPr>
          <p:nvPr>
            <p:ph type="body" sz="quarter" idx="32"/>
          </p:nvPr>
        </p:nvSpPr>
        <p:spPr/>
        <p:txBody>
          <a:bodyPr/>
          <a:lstStyle/>
          <a:p>
            <a:endParaRPr lang="en-US" dirty="0"/>
          </a:p>
        </p:txBody>
      </p:sp>
      <p:sp>
        <p:nvSpPr>
          <p:cNvPr id="12" name="Text Placeholder 11"/>
          <p:cNvSpPr>
            <a:spLocks noGrp="1"/>
          </p:cNvSpPr>
          <p:nvPr>
            <p:ph type="body" sz="quarter" idx="33"/>
          </p:nvPr>
        </p:nvSpPr>
        <p:spPr/>
        <p:txBody>
          <a:bodyPr/>
          <a:lstStyle/>
          <a:p>
            <a:endParaRPr lang="en-US" dirty="0"/>
          </a:p>
        </p:txBody>
      </p:sp>
      <p:sp>
        <p:nvSpPr>
          <p:cNvPr id="13" name="Text Placeholder 12"/>
          <p:cNvSpPr>
            <a:spLocks noGrp="1"/>
          </p:cNvSpPr>
          <p:nvPr>
            <p:ph type="body" sz="quarter" idx="34"/>
          </p:nvPr>
        </p:nvSpPr>
        <p:spPr/>
        <p:txBody>
          <a:bodyPr/>
          <a:lstStyle/>
          <a:p>
            <a:endParaRPr lang="en-US" dirty="0"/>
          </a:p>
        </p:txBody>
      </p:sp>
      <p:sp>
        <p:nvSpPr>
          <p:cNvPr id="35" name="Text Placeholder 34"/>
          <p:cNvSpPr>
            <a:spLocks noGrp="1"/>
          </p:cNvSpPr>
          <p:nvPr>
            <p:ph type="body" sz="quarter" idx="35"/>
          </p:nvPr>
        </p:nvSpPr>
        <p:spPr/>
        <p:txBody>
          <a:bodyPr/>
          <a:lstStyle/>
          <a:p>
            <a:endParaRPr lang="en-US" dirty="0"/>
          </a:p>
        </p:txBody>
      </p:sp>
      <p:sp>
        <p:nvSpPr>
          <p:cNvPr id="36" name="Text Placeholder 35"/>
          <p:cNvSpPr>
            <a:spLocks noGrp="1"/>
          </p:cNvSpPr>
          <p:nvPr>
            <p:ph type="body" sz="quarter" idx="36"/>
          </p:nvPr>
        </p:nvSpPr>
        <p:spPr/>
        <p:txBody>
          <a:bodyPr/>
          <a:lstStyle/>
          <a:p>
            <a:endParaRPr lang="en-US" dirty="0"/>
          </a:p>
        </p:txBody>
      </p:sp>
      <p:sp>
        <p:nvSpPr>
          <p:cNvPr id="37" name="Text Placeholder 36"/>
          <p:cNvSpPr>
            <a:spLocks noGrp="1"/>
          </p:cNvSpPr>
          <p:nvPr>
            <p:ph type="body" sz="quarter" idx="37"/>
          </p:nvPr>
        </p:nvSpPr>
        <p:spPr/>
        <p:txBody>
          <a:bodyPr/>
          <a:lstStyle/>
          <a:p>
            <a:endParaRPr lang="en-US" dirty="0"/>
          </a:p>
        </p:txBody>
      </p:sp>
      <p:sp>
        <p:nvSpPr>
          <p:cNvPr id="38" name="Text Placeholder 37"/>
          <p:cNvSpPr>
            <a:spLocks noGrp="1"/>
          </p:cNvSpPr>
          <p:nvPr>
            <p:ph type="body" sz="quarter" idx="38"/>
          </p:nvPr>
        </p:nvSpPr>
        <p:spPr/>
        <p:txBody>
          <a:bodyPr/>
          <a:lstStyle/>
          <a:p>
            <a:endParaRPr lang="en-US" dirty="0"/>
          </a:p>
        </p:txBody>
      </p:sp>
      <p:sp>
        <p:nvSpPr>
          <p:cNvPr id="39" name="Text Placeholder 38"/>
          <p:cNvSpPr>
            <a:spLocks noGrp="1"/>
          </p:cNvSpPr>
          <p:nvPr>
            <p:ph type="body" sz="quarter" idx="39"/>
          </p:nvPr>
        </p:nvSpPr>
        <p:spPr/>
        <p:txBody>
          <a:bodyPr/>
          <a:lstStyle/>
          <a:p>
            <a:endParaRPr lang="en-US" dirty="0"/>
          </a:p>
        </p:txBody>
      </p:sp>
      <p:sp>
        <p:nvSpPr>
          <p:cNvPr id="40" name="Text Placeholder 39"/>
          <p:cNvSpPr>
            <a:spLocks noGrp="1"/>
          </p:cNvSpPr>
          <p:nvPr>
            <p:ph type="body" sz="quarter" idx="40"/>
          </p:nvPr>
        </p:nvSpPr>
        <p:spPr/>
        <p:txBody>
          <a:bodyPr/>
          <a:lstStyle/>
          <a:p>
            <a:endParaRPr lang="en-US" dirty="0"/>
          </a:p>
        </p:txBody>
      </p:sp>
      <p:sp>
        <p:nvSpPr>
          <p:cNvPr id="41" name="Text Placeholder 40"/>
          <p:cNvSpPr>
            <a:spLocks noGrp="1"/>
          </p:cNvSpPr>
          <p:nvPr>
            <p:ph type="body" sz="quarter" idx="41"/>
          </p:nvPr>
        </p:nvSpPr>
        <p:spPr/>
        <p:txBody>
          <a:bodyPr/>
          <a:lstStyle/>
          <a:p>
            <a:endParaRPr lang="en-US" dirty="0"/>
          </a:p>
        </p:txBody>
      </p:sp>
      <p:sp>
        <p:nvSpPr>
          <p:cNvPr id="42" name="Text Placeholder 41"/>
          <p:cNvSpPr>
            <a:spLocks noGrp="1"/>
          </p:cNvSpPr>
          <p:nvPr>
            <p:ph type="body" sz="quarter" idx="42"/>
          </p:nvPr>
        </p:nvSpPr>
        <p:spPr/>
        <p:txBody>
          <a:bodyPr/>
          <a:lstStyle/>
          <a:p>
            <a:endParaRPr lang="en-US" dirty="0"/>
          </a:p>
        </p:txBody>
      </p:sp>
      <p:sp>
        <p:nvSpPr>
          <p:cNvPr id="43" name="Text Placeholder 42"/>
          <p:cNvSpPr>
            <a:spLocks noGrp="1"/>
          </p:cNvSpPr>
          <p:nvPr>
            <p:ph type="body" sz="quarter" idx="43"/>
          </p:nvPr>
        </p:nvSpPr>
        <p:spPr/>
        <p:txBody>
          <a:bodyPr/>
          <a:lstStyle/>
          <a:p>
            <a:endParaRPr lang="en-US" dirty="0"/>
          </a:p>
        </p:txBody>
      </p:sp>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40638177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Qg0t4zzEQJG2Ox7fxNrG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m.KE_CE8ThC2Y8CS_iVgp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orsUEWkSLyZ8KpVw2uv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G4XvhEVTzaUkErNiFIAfQ"/>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0">
    <a:dk1>
      <a:srgbClr val="4B4B4B"/>
    </a:dk1>
    <a:lt1>
      <a:srgbClr val="FFFFFF"/>
    </a:lt1>
    <a:dk2>
      <a:srgbClr val="4B4B4B"/>
    </a:dk2>
    <a:lt2>
      <a:srgbClr val="000000"/>
    </a:lt2>
    <a:accent1>
      <a:srgbClr val="A29060"/>
    </a:accent1>
    <a:accent2>
      <a:srgbClr val="F4BD0C"/>
    </a:accent2>
    <a:accent3>
      <a:srgbClr val="24AFE5"/>
    </a:accent3>
    <a:accent4>
      <a:srgbClr val="68D2DF"/>
    </a:accent4>
    <a:accent5>
      <a:srgbClr val="215AA9"/>
    </a:accent5>
    <a:accent6>
      <a:srgbClr val="008C95"/>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50">
    <a:dk1>
      <a:srgbClr val="4B4B4B"/>
    </a:dk1>
    <a:lt1>
      <a:srgbClr val="FFFFFF"/>
    </a:lt1>
    <a:dk2>
      <a:srgbClr val="4B4B4B"/>
    </a:dk2>
    <a:lt2>
      <a:srgbClr val="000000"/>
    </a:lt2>
    <a:accent1>
      <a:srgbClr val="A29060"/>
    </a:accent1>
    <a:accent2>
      <a:srgbClr val="F4BD0C"/>
    </a:accent2>
    <a:accent3>
      <a:srgbClr val="24AFE5"/>
    </a:accent3>
    <a:accent4>
      <a:srgbClr val="68D2DF"/>
    </a:accent4>
    <a:accent5>
      <a:srgbClr val="215AA9"/>
    </a:accent5>
    <a:accent6>
      <a:srgbClr val="008C95"/>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50">
    <a:dk1>
      <a:srgbClr val="4B4B4B"/>
    </a:dk1>
    <a:lt1>
      <a:srgbClr val="FFFFFF"/>
    </a:lt1>
    <a:dk2>
      <a:srgbClr val="4B4B4B"/>
    </a:dk2>
    <a:lt2>
      <a:srgbClr val="000000"/>
    </a:lt2>
    <a:accent1>
      <a:srgbClr val="A29060"/>
    </a:accent1>
    <a:accent2>
      <a:srgbClr val="F4BD0C"/>
    </a:accent2>
    <a:accent3>
      <a:srgbClr val="24AFE5"/>
    </a:accent3>
    <a:accent4>
      <a:srgbClr val="68D2DF"/>
    </a:accent4>
    <a:accent5>
      <a:srgbClr val="215AA9"/>
    </a:accent5>
    <a:accent6>
      <a:srgbClr val="008C95"/>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10547</TotalTime>
  <Words>2448</Words>
  <Application>Microsoft Macintosh PowerPoint</Application>
  <PresentationFormat>Custom</PresentationFormat>
  <Paragraphs>685</Paragraphs>
  <Slides>65</Slides>
  <Notes>65</Notes>
  <HiddenSlides>44</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Arrow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Practice for PowerPoint Presentations</vt:lpstr>
      <vt:lpstr>Icon Examples</vt:lpstr>
      <vt:lpstr>Color Palette </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Disclosure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creator>BNY Mellon</dc:creator>
  <cp:lastModifiedBy>Melissa</cp:lastModifiedBy>
  <cp:revision>824</cp:revision>
  <cp:lastPrinted>2015-01-30T20:04:38Z</cp:lastPrinted>
  <dcterms:created xsi:type="dcterms:W3CDTF">2013-10-18T22:47:27Z</dcterms:created>
  <dcterms:modified xsi:type="dcterms:W3CDTF">2017-03-31T19:06:07Z</dcterms:modified>
</cp:coreProperties>
</file>