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notesMasterIdLst>
    <p:notesMasterId r:id="rId20"/>
  </p:notesMasterIdLst>
  <p:handoutMasterIdLst>
    <p:handoutMasterId r:id="rId21"/>
  </p:handoutMasterIdLst>
  <p:sldIdLst>
    <p:sldId id="386" r:id="rId2"/>
    <p:sldId id="408" r:id="rId3"/>
    <p:sldId id="297" r:id="rId4"/>
    <p:sldId id="409" r:id="rId5"/>
    <p:sldId id="410" r:id="rId6"/>
    <p:sldId id="412" r:id="rId7"/>
    <p:sldId id="413" r:id="rId8"/>
    <p:sldId id="414" r:id="rId9"/>
    <p:sldId id="312" r:id="rId10"/>
    <p:sldId id="411" r:id="rId11"/>
    <p:sldId id="415" r:id="rId12"/>
    <p:sldId id="416" r:id="rId13"/>
    <p:sldId id="417" r:id="rId14"/>
    <p:sldId id="419" r:id="rId15"/>
    <p:sldId id="418" r:id="rId16"/>
    <p:sldId id="422" r:id="rId17"/>
    <p:sldId id="421" r:id="rId18"/>
    <p:sldId id="420" r:id="rId19"/>
  </p:sldIdLst>
  <p:sldSz cx="12192000" cy="6858000"/>
  <p:notesSz cx="6894513" cy="9180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9" userDrawn="1">
          <p15:clr>
            <a:srgbClr val="A4A3A4"/>
          </p15:clr>
        </p15:guide>
        <p15:guide id="2" orient="horz" pos="3456" userDrawn="1">
          <p15:clr>
            <a:srgbClr val="A4A3A4"/>
          </p15:clr>
        </p15:guide>
        <p15:guide id="3" orient="horz" pos="2160" userDrawn="1">
          <p15:clr>
            <a:srgbClr val="A4A3A4"/>
          </p15:clr>
        </p15:guide>
        <p15:guide id="4" orient="horz" pos="1008" userDrawn="1">
          <p15:clr>
            <a:srgbClr val="A4A3A4"/>
          </p15:clr>
        </p15:guide>
        <p15:guide id="5" orient="horz" pos="4080" userDrawn="1">
          <p15:clr>
            <a:srgbClr val="A4A3A4"/>
          </p15:clr>
        </p15:guide>
        <p15:guide id="6" orient="horz" pos="3888" userDrawn="1">
          <p15:clr>
            <a:srgbClr val="A4A3A4"/>
          </p15:clr>
        </p15:guide>
        <p15:guide id="8" pos="7488" userDrawn="1">
          <p15:clr>
            <a:srgbClr val="A4A3A4"/>
          </p15:clr>
        </p15:guide>
        <p15:guide id="9" pos="3840" userDrawn="1">
          <p15:clr>
            <a:srgbClr val="A4A3A4"/>
          </p15:clr>
        </p15:guide>
        <p15:guide id="10" pos="384" userDrawn="1">
          <p15:clr>
            <a:srgbClr val="A4A3A4"/>
          </p15:clr>
        </p15:guide>
        <p15:guide id="11" pos="7328" userDrawn="1">
          <p15:clr>
            <a:srgbClr val="A4A3A4"/>
          </p15:clr>
        </p15:guide>
        <p15:guide id="12" orient="horz" pos="1152" userDrawn="1">
          <p15:clr>
            <a:srgbClr val="A4A3A4"/>
          </p15:clr>
        </p15:guide>
        <p15:guide id="13" pos="192" userDrawn="1">
          <p15:clr>
            <a:srgbClr val="A4A3A4"/>
          </p15:clr>
        </p15:guide>
      </p15:sldGuideLst>
    </p:ext>
    <p:ext uri="{2D200454-40CA-4A62-9FC3-DE9A4176ACB9}">
      <p15:notesGuideLst xmlns:p15="http://schemas.microsoft.com/office/powerpoint/2012/main" xmlns="">
        <p15:guide id="1" orient="horz" pos="2892">
          <p15:clr>
            <a:srgbClr val="A4A3A4"/>
          </p15:clr>
        </p15:guide>
        <p15:guide id="2" pos="217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C95"/>
    <a:srgbClr val="215AA9"/>
    <a:srgbClr val="24AFE5"/>
    <a:srgbClr val="8DD390"/>
    <a:srgbClr val="64C469"/>
    <a:srgbClr val="43B049"/>
    <a:srgbClr val="F4BD0C"/>
    <a:srgbClr val="A29060"/>
    <a:srgbClr val="4B4B4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81" autoAdjust="0"/>
    <p:restoredTop sz="95827" autoAdjust="0"/>
  </p:normalViewPr>
  <p:slideViewPr>
    <p:cSldViewPr snapToObjects="1">
      <p:cViewPr>
        <p:scale>
          <a:sx n="90" d="100"/>
          <a:sy n="90" d="100"/>
        </p:scale>
        <p:origin x="-378" y="-54"/>
      </p:cViewPr>
      <p:guideLst>
        <p:guide orient="horz" pos="289"/>
        <p:guide orient="horz" pos="3456"/>
        <p:guide orient="horz" pos="2160"/>
        <p:guide orient="horz" pos="1008"/>
        <p:guide orient="horz" pos="4080"/>
        <p:guide orient="horz" pos="3888"/>
        <p:guide orient="horz" pos="1152"/>
        <p:guide pos="7488"/>
        <p:guide pos="3840"/>
        <p:guide pos="384"/>
        <p:guide pos="7328"/>
        <p:guide pos="192"/>
      </p:guideLst>
    </p:cSldViewPr>
  </p:slideViewPr>
  <p:notesTextViewPr>
    <p:cViewPr>
      <p:scale>
        <a:sx n="100" d="100"/>
        <a:sy n="100" d="100"/>
      </p:scale>
      <p:origin x="0" y="0"/>
    </p:cViewPr>
  </p:notesTextViewPr>
  <p:sorterViewPr>
    <p:cViewPr>
      <p:scale>
        <a:sx n="61" d="100"/>
        <a:sy n="61" d="100"/>
      </p:scale>
      <p:origin x="0" y="3176"/>
    </p:cViewPr>
  </p:sorterViewPr>
  <p:notesViewPr>
    <p:cSldViewPr snapToObjects="1">
      <p:cViewPr varScale="1">
        <p:scale>
          <a:sx n="91" d="100"/>
          <a:sy n="91" d="100"/>
        </p:scale>
        <p:origin x="-4046" y="-96"/>
      </p:cViewPr>
      <p:guideLst>
        <p:guide orient="horz" pos="2892"/>
        <p:guide pos="217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extBox 5"/>
          <p:cNvSpPr txBox="1"/>
          <p:nvPr/>
        </p:nvSpPr>
        <p:spPr>
          <a:xfrm>
            <a:off x="6454439" y="8904009"/>
            <a:ext cx="410736" cy="247204"/>
          </a:xfrm>
          <a:prstGeom prst="rect">
            <a:avLst/>
          </a:prstGeom>
        </p:spPr>
        <p:txBody>
          <a:bodyPr vert="horz" lIns="91440" tIns="45720" rIns="91440" bIns="45720" rtlCol="0" anchor="b"/>
          <a:lstStyle>
            <a:defPPr>
              <a:defRPr lang="en-US"/>
            </a:defPPr>
            <a:lvl1pPr algn="r">
              <a:defRPr sz="1000"/>
            </a:lvl1pPr>
          </a:lstStyle>
          <a:p>
            <a:pPr lvl="0"/>
            <a:fld id="{01B4DA0A-A9CF-48DD-B2B0-FEB75B755A34}" type="slidenum">
              <a:rPr lang="en-US" smtClean="0"/>
              <a:pPr lvl="0"/>
              <a:t>‹#›</a:t>
            </a:fld>
            <a:endParaRPr lang="en-US" dirty="0"/>
          </a:p>
        </p:txBody>
      </p:sp>
    </p:spTree>
    <p:extLst>
      <p:ext uri="{BB962C8B-B14F-4D97-AF65-F5344CB8AC3E}">
        <p14:creationId xmlns:p14="http://schemas.microsoft.com/office/powerpoint/2010/main" val="2145129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814388" y="420688"/>
            <a:ext cx="5265737" cy="29622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508531" y="3642906"/>
            <a:ext cx="5877451" cy="51664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p:nvSpPr>
        <p:spPr>
          <a:xfrm>
            <a:off x="6454439" y="8904009"/>
            <a:ext cx="410736" cy="247204"/>
          </a:xfrm>
          <a:prstGeom prst="rect">
            <a:avLst/>
          </a:prstGeom>
        </p:spPr>
        <p:txBody>
          <a:bodyPr vert="horz" lIns="91440" tIns="45720" rIns="91440" bIns="45720" rtlCol="0" anchor="b"/>
          <a:lstStyle>
            <a:defPPr>
              <a:defRPr lang="en-US"/>
            </a:defPPr>
            <a:lvl1pPr algn="r">
              <a:defRPr sz="1000"/>
            </a:lvl1pPr>
          </a:lstStyle>
          <a:p>
            <a:pPr lvl="0"/>
            <a:fld id="{01B4DA0A-A9CF-48DD-B2B0-FEB75B755A34}" type="slidenum">
              <a:rPr lang="en-US" smtClean="0"/>
              <a:pPr lvl="0"/>
              <a:t>‹#›</a:t>
            </a:fld>
            <a:endParaRPr lang="en-US" dirty="0"/>
          </a:p>
        </p:txBody>
      </p:sp>
    </p:spTree>
    <p:extLst>
      <p:ext uri="{BB962C8B-B14F-4D97-AF65-F5344CB8AC3E}">
        <p14:creationId xmlns:p14="http://schemas.microsoft.com/office/powerpoint/2010/main" val="4109805565"/>
      </p:ext>
    </p:extLst>
  </p:cSld>
  <p:clrMap bg1="lt1" tx1="dk1" bg2="lt2" tx2="dk2" accent1="accent1" accent2="accent2" accent3="accent3" accent4="accent4" accent5="accent5" accent6="accent6" hlink="hlink" folHlink="folHlink"/>
  <p:notesStyle>
    <a:lvl1pPr marL="114300" indent="-114300" algn="l" defTabSz="914400" rtl="0" eaLnBrk="1" latinLnBrk="0" hangingPunct="1">
      <a:lnSpc>
        <a:spcPct val="95000"/>
      </a:lnSpc>
      <a:spcBef>
        <a:spcPts val="600"/>
      </a:spcBef>
      <a:buFont typeface="Arial" pitchFamily="34" charset="0"/>
      <a:buChar char="•"/>
      <a:defRPr sz="1200" kern="1200">
        <a:solidFill>
          <a:schemeClr val="tx1"/>
        </a:solidFill>
        <a:latin typeface="+mn-lt"/>
        <a:ea typeface="+mn-ea"/>
        <a:cs typeface="+mn-cs"/>
      </a:defRPr>
    </a:lvl1pPr>
    <a:lvl2pPr marL="288925" indent="-123825" algn="l" defTabSz="914400" rtl="0" eaLnBrk="1" latinLnBrk="0" hangingPunct="1">
      <a:lnSpc>
        <a:spcPct val="95000"/>
      </a:lnSpc>
      <a:spcBef>
        <a:spcPts val="600"/>
      </a:spcBef>
      <a:buFont typeface="Arial" pitchFamily="34" charset="0"/>
      <a:buChar char="–"/>
      <a:defRPr sz="1200" kern="1200">
        <a:solidFill>
          <a:schemeClr val="tx1"/>
        </a:solidFill>
        <a:latin typeface="+mn-lt"/>
        <a:ea typeface="+mn-ea"/>
        <a:cs typeface="+mn-cs"/>
      </a:defRPr>
    </a:lvl2pPr>
    <a:lvl3pPr marL="515938" indent="-115888" algn="l" defTabSz="914400" rtl="0" eaLnBrk="1" latinLnBrk="0" hangingPunct="1">
      <a:lnSpc>
        <a:spcPct val="95000"/>
      </a:lnSpc>
      <a:spcBef>
        <a:spcPts val="300"/>
      </a:spcBef>
      <a:buFont typeface="Arial" pitchFamily="34" charset="0"/>
      <a:buChar char="˃"/>
      <a:defRPr sz="1100" kern="1200">
        <a:solidFill>
          <a:schemeClr val="tx1"/>
        </a:solidFill>
        <a:latin typeface="+mn-lt"/>
        <a:ea typeface="+mn-ea"/>
        <a:cs typeface="+mn-cs"/>
      </a:defRPr>
    </a:lvl3pPr>
    <a:lvl4pPr marL="746125" indent="-123825" algn="l" defTabSz="914400" rtl="0" eaLnBrk="1" latinLnBrk="0" hangingPunct="1">
      <a:lnSpc>
        <a:spcPct val="95000"/>
      </a:lnSpc>
      <a:spcBef>
        <a:spcPts val="300"/>
      </a:spcBef>
      <a:buFont typeface="Arial" pitchFamily="34" charset="0"/>
      <a:buChar char="•"/>
      <a:defRPr sz="1100" kern="1200">
        <a:solidFill>
          <a:schemeClr val="tx1"/>
        </a:solidFill>
        <a:latin typeface="+mn-lt"/>
        <a:ea typeface="+mn-ea"/>
        <a:cs typeface="+mn-cs"/>
      </a:defRPr>
    </a:lvl4pPr>
    <a:lvl5pPr marL="973138" indent="-117475" algn="l" defTabSz="914400" rtl="0" eaLnBrk="1" latinLnBrk="0" hangingPunct="1">
      <a:lnSpc>
        <a:spcPct val="95000"/>
      </a:lnSpc>
      <a:spcBef>
        <a:spcPts val="300"/>
      </a:spcBef>
      <a:buFont typeface="Verdana" pitchFamily="34" charset="0"/>
      <a:buChar char="–"/>
      <a:defRPr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47345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836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836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836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836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66775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70067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836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836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4920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836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96825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96825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836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92975523"/>
      </p:ext>
    </p:extLst>
  </p:cSld>
  <p:clrMapOvr>
    <a:masterClrMapping/>
  </p:clrMapOvr>
  <p:transition>
    <p:wipe/>
  </p:transition>
  <p:timing>
    <p:tnLst>
      <p:par>
        <p:cTn id="1" dur="indefinite" restart="never" nodeType="tmRoot"/>
      </p:par>
    </p:tnLst>
  </p:timing>
  <p:extLst mod="1">
    <p:ext uri="{DCECCB84-F9BA-43D5-87BE-67443E8EF086}">
      <p15:sldGuideLst xmlns:p15="http://schemas.microsoft.com/office/powerpoint/2012/main" xmlns="">
        <p15:guide id="1" orient="horz" pos="2160" userDrawn="1">
          <p15:clr>
            <a:srgbClr val="FBAE40"/>
          </p15:clr>
        </p15:guide>
        <p15:guide id="2" pos="73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Source">
    <p:spTree>
      <p:nvGrpSpPr>
        <p:cNvPr id="1" name=""/>
        <p:cNvGrpSpPr/>
        <p:nvPr/>
      </p:nvGrpSpPr>
      <p:grpSpPr>
        <a:xfrm>
          <a:off x="0" y="0"/>
          <a:ext cx="0" cy="0"/>
          <a:chOff x="0" y="0"/>
          <a:chExt cx="0" cy="0"/>
        </a:xfrm>
      </p:grpSpPr>
      <p:sp>
        <p:nvSpPr>
          <p:cNvPr id="8" name="Content Placeholder 2"/>
          <p:cNvSpPr>
            <a:spLocks noGrp="1"/>
          </p:cNvSpPr>
          <p:nvPr>
            <p:ph sz="quarter" idx="17"/>
          </p:nvPr>
        </p:nvSpPr>
        <p:spPr>
          <a:xfrm>
            <a:off x="304800" y="1601860"/>
            <a:ext cx="11582400" cy="4570340"/>
          </a:xfrm>
          <a:prstGeom prst="rect">
            <a:avLst/>
          </a:prstGeo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Title – Use Title Case Arial 24pt Bold</a:t>
            </a:r>
            <a:endParaRPr lang="en-US" dirty="0"/>
          </a:p>
        </p:txBody>
      </p:sp>
      <p:sp>
        <p:nvSpPr>
          <p:cNvPr id="5" name="Text Placeholder 12"/>
          <p:cNvSpPr>
            <a:spLocks noGrp="1"/>
          </p:cNvSpPr>
          <p:nvPr>
            <p:ph type="body" sz="quarter" idx="16" hasCustomPrompt="1"/>
          </p:nvPr>
        </p:nvSpPr>
        <p:spPr bwMode="auto">
          <a:xfrm>
            <a:off x="297778" y="6194512"/>
            <a:ext cx="11589423" cy="282488"/>
          </a:xfrm>
          <a:prstGeom prst="rect">
            <a:avLst/>
          </a:prstGeom>
        </p:spPr>
        <p:txBody>
          <a:bodyPr vert="horz" wrap="square" lIns="91440" tIns="45720" rIns="91440" bIns="45720" rtlCol="0" anchor="b" anchorCtr="0">
            <a:noAutofit/>
          </a:bodyPr>
          <a:lstStyle>
            <a:lvl1pPr>
              <a:defRPr lang="en-US" sz="800" dirty="0" smtClean="0">
                <a:cs typeface="Arial" pitchFamily="34" charset="0"/>
              </a:defRPr>
            </a:lvl1pPr>
          </a:lstStyle>
          <a:p>
            <a:pPr marL="0" lvl="0" indent="0">
              <a:spcBef>
                <a:spcPts val="0"/>
              </a:spcBef>
              <a:buNone/>
            </a:pPr>
            <a:r>
              <a:rPr lang="en-US" smtClean="0"/>
              <a:t>Source </a:t>
            </a:r>
            <a:r>
              <a:rPr lang="en-US" dirty="0" smtClean="0"/>
              <a:t>placeholder; Arial 8pt. Publication Names are Italicized</a:t>
            </a:r>
          </a:p>
        </p:txBody>
      </p:sp>
    </p:spTree>
    <p:extLst>
      <p:ext uri="{BB962C8B-B14F-4D97-AF65-F5344CB8AC3E}">
        <p14:creationId xmlns:p14="http://schemas.microsoft.com/office/powerpoint/2010/main" val="1624337924"/>
      </p:ext>
    </p:extLst>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Content">
    <p:spTree>
      <p:nvGrpSpPr>
        <p:cNvPr id="1" name=""/>
        <p:cNvGrpSpPr/>
        <p:nvPr/>
      </p:nvGrpSpPr>
      <p:grpSpPr>
        <a:xfrm>
          <a:off x="0" y="0"/>
          <a:ext cx="0" cy="0"/>
          <a:chOff x="0" y="0"/>
          <a:chExt cx="0" cy="0"/>
        </a:xfrm>
      </p:grpSpPr>
      <p:sp>
        <p:nvSpPr>
          <p:cNvPr id="8" name="Content Placeholder 2"/>
          <p:cNvSpPr>
            <a:spLocks noGrp="1"/>
          </p:cNvSpPr>
          <p:nvPr>
            <p:ph sz="quarter" idx="17"/>
          </p:nvPr>
        </p:nvSpPr>
        <p:spPr>
          <a:xfrm>
            <a:off x="301832" y="1601860"/>
            <a:ext cx="11585369" cy="4570340"/>
          </a:xfrm>
          <a:prstGeom prst="rect">
            <a:avLst/>
          </a:prstGeo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Title – Use Title Case Arial 24pt Bold</a:t>
            </a:r>
            <a:endParaRPr lang="en-US" dirty="0"/>
          </a:p>
        </p:txBody>
      </p:sp>
    </p:spTree>
    <p:extLst/>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No Content">
    <p:spTree>
      <p:nvGrpSpPr>
        <p:cNvPr id="1" name=""/>
        <p:cNvGrpSpPr/>
        <p:nvPr/>
      </p:nvGrpSpPr>
      <p:grpSpPr>
        <a:xfrm>
          <a:off x="0" y="0"/>
          <a:ext cx="0" cy="0"/>
          <a:chOff x="0" y="0"/>
          <a:chExt cx="0" cy="0"/>
        </a:xfrm>
      </p:grpSpPr>
      <p:sp>
        <p:nvSpPr>
          <p:cNvPr id="13" name="Text Placeholder 11"/>
          <p:cNvSpPr>
            <a:spLocks noGrp="1"/>
          </p:cNvSpPr>
          <p:nvPr>
            <p:ph type="body" sz="quarter" idx="11" hasCustomPrompt="1"/>
          </p:nvPr>
        </p:nvSpPr>
        <p:spPr>
          <a:xfrm>
            <a:off x="301832" y="1200090"/>
            <a:ext cx="11585369"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 – Use Title Case Arial 20pt</a:t>
            </a:r>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Title – Use Title Case Arial 24pt Bold</a:t>
            </a:r>
            <a:endParaRPr lang="en-US" dirty="0"/>
          </a:p>
        </p:txBody>
      </p:sp>
    </p:spTree>
    <p:extLst/>
  </p:cSld>
  <p:clrMapOvr>
    <a:masterClrMapping/>
  </p:clrMapOvr>
  <p:transition>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t"/>
          <a:lstStyle/>
          <a:p>
            <a:pPr lvl="0"/>
            <a:r>
              <a:rPr lang="en-US" dirty="0" smtClean="0"/>
              <a:t>Title – Use Title Case Arial 24pt Bold</a:t>
            </a:r>
            <a:endParaRPr lang="en-US" dirty="0"/>
          </a:p>
        </p:txBody>
      </p:sp>
    </p:spTree>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BC Compare">
    <p:spTree>
      <p:nvGrpSpPr>
        <p:cNvPr id="1" name=""/>
        <p:cNvGrpSpPr/>
        <p:nvPr/>
      </p:nvGrpSpPr>
      <p:grpSpPr>
        <a:xfrm>
          <a:off x="0" y="0"/>
          <a:ext cx="0" cy="0"/>
          <a:chOff x="0" y="0"/>
          <a:chExt cx="0" cy="0"/>
        </a:xfrm>
      </p:grpSpPr>
      <p:sp>
        <p:nvSpPr>
          <p:cNvPr id="5" name="Content Placeholder 2"/>
          <p:cNvSpPr>
            <a:spLocks noGrp="1"/>
          </p:cNvSpPr>
          <p:nvPr>
            <p:ph sz="quarter" idx="17"/>
          </p:nvPr>
        </p:nvSpPr>
        <p:spPr>
          <a:xfrm>
            <a:off x="609600" y="2794572"/>
            <a:ext cx="3511296" cy="3030877"/>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3" name="Content Placeholder 2"/>
          <p:cNvSpPr>
            <a:spLocks noGrp="1"/>
          </p:cNvSpPr>
          <p:nvPr>
            <p:ph sz="quarter" idx="25"/>
          </p:nvPr>
        </p:nvSpPr>
        <p:spPr>
          <a:xfrm>
            <a:off x="8077200" y="2794572"/>
            <a:ext cx="3505200" cy="3030877"/>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sz="quarter" idx="28"/>
          </p:nvPr>
        </p:nvSpPr>
        <p:spPr>
          <a:xfrm>
            <a:off x="4351105" y="2794572"/>
            <a:ext cx="3505200" cy="3030877"/>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Text Placeholder 11"/>
          <p:cNvSpPr>
            <a:spLocks noGrp="1"/>
          </p:cNvSpPr>
          <p:nvPr>
            <p:ph type="body" sz="quarter" idx="11" hasCustomPrompt="1"/>
          </p:nvPr>
        </p:nvSpPr>
        <p:spPr>
          <a:xfrm>
            <a:off x="609600" y="2224125"/>
            <a:ext cx="3511296" cy="246221"/>
          </a:xfrm>
          <a:prstGeom prst="rect">
            <a:avLst/>
          </a:prstGeom>
        </p:spPr>
        <p:txBody>
          <a:bodyPr lIns="91440" tIns="45720" rIns="91440" bIns="45720" anchor="t" anchorCtr="0">
            <a:no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53" name="Text Placeholder 11"/>
          <p:cNvSpPr>
            <a:spLocks noGrp="1"/>
          </p:cNvSpPr>
          <p:nvPr>
            <p:ph type="body" sz="quarter" idx="18" hasCustomPrompt="1"/>
          </p:nvPr>
        </p:nvSpPr>
        <p:spPr>
          <a:xfrm>
            <a:off x="609600" y="2483702"/>
            <a:ext cx="3511296" cy="215444"/>
          </a:xfrm>
          <a:prstGeom prst="rect">
            <a:avLst/>
          </a:prstGeom>
        </p:spPr>
        <p:txBody>
          <a:bodyPr lIns="91440" tIns="45720" rIns="91440" bIns="45720" anchor="t" anchorCtr="0">
            <a:no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a:t>
            </a:r>
          </a:p>
        </p:txBody>
      </p:sp>
      <p:sp>
        <p:nvSpPr>
          <p:cNvPr id="54" name="Text Placeholder 11"/>
          <p:cNvSpPr>
            <a:spLocks noGrp="1"/>
          </p:cNvSpPr>
          <p:nvPr>
            <p:ph type="body" sz="quarter" idx="19" hasCustomPrompt="1"/>
          </p:nvPr>
        </p:nvSpPr>
        <p:spPr>
          <a:xfrm>
            <a:off x="4351859" y="2224125"/>
            <a:ext cx="3511296" cy="246221"/>
          </a:xfrm>
          <a:prstGeom prst="rect">
            <a:avLst/>
          </a:prstGeom>
        </p:spPr>
        <p:txBody>
          <a:bodyPr lIns="91440" tIns="45720" rIns="91440" bIns="45720" anchor="t" anchorCtr="0">
            <a:no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55" name="Text Placeholder 11"/>
          <p:cNvSpPr>
            <a:spLocks noGrp="1"/>
          </p:cNvSpPr>
          <p:nvPr>
            <p:ph type="body" sz="quarter" idx="21" hasCustomPrompt="1"/>
          </p:nvPr>
        </p:nvSpPr>
        <p:spPr>
          <a:xfrm>
            <a:off x="4351859" y="2483702"/>
            <a:ext cx="3511296" cy="215444"/>
          </a:xfrm>
          <a:prstGeom prst="rect">
            <a:avLst/>
          </a:prstGeom>
        </p:spPr>
        <p:txBody>
          <a:bodyPr lIns="91440" tIns="45720" rIns="91440" bIns="45720" anchor="t" anchorCtr="0">
            <a:no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a:t>
            </a:r>
          </a:p>
        </p:txBody>
      </p:sp>
      <p:sp>
        <p:nvSpPr>
          <p:cNvPr id="56" name="Text Placeholder 11"/>
          <p:cNvSpPr>
            <a:spLocks noGrp="1"/>
          </p:cNvSpPr>
          <p:nvPr>
            <p:ph type="body" sz="quarter" idx="29" hasCustomPrompt="1"/>
          </p:nvPr>
        </p:nvSpPr>
        <p:spPr>
          <a:xfrm>
            <a:off x="8071104" y="2224125"/>
            <a:ext cx="3511296" cy="246221"/>
          </a:xfrm>
          <a:prstGeom prst="rect">
            <a:avLst/>
          </a:prstGeom>
        </p:spPr>
        <p:txBody>
          <a:bodyPr lIns="91440" tIns="45720" rIns="91440" bIns="45720" anchor="t" anchorCtr="0">
            <a:no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57" name="Text Placeholder 11"/>
          <p:cNvSpPr>
            <a:spLocks noGrp="1"/>
          </p:cNvSpPr>
          <p:nvPr>
            <p:ph type="body" sz="quarter" idx="30" hasCustomPrompt="1"/>
          </p:nvPr>
        </p:nvSpPr>
        <p:spPr>
          <a:xfrm>
            <a:off x="8071104" y="2483702"/>
            <a:ext cx="3511296" cy="215444"/>
          </a:xfrm>
          <a:prstGeom prst="rect">
            <a:avLst/>
          </a:prstGeom>
        </p:spPr>
        <p:txBody>
          <a:bodyPr lIns="91440" tIns="45720" rIns="91440" bIns="45720" anchor="t" anchorCtr="0">
            <a:no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a:t>
            </a:r>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Tree>
    <p:extLst>
      <p:ext uri="{BB962C8B-B14F-4D97-AF65-F5344CB8AC3E}">
        <p14:creationId xmlns:p14="http://schemas.microsoft.com/office/powerpoint/2010/main" val="702667645"/>
      </p:ext>
    </p:extLst>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ABC Compare Layout">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27" name="Content Placeholder 18"/>
          <p:cNvSpPr>
            <a:spLocks noGrp="1"/>
          </p:cNvSpPr>
          <p:nvPr>
            <p:ph sz="quarter" idx="28"/>
          </p:nvPr>
        </p:nvSpPr>
        <p:spPr>
          <a:xfrm>
            <a:off x="8071104" y="3435682"/>
            <a:ext cx="3511296" cy="1990390"/>
          </a:xfrm>
          <a:prstGeom prst="rect">
            <a:avLst/>
          </a:prstGeom>
        </p:spPr>
        <p:txBody>
          <a:bodyPr anchor="t"/>
          <a:lstStyle>
            <a:lvl1pPr marL="0" indent="0">
              <a:buNone/>
              <a:defRPr>
                <a:solidFill>
                  <a:schemeClr val="bg2"/>
                </a:solidFill>
              </a:defRPr>
            </a:lvl1pPr>
          </a:lstStyle>
          <a:p>
            <a:pPr marL="0" indent="0">
              <a:buNone/>
            </a:pPr>
            <a:r>
              <a:rPr lang="en-US" dirty="0"/>
              <a:t>Dui </a:t>
            </a:r>
            <a:r>
              <a:rPr lang="en-US" dirty="0" err="1"/>
              <a:t>turpis</a:t>
            </a:r>
            <a:r>
              <a:rPr lang="en-US" dirty="0"/>
              <a:t>, </a:t>
            </a:r>
            <a:r>
              <a:rPr lang="en-US" dirty="0" err="1"/>
              <a:t>dapibus</a:t>
            </a:r>
            <a:r>
              <a:rPr lang="en-US" dirty="0"/>
              <a:t> </a:t>
            </a:r>
            <a:r>
              <a:rPr lang="en-US" dirty="0" err="1"/>
              <a:t>nec</a:t>
            </a:r>
            <a:r>
              <a:rPr lang="en-US" dirty="0"/>
              <a:t> </a:t>
            </a:r>
            <a:r>
              <a:rPr lang="en-US" dirty="0" err="1"/>
              <a:t>sapien</a:t>
            </a:r>
            <a:r>
              <a:rPr lang="en-US" dirty="0"/>
              <a:t> ac, </a:t>
            </a:r>
            <a:r>
              <a:rPr lang="en-US" dirty="0" err="1"/>
              <a:t>tempor</a:t>
            </a:r>
            <a:r>
              <a:rPr lang="en-US" dirty="0"/>
              <a:t> </a:t>
            </a:r>
            <a:r>
              <a:rPr lang="en-US" dirty="0" err="1"/>
              <a:t>facilisis</a:t>
            </a:r>
            <a:r>
              <a:rPr lang="en-US" dirty="0"/>
              <a:t> </a:t>
            </a:r>
            <a:r>
              <a:rPr lang="en-US" dirty="0" err="1"/>
              <a:t>orci</a:t>
            </a:r>
            <a:r>
              <a:rPr lang="en-US" dirty="0"/>
              <a:t>. </a:t>
            </a:r>
            <a:r>
              <a:rPr lang="en-US" dirty="0" err="1"/>
              <a:t>Proin</a:t>
            </a:r>
            <a:r>
              <a:rPr lang="en-US" dirty="0"/>
              <a:t> </a:t>
            </a:r>
            <a:r>
              <a:rPr lang="en-US" dirty="0" err="1"/>
              <a:t>accumsan</a:t>
            </a:r>
            <a:r>
              <a:rPr lang="en-US" dirty="0"/>
              <a:t> </a:t>
            </a:r>
            <a:r>
              <a:rPr lang="en-US" dirty="0" err="1"/>
              <a:t>aliquam</a:t>
            </a:r>
            <a:r>
              <a:rPr lang="en-US" dirty="0"/>
              <a:t> dui, </a:t>
            </a:r>
            <a:r>
              <a:rPr lang="en-US" dirty="0" err="1"/>
              <a:t>euismod</a:t>
            </a:r>
            <a:r>
              <a:rPr lang="en-US" dirty="0"/>
              <a:t> </a:t>
            </a:r>
            <a:r>
              <a:rPr lang="en-US" dirty="0" err="1"/>
              <a:t>fermentum</a:t>
            </a:r>
            <a:r>
              <a:rPr lang="en-US" dirty="0"/>
              <a:t> </a:t>
            </a:r>
            <a:r>
              <a:rPr lang="en-US" dirty="0" err="1"/>
              <a:t>justo</a:t>
            </a:r>
            <a:r>
              <a:rPr lang="en-US" dirty="0"/>
              <a:t> </a:t>
            </a:r>
            <a:r>
              <a:rPr lang="en-US" dirty="0" err="1"/>
              <a:t>mattis</a:t>
            </a:r>
            <a:r>
              <a:rPr lang="en-US" dirty="0"/>
              <a:t> </a:t>
            </a:r>
            <a:r>
              <a:rPr lang="en-US" dirty="0" err="1"/>
              <a:t>ut</a:t>
            </a:r>
            <a:endParaRPr lang="en-US" dirty="0"/>
          </a:p>
        </p:txBody>
      </p:sp>
      <p:sp>
        <p:nvSpPr>
          <p:cNvPr id="30" name="Text Placeholder 14"/>
          <p:cNvSpPr>
            <a:spLocks noGrp="1"/>
          </p:cNvSpPr>
          <p:nvPr>
            <p:ph type="body" sz="quarter" idx="11"/>
          </p:nvPr>
        </p:nvSpPr>
        <p:spPr>
          <a:xfrm>
            <a:off x="609600" y="2570305"/>
            <a:ext cx="3511296" cy="338554"/>
          </a:xfrm>
          <a:prstGeom prst="rect">
            <a:avLst/>
          </a:prstGeom>
        </p:spPr>
        <p:txBody>
          <a:bodyPr anchor="t"/>
          <a:lstStyle>
            <a:lvl1pPr marL="0" indent="0">
              <a:buNone/>
              <a:defRPr sz="1600">
                <a:solidFill>
                  <a:schemeClr val="accent1"/>
                </a:solidFill>
              </a:defRPr>
            </a:lvl1pPr>
          </a:lstStyle>
          <a:p>
            <a:r>
              <a:rPr lang="en-US" dirty="0" smtClean="0"/>
              <a:t>Title Header</a:t>
            </a:r>
            <a:endParaRPr lang="en-US" dirty="0"/>
          </a:p>
        </p:txBody>
      </p:sp>
      <p:sp>
        <p:nvSpPr>
          <p:cNvPr id="31" name="Text Placeholder 23"/>
          <p:cNvSpPr>
            <a:spLocks noGrp="1"/>
          </p:cNvSpPr>
          <p:nvPr>
            <p:ph type="body" sz="quarter" idx="35"/>
          </p:nvPr>
        </p:nvSpPr>
        <p:spPr>
          <a:xfrm>
            <a:off x="8071104" y="2570305"/>
            <a:ext cx="3511296" cy="338554"/>
          </a:xfrm>
          <a:prstGeom prst="rect">
            <a:avLst/>
          </a:prstGeom>
        </p:spPr>
        <p:txBody>
          <a:bodyPr anchor="t"/>
          <a:lstStyle>
            <a:lvl1pPr marL="0" indent="0">
              <a:buNone/>
              <a:defRPr sz="1600">
                <a:solidFill>
                  <a:schemeClr val="accent1"/>
                </a:solidFill>
              </a:defRPr>
            </a:lvl1pPr>
          </a:lstStyle>
          <a:p>
            <a:r>
              <a:rPr lang="en-US" smtClean="0"/>
              <a:t>Title Header</a:t>
            </a:r>
            <a:endParaRPr lang="en-US" dirty="0"/>
          </a:p>
        </p:txBody>
      </p:sp>
      <p:sp>
        <p:nvSpPr>
          <p:cNvPr id="32" name="Text Placeholder 24"/>
          <p:cNvSpPr>
            <a:spLocks noGrp="1"/>
          </p:cNvSpPr>
          <p:nvPr>
            <p:ph type="body" sz="quarter" idx="36" hasCustomPrompt="1"/>
          </p:nvPr>
        </p:nvSpPr>
        <p:spPr>
          <a:xfrm>
            <a:off x="8071104" y="2916832"/>
            <a:ext cx="3511296" cy="307777"/>
          </a:xfrm>
          <a:prstGeom prst="rect">
            <a:avLst/>
          </a:prstGeom>
        </p:spPr>
        <p:txBody>
          <a:bodyPr anchor="t"/>
          <a:lstStyle>
            <a:lvl1pPr marL="0" indent="0">
              <a:buNone/>
              <a:defRPr>
                <a:solidFill>
                  <a:schemeClr val="bg2"/>
                </a:solidFill>
              </a:defRPr>
            </a:lvl1pPr>
          </a:lstStyle>
          <a:p>
            <a:r>
              <a:rPr lang="en-US" dirty="0" smtClean="0"/>
              <a:t>Subtitle</a:t>
            </a:r>
            <a:endParaRPr lang="en-US" dirty="0"/>
          </a:p>
        </p:txBody>
      </p:sp>
      <p:sp>
        <p:nvSpPr>
          <p:cNvPr id="33" name="Content Placeholder 28"/>
          <p:cNvSpPr>
            <a:spLocks noGrp="1"/>
          </p:cNvSpPr>
          <p:nvPr>
            <p:ph sz="quarter" idx="37"/>
          </p:nvPr>
        </p:nvSpPr>
        <p:spPr>
          <a:xfrm>
            <a:off x="4340352" y="3435682"/>
            <a:ext cx="3511296" cy="1990390"/>
          </a:xfrm>
          <a:prstGeom prst="rect">
            <a:avLst/>
          </a:prstGeom>
        </p:spPr>
        <p:txBody>
          <a:bodyPr anchor="t"/>
          <a:lstStyle>
            <a:lvl1pPr marL="0" indent="0">
              <a:buNone/>
              <a:defRPr>
                <a:solidFill>
                  <a:schemeClr val="bg2"/>
                </a:solidFill>
              </a:defRPr>
            </a:lvl1pPr>
          </a:lstStyle>
          <a:p>
            <a:pPr marL="0" indent="0">
              <a:buNone/>
            </a:pPr>
            <a:r>
              <a:rPr lang="en-US" dirty="0"/>
              <a:t>Dui </a:t>
            </a:r>
            <a:r>
              <a:rPr lang="en-US" dirty="0" err="1"/>
              <a:t>turpis</a:t>
            </a:r>
            <a:r>
              <a:rPr lang="en-US" dirty="0"/>
              <a:t>, </a:t>
            </a:r>
            <a:r>
              <a:rPr lang="en-US" dirty="0" err="1"/>
              <a:t>dapibus</a:t>
            </a:r>
            <a:r>
              <a:rPr lang="en-US" dirty="0"/>
              <a:t> </a:t>
            </a:r>
            <a:r>
              <a:rPr lang="en-US" dirty="0" err="1"/>
              <a:t>nec</a:t>
            </a:r>
            <a:r>
              <a:rPr lang="en-US" dirty="0"/>
              <a:t> </a:t>
            </a:r>
            <a:r>
              <a:rPr lang="en-US" dirty="0" err="1"/>
              <a:t>sapien</a:t>
            </a:r>
            <a:r>
              <a:rPr lang="en-US" dirty="0"/>
              <a:t> ac, </a:t>
            </a:r>
            <a:r>
              <a:rPr lang="en-US" dirty="0" err="1"/>
              <a:t>tempor</a:t>
            </a:r>
            <a:r>
              <a:rPr lang="en-US" dirty="0"/>
              <a:t> </a:t>
            </a:r>
            <a:r>
              <a:rPr lang="en-US" dirty="0" err="1"/>
              <a:t>facilisis</a:t>
            </a:r>
            <a:r>
              <a:rPr lang="en-US" dirty="0"/>
              <a:t> </a:t>
            </a:r>
            <a:r>
              <a:rPr lang="en-US" dirty="0" err="1"/>
              <a:t>orci</a:t>
            </a:r>
            <a:r>
              <a:rPr lang="en-US" dirty="0"/>
              <a:t>. </a:t>
            </a:r>
            <a:r>
              <a:rPr lang="en-US" dirty="0" err="1"/>
              <a:t>Proin</a:t>
            </a:r>
            <a:r>
              <a:rPr lang="en-US" dirty="0"/>
              <a:t> </a:t>
            </a:r>
            <a:r>
              <a:rPr lang="en-US" dirty="0" err="1"/>
              <a:t>accumsan</a:t>
            </a:r>
            <a:r>
              <a:rPr lang="en-US" dirty="0"/>
              <a:t> </a:t>
            </a:r>
            <a:r>
              <a:rPr lang="en-US" dirty="0" err="1"/>
              <a:t>aliquam</a:t>
            </a:r>
            <a:r>
              <a:rPr lang="en-US" dirty="0"/>
              <a:t> dui, </a:t>
            </a:r>
            <a:r>
              <a:rPr lang="en-US" dirty="0" err="1"/>
              <a:t>euismod</a:t>
            </a:r>
            <a:r>
              <a:rPr lang="en-US" dirty="0"/>
              <a:t> </a:t>
            </a:r>
            <a:r>
              <a:rPr lang="en-US" dirty="0" err="1"/>
              <a:t>fermentum</a:t>
            </a:r>
            <a:r>
              <a:rPr lang="en-US" dirty="0"/>
              <a:t> </a:t>
            </a:r>
            <a:r>
              <a:rPr lang="en-US" dirty="0" err="1"/>
              <a:t>justo</a:t>
            </a:r>
            <a:r>
              <a:rPr lang="en-US" dirty="0"/>
              <a:t> </a:t>
            </a:r>
            <a:r>
              <a:rPr lang="en-US" dirty="0" err="1"/>
              <a:t>mattis</a:t>
            </a:r>
            <a:r>
              <a:rPr lang="en-US" dirty="0"/>
              <a:t> </a:t>
            </a:r>
            <a:r>
              <a:rPr lang="en-US" dirty="0" err="1"/>
              <a:t>ut</a:t>
            </a:r>
            <a:endParaRPr lang="en-US" dirty="0"/>
          </a:p>
        </p:txBody>
      </p:sp>
      <p:sp>
        <p:nvSpPr>
          <p:cNvPr id="34" name="Text Placeholder 33"/>
          <p:cNvSpPr>
            <a:spLocks noGrp="1"/>
          </p:cNvSpPr>
          <p:nvPr>
            <p:ph type="body" sz="quarter" idx="39"/>
          </p:nvPr>
        </p:nvSpPr>
        <p:spPr>
          <a:xfrm>
            <a:off x="4340352" y="2570305"/>
            <a:ext cx="3511296" cy="338554"/>
          </a:xfrm>
          <a:prstGeom prst="rect">
            <a:avLst/>
          </a:prstGeom>
        </p:spPr>
        <p:txBody>
          <a:bodyPr anchor="t"/>
          <a:lstStyle>
            <a:lvl1pPr marL="0" indent="0">
              <a:buNone/>
              <a:defRPr sz="1600">
                <a:solidFill>
                  <a:schemeClr val="accent1"/>
                </a:solidFill>
              </a:defRPr>
            </a:lvl1pPr>
          </a:lstStyle>
          <a:p>
            <a:r>
              <a:rPr lang="en-US" smtClean="0"/>
              <a:t>Title Header</a:t>
            </a:r>
            <a:endParaRPr lang="en-US" dirty="0"/>
          </a:p>
        </p:txBody>
      </p:sp>
      <p:sp>
        <p:nvSpPr>
          <p:cNvPr id="36" name="Text Placeholder 34"/>
          <p:cNvSpPr>
            <a:spLocks noGrp="1"/>
          </p:cNvSpPr>
          <p:nvPr>
            <p:ph type="body" sz="quarter" idx="40" hasCustomPrompt="1"/>
          </p:nvPr>
        </p:nvSpPr>
        <p:spPr>
          <a:xfrm>
            <a:off x="4340352" y="2916832"/>
            <a:ext cx="3511296" cy="307777"/>
          </a:xfrm>
          <a:prstGeom prst="rect">
            <a:avLst/>
          </a:prstGeom>
        </p:spPr>
        <p:txBody>
          <a:bodyPr anchor="t"/>
          <a:lstStyle>
            <a:lvl1pPr marL="0" indent="0">
              <a:buNone/>
              <a:defRPr>
                <a:solidFill>
                  <a:schemeClr val="bg2"/>
                </a:solidFill>
              </a:defRPr>
            </a:lvl1pPr>
          </a:lstStyle>
          <a:p>
            <a:r>
              <a:rPr lang="en-US" dirty="0" smtClean="0"/>
              <a:t>Subtitle</a:t>
            </a:r>
            <a:endParaRPr lang="en-US" dirty="0"/>
          </a:p>
        </p:txBody>
      </p:sp>
      <p:sp>
        <p:nvSpPr>
          <p:cNvPr id="38" name="Content Placeholder 35"/>
          <p:cNvSpPr>
            <a:spLocks noGrp="1"/>
          </p:cNvSpPr>
          <p:nvPr>
            <p:ph sz="quarter" idx="41"/>
          </p:nvPr>
        </p:nvSpPr>
        <p:spPr>
          <a:xfrm>
            <a:off x="609600" y="3435682"/>
            <a:ext cx="3511296" cy="1990390"/>
          </a:xfrm>
          <a:prstGeom prst="rect">
            <a:avLst/>
          </a:prstGeom>
        </p:spPr>
        <p:txBody>
          <a:bodyPr anchor="t"/>
          <a:lstStyle>
            <a:lvl1pPr marL="0" indent="0">
              <a:buNone/>
              <a:defRPr>
                <a:solidFill>
                  <a:schemeClr val="bg2"/>
                </a:solidFill>
              </a:defRPr>
            </a:lvl1pPr>
          </a:lstStyle>
          <a:p>
            <a:pPr marL="0" indent="0">
              <a:buNone/>
            </a:pPr>
            <a:r>
              <a:rPr lang="en-US" dirty="0"/>
              <a:t>Dui </a:t>
            </a:r>
            <a:r>
              <a:rPr lang="en-US" dirty="0" err="1"/>
              <a:t>turpis</a:t>
            </a:r>
            <a:r>
              <a:rPr lang="en-US" dirty="0"/>
              <a:t>, </a:t>
            </a:r>
            <a:r>
              <a:rPr lang="en-US" dirty="0" err="1"/>
              <a:t>dapibus</a:t>
            </a:r>
            <a:r>
              <a:rPr lang="en-US" dirty="0"/>
              <a:t> </a:t>
            </a:r>
            <a:r>
              <a:rPr lang="en-US" dirty="0" err="1"/>
              <a:t>nec</a:t>
            </a:r>
            <a:r>
              <a:rPr lang="en-US" dirty="0"/>
              <a:t> </a:t>
            </a:r>
            <a:r>
              <a:rPr lang="en-US" dirty="0" err="1"/>
              <a:t>sapien</a:t>
            </a:r>
            <a:r>
              <a:rPr lang="en-US" dirty="0"/>
              <a:t> ac, </a:t>
            </a:r>
            <a:r>
              <a:rPr lang="en-US" dirty="0" err="1"/>
              <a:t>tempor</a:t>
            </a:r>
            <a:r>
              <a:rPr lang="en-US" dirty="0"/>
              <a:t> </a:t>
            </a:r>
            <a:r>
              <a:rPr lang="en-US" dirty="0" err="1"/>
              <a:t>facilisis</a:t>
            </a:r>
            <a:r>
              <a:rPr lang="en-US" dirty="0"/>
              <a:t> </a:t>
            </a:r>
            <a:r>
              <a:rPr lang="en-US" dirty="0" err="1"/>
              <a:t>orci</a:t>
            </a:r>
            <a:r>
              <a:rPr lang="en-US" dirty="0"/>
              <a:t>. </a:t>
            </a:r>
            <a:r>
              <a:rPr lang="en-US" dirty="0" err="1"/>
              <a:t>Proin</a:t>
            </a:r>
            <a:r>
              <a:rPr lang="en-US" dirty="0"/>
              <a:t> </a:t>
            </a:r>
            <a:r>
              <a:rPr lang="en-US" dirty="0" err="1"/>
              <a:t>accumsan</a:t>
            </a:r>
            <a:r>
              <a:rPr lang="en-US" dirty="0"/>
              <a:t> </a:t>
            </a:r>
            <a:r>
              <a:rPr lang="en-US" dirty="0" err="1"/>
              <a:t>aliquam</a:t>
            </a:r>
            <a:r>
              <a:rPr lang="en-US" dirty="0"/>
              <a:t> dui, </a:t>
            </a:r>
            <a:r>
              <a:rPr lang="en-US" dirty="0" err="1"/>
              <a:t>euismod</a:t>
            </a:r>
            <a:r>
              <a:rPr lang="en-US" dirty="0"/>
              <a:t> </a:t>
            </a:r>
            <a:r>
              <a:rPr lang="en-US" dirty="0" err="1"/>
              <a:t>fermentum</a:t>
            </a:r>
            <a:r>
              <a:rPr lang="en-US" dirty="0"/>
              <a:t> </a:t>
            </a:r>
            <a:r>
              <a:rPr lang="en-US" dirty="0" err="1"/>
              <a:t>justo</a:t>
            </a:r>
            <a:r>
              <a:rPr lang="en-US" dirty="0"/>
              <a:t> </a:t>
            </a:r>
            <a:r>
              <a:rPr lang="en-US" dirty="0" err="1"/>
              <a:t>mattis</a:t>
            </a:r>
            <a:r>
              <a:rPr lang="en-US" dirty="0"/>
              <a:t> </a:t>
            </a:r>
            <a:r>
              <a:rPr lang="en-US" dirty="0" err="1"/>
              <a:t>ut</a:t>
            </a:r>
            <a:endParaRPr lang="en-US" dirty="0"/>
          </a:p>
        </p:txBody>
      </p:sp>
      <p:sp>
        <p:nvSpPr>
          <p:cNvPr id="39" name="Text Placeholder 41"/>
          <p:cNvSpPr>
            <a:spLocks noGrp="1"/>
          </p:cNvSpPr>
          <p:nvPr>
            <p:ph type="body" sz="quarter" idx="44" hasCustomPrompt="1"/>
          </p:nvPr>
        </p:nvSpPr>
        <p:spPr>
          <a:xfrm>
            <a:off x="609600" y="2916832"/>
            <a:ext cx="3511296" cy="307777"/>
          </a:xfrm>
          <a:prstGeom prst="rect">
            <a:avLst/>
          </a:prstGeom>
        </p:spPr>
        <p:txBody>
          <a:bodyPr anchor="t"/>
          <a:lstStyle>
            <a:lvl1pPr marL="0" indent="0">
              <a:buNone/>
              <a:defRPr>
                <a:solidFill>
                  <a:schemeClr val="bg2"/>
                </a:solidFill>
              </a:defRPr>
            </a:lvl1pPr>
          </a:lstStyle>
          <a:p>
            <a:r>
              <a:rPr lang="en-US" dirty="0" smtClean="0"/>
              <a:t>Subtitle</a:t>
            </a:r>
            <a:endParaRPr lang="en-US" dirty="0"/>
          </a:p>
        </p:txBody>
      </p:sp>
      <p:cxnSp>
        <p:nvCxnSpPr>
          <p:cNvPr id="40" name="Straight Connector 39"/>
          <p:cNvCxnSpPr/>
          <p:nvPr userDrawn="1"/>
        </p:nvCxnSpPr>
        <p:spPr>
          <a:xfrm>
            <a:off x="8071104" y="3224608"/>
            <a:ext cx="35112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4340352" y="3224608"/>
            <a:ext cx="35112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609600" y="3224608"/>
            <a:ext cx="35112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Comparison Box Title – Use Title Case Arial 24pt Bold</a:t>
            </a:r>
            <a:endParaRPr lang="en-US" dirty="0"/>
          </a:p>
        </p:txBody>
      </p:sp>
    </p:spTree>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BC Percentage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8" name="Text Placeholder 7"/>
          <p:cNvSpPr>
            <a:spLocks noGrp="1"/>
          </p:cNvSpPr>
          <p:nvPr>
            <p:ph type="body" sz="quarter" idx="24" hasCustomPrompt="1"/>
          </p:nvPr>
        </p:nvSpPr>
        <p:spPr>
          <a:xfrm>
            <a:off x="1002748" y="2294165"/>
            <a:ext cx="2880139" cy="658588"/>
          </a:xfrm>
          <a:prstGeom prst="rect">
            <a:avLst/>
          </a:prstGeom>
          <a:noFill/>
        </p:spPr>
        <p:txBody>
          <a:bodyPr lIns="91440" tIns="45720" rIns="91440" bIns="45720" anchor="t"/>
          <a:lstStyle>
            <a:lvl1pPr marL="0" indent="0">
              <a:buNone/>
              <a:defRPr sz="1600">
                <a:solidFill>
                  <a:schemeClr val="accent1"/>
                </a:solidFill>
              </a:defRPr>
            </a:lvl1pPr>
          </a:lstStyle>
          <a:p>
            <a:pPr lvl="0"/>
            <a:r>
              <a:rPr lang="en-US" dirty="0" smtClean="0"/>
              <a:t>Title Header</a:t>
            </a:r>
            <a:endParaRPr lang="en-US" dirty="0"/>
          </a:p>
        </p:txBody>
      </p:sp>
      <p:sp>
        <p:nvSpPr>
          <p:cNvPr id="34" name="Text Placeholder 7"/>
          <p:cNvSpPr>
            <a:spLocks noGrp="1"/>
          </p:cNvSpPr>
          <p:nvPr>
            <p:ph type="body" sz="quarter" idx="26" hasCustomPrompt="1"/>
          </p:nvPr>
        </p:nvSpPr>
        <p:spPr>
          <a:xfrm>
            <a:off x="1002748" y="3457962"/>
            <a:ext cx="2880139" cy="658588"/>
          </a:xfrm>
          <a:prstGeom prst="rect">
            <a:avLst/>
          </a:prstGeom>
          <a:noFill/>
        </p:spPr>
        <p:txBody>
          <a:bodyPr lIns="91440" tIns="45720" rIns="91440" bIns="45720" anchor="t"/>
          <a:lstStyle>
            <a:lvl1pPr marL="0" indent="0">
              <a:buNone/>
              <a:defRPr sz="1600">
                <a:solidFill>
                  <a:schemeClr val="accent1"/>
                </a:solidFill>
              </a:defRPr>
            </a:lvl1pPr>
          </a:lstStyle>
          <a:p>
            <a:pPr lvl="0"/>
            <a:r>
              <a:rPr lang="en-US" dirty="0" smtClean="0"/>
              <a:t>Title Header</a:t>
            </a:r>
            <a:endParaRPr lang="en-US" dirty="0"/>
          </a:p>
        </p:txBody>
      </p:sp>
      <p:sp>
        <p:nvSpPr>
          <p:cNvPr id="36" name="Text Placeholder 7"/>
          <p:cNvSpPr>
            <a:spLocks noGrp="1"/>
          </p:cNvSpPr>
          <p:nvPr>
            <p:ph type="body" sz="quarter" idx="28" hasCustomPrompt="1"/>
          </p:nvPr>
        </p:nvSpPr>
        <p:spPr>
          <a:xfrm>
            <a:off x="1002748" y="4621759"/>
            <a:ext cx="2880139" cy="658588"/>
          </a:xfrm>
          <a:prstGeom prst="rect">
            <a:avLst/>
          </a:prstGeom>
          <a:noFill/>
        </p:spPr>
        <p:txBody>
          <a:bodyPr lIns="91440" tIns="45720" rIns="91440" bIns="45720" anchor="t"/>
          <a:lstStyle>
            <a:lvl1pPr marL="0" indent="0">
              <a:buNone/>
              <a:defRPr sz="1600">
                <a:solidFill>
                  <a:schemeClr val="accent1"/>
                </a:solidFill>
              </a:defRPr>
            </a:lvl1pPr>
          </a:lstStyle>
          <a:p>
            <a:pPr lvl="0"/>
            <a:r>
              <a:rPr lang="en-US" dirty="0" smtClean="0"/>
              <a:t>Title Header</a:t>
            </a:r>
            <a:endParaRPr lang="en-US" dirty="0"/>
          </a:p>
        </p:txBody>
      </p:sp>
      <p:sp>
        <p:nvSpPr>
          <p:cNvPr id="12" name="Text Placeholder 7"/>
          <p:cNvSpPr>
            <a:spLocks noGrp="1"/>
          </p:cNvSpPr>
          <p:nvPr>
            <p:ph type="body" sz="quarter" idx="29" hasCustomPrompt="1"/>
          </p:nvPr>
        </p:nvSpPr>
        <p:spPr>
          <a:xfrm>
            <a:off x="1002748" y="2952753"/>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Subtitle</a:t>
            </a:r>
            <a:endParaRPr lang="en-US" dirty="0"/>
          </a:p>
        </p:txBody>
      </p:sp>
      <p:sp>
        <p:nvSpPr>
          <p:cNvPr id="13" name="Text Placeholder 7"/>
          <p:cNvSpPr>
            <a:spLocks noGrp="1"/>
          </p:cNvSpPr>
          <p:nvPr>
            <p:ph type="body" sz="quarter" idx="30" hasCustomPrompt="1"/>
          </p:nvPr>
        </p:nvSpPr>
        <p:spPr>
          <a:xfrm>
            <a:off x="1002748" y="4116550"/>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Subtitle</a:t>
            </a:r>
            <a:endParaRPr lang="en-US" dirty="0"/>
          </a:p>
        </p:txBody>
      </p:sp>
      <p:sp>
        <p:nvSpPr>
          <p:cNvPr id="14" name="Text Placeholder 7"/>
          <p:cNvSpPr>
            <a:spLocks noGrp="1"/>
          </p:cNvSpPr>
          <p:nvPr>
            <p:ph type="body" sz="quarter" idx="31" hasCustomPrompt="1"/>
          </p:nvPr>
        </p:nvSpPr>
        <p:spPr>
          <a:xfrm>
            <a:off x="1002748" y="5280347"/>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Subtitle</a:t>
            </a:r>
            <a:endParaRPr lang="en-US" dirty="0"/>
          </a:p>
        </p:txBody>
      </p:sp>
      <p:cxnSp>
        <p:nvCxnSpPr>
          <p:cNvPr id="15" name="Straight Connector 14"/>
          <p:cNvCxnSpPr/>
          <p:nvPr userDrawn="1"/>
        </p:nvCxnSpPr>
        <p:spPr>
          <a:xfrm>
            <a:off x="711201" y="3351946"/>
            <a:ext cx="1082896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711201" y="4529762"/>
            <a:ext cx="1082896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Text Placeholder 7"/>
          <p:cNvSpPr>
            <a:spLocks noGrp="1"/>
          </p:cNvSpPr>
          <p:nvPr>
            <p:ph type="body" sz="quarter" idx="32" hasCustomPrompt="1"/>
          </p:nvPr>
        </p:nvSpPr>
        <p:spPr>
          <a:xfrm>
            <a:off x="4748696" y="2294165"/>
            <a:ext cx="2880139" cy="658588"/>
          </a:xfrm>
          <a:prstGeom prst="rect">
            <a:avLst/>
          </a:prstGeom>
          <a:noFill/>
        </p:spPr>
        <p:txBody>
          <a:bodyPr lIns="91440" tIns="45720" rIns="91440" bIns="45720" anchor="t"/>
          <a:lstStyle>
            <a:lvl1pPr marL="0" indent="0">
              <a:buNone/>
              <a:defRPr sz="3400">
                <a:solidFill>
                  <a:schemeClr val="accent1"/>
                </a:solidFill>
              </a:defRPr>
            </a:lvl1pPr>
          </a:lstStyle>
          <a:p>
            <a:pPr lvl="0"/>
            <a:r>
              <a:rPr lang="en-US" dirty="0" smtClean="0"/>
              <a:t>%</a:t>
            </a:r>
            <a:endParaRPr lang="en-US" dirty="0"/>
          </a:p>
        </p:txBody>
      </p:sp>
      <p:sp>
        <p:nvSpPr>
          <p:cNvPr id="19" name="Text Placeholder 7"/>
          <p:cNvSpPr>
            <a:spLocks noGrp="1"/>
          </p:cNvSpPr>
          <p:nvPr>
            <p:ph type="body" sz="quarter" idx="33" hasCustomPrompt="1"/>
          </p:nvPr>
        </p:nvSpPr>
        <p:spPr>
          <a:xfrm>
            <a:off x="4748696" y="3457962"/>
            <a:ext cx="2880139" cy="658588"/>
          </a:xfrm>
          <a:prstGeom prst="rect">
            <a:avLst/>
          </a:prstGeom>
          <a:noFill/>
        </p:spPr>
        <p:txBody>
          <a:bodyPr lIns="91440" tIns="45720" rIns="91440" bIns="45720" anchor="t"/>
          <a:lstStyle>
            <a:lvl1pPr marL="0" indent="0">
              <a:buNone/>
              <a:defRPr sz="3400">
                <a:solidFill>
                  <a:schemeClr val="accent1"/>
                </a:solidFill>
              </a:defRPr>
            </a:lvl1pPr>
          </a:lstStyle>
          <a:p>
            <a:pPr lvl="0"/>
            <a:r>
              <a:rPr lang="en-US" dirty="0" smtClean="0"/>
              <a:t>%</a:t>
            </a:r>
            <a:endParaRPr lang="en-US" dirty="0"/>
          </a:p>
        </p:txBody>
      </p:sp>
      <p:sp>
        <p:nvSpPr>
          <p:cNvPr id="20" name="Text Placeholder 7"/>
          <p:cNvSpPr>
            <a:spLocks noGrp="1"/>
          </p:cNvSpPr>
          <p:nvPr>
            <p:ph type="body" sz="quarter" idx="34" hasCustomPrompt="1"/>
          </p:nvPr>
        </p:nvSpPr>
        <p:spPr>
          <a:xfrm>
            <a:off x="4748696" y="4621759"/>
            <a:ext cx="2880139" cy="658588"/>
          </a:xfrm>
          <a:prstGeom prst="rect">
            <a:avLst/>
          </a:prstGeom>
          <a:noFill/>
        </p:spPr>
        <p:txBody>
          <a:bodyPr lIns="91440" tIns="45720" rIns="91440" bIns="45720" anchor="t"/>
          <a:lstStyle>
            <a:lvl1pPr marL="0" indent="0">
              <a:buNone/>
              <a:defRPr sz="3400">
                <a:solidFill>
                  <a:schemeClr val="accent1"/>
                </a:solidFill>
              </a:defRPr>
            </a:lvl1pPr>
          </a:lstStyle>
          <a:p>
            <a:pPr lvl="0"/>
            <a:r>
              <a:rPr lang="en-US" dirty="0" smtClean="0"/>
              <a:t>%</a:t>
            </a:r>
            <a:endParaRPr lang="en-US" dirty="0"/>
          </a:p>
        </p:txBody>
      </p:sp>
      <p:sp>
        <p:nvSpPr>
          <p:cNvPr id="21" name="Text Placeholder 7"/>
          <p:cNvSpPr>
            <a:spLocks noGrp="1"/>
          </p:cNvSpPr>
          <p:nvPr>
            <p:ph type="body" sz="quarter" idx="35" hasCustomPrompt="1"/>
          </p:nvPr>
        </p:nvSpPr>
        <p:spPr>
          <a:xfrm>
            <a:off x="4748696" y="2952753"/>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Subtext</a:t>
            </a:r>
            <a:endParaRPr lang="en-US" dirty="0"/>
          </a:p>
        </p:txBody>
      </p:sp>
      <p:sp>
        <p:nvSpPr>
          <p:cNvPr id="22" name="Text Placeholder 7"/>
          <p:cNvSpPr>
            <a:spLocks noGrp="1"/>
          </p:cNvSpPr>
          <p:nvPr>
            <p:ph type="body" sz="quarter" idx="36" hasCustomPrompt="1"/>
          </p:nvPr>
        </p:nvSpPr>
        <p:spPr>
          <a:xfrm>
            <a:off x="4748696" y="4116550"/>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Subtext</a:t>
            </a:r>
            <a:endParaRPr lang="en-US" dirty="0"/>
          </a:p>
        </p:txBody>
      </p:sp>
      <p:sp>
        <p:nvSpPr>
          <p:cNvPr id="23" name="Text Placeholder 7"/>
          <p:cNvSpPr>
            <a:spLocks noGrp="1"/>
          </p:cNvSpPr>
          <p:nvPr>
            <p:ph type="body" sz="quarter" idx="37" hasCustomPrompt="1"/>
          </p:nvPr>
        </p:nvSpPr>
        <p:spPr>
          <a:xfrm>
            <a:off x="4748696" y="5280347"/>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Subtext</a:t>
            </a:r>
            <a:endParaRPr lang="en-US" dirty="0"/>
          </a:p>
        </p:txBody>
      </p:sp>
      <p:sp>
        <p:nvSpPr>
          <p:cNvPr id="24" name="Text Placeholder 7"/>
          <p:cNvSpPr>
            <a:spLocks noGrp="1"/>
          </p:cNvSpPr>
          <p:nvPr>
            <p:ph type="body" sz="quarter" idx="38" hasCustomPrompt="1"/>
          </p:nvPr>
        </p:nvSpPr>
        <p:spPr>
          <a:xfrm>
            <a:off x="8377309" y="2294165"/>
            <a:ext cx="2880139" cy="658588"/>
          </a:xfrm>
          <a:prstGeom prst="rect">
            <a:avLst/>
          </a:prstGeom>
          <a:noFill/>
        </p:spPr>
        <p:txBody>
          <a:bodyPr lIns="91440" tIns="45720" rIns="91440" bIns="45720" anchor="t"/>
          <a:lstStyle>
            <a:lvl1pPr marL="0" indent="0">
              <a:buNone/>
              <a:defRPr sz="3400">
                <a:solidFill>
                  <a:schemeClr val="accent1"/>
                </a:solidFill>
              </a:defRPr>
            </a:lvl1pPr>
          </a:lstStyle>
          <a:p>
            <a:pPr lvl="0"/>
            <a:r>
              <a:rPr lang="en-US" dirty="0" smtClean="0"/>
              <a:t>%</a:t>
            </a:r>
            <a:endParaRPr lang="en-US" dirty="0"/>
          </a:p>
        </p:txBody>
      </p:sp>
      <p:sp>
        <p:nvSpPr>
          <p:cNvPr id="25" name="Text Placeholder 7"/>
          <p:cNvSpPr>
            <a:spLocks noGrp="1"/>
          </p:cNvSpPr>
          <p:nvPr>
            <p:ph type="body" sz="quarter" idx="39" hasCustomPrompt="1"/>
          </p:nvPr>
        </p:nvSpPr>
        <p:spPr>
          <a:xfrm>
            <a:off x="8377309" y="3457962"/>
            <a:ext cx="2880139" cy="658588"/>
          </a:xfrm>
          <a:prstGeom prst="rect">
            <a:avLst/>
          </a:prstGeom>
          <a:noFill/>
        </p:spPr>
        <p:txBody>
          <a:bodyPr lIns="91440" tIns="45720" rIns="91440" bIns="45720" anchor="t"/>
          <a:lstStyle>
            <a:lvl1pPr marL="0" indent="0">
              <a:buNone/>
              <a:defRPr sz="3400">
                <a:solidFill>
                  <a:schemeClr val="accent1"/>
                </a:solidFill>
              </a:defRPr>
            </a:lvl1pPr>
          </a:lstStyle>
          <a:p>
            <a:pPr lvl="0"/>
            <a:r>
              <a:rPr lang="en-US" dirty="0" smtClean="0"/>
              <a:t>%</a:t>
            </a:r>
            <a:endParaRPr lang="en-US" dirty="0"/>
          </a:p>
        </p:txBody>
      </p:sp>
      <p:sp>
        <p:nvSpPr>
          <p:cNvPr id="26" name="Text Placeholder 7"/>
          <p:cNvSpPr>
            <a:spLocks noGrp="1"/>
          </p:cNvSpPr>
          <p:nvPr>
            <p:ph type="body" sz="quarter" idx="40" hasCustomPrompt="1"/>
          </p:nvPr>
        </p:nvSpPr>
        <p:spPr>
          <a:xfrm>
            <a:off x="8377309" y="4621759"/>
            <a:ext cx="2880139" cy="658588"/>
          </a:xfrm>
          <a:prstGeom prst="rect">
            <a:avLst/>
          </a:prstGeom>
          <a:noFill/>
        </p:spPr>
        <p:txBody>
          <a:bodyPr lIns="91440" tIns="45720" rIns="91440" bIns="45720" anchor="t"/>
          <a:lstStyle>
            <a:lvl1pPr marL="0" indent="0">
              <a:buNone/>
              <a:defRPr sz="3400">
                <a:solidFill>
                  <a:schemeClr val="accent1"/>
                </a:solidFill>
              </a:defRPr>
            </a:lvl1pPr>
          </a:lstStyle>
          <a:p>
            <a:pPr lvl="0"/>
            <a:r>
              <a:rPr lang="en-US" dirty="0" smtClean="0"/>
              <a:t>%</a:t>
            </a:r>
            <a:endParaRPr lang="en-US" dirty="0"/>
          </a:p>
        </p:txBody>
      </p:sp>
      <p:sp>
        <p:nvSpPr>
          <p:cNvPr id="27" name="Text Placeholder 7"/>
          <p:cNvSpPr>
            <a:spLocks noGrp="1"/>
          </p:cNvSpPr>
          <p:nvPr>
            <p:ph type="body" sz="quarter" idx="41" hasCustomPrompt="1"/>
          </p:nvPr>
        </p:nvSpPr>
        <p:spPr>
          <a:xfrm>
            <a:off x="8377309" y="2952753"/>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Subtext</a:t>
            </a:r>
            <a:endParaRPr lang="en-US" dirty="0"/>
          </a:p>
        </p:txBody>
      </p:sp>
      <p:sp>
        <p:nvSpPr>
          <p:cNvPr id="28" name="Text Placeholder 7"/>
          <p:cNvSpPr>
            <a:spLocks noGrp="1"/>
          </p:cNvSpPr>
          <p:nvPr>
            <p:ph type="body" sz="quarter" idx="42" hasCustomPrompt="1"/>
          </p:nvPr>
        </p:nvSpPr>
        <p:spPr>
          <a:xfrm>
            <a:off x="8377309" y="4116550"/>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Subtext</a:t>
            </a:r>
            <a:endParaRPr lang="en-US" dirty="0"/>
          </a:p>
        </p:txBody>
      </p:sp>
      <p:sp>
        <p:nvSpPr>
          <p:cNvPr id="29" name="Text Placeholder 7"/>
          <p:cNvSpPr>
            <a:spLocks noGrp="1"/>
          </p:cNvSpPr>
          <p:nvPr>
            <p:ph type="body" sz="quarter" idx="43" hasCustomPrompt="1"/>
          </p:nvPr>
        </p:nvSpPr>
        <p:spPr>
          <a:xfrm>
            <a:off x="8377309" y="5280347"/>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Subtext</a:t>
            </a:r>
            <a:endParaRPr lang="en-US" dirty="0"/>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Comparison Box Title – Use Title Case Arial 24pt Bold</a:t>
            </a:r>
            <a:endParaRPr lang="en-US" dirty="0"/>
          </a:p>
        </p:txBody>
      </p:sp>
      <p:sp>
        <p:nvSpPr>
          <p:cNvPr id="30" name="Text Placeholder 12"/>
          <p:cNvSpPr>
            <a:spLocks noGrp="1"/>
          </p:cNvSpPr>
          <p:nvPr>
            <p:ph type="body" sz="quarter" idx="16" hasCustomPrompt="1"/>
          </p:nvPr>
        </p:nvSpPr>
        <p:spPr bwMode="auto">
          <a:xfrm>
            <a:off x="297778" y="6194512"/>
            <a:ext cx="11589423" cy="282488"/>
          </a:xfrm>
          <a:prstGeom prst="rect">
            <a:avLst/>
          </a:prstGeom>
        </p:spPr>
        <p:txBody>
          <a:bodyPr vert="horz" wrap="square" lIns="91440" tIns="45720" rIns="91440" bIns="45720" rtlCol="0" anchor="b" anchorCtr="0">
            <a:noAutofit/>
          </a:bodyPr>
          <a:lstStyle>
            <a:lvl1pPr>
              <a:defRPr lang="en-US" sz="800" dirty="0" smtClean="0">
                <a:cs typeface="Arial" pitchFamily="34" charset="0"/>
              </a:defRPr>
            </a:lvl1pPr>
          </a:lstStyle>
          <a:p>
            <a:pPr marL="0" lvl="0" indent="0">
              <a:spcBef>
                <a:spcPts val="0"/>
              </a:spcBef>
              <a:buNone/>
            </a:pPr>
            <a:r>
              <a:rPr lang="en-US" smtClean="0"/>
              <a:t>Source </a:t>
            </a:r>
            <a:r>
              <a:rPr lang="en-US" dirty="0" smtClean="0"/>
              <a:t>placeholder; Arial 8pt. Publication Names are Italicized</a:t>
            </a:r>
          </a:p>
        </p:txBody>
      </p:sp>
    </p:spTree>
  </p:cSld>
  <p:clrMapOvr>
    <a:masterClrMapping/>
  </p:clrMapOvr>
  <p:transition>
    <p:wipe/>
  </p:transition>
  <p:extLst mod="1">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BC Bullets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1832" y="1200090"/>
            <a:ext cx="11585369"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7" name="Content Placeholder 2"/>
          <p:cNvSpPr>
            <a:spLocks noGrp="1"/>
          </p:cNvSpPr>
          <p:nvPr>
            <p:ph sz="quarter" idx="17"/>
          </p:nvPr>
        </p:nvSpPr>
        <p:spPr>
          <a:xfrm>
            <a:off x="4146094" y="2294166"/>
            <a:ext cx="7056413" cy="1080453"/>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Text Placeholder 7"/>
          <p:cNvSpPr>
            <a:spLocks noGrp="1"/>
          </p:cNvSpPr>
          <p:nvPr>
            <p:ph type="body" sz="quarter" idx="24" hasCustomPrompt="1"/>
          </p:nvPr>
        </p:nvSpPr>
        <p:spPr>
          <a:xfrm>
            <a:off x="901149" y="2294166"/>
            <a:ext cx="3162852" cy="1080453"/>
          </a:xfrm>
          <a:prstGeom prst="rect">
            <a:avLst/>
          </a:prstGeom>
          <a:solidFill>
            <a:schemeClr val="accent2">
              <a:lumMod val="20000"/>
              <a:lumOff val="80000"/>
            </a:schemeClr>
          </a:solidFill>
        </p:spPr>
        <p:txBody>
          <a:bodyPr lIns="182880" tIns="45720" rIns="91440" bIns="45720" anchor="ctr"/>
          <a:lstStyle>
            <a:lvl1pPr marL="0" indent="0">
              <a:buNone/>
              <a:defRPr sz="1600">
                <a:solidFill>
                  <a:schemeClr val="accent1"/>
                </a:solidFill>
              </a:defRPr>
            </a:lvl1pPr>
          </a:lstStyle>
          <a:p>
            <a:pPr lvl="0"/>
            <a:r>
              <a:rPr lang="en-US" dirty="0" smtClean="0"/>
              <a:t>Title Header</a:t>
            </a:r>
            <a:endParaRPr lang="en-US" dirty="0"/>
          </a:p>
        </p:txBody>
      </p:sp>
      <p:sp>
        <p:nvSpPr>
          <p:cNvPr id="33" name="Content Placeholder 2"/>
          <p:cNvSpPr>
            <a:spLocks noGrp="1"/>
          </p:cNvSpPr>
          <p:nvPr>
            <p:ph sz="quarter" idx="25"/>
          </p:nvPr>
        </p:nvSpPr>
        <p:spPr>
          <a:xfrm>
            <a:off x="4146094" y="3457963"/>
            <a:ext cx="7056413" cy="1080453"/>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34" name="Text Placeholder 7"/>
          <p:cNvSpPr>
            <a:spLocks noGrp="1"/>
          </p:cNvSpPr>
          <p:nvPr>
            <p:ph type="body" sz="quarter" idx="26" hasCustomPrompt="1"/>
          </p:nvPr>
        </p:nvSpPr>
        <p:spPr>
          <a:xfrm>
            <a:off x="901149" y="3457963"/>
            <a:ext cx="3162852" cy="1080453"/>
          </a:xfrm>
          <a:prstGeom prst="rect">
            <a:avLst/>
          </a:prstGeom>
          <a:solidFill>
            <a:schemeClr val="accent2">
              <a:lumMod val="20000"/>
              <a:lumOff val="80000"/>
            </a:schemeClr>
          </a:solidFill>
        </p:spPr>
        <p:txBody>
          <a:bodyPr lIns="182880" tIns="45720" rIns="91440" bIns="45720" anchor="ctr"/>
          <a:lstStyle>
            <a:lvl1pPr marL="0" indent="0">
              <a:buNone/>
              <a:defRPr sz="1600">
                <a:solidFill>
                  <a:schemeClr val="accent1"/>
                </a:solidFill>
              </a:defRPr>
            </a:lvl1pPr>
          </a:lstStyle>
          <a:p>
            <a:pPr lvl="0"/>
            <a:r>
              <a:rPr lang="en-US" dirty="0" smtClean="0"/>
              <a:t>Title Header</a:t>
            </a:r>
            <a:endParaRPr lang="en-US" dirty="0"/>
          </a:p>
        </p:txBody>
      </p:sp>
      <p:sp>
        <p:nvSpPr>
          <p:cNvPr id="35" name="Content Placeholder 2"/>
          <p:cNvSpPr>
            <a:spLocks noGrp="1"/>
          </p:cNvSpPr>
          <p:nvPr>
            <p:ph sz="quarter" idx="27"/>
          </p:nvPr>
        </p:nvSpPr>
        <p:spPr>
          <a:xfrm>
            <a:off x="4146094" y="4621760"/>
            <a:ext cx="7056413" cy="1080453"/>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36" name="Text Placeholder 7"/>
          <p:cNvSpPr>
            <a:spLocks noGrp="1"/>
          </p:cNvSpPr>
          <p:nvPr>
            <p:ph type="body" sz="quarter" idx="28" hasCustomPrompt="1"/>
          </p:nvPr>
        </p:nvSpPr>
        <p:spPr>
          <a:xfrm>
            <a:off x="901149" y="4621760"/>
            <a:ext cx="3162852" cy="1080453"/>
          </a:xfrm>
          <a:prstGeom prst="rect">
            <a:avLst/>
          </a:prstGeom>
          <a:solidFill>
            <a:schemeClr val="accent2">
              <a:lumMod val="20000"/>
              <a:lumOff val="80000"/>
            </a:schemeClr>
          </a:solidFill>
        </p:spPr>
        <p:txBody>
          <a:bodyPr lIns="182880" tIns="45720" rIns="91440" bIns="45720" anchor="ctr"/>
          <a:lstStyle>
            <a:lvl1pPr marL="0" indent="0">
              <a:buNone/>
              <a:defRPr sz="1600">
                <a:solidFill>
                  <a:schemeClr val="accent1"/>
                </a:solidFill>
              </a:defRPr>
            </a:lvl1pPr>
          </a:lstStyle>
          <a:p>
            <a:pPr lvl="0"/>
            <a:r>
              <a:rPr lang="en-US" dirty="0" smtClean="0"/>
              <a:t>Title Header</a:t>
            </a:r>
            <a:endParaRPr lang="en-US" dirty="0"/>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Comparison Box Title – Use Title Case Arial 24pt Bold</a:t>
            </a:r>
            <a:endParaRPr lang="en-US" dirty="0"/>
          </a:p>
        </p:txBody>
      </p:sp>
    </p:spTree>
  </p:cSld>
  <p:clrMapOvr>
    <a:masterClrMapping/>
  </p:clrMapOvr>
  <p:transition>
    <p:wipe/>
  </p:transition>
  <p:extLst mod="1">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5" name="Rectangle 4"/>
          <p:cNvSpPr/>
          <p:nvPr userDrawn="1"/>
        </p:nvSpPr>
        <p:spPr>
          <a:xfrm>
            <a:off x="3721347" y="2817027"/>
            <a:ext cx="2745621" cy="246888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cxnSp>
        <p:nvCxnSpPr>
          <p:cNvPr id="6" name="Straight Connector 5"/>
          <p:cNvCxnSpPr/>
          <p:nvPr userDrawn="1"/>
        </p:nvCxnSpPr>
        <p:spPr>
          <a:xfrm>
            <a:off x="840253" y="2817027"/>
            <a:ext cx="1060351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840253" y="3923451"/>
            <a:ext cx="1060351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840253" y="5285907"/>
            <a:ext cx="1060351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2348536" y="2817027"/>
            <a:ext cx="0" cy="246888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721347" y="2817027"/>
            <a:ext cx="0" cy="2468880"/>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094157" y="2817027"/>
            <a:ext cx="0" cy="246888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466968" y="2817027"/>
            <a:ext cx="0" cy="246888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7839779" y="2817027"/>
            <a:ext cx="0" cy="246888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9212589" y="2817027"/>
            <a:ext cx="0" cy="246888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0585399" y="2817027"/>
            <a:ext cx="0" cy="246888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9917473" y="2364813"/>
            <a:ext cx="0" cy="841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539788" y="2364813"/>
            <a:ext cx="0" cy="841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162100" y="2364813"/>
            <a:ext cx="0" cy="841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806237" y="2364813"/>
            <a:ext cx="0" cy="841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406724" y="2364813"/>
            <a:ext cx="0" cy="841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029036" y="2364813"/>
            <a:ext cx="0" cy="841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6" name="Text Placeholder 11"/>
          <p:cNvSpPr>
            <a:spLocks noGrp="1"/>
          </p:cNvSpPr>
          <p:nvPr userDrawn="1">
            <p:ph type="body" sz="quarter" idx="11" hasCustomPrompt="1"/>
          </p:nvPr>
        </p:nvSpPr>
        <p:spPr>
          <a:xfrm>
            <a:off x="754433" y="4134658"/>
            <a:ext cx="1471471" cy="276999"/>
          </a:xfrm>
          <a:prstGeom prst="rect">
            <a:avLst/>
          </a:prstGeom>
          <a:noFill/>
        </p:spPr>
        <p:txBody>
          <a:bodyPr wrap="square" lIns="91440" tIns="45720" rIns="91440" bIns="45720" anchor="t" anchorCtr="0">
            <a:spAutoFit/>
          </a:bodyPr>
          <a:lstStyle>
            <a:lvl1pPr marL="0" indent="0" algn="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57" name="Text Placeholder 11"/>
          <p:cNvSpPr>
            <a:spLocks noGrp="1"/>
          </p:cNvSpPr>
          <p:nvPr userDrawn="1">
            <p:ph type="body" sz="quarter" idx="36" hasCustomPrompt="1"/>
          </p:nvPr>
        </p:nvSpPr>
        <p:spPr>
          <a:xfrm>
            <a:off x="2349380" y="3500600"/>
            <a:ext cx="1357336" cy="281313"/>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Phase 1</a:t>
            </a:r>
          </a:p>
        </p:txBody>
      </p:sp>
      <p:sp>
        <p:nvSpPr>
          <p:cNvPr id="62" name="Text Placeholder 11"/>
          <p:cNvSpPr>
            <a:spLocks noGrp="1"/>
          </p:cNvSpPr>
          <p:nvPr userDrawn="1">
            <p:ph type="body" sz="quarter" idx="37" hasCustomPrompt="1"/>
          </p:nvPr>
        </p:nvSpPr>
        <p:spPr>
          <a:xfrm>
            <a:off x="3719370" y="3504914"/>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Phase 2</a:t>
            </a:r>
          </a:p>
        </p:txBody>
      </p:sp>
      <p:sp>
        <p:nvSpPr>
          <p:cNvPr id="63" name="Text Placeholder 11"/>
          <p:cNvSpPr>
            <a:spLocks noGrp="1"/>
          </p:cNvSpPr>
          <p:nvPr userDrawn="1">
            <p:ph type="body" sz="quarter" idx="38" hasCustomPrompt="1"/>
          </p:nvPr>
        </p:nvSpPr>
        <p:spPr>
          <a:xfrm>
            <a:off x="5095002" y="3504914"/>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Phase 3</a:t>
            </a:r>
          </a:p>
        </p:txBody>
      </p:sp>
      <p:sp>
        <p:nvSpPr>
          <p:cNvPr id="64" name="Text Placeholder 11"/>
          <p:cNvSpPr>
            <a:spLocks noGrp="1"/>
          </p:cNvSpPr>
          <p:nvPr userDrawn="1">
            <p:ph type="body" sz="quarter" idx="39" hasCustomPrompt="1"/>
          </p:nvPr>
        </p:nvSpPr>
        <p:spPr>
          <a:xfrm>
            <a:off x="6474942" y="3504914"/>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Phase 4</a:t>
            </a:r>
          </a:p>
        </p:txBody>
      </p:sp>
      <p:sp>
        <p:nvSpPr>
          <p:cNvPr id="65" name="Text Placeholder 11"/>
          <p:cNvSpPr>
            <a:spLocks noGrp="1"/>
          </p:cNvSpPr>
          <p:nvPr userDrawn="1">
            <p:ph type="body" sz="quarter" idx="40" hasCustomPrompt="1"/>
          </p:nvPr>
        </p:nvSpPr>
        <p:spPr>
          <a:xfrm>
            <a:off x="7850378" y="3504914"/>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Phase 5</a:t>
            </a:r>
          </a:p>
        </p:txBody>
      </p:sp>
      <p:sp>
        <p:nvSpPr>
          <p:cNvPr id="66" name="Text Placeholder 11"/>
          <p:cNvSpPr>
            <a:spLocks noGrp="1"/>
          </p:cNvSpPr>
          <p:nvPr userDrawn="1">
            <p:ph type="body" sz="quarter" idx="41" hasCustomPrompt="1"/>
          </p:nvPr>
        </p:nvSpPr>
        <p:spPr>
          <a:xfrm>
            <a:off x="9204618" y="3504914"/>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Phase 7</a:t>
            </a:r>
          </a:p>
        </p:txBody>
      </p:sp>
      <p:sp>
        <p:nvSpPr>
          <p:cNvPr id="67" name="Text Placeholder 11"/>
          <p:cNvSpPr>
            <a:spLocks noGrp="1"/>
          </p:cNvSpPr>
          <p:nvPr userDrawn="1">
            <p:ph type="body" sz="quarter" idx="42" hasCustomPrompt="1"/>
          </p:nvPr>
        </p:nvSpPr>
        <p:spPr>
          <a:xfrm>
            <a:off x="2349380" y="4130343"/>
            <a:ext cx="1357336" cy="281313"/>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7</a:t>
            </a:r>
          </a:p>
        </p:txBody>
      </p:sp>
      <p:sp>
        <p:nvSpPr>
          <p:cNvPr id="68" name="Text Placeholder 11"/>
          <p:cNvSpPr>
            <a:spLocks noGrp="1"/>
          </p:cNvSpPr>
          <p:nvPr userDrawn="1">
            <p:ph type="body" sz="quarter" idx="43" hasCustomPrompt="1"/>
          </p:nvPr>
        </p:nvSpPr>
        <p:spPr>
          <a:xfrm>
            <a:off x="3719370" y="4134657"/>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8</a:t>
            </a:r>
          </a:p>
        </p:txBody>
      </p:sp>
      <p:sp>
        <p:nvSpPr>
          <p:cNvPr id="69" name="Text Placeholder 11"/>
          <p:cNvSpPr>
            <a:spLocks noGrp="1"/>
          </p:cNvSpPr>
          <p:nvPr userDrawn="1">
            <p:ph type="body" sz="quarter" idx="44" hasCustomPrompt="1"/>
          </p:nvPr>
        </p:nvSpPr>
        <p:spPr>
          <a:xfrm>
            <a:off x="5095002" y="4134657"/>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9</a:t>
            </a:r>
          </a:p>
        </p:txBody>
      </p:sp>
      <p:sp>
        <p:nvSpPr>
          <p:cNvPr id="70" name="Text Placeholder 11"/>
          <p:cNvSpPr>
            <a:spLocks noGrp="1"/>
          </p:cNvSpPr>
          <p:nvPr userDrawn="1">
            <p:ph type="body" sz="quarter" idx="45" hasCustomPrompt="1"/>
          </p:nvPr>
        </p:nvSpPr>
        <p:spPr>
          <a:xfrm>
            <a:off x="6474942" y="4134657"/>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10</a:t>
            </a:r>
          </a:p>
        </p:txBody>
      </p:sp>
      <p:sp>
        <p:nvSpPr>
          <p:cNvPr id="71" name="Text Placeholder 11"/>
          <p:cNvSpPr>
            <a:spLocks noGrp="1"/>
          </p:cNvSpPr>
          <p:nvPr userDrawn="1">
            <p:ph type="body" sz="quarter" idx="46" hasCustomPrompt="1"/>
          </p:nvPr>
        </p:nvSpPr>
        <p:spPr>
          <a:xfrm>
            <a:off x="7850378" y="4134657"/>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11</a:t>
            </a:r>
          </a:p>
        </p:txBody>
      </p:sp>
      <p:sp>
        <p:nvSpPr>
          <p:cNvPr id="72" name="Text Placeholder 11"/>
          <p:cNvSpPr>
            <a:spLocks noGrp="1"/>
          </p:cNvSpPr>
          <p:nvPr userDrawn="1">
            <p:ph type="body" sz="quarter" idx="47" hasCustomPrompt="1"/>
          </p:nvPr>
        </p:nvSpPr>
        <p:spPr>
          <a:xfrm>
            <a:off x="9204618" y="4134657"/>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12</a:t>
            </a:r>
          </a:p>
        </p:txBody>
      </p:sp>
      <p:sp>
        <p:nvSpPr>
          <p:cNvPr id="73" name="Text Placeholder 11"/>
          <p:cNvSpPr>
            <a:spLocks noGrp="1"/>
          </p:cNvSpPr>
          <p:nvPr userDrawn="1">
            <p:ph type="body" sz="quarter" idx="48" hasCustomPrompt="1"/>
          </p:nvPr>
        </p:nvSpPr>
        <p:spPr>
          <a:xfrm>
            <a:off x="2437852" y="2081358"/>
            <a:ext cx="1202560" cy="276999"/>
          </a:xfrm>
          <a:prstGeom prst="rect">
            <a:avLst/>
          </a:prstGeom>
          <a:noFill/>
          <a:ln w="12700">
            <a:solidFill>
              <a:schemeClr val="accent1"/>
            </a:solidFill>
          </a:ln>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1</a:t>
            </a:r>
          </a:p>
        </p:txBody>
      </p:sp>
      <p:sp>
        <p:nvSpPr>
          <p:cNvPr id="74" name="Text Placeholder 11"/>
          <p:cNvSpPr>
            <a:spLocks noGrp="1"/>
          </p:cNvSpPr>
          <p:nvPr userDrawn="1">
            <p:ph type="body" sz="quarter" idx="49" hasCustomPrompt="1"/>
          </p:nvPr>
        </p:nvSpPr>
        <p:spPr>
          <a:xfrm>
            <a:off x="3829325" y="2081358"/>
            <a:ext cx="1202560" cy="276999"/>
          </a:xfrm>
          <a:prstGeom prst="rect">
            <a:avLst/>
          </a:prstGeom>
          <a:solidFill>
            <a:schemeClr val="accent1"/>
          </a:solidFill>
          <a:ln w="12700">
            <a:solidFill>
              <a:schemeClr val="accent1"/>
            </a:solidFill>
          </a:ln>
        </p:spPr>
        <p:txBody>
          <a:bodyPr wrap="square"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2</a:t>
            </a:r>
          </a:p>
        </p:txBody>
      </p:sp>
      <p:sp>
        <p:nvSpPr>
          <p:cNvPr id="75" name="Text Placeholder 11"/>
          <p:cNvSpPr>
            <a:spLocks noGrp="1"/>
          </p:cNvSpPr>
          <p:nvPr userDrawn="1">
            <p:ph type="body" sz="quarter" idx="50" hasCustomPrompt="1"/>
          </p:nvPr>
        </p:nvSpPr>
        <p:spPr>
          <a:xfrm>
            <a:off x="5204957" y="2081358"/>
            <a:ext cx="1202560" cy="276999"/>
          </a:xfrm>
          <a:prstGeom prst="rect">
            <a:avLst/>
          </a:prstGeom>
          <a:noFill/>
          <a:ln w="12700">
            <a:solidFill>
              <a:schemeClr val="accent1"/>
            </a:solidFill>
          </a:ln>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3</a:t>
            </a:r>
          </a:p>
        </p:txBody>
      </p:sp>
      <p:sp>
        <p:nvSpPr>
          <p:cNvPr id="76" name="Text Placeholder 11"/>
          <p:cNvSpPr>
            <a:spLocks noGrp="1"/>
          </p:cNvSpPr>
          <p:nvPr userDrawn="1">
            <p:ph type="body" sz="quarter" idx="51" hasCustomPrompt="1"/>
          </p:nvPr>
        </p:nvSpPr>
        <p:spPr>
          <a:xfrm>
            <a:off x="6584897" y="2081358"/>
            <a:ext cx="1202560" cy="276999"/>
          </a:xfrm>
          <a:prstGeom prst="rect">
            <a:avLst/>
          </a:prstGeom>
          <a:noFill/>
          <a:ln w="12700">
            <a:solidFill>
              <a:schemeClr val="accent1"/>
            </a:solidFill>
          </a:ln>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4</a:t>
            </a:r>
          </a:p>
        </p:txBody>
      </p:sp>
      <p:sp>
        <p:nvSpPr>
          <p:cNvPr id="77" name="Text Placeholder 11"/>
          <p:cNvSpPr>
            <a:spLocks noGrp="1"/>
          </p:cNvSpPr>
          <p:nvPr userDrawn="1">
            <p:ph type="body" sz="quarter" idx="52" hasCustomPrompt="1"/>
          </p:nvPr>
        </p:nvSpPr>
        <p:spPr>
          <a:xfrm>
            <a:off x="7960333" y="2081358"/>
            <a:ext cx="1202560" cy="276999"/>
          </a:xfrm>
          <a:prstGeom prst="rect">
            <a:avLst/>
          </a:prstGeom>
          <a:noFill/>
          <a:ln w="12700">
            <a:solidFill>
              <a:schemeClr val="accent1"/>
            </a:solidFill>
          </a:ln>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5</a:t>
            </a:r>
          </a:p>
        </p:txBody>
      </p:sp>
      <p:sp>
        <p:nvSpPr>
          <p:cNvPr id="78" name="Text Placeholder 11"/>
          <p:cNvSpPr>
            <a:spLocks noGrp="1"/>
          </p:cNvSpPr>
          <p:nvPr userDrawn="1">
            <p:ph type="body" sz="quarter" idx="53" hasCustomPrompt="1"/>
          </p:nvPr>
        </p:nvSpPr>
        <p:spPr>
          <a:xfrm>
            <a:off x="9314573" y="2081358"/>
            <a:ext cx="1202560" cy="276999"/>
          </a:xfrm>
          <a:prstGeom prst="rect">
            <a:avLst/>
          </a:prstGeom>
          <a:noFill/>
          <a:ln w="12700">
            <a:solidFill>
              <a:schemeClr val="accent1"/>
            </a:solidFill>
          </a:ln>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6</a:t>
            </a:r>
          </a:p>
        </p:txBody>
      </p:sp>
      <p:sp>
        <p:nvSpPr>
          <p:cNvPr id="2" name="Title 1"/>
          <p:cNvSpPr>
            <a:spLocks noGrp="1"/>
          </p:cNvSpPr>
          <p:nvPr userDrawn="1">
            <p:ph type="title" hasCustomPrompt="1"/>
          </p:nvPr>
        </p:nvSpPr>
        <p:spPr/>
        <p:txBody>
          <a:bodyPr anchor="t"/>
          <a:lstStyle/>
          <a:p>
            <a:pPr lvl="0"/>
            <a:r>
              <a:rPr lang="en-US" dirty="0" smtClean="0"/>
              <a:t>Chart Flow Title – Use Title Case Arial 24pt Bold</a:t>
            </a:r>
            <a:endParaRPr lang="en-US" dirty="0"/>
          </a:p>
        </p:txBody>
      </p:sp>
      <p:sp>
        <p:nvSpPr>
          <p:cNvPr id="3" name="Oval 2"/>
          <p:cNvSpPr/>
          <p:nvPr userDrawn="1"/>
        </p:nvSpPr>
        <p:spPr>
          <a:xfrm>
            <a:off x="2988371" y="3170920"/>
            <a:ext cx="85170" cy="851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47" name="Oval 46"/>
          <p:cNvSpPr/>
          <p:nvPr userDrawn="1"/>
        </p:nvSpPr>
        <p:spPr>
          <a:xfrm>
            <a:off x="4369017" y="3170920"/>
            <a:ext cx="85170" cy="851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50" name="Oval 49"/>
          <p:cNvSpPr/>
          <p:nvPr userDrawn="1"/>
        </p:nvSpPr>
        <p:spPr>
          <a:xfrm>
            <a:off x="5763652" y="3170920"/>
            <a:ext cx="85170" cy="851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53" name="Oval 52"/>
          <p:cNvSpPr/>
          <p:nvPr userDrawn="1"/>
        </p:nvSpPr>
        <p:spPr>
          <a:xfrm>
            <a:off x="7121692" y="3170920"/>
            <a:ext cx="85170" cy="851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58" name="Oval 57"/>
          <p:cNvSpPr/>
          <p:nvPr userDrawn="1"/>
        </p:nvSpPr>
        <p:spPr>
          <a:xfrm>
            <a:off x="8497203" y="3170920"/>
            <a:ext cx="85170" cy="851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46" name="Oval 45"/>
          <p:cNvSpPr/>
          <p:nvPr userDrawn="1"/>
        </p:nvSpPr>
        <p:spPr>
          <a:xfrm>
            <a:off x="9874888" y="3170920"/>
            <a:ext cx="85170" cy="851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Tree>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hart Flow">
    <p:spTree>
      <p:nvGrpSpPr>
        <p:cNvPr id="1" name=""/>
        <p:cNvGrpSpPr/>
        <p:nvPr/>
      </p:nvGrpSpPr>
      <p:grpSpPr>
        <a:xfrm>
          <a:off x="0" y="0"/>
          <a:ext cx="0" cy="0"/>
          <a:chOff x="0" y="0"/>
          <a:chExt cx="0" cy="0"/>
        </a:xfrm>
      </p:grpSpPr>
      <p:cxnSp>
        <p:nvCxnSpPr>
          <p:cNvPr id="58" name="Straight Connector 57"/>
          <p:cNvCxnSpPr/>
          <p:nvPr userDrawn="1"/>
        </p:nvCxnSpPr>
        <p:spPr>
          <a:xfrm>
            <a:off x="1496432" y="5304099"/>
            <a:ext cx="8663475"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9" name="Rectangle 58"/>
          <p:cNvSpPr/>
          <p:nvPr userDrawn="1"/>
        </p:nvSpPr>
        <p:spPr>
          <a:xfrm>
            <a:off x="5041973" y="5177468"/>
            <a:ext cx="1321843" cy="253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solidFill>
                <a:schemeClr val="accent1"/>
              </a:solidFill>
            </a:endParaRPr>
          </a:p>
        </p:txBody>
      </p:sp>
      <p:sp>
        <p:nvSpPr>
          <p:cNvPr id="84" name="Rectangle 83"/>
          <p:cNvSpPr/>
          <p:nvPr userDrawn="1"/>
        </p:nvSpPr>
        <p:spPr>
          <a:xfrm>
            <a:off x="2790910" y="2397523"/>
            <a:ext cx="1579569" cy="26675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85" name="Right Arrow 84"/>
          <p:cNvSpPr/>
          <p:nvPr userDrawn="1"/>
        </p:nvSpPr>
        <p:spPr>
          <a:xfrm>
            <a:off x="8908289" y="2257085"/>
            <a:ext cx="2132247" cy="547634"/>
          </a:xfrm>
          <a:prstGeom prst="rightArrow">
            <a:avLst>
              <a:gd name="adj1" fmla="val 50000"/>
              <a:gd name="adj2" fmla="val 6834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86" name="Rectangle 85"/>
          <p:cNvSpPr/>
          <p:nvPr userDrawn="1"/>
        </p:nvSpPr>
        <p:spPr>
          <a:xfrm>
            <a:off x="4414297" y="2397523"/>
            <a:ext cx="4447480" cy="26675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87" name="Rectangle 86"/>
          <p:cNvSpPr/>
          <p:nvPr userDrawn="1"/>
        </p:nvSpPr>
        <p:spPr>
          <a:xfrm>
            <a:off x="1167523" y="2397523"/>
            <a:ext cx="1579569" cy="26675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cxnSp>
        <p:nvCxnSpPr>
          <p:cNvPr id="88" name="Straight Connector 87"/>
          <p:cNvCxnSpPr/>
          <p:nvPr userDrawn="1"/>
        </p:nvCxnSpPr>
        <p:spPr>
          <a:xfrm>
            <a:off x="4393057" y="2736043"/>
            <a:ext cx="0" cy="2338431"/>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2769671" y="2736043"/>
            <a:ext cx="0" cy="2338431"/>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1167523" y="2736043"/>
            <a:ext cx="0" cy="2338431"/>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91" name="Rectangle 90"/>
          <p:cNvSpPr/>
          <p:nvPr userDrawn="1"/>
        </p:nvSpPr>
        <p:spPr>
          <a:xfrm>
            <a:off x="2515474" y="3777287"/>
            <a:ext cx="508825"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cxnSp>
        <p:nvCxnSpPr>
          <p:cNvPr id="97" name="Straight Arrow Connector 96"/>
          <p:cNvCxnSpPr/>
          <p:nvPr userDrawn="1"/>
        </p:nvCxnSpPr>
        <p:spPr>
          <a:xfrm>
            <a:off x="2589048" y="3892703"/>
            <a:ext cx="346841" cy="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98" name="Rectangle 97"/>
          <p:cNvSpPr/>
          <p:nvPr userDrawn="1"/>
        </p:nvSpPr>
        <p:spPr>
          <a:xfrm>
            <a:off x="4072225" y="3777287"/>
            <a:ext cx="508825"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cxnSp>
        <p:nvCxnSpPr>
          <p:cNvPr id="99" name="Straight Arrow Connector 98"/>
          <p:cNvCxnSpPr/>
          <p:nvPr userDrawn="1"/>
        </p:nvCxnSpPr>
        <p:spPr>
          <a:xfrm>
            <a:off x="4221268" y="3892703"/>
            <a:ext cx="346841" cy="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userDrawn="1"/>
        </p:nvCxnSpPr>
        <p:spPr>
          <a:xfrm>
            <a:off x="7069308" y="3892703"/>
            <a:ext cx="346841" cy="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8887041" y="2736043"/>
            <a:ext cx="0" cy="2338431"/>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8" name="Rectangle 107"/>
          <p:cNvSpPr/>
          <p:nvPr userDrawn="1"/>
        </p:nvSpPr>
        <p:spPr>
          <a:xfrm>
            <a:off x="8575752" y="3777287"/>
            <a:ext cx="508825"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cxnSp>
        <p:nvCxnSpPr>
          <p:cNvPr id="109" name="Straight Arrow Connector 108"/>
          <p:cNvCxnSpPr/>
          <p:nvPr userDrawn="1"/>
        </p:nvCxnSpPr>
        <p:spPr>
          <a:xfrm>
            <a:off x="8724794" y="3892703"/>
            <a:ext cx="346841" cy="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13" name="Text Placeholder 7"/>
          <p:cNvSpPr>
            <a:spLocks noGrp="1"/>
          </p:cNvSpPr>
          <p:nvPr>
            <p:ph type="body" sz="quarter" idx="24" hasCustomPrompt="1"/>
          </p:nvPr>
        </p:nvSpPr>
        <p:spPr>
          <a:xfrm>
            <a:off x="1428698" y="3690217"/>
            <a:ext cx="994092" cy="454667"/>
          </a:xfrm>
          <a:prstGeom prst="rect">
            <a:avLst/>
          </a:prstGeom>
          <a:solidFill>
            <a:schemeClr val="accent2">
              <a:lumMod val="75000"/>
            </a:schemeClr>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14" name="Text Placeholder 7"/>
          <p:cNvSpPr>
            <a:spLocks noGrp="1"/>
          </p:cNvSpPr>
          <p:nvPr>
            <p:ph type="body" sz="quarter" idx="25" hasCustomPrompt="1"/>
          </p:nvPr>
        </p:nvSpPr>
        <p:spPr>
          <a:xfrm>
            <a:off x="3037306" y="3690217"/>
            <a:ext cx="994092" cy="454667"/>
          </a:xfrm>
          <a:prstGeom prst="rect">
            <a:avLst/>
          </a:prstGeom>
          <a:solidFill>
            <a:schemeClr val="accent2">
              <a:lumMod val="75000"/>
            </a:schemeClr>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15" name="Text Placeholder 7"/>
          <p:cNvSpPr>
            <a:spLocks noGrp="1"/>
          </p:cNvSpPr>
          <p:nvPr>
            <p:ph type="body" sz="quarter" idx="26" hasCustomPrompt="1"/>
          </p:nvPr>
        </p:nvSpPr>
        <p:spPr>
          <a:xfrm>
            <a:off x="4643534" y="4429151"/>
            <a:ext cx="1086775" cy="497057"/>
          </a:xfrm>
          <a:prstGeom prst="rect">
            <a:avLst/>
          </a:prstGeom>
          <a:solidFill>
            <a:schemeClr val="tx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16" name="Text Placeholder 7"/>
          <p:cNvSpPr>
            <a:spLocks noGrp="1"/>
          </p:cNvSpPr>
          <p:nvPr>
            <p:ph type="body" sz="quarter" idx="27" hasCustomPrompt="1"/>
          </p:nvPr>
        </p:nvSpPr>
        <p:spPr>
          <a:xfrm>
            <a:off x="5898561" y="4429151"/>
            <a:ext cx="1086775" cy="497057"/>
          </a:xfrm>
          <a:prstGeom prst="rect">
            <a:avLst/>
          </a:prstGeom>
          <a:solidFill>
            <a:schemeClr val="tx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17" name="Text Placeholder 7"/>
          <p:cNvSpPr>
            <a:spLocks noGrp="1"/>
          </p:cNvSpPr>
          <p:nvPr>
            <p:ph type="body" sz="quarter" idx="28" hasCustomPrompt="1"/>
          </p:nvPr>
        </p:nvSpPr>
        <p:spPr>
          <a:xfrm>
            <a:off x="4643534" y="2857316"/>
            <a:ext cx="1086775" cy="497057"/>
          </a:xfrm>
          <a:prstGeom prst="rect">
            <a:avLst/>
          </a:prstGeom>
          <a:solidFill>
            <a:schemeClr val="tx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18" name="Text Placeholder 7"/>
          <p:cNvSpPr>
            <a:spLocks noGrp="1"/>
          </p:cNvSpPr>
          <p:nvPr>
            <p:ph type="body" sz="quarter" idx="29" hasCustomPrompt="1"/>
          </p:nvPr>
        </p:nvSpPr>
        <p:spPr>
          <a:xfrm>
            <a:off x="5898561" y="2857316"/>
            <a:ext cx="1086775" cy="497057"/>
          </a:xfrm>
          <a:prstGeom prst="rect">
            <a:avLst/>
          </a:prstGeom>
          <a:solidFill>
            <a:schemeClr val="tx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19" name="Text Placeholder 7"/>
          <p:cNvSpPr>
            <a:spLocks noGrp="1"/>
          </p:cNvSpPr>
          <p:nvPr>
            <p:ph type="body" sz="quarter" idx="30" hasCustomPrompt="1"/>
          </p:nvPr>
        </p:nvSpPr>
        <p:spPr>
          <a:xfrm>
            <a:off x="7576686" y="3690217"/>
            <a:ext cx="994092" cy="454667"/>
          </a:xfrm>
          <a:prstGeom prst="rect">
            <a:avLst/>
          </a:prstGeom>
          <a:solidFill>
            <a:schemeClr val="tx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20" name="Text Placeholder 7"/>
          <p:cNvSpPr>
            <a:spLocks noGrp="1"/>
          </p:cNvSpPr>
          <p:nvPr>
            <p:ph type="body" sz="quarter" idx="31" hasCustomPrompt="1"/>
          </p:nvPr>
        </p:nvSpPr>
        <p:spPr>
          <a:xfrm>
            <a:off x="9273401" y="3690217"/>
            <a:ext cx="994092" cy="454667"/>
          </a:xfrm>
          <a:prstGeom prst="rect">
            <a:avLst/>
          </a:prstGeom>
          <a:solidFill>
            <a:schemeClr val="accent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21" name="Text Placeholder 7"/>
          <p:cNvSpPr>
            <a:spLocks noGrp="1"/>
          </p:cNvSpPr>
          <p:nvPr>
            <p:ph type="body" sz="quarter" idx="32" hasCustomPrompt="1"/>
          </p:nvPr>
        </p:nvSpPr>
        <p:spPr>
          <a:xfrm>
            <a:off x="4607183" y="3690217"/>
            <a:ext cx="2378152" cy="454667"/>
          </a:xfrm>
          <a:prstGeom prst="rect">
            <a:avLst/>
          </a:prstGeom>
          <a:solidFill>
            <a:schemeClr val="tx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22" name="Text Placeholder 11"/>
          <p:cNvSpPr>
            <a:spLocks noGrp="1"/>
          </p:cNvSpPr>
          <p:nvPr>
            <p:ph type="body" sz="quarter" idx="11" hasCustomPrompt="1"/>
          </p:nvPr>
        </p:nvSpPr>
        <p:spPr>
          <a:xfrm>
            <a:off x="1167523" y="1952601"/>
            <a:ext cx="1471471"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23" name="Text Placeholder 11"/>
          <p:cNvSpPr>
            <a:spLocks noGrp="1"/>
          </p:cNvSpPr>
          <p:nvPr>
            <p:ph type="body" sz="quarter" idx="33" hasCustomPrompt="1"/>
          </p:nvPr>
        </p:nvSpPr>
        <p:spPr>
          <a:xfrm>
            <a:off x="2790910" y="1952601"/>
            <a:ext cx="1471471"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24" name="Text Placeholder 11"/>
          <p:cNvSpPr>
            <a:spLocks noGrp="1"/>
          </p:cNvSpPr>
          <p:nvPr>
            <p:ph type="body" sz="quarter" idx="34" hasCustomPrompt="1"/>
          </p:nvPr>
        </p:nvSpPr>
        <p:spPr>
          <a:xfrm>
            <a:off x="5862341" y="1952601"/>
            <a:ext cx="1471471"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25" name="Text Placeholder 11"/>
          <p:cNvSpPr>
            <a:spLocks noGrp="1"/>
          </p:cNvSpPr>
          <p:nvPr>
            <p:ph type="body" sz="quarter" idx="35" hasCustomPrompt="1"/>
          </p:nvPr>
        </p:nvSpPr>
        <p:spPr>
          <a:xfrm>
            <a:off x="8914144" y="1952601"/>
            <a:ext cx="1616917"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26" name="Text Placeholder 11"/>
          <p:cNvSpPr>
            <a:spLocks noGrp="1"/>
          </p:cNvSpPr>
          <p:nvPr>
            <p:ph type="body" sz="quarter" idx="36" hasCustomPrompt="1"/>
          </p:nvPr>
        </p:nvSpPr>
        <p:spPr>
          <a:xfrm>
            <a:off x="827825" y="5165600"/>
            <a:ext cx="600872"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a:t>
            </a:r>
          </a:p>
        </p:txBody>
      </p:sp>
      <p:sp>
        <p:nvSpPr>
          <p:cNvPr id="127" name="Text Placeholder 11"/>
          <p:cNvSpPr>
            <a:spLocks noGrp="1"/>
          </p:cNvSpPr>
          <p:nvPr>
            <p:ph type="body" sz="quarter" idx="37" hasCustomPrompt="1"/>
          </p:nvPr>
        </p:nvSpPr>
        <p:spPr>
          <a:xfrm>
            <a:off x="10227641" y="5165600"/>
            <a:ext cx="600872"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smtClean="0"/>
              <a:t>#</a:t>
            </a:r>
            <a:endParaRPr lang="en-US" dirty="0" smtClean="0"/>
          </a:p>
        </p:txBody>
      </p:sp>
      <p:sp>
        <p:nvSpPr>
          <p:cNvPr id="128" name="Text Placeholder 11"/>
          <p:cNvSpPr>
            <a:spLocks noGrp="1"/>
          </p:cNvSpPr>
          <p:nvPr>
            <p:ph type="body" sz="quarter" idx="38" hasCustomPrompt="1"/>
          </p:nvPr>
        </p:nvSpPr>
        <p:spPr>
          <a:xfrm>
            <a:off x="5041973" y="5165600"/>
            <a:ext cx="1321843"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 name="Title 1"/>
          <p:cNvSpPr>
            <a:spLocks noGrp="1"/>
          </p:cNvSpPr>
          <p:nvPr>
            <p:ph type="title" hasCustomPrompt="1"/>
          </p:nvPr>
        </p:nvSpPr>
        <p:spPr/>
        <p:txBody>
          <a:bodyPr anchor="t"/>
          <a:lstStyle/>
          <a:p>
            <a:pPr lvl="0"/>
            <a:r>
              <a:rPr lang="en-US" dirty="0" smtClean="0"/>
              <a:t>Chart Flow Title – Use Title Case Arial 24pt Bold</a:t>
            </a:r>
            <a:endParaRPr lang="en-US" dirty="0"/>
          </a:p>
        </p:txBody>
      </p:sp>
      <p:cxnSp>
        <p:nvCxnSpPr>
          <p:cNvPr id="102" name="Straight Arrow Connector 101"/>
          <p:cNvCxnSpPr/>
          <p:nvPr userDrawn="1"/>
        </p:nvCxnSpPr>
        <p:spPr>
          <a:xfrm rot="10800000" flipV="1">
            <a:off x="5374430" y="4168036"/>
            <a:ext cx="238392" cy="178794"/>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userDrawn="1"/>
        </p:nvCxnSpPr>
        <p:spPr>
          <a:xfrm flipH="1" flipV="1">
            <a:off x="5374430" y="3436693"/>
            <a:ext cx="238392" cy="178794"/>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userDrawn="1"/>
        </p:nvCxnSpPr>
        <p:spPr>
          <a:xfrm flipV="1">
            <a:off x="5979695" y="3435390"/>
            <a:ext cx="238392" cy="178794"/>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userDrawn="1"/>
        </p:nvCxnSpPr>
        <p:spPr>
          <a:xfrm rot="10800000" flipH="1" flipV="1">
            <a:off x="5979696" y="4169340"/>
            <a:ext cx="238392" cy="178794"/>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Pattern-Nodes_Cover">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white">
          <a:xfrm>
            <a:off x="609600" y="2813548"/>
            <a:ext cx="5892800" cy="867930"/>
          </a:xfrm>
          <a:prstGeom prst="rect">
            <a:avLst/>
          </a:prstGeom>
        </p:spPr>
        <p:txBody>
          <a:bodyPr wrap="square" lIns="91440" tIns="45720" rIns="91440" bIns="45720" anchor="t" anchorCtr="0">
            <a:noAutofit/>
          </a:bodyPr>
          <a:lstStyle>
            <a:lvl1pPr>
              <a:lnSpc>
                <a:spcPct val="100000"/>
              </a:lnSpc>
              <a:spcBef>
                <a:spcPts val="0"/>
              </a:spcBef>
              <a:defRPr sz="2800" cap="none" baseline="0">
                <a:solidFill>
                  <a:schemeClr val="accent1"/>
                </a:solidFill>
              </a:defRPr>
            </a:lvl1pPr>
          </a:lstStyle>
          <a:p>
            <a:r>
              <a:rPr lang="en-US" dirty="0" smtClean="0"/>
              <a:t>Cover Option 1: Title Arial Bold 28pt</a:t>
            </a:r>
            <a:endParaRPr lang="en-US" dirty="0"/>
          </a:p>
        </p:txBody>
      </p:sp>
      <p:sp>
        <p:nvSpPr>
          <p:cNvPr id="12" name="Subtitle 2"/>
          <p:cNvSpPr>
            <a:spLocks noGrp="1"/>
          </p:cNvSpPr>
          <p:nvPr>
            <p:ph type="subTitle" idx="1" hasCustomPrompt="1"/>
          </p:nvPr>
        </p:nvSpPr>
        <p:spPr bwMode="white">
          <a:xfrm>
            <a:off x="609600" y="3890513"/>
            <a:ext cx="5892800" cy="341632"/>
          </a:xfrm>
          <a:prstGeom prst="rect">
            <a:avLst/>
          </a:prstGeom>
        </p:spPr>
        <p:txBody>
          <a:bodyPr wrap="square" lIns="91440" tIns="45720" rIns="91440" bIns="45720" anchor="t">
            <a:noAutofit/>
          </a:bodyPr>
          <a:lstStyle>
            <a:lvl1pPr marL="0" indent="0" algn="l">
              <a:lnSpc>
                <a:spcPct val="100000"/>
              </a:lnSpc>
              <a:spcBef>
                <a:spcPts val="0"/>
              </a:spcBef>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here to edit subtitle</a:t>
            </a:r>
            <a:endParaRPr lang="en-US" dirty="0"/>
          </a:p>
        </p:txBody>
      </p:sp>
      <p:sp>
        <p:nvSpPr>
          <p:cNvPr id="13" name="Text Placeholder 12"/>
          <p:cNvSpPr>
            <a:spLocks noGrp="1"/>
          </p:cNvSpPr>
          <p:nvPr>
            <p:ph type="body" sz="quarter" idx="10" hasCustomPrompt="1"/>
          </p:nvPr>
        </p:nvSpPr>
        <p:spPr bwMode="white">
          <a:xfrm>
            <a:off x="609600" y="4441180"/>
            <a:ext cx="5892800" cy="359420"/>
          </a:xfrm>
          <a:prstGeom prst="rect">
            <a:avLst/>
          </a:prstGeom>
        </p:spPr>
        <p:txBody>
          <a:bodyPr wrap="square" lIns="91440" tIns="45720" rIns="91440" bIns="45720" anchor="t">
            <a:noAutofit/>
          </a:bodyPr>
          <a:lstStyle>
            <a:lvl1pPr marL="0" indent="0">
              <a:lnSpc>
                <a:spcPct val="100000"/>
              </a:lnSpc>
              <a:spcBef>
                <a:spcPts val="600"/>
              </a:spcBef>
              <a:buNone/>
              <a:defRPr sz="1600" b="1">
                <a:solidFill>
                  <a:schemeClr val="bg1"/>
                </a:solidFill>
              </a:defRPr>
            </a:lvl1pPr>
            <a:lvl2pPr marL="1588" indent="0">
              <a:lnSpc>
                <a:spcPct val="100000"/>
              </a:lnSpc>
              <a:spcBef>
                <a:spcPts val="600"/>
              </a:spcBef>
              <a:buNone/>
              <a:defRPr sz="1400" b="0">
                <a:solidFill>
                  <a:schemeClr val="bg1"/>
                </a:solidFill>
              </a:defRPr>
            </a:lvl2pPr>
            <a:lvl3pPr marL="558800" indent="0">
              <a:spcBef>
                <a:spcPts val="600"/>
              </a:spcBef>
              <a:buNone/>
              <a:defRPr sz="1400"/>
            </a:lvl3pPr>
            <a:lvl4pPr marL="914400" indent="0">
              <a:spcBef>
                <a:spcPts val="600"/>
              </a:spcBef>
              <a:buNone/>
              <a:defRPr sz="1400"/>
            </a:lvl4pPr>
            <a:lvl5pPr marL="1201737" indent="0">
              <a:spcBef>
                <a:spcPts val="600"/>
              </a:spcBef>
              <a:buNone/>
              <a:defRPr sz="1400"/>
            </a:lvl5pPr>
          </a:lstStyle>
          <a:p>
            <a:pPr lvl="0"/>
            <a:r>
              <a:rPr lang="en-US" dirty="0" err="1" smtClean="0"/>
              <a:t>Firstname</a:t>
            </a:r>
            <a:r>
              <a:rPr lang="en-US" dirty="0" smtClean="0"/>
              <a:t> </a:t>
            </a:r>
            <a:r>
              <a:rPr lang="en-US" dirty="0" err="1" smtClean="0"/>
              <a:t>Lastname</a:t>
            </a:r>
            <a:endParaRPr lang="en-US" dirty="0" smtClean="0"/>
          </a:p>
        </p:txBody>
      </p:sp>
      <p:sp>
        <p:nvSpPr>
          <p:cNvPr id="14" name="Text Placeholder 14"/>
          <p:cNvSpPr>
            <a:spLocks noGrp="1"/>
          </p:cNvSpPr>
          <p:nvPr>
            <p:ph type="body" sz="quarter" idx="11" hasCustomPrompt="1"/>
          </p:nvPr>
        </p:nvSpPr>
        <p:spPr bwMode="white">
          <a:xfrm>
            <a:off x="609600" y="5105400"/>
            <a:ext cx="5892800" cy="258532"/>
          </a:xfrm>
          <a:prstGeom prst="rect">
            <a:avLst/>
          </a:prstGeom>
        </p:spPr>
        <p:txBody>
          <a:bodyPr wrap="square" lIns="91440" tIns="45720" rIns="91440" bIns="45720" anchor="t">
            <a:noAutofit/>
          </a:bodyPr>
          <a:lstStyle>
            <a:lvl1pPr marL="0" indent="0">
              <a:lnSpc>
                <a:spcPct val="100000"/>
              </a:lnSpc>
              <a:spcBef>
                <a:spcPts val="400"/>
              </a:spcBef>
              <a:buNone/>
              <a:defRPr sz="1200">
                <a:solidFill>
                  <a:schemeClr val="bg1"/>
                </a:solidFill>
              </a:defRPr>
            </a:lvl1pPr>
            <a:lvl2pPr marL="236537" indent="0">
              <a:lnSpc>
                <a:spcPct val="90000"/>
              </a:lnSpc>
              <a:spcBef>
                <a:spcPts val="0"/>
              </a:spcBef>
              <a:buNone/>
              <a:defRPr/>
            </a:lvl2pPr>
            <a:lvl3pPr marL="558800" indent="0">
              <a:lnSpc>
                <a:spcPct val="90000"/>
              </a:lnSpc>
              <a:spcBef>
                <a:spcPts val="0"/>
              </a:spcBef>
              <a:buNone/>
              <a:defRPr/>
            </a:lvl3pPr>
            <a:lvl4pPr marL="914400" indent="0">
              <a:lnSpc>
                <a:spcPct val="90000"/>
              </a:lnSpc>
              <a:spcBef>
                <a:spcPts val="0"/>
              </a:spcBef>
              <a:buNone/>
              <a:defRPr/>
            </a:lvl4pPr>
            <a:lvl5pPr marL="1201737" indent="0">
              <a:lnSpc>
                <a:spcPct val="90000"/>
              </a:lnSpc>
              <a:spcBef>
                <a:spcPts val="0"/>
              </a:spcBef>
              <a:buNone/>
              <a:defRPr/>
            </a:lvl5pPr>
          </a:lstStyle>
          <a:p>
            <a:pPr lvl="0"/>
            <a:r>
              <a:rPr lang="en-US" dirty="0" smtClean="0"/>
              <a:t>Month DD, YYYY</a:t>
            </a:r>
          </a:p>
        </p:txBody>
      </p:sp>
      <p:sp>
        <p:nvSpPr>
          <p:cNvPr id="15" name="Text Placeholder 2"/>
          <p:cNvSpPr>
            <a:spLocks noGrp="1"/>
          </p:cNvSpPr>
          <p:nvPr>
            <p:ph type="body" sz="quarter" idx="12" hasCustomPrompt="1"/>
          </p:nvPr>
        </p:nvSpPr>
        <p:spPr bwMode="white">
          <a:xfrm>
            <a:off x="609600" y="4800600"/>
            <a:ext cx="5892800" cy="304800"/>
          </a:xfrm>
          <a:prstGeom prst="rect">
            <a:avLst/>
          </a:prstGeom>
        </p:spPr>
        <p:txBody>
          <a:bodyPr lIns="91440" tIns="45720" rIns="91440" bIns="45720" anchor="t"/>
          <a:lstStyle>
            <a:lvl1pPr marL="0" indent="0">
              <a:buNone/>
              <a:defRPr sz="1400">
                <a:solidFill>
                  <a:schemeClr val="bg1"/>
                </a:solidFill>
              </a:defRPr>
            </a:lvl1pPr>
          </a:lstStyle>
          <a:p>
            <a:pPr lvl="0"/>
            <a:r>
              <a:rPr lang="en-US" dirty="0" smtClean="0"/>
              <a:t>Business Line or Title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53424" y="6047670"/>
            <a:ext cx="1633776" cy="559850"/>
          </a:xfrm>
          <a:prstGeom prst="rect">
            <a:avLst/>
          </a:prstGeom>
        </p:spPr>
      </p:pic>
    </p:spTree>
    <p:extLst/>
  </p:cSld>
  <p:clrMapOvr>
    <a:masterClrMapping/>
  </p:clrMapOvr>
  <p:transition>
    <p:wip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hart Flow">
    <p:spTree>
      <p:nvGrpSpPr>
        <p:cNvPr id="1" name=""/>
        <p:cNvGrpSpPr/>
        <p:nvPr/>
      </p:nvGrpSpPr>
      <p:grpSpPr>
        <a:xfrm>
          <a:off x="0" y="0"/>
          <a:ext cx="0" cy="0"/>
          <a:chOff x="0" y="0"/>
          <a:chExt cx="0" cy="0"/>
        </a:xfrm>
      </p:grpSpPr>
      <p:sp>
        <p:nvSpPr>
          <p:cNvPr id="122" name="Text Placeholder 11"/>
          <p:cNvSpPr>
            <a:spLocks noGrp="1"/>
          </p:cNvSpPr>
          <p:nvPr>
            <p:ph type="body" sz="quarter" idx="11" hasCustomPrompt="1"/>
          </p:nvPr>
        </p:nvSpPr>
        <p:spPr>
          <a:xfrm>
            <a:off x="746519" y="2175216"/>
            <a:ext cx="1471471" cy="338554"/>
          </a:xfrm>
          <a:prstGeom prst="rect">
            <a:avLst/>
          </a:prstGeom>
          <a:noFill/>
        </p:spPr>
        <p:txBody>
          <a:bodyPr wrap="square" lIns="91440" tIns="45720" rIns="91440" bIns="45720" anchor="t"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23" name="Text Placeholder 11"/>
          <p:cNvSpPr>
            <a:spLocks noGrp="1"/>
          </p:cNvSpPr>
          <p:nvPr>
            <p:ph type="body" sz="quarter" idx="33" hasCustomPrompt="1"/>
          </p:nvPr>
        </p:nvSpPr>
        <p:spPr>
          <a:xfrm>
            <a:off x="1079001" y="4323500"/>
            <a:ext cx="1693228"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1</a:t>
            </a:r>
          </a:p>
        </p:txBody>
      </p:sp>
      <p:sp>
        <p:nvSpPr>
          <p:cNvPr id="40" name="Right Arrow 39"/>
          <p:cNvSpPr/>
          <p:nvPr userDrawn="1"/>
        </p:nvSpPr>
        <p:spPr>
          <a:xfrm>
            <a:off x="808823" y="3305103"/>
            <a:ext cx="10749124" cy="162076"/>
          </a:xfrm>
          <a:prstGeom prst="rightArrow">
            <a:avLst>
              <a:gd name="adj1" fmla="val 8216"/>
              <a:gd name="adj2" fmla="val 75644"/>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45" name="TextBox 44"/>
          <p:cNvSpPr txBox="1"/>
          <p:nvPr userDrawn="1"/>
        </p:nvSpPr>
        <p:spPr>
          <a:xfrm>
            <a:off x="4002161" y="3078365"/>
            <a:ext cx="87" cy="615553"/>
          </a:xfrm>
          <a:prstGeom prst="rect">
            <a:avLst/>
          </a:prstGeom>
          <a:noFill/>
        </p:spPr>
        <p:txBody>
          <a:bodyPr wrap="square" lIns="91440" tIns="45720" rIns="91440" bIns="45720" rtlCol="0" anchor="t">
            <a:noAutofit/>
          </a:bodyPr>
          <a:lstStyle/>
          <a:p>
            <a:pPr>
              <a:spcBef>
                <a:spcPts val="1200"/>
              </a:spcBef>
            </a:pPr>
            <a:endParaRPr lang="en-US" sz="4000" dirty="0">
              <a:solidFill>
                <a:schemeClr val="accent1"/>
              </a:solidFill>
            </a:endParaRPr>
          </a:p>
        </p:txBody>
      </p:sp>
      <p:cxnSp>
        <p:nvCxnSpPr>
          <p:cNvPr id="78" name="Straight Connector 77"/>
          <p:cNvCxnSpPr/>
          <p:nvPr userDrawn="1"/>
        </p:nvCxnSpPr>
        <p:spPr>
          <a:xfrm>
            <a:off x="1954539" y="3945468"/>
            <a:ext cx="0" cy="243959"/>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4002160" y="3945468"/>
            <a:ext cx="0" cy="243959"/>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6056737" y="3945468"/>
            <a:ext cx="0" cy="243959"/>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8088737" y="3945468"/>
            <a:ext cx="0" cy="243959"/>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10154604" y="3945468"/>
            <a:ext cx="0" cy="243959"/>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92" name="Text Placeholder 11"/>
          <p:cNvSpPr>
            <a:spLocks noGrp="1"/>
          </p:cNvSpPr>
          <p:nvPr>
            <p:ph type="body" sz="quarter" idx="35" hasCustomPrompt="1"/>
          </p:nvPr>
        </p:nvSpPr>
        <p:spPr>
          <a:xfrm>
            <a:off x="9922621" y="2175216"/>
            <a:ext cx="1471471" cy="338554"/>
          </a:xfrm>
          <a:prstGeom prst="rect">
            <a:avLst/>
          </a:prstGeom>
          <a:noFill/>
        </p:spPr>
        <p:txBody>
          <a:bodyPr wrap="square" lIns="91440" tIns="45720" rIns="91440" bIns="45720" anchor="t" anchorCtr="0">
            <a:spAutoFit/>
          </a:bodyPr>
          <a:lstStyle>
            <a:lvl1pPr marL="0" indent="0" algn="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95" name="Text Placeholder 7"/>
          <p:cNvSpPr>
            <a:spLocks noGrp="1"/>
          </p:cNvSpPr>
          <p:nvPr>
            <p:ph type="body" sz="quarter" idx="24" hasCustomPrompt="1"/>
          </p:nvPr>
        </p:nvSpPr>
        <p:spPr>
          <a:xfrm>
            <a:off x="1078553" y="2918343"/>
            <a:ext cx="1719960" cy="935596"/>
          </a:xfrm>
          <a:prstGeom prst="rect">
            <a:avLst/>
          </a:prstGeom>
          <a:solidFill>
            <a:schemeClr val="accent1"/>
          </a:solidFill>
          <a:ln w="25400">
            <a:solidFill>
              <a:schemeClr val="bg1"/>
            </a:solidFill>
          </a:ln>
        </p:spPr>
        <p:txBody>
          <a:bodyPr lIns="91440" tIns="45720" rIns="91440" bIns="45720" anchor="ctr"/>
          <a:lstStyle>
            <a:lvl1pPr marL="0" indent="0" algn="ctr">
              <a:buNone/>
              <a:defRPr sz="1200">
                <a:solidFill>
                  <a:schemeClr val="bg1"/>
                </a:solidFill>
              </a:defRPr>
            </a:lvl1pPr>
          </a:lstStyle>
          <a:p>
            <a:pPr lvl="0"/>
            <a:r>
              <a:rPr lang="en-US" dirty="0" smtClean="0"/>
              <a:t>Title Header</a:t>
            </a:r>
            <a:endParaRPr lang="en-US" dirty="0"/>
          </a:p>
        </p:txBody>
      </p:sp>
      <p:sp>
        <p:nvSpPr>
          <p:cNvPr id="96" name="Text Placeholder 11"/>
          <p:cNvSpPr>
            <a:spLocks noGrp="1"/>
          </p:cNvSpPr>
          <p:nvPr>
            <p:ph type="body" sz="quarter" idx="36" hasCustomPrompt="1"/>
          </p:nvPr>
        </p:nvSpPr>
        <p:spPr>
          <a:xfrm>
            <a:off x="3184178" y="4323500"/>
            <a:ext cx="1693228"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smtClean="0"/>
              <a:t>Item 1</a:t>
            </a:r>
            <a:endParaRPr lang="en-US" dirty="0" smtClean="0"/>
          </a:p>
        </p:txBody>
      </p:sp>
      <p:sp>
        <p:nvSpPr>
          <p:cNvPr id="104" name="Text Placeholder 7"/>
          <p:cNvSpPr>
            <a:spLocks noGrp="1"/>
          </p:cNvSpPr>
          <p:nvPr>
            <p:ph type="body" sz="quarter" idx="37" hasCustomPrompt="1"/>
          </p:nvPr>
        </p:nvSpPr>
        <p:spPr>
          <a:xfrm>
            <a:off x="3183731" y="2918343"/>
            <a:ext cx="1719960" cy="935596"/>
          </a:xfrm>
          <a:prstGeom prst="rect">
            <a:avLst/>
          </a:prstGeom>
          <a:solidFill>
            <a:schemeClr val="accent1"/>
          </a:solidFill>
          <a:ln w="25400">
            <a:solidFill>
              <a:schemeClr val="bg1"/>
            </a:solidFill>
          </a:ln>
        </p:spPr>
        <p:txBody>
          <a:bodyPr lIns="91440" tIns="45720" rIns="91440" bIns="45720" anchor="ctr"/>
          <a:lstStyle>
            <a:lvl1pPr marL="0" indent="0" algn="ctr">
              <a:buNone/>
              <a:defRPr sz="1200">
                <a:solidFill>
                  <a:schemeClr val="bg1"/>
                </a:solidFill>
              </a:defRPr>
            </a:lvl1pPr>
          </a:lstStyle>
          <a:p>
            <a:pPr lvl="0"/>
            <a:r>
              <a:rPr lang="en-US" dirty="0" smtClean="0"/>
              <a:t>Title Header</a:t>
            </a:r>
            <a:endParaRPr lang="en-US" dirty="0"/>
          </a:p>
        </p:txBody>
      </p:sp>
      <p:sp>
        <p:nvSpPr>
          <p:cNvPr id="105" name="Text Placeholder 11"/>
          <p:cNvSpPr>
            <a:spLocks noGrp="1"/>
          </p:cNvSpPr>
          <p:nvPr>
            <p:ph type="body" sz="quarter" idx="38" hasCustomPrompt="1"/>
          </p:nvPr>
        </p:nvSpPr>
        <p:spPr>
          <a:xfrm>
            <a:off x="5254137" y="4323500"/>
            <a:ext cx="1693228"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smtClean="0"/>
              <a:t>Item 1</a:t>
            </a:r>
            <a:endParaRPr lang="en-US" dirty="0" smtClean="0"/>
          </a:p>
        </p:txBody>
      </p:sp>
      <p:sp>
        <p:nvSpPr>
          <p:cNvPr id="110" name="Text Placeholder 7"/>
          <p:cNvSpPr>
            <a:spLocks noGrp="1"/>
          </p:cNvSpPr>
          <p:nvPr>
            <p:ph type="body" sz="quarter" idx="39" hasCustomPrompt="1"/>
          </p:nvPr>
        </p:nvSpPr>
        <p:spPr>
          <a:xfrm>
            <a:off x="5253689" y="2918343"/>
            <a:ext cx="1719960" cy="935596"/>
          </a:xfrm>
          <a:prstGeom prst="rect">
            <a:avLst/>
          </a:prstGeom>
          <a:solidFill>
            <a:schemeClr val="accent1"/>
          </a:solidFill>
          <a:ln w="25400">
            <a:solidFill>
              <a:schemeClr val="bg1"/>
            </a:solidFill>
          </a:ln>
        </p:spPr>
        <p:txBody>
          <a:bodyPr lIns="91440" tIns="45720" rIns="91440" bIns="45720" anchor="ctr"/>
          <a:lstStyle>
            <a:lvl1pPr marL="0" indent="0" algn="ctr">
              <a:buNone/>
              <a:defRPr sz="1200">
                <a:solidFill>
                  <a:schemeClr val="bg1"/>
                </a:solidFill>
              </a:defRPr>
            </a:lvl1pPr>
          </a:lstStyle>
          <a:p>
            <a:pPr lvl="0"/>
            <a:r>
              <a:rPr lang="en-US" dirty="0" smtClean="0"/>
              <a:t>Title Header</a:t>
            </a:r>
            <a:endParaRPr lang="en-US" dirty="0"/>
          </a:p>
        </p:txBody>
      </p:sp>
      <p:sp>
        <p:nvSpPr>
          <p:cNvPr id="111" name="Text Placeholder 11"/>
          <p:cNvSpPr>
            <a:spLocks noGrp="1"/>
          </p:cNvSpPr>
          <p:nvPr>
            <p:ph type="body" sz="quarter" idx="40" hasCustomPrompt="1"/>
          </p:nvPr>
        </p:nvSpPr>
        <p:spPr>
          <a:xfrm>
            <a:off x="7355453" y="4323500"/>
            <a:ext cx="1693228"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smtClean="0"/>
              <a:t>Item 1</a:t>
            </a:r>
            <a:endParaRPr lang="en-US" dirty="0" smtClean="0"/>
          </a:p>
        </p:txBody>
      </p:sp>
      <p:sp>
        <p:nvSpPr>
          <p:cNvPr id="112" name="Text Placeholder 7"/>
          <p:cNvSpPr>
            <a:spLocks noGrp="1"/>
          </p:cNvSpPr>
          <p:nvPr>
            <p:ph type="body" sz="quarter" idx="41" hasCustomPrompt="1"/>
          </p:nvPr>
        </p:nvSpPr>
        <p:spPr>
          <a:xfrm>
            <a:off x="7355005" y="2918343"/>
            <a:ext cx="1719960" cy="935596"/>
          </a:xfrm>
          <a:prstGeom prst="rect">
            <a:avLst/>
          </a:prstGeom>
          <a:solidFill>
            <a:schemeClr val="accent1"/>
          </a:solidFill>
          <a:ln w="25400">
            <a:solidFill>
              <a:schemeClr val="bg1"/>
            </a:solidFill>
          </a:ln>
        </p:spPr>
        <p:txBody>
          <a:bodyPr lIns="91440" tIns="45720" rIns="91440" bIns="45720" anchor="ctr"/>
          <a:lstStyle>
            <a:lvl1pPr marL="0" indent="0" algn="ctr">
              <a:buNone/>
              <a:defRPr sz="1200">
                <a:solidFill>
                  <a:schemeClr val="bg1"/>
                </a:solidFill>
              </a:defRPr>
            </a:lvl1pPr>
          </a:lstStyle>
          <a:p>
            <a:pPr lvl="0"/>
            <a:r>
              <a:rPr lang="en-US" dirty="0" smtClean="0"/>
              <a:t>Title Header</a:t>
            </a:r>
            <a:endParaRPr lang="en-US" dirty="0"/>
          </a:p>
        </p:txBody>
      </p:sp>
      <p:sp>
        <p:nvSpPr>
          <p:cNvPr id="126" name="Text Placeholder 11"/>
          <p:cNvSpPr>
            <a:spLocks noGrp="1"/>
          </p:cNvSpPr>
          <p:nvPr>
            <p:ph type="body" sz="quarter" idx="42" hasCustomPrompt="1"/>
          </p:nvPr>
        </p:nvSpPr>
        <p:spPr>
          <a:xfrm>
            <a:off x="9439787" y="4323500"/>
            <a:ext cx="1693228"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smtClean="0"/>
              <a:t>Item 1</a:t>
            </a:r>
            <a:endParaRPr lang="en-US" dirty="0" smtClean="0"/>
          </a:p>
        </p:txBody>
      </p:sp>
      <p:sp>
        <p:nvSpPr>
          <p:cNvPr id="127" name="Text Placeholder 7"/>
          <p:cNvSpPr>
            <a:spLocks noGrp="1"/>
          </p:cNvSpPr>
          <p:nvPr>
            <p:ph type="body" sz="quarter" idx="43" hasCustomPrompt="1"/>
          </p:nvPr>
        </p:nvSpPr>
        <p:spPr>
          <a:xfrm>
            <a:off x="9439340" y="2918343"/>
            <a:ext cx="1719960" cy="935596"/>
          </a:xfrm>
          <a:prstGeom prst="rect">
            <a:avLst/>
          </a:prstGeom>
          <a:solidFill>
            <a:schemeClr val="accent1"/>
          </a:solidFill>
          <a:ln w="25400">
            <a:solidFill>
              <a:schemeClr val="bg1"/>
            </a:solidFill>
          </a:ln>
        </p:spPr>
        <p:txBody>
          <a:bodyPr lIns="91440" tIns="45720" rIns="91440" bIns="45720" anchor="ctr"/>
          <a:lstStyle>
            <a:lvl1pPr marL="0" indent="0" algn="ctr">
              <a:buNone/>
              <a:defRPr sz="1200">
                <a:solidFill>
                  <a:schemeClr val="bg1"/>
                </a:solidFill>
              </a:defRPr>
            </a:lvl1pPr>
          </a:lstStyle>
          <a:p>
            <a:pPr lvl="0"/>
            <a:r>
              <a:rPr lang="en-US" dirty="0" smtClean="0"/>
              <a:t>Title Header</a:t>
            </a:r>
            <a:endParaRPr lang="en-US" dirty="0"/>
          </a:p>
        </p:txBody>
      </p:sp>
      <p:sp>
        <p:nvSpPr>
          <p:cNvPr id="2" name="Title 1"/>
          <p:cNvSpPr>
            <a:spLocks noGrp="1"/>
          </p:cNvSpPr>
          <p:nvPr>
            <p:ph type="title" hasCustomPrompt="1"/>
          </p:nvPr>
        </p:nvSpPr>
        <p:spPr/>
        <p:txBody>
          <a:bodyPr anchor="t"/>
          <a:lstStyle/>
          <a:p>
            <a:pPr lvl="0"/>
            <a:r>
              <a:rPr lang="en-US" dirty="0" smtClean="0"/>
              <a:t>Chart Flow Title – Use Title Case Arial 24pt Bold</a:t>
            </a:r>
            <a:endParaRPr lang="en-US" dirty="0"/>
          </a:p>
        </p:txBody>
      </p:sp>
      <p:grpSp>
        <p:nvGrpSpPr>
          <p:cNvPr id="48" name="Group 47"/>
          <p:cNvGrpSpPr/>
          <p:nvPr userDrawn="1"/>
        </p:nvGrpSpPr>
        <p:grpSpPr>
          <a:xfrm>
            <a:off x="2874325" y="4339702"/>
            <a:ext cx="228600" cy="228600"/>
            <a:chOff x="5068956" y="4549940"/>
            <a:chExt cx="529870" cy="529870"/>
          </a:xfrm>
        </p:grpSpPr>
        <p:sp>
          <p:nvSpPr>
            <p:cNvPr id="49" name="Oval 48"/>
            <p:cNvSpPr/>
            <p:nvPr/>
          </p:nvSpPr>
          <p:spPr>
            <a:xfrm>
              <a:off x="5068956" y="4549940"/>
              <a:ext cx="529870" cy="529870"/>
            </a:xfrm>
            <a:prstGeom prst="ellips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p>
          </p:txBody>
        </p:sp>
        <p:grpSp>
          <p:nvGrpSpPr>
            <p:cNvPr id="50" name="Group 49"/>
            <p:cNvGrpSpPr/>
            <p:nvPr/>
          </p:nvGrpSpPr>
          <p:grpSpPr>
            <a:xfrm>
              <a:off x="5333891" y="4671174"/>
              <a:ext cx="0" cy="287402"/>
              <a:chOff x="5181435" y="5692959"/>
              <a:chExt cx="0" cy="326231"/>
            </a:xfrm>
          </p:grpSpPr>
          <p:cxnSp>
            <p:nvCxnSpPr>
              <p:cNvPr id="51" name="Straight Connector 50"/>
              <p:cNvCxnSpPr/>
              <p:nvPr/>
            </p:nvCxnSpPr>
            <p:spPr>
              <a:xfrm>
                <a:off x="5181435" y="5692959"/>
                <a:ext cx="0" cy="32623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181435" y="5692959"/>
                <a:ext cx="0" cy="326231"/>
              </a:xfrm>
              <a:prstGeom prst="line">
                <a:avLst/>
              </a:prstGeom>
              <a:ln w="12700">
                <a:solidFill>
                  <a:schemeClr val="accent1"/>
                </a:solidFill>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cxnSp>
        </p:grpSp>
      </p:grpSp>
      <p:grpSp>
        <p:nvGrpSpPr>
          <p:cNvPr id="53" name="Group 52"/>
          <p:cNvGrpSpPr/>
          <p:nvPr userDrawn="1"/>
        </p:nvGrpSpPr>
        <p:grpSpPr>
          <a:xfrm>
            <a:off x="4944284" y="4339702"/>
            <a:ext cx="228600" cy="228600"/>
            <a:chOff x="5068956" y="4549940"/>
            <a:chExt cx="529870" cy="529870"/>
          </a:xfrm>
        </p:grpSpPr>
        <p:sp>
          <p:nvSpPr>
            <p:cNvPr id="54" name="Oval 53"/>
            <p:cNvSpPr/>
            <p:nvPr/>
          </p:nvSpPr>
          <p:spPr>
            <a:xfrm>
              <a:off x="5068956" y="4549940"/>
              <a:ext cx="529870" cy="529870"/>
            </a:xfrm>
            <a:prstGeom prst="ellips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p>
          </p:txBody>
        </p:sp>
        <p:grpSp>
          <p:nvGrpSpPr>
            <p:cNvPr id="55" name="Group 54"/>
            <p:cNvGrpSpPr/>
            <p:nvPr/>
          </p:nvGrpSpPr>
          <p:grpSpPr>
            <a:xfrm>
              <a:off x="5333891" y="4671174"/>
              <a:ext cx="0" cy="287402"/>
              <a:chOff x="5181435" y="5692959"/>
              <a:chExt cx="0" cy="326231"/>
            </a:xfrm>
          </p:grpSpPr>
          <p:cxnSp>
            <p:nvCxnSpPr>
              <p:cNvPr id="56" name="Straight Connector 55"/>
              <p:cNvCxnSpPr/>
              <p:nvPr/>
            </p:nvCxnSpPr>
            <p:spPr>
              <a:xfrm>
                <a:off x="5181435" y="5692959"/>
                <a:ext cx="0" cy="32623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181435" y="5692959"/>
                <a:ext cx="0" cy="326231"/>
              </a:xfrm>
              <a:prstGeom prst="line">
                <a:avLst/>
              </a:prstGeom>
              <a:ln w="12700">
                <a:solidFill>
                  <a:schemeClr val="accent1"/>
                </a:solidFill>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cxnSp>
        </p:grpSp>
      </p:grpSp>
      <p:grpSp>
        <p:nvGrpSpPr>
          <p:cNvPr id="58" name="Group 57"/>
          <p:cNvGrpSpPr/>
          <p:nvPr userDrawn="1"/>
        </p:nvGrpSpPr>
        <p:grpSpPr>
          <a:xfrm>
            <a:off x="7028618" y="4339702"/>
            <a:ext cx="228600" cy="228600"/>
            <a:chOff x="5068956" y="4549940"/>
            <a:chExt cx="529870" cy="529870"/>
          </a:xfrm>
        </p:grpSpPr>
        <p:sp>
          <p:nvSpPr>
            <p:cNvPr id="59" name="Oval 58"/>
            <p:cNvSpPr/>
            <p:nvPr/>
          </p:nvSpPr>
          <p:spPr>
            <a:xfrm>
              <a:off x="5068956" y="4549940"/>
              <a:ext cx="529870" cy="529870"/>
            </a:xfrm>
            <a:prstGeom prst="ellips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p>
          </p:txBody>
        </p:sp>
        <p:grpSp>
          <p:nvGrpSpPr>
            <p:cNvPr id="60" name="Group 59"/>
            <p:cNvGrpSpPr/>
            <p:nvPr/>
          </p:nvGrpSpPr>
          <p:grpSpPr>
            <a:xfrm>
              <a:off x="5333891" y="4671174"/>
              <a:ext cx="0" cy="287402"/>
              <a:chOff x="5181435" y="5692959"/>
              <a:chExt cx="0" cy="326231"/>
            </a:xfrm>
          </p:grpSpPr>
          <p:cxnSp>
            <p:nvCxnSpPr>
              <p:cNvPr id="61" name="Straight Connector 60"/>
              <p:cNvCxnSpPr/>
              <p:nvPr/>
            </p:nvCxnSpPr>
            <p:spPr>
              <a:xfrm>
                <a:off x="5181435" y="5692959"/>
                <a:ext cx="0" cy="32623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181435" y="5692959"/>
                <a:ext cx="0" cy="326231"/>
              </a:xfrm>
              <a:prstGeom prst="line">
                <a:avLst/>
              </a:prstGeom>
              <a:ln w="12700">
                <a:solidFill>
                  <a:schemeClr val="accent1"/>
                </a:solidFill>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cxnSp>
        </p:grpSp>
      </p:grpSp>
      <p:grpSp>
        <p:nvGrpSpPr>
          <p:cNvPr id="63" name="Group 62"/>
          <p:cNvGrpSpPr/>
          <p:nvPr userDrawn="1"/>
        </p:nvGrpSpPr>
        <p:grpSpPr>
          <a:xfrm>
            <a:off x="9112590" y="4339702"/>
            <a:ext cx="228600" cy="228600"/>
            <a:chOff x="5068956" y="4549940"/>
            <a:chExt cx="529870" cy="529870"/>
          </a:xfrm>
        </p:grpSpPr>
        <p:sp>
          <p:nvSpPr>
            <p:cNvPr id="64" name="Oval 63"/>
            <p:cNvSpPr/>
            <p:nvPr/>
          </p:nvSpPr>
          <p:spPr>
            <a:xfrm>
              <a:off x="5068956" y="4549940"/>
              <a:ext cx="529870" cy="529870"/>
            </a:xfrm>
            <a:prstGeom prst="ellips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p>
          </p:txBody>
        </p:sp>
        <p:grpSp>
          <p:nvGrpSpPr>
            <p:cNvPr id="65" name="Group 64"/>
            <p:cNvGrpSpPr/>
            <p:nvPr/>
          </p:nvGrpSpPr>
          <p:grpSpPr>
            <a:xfrm>
              <a:off x="5333891" y="4671174"/>
              <a:ext cx="0" cy="287402"/>
              <a:chOff x="5181435" y="5692959"/>
              <a:chExt cx="0" cy="326231"/>
            </a:xfrm>
          </p:grpSpPr>
          <p:cxnSp>
            <p:nvCxnSpPr>
              <p:cNvPr id="66" name="Straight Connector 65"/>
              <p:cNvCxnSpPr/>
              <p:nvPr/>
            </p:nvCxnSpPr>
            <p:spPr>
              <a:xfrm>
                <a:off x="5181435" y="5692959"/>
                <a:ext cx="0" cy="32623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181435" y="5692959"/>
                <a:ext cx="0" cy="326231"/>
              </a:xfrm>
              <a:prstGeom prst="line">
                <a:avLst/>
              </a:prstGeom>
              <a:ln w="12700">
                <a:solidFill>
                  <a:schemeClr val="accent1"/>
                </a:solidFill>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B Compare">
    <p:spTree>
      <p:nvGrpSpPr>
        <p:cNvPr id="1" name=""/>
        <p:cNvGrpSpPr/>
        <p:nvPr/>
      </p:nvGrpSpPr>
      <p:grpSpPr>
        <a:xfrm>
          <a:off x="0" y="0"/>
          <a:ext cx="0" cy="0"/>
          <a:chOff x="0" y="0"/>
          <a:chExt cx="0" cy="0"/>
        </a:xfrm>
      </p:grpSpPr>
      <p:sp>
        <p:nvSpPr>
          <p:cNvPr id="3" name="Text Placeholder 11"/>
          <p:cNvSpPr>
            <a:spLocks noGrp="1"/>
          </p:cNvSpPr>
          <p:nvPr>
            <p:ph type="body" sz="quarter" idx="11" hasCustomPrompt="1"/>
          </p:nvPr>
        </p:nvSpPr>
        <p:spPr>
          <a:xfrm>
            <a:off x="609600" y="2224125"/>
            <a:ext cx="5340096" cy="246221"/>
          </a:xfrm>
          <a:prstGeom prst="rect">
            <a:avLst/>
          </a:prstGeom>
        </p:spPr>
        <p:txBody>
          <a:bodyPr lIns="91440" tIns="45720" rIns="91440" bIns="45720" anchor="t" anchorCtr="0">
            <a:no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5" name="Content Placeholder 2"/>
          <p:cNvSpPr>
            <a:spLocks noGrp="1"/>
          </p:cNvSpPr>
          <p:nvPr>
            <p:ph sz="quarter" idx="17"/>
          </p:nvPr>
        </p:nvSpPr>
        <p:spPr>
          <a:xfrm>
            <a:off x="609600" y="2794572"/>
            <a:ext cx="5340096" cy="3030877"/>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11"/>
          <p:cNvSpPr>
            <a:spLocks noGrp="1"/>
          </p:cNvSpPr>
          <p:nvPr>
            <p:ph type="body" sz="quarter" idx="18" hasCustomPrompt="1"/>
          </p:nvPr>
        </p:nvSpPr>
        <p:spPr>
          <a:xfrm>
            <a:off x="609600" y="2483702"/>
            <a:ext cx="5340096" cy="215444"/>
          </a:xfrm>
          <a:prstGeom prst="rect">
            <a:avLst/>
          </a:prstGeom>
        </p:spPr>
        <p:txBody>
          <a:bodyPr lIns="91440" tIns="45720" rIns="91440" bIns="45720" anchor="t" anchorCtr="0">
            <a:no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a:t>
            </a:r>
          </a:p>
        </p:txBody>
      </p:sp>
      <p:sp>
        <p:nvSpPr>
          <p:cNvPr id="7" name="Text Placeholder 11"/>
          <p:cNvSpPr>
            <a:spLocks noGrp="1"/>
          </p:cNvSpPr>
          <p:nvPr>
            <p:ph type="body" sz="quarter" idx="19" hasCustomPrompt="1"/>
          </p:nvPr>
        </p:nvSpPr>
        <p:spPr>
          <a:xfrm>
            <a:off x="6242304" y="2224125"/>
            <a:ext cx="5340096" cy="246221"/>
          </a:xfrm>
          <a:prstGeom prst="rect">
            <a:avLst/>
          </a:prstGeom>
        </p:spPr>
        <p:txBody>
          <a:bodyPr lIns="91440" tIns="45720" rIns="91440" bIns="45720" anchor="t" anchorCtr="0">
            <a:no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8" name="Text Placeholder 11"/>
          <p:cNvSpPr>
            <a:spLocks noGrp="1"/>
          </p:cNvSpPr>
          <p:nvPr>
            <p:ph type="body" sz="quarter" idx="21" hasCustomPrompt="1"/>
          </p:nvPr>
        </p:nvSpPr>
        <p:spPr>
          <a:xfrm>
            <a:off x="6242304" y="2483702"/>
            <a:ext cx="5340096" cy="215444"/>
          </a:xfrm>
          <a:prstGeom prst="rect">
            <a:avLst/>
          </a:prstGeom>
        </p:spPr>
        <p:txBody>
          <a:bodyPr lIns="91440" tIns="45720" rIns="91440" bIns="45720" anchor="t" anchorCtr="0">
            <a:no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a:t>
            </a:r>
          </a:p>
        </p:txBody>
      </p:sp>
      <p:sp>
        <p:nvSpPr>
          <p:cNvPr id="9" name="Content Placeholder 2"/>
          <p:cNvSpPr>
            <a:spLocks noGrp="1"/>
          </p:cNvSpPr>
          <p:nvPr>
            <p:ph sz="quarter" idx="22"/>
          </p:nvPr>
        </p:nvSpPr>
        <p:spPr>
          <a:xfrm>
            <a:off x="6242304" y="2794572"/>
            <a:ext cx="5340096" cy="3030877"/>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11"/>
          <p:cNvSpPr>
            <a:spLocks noGrp="1"/>
          </p:cNvSpPr>
          <p:nvPr>
            <p:ph type="body" sz="quarter" idx="23" hasCustomPrompt="1"/>
          </p:nvPr>
        </p:nvSpPr>
        <p:spPr>
          <a:xfrm>
            <a:off x="301832" y="1200090"/>
            <a:ext cx="11280569"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Comparison Box Title – Use Title Case Arial 24pt Bold</a:t>
            </a:r>
            <a:endParaRPr lang="en-US" dirty="0"/>
          </a:p>
        </p:txBody>
      </p:sp>
    </p:spTree>
    <p:extLst>
      <p:ext uri="{BB962C8B-B14F-4D97-AF65-F5344CB8AC3E}">
        <p14:creationId xmlns:p14="http://schemas.microsoft.com/office/powerpoint/2010/main" val="1270412033"/>
      </p:ext>
    </p:extLst>
  </p:cSld>
  <p:clrMapOvr>
    <a:masterClrMapping/>
  </p:clrMapOvr>
  <p:transitio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AB Picture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vert="horz" lIns="91440" tIns="45720" rIns="91440" bIns="45720" rtlCol="0" anchor="t">
            <a:noAutofit/>
          </a:bodyPr>
          <a:lstStyle>
            <a:lvl1pPr marL="0" indent="0">
              <a:buNone/>
              <a:defRPr lang="en-US" sz="2000" b="0" baseline="0" dirty="0" smtClean="0">
                <a:solidFill>
                  <a:schemeClr val="accent1"/>
                </a:solidFill>
              </a:defRPr>
            </a:lvl1pPr>
          </a:lstStyle>
          <a:p>
            <a:pPr lvl="0"/>
            <a:r>
              <a:rPr lang="en-US" dirty="0" smtClean="0"/>
              <a:t>Comparison Box Subtitle – Use Title Case Arial 20pt</a:t>
            </a:r>
          </a:p>
        </p:txBody>
      </p:sp>
      <p:sp>
        <p:nvSpPr>
          <p:cNvPr id="12" name="Text Placeholder 11"/>
          <p:cNvSpPr>
            <a:spLocks noGrp="1"/>
          </p:cNvSpPr>
          <p:nvPr>
            <p:ph type="body" sz="quarter" idx="24" hasCustomPrompt="1"/>
          </p:nvPr>
        </p:nvSpPr>
        <p:spPr>
          <a:xfrm>
            <a:off x="609600" y="3357780"/>
            <a:ext cx="5372944" cy="338554"/>
          </a:xfrm>
          <a:prstGeom prst="rect">
            <a:avLst/>
          </a:prstGeom>
          <a:solidFill>
            <a:schemeClr val="tx1"/>
          </a:solidFill>
        </p:spPr>
        <p:txBody>
          <a:bodyPr wrap="square"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3" name="Content Placeholder 2"/>
          <p:cNvSpPr>
            <a:spLocks noGrp="1"/>
          </p:cNvSpPr>
          <p:nvPr>
            <p:ph sz="quarter" idx="25"/>
          </p:nvPr>
        </p:nvSpPr>
        <p:spPr>
          <a:xfrm>
            <a:off x="609600" y="3696335"/>
            <a:ext cx="5372944" cy="2115435"/>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Picture Placeholder 2"/>
          <p:cNvSpPr>
            <a:spLocks noGrp="1"/>
          </p:cNvSpPr>
          <p:nvPr>
            <p:ph type="pic" sz="quarter" idx="26" hasCustomPrompt="1"/>
          </p:nvPr>
        </p:nvSpPr>
        <p:spPr>
          <a:xfrm>
            <a:off x="609600" y="2362670"/>
            <a:ext cx="5372944" cy="995110"/>
          </a:xfrm>
          <a:prstGeom prst="rect">
            <a:avLst/>
          </a:prstGeom>
        </p:spPr>
        <p:txBody>
          <a:bodyPr lIns="91440" tIns="45720" rIns="91440" bIns="45720" anchor="t"/>
          <a:lstStyle>
            <a:lvl1pPr marL="0" indent="0">
              <a:buNone/>
              <a:defRPr/>
            </a:lvl1pPr>
          </a:lstStyle>
          <a:p>
            <a:r>
              <a:rPr lang="en-US" dirty="0" smtClean="0"/>
              <a:t>Picture</a:t>
            </a:r>
            <a:endParaRPr lang="en-US" dirty="0"/>
          </a:p>
        </p:txBody>
      </p:sp>
      <p:sp>
        <p:nvSpPr>
          <p:cNvPr id="20" name="Text Placeholder 11"/>
          <p:cNvSpPr>
            <a:spLocks noGrp="1"/>
          </p:cNvSpPr>
          <p:nvPr>
            <p:ph type="body" sz="quarter" idx="27" hasCustomPrompt="1"/>
          </p:nvPr>
        </p:nvSpPr>
        <p:spPr>
          <a:xfrm>
            <a:off x="6209456" y="3357780"/>
            <a:ext cx="5372944" cy="338554"/>
          </a:xfrm>
          <a:prstGeom prst="rect">
            <a:avLst/>
          </a:prstGeom>
          <a:solidFill>
            <a:schemeClr val="tx1"/>
          </a:solidFill>
        </p:spPr>
        <p:txBody>
          <a:bodyPr wrap="square"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1" name="Content Placeholder 2"/>
          <p:cNvSpPr>
            <a:spLocks noGrp="1"/>
          </p:cNvSpPr>
          <p:nvPr>
            <p:ph sz="quarter" idx="28"/>
          </p:nvPr>
        </p:nvSpPr>
        <p:spPr>
          <a:xfrm>
            <a:off x="6209456" y="3696335"/>
            <a:ext cx="5372944" cy="2115435"/>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Picture Placeholder 2"/>
          <p:cNvSpPr>
            <a:spLocks noGrp="1"/>
          </p:cNvSpPr>
          <p:nvPr>
            <p:ph type="pic" sz="quarter" idx="29" hasCustomPrompt="1"/>
          </p:nvPr>
        </p:nvSpPr>
        <p:spPr>
          <a:xfrm>
            <a:off x="6209456" y="2362670"/>
            <a:ext cx="5372944" cy="995110"/>
          </a:xfrm>
          <a:prstGeom prst="rect">
            <a:avLst/>
          </a:prstGeom>
        </p:spPr>
        <p:txBody>
          <a:bodyPr lIns="91440" tIns="45720" rIns="91440" bIns="45720" anchor="t"/>
          <a:lstStyle>
            <a:lvl1pPr marL="0" indent="0">
              <a:buNone/>
              <a:defRPr/>
            </a:lvl1pPr>
          </a:lstStyle>
          <a:p>
            <a:r>
              <a:rPr lang="en-US" dirty="0" smtClean="0"/>
              <a:t>Picture</a:t>
            </a:r>
            <a:endParaRPr lang="en-US" dirty="0"/>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Tree>
    <p:extLst/>
  </p:cSld>
  <p:clrMapOvr>
    <a:masterClrMapping/>
  </p:clrMapOvr>
  <p:transition>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BC Picture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1832" y="1200090"/>
            <a:ext cx="11585369"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4" name="Text Placeholder 11"/>
          <p:cNvSpPr>
            <a:spLocks noGrp="1"/>
          </p:cNvSpPr>
          <p:nvPr>
            <p:ph type="body" sz="quarter" idx="11" hasCustomPrompt="1"/>
          </p:nvPr>
        </p:nvSpPr>
        <p:spPr>
          <a:xfrm>
            <a:off x="609600" y="4019609"/>
            <a:ext cx="3511296" cy="477054"/>
          </a:xfrm>
          <a:prstGeom prst="rect">
            <a:avLst/>
          </a:prstGeom>
          <a:solidFill>
            <a:schemeClr val="accent2">
              <a:lumMod val="20000"/>
              <a:lumOff val="80000"/>
            </a:schemeClr>
          </a:solidFill>
        </p:spPr>
        <p:txBody>
          <a:bodyPr lIns="182880" tIns="182880" rIns="182880" bIns="45720" anchor="ctr"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7" name="Content Placeholder 2"/>
          <p:cNvSpPr>
            <a:spLocks noGrp="1"/>
          </p:cNvSpPr>
          <p:nvPr>
            <p:ph sz="quarter" idx="17"/>
          </p:nvPr>
        </p:nvSpPr>
        <p:spPr>
          <a:xfrm>
            <a:off x="609600" y="4496664"/>
            <a:ext cx="3511296" cy="1386877"/>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26" hasCustomPrompt="1"/>
          </p:nvPr>
        </p:nvSpPr>
        <p:spPr>
          <a:xfrm>
            <a:off x="609600" y="2308447"/>
            <a:ext cx="3520611" cy="1720454"/>
          </a:xfrm>
          <a:prstGeom prst="rect">
            <a:avLst/>
          </a:prstGeom>
        </p:spPr>
        <p:txBody>
          <a:bodyPr lIns="91440" tIns="45720" rIns="91440" bIns="45720" anchor="t"/>
          <a:lstStyle>
            <a:lvl1pPr marL="0" indent="0">
              <a:buNone/>
              <a:defRPr/>
            </a:lvl1pPr>
          </a:lstStyle>
          <a:p>
            <a:r>
              <a:rPr lang="en-US" dirty="0" smtClean="0"/>
              <a:t>Picture</a:t>
            </a:r>
            <a:endParaRPr lang="en-US" dirty="0"/>
          </a:p>
        </p:txBody>
      </p:sp>
      <p:sp>
        <p:nvSpPr>
          <p:cNvPr id="22" name="Text Placeholder 11"/>
          <p:cNvSpPr>
            <a:spLocks noGrp="1"/>
          </p:cNvSpPr>
          <p:nvPr>
            <p:ph type="body" sz="quarter" idx="27" hasCustomPrompt="1"/>
          </p:nvPr>
        </p:nvSpPr>
        <p:spPr>
          <a:xfrm>
            <a:off x="8121904" y="4019609"/>
            <a:ext cx="3511296" cy="477054"/>
          </a:xfrm>
          <a:prstGeom prst="rect">
            <a:avLst/>
          </a:prstGeom>
          <a:solidFill>
            <a:schemeClr val="accent2">
              <a:lumMod val="20000"/>
              <a:lumOff val="80000"/>
            </a:schemeClr>
          </a:solidFill>
        </p:spPr>
        <p:txBody>
          <a:bodyPr lIns="182880" tIns="182880" rIns="182880" bIns="45720" anchor="ctr"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3" name="Content Placeholder 2"/>
          <p:cNvSpPr>
            <a:spLocks noGrp="1"/>
          </p:cNvSpPr>
          <p:nvPr>
            <p:ph sz="quarter" idx="28"/>
          </p:nvPr>
        </p:nvSpPr>
        <p:spPr>
          <a:xfrm>
            <a:off x="8121904" y="4496664"/>
            <a:ext cx="3511296" cy="1386877"/>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Picture Placeholder 2"/>
          <p:cNvSpPr>
            <a:spLocks noGrp="1"/>
          </p:cNvSpPr>
          <p:nvPr>
            <p:ph type="pic" sz="quarter" idx="29" hasCustomPrompt="1"/>
          </p:nvPr>
        </p:nvSpPr>
        <p:spPr>
          <a:xfrm>
            <a:off x="8121904" y="2308447"/>
            <a:ext cx="3520611" cy="1720454"/>
          </a:xfrm>
          <a:prstGeom prst="rect">
            <a:avLst/>
          </a:prstGeom>
        </p:spPr>
        <p:txBody>
          <a:bodyPr lIns="91440" tIns="45720" rIns="91440" bIns="45720" anchor="t"/>
          <a:lstStyle>
            <a:lvl1pPr marL="0" indent="0">
              <a:buNone/>
              <a:defRPr/>
            </a:lvl1pPr>
          </a:lstStyle>
          <a:p>
            <a:r>
              <a:rPr lang="en-US" dirty="0" smtClean="0"/>
              <a:t>Picture</a:t>
            </a:r>
            <a:endParaRPr lang="en-US" dirty="0"/>
          </a:p>
        </p:txBody>
      </p:sp>
      <p:sp>
        <p:nvSpPr>
          <p:cNvPr id="25" name="Text Placeholder 11"/>
          <p:cNvSpPr>
            <a:spLocks noGrp="1"/>
          </p:cNvSpPr>
          <p:nvPr>
            <p:ph type="body" sz="quarter" idx="30" hasCustomPrompt="1"/>
          </p:nvPr>
        </p:nvSpPr>
        <p:spPr>
          <a:xfrm>
            <a:off x="4335695" y="4019609"/>
            <a:ext cx="3511296" cy="477054"/>
          </a:xfrm>
          <a:prstGeom prst="rect">
            <a:avLst/>
          </a:prstGeom>
          <a:solidFill>
            <a:schemeClr val="accent2">
              <a:lumMod val="20000"/>
              <a:lumOff val="80000"/>
            </a:schemeClr>
          </a:solidFill>
        </p:spPr>
        <p:txBody>
          <a:bodyPr lIns="182880" tIns="182880" rIns="182880" bIns="45720" anchor="ctr"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8" name="Content Placeholder 2"/>
          <p:cNvSpPr>
            <a:spLocks noGrp="1"/>
          </p:cNvSpPr>
          <p:nvPr>
            <p:ph sz="quarter" idx="31"/>
          </p:nvPr>
        </p:nvSpPr>
        <p:spPr>
          <a:xfrm>
            <a:off x="4335695" y="4496664"/>
            <a:ext cx="3511296" cy="1386877"/>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Picture Placeholder 2"/>
          <p:cNvSpPr>
            <a:spLocks noGrp="1"/>
          </p:cNvSpPr>
          <p:nvPr>
            <p:ph type="pic" sz="quarter" idx="32" hasCustomPrompt="1"/>
          </p:nvPr>
        </p:nvSpPr>
        <p:spPr>
          <a:xfrm>
            <a:off x="4335695" y="2308447"/>
            <a:ext cx="3520611" cy="1720454"/>
          </a:xfrm>
          <a:prstGeom prst="rect">
            <a:avLst/>
          </a:prstGeom>
        </p:spPr>
        <p:txBody>
          <a:bodyPr lIns="91440" tIns="45720" rIns="91440" bIns="45720" anchor="t"/>
          <a:lstStyle>
            <a:lvl1pPr marL="0" indent="0">
              <a:buNone/>
              <a:defRPr/>
            </a:lvl1pPr>
          </a:lstStyle>
          <a:p>
            <a:r>
              <a:rPr lang="en-US" dirty="0" smtClean="0"/>
              <a:t>Picture</a:t>
            </a:r>
            <a:endParaRPr lang="en-US" dirty="0"/>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
        <p:nvSpPr>
          <p:cNvPr id="15" name="Text Placeholder 12"/>
          <p:cNvSpPr>
            <a:spLocks noGrp="1"/>
          </p:cNvSpPr>
          <p:nvPr>
            <p:ph type="body" sz="quarter" idx="16" hasCustomPrompt="1"/>
          </p:nvPr>
        </p:nvSpPr>
        <p:spPr bwMode="auto">
          <a:xfrm>
            <a:off x="297778" y="6194512"/>
            <a:ext cx="11589423" cy="282488"/>
          </a:xfrm>
          <a:prstGeom prst="rect">
            <a:avLst/>
          </a:prstGeom>
        </p:spPr>
        <p:txBody>
          <a:bodyPr vert="horz" wrap="square" lIns="91440" tIns="45720" rIns="91440" bIns="45720" rtlCol="0" anchor="b" anchorCtr="0">
            <a:noAutofit/>
          </a:bodyPr>
          <a:lstStyle>
            <a:lvl1pPr>
              <a:defRPr lang="en-US" sz="800" dirty="0" smtClean="0">
                <a:cs typeface="Arial" pitchFamily="34" charset="0"/>
              </a:defRPr>
            </a:lvl1pPr>
          </a:lstStyle>
          <a:p>
            <a:pPr marL="0" lvl="0" indent="0">
              <a:spcBef>
                <a:spcPts val="0"/>
              </a:spcBef>
              <a:buNone/>
            </a:pPr>
            <a:r>
              <a:rPr lang="en-US" dirty="0" smtClean="0"/>
              <a:t>Source placeholder; Arial 8pt. Publication Names are Italicized</a:t>
            </a:r>
          </a:p>
        </p:txBody>
      </p:sp>
    </p:spTree>
  </p:cSld>
  <p:clrMapOvr>
    <a:masterClrMapping/>
  </p:clrMapOvr>
  <p:transition>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ABC Icon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3" name="Picture Placeholder 2"/>
          <p:cNvSpPr>
            <a:spLocks noGrp="1"/>
          </p:cNvSpPr>
          <p:nvPr>
            <p:ph type="pic" sz="quarter" idx="26" hasCustomPrompt="1"/>
          </p:nvPr>
        </p:nvSpPr>
        <p:spPr>
          <a:xfrm>
            <a:off x="1906990" y="2090494"/>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20" name="Picture Placeholder 2"/>
          <p:cNvSpPr>
            <a:spLocks noGrp="1"/>
          </p:cNvSpPr>
          <p:nvPr>
            <p:ph type="pic" sz="quarter" idx="29" hasCustomPrompt="1"/>
          </p:nvPr>
        </p:nvSpPr>
        <p:spPr>
          <a:xfrm>
            <a:off x="9368494" y="2090494"/>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33" name="Picture Placeholder 2"/>
          <p:cNvSpPr>
            <a:spLocks noGrp="1"/>
          </p:cNvSpPr>
          <p:nvPr>
            <p:ph type="pic" sz="quarter" idx="33" hasCustomPrompt="1"/>
          </p:nvPr>
        </p:nvSpPr>
        <p:spPr>
          <a:xfrm>
            <a:off x="5642399" y="2090494"/>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
        <p:nvSpPr>
          <p:cNvPr id="14" name="Content Placeholder 2"/>
          <p:cNvSpPr>
            <a:spLocks noGrp="1"/>
          </p:cNvSpPr>
          <p:nvPr>
            <p:ph sz="quarter" idx="28"/>
          </p:nvPr>
        </p:nvSpPr>
        <p:spPr>
          <a:xfrm>
            <a:off x="8071104" y="3763138"/>
            <a:ext cx="3511296" cy="1990390"/>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 Placeholder 11"/>
          <p:cNvSpPr>
            <a:spLocks noGrp="1"/>
          </p:cNvSpPr>
          <p:nvPr>
            <p:ph type="body" sz="quarter" idx="11" hasCustomPrompt="1"/>
          </p:nvPr>
        </p:nvSpPr>
        <p:spPr>
          <a:xfrm>
            <a:off x="609600" y="2897761"/>
            <a:ext cx="3511296" cy="338554"/>
          </a:xfrm>
          <a:prstGeom prst="rect">
            <a:avLst/>
          </a:prstGeom>
          <a:noFill/>
        </p:spPr>
        <p:txBody>
          <a:bodyPr lIns="91440" tIns="45720" rIns="91440" bIns="45720" anchor="t" anchorCtr="0">
            <a:sp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6" name="Text Placeholder 11"/>
          <p:cNvSpPr>
            <a:spLocks noGrp="1"/>
          </p:cNvSpPr>
          <p:nvPr>
            <p:ph type="body" sz="quarter" idx="35" hasCustomPrompt="1"/>
          </p:nvPr>
        </p:nvSpPr>
        <p:spPr>
          <a:xfrm>
            <a:off x="8071104" y="2897761"/>
            <a:ext cx="3511296" cy="338554"/>
          </a:xfrm>
          <a:prstGeom prst="rect">
            <a:avLst/>
          </a:prstGeom>
          <a:noFill/>
        </p:spPr>
        <p:txBody>
          <a:bodyPr lIns="91440" tIns="45720" rIns="91440" bIns="45720" anchor="t" anchorCtr="0">
            <a:sp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8" name="Text Placeholder 11"/>
          <p:cNvSpPr>
            <a:spLocks noGrp="1"/>
          </p:cNvSpPr>
          <p:nvPr>
            <p:ph type="body" sz="quarter" idx="36" hasCustomPrompt="1"/>
          </p:nvPr>
        </p:nvSpPr>
        <p:spPr>
          <a:xfrm>
            <a:off x="8071104" y="3244288"/>
            <a:ext cx="3511296" cy="307777"/>
          </a:xfrm>
          <a:prstGeom prst="rect">
            <a:avLst/>
          </a:prstGeom>
          <a:noFill/>
        </p:spPr>
        <p:txBody>
          <a:bodyPr lIns="91440" tIns="45720" rIns="91440" bIns="45720" anchor="t" anchorCtr="0">
            <a:sp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Subtext</a:t>
            </a:r>
          </a:p>
        </p:txBody>
      </p:sp>
      <p:cxnSp>
        <p:nvCxnSpPr>
          <p:cNvPr id="21" name="Straight Connector 20"/>
          <p:cNvCxnSpPr/>
          <p:nvPr userDrawn="1"/>
        </p:nvCxnSpPr>
        <p:spPr>
          <a:xfrm>
            <a:off x="8071104" y="3657600"/>
            <a:ext cx="35112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2" name="Content Placeholder 2"/>
          <p:cNvSpPr>
            <a:spLocks noGrp="1"/>
          </p:cNvSpPr>
          <p:nvPr>
            <p:ph sz="quarter" idx="37"/>
          </p:nvPr>
        </p:nvSpPr>
        <p:spPr>
          <a:xfrm>
            <a:off x="4340352" y="3763138"/>
            <a:ext cx="3511296" cy="1990390"/>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11"/>
          <p:cNvSpPr>
            <a:spLocks noGrp="1"/>
          </p:cNvSpPr>
          <p:nvPr>
            <p:ph type="body" sz="quarter" idx="39" hasCustomPrompt="1"/>
          </p:nvPr>
        </p:nvSpPr>
        <p:spPr>
          <a:xfrm>
            <a:off x="4340352" y="2897761"/>
            <a:ext cx="3511296" cy="338554"/>
          </a:xfrm>
          <a:prstGeom prst="rect">
            <a:avLst/>
          </a:prstGeom>
          <a:noFill/>
        </p:spPr>
        <p:txBody>
          <a:bodyPr lIns="91440" tIns="45720" rIns="91440" bIns="45720" anchor="t" anchorCtr="0">
            <a:sp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4" name="Text Placeholder 11"/>
          <p:cNvSpPr>
            <a:spLocks noGrp="1"/>
          </p:cNvSpPr>
          <p:nvPr>
            <p:ph type="body" sz="quarter" idx="40" hasCustomPrompt="1"/>
          </p:nvPr>
        </p:nvSpPr>
        <p:spPr>
          <a:xfrm>
            <a:off x="4340352" y="3244288"/>
            <a:ext cx="3511296" cy="307777"/>
          </a:xfrm>
          <a:prstGeom prst="rect">
            <a:avLst/>
          </a:prstGeom>
          <a:noFill/>
        </p:spPr>
        <p:txBody>
          <a:bodyPr lIns="91440" tIns="45720" rIns="91440" bIns="45720" anchor="t" anchorCtr="0">
            <a:sp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Subtext</a:t>
            </a:r>
          </a:p>
        </p:txBody>
      </p:sp>
      <p:cxnSp>
        <p:nvCxnSpPr>
          <p:cNvPr id="25" name="Straight Connector 24"/>
          <p:cNvCxnSpPr/>
          <p:nvPr userDrawn="1"/>
        </p:nvCxnSpPr>
        <p:spPr>
          <a:xfrm>
            <a:off x="4340352" y="3657600"/>
            <a:ext cx="35112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Content Placeholder 2"/>
          <p:cNvSpPr>
            <a:spLocks noGrp="1"/>
          </p:cNvSpPr>
          <p:nvPr>
            <p:ph sz="quarter" idx="41"/>
          </p:nvPr>
        </p:nvSpPr>
        <p:spPr>
          <a:xfrm>
            <a:off x="609600" y="3763138"/>
            <a:ext cx="3511296" cy="1990390"/>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11"/>
          <p:cNvSpPr>
            <a:spLocks noGrp="1"/>
          </p:cNvSpPr>
          <p:nvPr>
            <p:ph type="body" sz="quarter" idx="44" hasCustomPrompt="1"/>
          </p:nvPr>
        </p:nvSpPr>
        <p:spPr>
          <a:xfrm>
            <a:off x="609600" y="3244288"/>
            <a:ext cx="3511296" cy="307777"/>
          </a:xfrm>
          <a:prstGeom prst="rect">
            <a:avLst/>
          </a:prstGeom>
          <a:noFill/>
        </p:spPr>
        <p:txBody>
          <a:bodyPr lIns="91440" tIns="45720" rIns="91440" bIns="45720" anchor="t" anchorCtr="0">
            <a:sp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Subtext</a:t>
            </a:r>
          </a:p>
        </p:txBody>
      </p:sp>
      <p:cxnSp>
        <p:nvCxnSpPr>
          <p:cNvPr id="28" name="Straight Connector 27"/>
          <p:cNvCxnSpPr/>
          <p:nvPr userDrawn="1"/>
        </p:nvCxnSpPr>
        <p:spPr>
          <a:xfrm>
            <a:off x="609600" y="3657600"/>
            <a:ext cx="35112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ABC Icon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7" name="Content Placeholder 2"/>
          <p:cNvSpPr>
            <a:spLocks noGrp="1"/>
          </p:cNvSpPr>
          <p:nvPr>
            <p:ph sz="quarter" idx="17"/>
          </p:nvPr>
        </p:nvSpPr>
        <p:spPr>
          <a:xfrm>
            <a:off x="609600" y="3236316"/>
            <a:ext cx="3511296" cy="2547991"/>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26" hasCustomPrompt="1"/>
          </p:nvPr>
        </p:nvSpPr>
        <p:spPr>
          <a:xfrm>
            <a:off x="1906990" y="2090494"/>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19" name="Content Placeholder 2"/>
          <p:cNvSpPr>
            <a:spLocks noGrp="1"/>
          </p:cNvSpPr>
          <p:nvPr>
            <p:ph sz="quarter" idx="28"/>
          </p:nvPr>
        </p:nvSpPr>
        <p:spPr>
          <a:xfrm>
            <a:off x="8071104" y="3236315"/>
            <a:ext cx="3511296" cy="2547992"/>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Picture Placeholder 2"/>
          <p:cNvSpPr>
            <a:spLocks noGrp="1"/>
          </p:cNvSpPr>
          <p:nvPr>
            <p:ph type="pic" sz="quarter" idx="29" hasCustomPrompt="1"/>
          </p:nvPr>
        </p:nvSpPr>
        <p:spPr>
          <a:xfrm>
            <a:off x="9368494" y="2090494"/>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32" name="Content Placeholder 2"/>
          <p:cNvSpPr>
            <a:spLocks noGrp="1"/>
          </p:cNvSpPr>
          <p:nvPr>
            <p:ph sz="quarter" idx="32"/>
          </p:nvPr>
        </p:nvSpPr>
        <p:spPr>
          <a:xfrm>
            <a:off x="4345009" y="3236315"/>
            <a:ext cx="3511296" cy="2547992"/>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Picture Placeholder 2"/>
          <p:cNvSpPr>
            <a:spLocks noGrp="1"/>
          </p:cNvSpPr>
          <p:nvPr>
            <p:ph type="pic" sz="quarter" idx="33" hasCustomPrompt="1"/>
          </p:nvPr>
        </p:nvSpPr>
        <p:spPr>
          <a:xfrm>
            <a:off x="5642399" y="2090494"/>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35" name="Text Placeholder 11"/>
          <p:cNvSpPr>
            <a:spLocks noGrp="1"/>
          </p:cNvSpPr>
          <p:nvPr>
            <p:ph type="body" sz="quarter" idx="11" hasCustomPrompt="1"/>
          </p:nvPr>
        </p:nvSpPr>
        <p:spPr>
          <a:xfrm>
            <a:off x="609600" y="2897761"/>
            <a:ext cx="3511296" cy="338554"/>
          </a:xfrm>
          <a:prstGeom prst="rect">
            <a:avLst/>
          </a:prstGeom>
          <a:solidFill>
            <a:schemeClr val="tx1"/>
          </a:solidFill>
        </p:spPr>
        <p:txBody>
          <a:bodyPr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36" name="Text Placeholder 11"/>
          <p:cNvSpPr>
            <a:spLocks noGrp="1"/>
          </p:cNvSpPr>
          <p:nvPr>
            <p:ph type="body" sz="quarter" idx="34" hasCustomPrompt="1"/>
          </p:nvPr>
        </p:nvSpPr>
        <p:spPr>
          <a:xfrm>
            <a:off x="4345009" y="2897761"/>
            <a:ext cx="3511296" cy="338554"/>
          </a:xfrm>
          <a:prstGeom prst="rect">
            <a:avLst/>
          </a:prstGeom>
          <a:solidFill>
            <a:schemeClr val="tx1"/>
          </a:solidFill>
        </p:spPr>
        <p:txBody>
          <a:bodyPr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37" name="Text Placeholder 11"/>
          <p:cNvSpPr>
            <a:spLocks noGrp="1"/>
          </p:cNvSpPr>
          <p:nvPr>
            <p:ph type="body" sz="quarter" idx="35" hasCustomPrompt="1"/>
          </p:nvPr>
        </p:nvSpPr>
        <p:spPr>
          <a:xfrm>
            <a:off x="8071104" y="2897761"/>
            <a:ext cx="3511296" cy="338554"/>
          </a:xfrm>
          <a:prstGeom prst="rect">
            <a:avLst/>
          </a:prstGeom>
          <a:solidFill>
            <a:schemeClr val="tx1"/>
          </a:solidFill>
        </p:spPr>
        <p:txBody>
          <a:bodyPr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Tree>
  </p:cSld>
  <p:clrMapOvr>
    <a:masterClrMapping/>
  </p:clrMapOvr>
  <p:transition>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ABC Icon Compare">
    <p:spTree>
      <p:nvGrpSpPr>
        <p:cNvPr id="1" name=""/>
        <p:cNvGrpSpPr/>
        <p:nvPr/>
      </p:nvGrpSpPr>
      <p:grpSpPr>
        <a:xfrm>
          <a:off x="0" y="0"/>
          <a:ext cx="0" cy="0"/>
          <a:chOff x="0" y="0"/>
          <a:chExt cx="0" cy="0"/>
        </a:xfrm>
      </p:grpSpPr>
      <p:sp>
        <p:nvSpPr>
          <p:cNvPr id="17" name="Content Placeholder 2"/>
          <p:cNvSpPr>
            <a:spLocks noGrp="1"/>
          </p:cNvSpPr>
          <p:nvPr>
            <p:ph sz="quarter" idx="17"/>
          </p:nvPr>
        </p:nvSpPr>
        <p:spPr>
          <a:xfrm>
            <a:off x="609601" y="2889311"/>
            <a:ext cx="3288895" cy="293093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26" hasCustomPrompt="1"/>
          </p:nvPr>
        </p:nvSpPr>
        <p:spPr>
          <a:xfrm>
            <a:off x="1783624" y="1363140"/>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35" name="Text Placeholder 11"/>
          <p:cNvSpPr>
            <a:spLocks noGrp="1"/>
          </p:cNvSpPr>
          <p:nvPr>
            <p:ph type="body" sz="quarter" idx="11" hasCustomPrompt="1"/>
          </p:nvPr>
        </p:nvSpPr>
        <p:spPr>
          <a:xfrm>
            <a:off x="609601" y="2550757"/>
            <a:ext cx="3288895" cy="338554"/>
          </a:xfrm>
          <a:prstGeom prst="rect">
            <a:avLst/>
          </a:prstGeom>
          <a:solidFill>
            <a:schemeClr val="accent1"/>
          </a:solidFill>
        </p:spPr>
        <p:txBody>
          <a:bodyPr wrap="square"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63" name="Rectangle 62"/>
          <p:cNvSpPr/>
          <p:nvPr/>
        </p:nvSpPr>
        <p:spPr>
          <a:xfrm>
            <a:off x="2823383" y="2239895"/>
            <a:ext cx="1075112" cy="738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00" dirty="0"/>
          </a:p>
        </p:txBody>
      </p:sp>
      <p:sp>
        <p:nvSpPr>
          <p:cNvPr id="64" name="Rectangle 63"/>
          <p:cNvSpPr/>
          <p:nvPr/>
        </p:nvSpPr>
        <p:spPr>
          <a:xfrm>
            <a:off x="618847" y="2239895"/>
            <a:ext cx="1075112" cy="738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00" dirty="0"/>
          </a:p>
        </p:txBody>
      </p:sp>
      <p:sp>
        <p:nvSpPr>
          <p:cNvPr id="65" name="Down Arrow Callout 64"/>
          <p:cNvSpPr/>
          <p:nvPr/>
        </p:nvSpPr>
        <p:spPr>
          <a:xfrm>
            <a:off x="1716353" y="2239185"/>
            <a:ext cx="1075112" cy="129655"/>
          </a:xfrm>
          <a:prstGeom prst="downArrowCallout">
            <a:avLst>
              <a:gd name="adj1" fmla="val 64694"/>
              <a:gd name="adj2" fmla="val 48160"/>
              <a:gd name="adj3" fmla="val 42142"/>
              <a:gd name="adj4" fmla="val 7477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60" name="Rectangle 59"/>
          <p:cNvSpPr/>
          <p:nvPr/>
        </p:nvSpPr>
        <p:spPr>
          <a:xfrm>
            <a:off x="6667497" y="2239895"/>
            <a:ext cx="1075112" cy="738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00" dirty="0"/>
          </a:p>
        </p:txBody>
      </p:sp>
      <p:sp>
        <p:nvSpPr>
          <p:cNvPr id="61" name="Rectangle 60"/>
          <p:cNvSpPr/>
          <p:nvPr/>
        </p:nvSpPr>
        <p:spPr>
          <a:xfrm>
            <a:off x="4462961" y="2239895"/>
            <a:ext cx="1075112" cy="738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00" dirty="0"/>
          </a:p>
        </p:txBody>
      </p:sp>
      <p:sp>
        <p:nvSpPr>
          <p:cNvPr id="62" name="Down Arrow Callout 61"/>
          <p:cNvSpPr/>
          <p:nvPr/>
        </p:nvSpPr>
        <p:spPr>
          <a:xfrm>
            <a:off x="5560468" y="2239185"/>
            <a:ext cx="1075112" cy="129655"/>
          </a:xfrm>
          <a:prstGeom prst="downArrowCallout">
            <a:avLst>
              <a:gd name="adj1" fmla="val 64694"/>
              <a:gd name="adj2" fmla="val 48160"/>
              <a:gd name="adj3" fmla="val 42142"/>
              <a:gd name="adj4" fmla="val 7477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57" name="Rectangle 56"/>
          <p:cNvSpPr/>
          <p:nvPr/>
        </p:nvSpPr>
        <p:spPr>
          <a:xfrm>
            <a:off x="10494375" y="2239895"/>
            <a:ext cx="1075112" cy="738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00" dirty="0"/>
          </a:p>
        </p:txBody>
      </p:sp>
      <p:sp>
        <p:nvSpPr>
          <p:cNvPr id="58" name="Rectangle 57"/>
          <p:cNvSpPr/>
          <p:nvPr/>
        </p:nvSpPr>
        <p:spPr>
          <a:xfrm>
            <a:off x="8289839" y="2239895"/>
            <a:ext cx="1075112" cy="738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00" dirty="0"/>
          </a:p>
        </p:txBody>
      </p:sp>
      <p:sp>
        <p:nvSpPr>
          <p:cNvPr id="59" name="Down Arrow Callout 58"/>
          <p:cNvSpPr/>
          <p:nvPr/>
        </p:nvSpPr>
        <p:spPr>
          <a:xfrm>
            <a:off x="9387345" y="2239185"/>
            <a:ext cx="1075112" cy="129655"/>
          </a:xfrm>
          <a:prstGeom prst="downArrowCallout">
            <a:avLst>
              <a:gd name="adj1" fmla="val 64694"/>
              <a:gd name="adj2" fmla="val 48160"/>
              <a:gd name="adj3" fmla="val 42142"/>
              <a:gd name="adj4" fmla="val 7477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66" name="Picture Placeholder 2"/>
          <p:cNvSpPr>
            <a:spLocks noGrp="1"/>
          </p:cNvSpPr>
          <p:nvPr>
            <p:ph type="pic" sz="quarter" idx="27" hasCustomPrompt="1"/>
          </p:nvPr>
        </p:nvSpPr>
        <p:spPr>
          <a:xfrm>
            <a:off x="5626095" y="1363140"/>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67" name="Picture Placeholder 2"/>
          <p:cNvSpPr>
            <a:spLocks noGrp="1"/>
          </p:cNvSpPr>
          <p:nvPr>
            <p:ph type="pic" sz="quarter" idx="28" hasCustomPrompt="1"/>
          </p:nvPr>
        </p:nvSpPr>
        <p:spPr>
          <a:xfrm>
            <a:off x="9387346" y="1363140"/>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68" name="Text Placeholder 11"/>
          <p:cNvSpPr>
            <a:spLocks noGrp="1"/>
          </p:cNvSpPr>
          <p:nvPr>
            <p:ph type="body" sz="quarter" idx="29" hasCustomPrompt="1"/>
          </p:nvPr>
        </p:nvSpPr>
        <p:spPr>
          <a:xfrm>
            <a:off x="4472687" y="2550757"/>
            <a:ext cx="3288895" cy="338554"/>
          </a:xfrm>
          <a:prstGeom prst="rect">
            <a:avLst/>
          </a:prstGeom>
          <a:solidFill>
            <a:schemeClr val="tx1"/>
          </a:solidFill>
        </p:spPr>
        <p:txBody>
          <a:bodyPr wrap="square"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69" name="Text Placeholder 11"/>
          <p:cNvSpPr>
            <a:spLocks noGrp="1"/>
          </p:cNvSpPr>
          <p:nvPr>
            <p:ph type="body" sz="quarter" idx="30" hasCustomPrompt="1"/>
          </p:nvPr>
        </p:nvSpPr>
        <p:spPr>
          <a:xfrm>
            <a:off x="8280454" y="2550757"/>
            <a:ext cx="3288895" cy="338554"/>
          </a:xfrm>
          <a:prstGeom prst="rect">
            <a:avLst/>
          </a:prstGeom>
          <a:solidFill>
            <a:schemeClr val="accent2"/>
          </a:solidFill>
        </p:spPr>
        <p:txBody>
          <a:bodyPr wrap="square"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70" name="Content Placeholder 2"/>
          <p:cNvSpPr>
            <a:spLocks noGrp="1"/>
          </p:cNvSpPr>
          <p:nvPr>
            <p:ph sz="quarter" idx="31"/>
          </p:nvPr>
        </p:nvSpPr>
        <p:spPr>
          <a:xfrm>
            <a:off x="4472687" y="2889311"/>
            <a:ext cx="3288895" cy="293093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1" name="Content Placeholder 2"/>
          <p:cNvSpPr>
            <a:spLocks noGrp="1"/>
          </p:cNvSpPr>
          <p:nvPr>
            <p:ph sz="quarter" idx="32"/>
          </p:nvPr>
        </p:nvSpPr>
        <p:spPr>
          <a:xfrm>
            <a:off x="8293506" y="2889311"/>
            <a:ext cx="3288895" cy="293093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Tree>
  </p:cSld>
  <p:clrMapOvr>
    <a:masterClrMapping/>
  </p:clrMapOvr>
  <p:transition>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BCD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7" name="Content Placeholder 2"/>
          <p:cNvSpPr>
            <a:spLocks noGrp="1"/>
          </p:cNvSpPr>
          <p:nvPr>
            <p:ph sz="quarter" idx="27"/>
          </p:nvPr>
        </p:nvSpPr>
        <p:spPr>
          <a:xfrm>
            <a:off x="829057" y="2589015"/>
            <a:ext cx="4931223" cy="1161351"/>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20" name="Rectangle 19"/>
          <p:cNvSpPr/>
          <p:nvPr userDrawn="1"/>
        </p:nvSpPr>
        <p:spPr>
          <a:xfrm>
            <a:off x="609601" y="2135712"/>
            <a:ext cx="5415721" cy="1803152"/>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21" name="Text Placeholder 11"/>
          <p:cNvSpPr>
            <a:spLocks noGrp="1"/>
          </p:cNvSpPr>
          <p:nvPr>
            <p:ph type="body" sz="quarter" idx="11" hasCustomPrompt="1"/>
          </p:nvPr>
        </p:nvSpPr>
        <p:spPr>
          <a:xfrm>
            <a:off x="829055" y="2250460"/>
            <a:ext cx="4931223" cy="338554"/>
          </a:xfrm>
          <a:prstGeom prst="rect">
            <a:avLst/>
          </a:prstGeom>
          <a:noFill/>
          <a:ln>
            <a:noFill/>
          </a:ln>
        </p:spPr>
        <p:txBody>
          <a:bodyPr wrap="square" lIns="91440" tIns="45720" rIns="91440" bIns="45720" anchor="t"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2" name="Content Placeholder 2"/>
          <p:cNvSpPr>
            <a:spLocks noGrp="1"/>
          </p:cNvSpPr>
          <p:nvPr>
            <p:ph sz="quarter" idx="28"/>
          </p:nvPr>
        </p:nvSpPr>
        <p:spPr>
          <a:xfrm>
            <a:off x="6386135" y="2589015"/>
            <a:ext cx="4931223" cy="1161351"/>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23" name="Rectangle 22"/>
          <p:cNvSpPr/>
          <p:nvPr userDrawn="1"/>
        </p:nvSpPr>
        <p:spPr>
          <a:xfrm>
            <a:off x="6166680" y="2135712"/>
            <a:ext cx="5415721" cy="1803152"/>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24" name="Text Placeholder 11"/>
          <p:cNvSpPr>
            <a:spLocks noGrp="1"/>
          </p:cNvSpPr>
          <p:nvPr>
            <p:ph type="body" sz="quarter" idx="29" hasCustomPrompt="1"/>
          </p:nvPr>
        </p:nvSpPr>
        <p:spPr>
          <a:xfrm>
            <a:off x="6386134" y="2250460"/>
            <a:ext cx="4931223" cy="338554"/>
          </a:xfrm>
          <a:prstGeom prst="rect">
            <a:avLst/>
          </a:prstGeom>
          <a:noFill/>
          <a:ln>
            <a:noFill/>
          </a:ln>
        </p:spPr>
        <p:txBody>
          <a:bodyPr wrap="square" lIns="91440" tIns="45720" rIns="91440" bIns="45720" anchor="t"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5" name="Content Placeholder 2"/>
          <p:cNvSpPr>
            <a:spLocks noGrp="1"/>
          </p:cNvSpPr>
          <p:nvPr>
            <p:ph sz="quarter" idx="30"/>
          </p:nvPr>
        </p:nvSpPr>
        <p:spPr>
          <a:xfrm>
            <a:off x="829057" y="4500288"/>
            <a:ext cx="4931223" cy="1161351"/>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26" name="Rectangle 25"/>
          <p:cNvSpPr/>
          <p:nvPr userDrawn="1"/>
        </p:nvSpPr>
        <p:spPr>
          <a:xfrm>
            <a:off x="609601" y="4046985"/>
            <a:ext cx="5415721" cy="1803152"/>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27" name="Text Placeholder 11"/>
          <p:cNvSpPr>
            <a:spLocks noGrp="1"/>
          </p:cNvSpPr>
          <p:nvPr>
            <p:ph type="body" sz="quarter" idx="31" hasCustomPrompt="1"/>
          </p:nvPr>
        </p:nvSpPr>
        <p:spPr>
          <a:xfrm>
            <a:off x="829055" y="4161733"/>
            <a:ext cx="4931223" cy="338554"/>
          </a:xfrm>
          <a:prstGeom prst="rect">
            <a:avLst/>
          </a:prstGeom>
          <a:noFill/>
          <a:ln>
            <a:noFill/>
          </a:ln>
        </p:spPr>
        <p:txBody>
          <a:bodyPr wrap="square" lIns="91440" tIns="45720" rIns="91440" bIns="45720" anchor="t"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8" name="Content Placeholder 2"/>
          <p:cNvSpPr>
            <a:spLocks noGrp="1"/>
          </p:cNvSpPr>
          <p:nvPr>
            <p:ph sz="quarter" idx="32"/>
          </p:nvPr>
        </p:nvSpPr>
        <p:spPr>
          <a:xfrm>
            <a:off x="6386135" y="4500288"/>
            <a:ext cx="4931223" cy="1161351"/>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29" name="Rectangle 28"/>
          <p:cNvSpPr/>
          <p:nvPr userDrawn="1"/>
        </p:nvSpPr>
        <p:spPr>
          <a:xfrm>
            <a:off x="6166680" y="4046985"/>
            <a:ext cx="5415721" cy="1803152"/>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30" name="Text Placeholder 11"/>
          <p:cNvSpPr>
            <a:spLocks noGrp="1"/>
          </p:cNvSpPr>
          <p:nvPr>
            <p:ph type="body" sz="quarter" idx="33" hasCustomPrompt="1"/>
          </p:nvPr>
        </p:nvSpPr>
        <p:spPr>
          <a:xfrm>
            <a:off x="6386134" y="4161733"/>
            <a:ext cx="4931223" cy="338554"/>
          </a:xfrm>
          <a:prstGeom prst="rect">
            <a:avLst/>
          </a:prstGeom>
          <a:noFill/>
          <a:ln>
            <a:noFill/>
          </a:ln>
        </p:spPr>
        <p:txBody>
          <a:bodyPr wrap="square" lIns="91440" tIns="45720" rIns="91440" bIns="45720" anchor="t"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3" name="Title 2"/>
          <p:cNvSpPr>
            <a:spLocks noGrp="1"/>
          </p:cNvSpPr>
          <p:nvPr>
            <p:ph type="title" hasCustomPrompt="1"/>
          </p:nvPr>
        </p:nvSpPr>
        <p:spPr/>
        <p:txBody>
          <a:bodyPr anchor="t"/>
          <a:lstStyle/>
          <a:p>
            <a:pPr lvl="0"/>
            <a:r>
              <a:rPr lang="en-US" dirty="0" smtClean="0"/>
              <a:t>Comparison Box Title – Use Title Case Arial 24pt Bold</a:t>
            </a:r>
            <a:endParaRPr lang="en-US" dirty="0"/>
          </a:p>
        </p:txBody>
      </p:sp>
    </p:spTree>
  </p:cSld>
  <p:clrMapOvr>
    <a:masterClrMapping/>
  </p:clrMapOvr>
  <p:transition>
    <p:wipe/>
  </p:transition>
  <p:extLst mod="1">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x2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4" name="Text Placeholder 11"/>
          <p:cNvSpPr>
            <a:spLocks noGrp="1"/>
          </p:cNvSpPr>
          <p:nvPr>
            <p:ph type="body" sz="quarter" idx="11" hasCustomPrompt="1"/>
          </p:nvPr>
        </p:nvSpPr>
        <p:spPr>
          <a:xfrm>
            <a:off x="609600" y="2208736"/>
            <a:ext cx="5340096"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7" name="Content Placeholder 2"/>
          <p:cNvSpPr>
            <a:spLocks noGrp="1"/>
          </p:cNvSpPr>
          <p:nvPr>
            <p:ph sz="quarter" idx="17"/>
          </p:nvPr>
        </p:nvSpPr>
        <p:spPr>
          <a:xfrm>
            <a:off x="609600" y="2485733"/>
            <a:ext cx="5340096"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11"/>
          <p:cNvSpPr>
            <a:spLocks noGrp="1"/>
          </p:cNvSpPr>
          <p:nvPr>
            <p:ph type="body" sz="quarter" idx="30" hasCustomPrompt="1"/>
          </p:nvPr>
        </p:nvSpPr>
        <p:spPr>
          <a:xfrm>
            <a:off x="609600" y="4059212"/>
            <a:ext cx="5340096"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3" name="Content Placeholder 2"/>
          <p:cNvSpPr>
            <a:spLocks noGrp="1"/>
          </p:cNvSpPr>
          <p:nvPr>
            <p:ph sz="quarter" idx="31"/>
          </p:nvPr>
        </p:nvSpPr>
        <p:spPr>
          <a:xfrm>
            <a:off x="609600" y="4336209"/>
            <a:ext cx="5340096"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Text Placeholder 11"/>
          <p:cNvSpPr>
            <a:spLocks noGrp="1"/>
          </p:cNvSpPr>
          <p:nvPr>
            <p:ph type="body" sz="quarter" idx="32" hasCustomPrompt="1"/>
          </p:nvPr>
        </p:nvSpPr>
        <p:spPr>
          <a:xfrm>
            <a:off x="6242304" y="2208736"/>
            <a:ext cx="5340096"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9" name="Content Placeholder 2"/>
          <p:cNvSpPr>
            <a:spLocks noGrp="1"/>
          </p:cNvSpPr>
          <p:nvPr>
            <p:ph sz="quarter" idx="33"/>
          </p:nvPr>
        </p:nvSpPr>
        <p:spPr>
          <a:xfrm>
            <a:off x="6242304" y="2485733"/>
            <a:ext cx="5340096"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11"/>
          <p:cNvSpPr>
            <a:spLocks noGrp="1"/>
          </p:cNvSpPr>
          <p:nvPr>
            <p:ph type="body" sz="quarter" idx="34" hasCustomPrompt="1"/>
          </p:nvPr>
        </p:nvSpPr>
        <p:spPr>
          <a:xfrm>
            <a:off x="6242304" y="4059212"/>
            <a:ext cx="5340096"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31" name="Content Placeholder 2"/>
          <p:cNvSpPr>
            <a:spLocks noGrp="1"/>
          </p:cNvSpPr>
          <p:nvPr>
            <p:ph sz="quarter" idx="35"/>
          </p:nvPr>
        </p:nvSpPr>
        <p:spPr>
          <a:xfrm>
            <a:off x="6242304" y="4336209"/>
            <a:ext cx="5340096"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
        <p:nvSpPr>
          <p:cNvPr id="13" name="Text Placeholder 12"/>
          <p:cNvSpPr>
            <a:spLocks noGrp="1"/>
          </p:cNvSpPr>
          <p:nvPr>
            <p:ph type="body" sz="quarter" idx="16" hasCustomPrompt="1"/>
          </p:nvPr>
        </p:nvSpPr>
        <p:spPr bwMode="auto">
          <a:xfrm>
            <a:off x="297778" y="6194512"/>
            <a:ext cx="11589423" cy="282488"/>
          </a:xfrm>
          <a:prstGeom prst="rect">
            <a:avLst/>
          </a:prstGeom>
        </p:spPr>
        <p:txBody>
          <a:bodyPr vert="horz" wrap="square" lIns="91440" tIns="45720" rIns="91440" bIns="45720" rtlCol="0" anchor="b" anchorCtr="0">
            <a:noAutofit/>
          </a:bodyPr>
          <a:lstStyle>
            <a:lvl1pPr>
              <a:defRPr lang="en-US" sz="800" dirty="0" smtClean="0">
                <a:cs typeface="Arial" pitchFamily="34" charset="0"/>
              </a:defRPr>
            </a:lvl1pPr>
          </a:lstStyle>
          <a:p>
            <a:pPr marL="0" lvl="0" indent="0">
              <a:spcBef>
                <a:spcPts val="0"/>
              </a:spcBef>
              <a:buNone/>
            </a:pPr>
            <a:r>
              <a:rPr lang="en-US" dirty="0" smtClean="0"/>
              <a:t>Source placeholder; Arial 8pt. Publication Names are Italicized</a:t>
            </a:r>
          </a:p>
        </p:txBody>
      </p:sp>
    </p:spTree>
  </p:cSld>
  <p:clrMapOvr>
    <a:masterClrMapping/>
  </p:clrMapOvr>
  <p:transition>
    <p:wip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x2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4" name="Text Placeholder 11"/>
          <p:cNvSpPr>
            <a:spLocks noGrp="1"/>
          </p:cNvSpPr>
          <p:nvPr>
            <p:ph type="body" sz="quarter" idx="11" hasCustomPrompt="1"/>
          </p:nvPr>
        </p:nvSpPr>
        <p:spPr>
          <a:xfrm>
            <a:off x="609600" y="2208736"/>
            <a:ext cx="3499104"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7" name="Content Placeholder 2"/>
          <p:cNvSpPr>
            <a:spLocks noGrp="1"/>
          </p:cNvSpPr>
          <p:nvPr>
            <p:ph sz="quarter" idx="17"/>
          </p:nvPr>
        </p:nvSpPr>
        <p:spPr>
          <a:xfrm>
            <a:off x="609600" y="2485733"/>
            <a:ext cx="3505200"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1"/>
          <p:cNvSpPr>
            <a:spLocks noGrp="1"/>
          </p:cNvSpPr>
          <p:nvPr>
            <p:ph type="body" sz="quarter" idx="24" hasCustomPrompt="1"/>
          </p:nvPr>
        </p:nvSpPr>
        <p:spPr>
          <a:xfrm>
            <a:off x="8077200" y="2208736"/>
            <a:ext cx="3499104"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9" name="Content Placeholder 2"/>
          <p:cNvSpPr>
            <a:spLocks noGrp="1"/>
          </p:cNvSpPr>
          <p:nvPr>
            <p:ph sz="quarter" idx="25"/>
          </p:nvPr>
        </p:nvSpPr>
        <p:spPr>
          <a:xfrm>
            <a:off x="8077200" y="2485733"/>
            <a:ext cx="3499104"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11"/>
          <p:cNvSpPr>
            <a:spLocks noGrp="1"/>
          </p:cNvSpPr>
          <p:nvPr>
            <p:ph type="body" sz="quarter" idx="27" hasCustomPrompt="1"/>
          </p:nvPr>
        </p:nvSpPr>
        <p:spPr>
          <a:xfrm>
            <a:off x="4351105" y="2208736"/>
            <a:ext cx="3499104"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1" name="Content Placeholder 2"/>
          <p:cNvSpPr>
            <a:spLocks noGrp="1"/>
          </p:cNvSpPr>
          <p:nvPr>
            <p:ph sz="quarter" idx="28"/>
          </p:nvPr>
        </p:nvSpPr>
        <p:spPr>
          <a:xfrm>
            <a:off x="4351105" y="2485733"/>
            <a:ext cx="3505200"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11"/>
          <p:cNvSpPr>
            <a:spLocks noGrp="1"/>
          </p:cNvSpPr>
          <p:nvPr>
            <p:ph type="body" sz="quarter" idx="30" hasCustomPrompt="1"/>
          </p:nvPr>
        </p:nvSpPr>
        <p:spPr>
          <a:xfrm>
            <a:off x="609600" y="4059212"/>
            <a:ext cx="3499104"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3" name="Content Placeholder 2"/>
          <p:cNvSpPr>
            <a:spLocks noGrp="1"/>
          </p:cNvSpPr>
          <p:nvPr>
            <p:ph sz="quarter" idx="31"/>
          </p:nvPr>
        </p:nvSpPr>
        <p:spPr>
          <a:xfrm>
            <a:off x="609600" y="4336209"/>
            <a:ext cx="3505200"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Text Placeholder 11"/>
          <p:cNvSpPr>
            <a:spLocks noGrp="1"/>
          </p:cNvSpPr>
          <p:nvPr>
            <p:ph type="body" sz="quarter" idx="32" hasCustomPrompt="1"/>
          </p:nvPr>
        </p:nvSpPr>
        <p:spPr>
          <a:xfrm>
            <a:off x="8077200" y="4059212"/>
            <a:ext cx="3499104"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5" name="Content Placeholder 2"/>
          <p:cNvSpPr>
            <a:spLocks noGrp="1"/>
          </p:cNvSpPr>
          <p:nvPr>
            <p:ph sz="quarter" idx="33"/>
          </p:nvPr>
        </p:nvSpPr>
        <p:spPr>
          <a:xfrm>
            <a:off x="8077200" y="4336209"/>
            <a:ext cx="3499104"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11"/>
          <p:cNvSpPr>
            <a:spLocks noGrp="1"/>
          </p:cNvSpPr>
          <p:nvPr>
            <p:ph type="body" sz="quarter" idx="34" hasCustomPrompt="1"/>
          </p:nvPr>
        </p:nvSpPr>
        <p:spPr>
          <a:xfrm>
            <a:off x="4351105" y="4059212"/>
            <a:ext cx="3499104"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7" name="Content Placeholder 2"/>
          <p:cNvSpPr>
            <a:spLocks noGrp="1"/>
          </p:cNvSpPr>
          <p:nvPr>
            <p:ph sz="quarter" idx="35"/>
          </p:nvPr>
        </p:nvSpPr>
        <p:spPr>
          <a:xfrm>
            <a:off x="4351105" y="4336209"/>
            <a:ext cx="3505200"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
        <p:nvSpPr>
          <p:cNvPr id="28" name="Text Placeholder 12"/>
          <p:cNvSpPr>
            <a:spLocks noGrp="1"/>
          </p:cNvSpPr>
          <p:nvPr>
            <p:ph type="body" sz="quarter" idx="16" hasCustomPrompt="1"/>
          </p:nvPr>
        </p:nvSpPr>
        <p:spPr bwMode="auto">
          <a:xfrm>
            <a:off x="297778" y="6194512"/>
            <a:ext cx="11589423" cy="282488"/>
          </a:xfrm>
          <a:prstGeom prst="rect">
            <a:avLst/>
          </a:prstGeom>
        </p:spPr>
        <p:txBody>
          <a:bodyPr vert="horz" wrap="square" lIns="91440" tIns="45720" rIns="91440" bIns="45720" rtlCol="0" anchor="b" anchorCtr="0">
            <a:noAutofit/>
          </a:bodyPr>
          <a:lstStyle>
            <a:lvl1pPr>
              <a:defRPr lang="en-US" sz="800" dirty="0" smtClean="0">
                <a:cs typeface="Arial" pitchFamily="34" charset="0"/>
              </a:defRPr>
            </a:lvl1pPr>
          </a:lstStyle>
          <a:p>
            <a:pPr marL="0" lvl="0" indent="0">
              <a:spcBef>
                <a:spcPts val="0"/>
              </a:spcBef>
              <a:buNone/>
            </a:pPr>
            <a:r>
              <a:rPr lang="en-US" dirty="0" smtClean="0"/>
              <a:t>Source placeholder; Arial 8pt. Publication Names are Italicized</a:t>
            </a:r>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attern-Nodes_Sub-Cover">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white">
          <a:xfrm>
            <a:off x="609600" y="2813548"/>
            <a:ext cx="5892800" cy="867930"/>
          </a:xfrm>
          <a:prstGeom prst="rect">
            <a:avLst/>
          </a:prstGeom>
        </p:spPr>
        <p:txBody>
          <a:bodyPr wrap="square" lIns="91440" tIns="45720" rIns="91440" bIns="45720" anchor="t" anchorCtr="0">
            <a:noAutofit/>
          </a:bodyPr>
          <a:lstStyle>
            <a:lvl1pPr>
              <a:lnSpc>
                <a:spcPct val="100000"/>
              </a:lnSpc>
              <a:spcBef>
                <a:spcPts val="0"/>
              </a:spcBef>
              <a:defRPr sz="2800" cap="none" baseline="0">
                <a:solidFill>
                  <a:schemeClr val="accent1"/>
                </a:solidFill>
              </a:defRPr>
            </a:lvl1pPr>
          </a:lstStyle>
          <a:p>
            <a:r>
              <a:rPr lang="en-US" dirty="0" smtClean="0"/>
              <a:t>Sub-Cover Option 1: Title Arial Bold 28pt</a:t>
            </a:r>
            <a:endParaRPr lang="en-US" dirty="0"/>
          </a:p>
        </p:txBody>
      </p:sp>
      <p:sp>
        <p:nvSpPr>
          <p:cNvPr id="12" name="Subtitle 2"/>
          <p:cNvSpPr>
            <a:spLocks noGrp="1"/>
          </p:cNvSpPr>
          <p:nvPr>
            <p:ph type="subTitle" idx="1" hasCustomPrompt="1"/>
          </p:nvPr>
        </p:nvSpPr>
        <p:spPr bwMode="white">
          <a:xfrm>
            <a:off x="609600" y="3890513"/>
            <a:ext cx="5892800" cy="341632"/>
          </a:xfrm>
          <a:prstGeom prst="rect">
            <a:avLst/>
          </a:prstGeom>
        </p:spPr>
        <p:txBody>
          <a:bodyPr wrap="square" lIns="91440" tIns="45720" rIns="91440" bIns="45720" anchor="t">
            <a:noAutofit/>
          </a:bodyPr>
          <a:lstStyle>
            <a:lvl1pPr marL="0" indent="0" algn="l">
              <a:lnSpc>
                <a:spcPct val="100000"/>
              </a:lnSpc>
              <a:spcBef>
                <a:spcPts val="0"/>
              </a:spcBef>
              <a:buNone/>
              <a:defRPr sz="160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here to edit subtitle</a:t>
            </a:r>
            <a:endParaRPr lang="en-US" dirty="0"/>
          </a:p>
        </p:txBody>
      </p:sp>
      <p:sp>
        <p:nvSpPr>
          <p:cNvPr id="13" name="Text Placeholder 12"/>
          <p:cNvSpPr>
            <a:spLocks noGrp="1"/>
          </p:cNvSpPr>
          <p:nvPr>
            <p:ph type="body" sz="quarter" idx="10" hasCustomPrompt="1"/>
          </p:nvPr>
        </p:nvSpPr>
        <p:spPr bwMode="white">
          <a:xfrm>
            <a:off x="609600" y="4441180"/>
            <a:ext cx="5892800" cy="359420"/>
          </a:xfrm>
          <a:prstGeom prst="rect">
            <a:avLst/>
          </a:prstGeom>
        </p:spPr>
        <p:txBody>
          <a:bodyPr wrap="square" lIns="91440" tIns="45720" rIns="91440" bIns="45720" anchor="t">
            <a:noAutofit/>
          </a:bodyPr>
          <a:lstStyle>
            <a:lvl1pPr marL="0" indent="0">
              <a:lnSpc>
                <a:spcPct val="100000"/>
              </a:lnSpc>
              <a:spcBef>
                <a:spcPts val="600"/>
              </a:spcBef>
              <a:buNone/>
              <a:defRPr sz="1600" b="1">
                <a:solidFill>
                  <a:schemeClr val="bg2"/>
                </a:solidFill>
              </a:defRPr>
            </a:lvl1pPr>
            <a:lvl2pPr marL="1588" indent="0">
              <a:lnSpc>
                <a:spcPct val="100000"/>
              </a:lnSpc>
              <a:spcBef>
                <a:spcPts val="600"/>
              </a:spcBef>
              <a:buNone/>
              <a:defRPr sz="1400" b="0">
                <a:solidFill>
                  <a:schemeClr val="bg1"/>
                </a:solidFill>
              </a:defRPr>
            </a:lvl2pPr>
            <a:lvl3pPr marL="558800" indent="0">
              <a:spcBef>
                <a:spcPts val="600"/>
              </a:spcBef>
              <a:buNone/>
              <a:defRPr sz="1400"/>
            </a:lvl3pPr>
            <a:lvl4pPr marL="914400" indent="0">
              <a:spcBef>
                <a:spcPts val="600"/>
              </a:spcBef>
              <a:buNone/>
              <a:defRPr sz="1400"/>
            </a:lvl4pPr>
            <a:lvl5pPr marL="1201737" indent="0">
              <a:spcBef>
                <a:spcPts val="600"/>
              </a:spcBef>
              <a:buNone/>
              <a:defRPr sz="1400"/>
            </a:lvl5pPr>
          </a:lstStyle>
          <a:p>
            <a:pPr lvl="0"/>
            <a:r>
              <a:rPr lang="en-US" dirty="0" err="1" smtClean="0"/>
              <a:t>Firstname</a:t>
            </a:r>
            <a:r>
              <a:rPr lang="en-US" dirty="0" smtClean="0"/>
              <a:t> </a:t>
            </a:r>
            <a:r>
              <a:rPr lang="en-US" dirty="0" err="1" smtClean="0"/>
              <a:t>Lastname</a:t>
            </a:r>
            <a:endParaRPr lang="en-US" dirty="0" smtClean="0"/>
          </a:p>
        </p:txBody>
      </p:sp>
      <p:sp>
        <p:nvSpPr>
          <p:cNvPr id="14" name="Text Placeholder 14"/>
          <p:cNvSpPr>
            <a:spLocks noGrp="1"/>
          </p:cNvSpPr>
          <p:nvPr>
            <p:ph type="body" sz="quarter" idx="11" hasCustomPrompt="1"/>
          </p:nvPr>
        </p:nvSpPr>
        <p:spPr bwMode="white">
          <a:xfrm>
            <a:off x="609600" y="5105400"/>
            <a:ext cx="5892800" cy="258532"/>
          </a:xfrm>
          <a:prstGeom prst="rect">
            <a:avLst/>
          </a:prstGeom>
        </p:spPr>
        <p:txBody>
          <a:bodyPr wrap="square" lIns="91440" tIns="45720" rIns="91440" bIns="45720" anchor="t">
            <a:noAutofit/>
          </a:bodyPr>
          <a:lstStyle>
            <a:lvl1pPr marL="0" indent="0">
              <a:lnSpc>
                <a:spcPct val="100000"/>
              </a:lnSpc>
              <a:spcBef>
                <a:spcPts val="400"/>
              </a:spcBef>
              <a:buNone/>
              <a:defRPr sz="1200">
                <a:solidFill>
                  <a:schemeClr val="bg2"/>
                </a:solidFill>
              </a:defRPr>
            </a:lvl1pPr>
            <a:lvl2pPr marL="236537" indent="0">
              <a:lnSpc>
                <a:spcPct val="90000"/>
              </a:lnSpc>
              <a:spcBef>
                <a:spcPts val="0"/>
              </a:spcBef>
              <a:buNone/>
              <a:defRPr/>
            </a:lvl2pPr>
            <a:lvl3pPr marL="558800" indent="0">
              <a:lnSpc>
                <a:spcPct val="90000"/>
              </a:lnSpc>
              <a:spcBef>
                <a:spcPts val="0"/>
              </a:spcBef>
              <a:buNone/>
              <a:defRPr/>
            </a:lvl3pPr>
            <a:lvl4pPr marL="914400" indent="0">
              <a:lnSpc>
                <a:spcPct val="90000"/>
              </a:lnSpc>
              <a:spcBef>
                <a:spcPts val="0"/>
              </a:spcBef>
              <a:buNone/>
              <a:defRPr/>
            </a:lvl4pPr>
            <a:lvl5pPr marL="1201737" indent="0">
              <a:lnSpc>
                <a:spcPct val="90000"/>
              </a:lnSpc>
              <a:spcBef>
                <a:spcPts val="0"/>
              </a:spcBef>
              <a:buNone/>
              <a:defRPr/>
            </a:lvl5pPr>
          </a:lstStyle>
          <a:p>
            <a:pPr lvl="0"/>
            <a:r>
              <a:rPr lang="en-US" dirty="0" smtClean="0"/>
              <a:t>Month DD, YYYY</a:t>
            </a:r>
          </a:p>
        </p:txBody>
      </p:sp>
      <p:sp>
        <p:nvSpPr>
          <p:cNvPr id="15" name="Text Placeholder 2"/>
          <p:cNvSpPr>
            <a:spLocks noGrp="1"/>
          </p:cNvSpPr>
          <p:nvPr>
            <p:ph type="body" sz="quarter" idx="12" hasCustomPrompt="1"/>
          </p:nvPr>
        </p:nvSpPr>
        <p:spPr bwMode="white">
          <a:xfrm>
            <a:off x="609600" y="4800600"/>
            <a:ext cx="5892800" cy="304800"/>
          </a:xfrm>
          <a:prstGeom prst="rect">
            <a:avLst/>
          </a:prstGeom>
        </p:spPr>
        <p:txBody>
          <a:bodyPr lIns="91440" tIns="45720" rIns="91440" bIns="45720" anchor="t"/>
          <a:lstStyle>
            <a:lvl1pPr marL="0" indent="0">
              <a:buNone/>
              <a:defRPr sz="1400">
                <a:solidFill>
                  <a:schemeClr val="bg2"/>
                </a:solidFill>
              </a:defRPr>
            </a:lvl1pPr>
          </a:lstStyle>
          <a:p>
            <a:pPr lvl="0"/>
            <a:r>
              <a:rPr lang="en-US" dirty="0" smtClean="0"/>
              <a:t>Business Line or Title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53424" y="6047670"/>
            <a:ext cx="1633776" cy="559850"/>
          </a:xfrm>
          <a:prstGeom prst="rect">
            <a:avLst/>
          </a:prstGeom>
        </p:spPr>
      </p:pic>
    </p:spTree>
    <p:extLst/>
  </p:cSld>
  <p:clrMapOvr>
    <a:masterClrMapping/>
  </p:clrMapOvr>
  <p:transition>
    <p:wip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sclosure">
    <p:spTree>
      <p:nvGrpSpPr>
        <p:cNvPr id="1" name=""/>
        <p:cNvGrpSpPr/>
        <p:nvPr/>
      </p:nvGrpSpPr>
      <p:grpSpPr>
        <a:xfrm>
          <a:off x="0" y="0"/>
          <a:ext cx="0" cy="0"/>
          <a:chOff x="0" y="0"/>
          <a:chExt cx="0" cy="0"/>
        </a:xfrm>
      </p:grpSpPr>
      <p:sp>
        <p:nvSpPr>
          <p:cNvPr id="14" name="Content Placeholder 2"/>
          <p:cNvSpPr>
            <a:spLocks noGrp="1"/>
          </p:cNvSpPr>
          <p:nvPr>
            <p:ph sz="quarter" idx="17" hasCustomPrompt="1"/>
          </p:nvPr>
        </p:nvSpPr>
        <p:spPr>
          <a:xfrm>
            <a:off x="304800" y="1601860"/>
            <a:ext cx="11582400" cy="4570340"/>
          </a:xfrm>
          <a:prstGeom prst="rect">
            <a:avLst/>
          </a:prstGeom>
        </p:spPr>
        <p:txBody>
          <a:bodyPr lIns="91440" tIns="45720" rIns="91440" bIns="45720" anchor="t">
            <a:noAutofit/>
          </a:bodyPr>
          <a:lstStyle>
            <a:lvl1pPr marL="0" indent="0">
              <a:buNone/>
              <a:defRPr sz="1400" baseline="0">
                <a:solidFill>
                  <a:schemeClr val="bg2"/>
                </a:solidFill>
              </a:defRPr>
            </a:lvl1pPr>
          </a:lstStyle>
          <a:p>
            <a:pPr marL="0" indent="0">
              <a:buNone/>
            </a:pPr>
            <a:r>
              <a:rPr lang="en-US" sz="1200" dirty="0" smtClean="0"/>
              <a:t>Click to edit text</a:t>
            </a:r>
            <a:endParaRPr lang="en-US" sz="1200" dirty="0"/>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Disclosure</a:t>
            </a:r>
            <a:endParaRPr lang="en-US" dirty="0"/>
          </a:p>
        </p:txBody>
      </p:sp>
    </p:spTree>
    <p:extLst/>
  </p:cSld>
  <p:clrMapOvr>
    <a:masterClrMapping/>
  </p:clrMapOvr>
  <p:transition>
    <p:wip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End Page">
    <p:spTree>
      <p:nvGrpSpPr>
        <p:cNvPr id="1" name=""/>
        <p:cNvGrpSpPr/>
        <p:nvPr/>
      </p:nvGrpSpPr>
      <p:grpSpPr>
        <a:xfrm>
          <a:off x="0" y="0"/>
          <a:ext cx="0" cy="0"/>
          <a:chOff x="0" y="0"/>
          <a:chExt cx="0" cy="0"/>
        </a:xfrm>
      </p:grpSpPr>
      <p:pic>
        <p:nvPicPr>
          <p:cNvPr id="3" name="Picture 2" descr="bnym_invested_4cp_pos GOLD.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191000" y="3048000"/>
            <a:ext cx="3289788" cy="762000"/>
          </a:xfrm>
          <a:prstGeom prst="rect">
            <a:avLst/>
          </a:prstGeom>
        </p:spPr>
      </p:pic>
    </p:spTree>
    <p:extLst/>
  </p:cSld>
  <p:clrMapOvr>
    <a:masterClrMapping/>
  </p:clrMapOvr>
  <p:transition>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Pattern-Wave_Cover">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white">
          <a:xfrm>
            <a:off x="609600" y="2813548"/>
            <a:ext cx="5892800" cy="867930"/>
          </a:xfrm>
          <a:prstGeom prst="rect">
            <a:avLst/>
          </a:prstGeom>
        </p:spPr>
        <p:txBody>
          <a:bodyPr wrap="square" lIns="91440" tIns="45720" rIns="91440" bIns="45720" anchor="t" anchorCtr="0">
            <a:noAutofit/>
          </a:bodyPr>
          <a:lstStyle>
            <a:lvl1pPr>
              <a:lnSpc>
                <a:spcPct val="100000"/>
              </a:lnSpc>
              <a:spcBef>
                <a:spcPts val="0"/>
              </a:spcBef>
              <a:defRPr sz="2800" cap="none" baseline="0">
                <a:solidFill>
                  <a:schemeClr val="accent1"/>
                </a:solidFill>
              </a:defRPr>
            </a:lvl1pPr>
          </a:lstStyle>
          <a:p>
            <a:r>
              <a:rPr lang="en-US" dirty="0" smtClean="0"/>
              <a:t>Cover Option 2: Title Arial Bold 28pt</a:t>
            </a:r>
            <a:endParaRPr lang="en-US" dirty="0"/>
          </a:p>
        </p:txBody>
      </p:sp>
      <p:sp>
        <p:nvSpPr>
          <p:cNvPr id="12" name="Subtitle 2"/>
          <p:cNvSpPr>
            <a:spLocks noGrp="1"/>
          </p:cNvSpPr>
          <p:nvPr>
            <p:ph type="subTitle" idx="1" hasCustomPrompt="1"/>
          </p:nvPr>
        </p:nvSpPr>
        <p:spPr bwMode="white">
          <a:xfrm>
            <a:off x="609600" y="3890513"/>
            <a:ext cx="5892800" cy="341632"/>
          </a:xfrm>
          <a:prstGeom prst="rect">
            <a:avLst/>
          </a:prstGeom>
        </p:spPr>
        <p:txBody>
          <a:bodyPr wrap="square" lIns="91440" tIns="45720" rIns="91440" bIns="45720" anchor="t">
            <a:noAutofit/>
          </a:bodyPr>
          <a:lstStyle>
            <a:lvl1pPr marL="0" indent="0" algn="l">
              <a:lnSpc>
                <a:spcPct val="100000"/>
              </a:lnSpc>
              <a:spcBef>
                <a:spcPts val="0"/>
              </a:spcBef>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here to edit subtitle</a:t>
            </a:r>
            <a:endParaRPr lang="en-US" dirty="0"/>
          </a:p>
        </p:txBody>
      </p:sp>
      <p:sp>
        <p:nvSpPr>
          <p:cNvPr id="13" name="Text Placeholder 12"/>
          <p:cNvSpPr>
            <a:spLocks noGrp="1"/>
          </p:cNvSpPr>
          <p:nvPr>
            <p:ph type="body" sz="quarter" idx="10" hasCustomPrompt="1"/>
          </p:nvPr>
        </p:nvSpPr>
        <p:spPr bwMode="white">
          <a:xfrm>
            <a:off x="609600" y="4441180"/>
            <a:ext cx="5892800" cy="359420"/>
          </a:xfrm>
          <a:prstGeom prst="rect">
            <a:avLst/>
          </a:prstGeom>
        </p:spPr>
        <p:txBody>
          <a:bodyPr wrap="square" lIns="91440" tIns="45720" rIns="91440" bIns="45720" anchor="t">
            <a:noAutofit/>
          </a:bodyPr>
          <a:lstStyle>
            <a:lvl1pPr marL="0" indent="0">
              <a:lnSpc>
                <a:spcPct val="100000"/>
              </a:lnSpc>
              <a:spcBef>
                <a:spcPts val="600"/>
              </a:spcBef>
              <a:buNone/>
              <a:defRPr sz="1600" b="1">
                <a:solidFill>
                  <a:schemeClr val="bg1"/>
                </a:solidFill>
              </a:defRPr>
            </a:lvl1pPr>
            <a:lvl2pPr marL="1588" indent="0">
              <a:lnSpc>
                <a:spcPct val="100000"/>
              </a:lnSpc>
              <a:spcBef>
                <a:spcPts val="600"/>
              </a:spcBef>
              <a:buNone/>
              <a:defRPr sz="1400" b="0">
                <a:solidFill>
                  <a:schemeClr val="bg1"/>
                </a:solidFill>
              </a:defRPr>
            </a:lvl2pPr>
            <a:lvl3pPr marL="558800" indent="0">
              <a:spcBef>
                <a:spcPts val="600"/>
              </a:spcBef>
              <a:buNone/>
              <a:defRPr sz="1400"/>
            </a:lvl3pPr>
            <a:lvl4pPr marL="914400" indent="0">
              <a:spcBef>
                <a:spcPts val="600"/>
              </a:spcBef>
              <a:buNone/>
              <a:defRPr sz="1400"/>
            </a:lvl4pPr>
            <a:lvl5pPr marL="1201737" indent="0">
              <a:spcBef>
                <a:spcPts val="600"/>
              </a:spcBef>
              <a:buNone/>
              <a:defRPr sz="1400"/>
            </a:lvl5pPr>
          </a:lstStyle>
          <a:p>
            <a:pPr lvl="0"/>
            <a:r>
              <a:rPr lang="en-US" dirty="0" err="1" smtClean="0"/>
              <a:t>Firstname</a:t>
            </a:r>
            <a:r>
              <a:rPr lang="en-US" dirty="0" smtClean="0"/>
              <a:t> </a:t>
            </a:r>
            <a:r>
              <a:rPr lang="en-US" dirty="0" err="1" smtClean="0"/>
              <a:t>Lastname</a:t>
            </a:r>
            <a:endParaRPr lang="en-US" dirty="0" smtClean="0"/>
          </a:p>
        </p:txBody>
      </p:sp>
      <p:sp>
        <p:nvSpPr>
          <p:cNvPr id="14" name="Text Placeholder 14"/>
          <p:cNvSpPr>
            <a:spLocks noGrp="1"/>
          </p:cNvSpPr>
          <p:nvPr>
            <p:ph type="body" sz="quarter" idx="11" hasCustomPrompt="1"/>
          </p:nvPr>
        </p:nvSpPr>
        <p:spPr bwMode="white">
          <a:xfrm>
            <a:off x="609600" y="5105400"/>
            <a:ext cx="5892800" cy="258532"/>
          </a:xfrm>
          <a:prstGeom prst="rect">
            <a:avLst/>
          </a:prstGeom>
        </p:spPr>
        <p:txBody>
          <a:bodyPr wrap="square" lIns="91440" tIns="45720" rIns="91440" bIns="45720" anchor="t">
            <a:noAutofit/>
          </a:bodyPr>
          <a:lstStyle>
            <a:lvl1pPr marL="0" indent="0">
              <a:lnSpc>
                <a:spcPct val="100000"/>
              </a:lnSpc>
              <a:spcBef>
                <a:spcPts val="400"/>
              </a:spcBef>
              <a:buNone/>
              <a:defRPr sz="1200">
                <a:solidFill>
                  <a:schemeClr val="bg1"/>
                </a:solidFill>
              </a:defRPr>
            </a:lvl1pPr>
            <a:lvl2pPr marL="236537" indent="0">
              <a:lnSpc>
                <a:spcPct val="90000"/>
              </a:lnSpc>
              <a:spcBef>
                <a:spcPts val="0"/>
              </a:spcBef>
              <a:buNone/>
              <a:defRPr/>
            </a:lvl2pPr>
            <a:lvl3pPr marL="558800" indent="0">
              <a:lnSpc>
                <a:spcPct val="90000"/>
              </a:lnSpc>
              <a:spcBef>
                <a:spcPts val="0"/>
              </a:spcBef>
              <a:buNone/>
              <a:defRPr/>
            </a:lvl3pPr>
            <a:lvl4pPr marL="914400" indent="0">
              <a:lnSpc>
                <a:spcPct val="90000"/>
              </a:lnSpc>
              <a:spcBef>
                <a:spcPts val="0"/>
              </a:spcBef>
              <a:buNone/>
              <a:defRPr/>
            </a:lvl4pPr>
            <a:lvl5pPr marL="1201737" indent="0">
              <a:lnSpc>
                <a:spcPct val="90000"/>
              </a:lnSpc>
              <a:spcBef>
                <a:spcPts val="0"/>
              </a:spcBef>
              <a:buNone/>
              <a:defRPr/>
            </a:lvl5pPr>
          </a:lstStyle>
          <a:p>
            <a:pPr lvl="0"/>
            <a:r>
              <a:rPr lang="en-US" dirty="0" smtClean="0"/>
              <a:t>Month DD, YYYY</a:t>
            </a:r>
          </a:p>
        </p:txBody>
      </p:sp>
      <p:sp>
        <p:nvSpPr>
          <p:cNvPr id="15" name="Text Placeholder 2"/>
          <p:cNvSpPr>
            <a:spLocks noGrp="1"/>
          </p:cNvSpPr>
          <p:nvPr>
            <p:ph type="body" sz="quarter" idx="12" hasCustomPrompt="1"/>
          </p:nvPr>
        </p:nvSpPr>
        <p:spPr bwMode="white">
          <a:xfrm>
            <a:off x="609600" y="4800600"/>
            <a:ext cx="5892800" cy="304800"/>
          </a:xfrm>
          <a:prstGeom prst="rect">
            <a:avLst/>
          </a:prstGeom>
        </p:spPr>
        <p:txBody>
          <a:bodyPr lIns="91440" tIns="45720" rIns="91440" bIns="45720" anchor="t"/>
          <a:lstStyle>
            <a:lvl1pPr marL="0" indent="0">
              <a:buNone/>
              <a:defRPr sz="1400">
                <a:solidFill>
                  <a:schemeClr val="bg1"/>
                </a:solidFill>
              </a:defRPr>
            </a:lvl1pPr>
          </a:lstStyle>
          <a:p>
            <a:pPr lvl="0"/>
            <a:r>
              <a:rPr lang="en-US" dirty="0" smtClean="0"/>
              <a:t>Business Line or Title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53424" y="6047670"/>
            <a:ext cx="1633776" cy="559850"/>
          </a:xfrm>
          <a:prstGeom prst="rect">
            <a:avLst/>
          </a:prstGeom>
        </p:spPr>
      </p:pic>
    </p:spTree>
    <p:extLst/>
  </p:cSld>
  <p:clrMapOvr>
    <a:masterClrMapping/>
  </p:clrMapOvr>
  <p:transition>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Pattern-Wave_Sub-Cover">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white">
          <a:xfrm>
            <a:off x="609600" y="2813548"/>
            <a:ext cx="5892800" cy="867930"/>
          </a:xfrm>
          <a:prstGeom prst="rect">
            <a:avLst/>
          </a:prstGeom>
        </p:spPr>
        <p:txBody>
          <a:bodyPr wrap="square" lIns="91440" tIns="45720" rIns="91440" bIns="45720" anchor="t" anchorCtr="0">
            <a:noAutofit/>
          </a:bodyPr>
          <a:lstStyle>
            <a:lvl1pPr>
              <a:lnSpc>
                <a:spcPct val="100000"/>
              </a:lnSpc>
              <a:spcBef>
                <a:spcPts val="0"/>
              </a:spcBef>
              <a:defRPr sz="2800" cap="none" baseline="0">
                <a:solidFill>
                  <a:schemeClr val="accent1"/>
                </a:solidFill>
              </a:defRPr>
            </a:lvl1pPr>
          </a:lstStyle>
          <a:p>
            <a:r>
              <a:rPr lang="en-US" dirty="0" smtClean="0"/>
              <a:t>Sub-Cover Option 2: Title Arial Bold 28pt</a:t>
            </a:r>
            <a:endParaRPr lang="en-US" dirty="0"/>
          </a:p>
        </p:txBody>
      </p:sp>
      <p:sp>
        <p:nvSpPr>
          <p:cNvPr id="12" name="Subtitle 2"/>
          <p:cNvSpPr>
            <a:spLocks noGrp="1"/>
          </p:cNvSpPr>
          <p:nvPr>
            <p:ph type="subTitle" idx="1" hasCustomPrompt="1"/>
          </p:nvPr>
        </p:nvSpPr>
        <p:spPr bwMode="white">
          <a:xfrm>
            <a:off x="609600" y="3890513"/>
            <a:ext cx="5892800" cy="341632"/>
          </a:xfrm>
          <a:prstGeom prst="rect">
            <a:avLst/>
          </a:prstGeom>
        </p:spPr>
        <p:txBody>
          <a:bodyPr wrap="square" lIns="91440" tIns="45720" rIns="91440" bIns="45720" anchor="t">
            <a:noAutofit/>
          </a:bodyPr>
          <a:lstStyle>
            <a:lvl1pPr marL="0" indent="0" algn="l">
              <a:lnSpc>
                <a:spcPct val="100000"/>
              </a:lnSpc>
              <a:spcBef>
                <a:spcPts val="0"/>
              </a:spcBef>
              <a:buNone/>
              <a:defRPr sz="160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here to edit subtitle</a:t>
            </a:r>
            <a:endParaRPr lang="en-US" dirty="0"/>
          </a:p>
        </p:txBody>
      </p:sp>
      <p:sp>
        <p:nvSpPr>
          <p:cNvPr id="13" name="Text Placeholder 12"/>
          <p:cNvSpPr>
            <a:spLocks noGrp="1"/>
          </p:cNvSpPr>
          <p:nvPr>
            <p:ph type="body" sz="quarter" idx="10" hasCustomPrompt="1"/>
          </p:nvPr>
        </p:nvSpPr>
        <p:spPr bwMode="white">
          <a:xfrm>
            <a:off x="609600" y="4441180"/>
            <a:ext cx="5892800" cy="359420"/>
          </a:xfrm>
          <a:prstGeom prst="rect">
            <a:avLst/>
          </a:prstGeom>
        </p:spPr>
        <p:txBody>
          <a:bodyPr wrap="square" lIns="91440" tIns="45720" rIns="91440" bIns="45720" anchor="t">
            <a:noAutofit/>
          </a:bodyPr>
          <a:lstStyle>
            <a:lvl1pPr marL="0" indent="0">
              <a:lnSpc>
                <a:spcPct val="100000"/>
              </a:lnSpc>
              <a:spcBef>
                <a:spcPts val="600"/>
              </a:spcBef>
              <a:buNone/>
              <a:defRPr sz="1600" b="1">
                <a:solidFill>
                  <a:schemeClr val="bg2"/>
                </a:solidFill>
              </a:defRPr>
            </a:lvl1pPr>
            <a:lvl2pPr marL="1588" indent="0">
              <a:lnSpc>
                <a:spcPct val="100000"/>
              </a:lnSpc>
              <a:spcBef>
                <a:spcPts val="600"/>
              </a:spcBef>
              <a:buNone/>
              <a:defRPr sz="1400" b="0">
                <a:solidFill>
                  <a:schemeClr val="bg1"/>
                </a:solidFill>
              </a:defRPr>
            </a:lvl2pPr>
            <a:lvl3pPr marL="558800" indent="0">
              <a:spcBef>
                <a:spcPts val="600"/>
              </a:spcBef>
              <a:buNone/>
              <a:defRPr sz="1400"/>
            </a:lvl3pPr>
            <a:lvl4pPr marL="914400" indent="0">
              <a:spcBef>
                <a:spcPts val="600"/>
              </a:spcBef>
              <a:buNone/>
              <a:defRPr sz="1400"/>
            </a:lvl4pPr>
            <a:lvl5pPr marL="1201737" indent="0">
              <a:spcBef>
                <a:spcPts val="600"/>
              </a:spcBef>
              <a:buNone/>
              <a:defRPr sz="1400"/>
            </a:lvl5pPr>
          </a:lstStyle>
          <a:p>
            <a:pPr lvl="0"/>
            <a:r>
              <a:rPr lang="en-US" dirty="0" err="1" smtClean="0"/>
              <a:t>Firstname</a:t>
            </a:r>
            <a:r>
              <a:rPr lang="en-US" dirty="0" smtClean="0"/>
              <a:t> </a:t>
            </a:r>
            <a:r>
              <a:rPr lang="en-US" dirty="0" err="1" smtClean="0"/>
              <a:t>Lastname</a:t>
            </a:r>
            <a:endParaRPr lang="en-US" dirty="0" smtClean="0"/>
          </a:p>
        </p:txBody>
      </p:sp>
      <p:sp>
        <p:nvSpPr>
          <p:cNvPr id="14" name="Text Placeholder 14"/>
          <p:cNvSpPr>
            <a:spLocks noGrp="1"/>
          </p:cNvSpPr>
          <p:nvPr>
            <p:ph type="body" sz="quarter" idx="11" hasCustomPrompt="1"/>
          </p:nvPr>
        </p:nvSpPr>
        <p:spPr bwMode="white">
          <a:xfrm>
            <a:off x="609600" y="5105400"/>
            <a:ext cx="5892800" cy="258532"/>
          </a:xfrm>
          <a:prstGeom prst="rect">
            <a:avLst/>
          </a:prstGeom>
        </p:spPr>
        <p:txBody>
          <a:bodyPr wrap="square" lIns="91440" tIns="45720" rIns="91440" bIns="45720" anchor="t">
            <a:noAutofit/>
          </a:bodyPr>
          <a:lstStyle>
            <a:lvl1pPr marL="0" indent="0">
              <a:lnSpc>
                <a:spcPct val="100000"/>
              </a:lnSpc>
              <a:spcBef>
                <a:spcPts val="400"/>
              </a:spcBef>
              <a:buNone/>
              <a:defRPr sz="1200">
                <a:solidFill>
                  <a:schemeClr val="bg2"/>
                </a:solidFill>
              </a:defRPr>
            </a:lvl1pPr>
            <a:lvl2pPr marL="236537" indent="0">
              <a:lnSpc>
                <a:spcPct val="90000"/>
              </a:lnSpc>
              <a:spcBef>
                <a:spcPts val="0"/>
              </a:spcBef>
              <a:buNone/>
              <a:defRPr/>
            </a:lvl2pPr>
            <a:lvl3pPr marL="558800" indent="0">
              <a:lnSpc>
                <a:spcPct val="90000"/>
              </a:lnSpc>
              <a:spcBef>
                <a:spcPts val="0"/>
              </a:spcBef>
              <a:buNone/>
              <a:defRPr/>
            </a:lvl3pPr>
            <a:lvl4pPr marL="914400" indent="0">
              <a:lnSpc>
                <a:spcPct val="90000"/>
              </a:lnSpc>
              <a:spcBef>
                <a:spcPts val="0"/>
              </a:spcBef>
              <a:buNone/>
              <a:defRPr/>
            </a:lvl4pPr>
            <a:lvl5pPr marL="1201737" indent="0">
              <a:lnSpc>
                <a:spcPct val="90000"/>
              </a:lnSpc>
              <a:spcBef>
                <a:spcPts val="0"/>
              </a:spcBef>
              <a:buNone/>
              <a:defRPr/>
            </a:lvl5pPr>
          </a:lstStyle>
          <a:p>
            <a:pPr lvl="0"/>
            <a:r>
              <a:rPr lang="en-US" dirty="0" smtClean="0"/>
              <a:t>Month DD, YYYY</a:t>
            </a:r>
          </a:p>
        </p:txBody>
      </p:sp>
      <p:sp>
        <p:nvSpPr>
          <p:cNvPr id="15" name="Text Placeholder 2"/>
          <p:cNvSpPr>
            <a:spLocks noGrp="1"/>
          </p:cNvSpPr>
          <p:nvPr>
            <p:ph type="body" sz="quarter" idx="12" hasCustomPrompt="1"/>
          </p:nvPr>
        </p:nvSpPr>
        <p:spPr bwMode="white">
          <a:xfrm>
            <a:off x="609600" y="4800600"/>
            <a:ext cx="5892800" cy="304800"/>
          </a:xfrm>
          <a:prstGeom prst="rect">
            <a:avLst/>
          </a:prstGeom>
        </p:spPr>
        <p:txBody>
          <a:bodyPr lIns="91440" tIns="45720" rIns="91440" bIns="45720" anchor="t"/>
          <a:lstStyle>
            <a:lvl1pPr marL="0" indent="0">
              <a:buNone/>
              <a:defRPr sz="1400">
                <a:solidFill>
                  <a:schemeClr val="bg2"/>
                </a:solidFill>
              </a:defRPr>
            </a:lvl1pPr>
          </a:lstStyle>
          <a:p>
            <a:pPr lvl="0"/>
            <a:r>
              <a:rPr lang="en-US" dirty="0" smtClean="0"/>
              <a:t>Business Line or Title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53424" y="6047670"/>
            <a:ext cx="1633776" cy="559850"/>
          </a:xfrm>
          <a:prstGeom prst="rect">
            <a:avLst/>
          </a:prstGeom>
        </p:spPr>
      </p:pic>
    </p:spTree>
    <p:extLst/>
  </p:cSld>
  <p:clrMapOvr>
    <a:masterClrMapping/>
  </p:clrMapOvr>
  <p:transition>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Pattern-Nodes_Co-Branded Cover">
    <p:bg bwMode="gray">
      <p:bgPr>
        <a:solidFill>
          <a:schemeClr val="bg1"/>
        </a:solidFill>
        <a:effectLst/>
      </p:bgPr>
    </p:bg>
    <p:spTree>
      <p:nvGrpSpPr>
        <p:cNvPr id="1" name=""/>
        <p:cNvGrpSpPr/>
        <p:nvPr/>
      </p:nvGrpSpPr>
      <p:grpSpPr>
        <a:xfrm>
          <a:off x="0" y="0"/>
          <a:ext cx="0" cy="0"/>
          <a:chOff x="0" y="0"/>
          <a:chExt cx="0" cy="0"/>
        </a:xfrm>
      </p:grpSpPr>
      <p:sp>
        <p:nvSpPr>
          <p:cNvPr id="13" name="Rectangle 12"/>
          <p:cNvSpPr/>
          <p:nvPr userDrawn="1"/>
        </p:nvSpPr>
        <p:spPr>
          <a:xfrm>
            <a:off x="0" y="649224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800" b="1" dirty="0">
              <a:latin typeface="+mj-lt"/>
            </a:endParaRPr>
          </a:p>
        </p:txBody>
      </p:sp>
      <p:sp>
        <p:nvSpPr>
          <p:cNvPr id="9" name="Title 1"/>
          <p:cNvSpPr>
            <a:spLocks noGrp="1"/>
          </p:cNvSpPr>
          <p:nvPr>
            <p:ph type="ctrTitle" hasCustomPrompt="1"/>
          </p:nvPr>
        </p:nvSpPr>
        <p:spPr>
          <a:xfrm>
            <a:off x="304802" y="2133600"/>
            <a:ext cx="11582399" cy="867930"/>
          </a:xfrm>
          <a:prstGeom prst="rect">
            <a:avLst/>
          </a:prstGeom>
        </p:spPr>
        <p:txBody>
          <a:bodyPr lIns="91440" tIns="45720" rIns="91440" bIns="45720" anchor="t"/>
          <a:lstStyle>
            <a:lvl1pPr>
              <a:defRPr baseline="0">
                <a:solidFill>
                  <a:schemeClr val="bg2"/>
                </a:solidFill>
              </a:defRPr>
            </a:lvl1pPr>
          </a:lstStyle>
          <a:p>
            <a:r>
              <a:rPr lang="en-US" dirty="0" smtClean="0"/>
              <a:t>Speaker Panel</a:t>
            </a:r>
            <a:endParaRPr lang="en-US" dirty="0"/>
          </a:p>
        </p:txBody>
      </p:sp>
      <p:sp>
        <p:nvSpPr>
          <p:cNvPr id="10" name="Subtitle 2"/>
          <p:cNvSpPr>
            <a:spLocks noGrp="1"/>
          </p:cNvSpPr>
          <p:nvPr>
            <p:ph type="subTitle" idx="1" hasCustomPrompt="1"/>
          </p:nvPr>
        </p:nvSpPr>
        <p:spPr>
          <a:xfrm>
            <a:off x="304802" y="3210565"/>
            <a:ext cx="11582399" cy="341632"/>
          </a:xfrm>
          <a:prstGeom prst="rect">
            <a:avLst/>
          </a:prstGeom>
        </p:spPr>
        <p:txBody>
          <a:bodyPr lIns="91440" tIns="45720" rIns="91440" bIns="45720" anchor="t"/>
          <a:lstStyle>
            <a:lvl1pPr marL="0" indent="0">
              <a:buNone/>
              <a:defRPr>
                <a:solidFill>
                  <a:schemeClr val="bg2"/>
                </a:solidFill>
              </a:defRPr>
            </a:lvl1pPr>
          </a:lstStyle>
          <a:p>
            <a:r>
              <a:rPr lang="en-US" dirty="0" smtClean="0"/>
              <a:t>Click here to edit subtitle</a:t>
            </a:r>
            <a:endParaRPr lang="en-US" dirty="0"/>
          </a:p>
        </p:txBody>
      </p:sp>
      <p:sp>
        <p:nvSpPr>
          <p:cNvPr id="11" name="Text Placeholder 3"/>
          <p:cNvSpPr>
            <a:spLocks noGrp="1"/>
          </p:cNvSpPr>
          <p:nvPr>
            <p:ph type="body" sz="quarter" idx="13" hasCustomPrompt="1"/>
          </p:nvPr>
        </p:nvSpPr>
        <p:spPr>
          <a:xfrm>
            <a:off x="304800" y="3759954"/>
            <a:ext cx="2805952" cy="228600"/>
          </a:xfrm>
          <a:prstGeom prst="rect">
            <a:avLst/>
          </a:prstGeom>
        </p:spPr>
        <p:txBody>
          <a:bodyPr lIns="91440" tIns="45720" rIns="91440" bIns="45720" anchor="t"/>
          <a:lstStyle>
            <a:lvl1pPr marL="0" indent="0">
              <a:buNone/>
              <a:defRPr sz="1000">
                <a:solidFill>
                  <a:schemeClr val="accent1"/>
                </a:solidFill>
              </a:defRPr>
            </a:lvl1pPr>
          </a:lstStyle>
          <a:p>
            <a:pPr lvl="0"/>
            <a:r>
              <a:rPr lang="en-US" dirty="0" smtClean="0"/>
              <a:t>MODERATOR</a:t>
            </a:r>
            <a:endParaRPr lang="en-US" dirty="0"/>
          </a:p>
        </p:txBody>
      </p:sp>
      <p:sp>
        <p:nvSpPr>
          <p:cNvPr id="12" name="Text Placeholder 6"/>
          <p:cNvSpPr>
            <a:spLocks noGrp="1"/>
          </p:cNvSpPr>
          <p:nvPr>
            <p:ph type="body" sz="quarter" idx="14" hasCustomPrompt="1"/>
          </p:nvPr>
        </p:nvSpPr>
        <p:spPr>
          <a:xfrm>
            <a:off x="304800" y="3988554"/>
            <a:ext cx="2805952" cy="228600"/>
          </a:xfrm>
          <a:prstGeom prst="rect">
            <a:avLst/>
          </a:prstGeom>
        </p:spPr>
        <p:txBody>
          <a:bodyPr lIns="91440" tIns="45720" rIns="91440" bIns="45720" anchor="t"/>
          <a:lstStyle>
            <a:lvl1pPr marL="0" indent="0">
              <a:buNone/>
              <a:defRPr sz="1400" b="1">
                <a:solidFill>
                  <a:schemeClr val="bg2"/>
                </a:solidFill>
              </a:defRPr>
            </a:lvl1pPr>
            <a:lvl2pPr marL="236537" indent="0">
              <a:buNone/>
              <a:defRPr sz="1400" b="1"/>
            </a:lvl2pPr>
            <a:lvl3pPr marL="401637" indent="0">
              <a:buNone/>
              <a:defRPr sz="1400" b="1"/>
            </a:lvl3pPr>
            <a:lvl4pPr marL="568325" indent="0">
              <a:buNone/>
              <a:defRPr sz="1400" b="1"/>
            </a:lvl4pPr>
            <a:lvl5pPr marL="747712" indent="0">
              <a:buNone/>
              <a:defRPr sz="1400" b="1"/>
            </a:lvl5pPr>
          </a:lstStyle>
          <a:p>
            <a:pPr lvl="0"/>
            <a:r>
              <a:rPr lang="en-US" dirty="0" err="1" smtClean="0"/>
              <a:t>Firstname</a:t>
            </a:r>
            <a:r>
              <a:rPr lang="en-US" dirty="0" smtClean="0"/>
              <a:t> </a:t>
            </a:r>
            <a:r>
              <a:rPr lang="en-US" dirty="0" err="1" smtClean="0"/>
              <a:t>Lastname</a:t>
            </a:r>
            <a:endParaRPr lang="en-US" dirty="0"/>
          </a:p>
        </p:txBody>
      </p:sp>
      <p:sp>
        <p:nvSpPr>
          <p:cNvPr id="14" name="Text Placeholder 8"/>
          <p:cNvSpPr>
            <a:spLocks noGrp="1"/>
          </p:cNvSpPr>
          <p:nvPr>
            <p:ph type="body" sz="quarter" idx="15" hasCustomPrompt="1"/>
          </p:nvPr>
        </p:nvSpPr>
        <p:spPr>
          <a:xfrm>
            <a:off x="304800" y="4249718"/>
            <a:ext cx="2805952" cy="228600"/>
          </a:xfrm>
          <a:prstGeom prst="rect">
            <a:avLst/>
          </a:prstGeom>
        </p:spPr>
        <p:txBody>
          <a:bodyPr lIns="91440" tIns="45720" rIns="91440" bIns="45720" anchor="t"/>
          <a:lstStyle>
            <a:lvl1pPr marL="0" indent="0">
              <a:buNone/>
              <a:defRPr sz="1200">
                <a:solidFill>
                  <a:schemeClr val="bg2"/>
                </a:solidFill>
              </a:defRPr>
            </a:lvl1pPr>
            <a:lvl2pPr marL="236537" indent="0">
              <a:buNone/>
              <a:defRPr sz="1200"/>
            </a:lvl2pPr>
            <a:lvl3pPr marL="401637" indent="0">
              <a:buNone/>
              <a:defRPr sz="1200"/>
            </a:lvl3pPr>
            <a:lvl4pPr marL="568325" indent="0">
              <a:buNone/>
              <a:defRPr sz="1200"/>
            </a:lvl4pPr>
            <a:lvl5pPr marL="747712" indent="0">
              <a:buNone/>
              <a:defRPr sz="1200"/>
            </a:lvl5pPr>
          </a:lstStyle>
          <a:p>
            <a:pPr lvl="0"/>
            <a:r>
              <a:rPr lang="en-US" dirty="0" smtClean="0"/>
              <a:t>Title</a:t>
            </a:r>
            <a:endParaRPr lang="en-US" dirty="0"/>
          </a:p>
        </p:txBody>
      </p:sp>
      <p:sp>
        <p:nvSpPr>
          <p:cNvPr id="15" name="Text Placeholder 13"/>
          <p:cNvSpPr>
            <a:spLocks noGrp="1"/>
          </p:cNvSpPr>
          <p:nvPr>
            <p:ph type="body" sz="quarter" idx="16" hasCustomPrompt="1"/>
          </p:nvPr>
        </p:nvSpPr>
        <p:spPr>
          <a:xfrm>
            <a:off x="304800" y="4478318"/>
            <a:ext cx="2805952" cy="222250"/>
          </a:xfrm>
          <a:prstGeom prst="rect">
            <a:avLst/>
          </a:prstGeom>
        </p:spPr>
        <p:txBody>
          <a:bodyPr lIns="91440" tIns="45720" rIns="91440" bIns="45720" anchor="t"/>
          <a:lstStyle>
            <a:lvl1pPr marL="0" indent="0">
              <a:buNone/>
              <a:defRPr sz="1200">
                <a:solidFill>
                  <a:schemeClr val="bg2"/>
                </a:solidFill>
              </a:defRPr>
            </a:lvl1pPr>
            <a:lvl2pPr marL="236537" indent="0">
              <a:buNone/>
              <a:defRPr sz="1200">
                <a:solidFill>
                  <a:srgbClr val="4B4B4B"/>
                </a:solidFill>
              </a:defRPr>
            </a:lvl2pPr>
            <a:lvl3pPr marL="401637" indent="0">
              <a:buNone/>
              <a:defRPr sz="1200">
                <a:solidFill>
                  <a:srgbClr val="4B4B4B"/>
                </a:solidFill>
              </a:defRPr>
            </a:lvl3pPr>
            <a:lvl4pPr marL="568325" indent="0">
              <a:buNone/>
              <a:defRPr sz="1200">
                <a:solidFill>
                  <a:srgbClr val="4B4B4B"/>
                </a:solidFill>
              </a:defRPr>
            </a:lvl4pPr>
            <a:lvl5pPr marL="747712" indent="0">
              <a:buNone/>
              <a:defRPr sz="1200">
                <a:solidFill>
                  <a:srgbClr val="4B4B4B"/>
                </a:solidFill>
              </a:defRPr>
            </a:lvl5pPr>
          </a:lstStyle>
          <a:p>
            <a:pPr lvl="0"/>
            <a:r>
              <a:rPr lang="en-US" dirty="0" smtClean="0"/>
              <a:t>Company</a:t>
            </a:r>
            <a:endParaRPr lang="en-US" dirty="0"/>
          </a:p>
        </p:txBody>
      </p:sp>
      <p:sp>
        <p:nvSpPr>
          <p:cNvPr id="19" name="Text Placeholder 6"/>
          <p:cNvSpPr>
            <a:spLocks noGrp="1"/>
          </p:cNvSpPr>
          <p:nvPr>
            <p:ph type="body" sz="quarter" idx="17" hasCustomPrompt="1"/>
          </p:nvPr>
        </p:nvSpPr>
        <p:spPr>
          <a:xfrm>
            <a:off x="3230283" y="3989053"/>
            <a:ext cx="2805952" cy="228600"/>
          </a:xfrm>
          <a:prstGeom prst="rect">
            <a:avLst/>
          </a:prstGeom>
        </p:spPr>
        <p:txBody>
          <a:bodyPr lIns="91440" tIns="45720" rIns="91440" bIns="45720" anchor="t"/>
          <a:lstStyle>
            <a:lvl1pPr marL="0" indent="0">
              <a:buNone/>
              <a:defRPr sz="1400" b="1">
                <a:solidFill>
                  <a:schemeClr val="bg2"/>
                </a:solidFill>
              </a:defRPr>
            </a:lvl1pPr>
            <a:lvl2pPr marL="236537" indent="0">
              <a:buNone/>
              <a:defRPr sz="1400" b="1"/>
            </a:lvl2pPr>
            <a:lvl3pPr marL="401637" indent="0">
              <a:buNone/>
              <a:defRPr sz="1400" b="1"/>
            </a:lvl3pPr>
            <a:lvl4pPr marL="568325" indent="0">
              <a:buNone/>
              <a:defRPr sz="1400" b="1"/>
            </a:lvl4pPr>
            <a:lvl5pPr marL="747712" indent="0">
              <a:buNone/>
              <a:defRPr sz="1400" b="1"/>
            </a:lvl5pPr>
          </a:lstStyle>
          <a:p>
            <a:pPr lvl="0"/>
            <a:r>
              <a:rPr lang="en-US" dirty="0" err="1" smtClean="0"/>
              <a:t>Firstname</a:t>
            </a:r>
            <a:r>
              <a:rPr lang="en-US" dirty="0" smtClean="0"/>
              <a:t> </a:t>
            </a:r>
            <a:r>
              <a:rPr lang="en-US" dirty="0" err="1" smtClean="0"/>
              <a:t>Lastname</a:t>
            </a:r>
            <a:endParaRPr lang="en-US" dirty="0"/>
          </a:p>
        </p:txBody>
      </p:sp>
      <p:sp>
        <p:nvSpPr>
          <p:cNvPr id="20" name="Text Placeholder 8"/>
          <p:cNvSpPr>
            <a:spLocks noGrp="1"/>
          </p:cNvSpPr>
          <p:nvPr>
            <p:ph type="body" sz="quarter" idx="18" hasCustomPrompt="1"/>
          </p:nvPr>
        </p:nvSpPr>
        <p:spPr>
          <a:xfrm>
            <a:off x="3230283" y="4250217"/>
            <a:ext cx="2805952" cy="228600"/>
          </a:xfrm>
          <a:prstGeom prst="rect">
            <a:avLst/>
          </a:prstGeom>
        </p:spPr>
        <p:txBody>
          <a:bodyPr lIns="91440" tIns="45720" rIns="91440" bIns="45720" anchor="t"/>
          <a:lstStyle>
            <a:lvl1pPr marL="0" indent="0">
              <a:buNone/>
              <a:defRPr sz="1200">
                <a:solidFill>
                  <a:schemeClr val="bg2"/>
                </a:solidFill>
              </a:defRPr>
            </a:lvl1pPr>
            <a:lvl2pPr marL="236537" indent="0">
              <a:buNone/>
              <a:defRPr sz="1200"/>
            </a:lvl2pPr>
            <a:lvl3pPr marL="401637" indent="0">
              <a:buNone/>
              <a:defRPr sz="1200"/>
            </a:lvl3pPr>
            <a:lvl4pPr marL="568325" indent="0">
              <a:buNone/>
              <a:defRPr sz="1200"/>
            </a:lvl4pPr>
            <a:lvl5pPr marL="747712" indent="0">
              <a:buNone/>
              <a:defRPr sz="1200"/>
            </a:lvl5pPr>
          </a:lstStyle>
          <a:p>
            <a:pPr lvl="0"/>
            <a:r>
              <a:rPr lang="en-US" dirty="0" smtClean="0"/>
              <a:t>Title</a:t>
            </a:r>
            <a:endParaRPr lang="en-US" dirty="0"/>
          </a:p>
        </p:txBody>
      </p:sp>
      <p:sp>
        <p:nvSpPr>
          <p:cNvPr id="24" name="Text Placeholder 13"/>
          <p:cNvSpPr>
            <a:spLocks noGrp="1"/>
          </p:cNvSpPr>
          <p:nvPr>
            <p:ph type="body" sz="quarter" idx="19" hasCustomPrompt="1"/>
          </p:nvPr>
        </p:nvSpPr>
        <p:spPr>
          <a:xfrm>
            <a:off x="3230283" y="4478817"/>
            <a:ext cx="2805952" cy="222250"/>
          </a:xfrm>
          <a:prstGeom prst="rect">
            <a:avLst/>
          </a:prstGeom>
        </p:spPr>
        <p:txBody>
          <a:bodyPr lIns="91440" tIns="45720" rIns="91440" bIns="45720" anchor="t"/>
          <a:lstStyle>
            <a:lvl1pPr marL="0" indent="0">
              <a:buNone/>
              <a:defRPr sz="1200">
                <a:solidFill>
                  <a:schemeClr val="bg2"/>
                </a:solidFill>
              </a:defRPr>
            </a:lvl1pPr>
            <a:lvl2pPr marL="236537" indent="0">
              <a:buNone/>
              <a:defRPr sz="1200">
                <a:solidFill>
                  <a:srgbClr val="4B4B4B"/>
                </a:solidFill>
              </a:defRPr>
            </a:lvl2pPr>
            <a:lvl3pPr marL="401637" indent="0">
              <a:buNone/>
              <a:defRPr sz="1200">
                <a:solidFill>
                  <a:srgbClr val="4B4B4B"/>
                </a:solidFill>
              </a:defRPr>
            </a:lvl3pPr>
            <a:lvl4pPr marL="568325" indent="0">
              <a:buNone/>
              <a:defRPr sz="1200">
                <a:solidFill>
                  <a:srgbClr val="4B4B4B"/>
                </a:solidFill>
              </a:defRPr>
            </a:lvl4pPr>
            <a:lvl5pPr marL="747712" indent="0">
              <a:buNone/>
              <a:defRPr sz="1200">
                <a:solidFill>
                  <a:srgbClr val="4B4B4B"/>
                </a:solidFill>
              </a:defRPr>
            </a:lvl5pPr>
          </a:lstStyle>
          <a:p>
            <a:pPr lvl="0"/>
            <a:r>
              <a:rPr lang="en-US" dirty="0" smtClean="0"/>
              <a:t>Company</a:t>
            </a:r>
            <a:endParaRPr lang="en-US" dirty="0"/>
          </a:p>
        </p:txBody>
      </p:sp>
      <p:sp>
        <p:nvSpPr>
          <p:cNvPr id="25" name="Text Placeholder 6"/>
          <p:cNvSpPr>
            <a:spLocks noGrp="1"/>
          </p:cNvSpPr>
          <p:nvPr>
            <p:ph type="body" sz="quarter" idx="20" hasCustomPrompt="1"/>
          </p:nvPr>
        </p:nvSpPr>
        <p:spPr>
          <a:xfrm>
            <a:off x="6155765" y="3988554"/>
            <a:ext cx="2805952" cy="228600"/>
          </a:xfrm>
          <a:prstGeom prst="rect">
            <a:avLst/>
          </a:prstGeom>
        </p:spPr>
        <p:txBody>
          <a:bodyPr lIns="91440" tIns="45720" rIns="91440" bIns="45720" anchor="t"/>
          <a:lstStyle>
            <a:lvl1pPr marL="0" indent="0">
              <a:buNone/>
              <a:defRPr sz="1400" b="1">
                <a:solidFill>
                  <a:schemeClr val="bg2"/>
                </a:solidFill>
              </a:defRPr>
            </a:lvl1pPr>
            <a:lvl2pPr marL="236537" indent="0">
              <a:buNone/>
              <a:defRPr sz="1400" b="1"/>
            </a:lvl2pPr>
            <a:lvl3pPr marL="401637" indent="0">
              <a:buNone/>
              <a:defRPr sz="1400" b="1"/>
            </a:lvl3pPr>
            <a:lvl4pPr marL="568325" indent="0">
              <a:buNone/>
              <a:defRPr sz="1400" b="1"/>
            </a:lvl4pPr>
            <a:lvl5pPr marL="747712" indent="0">
              <a:buNone/>
              <a:defRPr sz="1400" b="1"/>
            </a:lvl5pPr>
          </a:lstStyle>
          <a:p>
            <a:pPr lvl="0"/>
            <a:r>
              <a:rPr lang="en-US" dirty="0" err="1" smtClean="0"/>
              <a:t>Firstname</a:t>
            </a:r>
            <a:r>
              <a:rPr lang="en-US" dirty="0" smtClean="0"/>
              <a:t> </a:t>
            </a:r>
            <a:r>
              <a:rPr lang="en-US" dirty="0" err="1" smtClean="0"/>
              <a:t>Lastname</a:t>
            </a:r>
            <a:endParaRPr lang="en-US" dirty="0"/>
          </a:p>
        </p:txBody>
      </p:sp>
      <p:sp>
        <p:nvSpPr>
          <p:cNvPr id="26" name="Text Placeholder 8"/>
          <p:cNvSpPr>
            <a:spLocks noGrp="1"/>
          </p:cNvSpPr>
          <p:nvPr>
            <p:ph type="body" sz="quarter" idx="21" hasCustomPrompt="1"/>
          </p:nvPr>
        </p:nvSpPr>
        <p:spPr>
          <a:xfrm>
            <a:off x="6155765" y="4249718"/>
            <a:ext cx="2805952" cy="228600"/>
          </a:xfrm>
          <a:prstGeom prst="rect">
            <a:avLst/>
          </a:prstGeom>
        </p:spPr>
        <p:txBody>
          <a:bodyPr lIns="91440" tIns="45720" rIns="91440" bIns="45720" anchor="t"/>
          <a:lstStyle>
            <a:lvl1pPr marL="0" indent="0">
              <a:buNone/>
              <a:defRPr sz="1200">
                <a:solidFill>
                  <a:schemeClr val="bg2"/>
                </a:solidFill>
              </a:defRPr>
            </a:lvl1pPr>
            <a:lvl2pPr marL="236537" indent="0">
              <a:buNone/>
              <a:defRPr sz="1200"/>
            </a:lvl2pPr>
            <a:lvl3pPr marL="401637" indent="0">
              <a:buNone/>
              <a:defRPr sz="1200"/>
            </a:lvl3pPr>
            <a:lvl4pPr marL="568325" indent="0">
              <a:buNone/>
              <a:defRPr sz="1200"/>
            </a:lvl4pPr>
            <a:lvl5pPr marL="747712" indent="0">
              <a:buNone/>
              <a:defRPr sz="1200"/>
            </a:lvl5pPr>
          </a:lstStyle>
          <a:p>
            <a:pPr lvl="0"/>
            <a:r>
              <a:rPr lang="en-US" dirty="0" smtClean="0"/>
              <a:t>Title</a:t>
            </a:r>
            <a:endParaRPr lang="en-US" dirty="0"/>
          </a:p>
        </p:txBody>
      </p:sp>
      <p:sp>
        <p:nvSpPr>
          <p:cNvPr id="27" name="Text Placeholder 13"/>
          <p:cNvSpPr>
            <a:spLocks noGrp="1"/>
          </p:cNvSpPr>
          <p:nvPr>
            <p:ph type="body" sz="quarter" idx="22" hasCustomPrompt="1"/>
          </p:nvPr>
        </p:nvSpPr>
        <p:spPr>
          <a:xfrm>
            <a:off x="6155765" y="4478318"/>
            <a:ext cx="2805952" cy="222250"/>
          </a:xfrm>
          <a:prstGeom prst="rect">
            <a:avLst/>
          </a:prstGeom>
        </p:spPr>
        <p:txBody>
          <a:bodyPr lIns="91440" tIns="45720" rIns="91440" bIns="45720" anchor="t"/>
          <a:lstStyle>
            <a:lvl1pPr marL="0" indent="0">
              <a:buNone/>
              <a:defRPr sz="1200">
                <a:solidFill>
                  <a:schemeClr val="bg2"/>
                </a:solidFill>
              </a:defRPr>
            </a:lvl1pPr>
            <a:lvl2pPr marL="236537" indent="0">
              <a:buNone/>
              <a:defRPr sz="1200">
                <a:solidFill>
                  <a:srgbClr val="4B4B4B"/>
                </a:solidFill>
              </a:defRPr>
            </a:lvl2pPr>
            <a:lvl3pPr marL="401637" indent="0">
              <a:buNone/>
              <a:defRPr sz="1200">
                <a:solidFill>
                  <a:srgbClr val="4B4B4B"/>
                </a:solidFill>
              </a:defRPr>
            </a:lvl3pPr>
            <a:lvl4pPr marL="568325" indent="0">
              <a:buNone/>
              <a:defRPr sz="1200">
                <a:solidFill>
                  <a:srgbClr val="4B4B4B"/>
                </a:solidFill>
              </a:defRPr>
            </a:lvl4pPr>
            <a:lvl5pPr marL="747712" indent="0">
              <a:buNone/>
              <a:defRPr sz="1200">
                <a:solidFill>
                  <a:srgbClr val="4B4B4B"/>
                </a:solidFill>
              </a:defRPr>
            </a:lvl5pPr>
          </a:lstStyle>
          <a:p>
            <a:pPr lvl="0"/>
            <a:r>
              <a:rPr lang="en-US" dirty="0" smtClean="0"/>
              <a:t>Company</a:t>
            </a:r>
            <a:endParaRPr lang="en-US" dirty="0"/>
          </a:p>
        </p:txBody>
      </p:sp>
      <p:sp>
        <p:nvSpPr>
          <p:cNvPr id="28" name="Text Placeholder 6"/>
          <p:cNvSpPr>
            <a:spLocks noGrp="1"/>
          </p:cNvSpPr>
          <p:nvPr>
            <p:ph type="body" sz="quarter" idx="23" hasCustomPrompt="1"/>
          </p:nvPr>
        </p:nvSpPr>
        <p:spPr>
          <a:xfrm>
            <a:off x="9081248" y="3989053"/>
            <a:ext cx="2805952" cy="228600"/>
          </a:xfrm>
          <a:prstGeom prst="rect">
            <a:avLst/>
          </a:prstGeom>
        </p:spPr>
        <p:txBody>
          <a:bodyPr lIns="91440" tIns="45720" rIns="91440" bIns="45720" anchor="t"/>
          <a:lstStyle>
            <a:lvl1pPr marL="0" indent="0">
              <a:buNone/>
              <a:defRPr sz="1400" b="1">
                <a:solidFill>
                  <a:schemeClr val="bg2"/>
                </a:solidFill>
              </a:defRPr>
            </a:lvl1pPr>
            <a:lvl2pPr marL="236537" indent="0">
              <a:buNone/>
              <a:defRPr sz="1400" b="1"/>
            </a:lvl2pPr>
            <a:lvl3pPr marL="401637" indent="0">
              <a:buNone/>
              <a:defRPr sz="1400" b="1"/>
            </a:lvl3pPr>
            <a:lvl4pPr marL="568325" indent="0">
              <a:buNone/>
              <a:defRPr sz="1400" b="1"/>
            </a:lvl4pPr>
            <a:lvl5pPr marL="747712" indent="0">
              <a:buNone/>
              <a:defRPr sz="1400" b="1"/>
            </a:lvl5pPr>
          </a:lstStyle>
          <a:p>
            <a:pPr lvl="0"/>
            <a:r>
              <a:rPr lang="en-US" dirty="0" err="1" smtClean="0"/>
              <a:t>Firstname</a:t>
            </a:r>
            <a:r>
              <a:rPr lang="en-US" dirty="0" smtClean="0"/>
              <a:t> </a:t>
            </a:r>
            <a:r>
              <a:rPr lang="en-US" dirty="0" err="1" smtClean="0"/>
              <a:t>Lastname</a:t>
            </a:r>
            <a:endParaRPr lang="en-US" dirty="0"/>
          </a:p>
        </p:txBody>
      </p:sp>
      <p:sp>
        <p:nvSpPr>
          <p:cNvPr id="29" name="Text Placeholder 8"/>
          <p:cNvSpPr>
            <a:spLocks noGrp="1"/>
          </p:cNvSpPr>
          <p:nvPr>
            <p:ph type="body" sz="quarter" idx="24" hasCustomPrompt="1"/>
          </p:nvPr>
        </p:nvSpPr>
        <p:spPr>
          <a:xfrm>
            <a:off x="9081248" y="4250217"/>
            <a:ext cx="2805952" cy="228600"/>
          </a:xfrm>
          <a:prstGeom prst="rect">
            <a:avLst/>
          </a:prstGeom>
        </p:spPr>
        <p:txBody>
          <a:bodyPr lIns="91440" tIns="45720" rIns="91440" bIns="45720" anchor="t"/>
          <a:lstStyle>
            <a:lvl1pPr marL="0" indent="0">
              <a:buNone/>
              <a:defRPr sz="1200">
                <a:solidFill>
                  <a:schemeClr val="bg2"/>
                </a:solidFill>
              </a:defRPr>
            </a:lvl1pPr>
            <a:lvl2pPr marL="236537" indent="0">
              <a:buNone/>
              <a:defRPr sz="1200"/>
            </a:lvl2pPr>
            <a:lvl3pPr marL="401637" indent="0">
              <a:buNone/>
              <a:defRPr sz="1200"/>
            </a:lvl3pPr>
            <a:lvl4pPr marL="568325" indent="0">
              <a:buNone/>
              <a:defRPr sz="1200"/>
            </a:lvl4pPr>
            <a:lvl5pPr marL="747712" indent="0">
              <a:buNone/>
              <a:defRPr sz="1200"/>
            </a:lvl5pPr>
          </a:lstStyle>
          <a:p>
            <a:pPr lvl="0"/>
            <a:r>
              <a:rPr lang="en-US" dirty="0" smtClean="0"/>
              <a:t>Title</a:t>
            </a:r>
            <a:endParaRPr lang="en-US" dirty="0"/>
          </a:p>
        </p:txBody>
      </p:sp>
      <p:sp>
        <p:nvSpPr>
          <p:cNvPr id="30" name="Text Placeholder 13"/>
          <p:cNvSpPr>
            <a:spLocks noGrp="1"/>
          </p:cNvSpPr>
          <p:nvPr>
            <p:ph type="body" sz="quarter" idx="25" hasCustomPrompt="1"/>
          </p:nvPr>
        </p:nvSpPr>
        <p:spPr>
          <a:xfrm>
            <a:off x="9081248" y="4478817"/>
            <a:ext cx="2805952" cy="222250"/>
          </a:xfrm>
          <a:prstGeom prst="rect">
            <a:avLst/>
          </a:prstGeom>
        </p:spPr>
        <p:txBody>
          <a:bodyPr lIns="91440" tIns="45720" rIns="91440" bIns="45720" anchor="t"/>
          <a:lstStyle>
            <a:lvl1pPr marL="0" indent="0">
              <a:buNone/>
              <a:defRPr sz="1200">
                <a:solidFill>
                  <a:schemeClr val="bg2"/>
                </a:solidFill>
              </a:defRPr>
            </a:lvl1pPr>
            <a:lvl2pPr marL="236537" indent="0">
              <a:buNone/>
              <a:defRPr sz="1200">
                <a:solidFill>
                  <a:srgbClr val="4B4B4B"/>
                </a:solidFill>
              </a:defRPr>
            </a:lvl2pPr>
            <a:lvl3pPr marL="401637" indent="0">
              <a:buNone/>
              <a:defRPr sz="1200">
                <a:solidFill>
                  <a:srgbClr val="4B4B4B"/>
                </a:solidFill>
              </a:defRPr>
            </a:lvl3pPr>
            <a:lvl4pPr marL="568325" indent="0">
              <a:buNone/>
              <a:defRPr sz="1200">
                <a:solidFill>
                  <a:srgbClr val="4B4B4B"/>
                </a:solidFill>
              </a:defRPr>
            </a:lvl4pPr>
            <a:lvl5pPr marL="747712" indent="0">
              <a:buNone/>
              <a:defRPr sz="1200">
                <a:solidFill>
                  <a:srgbClr val="4B4B4B"/>
                </a:solidFill>
              </a:defRPr>
            </a:lvl5pPr>
          </a:lstStyle>
          <a:p>
            <a:pPr lvl="0"/>
            <a:r>
              <a:rPr lang="en-US" dirty="0" smtClean="0"/>
              <a:t>Company</a:t>
            </a:r>
            <a:endParaRPr lang="en-US" dirty="0"/>
          </a:p>
        </p:txBody>
      </p:sp>
      <p:sp>
        <p:nvSpPr>
          <p:cNvPr id="22" name="TextBox 21"/>
          <p:cNvSpPr txBox="1"/>
          <p:nvPr userDrawn="1"/>
        </p:nvSpPr>
        <p:spPr bwMode="auto">
          <a:xfrm>
            <a:off x="301831" y="6506526"/>
            <a:ext cx="548783" cy="347472"/>
          </a:xfrm>
          <a:prstGeom prst="rect">
            <a:avLst/>
          </a:prstGeom>
          <a:ln/>
        </p:spPr>
        <p:txBody>
          <a:bodyPr wrap="none" lIns="91440" tIns="45720" rIns="91440" bIns="45720" anchor="ctr" anchorCtr="0"/>
          <a:lstStyle>
            <a:defPPr>
              <a:defRPr lang="en-US"/>
            </a:defPPr>
            <a:lvl1pPr eaLnBrk="0" fontAlgn="base" hangingPunct="0">
              <a:spcBef>
                <a:spcPct val="0"/>
              </a:spcBef>
              <a:spcAft>
                <a:spcPct val="0"/>
              </a:spcAft>
              <a:defRPr sz="1000" b="0">
                <a:solidFill>
                  <a:schemeClr val="bg1">
                    <a:lumMod val="50000"/>
                  </a:schemeClr>
                </a:solidFill>
              </a:defRPr>
            </a:lvl1pPr>
          </a:lstStyle>
          <a:p>
            <a:pPr lvl="0">
              <a:lnSpc>
                <a:spcPct val="95000"/>
              </a:lnSpc>
              <a:spcBef>
                <a:spcPts val="0"/>
              </a:spcBef>
              <a:spcAft>
                <a:spcPts val="0"/>
              </a:spcAft>
            </a:pPr>
            <a:fld id="{CB216155-A8A6-4E9B-8861-79A7D7CE7B9D}" type="slidenum">
              <a:rPr lang="en-US" sz="1000" b="1" i="0" smtClean="0">
                <a:solidFill>
                  <a:schemeClr val="bg1"/>
                </a:solidFill>
              </a:rPr>
              <a:pPr lvl="0">
                <a:lnSpc>
                  <a:spcPct val="95000"/>
                </a:lnSpc>
                <a:spcBef>
                  <a:spcPts val="0"/>
                </a:spcBef>
                <a:spcAft>
                  <a:spcPts val="0"/>
                </a:spcAft>
              </a:pPr>
              <a:t>‹#›</a:t>
            </a:fld>
            <a:endParaRPr lang="en-US" sz="1000" b="1" i="0" dirty="0">
              <a:solidFill>
                <a:schemeClr val="bg1"/>
              </a:solidFill>
            </a:endParaRPr>
          </a:p>
        </p:txBody>
      </p:sp>
      <p:sp>
        <p:nvSpPr>
          <p:cNvPr id="23" name="Rectangle 50"/>
          <p:cNvSpPr>
            <a:spLocks noChangeArrowheads="1"/>
          </p:cNvSpPr>
          <p:nvPr userDrawn="1"/>
        </p:nvSpPr>
        <p:spPr bwMode="auto">
          <a:xfrm>
            <a:off x="911425" y="6572540"/>
            <a:ext cx="8478375" cy="215444"/>
          </a:xfrm>
          <a:prstGeom prst="rect">
            <a:avLst/>
          </a:prstGeom>
          <a:noFill/>
          <a:ln w="12700" algn="ctr">
            <a:noFill/>
            <a:miter lim="800000"/>
            <a:headEnd/>
            <a:tailEnd/>
          </a:ln>
          <a:effectLst/>
        </p:spPr>
        <p:txBody>
          <a:bodyPr wrap="square" anchor="ctr">
            <a:spAutoFit/>
          </a:bodyPr>
          <a:lstStyle/>
          <a:p>
            <a:pPr eaLnBrk="0" hangingPunct="0">
              <a:lnSpc>
                <a:spcPct val="95000"/>
              </a:lnSpc>
              <a:defRPr/>
            </a:pPr>
            <a:r>
              <a:rPr lang="en-GB" sz="800" i="1" dirty="0" smtClean="0">
                <a:solidFill>
                  <a:srgbClr val="FFFFFF"/>
                </a:solidFill>
                <a:latin typeface="+mj-lt"/>
              </a:rPr>
              <a:t>Information Classification: Confidential</a:t>
            </a:r>
            <a:endParaRPr lang="en-GB" sz="800" i="1" dirty="0">
              <a:solidFill>
                <a:srgbClr val="FFFFFF"/>
              </a:solidFill>
              <a:latin typeface="+mj-lt"/>
            </a:endParaRPr>
          </a:p>
        </p:txBody>
      </p:sp>
      <p:pic>
        <p:nvPicPr>
          <p:cNvPr id="31" name="Picture 3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01444" y="6588346"/>
            <a:ext cx="1385757" cy="173548"/>
          </a:xfrm>
          <a:prstGeom prst="rect">
            <a:avLst/>
          </a:prstGeom>
        </p:spPr>
      </p:pic>
    </p:spTree>
    <p:extLst/>
  </p:cSld>
  <p:clrMapOvr>
    <a:masterClrMapping/>
  </p:clrMapOvr>
  <p:transition>
    <p:wip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Pattern-Nodes_Co-Branded Cover">
    <p:bg bwMode="gray">
      <p:bgPr>
        <a:solidFill>
          <a:schemeClr val="bg1"/>
        </a:solidFill>
        <a:effectLst/>
      </p:bgPr>
    </p:bg>
    <p:spTree>
      <p:nvGrpSpPr>
        <p:cNvPr id="1" name=""/>
        <p:cNvGrpSpPr/>
        <p:nvPr/>
      </p:nvGrpSpPr>
      <p:grpSpPr>
        <a:xfrm>
          <a:off x="0" y="0"/>
          <a:ext cx="0" cy="0"/>
          <a:chOff x="0" y="0"/>
          <a:chExt cx="0" cy="0"/>
        </a:xfrm>
      </p:grpSpPr>
      <p:sp>
        <p:nvSpPr>
          <p:cNvPr id="13" name="Rectangle 12"/>
          <p:cNvSpPr/>
          <p:nvPr userDrawn="1"/>
        </p:nvSpPr>
        <p:spPr>
          <a:xfrm>
            <a:off x="0" y="649224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800" b="1" dirty="0">
              <a:latin typeface="+mj-lt"/>
            </a:endParaRPr>
          </a:p>
        </p:txBody>
      </p:sp>
      <p:sp>
        <p:nvSpPr>
          <p:cNvPr id="21" name="Text Placeholder 23"/>
          <p:cNvSpPr>
            <a:spLocks noGrp="1"/>
          </p:cNvSpPr>
          <p:nvPr>
            <p:ph type="body" sz="quarter" idx="11" hasCustomPrompt="1"/>
          </p:nvPr>
        </p:nvSpPr>
        <p:spPr>
          <a:xfrm>
            <a:off x="304800" y="1581912"/>
            <a:ext cx="11582400" cy="4475988"/>
          </a:xfrm>
          <a:prstGeom prst="rect">
            <a:avLst/>
          </a:prstGeom>
        </p:spPr>
        <p:txBody>
          <a:bodyPr lIns="91440" tIns="45720" rIns="91440" bIns="45720" anchor="t">
            <a:noAutofit/>
          </a:bodyPr>
          <a:lstStyle>
            <a:lvl1pPr marL="0" indent="0">
              <a:spcBef>
                <a:spcPts val="1200"/>
              </a:spcBef>
              <a:buFont typeface="Arial" pitchFamily="34" charset="0"/>
              <a:buNone/>
              <a:defRPr/>
            </a:lvl1pPr>
          </a:lstStyle>
          <a:p>
            <a:pPr marL="0" indent="0">
              <a:spcBef>
                <a:spcPts val="1200"/>
              </a:spcBef>
              <a:buFont typeface="Arial" pitchFamily="34" charset="0"/>
              <a:buNone/>
            </a:pPr>
            <a:r>
              <a:rPr lang="en-US" sz="1400" dirty="0" err="1" smtClean="0">
                <a:solidFill>
                  <a:srgbClr val="000000"/>
                </a:solidFill>
              </a:rPr>
              <a:t>Vestibulum</a:t>
            </a:r>
            <a:r>
              <a:rPr lang="en-US" sz="1400" dirty="0" smtClean="0">
                <a:solidFill>
                  <a:srgbClr val="000000"/>
                </a:solidFill>
              </a:rPr>
              <a:t> id ligula porta </a:t>
            </a:r>
            <a:r>
              <a:rPr lang="en-US" sz="1400" dirty="0" err="1" smtClean="0">
                <a:solidFill>
                  <a:srgbClr val="000000"/>
                </a:solidFill>
              </a:rPr>
              <a:t>felis</a:t>
            </a:r>
            <a:r>
              <a:rPr lang="en-US" sz="1400" dirty="0" smtClean="0">
                <a:solidFill>
                  <a:srgbClr val="000000"/>
                </a:solidFill>
              </a:rPr>
              <a:t> </a:t>
            </a:r>
            <a:r>
              <a:rPr lang="en-US" sz="1400" dirty="0" err="1" smtClean="0">
                <a:solidFill>
                  <a:srgbClr val="000000"/>
                </a:solidFill>
              </a:rPr>
              <a:t>euismod</a:t>
            </a:r>
            <a:r>
              <a:rPr lang="en-US" sz="1400" dirty="0" smtClean="0">
                <a:solidFill>
                  <a:srgbClr val="000000"/>
                </a:solidFill>
              </a:rPr>
              <a:t> semper. </a:t>
            </a:r>
            <a:r>
              <a:rPr lang="en-US" sz="1400" dirty="0" err="1" smtClean="0">
                <a:solidFill>
                  <a:srgbClr val="000000"/>
                </a:solidFill>
              </a:rPr>
              <a:t>Vivamus</a:t>
            </a:r>
            <a:r>
              <a:rPr lang="en-US" sz="1400" dirty="0" smtClean="0">
                <a:solidFill>
                  <a:srgbClr val="000000"/>
                </a:solidFill>
              </a:rPr>
              <a:t> </a:t>
            </a:r>
            <a:r>
              <a:rPr lang="en-US" sz="1400" dirty="0" err="1" smtClean="0">
                <a:solidFill>
                  <a:srgbClr val="000000"/>
                </a:solidFill>
              </a:rPr>
              <a:t>sagittis</a:t>
            </a:r>
            <a:r>
              <a:rPr lang="en-US" sz="1400" dirty="0" smtClean="0">
                <a:solidFill>
                  <a:srgbClr val="000000"/>
                </a:solidFill>
              </a:rPr>
              <a:t> lacus </a:t>
            </a:r>
            <a:r>
              <a:rPr lang="en-US" sz="1400" dirty="0" err="1" smtClean="0">
                <a:solidFill>
                  <a:srgbClr val="000000"/>
                </a:solidFill>
              </a:rPr>
              <a:t>vel</a:t>
            </a:r>
            <a:r>
              <a:rPr lang="en-US" sz="1400" dirty="0" smtClean="0">
                <a:solidFill>
                  <a:srgbClr val="000000"/>
                </a:solidFill>
              </a:rPr>
              <a:t> </a:t>
            </a:r>
            <a:r>
              <a:rPr lang="en-US" sz="1400" dirty="0" err="1" smtClean="0">
                <a:solidFill>
                  <a:srgbClr val="000000"/>
                </a:solidFill>
              </a:rPr>
              <a:t>augue</a:t>
            </a:r>
            <a:r>
              <a:rPr lang="en-US" sz="1400" dirty="0" smtClean="0">
                <a:solidFill>
                  <a:srgbClr val="000000"/>
                </a:solidFill>
              </a:rPr>
              <a:t> </a:t>
            </a:r>
            <a:r>
              <a:rPr lang="en-US" sz="1400" dirty="0" err="1" smtClean="0">
                <a:solidFill>
                  <a:srgbClr val="000000"/>
                </a:solidFill>
              </a:rPr>
              <a:t>laoreet</a:t>
            </a:r>
            <a:r>
              <a:rPr lang="en-US" sz="1400" dirty="0" smtClean="0">
                <a:solidFill>
                  <a:srgbClr val="000000"/>
                </a:solidFill>
              </a:rPr>
              <a:t> </a:t>
            </a:r>
            <a:r>
              <a:rPr lang="en-US" sz="1400" dirty="0" err="1" smtClean="0">
                <a:solidFill>
                  <a:srgbClr val="000000"/>
                </a:solidFill>
              </a:rPr>
              <a:t>rutrum</a:t>
            </a:r>
            <a:r>
              <a:rPr lang="en-US" sz="1400" dirty="0" smtClean="0">
                <a:solidFill>
                  <a:srgbClr val="000000"/>
                </a:solidFill>
              </a:rPr>
              <a:t> </a:t>
            </a:r>
            <a:r>
              <a:rPr lang="en-US" sz="1400" dirty="0" err="1" smtClean="0">
                <a:solidFill>
                  <a:srgbClr val="000000"/>
                </a:solidFill>
              </a:rPr>
              <a:t>faucibus</a:t>
            </a:r>
            <a:r>
              <a:rPr lang="en-US" sz="1400" dirty="0" smtClean="0">
                <a:solidFill>
                  <a:srgbClr val="000000"/>
                </a:solidFill>
              </a:rPr>
              <a:t> dolor </a:t>
            </a:r>
            <a:r>
              <a:rPr lang="en-US" sz="1400" dirty="0" err="1" smtClean="0">
                <a:solidFill>
                  <a:srgbClr val="000000"/>
                </a:solidFill>
              </a:rPr>
              <a:t>auctor</a:t>
            </a:r>
            <a:r>
              <a:rPr lang="en-US" sz="1400" dirty="0" smtClean="0">
                <a:solidFill>
                  <a:srgbClr val="000000"/>
                </a:solidFill>
              </a:rPr>
              <a:t>. Lorem ipsum dolor sit </a:t>
            </a:r>
            <a:r>
              <a:rPr lang="en-US" sz="1400" dirty="0" err="1" smtClean="0">
                <a:solidFill>
                  <a:srgbClr val="000000"/>
                </a:solidFill>
              </a:rPr>
              <a:t>amet</a:t>
            </a:r>
            <a:r>
              <a:rPr lang="en-US" sz="1400" dirty="0" smtClean="0">
                <a:solidFill>
                  <a:srgbClr val="000000"/>
                </a:solidFill>
              </a:rPr>
              <a:t>, </a:t>
            </a:r>
            <a:r>
              <a:rPr lang="en-US" sz="1400" dirty="0" err="1" smtClean="0">
                <a:solidFill>
                  <a:srgbClr val="000000"/>
                </a:solidFill>
              </a:rPr>
              <a:t>consectetur</a:t>
            </a:r>
            <a:r>
              <a:rPr lang="en-US" sz="1400" dirty="0" smtClean="0">
                <a:solidFill>
                  <a:srgbClr val="000000"/>
                </a:solidFill>
              </a:rPr>
              <a:t> </a:t>
            </a:r>
            <a:r>
              <a:rPr lang="en-US" sz="1400" dirty="0" err="1" smtClean="0">
                <a:solidFill>
                  <a:srgbClr val="000000"/>
                </a:solidFill>
              </a:rPr>
              <a:t>adipiscing</a:t>
            </a:r>
            <a:r>
              <a:rPr lang="en-US" sz="1400" dirty="0" smtClean="0">
                <a:solidFill>
                  <a:srgbClr val="000000"/>
                </a:solidFill>
              </a:rPr>
              <a:t> </a:t>
            </a:r>
            <a:r>
              <a:rPr lang="en-US" sz="1400" dirty="0" err="1" smtClean="0">
                <a:solidFill>
                  <a:srgbClr val="000000"/>
                </a:solidFill>
              </a:rPr>
              <a:t>elit</a:t>
            </a:r>
            <a:r>
              <a:rPr lang="en-US" sz="1400" dirty="0" smtClean="0">
                <a:solidFill>
                  <a:srgbClr val="000000"/>
                </a:solidFill>
              </a:rPr>
              <a:t>. </a:t>
            </a:r>
            <a:r>
              <a:rPr lang="en-US" sz="1400" dirty="0" err="1" smtClean="0">
                <a:solidFill>
                  <a:srgbClr val="000000"/>
                </a:solidFill>
              </a:rPr>
              <a:t>Nullam</a:t>
            </a:r>
            <a:r>
              <a:rPr lang="en-US" sz="1400" dirty="0" smtClean="0">
                <a:solidFill>
                  <a:srgbClr val="000000"/>
                </a:solidFill>
              </a:rPr>
              <a:t> </a:t>
            </a:r>
            <a:r>
              <a:rPr lang="en-US" sz="1400" dirty="0" err="1" smtClean="0">
                <a:solidFill>
                  <a:srgbClr val="000000"/>
                </a:solidFill>
              </a:rPr>
              <a:t>quis</a:t>
            </a:r>
            <a:r>
              <a:rPr lang="en-US" sz="1400" dirty="0" smtClean="0">
                <a:solidFill>
                  <a:srgbClr val="000000"/>
                </a:solidFill>
              </a:rPr>
              <a:t> </a:t>
            </a:r>
            <a:r>
              <a:rPr lang="en-US" sz="1400" dirty="0" err="1" smtClean="0">
                <a:solidFill>
                  <a:srgbClr val="000000"/>
                </a:solidFill>
              </a:rPr>
              <a:t>risus</a:t>
            </a:r>
            <a:r>
              <a:rPr lang="en-US" sz="1400" dirty="0" smtClean="0">
                <a:solidFill>
                  <a:srgbClr val="000000"/>
                </a:solidFill>
              </a:rPr>
              <a:t> </a:t>
            </a:r>
            <a:r>
              <a:rPr lang="en-US" sz="1400" dirty="0" err="1" smtClean="0">
                <a:solidFill>
                  <a:srgbClr val="000000"/>
                </a:solidFill>
              </a:rPr>
              <a:t>eget</a:t>
            </a:r>
            <a:r>
              <a:rPr lang="en-US" sz="1400" dirty="0" smtClean="0">
                <a:solidFill>
                  <a:srgbClr val="000000"/>
                </a:solidFill>
              </a:rPr>
              <a:t> </a:t>
            </a:r>
            <a:r>
              <a:rPr lang="en-US" sz="1400" dirty="0" err="1" smtClean="0">
                <a:solidFill>
                  <a:srgbClr val="000000"/>
                </a:solidFill>
              </a:rPr>
              <a:t>urna</a:t>
            </a:r>
            <a:r>
              <a:rPr lang="en-US" sz="1400" dirty="0" smtClean="0">
                <a:solidFill>
                  <a:srgbClr val="000000"/>
                </a:solidFill>
              </a:rPr>
              <a:t> </a:t>
            </a:r>
            <a:r>
              <a:rPr lang="en-US" sz="1400" dirty="0" err="1" smtClean="0">
                <a:solidFill>
                  <a:srgbClr val="000000"/>
                </a:solidFill>
              </a:rPr>
              <a:t>mollis</a:t>
            </a:r>
            <a:r>
              <a:rPr lang="en-US" sz="1400" dirty="0" smtClean="0">
                <a:solidFill>
                  <a:srgbClr val="000000"/>
                </a:solidFill>
              </a:rPr>
              <a:t> </a:t>
            </a:r>
            <a:r>
              <a:rPr lang="en-US" sz="1400" dirty="0" err="1" smtClean="0">
                <a:solidFill>
                  <a:srgbClr val="000000"/>
                </a:solidFill>
              </a:rPr>
              <a:t>ornare</a:t>
            </a:r>
            <a:r>
              <a:rPr lang="en-US" sz="1400" dirty="0" smtClean="0">
                <a:solidFill>
                  <a:srgbClr val="000000"/>
                </a:solidFill>
              </a:rPr>
              <a:t> </a:t>
            </a:r>
            <a:r>
              <a:rPr lang="en-US" sz="1400" dirty="0" err="1" smtClean="0">
                <a:solidFill>
                  <a:srgbClr val="000000"/>
                </a:solidFill>
              </a:rPr>
              <a:t>vel</a:t>
            </a:r>
            <a:r>
              <a:rPr lang="en-US" sz="1400" dirty="0" smtClean="0">
                <a:solidFill>
                  <a:srgbClr val="000000"/>
                </a:solidFill>
              </a:rPr>
              <a:t> </a:t>
            </a:r>
            <a:r>
              <a:rPr lang="en-US" sz="1400" dirty="0" err="1" smtClean="0">
                <a:solidFill>
                  <a:srgbClr val="000000"/>
                </a:solidFill>
              </a:rPr>
              <a:t>eu</a:t>
            </a:r>
            <a:r>
              <a:rPr lang="en-US" sz="1400" dirty="0" smtClean="0">
                <a:solidFill>
                  <a:srgbClr val="000000"/>
                </a:solidFill>
              </a:rPr>
              <a:t> </a:t>
            </a:r>
            <a:r>
              <a:rPr lang="en-US" sz="1400" dirty="0" err="1" smtClean="0">
                <a:solidFill>
                  <a:srgbClr val="000000"/>
                </a:solidFill>
              </a:rPr>
              <a:t>leo</a:t>
            </a:r>
            <a:r>
              <a:rPr lang="en-US" sz="1400" dirty="0" smtClean="0">
                <a:solidFill>
                  <a:srgbClr val="000000"/>
                </a:solidFill>
              </a:rPr>
              <a:t>. </a:t>
            </a:r>
            <a:r>
              <a:rPr lang="en-US" sz="1400" dirty="0" err="1" smtClean="0">
                <a:solidFill>
                  <a:srgbClr val="000000"/>
                </a:solidFill>
              </a:rPr>
              <a:t>Donec</a:t>
            </a:r>
            <a:r>
              <a:rPr lang="en-US" sz="1400" dirty="0" smtClean="0">
                <a:solidFill>
                  <a:srgbClr val="000000"/>
                </a:solidFill>
              </a:rPr>
              <a:t> id </a:t>
            </a:r>
            <a:r>
              <a:rPr lang="en-US" sz="1400" dirty="0" err="1" smtClean="0">
                <a:solidFill>
                  <a:srgbClr val="000000"/>
                </a:solidFill>
              </a:rPr>
              <a:t>elit</a:t>
            </a:r>
            <a:r>
              <a:rPr lang="en-US" sz="1400" dirty="0" smtClean="0">
                <a:solidFill>
                  <a:srgbClr val="000000"/>
                </a:solidFill>
              </a:rPr>
              <a:t> non mi porta gravida at </a:t>
            </a:r>
            <a:r>
              <a:rPr lang="en-US" sz="1400" dirty="0" err="1" smtClean="0">
                <a:solidFill>
                  <a:srgbClr val="000000"/>
                </a:solidFill>
              </a:rPr>
              <a:t>eget</a:t>
            </a:r>
            <a:r>
              <a:rPr lang="en-US" sz="1400" dirty="0" smtClean="0">
                <a:solidFill>
                  <a:srgbClr val="000000"/>
                </a:solidFill>
              </a:rPr>
              <a:t> </a:t>
            </a:r>
            <a:r>
              <a:rPr lang="en-US" sz="1400" dirty="0" err="1" smtClean="0">
                <a:solidFill>
                  <a:srgbClr val="000000"/>
                </a:solidFill>
              </a:rPr>
              <a:t>metus</a:t>
            </a:r>
            <a:r>
              <a:rPr lang="en-US" sz="1400" dirty="0" smtClean="0">
                <a:solidFill>
                  <a:srgbClr val="000000"/>
                </a:solidFill>
              </a:rPr>
              <a:t>. </a:t>
            </a:r>
            <a:r>
              <a:rPr lang="en-US" sz="1400" dirty="0" err="1" smtClean="0">
                <a:solidFill>
                  <a:srgbClr val="000000"/>
                </a:solidFill>
              </a:rPr>
              <a:t>Aenean</a:t>
            </a:r>
            <a:r>
              <a:rPr lang="en-US" sz="1400" dirty="0" smtClean="0">
                <a:solidFill>
                  <a:srgbClr val="000000"/>
                </a:solidFill>
              </a:rPr>
              <a:t> </a:t>
            </a:r>
            <a:r>
              <a:rPr lang="en-US" sz="1400" dirty="0" err="1" smtClean="0">
                <a:solidFill>
                  <a:srgbClr val="000000"/>
                </a:solidFill>
              </a:rPr>
              <a:t>lacinia</a:t>
            </a:r>
            <a:r>
              <a:rPr lang="en-US" sz="1400" dirty="0" smtClean="0">
                <a:solidFill>
                  <a:srgbClr val="000000"/>
                </a:solidFill>
              </a:rPr>
              <a:t> </a:t>
            </a:r>
            <a:r>
              <a:rPr lang="en-US" sz="1400" dirty="0" err="1" smtClean="0">
                <a:solidFill>
                  <a:srgbClr val="000000"/>
                </a:solidFill>
              </a:rPr>
              <a:t>bibendum</a:t>
            </a:r>
            <a:r>
              <a:rPr lang="en-US" sz="1400" dirty="0" smtClean="0">
                <a:solidFill>
                  <a:srgbClr val="000000"/>
                </a:solidFill>
              </a:rPr>
              <a:t> </a:t>
            </a:r>
            <a:r>
              <a:rPr lang="en-US" sz="1400" dirty="0" err="1" smtClean="0">
                <a:solidFill>
                  <a:srgbClr val="000000"/>
                </a:solidFill>
              </a:rPr>
              <a:t>nulla</a:t>
            </a:r>
            <a:r>
              <a:rPr lang="en-US" sz="1400" dirty="0" smtClean="0">
                <a:solidFill>
                  <a:srgbClr val="000000"/>
                </a:solidFill>
              </a:rPr>
              <a:t> </a:t>
            </a:r>
            <a:r>
              <a:rPr lang="en-US" sz="1400" dirty="0" err="1" smtClean="0">
                <a:solidFill>
                  <a:srgbClr val="000000"/>
                </a:solidFill>
              </a:rPr>
              <a:t>sed</a:t>
            </a:r>
            <a:r>
              <a:rPr lang="en-US" sz="1400" dirty="0" smtClean="0">
                <a:solidFill>
                  <a:srgbClr val="000000"/>
                </a:solidFill>
              </a:rPr>
              <a:t> </a:t>
            </a:r>
            <a:r>
              <a:rPr lang="en-US" sz="1400" dirty="0" err="1" smtClean="0">
                <a:solidFill>
                  <a:srgbClr val="000000"/>
                </a:solidFill>
              </a:rPr>
              <a:t>consectetur</a:t>
            </a:r>
            <a:r>
              <a:rPr lang="en-US" sz="1400" dirty="0" smtClean="0">
                <a:solidFill>
                  <a:srgbClr val="000000"/>
                </a:solidFill>
              </a:rPr>
              <a:t>.</a:t>
            </a:r>
            <a:endParaRPr lang="en-US" sz="1400" dirty="0">
              <a:solidFill>
                <a:srgbClr val="000000"/>
              </a:solidFill>
            </a:endParaRPr>
          </a:p>
        </p:txBody>
      </p:sp>
      <p:sp>
        <p:nvSpPr>
          <p:cNvPr id="22" name="Title 1"/>
          <p:cNvSpPr>
            <a:spLocks noGrp="1"/>
          </p:cNvSpPr>
          <p:nvPr>
            <p:ph type="title" hasCustomPrompt="1"/>
          </p:nvPr>
        </p:nvSpPr>
        <p:spPr>
          <a:xfrm>
            <a:off x="304800" y="457200"/>
            <a:ext cx="11582400" cy="834328"/>
          </a:xfrm>
        </p:spPr>
        <p:txBody>
          <a:bodyPr anchor="t"/>
          <a:lstStyle/>
          <a:p>
            <a:r>
              <a:rPr lang="en-US" smtClean="0"/>
              <a:t>Divider or Agenda –</a:t>
            </a:r>
            <a:br>
              <a:rPr lang="en-US" smtClean="0"/>
            </a:br>
            <a:r>
              <a:rPr lang="en-US" smtClean="0"/>
              <a:t>Header Initial Caps Arial Bold 24pt</a:t>
            </a:r>
            <a:endParaRPr lang="en-US" dirty="0"/>
          </a:p>
        </p:txBody>
      </p:sp>
      <p:sp>
        <p:nvSpPr>
          <p:cNvPr id="7" name="TextBox 6"/>
          <p:cNvSpPr txBox="1"/>
          <p:nvPr userDrawn="1"/>
        </p:nvSpPr>
        <p:spPr bwMode="auto">
          <a:xfrm>
            <a:off x="301831" y="6506526"/>
            <a:ext cx="548783" cy="347472"/>
          </a:xfrm>
          <a:prstGeom prst="rect">
            <a:avLst/>
          </a:prstGeom>
          <a:ln/>
        </p:spPr>
        <p:txBody>
          <a:bodyPr wrap="none" lIns="91440" tIns="45720" rIns="91440" bIns="45720" anchor="ctr" anchorCtr="0"/>
          <a:lstStyle>
            <a:defPPr>
              <a:defRPr lang="en-US"/>
            </a:defPPr>
            <a:lvl1pPr eaLnBrk="0" fontAlgn="base" hangingPunct="0">
              <a:spcBef>
                <a:spcPct val="0"/>
              </a:spcBef>
              <a:spcAft>
                <a:spcPct val="0"/>
              </a:spcAft>
              <a:defRPr sz="1000" b="0">
                <a:solidFill>
                  <a:schemeClr val="bg1">
                    <a:lumMod val="50000"/>
                  </a:schemeClr>
                </a:solidFill>
              </a:defRPr>
            </a:lvl1pPr>
          </a:lstStyle>
          <a:p>
            <a:pPr lvl="0">
              <a:lnSpc>
                <a:spcPct val="95000"/>
              </a:lnSpc>
              <a:spcBef>
                <a:spcPts val="0"/>
              </a:spcBef>
              <a:spcAft>
                <a:spcPts val="0"/>
              </a:spcAft>
            </a:pPr>
            <a:fld id="{CB216155-A8A6-4E9B-8861-79A7D7CE7B9D}" type="slidenum">
              <a:rPr lang="en-US" sz="1000" b="1" i="0" smtClean="0">
                <a:solidFill>
                  <a:schemeClr val="bg1"/>
                </a:solidFill>
              </a:rPr>
              <a:pPr lvl="0">
                <a:lnSpc>
                  <a:spcPct val="95000"/>
                </a:lnSpc>
                <a:spcBef>
                  <a:spcPts val="0"/>
                </a:spcBef>
                <a:spcAft>
                  <a:spcPts val="0"/>
                </a:spcAft>
              </a:pPr>
              <a:t>‹#›</a:t>
            </a:fld>
            <a:endParaRPr lang="en-US" sz="1000" b="1" i="0" dirty="0">
              <a:solidFill>
                <a:schemeClr val="bg1"/>
              </a:solidFill>
            </a:endParaRPr>
          </a:p>
        </p:txBody>
      </p:sp>
      <p:sp>
        <p:nvSpPr>
          <p:cNvPr id="8" name="Rectangle 50"/>
          <p:cNvSpPr>
            <a:spLocks noChangeArrowheads="1"/>
          </p:cNvSpPr>
          <p:nvPr userDrawn="1"/>
        </p:nvSpPr>
        <p:spPr bwMode="auto">
          <a:xfrm>
            <a:off x="911425" y="6572540"/>
            <a:ext cx="8478375" cy="215444"/>
          </a:xfrm>
          <a:prstGeom prst="rect">
            <a:avLst/>
          </a:prstGeom>
          <a:noFill/>
          <a:ln w="12700" algn="ctr">
            <a:noFill/>
            <a:miter lim="800000"/>
            <a:headEnd/>
            <a:tailEnd/>
          </a:ln>
          <a:effectLst/>
        </p:spPr>
        <p:txBody>
          <a:bodyPr wrap="square" anchor="ctr">
            <a:spAutoFit/>
          </a:bodyPr>
          <a:lstStyle/>
          <a:p>
            <a:pPr eaLnBrk="0" hangingPunct="0">
              <a:lnSpc>
                <a:spcPct val="95000"/>
              </a:lnSpc>
              <a:defRPr/>
            </a:pPr>
            <a:r>
              <a:rPr lang="en-GB" sz="800" i="1" dirty="0" smtClean="0">
                <a:solidFill>
                  <a:srgbClr val="FFFFFF"/>
                </a:solidFill>
                <a:latin typeface="+mj-lt"/>
              </a:rPr>
              <a:t>Information Classification: Confidential</a:t>
            </a:r>
            <a:endParaRPr lang="en-GB" sz="800" i="1" dirty="0">
              <a:solidFill>
                <a:srgbClr val="FFFFFF"/>
              </a:solidFill>
              <a:latin typeface="+mj-lt"/>
            </a:endParaRP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01444" y="6588346"/>
            <a:ext cx="1385757" cy="173548"/>
          </a:xfrm>
          <a:prstGeom prst="rect">
            <a:avLst/>
          </a:prstGeom>
        </p:spPr>
      </p:pic>
    </p:spTree>
    <p:extLst/>
  </p:cSld>
  <p:clrMapOvr>
    <a:masterClrMapping/>
  </p:clrMapOvr>
  <p:transition>
    <p:wip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Divider Title, Subtitl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cxnSp>
        <p:nvCxnSpPr>
          <p:cNvPr id="290" name="Straight Connector 289"/>
          <p:cNvCxnSpPr/>
          <p:nvPr/>
        </p:nvCxnSpPr>
        <p:spPr>
          <a:xfrm>
            <a:off x="9851562" y="1879471"/>
            <a:ext cx="0" cy="5939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92" name="Rectangle 291"/>
          <p:cNvSpPr/>
          <p:nvPr/>
        </p:nvSpPr>
        <p:spPr>
          <a:xfrm>
            <a:off x="8920480" y="1026827"/>
            <a:ext cx="1853184" cy="852644"/>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2" name="Title 1"/>
          <p:cNvSpPr>
            <a:spLocks noGrp="1"/>
          </p:cNvSpPr>
          <p:nvPr>
            <p:ph type="title" hasCustomPrompt="1"/>
          </p:nvPr>
        </p:nvSpPr>
        <p:spPr/>
        <p:txBody>
          <a:bodyPr anchor="t"/>
          <a:lstStyle/>
          <a:p>
            <a:pPr lvl="0"/>
            <a:r>
              <a:rPr lang="en-US" dirty="0" smtClean="0"/>
              <a:t>Title – Use Title Case Arial 24pt Bold</a:t>
            </a:r>
            <a:endParaRPr lang="en-US" dirty="0"/>
          </a:p>
        </p:txBody>
      </p:sp>
      <p:sp>
        <p:nvSpPr>
          <p:cNvPr id="7" name="Text Placeholder 11"/>
          <p:cNvSpPr>
            <a:spLocks noGrp="1"/>
          </p:cNvSpPr>
          <p:nvPr>
            <p:ph type="body" sz="quarter" idx="11" hasCustomPrompt="1"/>
          </p:nvPr>
        </p:nvSpPr>
        <p:spPr>
          <a:xfrm>
            <a:off x="301832" y="1200090"/>
            <a:ext cx="11585369"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 – Use Title Case Arial 20pt</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102344" y="1185442"/>
            <a:ext cx="1489456" cy="510396"/>
          </a:xfrm>
          <a:prstGeom prst="rect">
            <a:avLst/>
          </a:prstGeom>
        </p:spPr>
      </p:pic>
    </p:spTree>
    <p:extLst/>
  </p:cSld>
  <p:clrMapOvr>
    <a:masterClrMapping/>
  </p:clrMapOvr>
  <p:transition>
    <p:wip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Content, Source">
    <p:spTree>
      <p:nvGrpSpPr>
        <p:cNvPr id="1" name=""/>
        <p:cNvGrpSpPr/>
        <p:nvPr/>
      </p:nvGrpSpPr>
      <p:grpSpPr>
        <a:xfrm>
          <a:off x="0" y="0"/>
          <a:ext cx="0" cy="0"/>
          <a:chOff x="0" y="0"/>
          <a:chExt cx="0" cy="0"/>
        </a:xfrm>
      </p:grpSpPr>
      <p:sp>
        <p:nvSpPr>
          <p:cNvPr id="13" name="Text Placeholder 11"/>
          <p:cNvSpPr>
            <a:spLocks noGrp="1"/>
          </p:cNvSpPr>
          <p:nvPr>
            <p:ph type="body" sz="quarter" idx="11"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 – Use Title Case Arial 20pt</a:t>
            </a:r>
          </a:p>
        </p:txBody>
      </p:sp>
      <p:sp>
        <p:nvSpPr>
          <p:cNvPr id="5" name="Text Placeholder 12"/>
          <p:cNvSpPr>
            <a:spLocks noGrp="1"/>
          </p:cNvSpPr>
          <p:nvPr>
            <p:ph type="body" sz="quarter" idx="16" hasCustomPrompt="1"/>
          </p:nvPr>
        </p:nvSpPr>
        <p:spPr bwMode="auto">
          <a:xfrm>
            <a:off x="297778" y="6194512"/>
            <a:ext cx="11589423" cy="282488"/>
          </a:xfrm>
          <a:prstGeom prst="rect">
            <a:avLst/>
          </a:prstGeom>
        </p:spPr>
        <p:txBody>
          <a:bodyPr vert="horz" wrap="square" lIns="91440" tIns="45720" rIns="91440" bIns="45720" rtlCol="0" anchor="b" anchorCtr="0">
            <a:noAutofit/>
          </a:bodyPr>
          <a:lstStyle>
            <a:lvl1pPr>
              <a:defRPr lang="en-US" sz="800" dirty="0" smtClean="0">
                <a:cs typeface="Arial" pitchFamily="34" charset="0"/>
              </a:defRPr>
            </a:lvl1pPr>
          </a:lstStyle>
          <a:p>
            <a:pPr marL="0" lvl="0" indent="0">
              <a:spcBef>
                <a:spcPts val="0"/>
              </a:spcBef>
              <a:buNone/>
            </a:pPr>
            <a:r>
              <a:rPr lang="en-US" smtClean="0"/>
              <a:t>Source </a:t>
            </a:r>
            <a:r>
              <a:rPr lang="en-US" dirty="0" smtClean="0"/>
              <a:t>placeholder; Arial 8pt. Publication Names are Italicized</a:t>
            </a:r>
          </a:p>
        </p:txBody>
      </p:sp>
      <p:sp>
        <p:nvSpPr>
          <p:cNvPr id="9" name="Content Placeholder 2"/>
          <p:cNvSpPr>
            <a:spLocks noGrp="1"/>
          </p:cNvSpPr>
          <p:nvPr>
            <p:ph sz="quarter" idx="17"/>
          </p:nvPr>
        </p:nvSpPr>
        <p:spPr>
          <a:xfrm>
            <a:off x="304800" y="1828800"/>
            <a:ext cx="11582400" cy="4343400"/>
          </a:xfrm>
          <a:prstGeom prst="rect">
            <a:avLst/>
          </a:prstGeo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3"/>
          <p:cNvSpPr>
            <a:spLocks noGrp="1"/>
          </p:cNvSpPr>
          <p:nvPr>
            <p:ph type="title" hasCustomPrompt="1"/>
          </p:nvPr>
        </p:nvSpPr>
        <p:spPr>
          <a:xfrm>
            <a:off x="297778" y="457201"/>
            <a:ext cx="11589423" cy="461665"/>
          </a:xfrm>
        </p:spPr>
        <p:txBody>
          <a:bodyPr anchor="t">
            <a:noAutofit/>
          </a:bodyPr>
          <a:lstStyle>
            <a:lvl1pPr>
              <a:defRPr>
                <a:solidFill>
                  <a:schemeClr val="bg2"/>
                </a:solidFill>
              </a:defRPr>
            </a:lvl1pPr>
          </a:lstStyle>
          <a:p>
            <a:pPr lvl="0"/>
            <a:r>
              <a:rPr lang="en-US" dirty="0" smtClean="0"/>
              <a:t>Title – Use Title Case Arial 24pt Bold</a:t>
            </a:r>
            <a:endParaRPr lang="en-US" dirty="0"/>
          </a:p>
        </p:txBody>
      </p:sp>
    </p:spTree>
    <p:extLst>
      <p:ext uri="{BB962C8B-B14F-4D97-AF65-F5344CB8AC3E}">
        <p14:creationId xmlns:p14="http://schemas.microsoft.com/office/powerpoint/2010/main" val="1282359388"/>
      </p:ext>
    </p:extLst>
  </p:cSld>
  <p:clrMapOvr>
    <a:masterClrMapping/>
  </p:clrMapOvr>
  <p:transition>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0" y="649224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800" b="1" dirty="0">
              <a:latin typeface="+mj-lt"/>
            </a:endParaRPr>
          </a:p>
        </p:txBody>
      </p:sp>
      <p:sp>
        <p:nvSpPr>
          <p:cNvPr id="10" name="TextBox 9"/>
          <p:cNvSpPr txBox="1"/>
          <p:nvPr userDrawn="1"/>
        </p:nvSpPr>
        <p:spPr bwMode="auto">
          <a:xfrm>
            <a:off x="301831" y="6506526"/>
            <a:ext cx="548783" cy="347472"/>
          </a:xfrm>
          <a:prstGeom prst="rect">
            <a:avLst/>
          </a:prstGeom>
          <a:ln/>
        </p:spPr>
        <p:txBody>
          <a:bodyPr wrap="none" lIns="91440" tIns="45720" rIns="91440" bIns="45720" anchor="ctr" anchorCtr="0"/>
          <a:lstStyle>
            <a:defPPr>
              <a:defRPr lang="en-US"/>
            </a:defPPr>
            <a:lvl1pPr eaLnBrk="0" fontAlgn="base" hangingPunct="0">
              <a:spcBef>
                <a:spcPct val="0"/>
              </a:spcBef>
              <a:spcAft>
                <a:spcPct val="0"/>
              </a:spcAft>
              <a:defRPr sz="1000" b="0">
                <a:solidFill>
                  <a:schemeClr val="bg1">
                    <a:lumMod val="50000"/>
                  </a:schemeClr>
                </a:solidFill>
              </a:defRPr>
            </a:lvl1pPr>
          </a:lstStyle>
          <a:p>
            <a:pPr lvl="0">
              <a:lnSpc>
                <a:spcPct val="95000"/>
              </a:lnSpc>
              <a:spcBef>
                <a:spcPts val="0"/>
              </a:spcBef>
              <a:spcAft>
                <a:spcPts val="0"/>
              </a:spcAft>
            </a:pPr>
            <a:fld id="{CB216155-A8A6-4E9B-8861-79A7D7CE7B9D}" type="slidenum">
              <a:rPr lang="en-US" sz="1000" b="1" i="0" smtClean="0">
                <a:solidFill>
                  <a:schemeClr val="bg1"/>
                </a:solidFill>
              </a:rPr>
              <a:pPr lvl="0">
                <a:lnSpc>
                  <a:spcPct val="95000"/>
                </a:lnSpc>
                <a:spcBef>
                  <a:spcPts val="0"/>
                </a:spcBef>
                <a:spcAft>
                  <a:spcPts val="0"/>
                </a:spcAft>
              </a:pPr>
              <a:t>‹#›</a:t>
            </a:fld>
            <a:endParaRPr lang="en-US" sz="1000" b="1" i="0" dirty="0">
              <a:solidFill>
                <a:schemeClr val="bg1"/>
              </a:solidFill>
            </a:endParaRPr>
          </a:p>
        </p:txBody>
      </p:sp>
      <p:sp>
        <p:nvSpPr>
          <p:cNvPr id="2" name="Title Placeholder 1"/>
          <p:cNvSpPr>
            <a:spLocks noGrp="1"/>
          </p:cNvSpPr>
          <p:nvPr>
            <p:ph type="title"/>
          </p:nvPr>
        </p:nvSpPr>
        <p:spPr>
          <a:xfrm>
            <a:off x="301832" y="457201"/>
            <a:ext cx="11585369" cy="461665"/>
          </a:xfrm>
          <a:prstGeom prst="rect">
            <a:avLst/>
          </a:prstGeom>
        </p:spPr>
        <p:txBody>
          <a:bodyPr vert="horz" lIns="91440" tIns="45720" rIns="91440" bIns="45720" rtlCol="0" anchor="t" anchorCtr="0">
            <a:noAutofit/>
          </a:bodyPr>
          <a:lstStyle/>
          <a:p>
            <a:pPr lvl="0"/>
            <a:r>
              <a:rPr lang="en-US" dirty="0" smtClean="0"/>
              <a:t>Title – Use Title Case Arial 24pt Bold</a:t>
            </a:r>
            <a:endParaRPr lang="en-US" dirty="0"/>
          </a:p>
        </p:txBody>
      </p:sp>
      <p:sp>
        <p:nvSpPr>
          <p:cNvPr id="13" name="Rectangle 50"/>
          <p:cNvSpPr>
            <a:spLocks noChangeArrowheads="1"/>
          </p:cNvSpPr>
          <p:nvPr userDrawn="1"/>
        </p:nvSpPr>
        <p:spPr bwMode="auto">
          <a:xfrm>
            <a:off x="911425" y="6572540"/>
            <a:ext cx="8478375" cy="215444"/>
          </a:xfrm>
          <a:prstGeom prst="rect">
            <a:avLst/>
          </a:prstGeom>
          <a:noFill/>
          <a:ln w="12700" algn="ctr">
            <a:noFill/>
            <a:miter lim="800000"/>
            <a:headEnd/>
            <a:tailEnd/>
          </a:ln>
          <a:effectLst/>
        </p:spPr>
        <p:txBody>
          <a:bodyPr wrap="square" anchor="ctr">
            <a:spAutoFit/>
          </a:bodyPr>
          <a:lstStyle/>
          <a:p>
            <a:pPr eaLnBrk="0" hangingPunct="0">
              <a:lnSpc>
                <a:spcPct val="95000"/>
              </a:lnSpc>
              <a:defRPr/>
            </a:pPr>
            <a:r>
              <a:rPr lang="en-GB" sz="800" i="1" dirty="0" smtClean="0">
                <a:solidFill>
                  <a:srgbClr val="FFFFFF"/>
                </a:solidFill>
                <a:latin typeface="+mj-lt"/>
              </a:rPr>
              <a:t>Information Classification: Confidential</a:t>
            </a:r>
            <a:endParaRPr lang="en-GB" sz="800" i="1" dirty="0">
              <a:solidFill>
                <a:srgbClr val="FFFFFF"/>
              </a:solidFill>
              <a:latin typeface="+mj-lt"/>
            </a:endParaRPr>
          </a:p>
        </p:txBody>
      </p:sp>
      <p:pic>
        <p:nvPicPr>
          <p:cNvPr id="8" name="Picture 7"/>
          <p:cNvPicPr>
            <a:picLocks noChangeAspect="1"/>
          </p:cNvPicPr>
          <p:nvPr userDrawn="1"/>
        </p:nvPicPr>
        <p:blipFill>
          <a:blip r:embed="rId33" cstate="screen">
            <a:extLst>
              <a:ext uri="{28A0092B-C50C-407E-A947-70E740481C1C}">
                <a14:useLocalDpi xmlns:a14="http://schemas.microsoft.com/office/drawing/2010/main"/>
              </a:ext>
            </a:extLst>
          </a:blip>
          <a:stretch>
            <a:fillRect/>
          </a:stretch>
        </p:blipFill>
        <p:spPr>
          <a:xfrm>
            <a:off x="10501444" y="6588346"/>
            <a:ext cx="1385757" cy="173548"/>
          </a:xfrm>
          <a:prstGeom prst="rect">
            <a:avLst/>
          </a:prstGeom>
        </p:spPr>
      </p:pic>
      <p:sp>
        <p:nvSpPr>
          <p:cNvPr id="4" name="Text Placeholder 3"/>
          <p:cNvSpPr>
            <a:spLocks noGrp="1"/>
          </p:cNvSpPr>
          <p:nvPr>
            <p:ph type="body" idx="1"/>
          </p:nvPr>
        </p:nvSpPr>
        <p:spPr>
          <a:xfrm>
            <a:off x="304799" y="1600200"/>
            <a:ext cx="11582401" cy="4572000"/>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78123943"/>
      </p:ext>
    </p:extLst>
  </p:cSld>
  <p:clrMap bg1="lt1" tx1="dk1" bg2="lt2" tx2="dk2" accent1="accent1" accent2="accent2" accent3="accent3" accent4="accent4" accent5="accent5" accent6="accent6" hlink="hlink" folHlink="folHlink"/>
  <p:sldLayoutIdLst>
    <p:sldLayoutId id="2147483942" r:id="rId1"/>
    <p:sldLayoutId id="2147484041" r:id="rId2"/>
    <p:sldLayoutId id="2147484042" r:id="rId3"/>
    <p:sldLayoutId id="2147484043" r:id="rId4"/>
    <p:sldLayoutId id="2147484044" r:id="rId5"/>
    <p:sldLayoutId id="2147484047" r:id="rId6"/>
    <p:sldLayoutId id="2147484048" r:id="rId7"/>
    <p:sldLayoutId id="2147484058" r:id="rId8"/>
    <p:sldLayoutId id="2147483943" r:id="rId9"/>
    <p:sldLayoutId id="2147483944" r:id="rId10"/>
    <p:sldLayoutId id="2147484019" r:id="rId11"/>
    <p:sldLayoutId id="2147483954" r:id="rId12"/>
    <p:sldLayoutId id="2147483967" r:id="rId13"/>
    <p:sldLayoutId id="2147483946" r:id="rId14"/>
    <p:sldLayoutId id="2147484022" r:id="rId15"/>
    <p:sldLayoutId id="2147483975" r:id="rId16"/>
    <p:sldLayoutId id="2147483963" r:id="rId17"/>
    <p:sldLayoutId id="2147483969" r:id="rId18"/>
    <p:sldLayoutId id="2147483970" r:id="rId19"/>
    <p:sldLayoutId id="2147483971" r:id="rId20"/>
    <p:sldLayoutId id="2147483945" r:id="rId21"/>
    <p:sldLayoutId id="2147483962" r:id="rId22"/>
    <p:sldLayoutId id="2147483951" r:id="rId23"/>
    <p:sldLayoutId id="2147484034" r:id="rId24"/>
    <p:sldLayoutId id="2147483950" r:id="rId25"/>
    <p:sldLayoutId id="2147484021" r:id="rId26"/>
    <p:sldLayoutId id="2147483965" r:id="rId27"/>
    <p:sldLayoutId id="2147483948" r:id="rId28"/>
    <p:sldLayoutId id="2147483947" r:id="rId29"/>
    <p:sldLayoutId id="2147483775" r:id="rId30"/>
    <p:sldLayoutId id="2147483776" r:id="rId31"/>
  </p:sldLayoutIdLst>
  <p:transition>
    <p:wipe/>
  </p:transition>
  <p:timing>
    <p:tnLst>
      <p:par>
        <p:cTn id="1" dur="indefinite" restart="never" nodeType="tmRoot"/>
      </p:par>
    </p:tnLst>
  </p:timing>
  <p:txStyles>
    <p:titleStyle>
      <a:lvl1pPr algn="l" defTabSz="914400" rtl="0" eaLnBrk="1" latinLnBrk="0" hangingPunct="1">
        <a:lnSpc>
          <a:spcPct val="100000"/>
        </a:lnSpc>
        <a:spcBef>
          <a:spcPct val="0"/>
        </a:spcBef>
        <a:buNone/>
        <a:defRPr sz="2400" b="1" kern="1200">
          <a:solidFill>
            <a:srgbClr val="000000"/>
          </a:solidFill>
          <a:latin typeface="+mj-lt"/>
          <a:ea typeface="+mj-ea"/>
          <a:cs typeface="+mj-cs"/>
        </a:defRPr>
      </a:lvl1pPr>
    </p:titleStyle>
    <p:bodyStyle>
      <a:lvl1pPr marL="169863" indent="-169863" algn="l" defTabSz="914400" rtl="0" eaLnBrk="1" latinLnBrk="0" hangingPunct="1">
        <a:lnSpc>
          <a:spcPct val="100000"/>
        </a:lnSpc>
        <a:spcBef>
          <a:spcPts val="600"/>
        </a:spcBef>
        <a:buFont typeface="Arial" panose="020B0604020202020204" pitchFamily="34" charset="0"/>
        <a:buChar char="•"/>
        <a:defRPr lang="en-US" sz="1400" kern="1200" dirty="0" smtClean="0">
          <a:solidFill>
            <a:schemeClr val="bg2"/>
          </a:solidFill>
          <a:latin typeface="+mn-lt"/>
          <a:ea typeface="+mn-ea"/>
          <a:cs typeface="+mn-cs"/>
        </a:defRPr>
      </a:lvl1pPr>
      <a:lvl2pPr marL="344488" indent="-174625" algn="l" defTabSz="914400" rtl="0" eaLnBrk="1" latinLnBrk="0" hangingPunct="1">
        <a:lnSpc>
          <a:spcPct val="100000"/>
        </a:lnSpc>
        <a:spcBef>
          <a:spcPts val="600"/>
        </a:spcBef>
        <a:buClr>
          <a:schemeClr val="tx1"/>
        </a:buClr>
        <a:buFont typeface="Arial" panose="020B0604020202020204" pitchFamily="34" charset="0"/>
        <a:buChar char="–"/>
        <a:defRPr lang="en-US" sz="1400" kern="1200" dirty="0" smtClean="0">
          <a:solidFill>
            <a:schemeClr val="bg2"/>
          </a:solidFill>
          <a:latin typeface="+mn-lt"/>
          <a:ea typeface="+mn-ea"/>
          <a:cs typeface="+mn-cs"/>
        </a:defRPr>
      </a:lvl2pPr>
      <a:lvl3pPr marL="514350" indent="-169863" algn="l" defTabSz="914400" rtl="0" eaLnBrk="1" latinLnBrk="0" hangingPunct="1">
        <a:lnSpc>
          <a:spcPct val="100000"/>
        </a:lnSpc>
        <a:spcBef>
          <a:spcPts val="600"/>
        </a:spcBef>
        <a:buFont typeface="Arial" panose="020B0604020202020204" pitchFamily="34" charset="0"/>
        <a:buChar char="&gt;"/>
        <a:defRPr lang="en-US" sz="1400" kern="1200" dirty="0" smtClean="0">
          <a:solidFill>
            <a:schemeClr val="bg2"/>
          </a:solidFill>
          <a:latin typeface="+mn-lt"/>
          <a:ea typeface="+mn-ea"/>
          <a:cs typeface="+mn-cs"/>
        </a:defRPr>
      </a:lvl3pPr>
      <a:lvl4pPr marL="688975" indent="-174625" algn="l" defTabSz="914400" rtl="0" eaLnBrk="1" latinLnBrk="0" hangingPunct="1">
        <a:lnSpc>
          <a:spcPct val="100000"/>
        </a:lnSpc>
        <a:spcBef>
          <a:spcPts val="600"/>
        </a:spcBef>
        <a:buFont typeface="Wingdings" panose="05000000000000000000" pitchFamily="2" charset="2"/>
        <a:buChar char="§"/>
        <a:defRPr lang="en-US" sz="1400" kern="1200" dirty="0" smtClean="0">
          <a:solidFill>
            <a:schemeClr val="bg2"/>
          </a:solidFill>
          <a:latin typeface="+mn-lt"/>
          <a:ea typeface="+mn-ea"/>
          <a:cs typeface="+mn-cs"/>
        </a:defRPr>
      </a:lvl4pPr>
      <a:lvl5pPr marL="914400" indent="-225425" algn="l" defTabSz="914400" rtl="0" eaLnBrk="1" latinLnBrk="0" hangingPunct="1">
        <a:lnSpc>
          <a:spcPct val="100000"/>
        </a:lnSpc>
        <a:spcBef>
          <a:spcPts val="600"/>
        </a:spcBef>
        <a:buFont typeface="Arial" panose="020B0604020202020204" pitchFamily="34" charset="0"/>
        <a:buChar char="•"/>
        <a:defRPr lang="en-US" sz="1400" kern="1200" dirty="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384" userDrawn="1">
          <p15:clr>
            <a:srgbClr val="F26B43"/>
          </p15:clr>
        </p15:guide>
        <p15:guide id="2" pos="7328" userDrawn="1">
          <p15:clr>
            <a:srgbClr val="F26B43"/>
          </p15:clr>
        </p15:guide>
        <p15:guide id="3" orient="horz" pos="288" userDrawn="1">
          <p15:clr>
            <a:srgbClr val="F26B43"/>
          </p15:clr>
        </p15:guide>
        <p15:guide id="4" pos="192" userDrawn="1">
          <p15:clr>
            <a:srgbClr val="F26B43"/>
          </p15:clr>
        </p15:guide>
        <p15:guide id="5" pos="7488" userDrawn="1">
          <p15:clr>
            <a:srgbClr val="F26B43"/>
          </p15:clr>
        </p15:guide>
        <p15:guide id="6" orient="horz" pos="381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8" Type="http://schemas.openxmlformats.org/officeDocument/2006/relationships/hyperlink" Target="https://www.pershing.com/netx360/" TargetMode="External"/><Relationship Id="rId3" Type="http://schemas.openxmlformats.org/officeDocument/2006/relationships/hyperlink" Target="https://nexenwebcontentmanagement.bnymellon.net/pages/cms-home" TargetMode="External"/><Relationship Id="rId7" Type="http://schemas.openxmlformats.org/officeDocument/2006/relationships/hyperlink" Target="https://www2.netx360.com/cgi/inet/loginpage.trn" TargetMode="External"/><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hyperlink" Target="https://www.google.co.in/search?q=netx360&amp;oq=netx3&amp;aqs=chrome.1.69i57j0l5.4238j0j4&amp;sourceid=chrome&amp;ie=UTF-8" TargetMode="External"/><Relationship Id="rId5" Type="http://schemas.openxmlformats.org/officeDocument/2006/relationships/hyperlink" Target="https://mysourcesocial.bnymellon.net/groups/campus-hire-induction-program/projects/team-da-vinci" TargetMode="External"/><Relationship Id="rId10" Type="http://schemas.openxmlformats.org/officeDocument/2006/relationships/hyperlink" Target="https://www.pershing.com/_global-assets/pdf/netx360-premium-content-brochure" TargetMode="External"/><Relationship Id="rId4" Type="http://schemas.openxmlformats.org/officeDocument/2006/relationships/hyperlink" Target="https://inautixonline.inautix.com/" TargetMode="External"/><Relationship Id="rId9" Type="http://schemas.openxmlformats.org/officeDocument/2006/relationships/hyperlink" Target="https://www.pershing.com/_global-assets/pdf/netx360-brochure"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COLLATERAL PLEDGE AND RELEASE</a:t>
            </a:r>
            <a:endParaRPr lang="en-US" dirty="0"/>
          </a:p>
        </p:txBody>
      </p:sp>
      <p:sp>
        <p:nvSpPr>
          <p:cNvPr id="6" name="Text Placeholder 5"/>
          <p:cNvSpPr>
            <a:spLocks noGrp="1"/>
          </p:cNvSpPr>
          <p:nvPr>
            <p:ph type="body" sz="quarter" idx="10"/>
          </p:nvPr>
        </p:nvSpPr>
        <p:spPr/>
        <p:txBody>
          <a:bodyPr/>
          <a:lstStyle/>
          <a:p>
            <a:r>
              <a:rPr lang="en-US" dirty="0" smtClean="0"/>
              <a:t>Mohamed Mufazil Lebbai(13C56)</a:t>
            </a:r>
            <a:endParaRPr lang="en-US" dirty="0"/>
          </a:p>
        </p:txBody>
      </p:sp>
      <p:sp>
        <p:nvSpPr>
          <p:cNvPr id="7" name="Text Placeholder 6"/>
          <p:cNvSpPr>
            <a:spLocks noGrp="1"/>
          </p:cNvSpPr>
          <p:nvPr>
            <p:ph type="body" sz="quarter" idx="11"/>
          </p:nvPr>
        </p:nvSpPr>
        <p:spPr/>
        <p:txBody>
          <a:bodyPr/>
          <a:lstStyle/>
          <a:p>
            <a:r>
              <a:rPr lang="en-US" dirty="0" smtClean="0"/>
              <a:t>May 05,2017</a:t>
            </a:r>
            <a:endParaRPr lang="en-US" dirty="0"/>
          </a:p>
        </p:txBody>
      </p:sp>
      <p:sp>
        <p:nvSpPr>
          <p:cNvPr id="8" name="Text Placeholder 7"/>
          <p:cNvSpPr>
            <a:spLocks noGrp="1"/>
          </p:cNvSpPr>
          <p:nvPr>
            <p:ph type="body" sz="quarter" idx="12"/>
          </p:nvPr>
        </p:nvSpPr>
        <p:spPr/>
        <p:txBody>
          <a:bodyPr/>
          <a:lstStyle/>
          <a:p>
            <a:r>
              <a:rPr lang="en-US" dirty="0" err="1" smtClean="0"/>
              <a:t>iNautix</a:t>
            </a:r>
            <a:r>
              <a:rPr lang="en-US" dirty="0" smtClean="0"/>
              <a:t> intern(201203)</a:t>
            </a:r>
            <a:endParaRPr lang="en-US" dirty="0"/>
          </a:p>
        </p:txBody>
      </p:sp>
    </p:spTree>
    <p:extLst>
      <p:ext uri="{BB962C8B-B14F-4D97-AF65-F5344CB8AC3E}">
        <p14:creationId xmlns:p14="http://schemas.microsoft.com/office/powerpoint/2010/main" val="96509885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Release</a:t>
            </a:r>
            <a:endParaRPr lang="en-US" dirty="0"/>
          </a:p>
        </p:txBody>
      </p:sp>
      <p:sp>
        <p:nvSpPr>
          <p:cNvPr id="6" name="Text Placeholder 5"/>
          <p:cNvSpPr>
            <a:spLocks noGrp="1"/>
          </p:cNvSpPr>
          <p:nvPr>
            <p:ph type="body" sz="quarter" idx="35"/>
          </p:nvPr>
        </p:nvSpPr>
        <p:spPr>
          <a:xfrm>
            <a:off x="9922621" y="2175216"/>
            <a:ext cx="1471471" cy="584775"/>
          </a:xfrm>
        </p:spPr>
        <p:txBody>
          <a:bodyPr/>
          <a:lstStyle/>
          <a:p>
            <a:r>
              <a:rPr lang="en-US" dirty="0" smtClean="0"/>
              <a:t>Release Success</a:t>
            </a:r>
            <a:endParaRPr lang="en-US" dirty="0"/>
          </a:p>
        </p:txBody>
      </p:sp>
      <p:sp>
        <p:nvSpPr>
          <p:cNvPr id="4" name="Text Placeholder 3"/>
          <p:cNvSpPr>
            <a:spLocks noGrp="1"/>
          </p:cNvSpPr>
          <p:nvPr>
            <p:ph type="body" sz="quarter" idx="24"/>
          </p:nvPr>
        </p:nvSpPr>
        <p:spPr/>
        <p:txBody>
          <a:bodyPr/>
          <a:lstStyle/>
          <a:p>
            <a:r>
              <a:rPr lang="en-US" dirty="0"/>
              <a:t>Client Request for  pledge</a:t>
            </a:r>
          </a:p>
        </p:txBody>
      </p:sp>
      <p:sp>
        <p:nvSpPr>
          <p:cNvPr id="8" name="Text Placeholder 7"/>
          <p:cNvSpPr>
            <a:spLocks noGrp="1"/>
          </p:cNvSpPr>
          <p:nvPr>
            <p:ph type="body" sz="quarter" idx="37"/>
          </p:nvPr>
        </p:nvSpPr>
        <p:spPr/>
        <p:txBody>
          <a:bodyPr/>
          <a:lstStyle/>
          <a:p>
            <a:r>
              <a:rPr lang="en-US" dirty="0"/>
              <a:t>IBD chooses the Securities </a:t>
            </a:r>
          </a:p>
        </p:txBody>
      </p:sp>
      <p:sp>
        <p:nvSpPr>
          <p:cNvPr id="10" name="Text Placeholder 9"/>
          <p:cNvSpPr>
            <a:spLocks noGrp="1"/>
          </p:cNvSpPr>
          <p:nvPr>
            <p:ph type="body" sz="quarter" idx="39"/>
          </p:nvPr>
        </p:nvSpPr>
        <p:spPr/>
        <p:txBody>
          <a:bodyPr/>
          <a:lstStyle/>
          <a:p>
            <a:r>
              <a:rPr lang="en-US" dirty="0"/>
              <a:t>Selection of bank</a:t>
            </a:r>
          </a:p>
        </p:txBody>
      </p:sp>
      <p:sp>
        <p:nvSpPr>
          <p:cNvPr id="12" name="Text Placeholder 11"/>
          <p:cNvSpPr>
            <a:spLocks noGrp="1"/>
          </p:cNvSpPr>
          <p:nvPr>
            <p:ph type="body" sz="quarter" idx="41"/>
          </p:nvPr>
        </p:nvSpPr>
        <p:spPr/>
        <p:txBody>
          <a:bodyPr/>
          <a:lstStyle/>
          <a:p>
            <a:r>
              <a:rPr lang="en-US" dirty="0" smtClean="0"/>
              <a:t>Release</a:t>
            </a:r>
            <a:endParaRPr lang="en-US" dirty="0"/>
          </a:p>
        </p:txBody>
      </p:sp>
      <p:sp>
        <p:nvSpPr>
          <p:cNvPr id="14" name="Text Placeholder 13"/>
          <p:cNvSpPr>
            <a:spLocks noGrp="1"/>
          </p:cNvSpPr>
          <p:nvPr>
            <p:ph type="body" sz="quarter" idx="43"/>
          </p:nvPr>
        </p:nvSpPr>
        <p:spPr/>
        <p:txBody>
          <a:bodyPr/>
          <a:lstStyle/>
          <a:p>
            <a:r>
              <a:rPr lang="en-US" dirty="0"/>
              <a:t>Update the record</a:t>
            </a:r>
          </a:p>
          <a:p>
            <a:endParaRPr lang="en-US" dirty="0"/>
          </a:p>
        </p:txBody>
      </p:sp>
      <p:sp>
        <p:nvSpPr>
          <p:cNvPr id="2" name="Title 1"/>
          <p:cNvSpPr>
            <a:spLocks noGrp="1"/>
          </p:cNvSpPr>
          <p:nvPr>
            <p:ph type="title"/>
          </p:nvPr>
        </p:nvSpPr>
        <p:spPr/>
        <p:txBody>
          <a:bodyPr/>
          <a:lstStyle/>
          <a:p>
            <a:r>
              <a:rPr lang="en-US" dirty="0" smtClean="0">
                <a:solidFill>
                  <a:schemeClr val="accent1"/>
                </a:solidFill>
              </a:rPr>
              <a:t>Continue.,</a:t>
            </a:r>
            <a:endParaRPr lang="en-US" dirty="0">
              <a:solidFill>
                <a:schemeClr val="accent1"/>
              </a:solidFill>
            </a:endParaRPr>
          </a:p>
        </p:txBody>
      </p:sp>
      <p:sp>
        <p:nvSpPr>
          <p:cNvPr id="17" name="Text Placeholder 11"/>
          <p:cNvSpPr>
            <a:spLocks noGrp="1"/>
          </p:cNvSpPr>
          <p:nvPr>
            <p:ph type="body" sz="quarter" idx="4294967295"/>
          </p:nvPr>
        </p:nvSpPr>
        <p:spPr>
          <a:xfrm>
            <a:off x="298450" y="6194425"/>
            <a:ext cx="11588750" cy="282575"/>
          </a:xfrm>
        </p:spPr>
        <p:txBody>
          <a:bodyPr vert="horz" wrap="square" lIns="91440" tIns="45720" rIns="91440" bIns="45720" rtlCol="0" anchor="b" anchorCtr="0">
            <a:noAutofit/>
          </a:bodyPr>
          <a:lstStyle/>
          <a:p>
            <a:pPr marL="0" indent="0">
              <a:buNone/>
            </a:pPr>
            <a:r>
              <a:rPr lang="en-US" dirty="0"/>
              <a:t>Mohamed Mufazil Lebbai  M (13C56)</a:t>
            </a:r>
          </a:p>
          <a:p>
            <a:endParaRPr lang="en-US" dirty="0"/>
          </a:p>
        </p:txBody>
      </p:sp>
    </p:spTree>
    <p:extLst>
      <p:ext uri="{BB962C8B-B14F-4D97-AF65-F5344CB8AC3E}">
        <p14:creationId xmlns:p14="http://schemas.microsoft.com/office/powerpoint/2010/main" val="27091495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solidFill>
                  <a:schemeClr val="accent1"/>
                </a:solidFill>
              </a:rPr>
              <a:t>Result-</a:t>
            </a:r>
            <a:r>
              <a:rPr lang="en-US" dirty="0" smtClean="0"/>
              <a:t> Pledge</a:t>
            </a:r>
            <a:endParaRPr lang="en-US" dirty="0"/>
          </a:p>
        </p:txBody>
      </p:sp>
      <p:sp>
        <p:nvSpPr>
          <p:cNvPr id="12" name="Text Placeholder 11"/>
          <p:cNvSpPr>
            <a:spLocks noGrp="1"/>
          </p:cNvSpPr>
          <p:nvPr>
            <p:ph type="body" sz="quarter" idx="16"/>
          </p:nvPr>
        </p:nvSpPr>
        <p:spPr/>
        <p:txBody>
          <a:bodyPr vert="horz" wrap="square" lIns="91440" tIns="45720" rIns="91440" bIns="45720" rtlCol="0" anchor="b" anchorCtr="0">
            <a:noAutofit/>
          </a:bodyPr>
          <a:lstStyle/>
          <a:p>
            <a:pPr marL="0" indent="0">
              <a:spcBef>
                <a:spcPts val="0"/>
              </a:spcBef>
              <a:buNone/>
            </a:pPr>
            <a:r>
              <a:rPr lang="en-US" dirty="0"/>
              <a:t>Mohamed Mufazil Lebbai  M (13C56)</a:t>
            </a:r>
          </a:p>
          <a:p>
            <a:pPr marL="0" indent="0">
              <a:spcBef>
                <a:spcPts val="0"/>
              </a:spcBef>
              <a:buNone/>
            </a:pPr>
            <a:endParaRPr lang="en-US" dirty="0"/>
          </a:p>
        </p:txBody>
      </p:sp>
      <p:pic>
        <p:nvPicPr>
          <p:cNvPr id="5" name="Picture 4" descr="PledgeScreen"/>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196974"/>
            <a:ext cx="6492875" cy="4975225"/>
          </a:xfrm>
          <a:prstGeom prst="rect">
            <a:avLst/>
          </a:prstGeom>
          <a:noFill/>
          <a:ln>
            <a:noFill/>
          </a:ln>
        </p:spPr>
      </p:pic>
    </p:spTree>
    <p:extLst>
      <p:ext uri="{BB962C8B-B14F-4D97-AF65-F5344CB8AC3E}">
        <p14:creationId xmlns:p14="http://schemas.microsoft.com/office/powerpoint/2010/main" val="307906853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solidFill>
                  <a:schemeClr val="accent1"/>
                </a:solidFill>
              </a:rPr>
              <a:t>Result-</a:t>
            </a:r>
            <a:r>
              <a:rPr lang="en-US" dirty="0" smtClean="0"/>
              <a:t> Release</a:t>
            </a:r>
            <a:endParaRPr lang="en-US" dirty="0"/>
          </a:p>
        </p:txBody>
      </p:sp>
      <p:sp>
        <p:nvSpPr>
          <p:cNvPr id="12" name="Text Placeholder 11"/>
          <p:cNvSpPr>
            <a:spLocks noGrp="1"/>
          </p:cNvSpPr>
          <p:nvPr>
            <p:ph type="body" sz="quarter" idx="16"/>
          </p:nvPr>
        </p:nvSpPr>
        <p:spPr/>
        <p:txBody>
          <a:bodyPr vert="horz" wrap="square" lIns="91440" tIns="45720" rIns="91440" bIns="45720" rtlCol="0" anchor="b" anchorCtr="0">
            <a:noAutofit/>
          </a:bodyPr>
          <a:lstStyle/>
          <a:p>
            <a:pPr marL="0" indent="0">
              <a:spcBef>
                <a:spcPts val="0"/>
              </a:spcBef>
              <a:buNone/>
            </a:pPr>
            <a:r>
              <a:rPr lang="en-US" dirty="0"/>
              <a:t>Mohamed Mufazil Lebbai  M (13C56)</a:t>
            </a:r>
          </a:p>
          <a:p>
            <a:pPr marL="0" indent="0">
              <a:spcBef>
                <a:spcPts val="0"/>
              </a:spcBef>
              <a:buNone/>
            </a:pPr>
            <a:endParaRPr lang="en-US" dirty="0"/>
          </a:p>
        </p:txBody>
      </p:sp>
      <p:pic>
        <p:nvPicPr>
          <p:cNvPr id="5" name="Content Placeholder 4" descr="Release_screen"/>
          <p:cNvPicPr>
            <a:picLocks noGrp="1"/>
          </p:cNvPicPr>
          <p:nvPr>
            <p:ph sz="quarter" idx="17"/>
          </p:nvPr>
        </p:nvPicPr>
        <p:blipFill>
          <a:blip r:embed="rId3">
            <a:extLst>
              <a:ext uri="{28A0092B-C50C-407E-A947-70E740481C1C}">
                <a14:useLocalDpi xmlns:a14="http://schemas.microsoft.com/office/drawing/2010/main" val="0"/>
              </a:ext>
            </a:extLst>
          </a:blip>
          <a:srcRect/>
          <a:stretch>
            <a:fillRect/>
          </a:stretch>
        </p:blipFill>
        <p:spPr bwMode="auto">
          <a:xfrm>
            <a:off x="1680823" y="1295400"/>
            <a:ext cx="8787824" cy="4570412"/>
          </a:xfrm>
          <a:prstGeom prst="rect">
            <a:avLst/>
          </a:prstGeom>
          <a:noFill/>
          <a:ln>
            <a:noFill/>
          </a:ln>
        </p:spPr>
      </p:pic>
    </p:spTree>
    <p:extLst>
      <p:ext uri="{BB962C8B-B14F-4D97-AF65-F5344CB8AC3E}">
        <p14:creationId xmlns:p14="http://schemas.microsoft.com/office/powerpoint/2010/main" val="307906853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solidFill>
                  <a:schemeClr val="accent1"/>
                </a:solidFill>
              </a:rPr>
              <a:t>Result-</a:t>
            </a:r>
            <a:r>
              <a:rPr lang="en-US" dirty="0" smtClean="0"/>
              <a:t> Error</a:t>
            </a:r>
            <a:endParaRPr lang="en-US" dirty="0"/>
          </a:p>
        </p:txBody>
      </p:sp>
      <p:sp>
        <p:nvSpPr>
          <p:cNvPr id="12" name="Text Placeholder 11"/>
          <p:cNvSpPr>
            <a:spLocks noGrp="1"/>
          </p:cNvSpPr>
          <p:nvPr>
            <p:ph type="body" sz="quarter" idx="16"/>
          </p:nvPr>
        </p:nvSpPr>
        <p:spPr/>
        <p:txBody>
          <a:bodyPr vert="horz" wrap="square" lIns="91440" tIns="45720" rIns="91440" bIns="45720" rtlCol="0" anchor="b" anchorCtr="0">
            <a:noAutofit/>
          </a:bodyPr>
          <a:lstStyle/>
          <a:p>
            <a:pPr marL="0" indent="0">
              <a:spcBef>
                <a:spcPts val="0"/>
              </a:spcBef>
              <a:buNone/>
            </a:pPr>
            <a:r>
              <a:rPr lang="en-US" dirty="0"/>
              <a:t>Mohamed Mufazil Lebbai  M (13C56)</a:t>
            </a:r>
          </a:p>
          <a:p>
            <a:pPr marL="0" indent="0">
              <a:spcBef>
                <a:spcPts val="0"/>
              </a:spcBef>
              <a:buNone/>
            </a:pPr>
            <a:endParaRPr lang="en-US" dirty="0"/>
          </a:p>
        </p:txBody>
      </p:sp>
      <p:pic>
        <p:nvPicPr>
          <p:cNvPr id="5" name="Content Placeholder 4" descr="C:\Users\XBBNHG1\Desktop\Pledge_error.jpg"/>
          <p:cNvPicPr>
            <a:picLocks noGrp="1"/>
          </p:cNvPicPr>
          <p:nvPr>
            <p:ph sz="quarter" idx="17"/>
          </p:nvPr>
        </p:nvPicPr>
        <p:blipFill>
          <a:blip r:embed="rId3">
            <a:extLst>
              <a:ext uri="{28A0092B-C50C-407E-A947-70E740481C1C}">
                <a14:useLocalDpi xmlns:a14="http://schemas.microsoft.com/office/drawing/2010/main" val="0"/>
              </a:ext>
            </a:extLst>
          </a:blip>
          <a:srcRect/>
          <a:stretch>
            <a:fillRect/>
          </a:stretch>
        </p:blipFill>
        <p:spPr bwMode="auto">
          <a:xfrm>
            <a:off x="2119312" y="1948656"/>
            <a:ext cx="7953375" cy="3876675"/>
          </a:xfrm>
          <a:prstGeom prst="rect">
            <a:avLst/>
          </a:prstGeom>
          <a:noFill/>
          <a:ln>
            <a:noFill/>
          </a:ln>
        </p:spPr>
      </p:pic>
    </p:spTree>
    <p:extLst>
      <p:ext uri="{BB962C8B-B14F-4D97-AF65-F5344CB8AC3E}">
        <p14:creationId xmlns:p14="http://schemas.microsoft.com/office/powerpoint/2010/main" val="307906853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7"/>
          </p:nvPr>
        </p:nvSpPr>
        <p:spPr/>
        <p:txBody>
          <a:bodyPr/>
          <a:lstStyle/>
          <a:p>
            <a:endParaRPr lang="en-US" dirty="0" smtClean="0"/>
          </a:p>
          <a:p>
            <a:r>
              <a:rPr lang="en-US" dirty="0" smtClean="0"/>
              <a:t>Front End – Angular 2</a:t>
            </a:r>
          </a:p>
          <a:p>
            <a:endParaRPr lang="en-US" dirty="0" smtClean="0"/>
          </a:p>
          <a:p>
            <a:endParaRPr lang="en-US" dirty="0"/>
          </a:p>
          <a:p>
            <a:r>
              <a:rPr lang="en-US" dirty="0" smtClean="0"/>
              <a:t>Middle Ware – Messaging Queue</a:t>
            </a:r>
          </a:p>
          <a:p>
            <a:endParaRPr lang="en-US" dirty="0" smtClean="0"/>
          </a:p>
          <a:p>
            <a:endParaRPr lang="en-US" dirty="0"/>
          </a:p>
          <a:p>
            <a:r>
              <a:rPr lang="en-US" dirty="0" smtClean="0"/>
              <a:t>Back End - Mainframe</a:t>
            </a:r>
            <a:endParaRPr lang="en-US" dirty="0"/>
          </a:p>
        </p:txBody>
      </p:sp>
      <p:sp>
        <p:nvSpPr>
          <p:cNvPr id="3" name="Title 2"/>
          <p:cNvSpPr>
            <a:spLocks noGrp="1"/>
          </p:cNvSpPr>
          <p:nvPr>
            <p:ph type="title"/>
          </p:nvPr>
        </p:nvSpPr>
        <p:spPr/>
        <p:txBody>
          <a:bodyPr/>
          <a:lstStyle/>
          <a:p>
            <a:r>
              <a:rPr lang="en-US" dirty="0" smtClean="0">
                <a:solidFill>
                  <a:schemeClr val="accent1"/>
                </a:solidFill>
              </a:rPr>
              <a:t>Technologies Used</a:t>
            </a:r>
            <a:endParaRPr lang="en-US" dirty="0">
              <a:solidFill>
                <a:schemeClr val="accent1"/>
              </a:solidFill>
            </a:endParaRPr>
          </a:p>
        </p:txBody>
      </p:sp>
      <p:sp>
        <p:nvSpPr>
          <p:cNvPr id="4" name="Text Placeholder 3"/>
          <p:cNvSpPr>
            <a:spLocks noGrp="1"/>
          </p:cNvSpPr>
          <p:nvPr>
            <p:ph type="body" sz="quarter" idx="16"/>
          </p:nvPr>
        </p:nvSpPr>
        <p:spPr>
          <a:xfrm>
            <a:off x="297778" y="6172200"/>
            <a:ext cx="11589423" cy="282488"/>
          </a:xfrm>
        </p:spPr>
        <p:txBody>
          <a:bodyPr/>
          <a:lstStyle/>
          <a:p>
            <a:endParaRPr lang="en-US" dirty="0" smtClean="0"/>
          </a:p>
          <a:p>
            <a:endParaRPr lang="en-US" dirty="0"/>
          </a:p>
          <a:p>
            <a:endParaRPr lang="en-US" dirty="0" smtClean="0"/>
          </a:p>
          <a:p>
            <a:pPr marL="0" indent="0">
              <a:buNone/>
            </a:pPr>
            <a:r>
              <a:rPr lang="en-US" dirty="0" smtClean="0"/>
              <a:t>Mohamed </a:t>
            </a:r>
            <a:r>
              <a:rPr lang="en-US" dirty="0"/>
              <a:t>Mufazil Lebbai  M (13C56)</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1447800"/>
            <a:ext cx="7543800" cy="3962400"/>
          </a:xfrm>
          <a:prstGeom prst="rect">
            <a:avLst/>
          </a:prstGeom>
        </p:spPr>
      </p:pic>
    </p:spTree>
    <p:extLst>
      <p:ext uri="{BB962C8B-B14F-4D97-AF65-F5344CB8AC3E}">
        <p14:creationId xmlns:p14="http://schemas.microsoft.com/office/powerpoint/2010/main" val="350518529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solidFill>
                  <a:schemeClr val="accent1"/>
                </a:solidFill>
              </a:rPr>
              <a:t>Conclusion</a:t>
            </a:r>
            <a:endParaRPr lang="en-US" dirty="0">
              <a:solidFill>
                <a:schemeClr val="accent1"/>
              </a:solidFill>
            </a:endParaRPr>
          </a:p>
        </p:txBody>
      </p:sp>
      <p:sp>
        <p:nvSpPr>
          <p:cNvPr id="12" name="Text Placeholder 11"/>
          <p:cNvSpPr>
            <a:spLocks noGrp="1"/>
          </p:cNvSpPr>
          <p:nvPr>
            <p:ph type="body" sz="quarter" idx="16"/>
          </p:nvPr>
        </p:nvSpPr>
        <p:spPr/>
        <p:txBody>
          <a:bodyPr vert="horz" wrap="square" lIns="91440" tIns="45720" rIns="91440" bIns="45720" rtlCol="0" anchor="b" anchorCtr="0">
            <a:noAutofit/>
          </a:bodyPr>
          <a:lstStyle/>
          <a:p>
            <a:pPr marL="0" indent="0">
              <a:buNone/>
            </a:pPr>
            <a:r>
              <a:rPr lang="en-US" dirty="0"/>
              <a:t>Mohamed Mufazil Lebbai  M (13C56)</a:t>
            </a:r>
          </a:p>
        </p:txBody>
      </p:sp>
      <p:sp>
        <p:nvSpPr>
          <p:cNvPr id="2" name="Content Placeholder 1"/>
          <p:cNvSpPr>
            <a:spLocks noGrp="1"/>
          </p:cNvSpPr>
          <p:nvPr>
            <p:ph sz="quarter" idx="17"/>
          </p:nvPr>
        </p:nvSpPr>
        <p:spPr/>
        <p:txBody>
          <a:bodyPr/>
          <a:lstStyle/>
          <a:p>
            <a:r>
              <a:rPr lang="en-US" dirty="0"/>
              <a:t>T</a:t>
            </a:r>
            <a:r>
              <a:rPr lang="en-US" dirty="0" smtClean="0"/>
              <a:t>o </a:t>
            </a:r>
            <a:r>
              <a:rPr lang="en-US" dirty="0"/>
              <a:t>ease out the user experience in dealing with the pledging and release process. </a:t>
            </a:r>
            <a:endParaRPr lang="en-US" dirty="0" smtClean="0"/>
          </a:p>
          <a:p>
            <a:endParaRPr lang="en-US" dirty="0"/>
          </a:p>
          <a:p>
            <a:r>
              <a:rPr lang="en-US" dirty="0" smtClean="0"/>
              <a:t>This </a:t>
            </a:r>
            <a:r>
              <a:rPr lang="en-US" dirty="0"/>
              <a:t>application also displays all the security policies of the software and makes the user interface </a:t>
            </a:r>
            <a:r>
              <a:rPr lang="en-US" dirty="0" smtClean="0"/>
              <a:t>self-explanatory</a:t>
            </a:r>
          </a:p>
          <a:p>
            <a:endParaRPr lang="en-US" dirty="0"/>
          </a:p>
          <a:p>
            <a:r>
              <a:rPr lang="en-US" dirty="0" smtClean="0"/>
              <a:t>This </a:t>
            </a:r>
            <a:r>
              <a:rPr lang="en-US" dirty="0"/>
              <a:t>developed module responds to user queries in a fraction of time because of highly sophisticated technologies like Angular JS 2, Node JS </a:t>
            </a:r>
            <a:r>
              <a:rPr lang="en-US" dirty="0" smtClean="0"/>
              <a:t>.</a:t>
            </a:r>
          </a:p>
          <a:p>
            <a:endParaRPr lang="en-US" dirty="0"/>
          </a:p>
          <a:p>
            <a:r>
              <a:rPr lang="en-US" dirty="0" smtClean="0"/>
              <a:t> </a:t>
            </a:r>
            <a:r>
              <a:rPr lang="en-US" dirty="0"/>
              <a:t>The best part of the application software is that there is no external agent is required to perform clearing process</a:t>
            </a:r>
            <a:r>
              <a:rPr lang="en-US" dirty="0" smtClean="0"/>
              <a:t>,.</a:t>
            </a:r>
            <a:endParaRPr lang="en-US" dirty="0"/>
          </a:p>
        </p:txBody>
      </p:sp>
    </p:spTree>
    <p:extLst>
      <p:ext uri="{BB962C8B-B14F-4D97-AF65-F5344CB8AC3E}">
        <p14:creationId xmlns:p14="http://schemas.microsoft.com/office/powerpoint/2010/main" val="192840451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solidFill>
                  <a:schemeClr val="accent1"/>
                </a:solidFill>
              </a:rPr>
              <a:t>References</a:t>
            </a:r>
            <a:endParaRPr lang="en-US" dirty="0">
              <a:solidFill>
                <a:schemeClr val="accent1"/>
              </a:solidFill>
            </a:endParaRPr>
          </a:p>
        </p:txBody>
      </p:sp>
      <p:sp>
        <p:nvSpPr>
          <p:cNvPr id="12" name="Text Placeholder 11"/>
          <p:cNvSpPr>
            <a:spLocks noGrp="1"/>
          </p:cNvSpPr>
          <p:nvPr>
            <p:ph type="body" sz="quarter" idx="16"/>
          </p:nvPr>
        </p:nvSpPr>
        <p:spPr/>
        <p:txBody>
          <a:bodyPr vert="horz" wrap="square" lIns="91440" tIns="45720" rIns="91440" bIns="45720" rtlCol="0" anchor="b" anchorCtr="0">
            <a:noAutofit/>
          </a:bodyPr>
          <a:lstStyle/>
          <a:p>
            <a:pPr marL="0" indent="0">
              <a:buNone/>
            </a:pPr>
            <a:r>
              <a:rPr lang="en-US" dirty="0"/>
              <a:t>Mohamed Mufazil Lebbai  M (13C56)</a:t>
            </a:r>
          </a:p>
        </p:txBody>
      </p:sp>
      <p:sp>
        <p:nvSpPr>
          <p:cNvPr id="2" name="Content Placeholder 1"/>
          <p:cNvSpPr>
            <a:spLocks noGrp="1"/>
          </p:cNvSpPr>
          <p:nvPr>
            <p:ph sz="quarter" idx="17"/>
          </p:nvPr>
        </p:nvSpPr>
        <p:spPr/>
        <p:txBody>
          <a:bodyPr/>
          <a:lstStyle/>
          <a:p>
            <a:r>
              <a:rPr lang="en-US" dirty="0">
                <a:hlinkClick r:id="rId3"/>
              </a:rPr>
              <a:t>https://</a:t>
            </a:r>
            <a:r>
              <a:rPr lang="en-US" dirty="0" smtClean="0">
                <a:hlinkClick r:id="rId3"/>
              </a:rPr>
              <a:t>nexenwebcontentmanagement.bnymellon.net/pages/cms-home</a:t>
            </a:r>
            <a:endParaRPr lang="en-US" dirty="0" smtClean="0"/>
          </a:p>
          <a:p>
            <a:endParaRPr lang="en-US" dirty="0"/>
          </a:p>
          <a:p>
            <a:r>
              <a:rPr lang="en-US" dirty="0" smtClean="0">
                <a:hlinkClick r:id="rId4"/>
              </a:rPr>
              <a:t>https</a:t>
            </a:r>
            <a:r>
              <a:rPr lang="en-US" dirty="0">
                <a:hlinkClick r:id="rId4"/>
              </a:rPr>
              <a:t>://inautixonline.inautix.com</a:t>
            </a:r>
            <a:r>
              <a:rPr lang="en-US" dirty="0" smtClean="0">
                <a:hlinkClick r:id="rId4"/>
              </a:rPr>
              <a:t>/</a:t>
            </a:r>
            <a:endParaRPr lang="en-US" dirty="0"/>
          </a:p>
          <a:p>
            <a:endParaRPr lang="en-US" dirty="0"/>
          </a:p>
          <a:p>
            <a:r>
              <a:rPr lang="en-US" dirty="0">
                <a:hlinkClick r:id="rId5"/>
              </a:rPr>
              <a:t>https://</a:t>
            </a:r>
            <a:r>
              <a:rPr lang="en-US" dirty="0" smtClean="0">
                <a:hlinkClick r:id="rId5"/>
              </a:rPr>
              <a:t>mysourcesocial.bnymellon.net/groups/campus-hire-induction-program/projects/team-da-vinci</a:t>
            </a:r>
            <a:endParaRPr lang="en-US" dirty="0"/>
          </a:p>
          <a:p>
            <a:endParaRPr lang="en-US" dirty="0"/>
          </a:p>
          <a:p>
            <a:r>
              <a:rPr lang="en-US" dirty="0">
                <a:hlinkClick r:id="rId6"/>
              </a:rPr>
              <a:t>https://</a:t>
            </a:r>
            <a:r>
              <a:rPr lang="en-US" dirty="0" smtClean="0">
                <a:hlinkClick r:id="rId6"/>
              </a:rPr>
              <a:t>www.google.co.in/search?q=netx360&amp;oq=netx3&amp;aqs=chrome.1.69i57j0l5.4238j0j4&amp;sourceid=chrome&amp;ie=UTF-8</a:t>
            </a:r>
            <a:endParaRPr lang="en-US" dirty="0"/>
          </a:p>
          <a:p>
            <a:endParaRPr lang="en-US" dirty="0"/>
          </a:p>
          <a:p>
            <a:r>
              <a:rPr lang="en-US" dirty="0">
                <a:hlinkClick r:id="rId7"/>
              </a:rPr>
              <a:t>https://</a:t>
            </a:r>
            <a:r>
              <a:rPr lang="en-US" dirty="0" smtClean="0">
                <a:hlinkClick r:id="rId7"/>
              </a:rPr>
              <a:t>www2.netx360.com/cgi/inet/loginpage.trn</a:t>
            </a:r>
            <a:endParaRPr lang="en-US" dirty="0"/>
          </a:p>
          <a:p>
            <a:endParaRPr lang="en-US" dirty="0"/>
          </a:p>
          <a:p>
            <a:r>
              <a:rPr lang="en-US" dirty="0">
                <a:hlinkClick r:id="rId8"/>
              </a:rPr>
              <a:t>https://www.pershing.com/netx360</a:t>
            </a:r>
            <a:r>
              <a:rPr lang="en-US" dirty="0" smtClean="0">
                <a:hlinkClick r:id="rId8"/>
              </a:rPr>
              <a:t>/</a:t>
            </a:r>
            <a:endParaRPr lang="en-US" dirty="0"/>
          </a:p>
          <a:p>
            <a:endParaRPr lang="en-US" dirty="0"/>
          </a:p>
          <a:p>
            <a:r>
              <a:rPr lang="en-US" dirty="0">
                <a:hlinkClick r:id="rId9"/>
              </a:rPr>
              <a:t>https://www.pershing.com/_</a:t>
            </a:r>
            <a:r>
              <a:rPr lang="en-US" dirty="0" smtClean="0">
                <a:hlinkClick r:id="rId9"/>
              </a:rPr>
              <a:t>global-assets/pdf/netx360-brochure</a:t>
            </a:r>
            <a:endParaRPr lang="en-US" dirty="0"/>
          </a:p>
          <a:p>
            <a:endParaRPr lang="en-US" dirty="0"/>
          </a:p>
          <a:p>
            <a:r>
              <a:rPr lang="en-US" dirty="0">
                <a:hlinkClick r:id="rId10"/>
              </a:rPr>
              <a:t>https://www.pershing.com/_</a:t>
            </a:r>
            <a:r>
              <a:rPr lang="en-US" dirty="0" smtClean="0">
                <a:hlinkClick r:id="rId10"/>
              </a:rPr>
              <a:t>global-assets/pdf/netx360-premium-content-brochure</a:t>
            </a:r>
            <a:endParaRPr lang="en-US" dirty="0" smtClean="0"/>
          </a:p>
          <a:p>
            <a:pPr marL="0" indent="0">
              <a:buNone/>
            </a:pPr>
            <a:endParaRPr lang="en-US" dirty="0"/>
          </a:p>
        </p:txBody>
      </p:sp>
    </p:spTree>
    <p:extLst>
      <p:ext uri="{BB962C8B-B14F-4D97-AF65-F5344CB8AC3E}">
        <p14:creationId xmlns:p14="http://schemas.microsoft.com/office/powerpoint/2010/main" val="254166079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5"/>
          <p:cNvSpPr>
            <a:spLocks noGrp="1"/>
          </p:cNvSpPr>
          <p:nvPr>
            <p:ph sz="quarter" idx="17"/>
          </p:nvPr>
        </p:nvSpPr>
        <p:spPr/>
        <p:txBody>
          <a:bodyPr/>
          <a:lstStyle/>
          <a:p>
            <a:r>
              <a:rPr lang="en-US" dirty="0" smtClean="0"/>
              <a:t>BNY Mellon is the corporate brand of The Bank of New York Mellon Corporation and may be used as a generic term to reference the corporation as a whole and/or its various subsidiaries generally. Products and services may be provided under various brand names in various countries by duly authorized and regulated subsidiaries, affiliates, and joint ventures of The Bank of New York Mellon Corporation. Not all products and services are offered in all countries.</a:t>
            </a:r>
          </a:p>
          <a:p>
            <a:r>
              <a:rPr lang="en-US" dirty="0" smtClean="0"/>
              <a:t>BNY Mellon will not be responsible for updating any information contained within this material and opinions and information contained herein are subject to change without notice. </a:t>
            </a:r>
          </a:p>
          <a:p>
            <a:r>
              <a:rPr lang="en-US" dirty="0" smtClean="0"/>
              <a:t>BNY Mellon assumes no direct or consequential liability for any errors in or reliance upon this material. This material may not be reproduced or disseminated in any form without the express prior written permission of BNY Mellon. </a:t>
            </a:r>
          </a:p>
          <a:p>
            <a:r>
              <a:rPr lang="en-US" dirty="0" smtClean="0"/>
              <a:t/>
            </a:r>
            <a:br>
              <a:rPr lang="en-US" dirty="0" smtClean="0"/>
            </a:br>
            <a:r>
              <a:rPr lang="en-US" dirty="0" smtClean="0"/>
              <a:t>©2017 The Bank of New York Mellon Corporation. All rights reserved. </a:t>
            </a:r>
          </a:p>
          <a:p>
            <a:endParaRPr lang="en-US" dirty="0" smtClean="0"/>
          </a:p>
          <a:p>
            <a:endParaRPr lang="en-US" dirty="0"/>
          </a:p>
        </p:txBody>
      </p:sp>
      <p:sp>
        <p:nvSpPr>
          <p:cNvPr id="3" name="Title 2"/>
          <p:cNvSpPr>
            <a:spLocks noGrp="1"/>
          </p:cNvSpPr>
          <p:nvPr>
            <p:ph type="title"/>
          </p:nvPr>
        </p:nvSpPr>
        <p:spPr/>
        <p:txBody>
          <a:bodyPr/>
          <a:lstStyle/>
          <a:p>
            <a:r>
              <a:rPr lang="en-US" dirty="0" smtClean="0">
                <a:solidFill>
                  <a:schemeClr val="accent1"/>
                </a:solidFill>
              </a:rPr>
              <a:t>Disclosure</a:t>
            </a:r>
            <a:endParaRPr lang="en-US" dirty="0">
              <a:solidFill>
                <a:schemeClr val="accent1"/>
              </a:solidFill>
            </a:endParaRPr>
          </a:p>
        </p:txBody>
      </p:sp>
    </p:spTree>
    <p:extLst>
      <p:ext uri="{BB962C8B-B14F-4D97-AF65-F5344CB8AC3E}">
        <p14:creationId xmlns:p14="http://schemas.microsoft.com/office/powerpoint/2010/main" val="401989987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7"/>
          </p:nvPr>
        </p:nvSpPr>
        <p:spPr/>
        <p:txBody>
          <a:bodyPr/>
          <a:lstStyle/>
          <a:p>
            <a:pPr algn="ctr"/>
            <a:endParaRPr lang="en-US" dirty="0"/>
          </a:p>
          <a:p>
            <a:pPr algn="ctr"/>
            <a:endParaRPr lang="en-US" dirty="0" smtClean="0"/>
          </a:p>
          <a:p>
            <a:pPr marL="0" indent="0" algn="ctr">
              <a:buNone/>
            </a:pPr>
            <a:endParaRPr lang="en-US" dirty="0"/>
          </a:p>
          <a:p>
            <a:pPr marL="0" indent="0" algn="ctr">
              <a:buNone/>
            </a:pPr>
            <a:r>
              <a:rPr lang="en-US" sz="6000" b="1" dirty="0" smtClean="0">
                <a:solidFill>
                  <a:schemeClr val="accent1"/>
                </a:solidFill>
              </a:rPr>
              <a:t>Thank You</a:t>
            </a:r>
          </a:p>
        </p:txBody>
      </p:sp>
      <p:sp>
        <p:nvSpPr>
          <p:cNvPr id="4" name="Text Placeholder 3"/>
          <p:cNvSpPr>
            <a:spLocks noGrp="1"/>
          </p:cNvSpPr>
          <p:nvPr>
            <p:ph type="body" sz="quarter" idx="16"/>
          </p:nvPr>
        </p:nvSpPr>
        <p:spPr/>
        <p:txBody>
          <a:bodyPr/>
          <a:lstStyle/>
          <a:p>
            <a:pPr marL="0" indent="0">
              <a:buNone/>
            </a:pPr>
            <a:r>
              <a:rPr lang="en-US" dirty="0" smtClean="0"/>
              <a:t>Mohamed Mufazil Lebbai  M (13C56)</a:t>
            </a:r>
            <a:endParaRPr lang="en-US" dirty="0"/>
          </a:p>
        </p:txBody>
      </p:sp>
    </p:spTree>
    <p:extLst>
      <p:ext uri="{BB962C8B-B14F-4D97-AF65-F5344CB8AC3E}">
        <p14:creationId xmlns:p14="http://schemas.microsoft.com/office/powerpoint/2010/main" val="259862792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7"/>
          </p:nvPr>
        </p:nvSpPr>
        <p:spPr>
          <a:xfrm>
            <a:off x="5562600" y="2294019"/>
            <a:ext cx="5641292" cy="1080453"/>
          </a:xfrm>
        </p:spPr>
        <p:txBody>
          <a:bodyPr/>
          <a:lstStyle/>
          <a:p>
            <a:r>
              <a:rPr lang="en-US" dirty="0" smtClean="0"/>
              <a:t>To lender the actual possession of assets and securities to banks in need of money</a:t>
            </a:r>
            <a:endParaRPr lang="en-US" dirty="0"/>
          </a:p>
        </p:txBody>
      </p:sp>
      <p:sp>
        <p:nvSpPr>
          <p:cNvPr id="4" name="Text Placeholder 3"/>
          <p:cNvSpPr>
            <a:spLocks noGrp="1"/>
          </p:cNvSpPr>
          <p:nvPr>
            <p:ph type="body" sz="quarter" idx="24"/>
          </p:nvPr>
        </p:nvSpPr>
        <p:spPr>
          <a:xfrm>
            <a:off x="4114800" y="2294166"/>
            <a:ext cx="1371599" cy="1080453"/>
          </a:xfrm>
        </p:spPr>
        <p:txBody>
          <a:bodyPr/>
          <a:lstStyle/>
          <a:p>
            <a:r>
              <a:rPr lang="en-US" dirty="0" smtClean="0"/>
              <a:t>Pledge</a:t>
            </a:r>
            <a:endParaRPr lang="en-US" dirty="0"/>
          </a:p>
        </p:txBody>
      </p:sp>
      <p:sp>
        <p:nvSpPr>
          <p:cNvPr id="5" name="Content Placeholder 4"/>
          <p:cNvSpPr>
            <a:spLocks noGrp="1"/>
          </p:cNvSpPr>
          <p:nvPr>
            <p:ph sz="quarter" idx="25"/>
          </p:nvPr>
        </p:nvSpPr>
        <p:spPr>
          <a:xfrm>
            <a:off x="5562600" y="3457963"/>
            <a:ext cx="5639907" cy="1080453"/>
          </a:xfrm>
        </p:spPr>
        <p:txBody>
          <a:bodyPr/>
          <a:lstStyle/>
          <a:p>
            <a:r>
              <a:rPr lang="en-US" dirty="0" smtClean="0"/>
              <a:t>To get back the pledged securities and assets from the bank by paying back the dept.</a:t>
            </a:r>
            <a:endParaRPr lang="en-US" dirty="0"/>
          </a:p>
        </p:txBody>
      </p:sp>
      <p:sp>
        <p:nvSpPr>
          <p:cNvPr id="6" name="Text Placeholder 5"/>
          <p:cNvSpPr>
            <a:spLocks noGrp="1"/>
          </p:cNvSpPr>
          <p:nvPr>
            <p:ph type="body" sz="quarter" idx="26"/>
          </p:nvPr>
        </p:nvSpPr>
        <p:spPr>
          <a:xfrm>
            <a:off x="4114799" y="3457963"/>
            <a:ext cx="1371599" cy="1080453"/>
          </a:xfrm>
        </p:spPr>
        <p:txBody>
          <a:bodyPr/>
          <a:lstStyle/>
          <a:p>
            <a:r>
              <a:rPr lang="en-US" dirty="0" smtClean="0"/>
              <a:t>Release</a:t>
            </a:r>
            <a:endParaRPr lang="en-US" dirty="0"/>
          </a:p>
        </p:txBody>
      </p:sp>
      <p:sp>
        <p:nvSpPr>
          <p:cNvPr id="9" name="Title 8"/>
          <p:cNvSpPr>
            <a:spLocks noGrp="1"/>
          </p:cNvSpPr>
          <p:nvPr>
            <p:ph type="title"/>
          </p:nvPr>
        </p:nvSpPr>
        <p:spPr/>
        <p:txBody>
          <a:bodyPr/>
          <a:lstStyle/>
          <a:p>
            <a:r>
              <a:rPr lang="en-US" dirty="0" smtClean="0">
                <a:solidFill>
                  <a:schemeClr val="accent1"/>
                </a:solidFill>
              </a:rPr>
              <a:t>Introduction</a:t>
            </a:r>
            <a:endParaRPr lang="en-US" dirty="0">
              <a:solidFill>
                <a:schemeClr val="accent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4987" y="2294019"/>
            <a:ext cx="1000125"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505200"/>
            <a:ext cx="1890712"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Placeholder 11"/>
          <p:cNvSpPr>
            <a:spLocks noGrp="1"/>
          </p:cNvSpPr>
          <p:nvPr>
            <p:ph type="body" sz="quarter" idx="4294967295"/>
          </p:nvPr>
        </p:nvSpPr>
        <p:spPr>
          <a:xfrm>
            <a:off x="297778" y="6194512"/>
            <a:ext cx="11589423" cy="282488"/>
          </a:xfrm>
          <a:prstGeom prst="rect">
            <a:avLst/>
          </a:prstGeom>
        </p:spPr>
        <p:txBody>
          <a:bodyPr vert="horz" wrap="square" lIns="91440" tIns="45720" rIns="91440" bIns="45720" rtlCol="0" anchor="b" anchorCtr="0">
            <a:noAutofit/>
          </a:bodyPr>
          <a:lstStyle/>
          <a:p>
            <a:pPr marL="0" indent="0">
              <a:buNone/>
            </a:pPr>
            <a:r>
              <a:rPr lang="en-US" sz="800" dirty="0"/>
              <a:t>Mohamed Mufazil Lebbai  M (13C56)</a:t>
            </a:r>
          </a:p>
        </p:txBody>
      </p:sp>
    </p:spTree>
    <p:extLst>
      <p:ext uri="{BB962C8B-B14F-4D97-AF65-F5344CB8AC3E}">
        <p14:creationId xmlns:p14="http://schemas.microsoft.com/office/powerpoint/2010/main" val="408186268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sz="quarter" idx="17"/>
          </p:nvPr>
        </p:nvPicPr>
        <p:blipFill>
          <a:blip r:embed="rId3">
            <a:extLst>
              <a:ext uri="{28A0092B-C50C-407E-A947-70E740481C1C}">
                <a14:useLocalDpi xmlns:a14="http://schemas.microsoft.com/office/drawing/2010/main" val="0"/>
              </a:ext>
            </a:extLst>
          </a:blip>
          <a:stretch>
            <a:fillRect/>
          </a:stretch>
        </p:blipFill>
        <p:spPr>
          <a:xfrm>
            <a:off x="533400" y="2286000"/>
            <a:ext cx="4616608" cy="3032125"/>
          </a:xfrm>
        </p:spPr>
      </p:pic>
      <p:sp>
        <p:nvSpPr>
          <p:cNvPr id="8" name="Text Placeholder 7"/>
          <p:cNvSpPr>
            <a:spLocks noGrp="1"/>
          </p:cNvSpPr>
          <p:nvPr>
            <p:ph type="body" sz="quarter" idx="19"/>
          </p:nvPr>
        </p:nvSpPr>
        <p:spPr/>
        <p:txBody>
          <a:bodyPr/>
          <a:lstStyle/>
          <a:p>
            <a:r>
              <a:rPr lang="en-US" dirty="0" smtClean="0"/>
              <a:t>Clearing House</a:t>
            </a:r>
            <a:endParaRPr lang="en-US" dirty="0"/>
          </a:p>
        </p:txBody>
      </p:sp>
      <p:sp>
        <p:nvSpPr>
          <p:cNvPr id="10" name="Content Placeholder 9"/>
          <p:cNvSpPr>
            <a:spLocks noGrp="1"/>
          </p:cNvSpPr>
          <p:nvPr>
            <p:ph sz="quarter" idx="22"/>
          </p:nvPr>
        </p:nvSpPr>
        <p:spPr/>
        <p:txBody>
          <a:bodyPr/>
          <a:lstStyle/>
          <a:p>
            <a:r>
              <a:rPr lang="en-US" dirty="0" smtClean="0"/>
              <a:t>Acts as a backend between the seller and the buyer</a:t>
            </a:r>
          </a:p>
          <a:p>
            <a:endParaRPr lang="en-US" dirty="0"/>
          </a:p>
          <a:p>
            <a:r>
              <a:rPr lang="en-US" dirty="0" smtClean="0"/>
              <a:t>Takes care of all the paper works</a:t>
            </a:r>
          </a:p>
          <a:p>
            <a:endParaRPr lang="en-US" dirty="0"/>
          </a:p>
          <a:p>
            <a:r>
              <a:rPr lang="en-US" dirty="0" smtClean="0"/>
              <a:t>It takes t+2 days to complete the formalities</a:t>
            </a:r>
            <a:endParaRPr lang="en-US" dirty="0"/>
          </a:p>
        </p:txBody>
      </p:sp>
      <p:sp>
        <p:nvSpPr>
          <p:cNvPr id="4" name="Title 3"/>
          <p:cNvSpPr>
            <a:spLocks noGrp="1"/>
          </p:cNvSpPr>
          <p:nvPr>
            <p:ph type="title"/>
          </p:nvPr>
        </p:nvSpPr>
        <p:spPr/>
        <p:txBody>
          <a:bodyPr/>
          <a:lstStyle/>
          <a:p>
            <a:r>
              <a:rPr lang="en-US" dirty="0" smtClean="0">
                <a:solidFill>
                  <a:schemeClr val="accent1"/>
                </a:solidFill>
              </a:rPr>
              <a:t>Continued.,</a:t>
            </a:r>
            <a:endParaRPr lang="en-US" dirty="0"/>
          </a:p>
        </p:txBody>
      </p:sp>
      <p:sp>
        <p:nvSpPr>
          <p:cNvPr id="12" name="Text Placeholder 11"/>
          <p:cNvSpPr>
            <a:spLocks noGrp="1"/>
          </p:cNvSpPr>
          <p:nvPr>
            <p:ph type="body" sz="quarter" idx="4294967295"/>
          </p:nvPr>
        </p:nvSpPr>
        <p:spPr>
          <a:xfrm>
            <a:off x="297778" y="6194512"/>
            <a:ext cx="11589423" cy="282488"/>
          </a:xfrm>
          <a:prstGeom prst="rect">
            <a:avLst/>
          </a:prstGeom>
        </p:spPr>
        <p:txBody>
          <a:bodyPr vert="horz" wrap="square" lIns="91440" tIns="45720" rIns="91440" bIns="45720" rtlCol="0" anchor="b" anchorCtr="0">
            <a:noAutofit/>
          </a:bodyPr>
          <a:lstStyle/>
          <a:p>
            <a:pPr marL="0" indent="0">
              <a:buNone/>
            </a:pPr>
            <a:r>
              <a:rPr lang="en-US" sz="800" dirty="0"/>
              <a:t>Mohamed Mufazil Lebbai  M (13C56)</a:t>
            </a:r>
          </a:p>
        </p:txBody>
      </p:sp>
    </p:spTree>
    <p:extLst>
      <p:ext uri="{BB962C8B-B14F-4D97-AF65-F5344CB8AC3E}">
        <p14:creationId xmlns:p14="http://schemas.microsoft.com/office/powerpoint/2010/main" val="42548506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sz="quarter" idx="17"/>
          </p:nvPr>
        </p:nvSpPr>
        <p:spPr/>
        <p:txBody>
          <a:bodyPr/>
          <a:lstStyle/>
          <a:p>
            <a:r>
              <a:rPr lang="en-IN" dirty="0" smtClean="0"/>
              <a:t>Pledge a </a:t>
            </a:r>
            <a:r>
              <a:rPr lang="en-IN" dirty="0"/>
              <a:t>transfer of stocks against a </a:t>
            </a:r>
            <a:r>
              <a:rPr lang="en-IN" dirty="0" smtClean="0"/>
              <a:t>debt</a:t>
            </a:r>
          </a:p>
          <a:p>
            <a:endParaRPr lang="en-IN" dirty="0" smtClean="0"/>
          </a:p>
          <a:p>
            <a:r>
              <a:rPr lang="en-IN" dirty="0"/>
              <a:t>A</a:t>
            </a:r>
            <a:r>
              <a:rPr lang="en-IN" dirty="0" smtClean="0"/>
              <a:t>n </a:t>
            </a:r>
            <a:r>
              <a:rPr lang="en-IN" dirty="0"/>
              <a:t>agreement between the client and the bank. </a:t>
            </a:r>
            <a:endParaRPr lang="en-IN" dirty="0" smtClean="0"/>
          </a:p>
          <a:p>
            <a:endParaRPr lang="en-IN" dirty="0"/>
          </a:p>
          <a:p>
            <a:r>
              <a:rPr lang="en-IN" dirty="0" smtClean="0"/>
              <a:t>Managing pledge and release process for a large amount of client is difficult.</a:t>
            </a:r>
          </a:p>
          <a:p>
            <a:endParaRPr lang="en-IN" dirty="0"/>
          </a:p>
          <a:p>
            <a:r>
              <a:rPr lang="en-IN" dirty="0" smtClean="0"/>
              <a:t>Management of several systems to integrate made it more complex.</a:t>
            </a:r>
            <a:endParaRPr lang="en-US" dirty="0"/>
          </a:p>
        </p:txBody>
      </p:sp>
      <p:sp>
        <p:nvSpPr>
          <p:cNvPr id="11" name="Title 10"/>
          <p:cNvSpPr>
            <a:spLocks noGrp="1"/>
          </p:cNvSpPr>
          <p:nvPr>
            <p:ph type="title"/>
          </p:nvPr>
        </p:nvSpPr>
        <p:spPr/>
        <p:txBody>
          <a:bodyPr/>
          <a:lstStyle/>
          <a:p>
            <a:r>
              <a:rPr lang="en-US" dirty="0" smtClean="0">
                <a:solidFill>
                  <a:schemeClr val="accent1"/>
                </a:solidFill>
              </a:rPr>
              <a:t>Problem Statement</a:t>
            </a:r>
            <a:endParaRPr lang="en-US" dirty="0">
              <a:solidFill>
                <a:schemeClr val="accent1"/>
              </a:solidFill>
            </a:endParaRPr>
          </a:p>
        </p:txBody>
      </p:sp>
      <p:sp>
        <p:nvSpPr>
          <p:cNvPr id="5" name="Text Placeholder 11"/>
          <p:cNvSpPr>
            <a:spLocks noGrp="1"/>
          </p:cNvSpPr>
          <p:nvPr>
            <p:ph type="body" sz="quarter" idx="16"/>
          </p:nvPr>
        </p:nvSpPr>
        <p:spPr/>
        <p:txBody>
          <a:bodyPr vert="horz" wrap="square" lIns="91440" tIns="45720" rIns="91440" bIns="45720" rtlCol="0" anchor="b" anchorCtr="0">
            <a:noAutofit/>
          </a:bodyPr>
          <a:lstStyle/>
          <a:p>
            <a:pPr marL="0" indent="0">
              <a:buNone/>
            </a:pPr>
            <a:r>
              <a:rPr lang="en-US" dirty="0"/>
              <a:t>Mohamed Mufazil Lebbai  M (13C56)</a:t>
            </a:r>
          </a:p>
        </p:txBody>
      </p:sp>
    </p:spTree>
    <p:extLst>
      <p:ext uri="{BB962C8B-B14F-4D97-AF65-F5344CB8AC3E}">
        <p14:creationId xmlns:p14="http://schemas.microsoft.com/office/powerpoint/2010/main" val="3515532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sz="quarter" idx="17"/>
          </p:nvPr>
        </p:nvSpPr>
        <p:spPr/>
        <p:txBody>
          <a:bodyPr/>
          <a:lstStyle/>
          <a:p>
            <a:endParaRPr lang="en-US" dirty="0" smtClean="0"/>
          </a:p>
          <a:p>
            <a:r>
              <a:rPr lang="en-US" dirty="0"/>
              <a:t>T</a:t>
            </a:r>
            <a:r>
              <a:rPr lang="en-US" dirty="0" smtClean="0"/>
              <a:t>o </a:t>
            </a:r>
            <a:r>
              <a:rPr lang="en-US" dirty="0"/>
              <a:t>build a system that will allow clients to initiate their pledging process using </a:t>
            </a:r>
            <a:r>
              <a:rPr lang="en-US" dirty="0" smtClean="0"/>
              <a:t>SPA(Single Page Application).</a:t>
            </a:r>
          </a:p>
          <a:p>
            <a:endParaRPr lang="en-US" dirty="0"/>
          </a:p>
          <a:p>
            <a:r>
              <a:rPr lang="en-US" dirty="0" smtClean="0"/>
              <a:t>Clients can do it using Clearing House</a:t>
            </a:r>
          </a:p>
          <a:p>
            <a:endParaRPr lang="en-US" dirty="0"/>
          </a:p>
          <a:p>
            <a:r>
              <a:rPr lang="en-US" dirty="0" smtClean="0"/>
              <a:t>Intermediate Broker Dealer(IBD) takes care of the clients request(pledge or release).</a:t>
            </a:r>
            <a:endParaRPr lang="en-US" dirty="0"/>
          </a:p>
        </p:txBody>
      </p:sp>
      <p:sp>
        <p:nvSpPr>
          <p:cNvPr id="11" name="Title 10"/>
          <p:cNvSpPr>
            <a:spLocks noGrp="1"/>
          </p:cNvSpPr>
          <p:nvPr>
            <p:ph type="title"/>
          </p:nvPr>
        </p:nvSpPr>
        <p:spPr/>
        <p:txBody>
          <a:bodyPr/>
          <a:lstStyle/>
          <a:p>
            <a:r>
              <a:rPr lang="en-US" dirty="0" smtClean="0">
                <a:solidFill>
                  <a:schemeClr val="accent1"/>
                </a:solidFill>
              </a:rPr>
              <a:t>Objective</a:t>
            </a:r>
            <a:endParaRPr lang="en-US" dirty="0">
              <a:solidFill>
                <a:schemeClr val="accent1"/>
              </a:solidFill>
            </a:endParaRPr>
          </a:p>
        </p:txBody>
      </p:sp>
      <p:sp>
        <p:nvSpPr>
          <p:cNvPr id="5" name="Text Placeholder 11"/>
          <p:cNvSpPr>
            <a:spLocks noGrp="1"/>
          </p:cNvSpPr>
          <p:nvPr>
            <p:ph type="body" sz="quarter" idx="16"/>
          </p:nvPr>
        </p:nvSpPr>
        <p:spPr/>
        <p:txBody>
          <a:bodyPr vert="horz" wrap="square" lIns="91440" tIns="45720" rIns="91440" bIns="45720" rtlCol="0" anchor="b" anchorCtr="0">
            <a:noAutofit/>
          </a:bodyPr>
          <a:lstStyle/>
          <a:p>
            <a:pPr marL="0" indent="0">
              <a:buNone/>
            </a:pPr>
            <a:r>
              <a:rPr lang="en-US" dirty="0"/>
              <a:t>Mohamed Mufazil Lebbai  M (13C56)</a:t>
            </a:r>
          </a:p>
        </p:txBody>
      </p:sp>
    </p:spTree>
    <p:extLst>
      <p:ext uri="{BB962C8B-B14F-4D97-AF65-F5344CB8AC3E}">
        <p14:creationId xmlns:p14="http://schemas.microsoft.com/office/powerpoint/2010/main" val="50101188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4"/>
          </p:nvPr>
        </p:nvSpPr>
        <p:spPr>
          <a:xfrm>
            <a:off x="609600" y="1905000"/>
            <a:ext cx="5372944" cy="338554"/>
          </a:xfrm>
        </p:spPr>
        <p:txBody>
          <a:bodyPr/>
          <a:lstStyle/>
          <a:p>
            <a:r>
              <a:rPr lang="en-US" dirty="0" smtClean="0"/>
              <a:t>Existing Pledge Process</a:t>
            </a:r>
            <a:endParaRPr lang="en-US" dirty="0"/>
          </a:p>
        </p:txBody>
      </p:sp>
      <p:pic>
        <p:nvPicPr>
          <p:cNvPr id="10" name="Content Placeholder 9"/>
          <p:cNvPicPr>
            <a:picLocks noGrp="1" noChangeAspect="1"/>
          </p:cNvPicPr>
          <p:nvPr>
            <p:ph sz="quarter" idx="25"/>
          </p:nvPr>
        </p:nvPicPr>
        <p:blipFill>
          <a:blip r:embed="rId3">
            <a:extLst>
              <a:ext uri="{28A0092B-C50C-407E-A947-70E740481C1C}">
                <a14:useLocalDpi xmlns:a14="http://schemas.microsoft.com/office/drawing/2010/main" val="0"/>
              </a:ext>
            </a:extLst>
          </a:blip>
          <a:stretch>
            <a:fillRect/>
          </a:stretch>
        </p:blipFill>
        <p:spPr>
          <a:xfrm>
            <a:off x="1497277" y="2438400"/>
            <a:ext cx="3598333" cy="3373438"/>
          </a:xfrm>
        </p:spPr>
      </p:pic>
      <p:sp>
        <p:nvSpPr>
          <p:cNvPr id="7" name="Text Placeholder 6"/>
          <p:cNvSpPr>
            <a:spLocks noGrp="1"/>
          </p:cNvSpPr>
          <p:nvPr>
            <p:ph type="body" sz="quarter" idx="27"/>
          </p:nvPr>
        </p:nvSpPr>
        <p:spPr>
          <a:xfrm>
            <a:off x="6191445" y="1912751"/>
            <a:ext cx="5372944" cy="338554"/>
          </a:xfrm>
        </p:spPr>
        <p:txBody>
          <a:bodyPr/>
          <a:lstStyle/>
          <a:p>
            <a:r>
              <a:rPr lang="en-US" dirty="0" smtClean="0"/>
              <a:t>Proposed and Developed Process</a:t>
            </a:r>
            <a:endParaRPr lang="en-US" dirty="0"/>
          </a:p>
        </p:txBody>
      </p:sp>
      <p:sp>
        <p:nvSpPr>
          <p:cNvPr id="2" name="Title 1"/>
          <p:cNvSpPr>
            <a:spLocks noGrp="1"/>
          </p:cNvSpPr>
          <p:nvPr>
            <p:ph type="title"/>
          </p:nvPr>
        </p:nvSpPr>
        <p:spPr/>
        <p:txBody>
          <a:bodyPr/>
          <a:lstStyle/>
          <a:p>
            <a:r>
              <a:rPr lang="en-US" dirty="0" smtClean="0">
                <a:solidFill>
                  <a:schemeClr val="accent1"/>
                </a:solidFill>
              </a:rPr>
              <a:t>Methodologies</a:t>
            </a:r>
            <a:endParaRPr lang="en-US" dirty="0">
              <a:solidFill>
                <a:schemeClr val="accent1"/>
              </a:solidFill>
            </a:endParaRPr>
          </a:p>
        </p:txBody>
      </p:sp>
      <p:pic>
        <p:nvPicPr>
          <p:cNvPr id="2050" name="Picture 2"/>
          <p:cNvPicPr>
            <a:picLocks noGrp="1" noChangeAspect="1" noChangeArrowheads="1"/>
          </p:cNvPicPr>
          <p:nvPr>
            <p:ph sz="quarter" idx="28"/>
          </p:nvPr>
        </p:nvPicPr>
        <p:blipFill>
          <a:blip r:embed="rId4">
            <a:extLst>
              <a:ext uri="{28A0092B-C50C-407E-A947-70E740481C1C}">
                <a14:useLocalDpi xmlns:a14="http://schemas.microsoft.com/office/drawing/2010/main" val="0"/>
              </a:ext>
            </a:extLst>
          </a:blip>
          <a:srcRect/>
          <a:stretch>
            <a:fillRect/>
          </a:stretch>
        </p:blipFill>
        <p:spPr bwMode="auto">
          <a:xfrm>
            <a:off x="7162800" y="2438400"/>
            <a:ext cx="4414964" cy="337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 Placeholder 11"/>
          <p:cNvSpPr>
            <a:spLocks noGrp="1"/>
          </p:cNvSpPr>
          <p:nvPr>
            <p:ph type="body" sz="quarter" idx="4294967295"/>
          </p:nvPr>
        </p:nvSpPr>
        <p:spPr>
          <a:xfrm>
            <a:off x="297778" y="6194512"/>
            <a:ext cx="11589423" cy="282488"/>
          </a:xfrm>
          <a:prstGeom prst="rect">
            <a:avLst/>
          </a:prstGeom>
        </p:spPr>
        <p:txBody>
          <a:bodyPr vert="horz" wrap="square" lIns="91440" tIns="45720" rIns="91440" bIns="45720" rtlCol="0" anchor="b" anchorCtr="0">
            <a:noAutofit/>
          </a:bodyPr>
          <a:lstStyle/>
          <a:p>
            <a:pPr marL="0" indent="0">
              <a:buNone/>
            </a:pPr>
            <a:r>
              <a:rPr lang="en-US" sz="800" dirty="0"/>
              <a:t>Mohamed Mufazil Lebbai  M (13C56)</a:t>
            </a:r>
          </a:p>
        </p:txBody>
      </p:sp>
    </p:spTree>
    <p:extLst>
      <p:ext uri="{BB962C8B-B14F-4D97-AF65-F5344CB8AC3E}">
        <p14:creationId xmlns:p14="http://schemas.microsoft.com/office/powerpoint/2010/main" val="402950712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24"/>
          </p:nvPr>
        </p:nvSpPr>
        <p:spPr>
          <a:xfrm>
            <a:off x="609600" y="1828800"/>
            <a:ext cx="5372944" cy="338554"/>
          </a:xfrm>
        </p:spPr>
        <p:txBody>
          <a:bodyPr/>
          <a:lstStyle/>
          <a:p>
            <a:r>
              <a:rPr lang="en-US" dirty="0"/>
              <a:t>Existing Pledge </a:t>
            </a:r>
            <a:r>
              <a:rPr lang="en-US" dirty="0" smtClean="0"/>
              <a:t>Process</a:t>
            </a:r>
            <a:endParaRPr lang="en-US" dirty="0"/>
          </a:p>
        </p:txBody>
      </p:sp>
      <p:sp>
        <p:nvSpPr>
          <p:cNvPr id="4" name="Content Placeholder 3"/>
          <p:cNvSpPr>
            <a:spLocks noGrp="1"/>
          </p:cNvSpPr>
          <p:nvPr>
            <p:ph sz="quarter" idx="25"/>
          </p:nvPr>
        </p:nvSpPr>
        <p:spPr>
          <a:xfrm>
            <a:off x="609600" y="2514601"/>
            <a:ext cx="5372944" cy="3297170"/>
          </a:xfrm>
        </p:spPr>
        <p:txBody>
          <a:bodyPr/>
          <a:lstStyle/>
          <a:p>
            <a:r>
              <a:rPr lang="en-US" dirty="0" smtClean="0"/>
              <a:t>System 1- Assets and Securities</a:t>
            </a:r>
            <a:endParaRPr lang="en-US" dirty="0"/>
          </a:p>
          <a:p>
            <a:endParaRPr lang="en-US" dirty="0" smtClean="0"/>
          </a:p>
          <a:p>
            <a:r>
              <a:rPr lang="en-US" dirty="0" smtClean="0"/>
              <a:t>System 2- Mainframe Server</a:t>
            </a:r>
          </a:p>
          <a:p>
            <a:endParaRPr lang="en-US" dirty="0"/>
          </a:p>
          <a:p>
            <a:r>
              <a:rPr lang="en-US" dirty="0" smtClean="0"/>
              <a:t>System 3- Pledging System</a:t>
            </a:r>
          </a:p>
          <a:p>
            <a:endParaRPr lang="en-US" dirty="0"/>
          </a:p>
          <a:p>
            <a:r>
              <a:rPr lang="en-US" dirty="0" smtClean="0"/>
              <a:t>System 4- Releasing System</a:t>
            </a:r>
          </a:p>
          <a:p>
            <a:endParaRPr lang="en-US" dirty="0"/>
          </a:p>
          <a:p>
            <a:r>
              <a:rPr lang="en-US" dirty="0" smtClean="0"/>
              <a:t>System 5- Containing history regarding pledge and release .</a:t>
            </a:r>
          </a:p>
          <a:p>
            <a:endParaRPr lang="en-US" dirty="0"/>
          </a:p>
          <a:p>
            <a:r>
              <a:rPr lang="en-US" dirty="0" smtClean="0"/>
              <a:t>Client cannot access.</a:t>
            </a:r>
          </a:p>
        </p:txBody>
      </p:sp>
      <p:sp>
        <p:nvSpPr>
          <p:cNvPr id="6" name="Text Placeholder 5"/>
          <p:cNvSpPr>
            <a:spLocks noGrp="1"/>
          </p:cNvSpPr>
          <p:nvPr>
            <p:ph type="body" sz="quarter" idx="27"/>
          </p:nvPr>
        </p:nvSpPr>
        <p:spPr>
          <a:xfrm>
            <a:off x="6096000" y="1828800"/>
            <a:ext cx="5372944" cy="338554"/>
          </a:xfrm>
        </p:spPr>
        <p:txBody>
          <a:bodyPr/>
          <a:lstStyle/>
          <a:p>
            <a:r>
              <a:rPr lang="en-US" dirty="0"/>
              <a:t>Proposed and Developed </a:t>
            </a:r>
            <a:r>
              <a:rPr lang="en-US" dirty="0" smtClean="0"/>
              <a:t>Process</a:t>
            </a:r>
            <a:endParaRPr lang="en-US" dirty="0"/>
          </a:p>
        </p:txBody>
      </p:sp>
      <p:sp>
        <p:nvSpPr>
          <p:cNvPr id="7" name="Content Placeholder 6"/>
          <p:cNvSpPr>
            <a:spLocks noGrp="1"/>
          </p:cNvSpPr>
          <p:nvPr>
            <p:ph sz="quarter" idx="28"/>
          </p:nvPr>
        </p:nvSpPr>
        <p:spPr>
          <a:xfrm>
            <a:off x="6209456" y="2514601"/>
            <a:ext cx="5372944" cy="3297169"/>
          </a:xfrm>
        </p:spPr>
        <p:txBody>
          <a:bodyPr/>
          <a:lstStyle/>
          <a:p>
            <a:r>
              <a:rPr lang="en-US" dirty="0" smtClean="0"/>
              <a:t>All the 5 systems have been integrated in a single page (SPA)</a:t>
            </a:r>
          </a:p>
          <a:p>
            <a:endParaRPr lang="en-US" dirty="0"/>
          </a:p>
          <a:p>
            <a:r>
              <a:rPr lang="en-US" dirty="0" smtClean="0"/>
              <a:t>Client access is denied</a:t>
            </a:r>
          </a:p>
          <a:p>
            <a:endParaRPr lang="en-US" dirty="0"/>
          </a:p>
          <a:p>
            <a:r>
              <a:rPr lang="en-US" dirty="0" smtClean="0"/>
              <a:t>If pledge cannot be done due to some reasons an error pop-up is thrown.</a:t>
            </a:r>
          </a:p>
          <a:p>
            <a:endParaRPr lang="en-US" dirty="0"/>
          </a:p>
          <a:p>
            <a:r>
              <a:rPr lang="en-US" dirty="0" smtClean="0"/>
              <a:t>The pledged securities will be auto released for every 24 hrs.</a:t>
            </a:r>
          </a:p>
          <a:p>
            <a:endParaRPr lang="en-US" dirty="0"/>
          </a:p>
          <a:p>
            <a:r>
              <a:rPr lang="en-US" dirty="0" smtClean="0"/>
              <a:t>Penalty will be fired if the client </a:t>
            </a:r>
            <a:r>
              <a:rPr lang="en-US" dirty="0" err="1" smtClean="0"/>
              <a:t>doesnt</a:t>
            </a:r>
            <a:r>
              <a:rPr lang="en-US" dirty="0" smtClean="0"/>
              <a:t> have enough money to pay the debts </a:t>
            </a:r>
            <a:endParaRPr lang="en-US" dirty="0"/>
          </a:p>
        </p:txBody>
      </p:sp>
      <p:sp>
        <p:nvSpPr>
          <p:cNvPr id="9" name="Title 8"/>
          <p:cNvSpPr>
            <a:spLocks noGrp="1"/>
          </p:cNvSpPr>
          <p:nvPr>
            <p:ph type="title"/>
          </p:nvPr>
        </p:nvSpPr>
        <p:spPr/>
        <p:txBody>
          <a:bodyPr/>
          <a:lstStyle/>
          <a:p>
            <a:r>
              <a:rPr lang="en-US" dirty="0" smtClean="0">
                <a:solidFill>
                  <a:schemeClr val="accent1"/>
                </a:solidFill>
              </a:rPr>
              <a:t>Continued.,</a:t>
            </a:r>
            <a:endParaRPr lang="en-US" dirty="0">
              <a:solidFill>
                <a:schemeClr val="accent1"/>
              </a:solidFill>
            </a:endParaRPr>
          </a:p>
        </p:txBody>
      </p:sp>
      <p:sp>
        <p:nvSpPr>
          <p:cNvPr id="11" name="Text Placeholder 11"/>
          <p:cNvSpPr>
            <a:spLocks noGrp="1"/>
          </p:cNvSpPr>
          <p:nvPr>
            <p:ph type="body" sz="quarter" idx="4294967295"/>
          </p:nvPr>
        </p:nvSpPr>
        <p:spPr>
          <a:xfrm>
            <a:off x="298450" y="6346825"/>
            <a:ext cx="11588750" cy="282575"/>
          </a:xfrm>
        </p:spPr>
        <p:txBody>
          <a:bodyPr vert="horz" wrap="square" lIns="91440" tIns="45720" rIns="91440" bIns="45720" rtlCol="0" anchor="b" anchorCtr="0">
            <a:noAutofit/>
          </a:bodyPr>
          <a:lstStyle/>
          <a:p>
            <a:pPr marL="0" indent="0">
              <a:buNone/>
            </a:pPr>
            <a:r>
              <a:rPr lang="en-US" dirty="0"/>
              <a:t>Mohamed Mufazil Lebbai  M (13C56)</a:t>
            </a:r>
          </a:p>
          <a:p>
            <a:endParaRPr lang="en-US" dirty="0"/>
          </a:p>
        </p:txBody>
      </p:sp>
    </p:spTree>
    <p:extLst>
      <p:ext uri="{BB962C8B-B14F-4D97-AF65-F5344CB8AC3E}">
        <p14:creationId xmlns:p14="http://schemas.microsoft.com/office/powerpoint/2010/main" val="423099646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sz="quarter" idx="17"/>
          </p:nvPr>
        </p:nvPicPr>
        <p:blipFill>
          <a:blip r:embed="rId3">
            <a:extLst>
              <a:ext uri="{28A0092B-C50C-407E-A947-70E740481C1C}">
                <a14:useLocalDpi xmlns:a14="http://schemas.microsoft.com/office/drawing/2010/main" val="0"/>
              </a:ext>
            </a:extLst>
          </a:blip>
          <a:stretch>
            <a:fillRect/>
          </a:stretch>
        </p:blipFill>
        <p:spPr>
          <a:xfrm>
            <a:off x="3505200" y="1219200"/>
            <a:ext cx="7312659" cy="4570412"/>
          </a:xfrm>
        </p:spPr>
      </p:pic>
      <p:sp>
        <p:nvSpPr>
          <p:cNvPr id="11" name="Title 10"/>
          <p:cNvSpPr>
            <a:spLocks noGrp="1"/>
          </p:cNvSpPr>
          <p:nvPr>
            <p:ph type="title"/>
          </p:nvPr>
        </p:nvSpPr>
        <p:spPr/>
        <p:txBody>
          <a:bodyPr/>
          <a:lstStyle/>
          <a:p>
            <a:r>
              <a:rPr lang="en-US" dirty="0">
                <a:solidFill>
                  <a:schemeClr val="accent1"/>
                </a:solidFill>
              </a:rPr>
              <a:t>New process work flow</a:t>
            </a:r>
          </a:p>
        </p:txBody>
      </p:sp>
      <p:sp>
        <p:nvSpPr>
          <p:cNvPr id="12" name="Text Placeholder 11"/>
          <p:cNvSpPr>
            <a:spLocks noGrp="1"/>
          </p:cNvSpPr>
          <p:nvPr>
            <p:ph type="body" sz="quarter" idx="16"/>
          </p:nvPr>
        </p:nvSpPr>
        <p:spPr/>
        <p:txBody>
          <a:bodyPr vert="horz" wrap="square" lIns="91440" tIns="45720" rIns="91440" bIns="45720" rtlCol="0" anchor="b" anchorCtr="0">
            <a:noAutofit/>
          </a:bodyPr>
          <a:lstStyle/>
          <a:p>
            <a:pPr marL="0" indent="0">
              <a:spcBef>
                <a:spcPts val="0"/>
              </a:spcBef>
              <a:buNone/>
            </a:pPr>
            <a:r>
              <a:rPr lang="en-US" dirty="0"/>
              <a:t>Mohamed Mufazil Lebbai  M (13C56)</a:t>
            </a:r>
          </a:p>
          <a:p>
            <a:pPr marL="0" indent="0">
              <a:spcBef>
                <a:spcPts val="0"/>
              </a:spcBef>
              <a:buNone/>
            </a:pPr>
            <a:endParaRPr lang="en-US" dirty="0"/>
          </a:p>
        </p:txBody>
      </p:sp>
    </p:spTree>
    <p:extLst>
      <p:ext uri="{BB962C8B-B14F-4D97-AF65-F5344CB8AC3E}">
        <p14:creationId xmlns:p14="http://schemas.microsoft.com/office/powerpoint/2010/main" val="341753002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Pledge</a:t>
            </a:r>
            <a:endParaRPr lang="en-US" dirty="0"/>
          </a:p>
        </p:txBody>
      </p:sp>
      <p:sp>
        <p:nvSpPr>
          <p:cNvPr id="6" name="Text Placeholder 5"/>
          <p:cNvSpPr>
            <a:spLocks noGrp="1"/>
          </p:cNvSpPr>
          <p:nvPr>
            <p:ph type="body" sz="quarter" idx="35"/>
          </p:nvPr>
        </p:nvSpPr>
        <p:spPr>
          <a:xfrm>
            <a:off x="9922621" y="2175216"/>
            <a:ext cx="1471471" cy="584775"/>
          </a:xfrm>
        </p:spPr>
        <p:txBody>
          <a:bodyPr/>
          <a:lstStyle/>
          <a:p>
            <a:r>
              <a:rPr lang="en-US" dirty="0" smtClean="0"/>
              <a:t>Pledge Success</a:t>
            </a:r>
            <a:endParaRPr lang="en-US" dirty="0"/>
          </a:p>
        </p:txBody>
      </p:sp>
      <p:sp>
        <p:nvSpPr>
          <p:cNvPr id="4" name="Text Placeholder 3"/>
          <p:cNvSpPr>
            <a:spLocks noGrp="1"/>
          </p:cNvSpPr>
          <p:nvPr>
            <p:ph type="body" sz="quarter" idx="24"/>
          </p:nvPr>
        </p:nvSpPr>
        <p:spPr/>
        <p:txBody>
          <a:bodyPr/>
          <a:lstStyle/>
          <a:p>
            <a:r>
              <a:rPr lang="en-US" dirty="0" smtClean="0"/>
              <a:t>Client Request for  pledge</a:t>
            </a:r>
            <a:endParaRPr lang="en-US" dirty="0"/>
          </a:p>
        </p:txBody>
      </p:sp>
      <p:sp>
        <p:nvSpPr>
          <p:cNvPr id="8" name="Text Placeholder 7"/>
          <p:cNvSpPr>
            <a:spLocks noGrp="1"/>
          </p:cNvSpPr>
          <p:nvPr>
            <p:ph type="body" sz="quarter" idx="37"/>
          </p:nvPr>
        </p:nvSpPr>
        <p:spPr/>
        <p:txBody>
          <a:bodyPr/>
          <a:lstStyle/>
          <a:p>
            <a:r>
              <a:rPr lang="en-US" dirty="0" smtClean="0"/>
              <a:t>IBD chooses the Securities </a:t>
            </a:r>
            <a:endParaRPr lang="en-US" dirty="0"/>
          </a:p>
        </p:txBody>
      </p:sp>
      <p:sp>
        <p:nvSpPr>
          <p:cNvPr id="10" name="Text Placeholder 9"/>
          <p:cNvSpPr>
            <a:spLocks noGrp="1"/>
          </p:cNvSpPr>
          <p:nvPr>
            <p:ph type="body" sz="quarter" idx="39"/>
          </p:nvPr>
        </p:nvSpPr>
        <p:spPr/>
        <p:txBody>
          <a:bodyPr/>
          <a:lstStyle/>
          <a:p>
            <a:r>
              <a:rPr lang="en-US" dirty="0" smtClean="0"/>
              <a:t>Selection of bank</a:t>
            </a:r>
            <a:endParaRPr lang="en-US" dirty="0"/>
          </a:p>
        </p:txBody>
      </p:sp>
      <p:sp>
        <p:nvSpPr>
          <p:cNvPr id="12" name="Text Placeholder 11"/>
          <p:cNvSpPr>
            <a:spLocks noGrp="1"/>
          </p:cNvSpPr>
          <p:nvPr>
            <p:ph type="body" sz="quarter" idx="41"/>
          </p:nvPr>
        </p:nvSpPr>
        <p:spPr/>
        <p:txBody>
          <a:bodyPr/>
          <a:lstStyle/>
          <a:p>
            <a:r>
              <a:rPr lang="en-US" dirty="0" smtClean="0"/>
              <a:t>Pledge</a:t>
            </a:r>
            <a:endParaRPr lang="en-US" dirty="0"/>
          </a:p>
        </p:txBody>
      </p:sp>
      <p:sp>
        <p:nvSpPr>
          <p:cNvPr id="14" name="Text Placeholder 13"/>
          <p:cNvSpPr>
            <a:spLocks noGrp="1"/>
          </p:cNvSpPr>
          <p:nvPr>
            <p:ph type="body" sz="quarter" idx="43"/>
          </p:nvPr>
        </p:nvSpPr>
        <p:spPr/>
        <p:txBody>
          <a:bodyPr/>
          <a:lstStyle/>
          <a:p>
            <a:r>
              <a:rPr lang="en-US" dirty="0" smtClean="0"/>
              <a:t>Update the record</a:t>
            </a:r>
            <a:endParaRPr lang="en-US" dirty="0"/>
          </a:p>
        </p:txBody>
      </p:sp>
      <p:sp>
        <p:nvSpPr>
          <p:cNvPr id="2" name="Title 1"/>
          <p:cNvSpPr>
            <a:spLocks noGrp="1"/>
          </p:cNvSpPr>
          <p:nvPr>
            <p:ph type="title"/>
          </p:nvPr>
        </p:nvSpPr>
        <p:spPr/>
        <p:txBody>
          <a:bodyPr/>
          <a:lstStyle/>
          <a:p>
            <a:r>
              <a:rPr lang="en-US" dirty="0" smtClean="0">
                <a:solidFill>
                  <a:schemeClr val="accent1"/>
                </a:solidFill>
              </a:rPr>
              <a:t>New process.,</a:t>
            </a:r>
            <a:endParaRPr lang="en-US" dirty="0">
              <a:solidFill>
                <a:schemeClr val="accent1"/>
              </a:solidFill>
            </a:endParaRPr>
          </a:p>
        </p:txBody>
      </p:sp>
      <p:sp>
        <p:nvSpPr>
          <p:cNvPr id="17" name="Text Placeholder 11"/>
          <p:cNvSpPr>
            <a:spLocks noGrp="1"/>
          </p:cNvSpPr>
          <p:nvPr>
            <p:ph type="body" sz="quarter" idx="4294967295"/>
          </p:nvPr>
        </p:nvSpPr>
        <p:spPr>
          <a:xfrm>
            <a:off x="298450" y="6194425"/>
            <a:ext cx="11588750" cy="282575"/>
          </a:xfrm>
        </p:spPr>
        <p:txBody>
          <a:bodyPr vert="horz" wrap="square" lIns="91440" tIns="45720" rIns="91440" bIns="45720" rtlCol="0" anchor="b" anchorCtr="0">
            <a:noAutofit/>
          </a:bodyPr>
          <a:lstStyle/>
          <a:p>
            <a:pPr marL="0" indent="0">
              <a:buNone/>
            </a:pPr>
            <a:r>
              <a:rPr lang="en-US" dirty="0"/>
              <a:t>Mohamed Mufazil Lebbai  M (13C56)</a:t>
            </a:r>
          </a:p>
          <a:p>
            <a:endParaRPr lang="en-US" dirty="0"/>
          </a:p>
        </p:txBody>
      </p:sp>
    </p:spTree>
    <p:extLst>
      <p:ext uri="{BB962C8B-B14F-4D97-AF65-F5344CB8AC3E}">
        <p14:creationId xmlns:p14="http://schemas.microsoft.com/office/powerpoint/2010/main" val="33286601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Arrow">
  <a:themeElements>
    <a:clrScheme name="BNYM 2017">
      <a:dk1>
        <a:srgbClr val="4B4B4B"/>
      </a:dk1>
      <a:lt1>
        <a:srgbClr val="FFFFFF"/>
      </a:lt1>
      <a:dk2>
        <a:srgbClr val="008C95"/>
      </a:dk2>
      <a:lt2>
        <a:srgbClr val="000000"/>
      </a:lt2>
      <a:accent1>
        <a:srgbClr val="A29060"/>
      </a:accent1>
      <a:accent2>
        <a:srgbClr val="A7A9AC"/>
      </a:accent2>
      <a:accent3>
        <a:srgbClr val="F4BD0C"/>
      </a:accent3>
      <a:accent4>
        <a:srgbClr val="215AA9"/>
      </a:accent4>
      <a:accent5>
        <a:srgbClr val="24AFE5"/>
      </a:accent5>
      <a:accent6>
        <a:srgbClr val="43B049"/>
      </a:accent6>
      <a:hlink>
        <a:srgbClr val="215AA9"/>
      </a:hlink>
      <a:folHlink>
        <a:srgbClr val="43B04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A7A8AC"/>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b="1" dirty="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marL="166688" indent="-166688">
          <a:spcBef>
            <a:spcPts val="1200"/>
          </a:spcBef>
          <a:buFont typeface="Arial" pitchFamily="34" charset="0"/>
          <a:buChar char="•"/>
          <a:defRPr dirty="0">
            <a:solidFill>
              <a:srgbClr val="000000"/>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10698</TotalTime>
  <Words>706</Words>
  <Application>Microsoft Office PowerPoint</Application>
  <PresentationFormat>Custom</PresentationFormat>
  <Paragraphs>138</Paragraphs>
  <Slides>18</Slides>
  <Notes>14</Notes>
  <HiddenSlides>1</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Arrow</vt:lpstr>
      <vt:lpstr>COLLATERAL PLEDGE AND RELEASE</vt:lpstr>
      <vt:lpstr>Introduction</vt:lpstr>
      <vt:lpstr>Continued.,</vt:lpstr>
      <vt:lpstr>Problem Statement</vt:lpstr>
      <vt:lpstr>Objective</vt:lpstr>
      <vt:lpstr>Methodologies</vt:lpstr>
      <vt:lpstr>Continued.,</vt:lpstr>
      <vt:lpstr>New process work flow</vt:lpstr>
      <vt:lpstr>New process.,</vt:lpstr>
      <vt:lpstr>Continue.,</vt:lpstr>
      <vt:lpstr>Result- Pledge</vt:lpstr>
      <vt:lpstr>Result- Release</vt:lpstr>
      <vt:lpstr>Result- Error</vt:lpstr>
      <vt:lpstr>Technologies Used</vt:lpstr>
      <vt:lpstr>Conclusion</vt:lpstr>
      <vt:lpstr>References</vt:lpstr>
      <vt:lpstr>Disclosure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  ARIAL 28PT</dc:title>
  <dc:creator>BNY Mellon</dc:creator>
  <cp:lastModifiedBy>Mohamed Lebbai, Mohamed Mufazil Lebbai</cp:lastModifiedBy>
  <cp:revision>841</cp:revision>
  <cp:lastPrinted>2015-01-30T20:04:38Z</cp:lastPrinted>
  <dcterms:created xsi:type="dcterms:W3CDTF">2013-10-18T22:47:27Z</dcterms:created>
  <dcterms:modified xsi:type="dcterms:W3CDTF">2017-04-26T07:31:54Z</dcterms:modified>
</cp:coreProperties>
</file>