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5" r:id="rId8"/>
    <p:sldId id="261" r:id="rId9"/>
    <p:sldId id="266" r:id="rId10"/>
    <p:sldId id="262" r:id="rId11"/>
    <p:sldId id="267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FIR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1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Login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165817"/>
              </p:ext>
            </p:extLst>
          </p:nvPr>
        </p:nvGraphicFramePr>
        <p:xfrm>
          <a:off x="1143000" y="2057400"/>
          <a:ext cx="98726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444">
                  <a:extLst>
                    <a:ext uri="{9D8B030D-6E8A-4147-A177-3AD203B41FA5}">
                      <a16:colId xmlns:a16="http://schemas.microsoft.com/office/drawing/2014/main" val="1055893545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846628829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2308464287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2303290721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3127213192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1766774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Field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Default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Extra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59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48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65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590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03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table login (username varchar(30),password varchar(30),name varchar(60</a:t>
            </a:r>
            <a:r>
              <a:rPr lang="en-IN" dirty="0" smtClean="0"/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6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dirty="0" err="1" smtClean="0"/>
              <a:t>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847459"/>
              </p:ext>
            </p:extLst>
          </p:nvPr>
        </p:nvGraphicFramePr>
        <p:xfrm>
          <a:off x="1143000" y="2057400"/>
          <a:ext cx="98726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444">
                  <a:extLst>
                    <a:ext uri="{9D8B030D-6E8A-4147-A177-3AD203B41FA5}">
                      <a16:colId xmlns:a16="http://schemas.microsoft.com/office/drawing/2014/main" val="3275238585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2511191418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143012081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798893659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1520017374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3162526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Field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Default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Extra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233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Police 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Varchar(250)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369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Varchar(255)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5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Contactno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bigint</a:t>
                      </a:r>
                      <a:r>
                        <a:rPr lang="en-US" dirty="0" smtClean="0"/>
                        <a:t>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10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Faxno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(14)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79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District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Varchar(255)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572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8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table </a:t>
            </a:r>
            <a:r>
              <a:rPr lang="en-IN" dirty="0" err="1"/>
              <a:t>ps</a:t>
            </a:r>
            <a:r>
              <a:rPr lang="en-IN" dirty="0"/>
              <a:t> (</a:t>
            </a:r>
            <a:r>
              <a:rPr lang="en-IN" dirty="0" err="1"/>
              <a:t>police_station</a:t>
            </a:r>
            <a:r>
              <a:rPr lang="en-IN" dirty="0"/>
              <a:t> varchar(250) Primary </a:t>
            </a:r>
            <a:r>
              <a:rPr lang="en-IN" dirty="0" err="1"/>
              <a:t>key,address</a:t>
            </a:r>
            <a:r>
              <a:rPr lang="en-IN" dirty="0"/>
              <a:t> varchar(255),</a:t>
            </a:r>
            <a:r>
              <a:rPr lang="en-IN" dirty="0" err="1"/>
              <a:t>contactno</a:t>
            </a:r>
            <a:r>
              <a:rPr lang="en-IN" dirty="0"/>
              <a:t> </a:t>
            </a:r>
            <a:r>
              <a:rPr lang="en-IN" dirty="0" err="1"/>
              <a:t>bigint</a:t>
            </a:r>
            <a:r>
              <a:rPr lang="en-IN" dirty="0"/>
              <a:t>(10),</a:t>
            </a:r>
            <a:r>
              <a:rPr lang="en-IN" dirty="0" err="1"/>
              <a:t>faxno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(14),district varchar(255</a:t>
            </a:r>
            <a:r>
              <a:rPr lang="en-IN" dirty="0" smtClean="0"/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4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Database~ fir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Tables:</a:t>
            </a:r>
          </a:p>
          <a:p>
            <a:pPr lvl="1"/>
            <a:r>
              <a:rPr lang="en-US" dirty="0" smtClean="0"/>
              <a:t>Fir</a:t>
            </a:r>
          </a:p>
          <a:p>
            <a:pPr lvl="1"/>
            <a:r>
              <a:rPr lang="en-US" dirty="0" smtClean="0"/>
              <a:t>Fir1</a:t>
            </a:r>
          </a:p>
          <a:p>
            <a:pPr lvl="1"/>
            <a:r>
              <a:rPr lang="en-US" dirty="0" smtClean="0"/>
              <a:t>Login</a:t>
            </a:r>
          </a:p>
          <a:p>
            <a:pPr lvl="1"/>
            <a:r>
              <a:rPr lang="en-US" dirty="0" err="1" smtClean="0"/>
              <a:t>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755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database FIR;</a:t>
            </a:r>
            <a:endParaRPr lang="en-US" dirty="0"/>
          </a:p>
          <a:p>
            <a:r>
              <a:rPr lang="en-IN" dirty="0"/>
              <a:t>Use fir</a:t>
            </a:r>
            <a:r>
              <a:rPr lang="en-IN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9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Fir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08808"/>
              </p:ext>
            </p:extLst>
          </p:nvPr>
        </p:nvGraphicFramePr>
        <p:xfrm>
          <a:off x="1143000" y="1704703"/>
          <a:ext cx="9872664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444">
                  <a:extLst>
                    <a:ext uri="{9D8B030D-6E8A-4147-A177-3AD203B41FA5}">
                      <a16:colId xmlns:a16="http://schemas.microsoft.com/office/drawing/2014/main" val="3811331260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1367055933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1932568688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4047158380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710825265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72420406"/>
                    </a:ext>
                  </a:extLst>
                </a:gridCol>
              </a:tblGrid>
              <a:tr h="2306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Field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Default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Extra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0292904"/>
                  </a:ext>
                </a:extLst>
              </a:tr>
              <a:tr h="2306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Firno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Pri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567320893"/>
                  </a:ext>
                </a:extLst>
              </a:tr>
              <a:tr h="2306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Ip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Varchar(255)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971833014"/>
                  </a:ext>
                </a:extLst>
              </a:tr>
              <a:tr h="2306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Varchar(255)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157371176"/>
                  </a:ext>
                </a:extLst>
              </a:tr>
              <a:tr h="2306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Varchar(255)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932978288"/>
                  </a:ext>
                </a:extLst>
              </a:tr>
              <a:tr h="2306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cb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Varchar(255)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358878015"/>
                  </a:ext>
                </a:extLst>
              </a:tr>
              <a:tr h="2306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add1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Varchar(255)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54099729"/>
                  </a:ext>
                </a:extLst>
              </a:tr>
              <a:tr h="2306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firtype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Varchar(255)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53016889"/>
                  </a:ext>
                </a:extLst>
              </a:tr>
              <a:tr h="2306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offence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Varchar(255)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26345356"/>
                  </a:ext>
                </a:extLst>
              </a:tr>
              <a:tr h="2306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no1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Varchar(255)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628802857"/>
                  </a:ext>
                </a:extLst>
              </a:tr>
              <a:tr h="2306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ref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Varchar(255)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13399723"/>
                  </a:ext>
                </a:extLst>
              </a:tr>
              <a:tr h="2306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info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Varchar(255)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727033018"/>
                  </a:ext>
                </a:extLst>
              </a:tr>
              <a:tr h="2306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per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Varchar(255)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67621370"/>
                  </a:ext>
                </a:extLst>
              </a:tr>
              <a:tr h="2306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other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Varchar(255)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93089503"/>
                  </a:ext>
                </a:extLst>
              </a:tr>
              <a:tr h="2306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action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Varchar(255)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77342832"/>
                  </a:ext>
                </a:extLst>
              </a:tr>
              <a:tr h="2306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other1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Varchar(255)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303679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65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fir cont.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387347"/>
              </p:ext>
            </p:extLst>
          </p:nvPr>
        </p:nvGraphicFramePr>
        <p:xfrm>
          <a:off x="1143000" y="1783080"/>
          <a:ext cx="9872664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444">
                  <a:extLst>
                    <a:ext uri="{9D8B030D-6E8A-4147-A177-3AD203B41FA5}">
                      <a16:colId xmlns:a16="http://schemas.microsoft.com/office/drawing/2014/main" val="1331311434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1990099739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2808655419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2488622676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3887214252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249529811"/>
                    </a:ext>
                  </a:extLst>
                </a:gridCol>
              </a:tblGrid>
              <a:tr h="2641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Field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Default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Extra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3934797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sp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Varchar(255)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20213853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rsp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Varchar(255)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410315244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usp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Varchar(255)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32832421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Varchar(255)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86418715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Varchar(255)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97978310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country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Varchar(255)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622754520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phone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Varchar(255)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52602645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email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Varchar(255)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121211133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fax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Varchar(255)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145749655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countryinfo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Varchar(255)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98012557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gi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Varchar(255)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069945423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desc1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Varchar(255)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899941026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eye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Varchar(255)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025927125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doc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Varchar(255)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4106530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cir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Varchar(255)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018423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05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fir cont.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940870"/>
              </p:ext>
            </p:extLst>
          </p:nvPr>
        </p:nvGraphicFramePr>
        <p:xfrm>
          <a:off x="1143000" y="1783080"/>
          <a:ext cx="9872664" cy="3122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444">
                  <a:extLst>
                    <a:ext uri="{9D8B030D-6E8A-4147-A177-3AD203B41FA5}">
                      <a16:colId xmlns:a16="http://schemas.microsoft.com/office/drawing/2014/main" val="1331311434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1990099739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2808655419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2488622676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3887214252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249529811"/>
                    </a:ext>
                  </a:extLst>
                </a:gridCol>
              </a:tblGrid>
              <a:tr h="2641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Field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Default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Extra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3934797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ac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Varchar(255)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12547110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ur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Varchar(255)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61001384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qd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Varchar(255)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97772416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vari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Varchar(255)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756120951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rpdsp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Varchar(255)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487006702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dc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Varchar(255)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463659583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csd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Varchar(255)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37745064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tw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Varchar(255)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413464919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noow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Varchar(255)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01037793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cd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Varchar(255)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1277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96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table fir (</a:t>
            </a:r>
            <a:r>
              <a:rPr lang="en-IN" dirty="0" err="1"/>
              <a:t>firno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primary </a:t>
            </a:r>
            <a:r>
              <a:rPr lang="en-IN" dirty="0" err="1"/>
              <a:t>key,ip</a:t>
            </a:r>
            <a:r>
              <a:rPr lang="en-IN" dirty="0"/>
              <a:t> varchar(255),</a:t>
            </a:r>
            <a:r>
              <a:rPr lang="en-IN" dirty="0" err="1"/>
              <a:t>ps</a:t>
            </a:r>
            <a:r>
              <a:rPr lang="en-IN" dirty="0"/>
              <a:t> varchar(255),id varchar(255),</a:t>
            </a:r>
            <a:r>
              <a:rPr lang="en-IN" dirty="0" err="1"/>
              <a:t>cb</a:t>
            </a:r>
            <a:r>
              <a:rPr lang="en-IN" dirty="0"/>
              <a:t> varchar(255),add1 varchar(255),</a:t>
            </a:r>
            <a:r>
              <a:rPr lang="en-IN" dirty="0" err="1"/>
              <a:t>firtype</a:t>
            </a:r>
            <a:r>
              <a:rPr lang="en-IN" dirty="0"/>
              <a:t> varchar(255),offences varchar(255),no1 varchar(255),ref varchar(255),info varchar(255),per varchar(255),other varchar(255),action varchar(255),other1 varchar(255),</a:t>
            </a:r>
            <a:r>
              <a:rPr lang="en-IN" dirty="0" err="1"/>
              <a:t>sp</a:t>
            </a:r>
            <a:r>
              <a:rPr lang="en-IN" dirty="0"/>
              <a:t> varchar(255),</a:t>
            </a:r>
            <a:r>
              <a:rPr lang="en-IN" dirty="0" err="1"/>
              <a:t>rsp</a:t>
            </a:r>
            <a:r>
              <a:rPr lang="en-IN" dirty="0"/>
              <a:t> varchar(255),</a:t>
            </a:r>
            <a:r>
              <a:rPr lang="en-IN" dirty="0" err="1"/>
              <a:t>usp</a:t>
            </a:r>
            <a:r>
              <a:rPr lang="en-IN" dirty="0"/>
              <a:t> varchar(255),name varchar(255),address varchar(255),country varchar(255),phone varchar(255),email varchar(255),fax varchar(255),</a:t>
            </a:r>
            <a:r>
              <a:rPr lang="en-IN" dirty="0" err="1"/>
              <a:t>countryinfo</a:t>
            </a:r>
            <a:r>
              <a:rPr lang="en-IN" dirty="0"/>
              <a:t> varchar(255),</a:t>
            </a:r>
            <a:r>
              <a:rPr lang="en-IN" dirty="0" err="1"/>
              <a:t>gi</a:t>
            </a:r>
            <a:r>
              <a:rPr lang="en-IN" dirty="0"/>
              <a:t> varchar(255),desc1 varchar(255),eye varchar(255),doc varchar(255),</a:t>
            </a:r>
            <a:r>
              <a:rPr lang="en-IN" dirty="0" err="1"/>
              <a:t>cir</a:t>
            </a:r>
            <a:r>
              <a:rPr lang="en-IN" dirty="0"/>
              <a:t> varchar(255),ac varchar(255),</a:t>
            </a:r>
            <a:r>
              <a:rPr lang="en-IN" dirty="0" err="1"/>
              <a:t>ur</a:t>
            </a:r>
            <a:r>
              <a:rPr lang="en-IN" dirty="0"/>
              <a:t> varchar(255),</a:t>
            </a:r>
            <a:r>
              <a:rPr lang="en-IN" dirty="0" err="1"/>
              <a:t>qd</a:t>
            </a:r>
            <a:r>
              <a:rPr lang="en-IN" dirty="0"/>
              <a:t> varchar(255),</a:t>
            </a:r>
            <a:r>
              <a:rPr lang="en-IN" dirty="0" err="1"/>
              <a:t>vari</a:t>
            </a:r>
            <a:r>
              <a:rPr lang="en-IN" dirty="0"/>
              <a:t> varchar(255),</a:t>
            </a:r>
            <a:r>
              <a:rPr lang="en-IN" dirty="0" err="1"/>
              <a:t>rpdsp</a:t>
            </a:r>
            <a:r>
              <a:rPr lang="en-IN" dirty="0"/>
              <a:t> varchar(255),dc varchar(255),</a:t>
            </a:r>
            <a:r>
              <a:rPr lang="en-IN" dirty="0" err="1"/>
              <a:t>csd</a:t>
            </a:r>
            <a:r>
              <a:rPr lang="en-IN" dirty="0"/>
              <a:t> varchar(255),</a:t>
            </a:r>
            <a:r>
              <a:rPr lang="en-IN" dirty="0" err="1"/>
              <a:t>tw</a:t>
            </a:r>
            <a:r>
              <a:rPr lang="en-IN" dirty="0"/>
              <a:t> varchar(255),</a:t>
            </a:r>
            <a:r>
              <a:rPr lang="en-IN" dirty="0" err="1"/>
              <a:t>noow</a:t>
            </a:r>
            <a:r>
              <a:rPr lang="en-IN" dirty="0"/>
              <a:t> varchar(255),cd varchar(255));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4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Fir1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4290070"/>
              </p:ext>
            </p:extLst>
          </p:nvPr>
        </p:nvGraphicFramePr>
        <p:xfrm>
          <a:off x="1143000" y="2057400"/>
          <a:ext cx="101694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906">
                  <a:extLst>
                    <a:ext uri="{9D8B030D-6E8A-4147-A177-3AD203B41FA5}">
                      <a16:colId xmlns:a16="http://schemas.microsoft.com/office/drawing/2014/main" val="3184081221"/>
                    </a:ext>
                  </a:extLst>
                </a:gridCol>
                <a:gridCol w="1694906">
                  <a:extLst>
                    <a:ext uri="{9D8B030D-6E8A-4147-A177-3AD203B41FA5}">
                      <a16:colId xmlns:a16="http://schemas.microsoft.com/office/drawing/2014/main" val="3543316557"/>
                    </a:ext>
                  </a:extLst>
                </a:gridCol>
                <a:gridCol w="1694906">
                  <a:extLst>
                    <a:ext uri="{9D8B030D-6E8A-4147-A177-3AD203B41FA5}">
                      <a16:colId xmlns:a16="http://schemas.microsoft.com/office/drawing/2014/main" val="2554751313"/>
                    </a:ext>
                  </a:extLst>
                </a:gridCol>
                <a:gridCol w="1694906">
                  <a:extLst>
                    <a:ext uri="{9D8B030D-6E8A-4147-A177-3AD203B41FA5}">
                      <a16:colId xmlns:a16="http://schemas.microsoft.com/office/drawing/2014/main" val="2348028660"/>
                    </a:ext>
                  </a:extLst>
                </a:gridCol>
                <a:gridCol w="1469570">
                  <a:extLst>
                    <a:ext uri="{9D8B030D-6E8A-4147-A177-3AD203B41FA5}">
                      <a16:colId xmlns:a16="http://schemas.microsoft.com/office/drawing/2014/main" val="1617061875"/>
                    </a:ext>
                  </a:extLst>
                </a:gridCol>
                <a:gridCol w="1920242">
                  <a:extLst>
                    <a:ext uri="{9D8B030D-6E8A-4147-A177-3AD203B41FA5}">
                      <a16:colId xmlns:a16="http://schemas.microsoft.com/office/drawing/2014/main" val="3249120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Field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Default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orbel" panose="020B0503020204020204" pitchFamily="34" charset="0"/>
                        </a:rPr>
                        <a:t>Extra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Auto_increment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746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416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0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table fir1 (</a:t>
            </a:r>
            <a:r>
              <a:rPr lang="en-IN" dirty="0" err="1"/>
              <a:t>srno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primary key </a:t>
            </a:r>
            <a:r>
              <a:rPr lang="en-IN" dirty="0" err="1"/>
              <a:t>auto_increment,firno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29</TotalTime>
  <Words>501</Words>
  <Application>Microsoft Office PowerPoint</Application>
  <PresentationFormat>Widescreen</PresentationFormat>
  <Paragraphs>344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Basis</vt:lpstr>
      <vt:lpstr>Mysql database</vt:lpstr>
      <vt:lpstr>Database~ fir</vt:lpstr>
      <vt:lpstr>MySQL</vt:lpstr>
      <vt:lpstr>Table Fir</vt:lpstr>
      <vt:lpstr>Table fir cont.</vt:lpstr>
      <vt:lpstr>Table fir cont.</vt:lpstr>
      <vt:lpstr>MySQL</vt:lpstr>
      <vt:lpstr>Table Fir1</vt:lpstr>
      <vt:lpstr>MySQL</vt:lpstr>
      <vt:lpstr>Table Login</vt:lpstr>
      <vt:lpstr>MySQL</vt:lpstr>
      <vt:lpstr>Table ps</vt:lpstr>
      <vt:lpstr>MySQL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database</dc:title>
  <dc:creator>Naya's</dc:creator>
  <cp:lastModifiedBy>Naya's</cp:lastModifiedBy>
  <cp:revision>4</cp:revision>
  <dcterms:created xsi:type="dcterms:W3CDTF">2017-10-15T06:11:24Z</dcterms:created>
  <dcterms:modified xsi:type="dcterms:W3CDTF">2017-10-15T06:40:51Z</dcterms:modified>
</cp:coreProperties>
</file>