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4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22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77BC90-3B20-40DC-BF6B-0CED941CCF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836287-099D-47B8-ACB9-E015A7046B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AML Environment Provisioning </a:t>
          </a:r>
        </a:p>
      </dgm:t>
    </dgm:pt>
    <dgm:pt modelId="{C7205E88-769D-4253-ADFB-824310C49176}" type="parTrans" cxnId="{F53AAD82-1915-4AF5-8794-CD8232D41204}">
      <dgm:prSet/>
      <dgm:spPr/>
      <dgm:t>
        <a:bodyPr/>
        <a:lstStyle/>
        <a:p>
          <a:endParaRPr lang="en-US"/>
        </a:p>
      </dgm:t>
    </dgm:pt>
    <dgm:pt modelId="{DF3CFA97-75CB-45BF-97B0-5AE8A2A66B6A}" type="sibTrans" cxnId="{F53AAD82-1915-4AF5-8794-CD8232D41204}">
      <dgm:prSet/>
      <dgm:spPr/>
      <dgm:t>
        <a:bodyPr/>
        <a:lstStyle/>
        <a:p>
          <a:endParaRPr lang="en-US"/>
        </a:p>
      </dgm:t>
    </dgm:pt>
    <dgm:pt modelId="{45225B6C-6289-4C63-8F71-1616394EF5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AML Compute Cluster Provisioning </a:t>
          </a:r>
        </a:p>
      </dgm:t>
    </dgm:pt>
    <dgm:pt modelId="{735F8147-F2FF-427B-9ED4-AB2A8B584BD1}" type="parTrans" cxnId="{C3466D35-0EBA-435E-A1D2-6A795528D59C}">
      <dgm:prSet/>
      <dgm:spPr/>
      <dgm:t>
        <a:bodyPr/>
        <a:lstStyle/>
        <a:p>
          <a:endParaRPr lang="en-US"/>
        </a:p>
      </dgm:t>
    </dgm:pt>
    <dgm:pt modelId="{659A4F1B-8741-4A22-A2E1-0738BA530B12}" type="sibTrans" cxnId="{C3466D35-0EBA-435E-A1D2-6A795528D59C}">
      <dgm:prSet/>
      <dgm:spPr/>
      <dgm:t>
        <a:bodyPr/>
        <a:lstStyle/>
        <a:p>
          <a:endParaRPr lang="en-US"/>
        </a:p>
      </dgm:t>
    </dgm:pt>
    <dgm:pt modelId="{D33958C3-DC61-47B5-A935-B01CEB2838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AML Compute Instance Provisioning </a:t>
          </a:r>
        </a:p>
      </dgm:t>
    </dgm:pt>
    <dgm:pt modelId="{45DC4EA9-8F95-4C1C-BD4B-5A9F982D7C82}" type="parTrans" cxnId="{D2DBC326-AAA8-4D52-9230-13EAF01FB600}">
      <dgm:prSet/>
      <dgm:spPr/>
      <dgm:t>
        <a:bodyPr/>
        <a:lstStyle/>
        <a:p>
          <a:endParaRPr lang="en-US"/>
        </a:p>
      </dgm:t>
    </dgm:pt>
    <dgm:pt modelId="{B14C7A33-4418-4845-A606-CEB0121626B0}" type="sibTrans" cxnId="{D2DBC326-AAA8-4D52-9230-13EAF01FB600}">
      <dgm:prSet/>
      <dgm:spPr/>
      <dgm:t>
        <a:bodyPr/>
        <a:lstStyle/>
        <a:p>
          <a:endParaRPr lang="en-US"/>
        </a:p>
      </dgm:t>
    </dgm:pt>
    <dgm:pt modelId="{0151E840-21F8-4EA0-9BE0-75FB6BB2B1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Approach:</a:t>
          </a:r>
        </a:p>
      </dgm:t>
    </dgm:pt>
    <dgm:pt modelId="{0C2FF1FA-D06A-48BC-BBFD-5675F661BC85}" type="parTrans" cxnId="{A777A1C2-15C6-4F62-991B-9BF84CE256BA}">
      <dgm:prSet/>
      <dgm:spPr/>
      <dgm:t>
        <a:bodyPr/>
        <a:lstStyle/>
        <a:p>
          <a:endParaRPr lang="en-US"/>
        </a:p>
      </dgm:t>
    </dgm:pt>
    <dgm:pt modelId="{D568D74C-501A-4D21-A582-C48D6B702140}" type="sibTrans" cxnId="{A777A1C2-15C6-4F62-991B-9BF84CE256BA}">
      <dgm:prSet/>
      <dgm:spPr/>
      <dgm:t>
        <a:bodyPr/>
        <a:lstStyle/>
        <a:p>
          <a:endParaRPr lang="en-US"/>
        </a:p>
      </dgm:t>
    </dgm:pt>
    <dgm:pt modelId="{E6538C09-5443-4F00-B1F5-5F0EC7DA24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Manual </a:t>
          </a:r>
        </a:p>
      </dgm:t>
    </dgm:pt>
    <dgm:pt modelId="{B2A04D2C-6255-4C5A-9558-1888F3E5D14F}" type="parTrans" cxnId="{B73EFF1B-F48C-44DD-B4D5-0D5E153F1779}">
      <dgm:prSet/>
      <dgm:spPr/>
      <dgm:t>
        <a:bodyPr/>
        <a:lstStyle/>
        <a:p>
          <a:endParaRPr lang="en-US"/>
        </a:p>
      </dgm:t>
    </dgm:pt>
    <dgm:pt modelId="{7C797909-9E62-4E28-B51A-E490C6FC96BA}" type="sibTrans" cxnId="{B73EFF1B-F48C-44DD-B4D5-0D5E153F1779}">
      <dgm:prSet/>
      <dgm:spPr/>
      <dgm:t>
        <a:bodyPr/>
        <a:lstStyle/>
        <a:p>
          <a:endParaRPr lang="en-US"/>
        </a:p>
      </dgm:t>
    </dgm:pt>
    <dgm:pt modelId="{BC14FA51-1E00-477E-BBF1-FD07048556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ARM provisioning </a:t>
          </a:r>
        </a:p>
      </dgm:t>
    </dgm:pt>
    <dgm:pt modelId="{5EB802A9-B4CD-424F-AD93-BE6D571D9E47}" type="parTrans" cxnId="{E6621679-EE95-4A51-A4E3-3698267CDD29}">
      <dgm:prSet/>
      <dgm:spPr/>
      <dgm:t>
        <a:bodyPr/>
        <a:lstStyle/>
        <a:p>
          <a:endParaRPr lang="en-US"/>
        </a:p>
      </dgm:t>
    </dgm:pt>
    <dgm:pt modelId="{496A6E79-34E6-4476-99D0-BA3F525BFDF2}" type="sibTrans" cxnId="{E6621679-EE95-4A51-A4E3-3698267CDD29}">
      <dgm:prSet/>
      <dgm:spPr/>
      <dgm:t>
        <a:bodyPr/>
        <a:lstStyle/>
        <a:p>
          <a:endParaRPr lang="en-US"/>
        </a:p>
      </dgm:t>
    </dgm:pt>
    <dgm:pt modelId="{B08E5CC3-653B-4790-A691-2E26DC2E982B}" type="pres">
      <dgm:prSet presAssocID="{9E77BC90-3B20-40DC-BF6B-0CED941CCF42}" presName="root" presStyleCnt="0">
        <dgm:presLayoutVars>
          <dgm:dir/>
          <dgm:resizeHandles val="exact"/>
        </dgm:presLayoutVars>
      </dgm:prSet>
      <dgm:spPr/>
    </dgm:pt>
    <dgm:pt modelId="{C9B4FD88-C10E-49F0-BFA6-F202494841E5}" type="pres">
      <dgm:prSet presAssocID="{7C836287-099D-47B8-ACB9-E015A7046B8B}" presName="compNode" presStyleCnt="0"/>
      <dgm:spPr/>
    </dgm:pt>
    <dgm:pt modelId="{CF00E0C5-749E-4412-AD8F-53EF81EF1B18}" type="pres">
      <dgm:prSet presAssocID="{7C836287-099D-47B8-ACB9-E015A7046B8B}" presName="bgRect" presStyleLbl="bgShp" presStyleIdx="0" presStyleCnt="4"/>
      <dgm:spPr/>
    </dgm:pt>
    <dgm:pt modelId="{8F41ED4A-928D-4C58-BD5B-55F70B62E51B}" type="pres">
      <dgm:prSet presAssocID="{7C836287-099D-47B8-ACB9-E015A7046B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203A5528-78B5-407C-8379-AC365B43C69F}" type="pres">
      <dgm:prSet presAssocID="{7C836287-099D-47B8-ACB9-E015A7046B8B}" presName="spaceRect" presStyleCnt="0"/>
      <dgm:spPr/>
    </dgm:pt>
    <dgm:pt modelId="{5DC82344-1C7F-462D-883D-89E5FE2C1725}" type="pres">
      <dgm:prSet presAssocID="{7C836287-099D-47B8-ACB9-E015A7046B8B}" presName="parTx" presStyleLbl="revTx" presStyleIdx="0" presStyleCnt="5">
        <dgm:presLayoutVars>
          <dgm:chMax val="0"/>
          <dgm:chPref val="0"/>
        </dgm:presLayoutVars>
      </dgm:prSet>
      <dgm:spPr/>
    </dgm:pt>
    <dgm:pt modelId="{05CD28F3-5DE4-485D-890B-EFB32C223701}" type="pres">
      <dgm:prSet presAssocID="{DF3CFA97-75CB-45BF-97B0-5AE8A2A66B6A}" presName="sibTrans" presStyleCnt="0"/>
      <dgm:spPr/>
    </dgm:pt>
    <dgm:pt modelId="{E0957F94-39A5-42C2-BB03-05F29C025FF7}" type="pres">
      <dgm:prSet presAssocID="{45225B6C-6289-4C63-8F71-1616394EF56A}" presName="compNode" presStyleCnt="0"/>
      <dgm:spPr/>
    </dgm:pt>
    <dgm:pt modelId="{9D54A0A1-1DF3-4B0B-9C61-2EB46D35B4A4}" type="pres">
      <dgm:prSet presAssocID="{45225B6C-6289-4C63-8F71-1616394EF56A}" presName="bgRect" presStyleLbl="bgShp" presStyleIdx="1" presStyleCnt="4"/>
      <dgm:spPr/>
    </dgm:pt>
    <dgm:pt modelId="{0E32FC88-D3F9-48BA-8765-9C5B3A571632}" type="pres">
      <dgm:prSet presAssocID="{45225B6C-6289-4C63-8F71-1616394EF5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013BD27-E428-43CD-A47B-2EFD63FB2C8B}" type="pres">
      <dgm:prSet presAssocID="{45225B6C-6289-4C63-8F71-1616394EF56A}" presName="spaceRect" presStyleCnt="0"/>
      <dgm:spPr/>
    </dgm:pt>
    <dgm:pt modelId="{68478C0A-29D3-40E9-8E56-97AEA4CBCD72}" type="pres">
      <dgm:prSet presAssocID="{45225B6C-6289-4C63-8F71-1616394EF56A}" presName="parTx" presStyleLbl="revTx" presStyleIdx="1" presStyleCnt="5">
        <dgm:presLayoutVars>
          <dgm:chMax val="0"/>
          <dgm:chPref val="0"/>
        </dgm:presLayoutVars>
      </dgm:prSet>
      <dgm:spPr/>
    </dgm:pt>
    <dgm:pt modelId="{03D28FFB-0D59-4475-ADAD-5ECF67DFB8B8}" type="pres">
      <dgm:prSet presAssocID="{659A4F1B-8741-4A22-A2E1-0738BA530B12}" presName="sibTrans" presStyleCnt="0"/>
      <dgm:spPr/>
    </dgm:pt>
    <dgm:pt modelId="{612C263D-5DEE-487D-9B78-F101860B1CB4}" type="pres">
      <dgm:prSet presAssocID="{D33958C3-DC61-47B5-A935-B01CEB283820}" presName="compNode" presStyleCnt="0"/>
      <dgm:spPr/>
    </dgm:pt>
    <dgm:pt modelId="{69DB871B-92F1-4EBE-BC4B-A7216B929051}" type="pres">
      <dgm:prSet presAssocID="{D33958C3-DC61-47B5-A935-B01CEB283820}" presName="bgRect" presStyleLbl="bgShp" presStyleIdx="2" presStyleCnt="4"/>
      <dgm:spPr/>
    </dgm:pt>
    <dgm:pt modelId="{20E60B68-EBE2-4D91-AB19-8816E323F666}" type="pres">
      <dgm:prSet presAssocID="{D33958C3-DC61-47B5-A935-B01CEB2838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D1D39C3-678D-4A8A-86FC-AA9C7D6D16A9}" type="pres">
      <dgm:prSet presAssocID="{D33958C3-DC61-47B5-A935-B01CEB283820}" presName="spaceRect" presStyleCnt="0"/>
      <dgm:spPr/>
    </dgm:pt>
    <dgm:pt modelId="{5BE165AF-99E0-4EA2-A12C-43B58D200AB0}" type="pres">
      <dgm:prSet presAssocID="{D33958C3-DC61-47B5-A935-B01CEB283820}" presName="parTx" presStyleLbl="revTx" presStyleIdx="2" presStyleCnt="5">
        <dgm:presLayoutVars>
          <dgm:chMax val="0"/>
          <dgm:chPref val="0"/>
        </dgm:presLayoutVars>
      </dgm:prSet>
      <dgm:spPr/>
    </dgm:pt>
    <dgm:pt modelId="{94ED55DF-A529-4736-BA0C-A85D7077177E}" type="pres">
      <dgm:prSet presAssocID="{B14C7A33-4418-4845-A606-CEB0121626B0}" presName="sibTrans" presStyleCnt="0"/>
      <dgm:spPr/>
    </dgm:pt>
    <dgm:pt modelId="{44DB76ED-5913-4434-8A15-2F65DAC2009F}" type="pres">
      <dgm:prSet presAssocID="{0151E840-21F8-4EA0-9BE0-75FB6BB2B177}" presName="compNode" presStyleCnt="0"/>
      <dgm:spPr/>
    </dgm:pt>
    <dgm:pt modelId="{8374871E-7BC5-4763-BBDB-56ED8168BB2D}" type="pres">
      <dgm:prSet presAssocID="{0151E840-21F8-4EA0-9BE0-75FB6BB2B177}" presName="bgRect" presStyleLbl="bgShp" presStyleIdx="3" presStyleCnt="4"/>
      <dgm:spPr/>
    </dgm:pt>
    <dgm:pt modelId="{716F75FA-5867-4632-8D83-7EDE79088D9D}" type="pres">
      <dgm:prSet presAssocID="{0151E840-21F8-4EA0-9BE0-75FB6BB2B17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"/>
        </a:ext>
      </dgm:extLst>
    </dgm:pt>
    <dgm:pt modelId="{E2212ADD-9B01-43B8-A238-BC032467C467}" type="pres">
      <dgm:prSet presAssocID="{0151E840-21F8-4EA0-9BE0-75FB6BB2B177}" presName="spaceRect" presStyleCnt="0"/>
      <dgm:spPr/>
    </dgm:pt>
    <dgm:pt modelId="{7AF7F803-FDF4-4FB7-9AD1-AB0301E85409}" type="pres">
      <dgm:prSet presAssocID="{0151E840-21F8-4EA0-9BE0-75FB6BB2B177}" presName="parTx" presStyleLbl="revTx" presStyleIdx="3" presStyleCnt="5">
        <dgm:presLayoutVars>
          <dgm:chMax val="0"/>
          <dgm:chPref val="0"/>
        </dgm:presLayoutVars>
      </dgm:prSet>
      <dgm:spPr/>
    </dgm:pt>
    <dgm:pt modelId="{E78F8479-AFC1-4277-97F2-EF95D89D1607}" type="pres">
      <dgm:prSet presAssocID="{0151E840-21F8-4EA0-9BE0-75FB6BB2B177}" presName="desTx" presStyleLbl="revTx" presStyleIdx="4" presStyleCnt="5">
        <dgm:presLayoutVars/>
      </dgm:prSet>
      <dgm:spPr/>
    </dgm:pt>
  </dgm:ptLst>
  <dgm:cxnLst>
    <dgm:cxn modelId="{B73EFF1B-F48C-44DD-B4D5-0D5E153F1779}" srcId="{0151E840-21F8-4EA0-9BE0-75FB6BB2B177}" destId="{E6538C09-5443-4F00-B1F5-5F0EC7DA2423}" srcOrd="0" destOrd="0" parTransId="{B2A04D2C-6255-4C5A-9558-1888F3E5D14F}" sibTransId="{7C797909-9E62-4E28-B51A-E490C6FC96BA}"/>
    <dgm:cxn modelId="{D2DBC326-AAA8-4D52-9230-13EAF01FB600}" srcId="{9E77BC90-3B20-40DC-BF6B-0CED941CCF42}" destId="{D33958C3-DC61-47B5-A935-B01CEB283820}" srcOrd="2" destOrd="0" parTransId="{45DC4EA9-8F95-4C1C-BD4B-5A9F982D7C82}" sibTransId="{B14C7A33-4418-4845-A606-CEB0121626B0}"/>
    <dgm:cxn modelId="{F2F77B31-B3AB-D846-8240-F5764F10B81D}" type="presOf" srcId="{7C836287-099D-47B8-ACB9-E015A7046B8B}" destId="{5DC82344-1C7F-462D-883D-89E5FE2C1725}" srcOrd="0" destOrd="0" presId="urn:microsoft.com/office/officeart/2018/2/layout/IconVerticalSolidList"/>
    <dgm:cxn modelId="{804DA033-AF6F-514B-8010-9848A578B9EC}" type="presOf" srcId="{D33958C3-DC61-47B5-A935-B01CEB283820}" destId="{5BE165AF-99E0-4EA2-A12C-43B58D200AB0}" srcOrd="0" destOrd="0" presId="urn:microsoft.com/office/officeart/2018/2/layout/IconVerticalSolidList"/>
    <dgm:cxn modelId="{C3466D35-0EBA-435E-A1D2-6A795528D59C}" srcId="{9E77BC90-3B20-40DC-BF6B-0CED941CCF42}" destId="{45225B6C-6289-4C63-8F71-1616394EF56A}" srcOrd="1" destOrd="0" parTransId="{735F8147-F2FF-427B-9ED4-AB2A8B584BD1}" sibTransId="{659A4F1B-8741-4A22-A2E1-0738BA530B12}"/>
    <dgm:cxn modelId="{8C60A938-397F-3643-ABD0-E1EEFB3A3402}" type="presOf" srcId="{45225B6C-6289-4C63-8F71-1616394EF56A}" destId="{68478C0A-29D3-40E9-8E56-97AEA4CBCD72}" srcOrd="0" destOrd="0" presId="urn:microsoft.com/office/officeart/2018/2/layout/IconVerticalSolidList"/>
    <dgm:cxn modelId="{69C2404A-C828-0349-A04A-FA336A395647}" type="presOf" srcId="{E6538C09-5443-4F00-B1F5-5F0EC7DA2423}" destId="{E78F8479-AFC1-4277-97F2-EF95D89D1607}" srcOrd="0" destOrd="0" presId="urn:microsoft.com/office/officeart/2018/2/layout/IconVerticalSolidList"/>
    <dgm:cxn modelId="{25CF9850-B904-5E40-B21A-A26EB8415B67}" type="presOf" srcId="{BC14FA51-1E00-477E-BBF1-FD0704855680}" destId="{E78F8479-AFC1-4277-97F2-EF95D89D1607}" srcOrd="0" destOrd="1" presId="urn:microsoft.com/office/officeart/2018/2/layout/IconVerticalSolidList"/>
    <dgm:cxn modelId="{E6621679-EE95-4A51-A4E3-3698267CDD29}" srcId="{0151E840-21F8-4EA0-9BE0-75FB6BB2B177}" destId="{BC14FA51-1E00-477E-BBF1-FD0704855680}" srcOrd="1" destOrd="0" parTransId="{5EB802A9-B4CD-424F-AD93-BE6D571D9E47}" sibTransId="{496A6E79-34E6-4476-99D0-BA3F525BFDF2}"/>
    <dgm:cxn modelId="{F53AAD82-1915-4AF5-8794-CD8232D41204}" srcId="{9E77BC90-3B20-40DC-BF6B-0CED941CCF42}" destId="{7C836287-099D-47B8-ACB9-E015A7046B8B}" srcOrd="0" destOrd="0" parTransId="{C7205E88-769D-4253-ADFB-824310C49176}" sibTransId="{DF3CFA97-75CB-45BF-97B0-5AE8A2A66B6A}"/>
    <dgm:cxn modelId="{B08D46A8-F662-134D-9CCD-6D3B202E961C}" type="presOf" srcId="{0151E840-21F8-4EA0-9BE0-75FB6BB2B177}" destId="{7AF7F803-FDF4-4FB7-9AD1-AB0301E85409}" srcOrd="0" destOrd="0" presId="urn:microsoft.com/office/officeart/2018/2/layout/IconVerticalSolidList"/>
    <dgm:cxn modelId="{056C0ABC-54C4-FA47-9A31-17121923B3E9}" type="presOf" srcId="{9E77BC90-3B20-40DC-BF6B-0CED941CCF42}" destId="{B08E5CC3-653B-4790-A691-2E26DC2E982B}" srcOrd="0" destOrd="0" presId="urn:microsoft.com/office/officeart/2018/2/layout/IconVerticalSolidList"/>
    <dgm:cxn modelId="{A777A1C2-15C6-4F62-991B-9BF84CE256BA}" srcId="{9E77BC90-3B20-40DC-BF6B-0CED941CCF42}" destId="{0151E840-21F8-4EA0-9BE0-75FB6BB2B177}" srcOrd="3" destOrd="0" parTransId="{0C2FF1FA-D06A-48BC-BBFD-5675F661BC85}" sibTransId="{D568D74C-501A-4D21-A582-C48D6B702140}"/>
    <dgm:cxn modelId="{2337117C-18DC-104C-B3B2-239B45504B23}" type="presParOf" srcId="{B08E5CC3-653B-4790-A691-2E26DC2E982B}" destId="{C9B4FD88-C10E-49F0-BFA6-F202494841E5}" srcOrd="0" destOrd="0" presId="urn:microsoft.com/office/officeart/2018/2/layout/IconVerticalSolidList"/>
    <dgm:cxn modelId="{3E483537-13C3-B144-8CB4-653C83B298A5}" type="presParOf" srcId="{C9B4FD88-C10E-49F0-BFA6-F202494841E5}" destId="{CF00E0C5-749E-4412-AD8F-53EF81EF1B18}" srcOrd="0" destOrd="0" presId="urn:microsoft.com/office/officeart/2018/2/layout/IconVerticalSolidList"/>
    <dgm:cxn modelId="{C0C7F51E-AF4E-E446-A4FF-2A76506CCFBC}" type="presParOf" srcId="{C9B4FD88-C10E-49F0-BFA6-F202494841E5}" destId="{8F41ED4A-928D-4C58-BD5B-55F70B62E51B}" srcOrd="1" destOrd="0" presId="urn:microsoft.com/office/officeart/2018/2/layout/IconVerticalSolidList"/>
    <dgm:cxn modelId="{2B612C53-B997-E047-B9C7-8213C1FEA1CC}" type="presParOf" srcId="{C9B4FD88-C10E-49F0-BFA6-F202494841E5}" destId="{203A5528-78B5-407C-8379-AC365B43C69F}" srcOrd="2" destOrd="0" presId="urn:microsoft.com/office/officeart/2018/2/layout/IconVerticalSolidList"/>
    <dgm:cxn modelId="{34F2FEAC-764B-9A48-A189-E4D99D1716FC}" type="presParOf" srcId="{C9B4FD88-C10E-49F0-BFA6-F202494841E5}" destId="{5DC82344-1C7F-462D-883D-89E5FE2C1725}" srcOrd="3" destOrd="0" presId="urn:microsoft.com/office/officeart/2018/2/layout/IconVerticalSolidList"/>
    <dgm:cxn modelId="{12D05532-0D51-FE46-8ABB-3E46E9F56CF4}" type="presParOf" srcId="{B08E5CC3-653B-4790-A691-2E26DC2E982B}" destId="{05CD28F3-5DE4-485D-890B-EFB32C223701}" srcOrd="1" destOrd="0" presId="urn:microsoft.com/office/officeart/2018/2/layout/IconVerticalSolidList"/>
    <dgm:cxn modelId="{EE00AD4B-B9AE-264D-A075-FFC793DD1D74}" type="presParOf" srcId="{B08E5CC3-653B-4790-A691-2E26DC2E982B}" destId="{E0957F94-39A5-42C2-BB03-05F29C025FF7}" srcOrd="2" destOrd="0" presId="urn:microsoft.com/office/officeart/2018/2/layout/IconVerticalSolidList"/>
    <dgm:cxn modelId="{D2199D8C-356F-8C41-892D-926EBD6C878E}" type="presParOf" srcId="{E0957F94-39A5-42C2-BB03-05F29C025FF7}" destId="{9D54A0A1-1DF3-4B0B-9C61-2EB46D35B4A4}" srcOrd="0" destOrd="0" presId="urn:microsoft.com/office/officeart/2018/2/layout/IconVerticalSolidList"/>
    <dgm:cxn modelId="{7B0A222C-035E-AC4B-9442-5B99234E1C55}" type="presParOf" srcId="{E0957F94-39A5-42C2-BB03-05F29C025FF7}" destId="{0E32FC88-D3F9-48BA-8765-9C5B3A571632}" srcOrd="1" destOrd="0" presId="urn:microsoft.com/office/officeart/2018/2/layout/IconVerticalSolidList"/>
    <dgm:cxn modelId="{F63201FD-A403-C540-879A-A2C9BEC0A689}" type="presParOf" srcId="{E0957F94-39A5-42C2-BB03-05F29C025FF7}" destId="{D013BD27-E428-43CD-A47B-2EFD63FB2C8B}" srcOrd="2" destOrd="0" presId="urn:microsoft.com/office/officeart/2018/2/layout/IconVerticalSolidList"/>
    <dgm:cxn modelId="{1FFF1A9D-EA34-8D43-A60A-5024B2C7B3C0}" type="presParOf" srcId="{E0957F94-39A5-42C2-BB03-05F29C025FF7}" destId="{68478C0A-29D3-40E9-8E56-97AEA4CBCD72}" srcOrd="3" destOrd="0" presId="urn:microsoft.com/office/officeart/2018/2/layout/IconVerticalSolidList"/>
    <dgm:cxn modelId="{AB89F7F7-5501-8649-AA56-C6DAC58C0514}" type="presParOf" srcId="{B08E5CC3-653B-4790-A691-2E26DC2E982B}" destId="{03D28FFB-0D59-4475-ADAD-5ECF67DFB8B8}" srcOrd="3" destOrd="0" presId="urn:microsoft.com/office/officeart/2018/2/layout/IconVerticalSolidList"/>
    <dgm:cxn modelId="{EF7BCDAF-0BC0-F047-94B2-B29E344F6B1C}" type="presParOf" srcId="{B08E5CC3-653B-4790-A691-2E26DC2E982B}" destId="{612C263D-5DEE-487D-9B78-F101860B1CB4}" srcOrd="4" destOrd="0" presId="urn:microsoft.com/office/officeart/2018/2/layout/IconVerticalSolidList"/>
    <dgm:cxn modelId="{D5007486-803C-4744-9056-B661E9BD66FB}" type="presParOf" srcId="{612C263D-5DEE-487D-9B78-F101860B1CB4}" destId="{69DB871B-92F1-4EBE-BC4B-A7216B929051}" srcOrd="0" destOrd="0" presId="urn:microsoft.com/office/officeart/2018/2/layout/IconVerticalSolidList"/>
    <dgm:cxn modelId="{8A0A6E2F-3F7D-AE45-A24C-3A312B3EE2EE}" type="presParOf" srcId="{612C263D-5DEE-487D-9B78-F101860B1CB4}" destId="{20E60B68-EBE2-4D91-AB19-8816E323F666}" srcOrd="1" destOrd="0" presId="urn:microsoft.com/office/officeart/2018/2/layout/IconVerticalSolidList"/>
    <dgm:cxn modelId="{426A09B0-8270-5C4E-A90A-94FAD66E0DB5}" type="presParOf" srcId="{612C263D-5DEE-487D-9B78-F101860B1CB4}" destId="{2D1D39C3-678D-4A8A-86FC-AA9C7D6D16A9}" srcOrd="2" destOrd="0" presId="urn:microsoft.com/office/officeart/2018/2/layout/IconVerticalSolidList"/>
    <dgm:cxn modelId="{C53B9DC7-0FA7-C24B-9A19-DADFFDA76B53}" type="presParOf" srcId="{612C263D-5DEE-487D-9B78-F101860B1CB4}" destId="{5BE165AF-99E0-4EA2-A12C-43B58D200AB0}" srcOrd="3" destOrd="0" presId="urn:microsoft.com/office/officeart/2018/2/layout/IconVerticalSolidList"/>
    <dgm:cxn modelId="{7BB0F047-B3EF-014E-AEFA-869379789146}" type="presParOf" srcId="{B08E5CC3-653B-4790-A691-2E26DC2E982B}" destId="{94ED55DF-A529-4736-BA0C-A85D7077177E}" srcOrd="5" destOrd="0" presId="urn:microsoft.com/office/officeart/2018/2/layout/IconVerticalSolidList"/>
    <dgm:cxn modelId="{EF90E72A-4D7A-6B47-969A-7F0A605E7C54}" type="presParOf" srcId="{B08E5CC3-653B-4790-A691-2E26DC2E982B}" destId="{44DB76ED-5913-4434-8A15-2F65DAC2009F}" srcOrd="6" destOrd="0" presId="urn:microsoft.com/office/officeart/2018/2/layout/IconVerticalSolidList"/>
    <dgm:cxn modelId="{12CCF4F9-1B1B-C345-A4C1-10A8CC3DC32A}" type="presParOf" srcId="{44DB76ED-5913-4434-8A15-2F65DAC2009F}" destId="{8374871E-7BC5-4763-BBDB-56ED8168BB2D}" srcOrd="0" destOrd="0" presId="urn:microsoft.com/office/officeart/2018/2/layout/IconVerticalSolidList"/>
    <dgm:cxn modelId="{FC942900-7141-8D46-965A-7B355B93FDB8}" type="presParOf" srcId="{44DB76ED-5913-4434-8A15-2F65DAC2009F}" destId="{716F75FA-5867-4632-8D83-7EDE79088D9D}" srcOrd="1" destOrd="0" presId="urn:microsoft.com/office/officeart/2018/2/layout/IconVerticalSolidList"/>
    <dgm:cxn modelId="{D5D255A7-9B5D-104D-88CB-FE08757FE57C}" type="presParOf" srcId="{44DB76ED-5913-4434-8A15-2F65DAC2009F}" destId="{E2212ADD-9B01-43B8-A238-BC032467C467}" srcOrd="2" destOrd="0" presId="urn:microsoft.com/office/officeart/2018/2/layout/IconVerticalSolidList"/>
    <dgm:cxn modelId="{1D584545-4901-B34C-89D1-0A1266FF2A73}" type="presParOf" srcId="{44DB76ED-5913-4434-8A15-2F65DAC2009F}" destId="{7AF7F803-FDF4-4FB7-9AD1-AB0301E85409}" srcOrd="3" destOrd="0" presId="urn:microsoft.com/office/officeart/2018/2/layout/IconVerticalSolidList"/>
    <dgm:cxn modelId="{1AFDBD75-3C7A-584C-BF2D-9973ADF3222C}" type="presParOf" srcId="{44DB76ED-5913-4434-8A15-2F65DAC2009F}" destId="{E78F8479-AFC1-4277-97F2-EF95D89D160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4310C0-8BA5-42C6-987F-0EC7806DCC48}" type="doc">
      <dgm:prSet loTypeId="urn:microsoft.com/office/officeart/2017/3/layout/HorizontalLabelsTimeline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EBADCBA-D466-4DDD-A81B-35A07B60804B}">
      <dgm:prSet/>
      <dgm:spPr/>
      <dgm:t>
        <a:bodyPr/>
        <a:lstStyle/>
        <a:p>
          <a:pPr>
            <a:defRPr b="1"/>
          </a:pPr>
          <a:r>
            <a:rPr lang="en-US"/>
            <a:t>13:00 – 13:05</a:t>
          </a:r>
        </a:p>
      </dgm:t>
    </dgm:pt>
    <dgm:pt modelId="{5B7D8E44-120C-4EE3-B214-340FCFDF0F4A}" type="parTrans" cxnId="{EBCFC4A2-D0E8-4194-9A56-AB230D8B561F}">
      <dgm:prSet/>
      <dgm:spPr/>
      <dgm:t>
        <a:bodyPr/>
        <a:lstStyle/>
        <a:p>
          <a:endParaRPr lang="en-US"/>
        </a:p>
      </dgm:t>
    </dgm:pt>
    <dgm:pt modelId="{21E4D90C-94E3-47D1-B962-7CCBA9A310EE}" type="sibTrans" cxnId="{EBCFC4A2-D0E8-4194-9A56-AB230D8B561F}">
      <dgm:prSet/>
      <dgm:spPr/>
      <dgm:t>
        <a:bodyPr/>
        <a:lstStyle/>
        <a:p>
          <a:endParaRPr lang="en-US"/>
        </a:p>
      </dgm:t>
    </dgm:pt>
    <dgm:pt modelId="{24137151-1E71-4C97-9191-0C4A6A92869E}">
      <dgm:prSet/>
      <dgm:spPr/>
      <dgm:t>
        <a:bodyPr/>
        <a:lstStyle/>
        <a:p>
          <a:r>
            <a:rPr lang="en-US"/>
            <a:t>Introduction (Pratim)</a:t>
          </a:r>
        </a:p>
      </dgm:t>
    </dgm:pt>
    <dgm:pt modelId="{3B59F4BC-1892-44EC-A78F-D8B4FAD65892}" type="parTrans" cxnId="{6AB94A7C-793B-436A-9553-5B1739CC9AF5}">
      <dgm:prSet/>
      <dgm:spPr/>
      <dgm:t>
        <a:bodyPr/>
        <a:lstStyle/>
        <a:p>
          <a:endParaRPr lang="en-US"/>
        </a:p>
      </dgm:t>
    </dgm:pt>
    <dgm:pt modelId="{7EE7664B-9208-4ACD-9E54-E9C7BC8F2F68}" type="sibTrans" cxnId="{6AB94A7C-793B-436A-9553-5B1739CC9AF5}">
      <dgm:prSet/>
      <dgm:spPr/>
      <dgm:t>
        <a:bodyPr/>
        <a:lstStyle/>
        <a:p>
          <a:endParaRPr lang="en-US"/>
        </a:p>
      </dgm:t>
    </dgm:pt>
    <dgm:pt modelId="{0F09A172-3F7E-4744-B984-AAECEB2FFB24}">
      <dgm:prSet/>
      <dgm:spPr/>
      <dgm:t>
        <a:bodyPr/>
        <a:lstStyle/>
        <a:p>
          <a:pPr>
            <a:defRPr b="1"/>
          </a:pPr>
          <a:r>
            <a:rPr lang="en-US"/>
            <a:t>13:05 – 13:20</a:t>
          </a:r>
        </a:p>
      </dgm:t>
    </dgm:pt>
    <dgm:pt modelId="{3E35612D-5E9B-4765-A4DE-690864CA3431}" type="parTrans" cxnId="{CE877F05-026D-4EB8-909A-401F5EEE4598}">
      <dgm:prSet/>
      <dgm:spPr/>
      <dgm:t>
        <a:bodyPr/>
        <a:lstStyle/>
        <a:p>
          <a:endParaRPr lang="en-US"/>
        </a:p>
      </dgm:t>
    </dgm:pt>
    <dgm:pt modelId="{F444D8F4-A51F-4819-B58B-09FB279EF7FA}" type="sibTrans" cxnId="{CE877F05-026D-4EB8-909A-401F5EEE4598}">
      <dgm:prSet/>
      <dgm:spPr/>
      <dgm:t>
        <a:bodyPr/>
        <a:lstStyle/>
        <a:p>
          <a:endParaRPr lang="en-US"/>
        </a:p>
      </dgm:t>
    </dgm:pt>
    <dgm:pt modelId="{50230368-6C8F-4032-8184-9E0672E32407}">
      <dgm:prSet/>
      <dgm:spPr/>
      <dgm:t>
        <a:bodyPr/>
        <a:lstStyle/>
        <a:p>
          <a:r>
            <a:rPr lang="en-US"/>
            <a:t>Overview of Responsible AI (Mufy)</a:t>
          </a:r>
        </a:p>
      </dgm:t>
    </dgm:pt>
    <dgm:pt modelId="{138285E8-EB20-4A5D-9758-42A49242B435}" type="parTrans" cxnId="{3AD095CA-891E-418A-AF96-9ADAC5AFA288}">
      <dgm:prSet/>
      <dgm:spPr/>
      <dgm:t>
        <a:bodyPr/>
        <a:lstStyle/>
        <a:p>
          <a:endParaRPr lang="en-US"/>
        </a:p>
      </dgm:t>
    </dgm:pt>
    <dgm:pt modelId="{B8CB3C69-F44A-4183-A65D-7D220CDDDB53}" type="sibTrans" cxnId="{3AD095CA-891E-418A-AF96-9ADAC5AFA288}">
      <dgm:prSet/>
      <dgm:spPr/>
      <dgm:t>
        <a:bodyPr/>
        <a:lstStyle/>
        <a:p>
          <a:endParaRPr lang="en-US"/>
        </a:p>
      </dgm:t>
    </dgm:pt>
    <dgm:pt modelId="{44A46390-5A02-4573-8BCF-A55C10522E84}">
      <dgm:prSet/>
      <dgm:spPr/>
      <dgm:t>
        <a:bodyPr/>
        <a:lstStyle/>
        <a:p>
          <a:pPr>
            <a:defRPr b="1"/>
          </a:pPr>
          <a:r>
            <a:rPr lang="en-US" dirty="0"/>
            <a:t>13:20 – 13:45</a:t>
          </a:r>
        </a:p>
      </dgm:t>
    </dgm:pt>
    <dgm:pt modelId="{9A1341F1-6E5C-45B0-8380-649D5AAA940B}" type="parTrans" cxnId="{52F67FEB-39A1-48D8-B499-E5BFB43AAE3F}">
      <dgm:prSet/>
      <dgm:spPr/>
      <dgm:t>
        <a:bodyPr/>
        <a:lstStyle/>
        <a:p>
          <a:endParaRPr lang="en-US"/>
        </a:p>
      </dgm:t>
    </dgm:pt>
    <dgm:pt modelId="{80DEA5A2-3DFC-480F-B7A1-98E4593A247D}" type="sibTrans" cxnId="{52F67FEB-39A1-48D8-B499-E5BFB43AAE3F}">
      <dgm:prSet/>
      <dgm:spPr/>
      <dgm:t>
        <a:bodyPr/>
        <a:lstStyle/>
        <a:p>
          <a:endParaRPr lang="en-US"/>
        </a:p>
      </dgm:t>
    </dgm:pt>
    <dgm:pt modelId="{5104DF1C-25AB-4604-9422-DE547BD1B19B}">
      <dgm:prSet/>
      <dgm:spPr/>
      <dgm:t>
        <a:bodyPr/>
        <a:lstStyle/>
        <a:p>
          <a:r>
            <a:rPr lang="en-US" dirty="0"/>
            <a:t>Interpretability with </a:t>
          </a:r>
          <a:r>
            <a:rPr lang="en-US" dirty="0" err="1"/>
            <a:t>glassbox</a:t>
          </a:r>
          <a:r>
            <a:rPr lang="en-US" dirty="0"/>
            <a:t> models (EBM) (</a:t>
          </a:r>
          <a:r>
            <a:rPr lang="en-US" dirty="0" err="1"/>
            <a:t>Adalina</a:t>
          </a:r>
          <a:r>
            <a:rPr lang="en-US" dirty="0"/>
            <a:t>)</a:t>
          </a:r>
        </a:p>
      </dgm:t>
    </dgm:pt>
    <dgm:pt modelId="{270A07D4-87E5-48E9-815B-F7505B1C2271}" type="parTrans" cxnId="{9A2752A5-283C-43D1-B09D-C16D41F66DF1}">
      <dgm:prSet/>
      <dgm:spPr/>
      <dgm:t>
        <a:bodyPr/>
        <a:lstStyle/>
        <a:p>
          <a:endParaRPr lang="en-US"/>
        </a:p>
      </dgm:t>
    </dgm:pt>
    <dgm:pt modelId="{752A0704-34CD-440B-87E1-D1CFA700511A}" type="sibTrans" cxnId="{9A2752A5-283C-43D1-B09D-C16D41F66DF1}">
      <dgm:prSet/>
      <dgm:spPr/>
      <dgm:t>
        <a:bodyPr/>
        <a:lstStyle/>
        <a:p>
          <a:endParaRPr lang="en-US"/>
        </a:p>
      </dgm:t>
    </dgm:pt>
    <dgm:pt modelId="{76AE7EB3-ECD5-46C6-8590-A963BCE84FB1}">
      <dgm:prSet/>
      <dgm:spPr/>
      <dgm:t>
        <a:bodyPr/>
        <a:lstStyle/>
        <a:p>
          <a:pPr>
            <a:defRPr b="1"/>
          </a:pPr>
          <a:r>
            <a:rPr lang="en-US" dirty="0"/>
            <a:t>13:45 – 14:20</a:t>
          </a:r>
        </a:p>
      </dgm:t>
    </dgm:pt>
    <dgm:pt modelId="{369E7BAF-2039-4198-958D-EC09B6CDC2DD}" type="parTrans" cxnId="{00578A8D-CF22-43E3-AF0E-7C86BC250CAC}">
      <dgm:prSet/>
      <dgm:spPr/>
      <dgm:t>
        <a:bodyPr/>
        <a:lstStyle/>
        <a:p>
          <a:endParaRPr lang="en-US"/>
        </a:p>
      </dgm:t>
    </dgm:pt>
    <dgm:pt modelId="{B9E322FF-D665-45BD-BA72-AB87852E5AF2}" type="sibTrans" cxnId="{00578A8D-CF22-43E3-AF0E-7C86BC250CAC}">
      <dgm:prSet/>
      <dgm:spPr/>
      <dgm:t>
        <a:bodyPr/>
        <a:lstStyle/>
        <a:p>
          <a:endParaRPr lang="en-US"/>
        </a:p>
      </dgm:t>
    </dgm:pt>
    <dgm:pt modelId="{3A5F20E9-312E-48AF-B37A-C1D95A5A688A}">
      <dgm:prSet/>
      <dgm:spPr/>
      <dgm:t>
        <a:bodyPr/>
        <a:lstStyle/>
        <a:p>
          <a:r>
            <a:rPr lang="en-US" dirty="0"/>
            <a:t>Explain </a:t>
          </a:r>
          <a:r>
            <a:rPr lang="en-US" dirty="0" err="1"/>
            <a:t>blackbox</a:t>
          </a:r>
          <a:r>
            <a:rPr lang="en-US" dirty="0"/>
            <a:t> models with SHAP (and upload explanations to AML) (Sonya)</a:t>
          </a:r>
        </a:p>
      </dgm:t>
    </dgm:pt>
    <dgm:pt modelId="{2933F9DE-6A00-45FE-BB5F-458770C939E7}" type="parTrans" cxnId="{A3A419A7-B8F4-4CC4-9034-BB53A549061E}">
      <dgm:prSet/>
      <dgm:spPr/>
      <dgm:t>
        <a:bodyPr/>
        <a:lstStyle/>
        <a:p>
          <a:endParaRPr lang="en-US"/>
        </a:p>
      </dgm:t>
    </dgm:pt>
    <dgm:pt modelId="{CDA2E91E-4018-46AA-90AD-B22B9C69FCD1}" type="sibTrans" cxnId="{A3A419A7-B8F4-4CC4-9034-BB53A549061E}">
      <dgm:prSet/>
      <dgm:spPr/>
      <dgm:t>
        <a:bodyPr/>
        <a:lstStyle/>
        <a:p>
          <a:endParaRPr lang="en-US"/>
        </a:p>
      </dgm:t>
    </dgm:pt>
    <dgm:pt modelId="{5FA7915B-0C7C-456E-B319-26DD70E4D9C9}">
      <dgm:prSet/>
      <dgm:spPr/>
      <dgm:t>
        <a:bodyPr/>
        <a:lstStyle/>
        <a:p>
          <a:pPr>
            <a:defRPr b="1"/>
          </a:pPr>
          <a:r>
            <a:rPr lang="en-US" dirty="0"/>
            <a:t>14:20 – 14:50</a:t>
          </a:r>
        </a:p>
      </dgm:t>
    </dgm:pt>
    <dgm:pt modelId="{6105456E-5563-4DF5-A778-D5C96B7A2461}" type="parTrans" cxnId="{487A94BC-C14D-4D37-B0C9-9BD7CA977834}">
      <dgm:prSet/>
      <dgm:spPr/>
      <dgm:t>
        <a:bodyPr/>
        <a:lstStyle/>
        <a:p>
          <a:endParaRPr lang="en-US"/>
        </a:p>
      </dgm:t>
    </dgm:pt>
    <dgm:pt modelId="{DF569948-EBE5-4A88-8E4C-A58842E4BE5F}" type="sibTrans" cxnId="{487A94BC-C14D-4D37-B0C9-9BD7CA977834}">
      <dgm:prSet/>
      <dgm:spPr/>
      <dgm:t>
        <a:bodyPr/>
        <a:lstStyle/>
        <a:p>
          <a:endParaRPr lang="en-US"/>
        </a:p>
      </dgm:t>
    </dgm:pt>
    <dgm:pt modelId="{C222242B-5530-46C1-A2AB-6D71DF30DA59}">
      <dgm:prSet/>
      <dgm:spPr/>
      <dgm:t>
        <a:bodyPr/>
        <a:lstStyle/>
        <a:p>
          <a:r>
            <a:rPr lang="en-US" dirty="0"/>
            <a:t>Model fairness assessment and unfairness mitigation (Malika)</a:t>
          </a:r>
        </a:p>
      </dgm:t>
    </dgm:pt>
    <dgm:pt modelId="{B86AA4DF-F4D4-4302-BCCE-48192BA823B6}" type="parTrans" cxnId="{B02805CC-AD9A-4B1E-8D6D-DB05C343B7CA}">
      <dgm:prSet/>
      <dgm:spPr/>
      <dgm:t>
        <a:bodyPr/>
        <a:lstStyle/>
        <a:p>
          <a:endParaRPr lang="en-US"/>
        </a:p>
      </dgm:t>
    </dgm:pt>
    <dgm:pt modelId="{8ECCBC5F-583B-4716-BBAB-3FC99B8BA9AA}" type="sibTrans" cxnId="{B02805CC-AD9A-4B1E-8D6D-DB05C343B7CA}">
      <dgm:prSet/>
      <dgm:spPr/>
      <dgm:t>
        <a:bodyPr/>
        <a:lstStyle/>
        <a:p>
          <a:endParaRPr lang="en-US"/>
        </a:p>
      </dgm:t>
    </dgm:pt>
    <dgm:pt modelId="{EBF5CCD6-DFA0-40E1-A9CB-1D00E4EB0BF7}">
      <dgm:prSet/>
      <dgm:spPr/>
      <dgm:t>
        <a:bodyPr/>
        <a:lstStyle/>
        <a:p>
          <a:pPr>
            <a:defRPr b="1"/>
          </a:pPr>
          <a:r>
            <a:rPr lang="en-US"/>
            <a:t>14:50 – 15:00</a:t>
          </a:r>
        </a:p>
      </dgm:t>
    </dgm:pt>
    <dgm:pt modelId="{EC4E9C5E-B1AC-4390-948D-4E7D43E3550F}" type="parTrans" cxnId="{952449A8-4465-4276-8B39-DE5C5AC6BAE4}">
      <dgm:prSet/>
      <dgm:spPr/>
      <dgm:t>
        <a:bodyPr/>
        <a:lstStyle/>
        <a:p>
          <a:endParaRPr lang="en-US"/>
        </a:p>
      </dgm:t>
    </dgm:pt>
    <dgm:pt modelId="{B4E43978-39CA-4A60-BBD6-846DC859D09F}" type="sibTrans" cxnId="{952449A8-4465-4276-8B39-DE5C5AC6BAE4}">
      <dgm:prSet/>
      <dgm:spPr/>
      <dgm:t>
        <a:bodyPr/>
        <a:lstStyle/>
        <a:p>
          <a:endParaRPr lang="en-US"/>
        </a:p>
      </dgm:t>
    </dgm:pt>
    <dgm:pt modelId="{EEB589BF-E02C-4D12-A252-923B64A8B881}">
      <dgm:prSet/>
      <dgm:spPr/>
      <dgm:t>
        <a:bodyPr/>
        <a:lstStyle/>
        <a:p>
          <a:r>
            <a:rPr lang="en-US" dirty="0"/>
            <a:t>Q&amp;A/Wrap up (all)</a:t>
          </a:r>
        </a:p>
      </dgm:t>
    </dgm:pt>
    <dgm:pt modelId="{27E68424-2FD3-4F1F-9521-128289012BD2}" type="parTrans" cxnId="{2965229F-7087-48E5-A635-4E431D3C70B2}">
      <dgm:prSet/>
      <dgm:spPr/>
      <dgm:t>
        <a:bodyPr/>
        <a:lstStyle/>
        <a:p>
          <a:endParaRPr lang="en-US"/>
        </a:p>
      </dgm:t>
    </dgm:pt>
    <dgm:pt modelId="{CFF7A3FC-5E5C-4EC2-B697-F1EBCB08CBB9}" type="sibTrans" cxnId="{2965229F-7087-48E5-A635-4E431D3C70B2}">
      <dgm:prSet/>
      <dgm:spPr/>
      <dgm:t>
        <a:bodyPr/>
        <a:lstStyle/>
        <a:p>
          <a:endParaRPr lang="en-US"/>
        </a:p>
      </dgm:t>
    </dgm:pt>
    <dgm:pt modelId="{A2877C09-A7AE-BC45-B4AA-AD4975DBE41A}" type="pres">
      <dgm:prSet presAssocID="{1A4310C0-8BA5-42C6-987F-0EC7806DCC48}" presName="root" presStyleCnt="0">
        <dgm:presLayoutVars>
          <dgm:chMax/>
          <dgm:chPref/>
          <dgm:animLvl val="lvl"/>
        </dgm:presLayoutVars>
      </dgm:prSet>
      <dgm:spPr/>
    </dgm:pt>
    <dgm:pt modelId="{164B6E67-9F31-294B-98EF-84F0A4927E4C}" type="pres">
      <dgm:prSet presAssocID="{1A4310C0-8BA5-42C6-987F-0EC7806DCC48}" presName="divider" presStyleLbl="fgAcc1" presStyleIdx="0" presStyleCnt="1"/>
      <dgm:spPr/>
    </dgm:pt>
    <dgm:pt modelId="{A238AA5F-69FE-C14D-A96E-701F25426AF4}" type="pres">
      <dgm:prSet presAssocID="{1A4310C0-8BA5-42C6-987F-0EC7806DCC48}" presName="nodes" presStyleCnt="0">
        <dgm:presLayoutVars>
          <dgm:chMax/>
          <dgm:chPref/>
          <dgm:animLvl val="lvl"/>
        </dgm:presLayoutVars>
      </dgm:prSet>
      <dgm:spPr/>
    </dgm:pt>
    <dgm:pt modelId="{75F566D5-97B2-7846-9D15-00019783EA24}" type="pres">
      <dgm:prSet presAssocID="{4EBADCBA-D466-4DDD-A81B-35A07B60804B}" presName="composite" presStyleCnt="0"/>
      <dgm:spPr/>
    </dgm:pt>
    <dgm:pt modelId="{4218D8D3-6575-5A49-AF1A-8A30A2349134}" type="pres">
      <dgm:prSet presAssocID="{4EBADCBA-D466-4DDD-A81B-35A07B60804B}" presName="L1TextContainer" presStyleLbl="alignNode1" presStyleIdx="0" presStyleCnt="6">
        <dgm:presLayoutVars>
          <dgm:chMax val="1"/>
          <dgm:chPref val="1"/>
          <dgm:bulletEnabled val="1"/>
        </dgm:presLayoutVars>
      </dgm:prSet>
      <dgm:spPr/>
    </dgm:pt>
    <dgm:pt modelId="{6416EC23-88A4-724C-9CE5-93971A1EC612}" type="pres">
      <dgm:prSet presAssocID="{4EBADCBA-D466-4DDD-A81B-35A07B60804B}" presName="L2TextContainerWrapper" presStyleCnt="0">
        <dgm:presLayoutVars>
          <dgm:bulletEnabled val="1"/>
        </dgm:presLayoutVars>
      </dgm:prSet>
      <dgm:spPr/>
    </dgm:pt>
    <dgm:pt modelId="{8BAEDF98-7094-474E-9D8C-72120AC5FFB1}" type="pres">
      <dgm:prSet presAssocID="{4EBADCBA-D466-4DDD-A81B-35A07B60804B}" presName="L2TextContainer" presStyleLbl="bgAccFollowNode1" presStyleIdx="0" presStyleCnt="6"/>
      <dgm:spPr/>
    </dgm:pt>
    <dgm:pt modelId="{5D2A2AC5-94BD-1440-B0EF-121DE70A038F}" type="pres">
      <dgm:prSet presAssocID="{4EBADCBA-D466-4DDD-A81B-35A07B60804B}" presName="FlexibleEmptyPlaceHolder" presStyleCnt="0"/>
      <dgm:spPr/>
    </dgm:pt>
    <dgm:pt modelId="{5B81A4F2-FF26-DD4E-98FD-E18A4F1A0A08}" type="pres">
      <dgm:prSet presAssocID="{4EBADCBA-D466-4DDD-A81B-35A07B60804B}" presName="ConnectLine" presStyleLbl="sibTrans1D1" presStyleIdx="0" presStyleCnt="6"/>
      <dgm:spPr/>
    </dgm:pt>
    <dgm:pt modelId="{D59FA20A-206C-B645-93A1-8061BC07F496}" type="pres">
      <dgm:prSet presAssocID="{4EBADCBA-D466-4DDD-A81B-35A07B60804B}" presName="ConnectorPoint" presStyleLbl="node1" presStyleIdx="0" presStyleCnt="6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8AAC824-6424-064B-8CDE-F4D3F696AD78}" type="pres">
      <dgm:prSet presAssocID="{4EBADCBA-D466-4DDD-A81B-35A07B60804B}" presName="EmptyPlaceHolder" presStyleCnt="0"/>
      <dgm:spPr/>
    </dgm:pt>
    <dgm:pt modelId="{DBC0E0CF-4F60-0349-A3FB-403672B1B672}" type="pres">
      <dgm:prSet presAssocID="{21E4D90C-94E3-47D1-B962-7CCBA9A310EE}" presName="spaceBetweenRectangles" presStyleCnt="0"/>
      <dgm:spPr/>
    </dgm:pt>
    <dgm:pt modelId="{EC6AD3E3-9EF6-C145-8FEC-DA87010803C3}" type="pres">
      <dgm:prSet presAssocID="{0F09A172-3F7E-4744-B984-AAECEB2FFB24}" presName="composite" presStyleCnt="0"/>
      <dgm:spPr/>
    </dgm:pt>
    <dgm:pt modelId="{473AE7BD-4F5A-F345-8FE0-CD7F10E0FA5F}" type="pres">
      <dgm:prSet presAssocID="{0F09A172-3F7E-4744-B984-AAECEB2FFB24}" presName="L1TextContainer" presStyleLbl="alignNode1" presStyleIdx="1" presStyleCnt="6">
        <dgm:presLayoutVars>
          <dgm:chMax val="1"/>
          <dgm:chPref val="1"/>
          <dgm:bulletEnabled val="1"/>
        </dgm:presLayoutVars>
      </dgm:prSet>
      <dgm:spPr/>
    </dgm:pt>
    <dgm:pt modelId="{02717593-FCE9-E845-89DB-A68AAF82D0EF}" type="pres">
      <dgm:prSet presAssocID="{0F09A172-3F7E-4744-B984-AAECEB2FFB24}" presName="L2TextContainerWrapper" presStyleCnt="0">
        <dgm:presLayoutVars>
          <dgm:bulletEnabled val="1"/>
        </dgm:presLayoutVars>
      </dgm:prSet>
      <dgm:spPr/>
    </dgm:pt>
    <dgm:pt modelId="{1B549606-A079-1F46-8AE1-3DBBA63D021E}" type="pres">
      <dgm:prSet presAssocID="{0F09A172-3F7E-4744-B984-AAECEB2FFB24}" presName="L2TextContainer" presStyleLbl="bgAccFollowNode1" presStyleIdx="1" presStyleCnt="6"/>
      <dgm:spPr/>
    </dgm:pt>
    <dgm:pt modelId="{B6676DC8-A045-9943-9281-C96F7231C1F9}" type="pres">
      <dgm:prSet presAssocID="{0F09A172-3F7E-4744-B984-AAECEB2FFB24}" presName="FlexibleEmptyPlaceHolder" presStyleCnt="0"/>
      <dgm:spPr/>
    </dgm:pt>
    <dgm:pt modelId="{EAEADB99-FB13-4944-A181-7A9A36B40599}" type="pres">
      <dgm:prSet presAssocID="{0F09A172-3F7E-4744-B984-AAECEB2FFB24}" presName="ConnectLine" presStyleLbl="sibTrans1D1" presStyleIdx="1" presStyleCnt="6"/>
      <dgm:spPr/>
    </dgm:pt>
    <dgm:pt modelId="{1290C165-C01F-4A41-B43F-3525989B82CF}" type="pres">
      <dgm:prSet presAssocID="{0F09A172-3F7E-4744-B984-AAECEB2FFB24}" presName="ConnectorPoint" presStyleLbl="node1" presStyleIdx="1" presStyleCnt="6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D256ACC-13B3-E546-BB3E-78B52C3612F1}" type="pres">
      <dgm:prSet presAssocID="{0F09A172-3F7E-4744-B984-AAECEB2FFB24}" presName="EmptyPlaceHolder" presStyleCnt="0"/>
      <dgm:spPr/>
    </dgm:pt>
    <dgm:pt modelId="{7B824A22-1157-AE4A-ABFE-255FFEC26F13}" type="pres">
      <dgm:prSet presAssocID="{F444D8F4-A51F-4819-B58B-09FB279EF7FA}" presName="spaceBetweenRectangles" presStyleCnt="0"/>
      <dgm:spPr/>
    </dgm:pt>
    <dgm:pt modelId="{17549EA0-B05B-9940-AAE0-F7E1F5C7159E}" type="pres">
      <dgm:prSet presAssocID="{44A46390-5A02-4573-8BCF-A55C10522E84}" presName="composite" presStyleCnt="0"/>
      <dgm:spPr/>
    </dgm:pt>
    <dgm:pt modelId="{3448048D-F583-4F4F-A7CC-CE8EC22038FF}" type="pres">
      <dgm:prSet presAssocID="{44A46390-5A02-4573-8BCF-A55C10522E84}" presName="L1TextContainer" presStyleLbl="alignNode1" presStyleIdx="2" presStyleCnt="6">
        <dgm:presLayoutVars>
          <dgm:chMax val="1"/>
          <dgm:chPref val="1"/>
          <dgm:bulletEnabled val="1"/>
        </dgm:presLayoutVars>
      </dgm:prSet>
      <dgm:spPr/>
    </dgm:pt>
    <dgm:pt modelId="{6D1F7243-39F0-3F48-AD6D-89ED1C5B918E}" type="pres">
      <dgm:prSet presAssocID="{44A46390-5A02-4573-8BCF-A55C10522E84}" presName="L2TextContainerWrapper" presStyleCnt="0">
        <dgm:presLayoutVars>
          <dgm:bulletEnabled val="1"/>
        </dgm:presLayoutVars>
      </dgm:prSet>
      <dgm:spPr/>
    </dgm:pt>
    <dgm:pt modelId="{E8EE6523-A728-414A-83AC-EC52526D413D}" type="pres">
      <dgm:prSet presAssocID="{44A46390-5A02-4573-8BCF-A55C10522E84}" presName="L2TextContainer" presStyleLbl="bgAccFollowNode1" presStyleIdx="2" presStyleCnt="6"/>
      <dgm:spPr/>
    </dgm:pt>
    <dgm:pt modelId="{3FB9A3B7-AA68-F64E-AC53-16172F0A2949}" type="pres">
      <dgm:prSet presAssocID="{44A46390-5A02-4573-8BCF-A55C10522E84}" presName="FlexibleEmptyPlaceHolder" presStyleCnt="0"/>
      <dgm:spPr/>
    </dgm:pt>
    <dgm:pt modelId="{E9892034-542D-5F44-A034-56CFFC4E6554}" type="pres">
      <dgm:prSet presAssocID="{44A46390-5A02-4573-8BCF-A55C10522E84}" presName="ConnectLine" presStyleLbl="sibTrans1D1" presStyleIdx="2" presStyleCnt="6"/>
      <dgm:spPr/>
    </dgm:pt>
    <dgm:pt modelId="{47121018-70FE-9847-B226-42005BFF19D4}" type="pres">
      <dgm:prSet presAssocID="{44A46390-5A02-4573-8BCF-A55C10522E84}" presName="ConnectorPoint" presStyleLbl="node1" presStyleIdx="2" presStyleCnt="6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F0D75B7-D221-AD49-AA4B-191429FD63F8}" type="pres">
      <dgm:prSet presAssocID="{44A46390-5A02-4573-8BCF-A55C10522E84}" presName="EmptyPlaceHolder" presStyleCnt="0"/>
      <dgm:spPr/>
    </dgm:pt>
    <dgm:pt modelId="{10F0842D-A724-2949-B1FC-423D84C99794}" type="pres">
      <dgm:prSet presAssocID="{80DEA5A2-3DFC-480F-B7A1-98E4593A247D}" presName="spaceBetweenRectangles" presStyleCnt="0"/>
      <dgm:spPr/>
    </dgm:pt>
    <dgm:pt modelId="{17BF0F41-3772-9549-950E-648871699C99}" type="pres">
      <dgm:prSet presAssocID="{76AE7EB3-ECD5-46C6-8590-A963BCE84FB1}" presName="composite" presStyleCnt="0"/>
      <dgm:spPr/>
    </dgm:pt>
    <dgm:pt modelId="{8903A50B-3E67-D649-BFEB-B277D721056B}" type="pres">
      <dgm:prSet presAssocID="{76AE7EB3-ECD5-46C6-8590-A963BCE84FB1}" presName="L1TextContainer" presStyleLbl="alignNode1" presStyleIdx="3" presStyleCnt="6">
        <dgm:presLayoutVars>
          <dgm:chMax val="1"/>
          <dgm:chPref val="1"/>
          <dgm:bulletEnabled val="1"/>
        </dgm:presLayoutVars>
      </dgm:prSet>
      <dgm:spPr/>
    </dgm:pt>
    <dgm:pt modelId="{2706CFFD-3FFF-CD4C-B0C8-FE3A93A0F01E}" type="pres">
      <dgm:prSet presAssocID="{76AE7EB3-ECD5-46C6-8590-A963BCE84FB1}" presName="L2TextContainerWrapper" presStyleCnt="0">
        <dgm:presLayoutVars>
          <dgm:bulletEnabled val="1"/>
        </dgm:presLayoutVars>
      </dgm:prSet>
      <dgm:spPr/>
    </dgm:pt>
    <dgm:pt modelId="{572A90B9-19EC-8848-9012-8E8EA8FAA6EB}" type="pres">
      <dgm:prSet presAssocID="{76AE7EB3-ECD5-46C6-8590-A963BCE84FB1}" presName="L2TextContainer" presStyleLbl="bgAccFollowNode1" presStyleIdx="3" presStyleCnt="6"/>
      <dgm:spPr/>
    </dgm:pt>
    <dgm:pt modelId="{3C9D18EC-B4F3-8A48-8655-E8E01468D0EE}" type="pres">
      <dgm:prSet presAssocID="{76AE7EB3-ECD5-46C6-8590-A963BCE84FB1}" presName="FlexibleEmptyPlaceHolder" presStyleCnt="0"/>
      <dgm:spPr/>
    </dgm:pt>
    <dgm:pt modelId="{6F3B2854-602B-F445-A594-5D0B7990A565}" type="pres">
      <dgm:prSet presAssocID="{76AE7EB3-ECD5-46C6-8590-A963BCE84FB1}" presName="ConnectLine" presStyleLbl="sibTrans1D1" presStyleIdx="3" presStyleCnt="6"/>
      <dgm:spPr/>
    </dgm:pt>
    <dgm:pt modelId="{E44F51AD-70FD-D546-99C2-8DBBFC3782FB}" type="pres">
      <dgm:prSet presAssocID="{76AE7EB3-ECD5-46C6-8590-A963BCE84FB1}" presName="ConnectorPoint" presStyleLbl="node1" presStyleIdx="3" presStyleCnt="6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8DFBA9B-791C-FD43-8949-F22817C41D7E}" type="pres">
      <dgm:prSet presAssocID="{76AE7EB3-ECD5-46C6-8590-A963BCE84FB1}" presName="EmptyPlaceHolder" presStyleCnt="0"/>
      <dgm:spPr/>
    </dgm:pt>
    <dgm:pt modelId="{FA2F5589-5AC1-6443-B9D5-260D5FDFAA88}" type="pres">
      <dgm:prSet presAssocID="{B9E322FF-D665-45BD-BA72-AB87852E5AF2}" presName="spaceBetweenRectangles" presStyleCnt="0"/>
      <dgm:spPr/>
    </dgm:pt>
    <dgm:pt modelId="{7724EA4E-6306-E14B-B371-BFE13A23EA79}" type="pres">
      <dgm:prSet presAssocID="{5FA7915B-0C7C-456E-B319-26DD70E4D9C9}" presName="composite" presStyleCnt="0"/>
      <dgm:spPr/>
    </dgm:pt>
    <dgm:pt modelId="{90DB933C-6E35-5E48-8371-F37E7A1FFE53}" type="pres">
      <dgm:prSet presAssocID="{5FA7915B-0C7C-456E-B319-26DD70E4D9C9}" presName="L1TextContainer" presStyleLbl="alignNode1" presStyleIdx="4" presStyleCnt="6">
        <dgm:presLayoutVars>
          <dgm:chMax val="1"/>
          <dgm:chPref val="1"/>
          <dgm:bulletEnabled val="1"/>
        </dgm:presLayoutVars>
      </dgm:prSet>
      <dgm:spPr/>
    </dgm:pt>
    <dgm:pt modelId="{6808A7DD-486E-664E-B22C-5B13A69D6EFF}" type="pres">
      <dgm:prSet presAssocID="{5FA7915B-0C7C-456E-B319-26DD70E4D9C9}" presName="L2TextContainerWrapper" presStyleCnt="0">
        <dgm:presLayoutVars>
          <dgm:bulletEnabled val="1"/>
        </dgm:presLayoutVars>
      </dgm:prSet>
      <dgm:spPr/>
    </dgm:pt>
    <dgm:pt modelId="{661774FE-72C1-EB48-A526-CA9D0725B18F}" type="pres">
      <dgm:prSet presAssocID="{5FA7915B-0C7C-456E-B319-26DD70E4D9C9}" presName="L2TextContainer" presStyleLbl="bgAccFollowNode1" presStyleIdx="4" presStyleCnt="6"/>
      <dgm:spPr/>
    </dgm:pt>
    <dgm:pt modelId="{B818BD82-9DD5-0048-A5C1-0EEECEB35698}" type="pres">
      <dgm:prSet presAssocID="{5FA7915B-0C7C-456E-B319-26DD70E4D9C9}" presName="FlexibleEmptyPlaceHolder" presStyleCnt="0"/>
      <dgm:spPr/>
    </dgm:pt>
    <dgm:pt modelId="{2E618A39-8B88-CA4F-90DE-8AB2DBC6609A}" type="pres">
      <dgm:prSet presAssocID="{5FA7915B-0C7C-456E-B319-26DD70E4D9C9}" presName="ConnectLine" presStyleLbl="sibTrans1D1" presStyleIdx="4" presStyleCnt="6"/>
      <dgm:spPr/>
    </dgm:pt>
    <dgm:pt modelId="{C22275B0-DD5C-074D-8306-3ADD551DBC13}" type="pres">
      <dgm:prSet presAssocID="{5FA7915B-0C7C-456E-B319-26DD70E4D9C9}" presName="ConnectorPoint" presStyleLbl="node1" presStyleIdx="4" presStyleCnt="6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AB4BEBD-B603-B14A-AEF8-A37AEBE85F38}" type="pres">
      <dgm:prSet presAssocID="{5FA7915B-0C7C-456E-B319-26DD70E4D9C9}" presName="EmptyPlaceHolder" presStyleCnt="0"/>
      <dgm:spPr/>
    </dgm:pt>
    <dgm:pt modelId="{BCC2A4C9-3854-264C-BFBE-F61BDA44930B}" type="pres">
      <dgm:prSet presAssocID="{DF569948-EBE5-4A88-8E4C-A58842E4BE5F}" presName="spaceBetweenRectangles" presStyleCnt="0"/>
      <dgm:spPr/>
    </dgm:pt>
    <dgm:pt modelId="{EDCAE934-7723-8249-BA0B-B0230F8B0975}" type="pres">
      <dgm:prSet presAssocID="{EBF5CCD6-DFA0-40E1-A9CB-1D00E4EB0BF7}" presName="composite" presStyleCnt="0"/>
      <dgm:spPr/>
    </dgm:pt>
    <dgm:pt modelId="{F5468D02-0AAF-5A4F-A98F-5274FBB8257C}" type="pres">
      <dgm:prSet presAssocID="{EBF5CCD6-DFA0-40E1-A9CB-1D00E4EB0BF7}" presName="L1TextContainer" presStyleLbl="alignNode1" presStyleIdx="5" presStyleCnt="6">
        <dgm:presLayoutVars>
          <dgm:chMax val="1"/>
          <dgm:chPref val="1"/>
          <dgm:bulletEnabled val="1"/>
        </dgm:presLayoutVars>
      </dgm:prSet>
      <dgm:spPr/>
    </dgm:pt>
    <dgm:pt modelId="{3F869299-56A0-7B40-A51C-625A0DD7DBD7}" type="pres">
      <dgm:prSet presAssocID="{EBF5CCD6-DFA0-40E1-A9CB-1D00E4EB0BF7}" presName="L2TextContainerWrapper" presStyleCnt="0">
        <dgm:presLayoutVars>
          <dgm:bulletEnabled val="1"/>
        </dgm:presLayoutVars>
      </dgm:prSet>
      <dgm:spPr/>
    </dgm:pt>
    <dgm:pt modelId="{CBCF6A5A-2508-C744-8C57-A66BC3EAF9DC}" type="pres">
      <dgm:prSet presAssocID="{EBF5CCD6-DFA0-40E1-A9CB-1D00E4EB0BF7}" presName="L2TextContainer" presStyleLbl="bgAccFollowNode1" presStyleIdx="5" presStyleCnt="6"/>
      <dgm:spPr/>
    </dgm:pt>
    <dgm:pt modelId="{DFBC8FC7-5BB9-9641-AC5C-3D132701C474}" type="pres">
      <dgm:prSet presAssocID="{EBF5CCD6-DFA0-40E1-A9CB-1D00E4EB0BF7}" presName="FlexibleEmptyPlaceHolder" presStyleCnt="0"/>
      <dgm:spPr/>
    </dgm:pt>
    <dgm:pt modelId="{D90BA49B-06DA-494B-80EA-3507FE310DD2}" type="pres">
      <dgm:prSet presAssocID="{EBF5CCD6-DFA0-40E1-A9CB-1D00E4EB0BF7}" presName="ConnectLine" presStyleLbl="sibTrans1D1" presStyleIdx="5" presStyleCnt="6"/>
      <dgm:spPr/>
    </dgm:pt>
    <dgm:pt modelId="{32DC2D9A-9C6D-AA4B-8CA8-E9D630D3F0CE}" type="pres">
      <dgm:prSet presAssocID="{EBF5CCD6-DFA0-40E1-A9CB-1D00E4EB0BF7}" presName="ConnectorPoint" presStyleLbl="node1" presStyleIdx="5" presStyleCnt="6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3CF1C0B-11C0-034B-8E25-B1C0D08D7160}" type="pres">
      <dgm:prSet presAssocID="{EBF5CCD6-DFA0-40E1-A9CB-1D00E4EB0BF7}" presName="EmptyPlaceHolder" presStyleCnt="0"/>
      <dgm:spPr/>
    </dgm:pt>
  </dgm:ptLst>
  <dgm:cxnLst>
    <dgm:cxn modelId="{6109A702-8752-AA4F-AAAE-750294CF0781}" type="presOf" srcId="{4EBADCBA-D466-4DDD-A81B-35A07B60804B}" destId="{4218D8D3-6575-5A49-AF1A-8A30A2349134}" srcOrd="0" destOrd="0" presId="urn:microsoft.com/office/officeart/2017/3/layout/HorizontalLabelsTimeline"/>
    <dgm:cxn modelId="{CE877F05-026D-4EB8-909A-401F5EEE4598}" srcId="{1A4310C0-8BA5-42C6-987F-0EC7806DCC48}" destId="{0F09A172-3F7E-4744-B984-AAECEB2FFB24}" srcOrd="1" destOrd="0" parTransId="{3E35612D-5E9B-4765-A4DE-690864CA3431}" sibTransId="{F444D8F4-A51F-4819-B58B-09FB279EF7FA}"/>
    <dgm:cxn modelId="{4230EB08-283C-DE4D-BE39-D1CB80246760}" type="presOf" srcId="{3A5F20E9-312E-48AF-B37A-C1D95A5A688A}" destId="{572A90B9-19EC-8848-9012-8E8EA8FAA6EB}" srcOrd="0" destOrd="0" presId="urn:microsoft.com/office/officeart/2017/3/layout/HorizontalLabelsTimeline"/>
    <dgm:cxn modelId="{42235C10-2085-EF40-B811-5BFFE0F24555}" type="presOf" srcId="{5104DF1C-25AB-4604-9422-DE547BD1B19B}" destId="{E8EE6523-A728-414A-83AC-EC52526D413D}" srcOrd="0" destOrd="0" presId="urn:microsoft.com/office/officeart/2017/3/layout/HorizontalLabelsTimeline"/>
    <dgm:cxn modelId="{DCADEA4B-AF4E-904A-890F-82194A9B2EAB}" type="presOf" srcId="{76AE7EB3-ECD5-46C6-8590-A963BCE84FB1}" destId="{8903A50B-3E67-D649-BFEB-B277D721056B}" srcOrd="0" destOrd="0" presId="urn:microsoft.com/office/officeart/2017/3/layout/HorizontalLabelsTimeline"/>
    <dgm:cxn modelId="{8CF3836C-71AF-F14A-8B81-E18457692F2A}" type="presOf" srcId="{1A4310C0-8BA5-42C6-987F-0EC7806DCC48}" destId="{A2877C09-A7AE-BC45-B4AA-AD4975DBE41A}" srcOrd="0" destOrd="0" presId="urn:microsoft.com/office/officeart/2017/3/layout/HorizontalLabelsTimeline"/>
    <dgm:cxn modelId="{6DE9C475-3508-394E-A0D9-685C1FBE2CC0}" type="presOf" srcId="{24137151-1E71-4C97-9191-0C4A6A92869E}" destId="{8BAEDF98-7094-474E-9D8C-72120AC5FFB1}" srcOrd="0" destOrd="0" presId="urn:microsoft.com/office/officeart/2017/3/layout/HorizontalLabelsTimeline"/>
    <dgm:cxn modelId="{20B6FE78-7F43-464D-80A3-E6DFA88F6702}" type="presOf" srcId="{C222242B-5530-46C1-A2AB-6D71DF30DA59}" destId="{661774FE-72C1-EB48-A526-CA9D0725B18F}" srcOrd="0" destOrd="0" presId="urn:microsoft.com/office/officeart/2017/3/layout/HorizontalLabelsTimeline"/>
    <dgm:cxn modelId="{6AB94A7C-793B-436A-9553-5B1739CC9AF5}" srcId="{4EBADCBA-D466-4DDD-A81B-35A07B60804B}" destId="{24137151-1E71-4C97-9191-0C4A6A92869E}" srcOrd="0" destOrd="0" parTransId="{3B59F4BC-1892-44EC-A78F-D8B4FAD65892}" sibTransId="{7EE7664B-9208-4ACD-9E54-E9C7BC8F2F68}"/>
    <dgm:cxn modelId="{00578A8D-CF22-43E3-AF0E-7C86BC250CAC}" srcId="{1A4310C0-8BA5-42C6-987F-0EC7806DCC48}" destId="{76AE7EB3-ECD5-46C6-8590-A963BCE84FB1}" srcOrd="3" destOrd="0" parTransId="{369E7BAF-2039-4198-958D-EC09B6CDC2DD}" sibTransId="{B9E322FF-D665-45BD-BA72-AB87852E5AF2}"/>
    <dgm:cxn modelId="{10380C96-67FA-2B4E-8A42-2250D72B8BB4}" type="presOf" srcId="{5FA7915B-0C7C-456E-B319-26DD70E4D9C9}" destId="{90DB933C-6E35-5E48-8371-F37E7A1FFE53}" srcOrd="0" destOrd="0" presId="urn:microsoft.com/office/officeart/2017/3/layout/HorizontalLabelsTimeline"/>
    <dgm:cxn modelId="{2965229F-7087-48E5-A635-4E431D3C70B2}" srcId="{EBF5CCD6-DFA0-40E1-A9CB-1D00E4EB0BF7}" destId="{EEB589BF-E02C-4D12-A252-923B64A8B881}" srcOrd="0" destOrd="0" parTransId="{27E68424-2FD3-4F1F-9521-128289012BD2}" sibTransId="{CFF7A3FC-5E5C-4EC2-B697-F1EBCB08CBB9}"/>
    <dgm:cxn modelId="{EBCFC4A2-D0E8-4194-9A56-AB230D8B561F}" srcId="{1A4310C0-8BA5-42C6-987F-0EC7806DCC48}" destId="{4EBADCBA-D466-4DDD-A81B-35A07B60804B}" srcOrd="0" destOrd="0" parTransId="{5B7D8E44-120C-4EE3-B214-340FCFDF0F4A}" sibTransId="{21E4D90C-94E3-47D1-B962-7CCBA9A310EE}"/>
    <dgm:cxn modelId="{9A2752A5-283C-43D1-B09D-C16D41F66DF1}" srcId="{44A46390-5A02-4573-8BCF-A55C10522E84}" destId="{5104DF1C-25AB-4604-9422-DE547BD1B19B}" srcOrd="0" destOrd="0" parTransId="{270A07D4-87E5-48E9-815B-F7505B1C2271}" sibTransId="{752A0704-34CD-440B-87E1-D1CFA700511A}"/>
    <dgm:cxn modelId="{A3A419A7-B8F4-4CC4-9034-BB53A549061E}" srcId="{76AE7EB3-ECD5-46C6-8590-A963BCE84FB1}" destId="{3A5F20E9-312E-48AF-B37A-C1D95A5A688A}" srcOrd="0" destOrd="0" parTransId="{2933F9DE-6A00-45FE-BB5F-458770C939E7}" sibTransId="{CDA2E91E-4018-46AA-90AD-B22B9C69FCD1}"/>
    <dgm:cxn modelId="{952449A8-4465-4276-8B39-DE5C5AC6BAE4}" srcId="{1A4310C0-8BA5-42C6-987F-0EC7806DCC48}" destId="{EBF5CCD6-DFA0-40E1-A9CB-1D00E4EB0BF7}" srcOrd="5" destOrd="0" parTransId="{EC4E9C5E-B1AC-4390-948D-4E7D43E3550F}" sibTransId="{B4E43978-39CA-4A60-BBD6-846DC859D09F}"/>
    <dgm:cxn modelId="{487A94BC-C14D-4D37-B0C9-9BD7CA977834}" srcId="{1A4310C0-8BA5-42C6-987F-0EC7806DCC48}" destId="{5FA7915B-0C7C-456E-B319-26DD70E4D9C9}" srcOrd="4" destOrd="0" parTransId="{6105456E-5563-4DF5-A778-D5C96B7A2461}" sibTransId="{DF569948-EBE5-4A88-8E4C-A58842E4BE5F}"/>
    <dgm:cxn modelId="{15BC12C1-4C60-ED43-A925-412F709DB14B}" type="presOf" srcId="{EBF5CCD6-DFA0-40E1-A9CB-1D00E4EB0BF7}" destId="{F5468D02-0AAF-5A4F-A98F-5274FBB8257C}" srcOrd="0" destOrd="0" presId="urn:microsoft.com/office/officeart/2017/3/layout/HorizontalLabelsTimeline"/>
    <dgm:cxn modelId="{D09D4DC6-2E4A-CD41-AD00-DC32956F8F4B}" type="presOf" srcId="{50230368-6C8F-4032-8184-9E0672E32407}" destId="{1B549606-A079-1F46-8AE1-3DBBA63D021E}" srcOrd="0" destOrd="0" presId="urn:microsoft.com/office/officeart/2017/3/layout/HorizontalLabelsTimeline"/>
    <dgm:cxn modelId="{3AD095CA-891E-418A-AF96-9ADAC5AFA288}" srcId="{0F09A172-3F7E-4744-B984-AAECEB2FFB24}" destId="{50230368-6C8F-4032-8184-9E0672E32407}" srcOrd="0" destOrd="0" parTransId="{138285E8-EB20-4A5D-9758-42A49242B435}" sibTransId="{B8CB3C69-F44A-4183-A65D-7D220CDDDB53}"/>
    <dgm:cxn modelId="{B02805CC-AD9A-4B1E-8D6D-DB05C343B7CA}" srcId="{5FA7915B-0C7C-456E-B319-26DD70E4D9C9}" destId="{C222242B-5530-46C1-A2AB-6D71DF30DA59}" srcOrd="0" destOrd="0" parTransId="{B86AA4DF-F4D4-4302-BCCE-48192BA823B6}" sibTransId="{8ECCBC5F-583B-4716-BBAB-3FC99B8BA9AA}"/>
    <dgm:cxn modelId="{E8E0C6CE-7618-6747-A91D-C49BF9013C13}" type="presOf" srcId="{44A46390-5A02-4573-8BCF-A55C10522E84}" destId="{3448048D-F583-4F4F-A7CC-CE8EC22038FF}" srcOrd="0" destOrd="0" presId="urn:microsoft.com/office/officeart/2017/3/layout/HorizontalLabelsTimeline"/>
    <dgm:cxn modelId="{568279CF-D9AF-2445-8A90-F1163672BE8F}" type="presOf" srcId="{0F09A172-3F7E-4744-B984-AAECEB2FFB24}" destId="{473AE7BD-4F5A-F345-8FE0-CD7F10E0FA5F}" srcOrd="0" destOrd="0" presId="urn:microsoft.com/office/officeart/2017/3/layout/HorizontalLabelsTimeline"/>
    <dgm:cxn modelId="{52F67FEB-39A1-48D8-B499-E5BFB43AAE3F}" srcId="{1A4310C0-8BA5-42C6-987F-0EC7806DCC48}" destId="{44A46390-5A02-4573-8BCF-A55C10522E84}" srcOrd="2" destOrd="0" parTransId="{9A1341F1-6E5C-45B0-8380-649D5AAA940B}" sibTransId="{80DEA5A2-3DFC-480F-B7A1-98E4593A247D}"/>
    <dgm:cxn modelId="{045D9CF6-2A60-0C4D-A51D-6F38516FAC15}" type="presOf" srcId="{EEB589BF-E02C-4D12-A252-923B64A8B881}" destId="{CBCF6A5A-2508-C744-8C57-A66BC3EAF9DC}" srcOrd="0" destOrd="0" presId="urn:microsoft.com/office/officeart/2017/3/layout/HorizontalLabelsTimeline"/>
    <dgm:cxn modelId="{EB87DE14-AF85-5949-A900-73E435EB5728}" type="presParOf" srcId="{A2877C09-A7AE-BC45-B4AA-AD4975DBE41A}" destId="{164B6E67-9F31-294B-98EF-84F0A4927E4C}" srcOrd="0" destOrd="0" presId="urn:microsoft.com/office/officeart/2017/3/layout/HorizontalLabelsTimeline"/>
    <dgm:cxn modelId="{E38AD323-6FCB-6741-9CBC-CFAC15971569}" type="presParOf" srcId="{A2877C09-A7AE-BC45-B4AA-AD4975DBE41A}" destId="{A238AA5F-69FE-C14D-A96E-701F25426AF4}" srcOrd="1" destOrd="0" presId="urn:microsoft.com/office/officeart/2017/3/layout/HorizontalLabelsTimeline"/>
    <dgm:cxn modelId="{E78D2584-1B91-A84D-AE17-472FF81107A0}" type="presParOf" srcId="{A238AA5F-69FE-C14D-A96E-701F25426AF4}" destId="{75F566D5-97B2-7846-9D15-00019783EA24}" srcOrd="0" destOrd="0" presId="urn:microsoft.com/office/officeart/2017/3/layout/HorizontalLabelsTimeline"/>
    <dgm:cxn modelId="{1CF89881-1959-4A42-9342-38EE9D3B09C8}" type="presParOf" srcId="{75F566D5-97B2-7846-9D15-00019783EA24}" destId="{4218D8D3-6575-5A49-AF1A-8A30A2349134}" srcOrd="0" destOrd="0" presId="urn:microsoft.com/office/officeart/2017/3/layout/HorizontalLabelsTimeline"/>
    <dgm:cxn modelId="{E31C2652-0B42-5C4B-B1F9-47ED1A674917}" type="presParOf" srcId="{75F566D5-97B2-7846-9D15-00019783EA24}" destId="{6416EC23-88A4-724C-9CE5-93971A1EC612}" srcOrd="1" destOrd="0" presId="urn:microsoft.com/office/officeart/2017/3/layout/HorizontalLabelsTimeline"/>
    <dgm:cxn modelId="{2BDF2519-7DEB-5F41-BB6A-9AE7E16F24FA}" type="presParOf" srcId="{6416EC23-88A4-724C-9CE5-93971A1EC612}" destId="{8BAEDF98-7094-474E-9D8C-72120AC5FFB1}" srcOrd="0" destOrd="0" presId="urn:microsoft.com/office/officeart/2017/3/layout/HorizontalLabelsTimeline"/>
    <dgm:cxn modelId="{2A5F68D3-25F5-E746-805A-DDF998513FA7}" type="presParOf" srcId="{6416EC23-88A4-724C-9CE5-93971A1EC612}" destId="{5D2A2AC5-94BD-1440-B0EF-121DE70A038F}" srcOrd="1" destOrd="0" presId="urn:microsoft.com/office/officeart/2017/3/layout/HorizontalLabelsTimeline"/>
    <dgm:cxn modelId="{797BAF1C-204D-DD48-87BF-07474681971B}" type="presParOf" srcId="{75F566D5-97B2-7846-9D15-00019783EA24}" destId="{5B81A4F2-FF26-DD4E-98FD-E18A4F1A0A08}" srcOrd="2" destOrd="0" presId="urn:microsoft.com/office/officeart/2017/3/layout/HorizontalLabelsTimeline"/>
    <dgm:cxn modelId="{4C30EBFD-B4E3-8B4D-BA4D-FEA17CDD7784}" type="presParOf" srcId="{75F566D5-97B2-7846-9D15-00019783EA24}" destId="{D59FA20A-206C-B645-93A1-8061BC07F496}" srcOrd="3" destOrd="0" presId="urn:microsoft.com/office/officeart/2017/3/layout/HorizontalLabelsTimeline"/>
    <dgm:cxn modelId="{E2131FD1-97AD-2145-9995-4CAEA3348B7C}" type="presParOf" srcId="{75F566D5-97B2-7846-9D15-00019783EA24}" destId="{48AAC824-6424-064B-8CDE-F4D3F696AD78}" srcOrd="4" destOrd="0" presId="urn:microsoft.com/office/officeart/2017/3/layout/HorizontalLabelsTimeline"/>
    <dgm:cxn modelId="{71F9EC2D-7ED7-AA4E-9573-07A2348B201C}" type="presParOf" srcId="{A238AA5F-69FE-C14D-A96E-701F25426AF4}" destId="{DBC0E0CF-4F60-0349-A3FB-403672B1B672}" srcOrd="1" destOrd="0" presId="urn:microsoft.com/office/officeart/2017/3/layout/HorizontalLabelsTimeline"/>
    <dgm:cxn modelId="{380C0055-61DE-AF4F-9865-835CFA8B7B25}" type="presParOf" srcId="{A238AA5F-69FE-C14D-A96E-701F25426AF4}" destId="{EC6AD3E3-9EF6-C145-8FEC-DA87010803C3}" srcOrd="2" destOrd="0" presId="urn:microsoft.com/office/officeart/2017/3/layout/HorizontalLabelsTimeline"/>
    <dgm:cxn modelId="{008923A3-65BE-4C48-9B9F-DF59758F50FB}" type="presParOf" srcId="{EC6AD3E3-9EF6-C145-8FEC-DA87010803C3}" destId="{473AE7BD-4F5A-F345-8FE0-CD7F10E0FA5F}" srcOrd="0" destOrd="0" presId="urn:microsoft.com/office/officeart/2017/3/layout/HorizontalLabelsTimeline"/>
    <dgm:cxn modelId="{6C663173-20CC-7642-94CC-86D21A88E903}" type="presParOf" srcId="{EC6AD3E3-9EF6-C145-8FEC-DA87010803C3}" destId="{02717593-FCE9-E845-89DB-A68AAF82D0EF}" srcOrd="1" destOrd="0" presId="urn:microsoft.com/office/officeart/2017/3/layout/HorizontalLabelsTimeline"/>
    <dgm:cxn modelId="{15F0E968-2BCB-B241-A868-ABDFD29B539D}" type="presParOf" srcId="{02717593-FCE9-E845-89DB-A68AAF82D0EF}" destId="{1B549606-A079-1F46-8AE1-3DBBA63D021E}" srcOrd="0" destOrd="0" presId="urn:microsoft.com/office/officeart/2017/3/layout/HorizontalLabelsTimeline"/>
    <dgm:cxn modelId="{B0669EFB-87F8-6241-85BC-87A1F133755A}" type="presParOf" srcId="{02717593-FCE9-E845-89DB-A68AAF82D0EF}" destId="{B6676DC8-A045-9943-9281-C96F7231C1F9}" srcOrd="1" destOrd="0" presId="urn:microsoft.com/office/officeart/2017/3/layout/HorizontalLabelsTimeline"/>
    <dgm:cxn modelId="{5897AA8C-F876-4246-8A2F-53EE7ABDD059}" type="presParOf" srcId="{EC6AD3E3-9EF6-C145-8FEC-DA87010803C3}" destId="{EAEADB99-FB13-4944-A181-7A9A36B40599}" srcOrd="2" destOrd="0" presId="urn:microsoft.com/office/officeart/2017/3/layout/HorizontalLabelsTimeline"/>
    <dgm:cxn modelId="{48F3649C-AA55-B04E-AFDA-241E2CE691C2}" type="presParOf" srcId="{EC6AD3E3-9EF6-C145-8FEC-DA87010803C3}" destId="{1290C165-C01F-4A41-B43F-3525989B82CF}" srcOrd="3" destOrd="0" presId="urn:microsoft.com/office/officeart/2017/3/layout/HorizontalLabelsTimeline"/>
    <dgm:cxn modelId="{1AA81E93-7C00-0B4C-BB03-3663978F7E43}" type="presParOf" srcId="{EC6AD3E3-9EF6-C145-8FEC-DA87010803C3}" destId="{AD256ACC-13B3-E546-BB3E-78B52C3612F1}" srcOrd="4" destOrd="0" presId="urn:microsoft.com/office/officeart/2017/3/layout/HorizontalLabelsTimeline"/>
    <dgm:cxn modelId="{C42D5333-6615-AD4F-B780-24DDB981AFAA}" type="presParOf" srcId="{A238AA5F-69FE-C14D-A96E-701F25426AF4}" destId="{7B824A22-1157-AE4A-ABFE-255FFEC26F13}" srcOrd="3" destOrd="0" presId="urn:microsoft.com/office/officeart/2017/3/layout/HorizontalLabelsTimeline"/>
    <dgm:cxn modelId="{C2EC75CA-DEEC-B243-A8F1-0C3EACDD9298}" type="presParOf" srcId="{A238AA5F-69FE-C14D-A96E-701F25426AF4}" destId="{17549EA0-B05B-9940-AAE0-F7E1F5C7159E}" srcOrd="4" destOrd="0" presId="urn:microsoft.com/office/officeart/2017/3/layout/HorizontalLabelsTimeline"/>
    <dgm:cxn modelId="{D54771C0-8136-5841-BF46-A2E68B6CC0BF}" type="presParOf" srcId="{17549EA0-B05B-9940-AAE0-F7E1F5C7159E}" destId="{3448048D-F583-4F4F-A7CC-CE8EC22038FF}" srcOrd="0" destOrd="0" presId="urn:microsoft.com/office/officeart/2017/3/layout/HorizontalLabelsTimeline"/>
    <dgm:cxn modelId="{C79F08E9-1F10-604A-BC6A-A274DA45C1D5}" type="presParOf" srcId="{17549EA0-B05B-9940-AAE0-F7E1F5C7159E}" destId="{6D1F7243-39F0-3F48-AD6D-89ED1C5B918E}" srcOrd="1" destOrd="0" presId="urn:microsoft.com/office/officeart/2017/3/layout/HorizontalLabelsTimeline"/>
    <dgm:cxn modelId="{E39D2EB5-7757-144A-BE61-4314CBD9F3A6}" type="presParOf" srcId="{6D1F7243-39F0-3F48-AD6D-89ED1C5B918E}" destId="{E8EE6523-A728-414A-83AC-EC52526D413D}" srcOrd="0" destOrd="0" presId="urn:microsoft.com/office/officeart/2017/3/layout/HorizontalLabelsTimeline"/>
    <dgm:cxn modelId="{C14D9C87-4AAC-664F-985E-BB286AF0083B}" type="presParOf" srcId="{6D1F7243-39F0-3F48-AD6D-89ED1C5B918E}" destId="{3FB9A3B7-AA68-F64E-AC53-16172F0A2949}" srcOrd="1" destOrd="0" presId="urn:microsoft.com/office/officeart/2017/3/layout/HorizontalLabelsTimeline"/>
    <dgm:cxn modelId="{D64CB543-850B-AB47-B56E-15100E6208CE}" type="presParOf" srcId="{17549EA0-B05B-9940-AAE0-F7E1F5C7159E}" destId="{E9892034-542D-5F44-A034-56CFFC4E6554}" srcOrd="2" destOrd="0" presId="urn:microsoft.com/office/officeart/2017/3/layout/HorizontalLabelsTimeline"/>
    <dgm:cxn modelId="{32020183-560D-F34B-B017-087F50091ADE}" type="presParOf" srcId="{17549EA0-B05B-9940-AAE0-F7E1F5C7159E}" destId="{47121018-70FE-9847-B226-42005BFF19D4}" srcOrd="3" destOrd="0" presId="urn:microsoft.com/office/officeart/2017/3/layout/HorizontalLabelsTimeline"/>
    <dgm:cxn modelId="{00A751C1-5D0D-054F-9BD0-324E76835DB8}" type="presParOf" srcId="{17549EA0-B05B-9940-AAE0-F7E1F5C7159E}" destId="{7F0D75B7-D221-AD49-AA4B-191429FD63F8}" srcOrd="4" destOrd="0" presId="urn:microsoft.com/office/officeart/2017/3/layout/HorizontalLabelsTimeline"/>
    <dgm:cxn modelId="{144A6C58-946E-2844-BB26-64D8A9E4DF74}" type="presParOf" srcId="{A238AA5F-69FE-C14D-A96E-701F25426AF4}" destId="{10F0842D-A724-2949-B1FC-423D84C99794}" srcOrd="5" destOrd="0" presId="urn:microsoft.com/office/officeart/2017/3/layout/HorizontalLabelsTimeline"/>
    <dgm:cxn modelId="{E8C414D6-F811-1A45-964F-C08A12E0B785}" type="presParOf" srcId="{A238AA5F-69FE-C14D-A96E-701F25426AF4}" destId="{17BF0F41-3772-9549-950E-648871699C99}" srcOrd="6" destOrd="0" presId="urn:microsoft.com/office/officeart/2017/3/layout/HorizontalLabelsTimeline"/>
    <dgm:cxn modelId="{5F81EEEA-37E9-6847-9DD0-A702796BC744}" type="presParOf" srcId="{17BF0F41-3772-9549-950E-648871699C99}" destId="{8903A50B-3E67-D649-BFEB-B277D721056B}" srcOrd="0" destOrd="0" presId="urn:microsoft.com/office/officeart/2017/3/layout/HorizontalLabelsTimeline"/>
    <dgm:cxn modelId="{5222AA69-7DE9-8F4C-8BBA-F557D121F24A}" type="presParOf" srcId="{17BF0F41-3772-9549-950E-648871699C99}" destId="{2706CFFD-3FFF-CD4C-B0C8-FE3A93A0F01E}" srcOrd="1" destOrd="0" presId="urn:microsoft.com/office/officeart/2017/3/layout/HorizontalLabelsTimeline"/>
    <dgm:cxn modelId="{5FAC9FA5-F2C2-6042-BE6C-7C6E44308D38}" type="presParOf" srcId="{2706CFFD-3FFF-CD4C-B0C8-FE3A93A0F01E}" destId="{572A90B9-19EC-8848-9012-8E8EA8FAA6EB}" srcOrd="0" destOrd="0" presId="urn:microsoft.com/office/officeart/2017/3/layout/HorizontalLabelsTimeline"/>
    <dgm:cxn modelId="{1CFCFC0F-24A4-B04F-99ED-67B0E81DB9F4}" type="presParOf" srcId="{2706CFFD-3FFF-CD4C-B0C8-FE3A93A0F01E}" destId="{3C9D18EC-B4F3-8A48-8655-E8E01468D0EE}" srcOrd="1" destOrd="0" presId="urn:microsoft.com/office/officeart/2017/3/layout/HorizontalLabelsTimeline"/>
    <dgm:cxn modelId="{36A07873-2C09-0F4E-9D10-D0A7EB606464}" type="presParOf" srcId="{17BF0F41-3772-9549-950E-648871699C99}" destId="{6F3B2854-602B-F445-A594-5D0B7990A565}" srcOrd="2" destOrd="0" presId="urn:microsoft.com/office/officeart/2017/3/layout/HorizontalLabelsTimeline"/>
    <dgm:cxn modelId="{A60A93F6-AFAA-5945-84ED-23B6BCDE1593}" type="presParOf" srcId="{17BF0F41-3772-9549-950E-648871699C99}" destId="{E44F51AD-70FD-D546-99C2-8DBBFC3782FB}" srcOrd="3" destOrd="0" presId="urn:microsoft.com/office/officeart/2017/3/layout/HorizontalLabelsTimeline"/>
    <dgm:cxn modelId="{10BA8FED-0012-7042-98CA-ABBB1DA55F05}" type="presParOf" srcId="{17BF0F41-3772-9549-950E-648871699C99}" destId="{E8DFBA9B-791C-FD43-8949-F22817C41D7E}" srcOrd="4" destOrd="0" presId="urn:microsoft.com/office/officeart/2017/3/layout/HorizontalLabelsTimeline"/>
    <dgm:cxn modelId="{50B2590B-FB6E-AE4F-A40D-9CB0A7E316D1}" type="presParOf" srcId="{A238AA5F-69FE-C14D-A96E-701F25426AF4}" destId="{FA2F5589-5AC1-6443-B9D5-260D5FDFAA88}" srcOrd="7" destOrd="0" presId="urn:microsoft.com/office/officeart/2017/3/layout/HorizontalLabelsTimeline"/>
    <dgm:cxn modelId="{CB6AE710-356E-0A47-8D08-AE36EFFAC280}" type="presParOf" srcId="{A238AA5F-69FE-C14D-A96E-701F25426AF4}" destId="{7724EA4E-6306-E14B-B371-BFE13A23EA79}" srcOrd="8" destOrd="0" presId="urn:microsoft.com/office/officeart/2017/3/layout/HorizontalLabelsTimeline"/>
    <dgm:cxn modelId="{FA386B8F-A547-2F43-B177-D243D354B76F}" type="presParOf" srcId="{7724EA4E-6306-E14B-B371-BFE13A23EA79}" destId="{90DB933C-6E35-5E48-8371-F37E7A1FFE53}" srcOrd="0" destOrd="0" presId="urn:microsoft.com/office/officeart/2017/3/layout/HorizontalLabelsTimeline"/>
    <dgm:cxn modelId="{11318A90-3A32-944C-8A13-55CD0884D01B}" type="presParOf" srcId="{7724EA4E-6306-E14B-B371-BFE13A23EA79}" destId="{6808A7DD-486E-664E-B22C-5B13A69D6EFF}" srcOrd="1" destOrd="0" presId="urn:microsoft.com/office/officeart/2017/3/layout/HorizontalLabelsTimeline"/>
    <dgm:cxn modelId="{9877504F-D00C-5846-A32C-4144CEAAD98C}" type="presParOf" srcId="{6808A7DD-486E-664E-B22C-5B13A69D6EFF}" destId="{661774FE-72C1-EB48-A526-CA9D0725B18F}" srcOrd="0" destOrd="0" presId="urn:microsoft.com/office/officeart/2017/3/layout/HorizontalLabelsTimeline"/>
    <dgm:cxn modelId="{8AF88D33-8CAA-164A-914B-0DDA88C72F0C}" type="presParOf" srcId="{6808A7DD-486E-664E-B22C-5B13A69D6EFF}" destId="{B818BD82-9DD5-0048-A5C1-0EEECEB35698}" srcOrd="1" destOrd="0" presId="urn:microsoft.com/office/officeart/2017/3/layout/HorizontalLabelsTimeline"/>
    <dgm:cxn modelId="{6D03E44D-81C9-2B43-9835-E5E76DDE4CDD}" type="presParOf" srcId="{7724EA4E-6306-E14B-B371-BFE13A23EA79}" destId="{2E618A39-8B88-CA4F-90DE-8AB2DBC6609A}" srcOrd="2" destOrd="0" presId="urn:microsoft.com/office/officeart/2017/3/layout/HorizontalLabelsTimeline"/>
    <dgm:cxn modelId="{B7C39355-331A-EB45-8A1D-5BF554D36304}" type="presParOf" srcId="{7724EA4E-6306-E14B-B371-BFE13A23EA79}" destId="{C22275B0-DD5C-074D-8306-3ADD551DBC13}" srcOrd="3" destOrd="0" presId="urn:microsoft.com/office/officeart/2017/3/layout/HorizontalLabelsTimeline"/>
    <dgm:cxn modelId="{583FA0BC-B613-7E40-A605-9382FF42A26E}" type="presParOf" srcId="{7724EA4E-6306-E14B-B371-BFE13A23EA79}" destId="{AAB4BEBD-B603-B14A-AEF8-A37AEBE85F38}" srcOrd="4" destOrd="0" presId="urn:microsoft.com/office/officeart/2017/3/layout/HorizontalLabelsTimeline"/>
    <dgm:cxn modelId="{D64209C6-EA41-9C48-86E2-6DFF1A61F216}" type="presParOf" srcId="{A238AA5F-69FE-C14D-A96E-701F25426AF4}" destId="{BCC2A4C9-3854-264C-BFBE-F61BDA44930B}" srcOrd="9" destOrd="0" presId="urn:microsoft.com/office/officeart/2017/3/layout/HorizontalLabelsTimeline"/>
    <dgm:cxn modelId="{710EBB1B-85EA-5143-8625-9E235498D7ED}" type="presParOf" srcId="{A238AA5F-69FE-C14D-A96E-701F25426AF4}" destId="{EDCAE934-7723-8249-BA0B-B0230F8B0975}" srcOrd="10" destOrd="0" presId="urn:microsoft.com/office/officeart/2017/3/layout/HorizontalLabelsTimeline"/>
    <dgm:cxn modelId="{B7CEAA52-4023-5940-B021-4032BAF50F0A}" type="presParOf" srcId="{EDCAE934-7723-8249-BA0B-B0230F8B0975}" destId="{F5468D02-0AAF-5A4F-A98F-5274FBB8257C}" srcOrd="0" destOrd="0" presId="urn:microsoft.com/office/officeart/2017/3/layout/HorizontalLabelsTimeline"/>
    <dgm:cxn modelId="{42AAD39E-C62A-E34B-A461-6E6C87401194}" type="presParOf" srcId="{EDCAE934-7723-8249-BA0B-B0230F8B0975}" destId="{3F869299-56A0-7B40-A51C-625A0DD7DBD7}" srcOrd="1" destOrd="0" presId="urn:microsoft.com/office/officeart/2017/3/layout/HorizontalLabelsTimeline"/>
    <dgm:cxn modelId="{91606312-C15E-8E4A-BB1D-F2FE47ECD598}" type="presParOf" srcId="{3F869299-56A0-7B40-A51C-625A0DD7DBD7}" destId="{CBCF6A5A-2508-C744-8C57-A66BC3EAF9DC}" srcOrd="0" destOrd="0" presId="urn:microsoft.com/office/officeart/2017/3/layout/HorizontalLabelsTimeline"/>
    <dgm:cxn modelId="{5BBE0663-81B4-8D4D-BB02-363ADE096386}" type="presParOf" srcId="{3F869299-56A0-7B40-A51C-625A0DD7DBD7}" destId="{DFBC8FC7-5BB9-9641-AC5C-3D132701C474}" srcOrd="1" destOrd="0" presId="urn:microsoft.com/office/officeart/2017/3/layout/HorizontalLabelsTimeline"/>
    <dgm:cxn modelId="{859F7C65-5AD2-5141-A518-1993C29304A0}" type="presParOf" srcId="{EDCAE934-7723-8249-BA0B-B0230F8B0975}" destId="{D90BA49B-06DA-494B-80EA-3507FE310DD2}" srcOrd="2" destOrd="0" presId="urn:microsoft.com/office/officeart/2017/3/layout/HorizontalLabelsTimeline"/>
    <dgm:cxn modelId="{97864CBA-5948-1044-A687-436F2BC8902F}" type="presParOf" srcId="{EDCAE934-7723-8249-BA0B-B0230F8B0975}" destId="{32DC2D9A-9C6D-AA4B-8CA8-E9D630D3F0CE}" srcOrd="3" destOrd="0" presId="urn:microsoft.com/office/officeart/2017/3/layout/HorizontalLabelsTimeline"/>
    <dgm:cxn modelId="{92A4770C-690D-A34F-ADA5-D6765A213599}" type="presParOf" srcId="{EDCAE934-7723-8249-BA0B-B0230F8B0975}" destId="{B3CF1C0B-11C0-034B-8E25-B1C0D08D7160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307524-4835-4EA6-B3D0-DA4870C955C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CA8ADBC-780B-4653-B3C7-D5BF2E77D6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Main channel (for everyone) </a:t>
          </a:r>
        </a:p>
      </dgm:t>
    </dgm:pt>
    <dgm:pt modelId="{C353B212-EB32-4809-954E-1526912ED2F8}" type="parTrans" cxnId="{9AEADA50-866B-475B-B35B-643AA6FADEA8}">
      <dgm:prSet/>
      <dgm:spPr/>
      <dgm:t>
        <a:bodyPr/>
        <a:lstStyle/>
        <a:p>
          <a:endParaRPr lang="en-US"/>
        </a:p>
      </dgm:t>
    </dgm:pt>
    <dgm:pt modelId="{0EDDD17E-E6C4-42F1-A295-21A763BC8BE5}" type="sibTrans" cxnId="{9AEADA50-866B-475B-B35B-643AA6FADEA8}">
      <dgm:prSet/>
      <dgm:spPr/>
      <dgm:t>
        <a:bodyPr/>
        <a:lstStyle/>
        <a:p>
          <a:endParaRPr lang="en-US"/>
        </a:p>
      </dgm:t>
    </dgm:pt>
    <dgm:pt modelId="{130DCFC6-19D5-45B7-B62F-7815D1B2D5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Sub channels (one for each team member)  for individual/group support</a:t>
          </a:r>
        </a:p>
      </dgm:t>
    </dgm:pt>
    <dgm:pt modelId="{D48BD82E-5BCD-4FA1-83FE-EF726D694403}" type="parTrans" cxnId="{7BD3F73B-88BC-4C38-AA1A-8FE3F9C1D0C3}">
      <dgm:prSet/>
      <dgm:spPr/>
      <dgm:t>
        <a:bodyPr/>
        <a:lstStyle/>
        <a:p>
          <a:endParaRPr lang="en-US"/>
        </a:p>
      </dgm:t>
    </dgm:pt>
    <dgm:pt modelId="{EABDAE51-0E25-46C1-8FE3-3438E8B58FD9}" type="sibTrans" cxnId="{7BD3F73B-88BC-4C38-AA1A-8FE3F9C1D0C3}">
      <dgm:prSet/>
      <dgm:spPr/>
      <dgm:t>
        <a:bodyPr/>
        <a:lstStyle/>
        <a:p>
          <a:endParaRPr lang="en-US"/>
        </a:p>
      </dgm:t>
    </dgm:pt>
    <dgm:pt modelId="{713CA8CE-3ED8-4E5D-8C01-9E947F375A56}" type="pres">
      <dgm:prSet presAssocID="{35307524-4835-4EA6-B3D0-DA4870C955CB}" presName="root" presStyleCnt="0">
        <dgm:presLayoutVars>
          <dgm:dir/>
          <dgm:resizeHandles val="exact"/>
        </dgm:presLayoutVars>
      </dgm:prSet>
      <dgm:spPr/>
    </dgm:pt>
    <dgm:pt modelId="{BECCEFAC-1673-40B4-A0A2-BDDD203E3B86}" type="pres">
      <dgm:prSet presAssocID="{ACA8ADBC-780B-4653-B3C7-D5BF2E77D627}" presName="compNode" presStyleCnt="0"/>
      <dgm:spPr/>
    </dgm:pt>
    <dgm:pt modelId="{80A7AA47-49A1-4B77-91D1-1FCFAFBF7E61}" type="pres">
      <dgm:prSet presAssocID="{ACA8ADBC-780B-4653-B3C7-D5BF2E77D62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58B2254D-5059-4F64-A83A-BB253F8D89FA}" type="pres">
      <dgm:prSet presAssocID="{ACA8ADBC-780B-4653-B3C7-D5BF2E77D627}" presName="spaceRect" presStyleCnt="0"/>
      <dgm:spPr/>
    </dgm:pt>
    <dgm:pt modelId="{3B3C3A86-D805-45A6-A5F3-B717E56C0483}" type="pres">
      <dgm:prSet presAssocID="{ACA8ADBC-780B-4653-B3C7-D5BF2E77D627}" presName="textRect" presStyleLbl="revTx" presStyleIdx="0" presStyleCnt="2">
        <dgm:presLayoutVars>
          <dgm:chMax val="1"/>
          <dgm:chPref val="1"/>
        </dgm:presLayoutVars>
      </dgm:prSet>
      <dgm:spPr/>
    </dgm:pt>
    <dgm:pt modelId="{0EADBEE1-D5A4-4B15-9152-1951DF8400B5}" type="pres">
      <dgm:prSet presAssocID="{0EDDD17E-E6C4-42F1-A295-21A763BC8BE5}" presName="sibTrans" presStyleCnt="0"/>
      <dgm:spPr/>
    </dgm:pt>
    <dgm:pt modelId="{F6E7CD3B-D2AB-4E27-A2A3-9DC71DD301FE}" type="pres">
      <dgm:prSet presAssocID="{130DCFC6-19D5-45B7-B62F-7815D1B2D503}" presName="compNode" presStyleCnt="0"/>
      <dgm:spPr/>
    </dgm:pt>
    <dgm:pt modelId="{CCFFF1A7-3806-470E-A46F-E0BE4F0B624F}" type="pres">
      <dgm:prSet presAssocID="{130DCFC6-19D5-45B7-B62F-7815D1B2D5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CBBF082A-A804-4EB5-8046-63B85CF387DC}" type="pres">
      <dgm:prSet presAssocID="{130DCFC6-19D5-45B7-B62F-7815D1B2D503}" presName="spaceRect" presStyleCnt="0"/>
      <dgm:spPr/>
    </dgm:pt>
    <dgm:pt modelId="{DAC10DBF-6869-47F3-8ED3-342FEA1152DF}" type="pres">
      <dgm:prSet presAssocID="{130DCFC6-19D5-45B7-B62F-7815D1B2D50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E80FB33-9E34-D246-A124-B69E9EC30C60}" type="presOf" srcId="{130DCFC6-19D5-45B7-B62F-7815D1B2D503}" destId="{DAC10DBF-6869-47F3-8ED3-342FEA1152DF}" srcOrd="0" destOrd="0" presId="urn:microsoft.com/office/officeart/2018/2/layout/IconLabelList"/>
    <dgm:cxn modelId="{7BD3F73B-88BC-4C38-AA1A-8FE3F9C1D0C3}" srcId="{35307524-4835-4EA6-B3D0-DA4870C955CB}" destId="{130DCFC6-19D5-45B7-B62F-7815D1B2D503}" srcOrd="1" destOrd="0" parTransId="{D48BD82E-5BCD-4FA1-83FE-EF726D694403}" sibTransId="{EABDAE51-0E25-46C1-8FE3-3438E8B58FD9}"/>
    <dgm:cxn modelId="{9CBB7549-821E-4C4F-B3C7-CB0BD6FF53BC}" type="presOf" srcId="{35307524-4835-4EA6-B3D0-DA4870C955CB}" destId="{713CA8CE-3ED8-4E5D-8C01-9E947F375A56}" srcOrd="0" destOrd="0" presId="urn:microsoft.com/office/officeart/2018/2/layout/IconLabelList"/>
    <dgm:cxn modelId="{9AEADA50-866B-475B-B35B-643AA6FADEA8}" srcId="{35307524-4835-4EA6-B3D0-DA4870C955CB}" destId="{ACA8ADBC-780B-4653-B3C7-D5BF2E77D627}" srcOrd="0" destOrd="0" parTransId="{C353B212-EB32-4809-954E-1526912ED2F8}" sibTransId="{0EDDD17E-E6C4-42F1-A295-21A763BC8BE5}"/>
    <dgm:cxn modelId="{78B0586E-DFE5-4744-B77E-E4ED68665991}" type="presOf" srcId="{ACA8ADBC-780B-4653-B3C7-D5BF2E77D627}" destId="{3B3C3A86-D805-45A6-A5F3-B717E56C0483}" srcOrd="0" destOrd="0" presId="urn:microsoft.com/office/officeart/2018/2/layout/IconLabelList"/>
    <dgm:cxn modelId="{7F8750C0-0958-AF4B-A6AC-97AB423DD500}" type="presParOf" srcId="{713CA8CE-3ED8-4E5D-8C01-9E947F375A56}" destId="{BECCEFAC-1673-40B4-A0A2-BDDD203E3B86}" srcOrd="0" destOrd="0" presId="urn:microsoft.com/office/officeart/2018/2/layout/IconLabelList"/>
    <dgm:cxn modelId="{5692BA00-CFF6-6B4C-85B1-C92BDB8A44DC}" type="presParOf" srcId="{BECCEFAC-1673-40B4-A0A2-BDDD203E3B86}" destId="{80A7AA47-49A1-4B77-91D1-1FCFAFBF7E61}" srcOrd="0" destOrd="0" presId="urn:microsoft.com/office/officeart/2018/2/layout/IconLabelList"/>
    <dgm:cxn modelId="{16A4CF1A-FE72-5D45-9E65-C3E6DB476B74}" type="presParOf" srcId="{BECCEFAC-1673-40B4-A0A2-BDDD203E3B86}" destId="{58B2254D-5059-4F64-A83A-BB253F8D89FA}" srcOrd="1" destOrd="0" presId="urn:microsoft.com/office/officeart/2018/2/layout/IconLabelList"/>
    <dgm:cxn modelId="{CC0D24D6-F3BA-7A43-BAA8-D478D396B6EE}" type="presParOf" srcId="{BECCEFAC-1673-40B4-A0A2-BDDD203E3B86}" destId="{3B3C3A86-D805-45A6-A5F3-B717E56C0483}" srcOrd="2" destOrd="0" presId="urn:microsoft.com/office/officeart/2018/2/layout/IconLabelList"/>
    <dgm:cxn modelId="{D0F93267-3E57-1648-8F35-86533834060F}" type="presParOf" srcId="{713CA8CE-3ED8-4E5D-8C01-9E947F375A56}" destId="{0EADBEE1-D5A4-4B15-9152-1951DF8400B5}" srcOrd="1" destOrd="0" presId="urn:microsoft.com/office/officeart/2018/2/layout/IconLabelList"/>
    <dgm:cxn modelId="{46F970FB-F15D-B048-B026-2C86118D558C}" type="presParOf" srcId="{713CA8CE-3ED8-4E5D-8C01-9E947F375A56}" destId="{F6E7CD3B-D2AB-4E27-A2A3-9DC71DD301FE}" srcOrd="2" destOrd="0" presId="urn:microsoft.com/office/officeart/2018/2/layout/IconLabelList"/>
    <dgm:cxn modelId="{0B8FF520-AABA-C642-88F4-6A23515D123F}" type="presParOf" srcId="{F6E7CD3B-D2AB-4E27-A2A3-9DC71DD301FE}" destId="{CCFFF1A7-3806-470E-A46F-E0BE4F0B624F}" srcOrd="0" destOrd="0" presId="urn:microsoft.com/office/officeart/2018/2/layout/IconLabelList"/>
    <dgm:cxn modelId="{BE851625-4D44-BE4E-9AC4-0AF4135F6ED5}" type="presParOf" srcId="{F6E7CD3B-D2AB-4E27-A2A3-9DC71DD301FE}" destId="{CBBF082A-A804-4EB5-8046-63B85CF387DC}" srcOrd="1" destOrd="0" presId="urn:microsoft.com/office/officeart/2018/2/layout/IconLabelList"/>
    <dgm:cxn modelId="{B6C29563-8124-E84D-9A1F-78ADA0E247E1}" type="presParOf" srcId="{F6E7CD3B-D2AB-4E27-A2A3-9DC71DD301FE}" destId="{DAC10DBF-6869-47F3-8ED3-342FEA1152D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0E0C5-749E-4412-AD8F-53EF81EF1B18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1ED4A-928D-4C58-BD5B-55F70B62E51B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82344-1C7F-462D-883D-89E5FE2C1725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AML Environment Provisioning </a:t>
          </a:r>
        </a:p>
      </dsp:txBody>
      <dsp:txXfrm>
        <a:off x="1432649" y="2447"/>
        <a:ext cx="5156041" cy="1240389"/>
      </dsp:txXfrm>
    </dsp:sp>
    <dsp:sp modelId="{9D54A0A1-1DF3-4B0B-9C61-2EB46D35B4A4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2FC88-D3F9-48BA-8765-9C5B3A571632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78C0A-29D3-40E9-8E56-97AEA4CBCD72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AML Compute Cluster Provisioning </a:t>
          </a:r>
        </a:p>
      </dsp:txBody>
      <dsp:txXfrm>
        <a:off x="1432649" y="1552933"/>
        <a:ext cx="5156041" cy="1240389"/>
      </dsp:txXfrm>
    </dsp:sp>
    <dsp:sp modelId="{69DB871B-92F1-4EBE-BC4B-A7216B929051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60B68-EBE2-4D91-AB19-8816E323F666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165AF-99E0-4EA2-A12C-43B58D200AB0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AML Compute Instance Provisioning </a:t>
          </a:r>
        </a:p>
      </dsp:txBody>
      <dsp:txXfrm>
        <a:off x="1432649" y="3103420"/>
        <a:ext cx="5156041" cy="1240389"/>
      </dsp:txXfrm>
    </dsp:sp>
    <dsp:sp modelId="{8374871E-7BC5-4763-BBDB-56ED8168BB2D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F75FA-5867-4632-8D83-7EDE79088D9D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7F803-FDF4-4FB7-9AD1-AB0301E85409}">
      <dsp:nvSpPr>
        <dsp:cNvPr id="0" name=""/>
        <dsp:cNvSpPr/>
      </dsp:nvSpPr>
      <dsp:spPr>
        <a:xfrm>
          <a:off x="1432649" y="4653906"/>
          <a:ext cx="2964910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Approach:</a:t>
          </a:r>
        </a:p>
      </dsp:txBody>
      <dsp:txXfrm>
        <a:off x="1432649" y="4653906"/>
        <a:ext cx="2964910" cy="1240389"/>
      </dsp:txXfrm>
    </dsp:sp>
    <dsp:sp modelId="{E78F8479-AFC1-4277-97F2-EF95D89D1607}">
      <dsp:nvSpPr>
        <dsp:cNvPr id="0" name=""/>
        <dsp:cNvSpPr/>
      </dsp:nvSpPr>
      <dsp:spPr>
        <a:xfrm>
          <a:off x="4397560" y="4653906"/>
          <a:ext cx="2191130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Manual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ARM provisioning </a:t>
          </a:r>
        </a:p>
      </dsp:txBody>
      <dsp:txXfrm>
        <a:off x="4397560" y="4653906"/>
        <a:ext cx="2191130" cy="1240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B6E67-9F31-294B-98EF-84F0A4927E4C}">
      <dsp:nvSpPr>
        <dsp:cNvPr id="0" name=""/>
        <dsp:cNvSpPr/>
      </dsp:nvSpPr>
      <dsp:spPr>
        <a:xfrm>
          <a:off x="0" y="2176272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8D8D3-6575-5A49-AF1A-8A30A2349134}">
      <dsp:nvSpPr>
        <dsp:cNvPr id="0" name=""/>
        <dsp:cNvSpPr/>
      </dsp:nvSpPr>
      <dsp:spPr>
        <a:xfrm>
          <a:off x="181507" y="1349288"/>
          <a:ext cx="2643276" cy="5223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13:00 – 13:05</a:t>
          </a:r>
        </a:p>
      </dsp:txBody>
      <dsp:txXfrm>
        <a:off x="181507" y="1349288"/>
        <a:ext cx="2643276" cy="522305"/>
      </dsp:txXfrm>
    </dsp:sp>
    <dsp:sp modelId="{8BAEDF98-7094-474E-9D8C-72120AC5FFB1}">
      <dsp:nvSpPr>
        <dsp:cNvPr id="0" name=""/>
        <dsp:cNvSpPr/>
      </dsp:nvSpPr>
      <dsp:spPr>
        <a:xfrm>
          <a:off x="181507" y="773732"/>
          <a:ext cx="2643276" cy="57555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Introduction (Pratim)</a:t>
          </a:r>
        </a:p>
      </dsp:txBody>
      <dsp:txXfrm>
        <a:off x="181507" y="773732"/>
        <a:ext cx="2643276" cy="575555"/>
      </dsp:txXfrm>
    </dsp:sp>
    <dsp:sp modelId="{5B81A4F2-FF26-DD4E-98FD-E18A4F1A0A08}">
      <dsp:nvSpPr>
        <dsp:cNvPr id="0" name=""/>
        <dsp:cNvSpPr/>
      </dsp:nvSpPr>
      <dsp:spPr>
        <a:xfrm>
          <a:off x="1503145" y="1871593"/>
          <a:ext cx="0" cy="304678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AE7BD-4F5A-F345-8FE0-CD7F10E0FA5F}">
      <dsp:nvSpPr>
        <dsp:cNvPr id="0" name=""/>
        <dsp:cNvSpPr/>
      </dsp:nvSpPr>
      <dsp:spPr>
        <a:xfrm>
          <a:off x="1683368" y="2480950"/>
          <a:ext cx="2643276" cy="5223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13:05 – 13:20</a:t>
          </a:r>
        </a:p>
      </dsp:txBody>
      <dsp:txXfrm>
        <a:off x="1683368" y="2480950"/>
        <a:ext cx="2643276" cy="522305"/>
      </dsp:txXfrm>
    </dsp:sp>
    <dsp:sp modelId="{1B549606-A079-1F46-8AE1-3DBBA63D021E}">
      <dsp:nvSpPr>
        <dsp:cNvPr id="0" name=""/>
        <dsp:cNvSpPr/>
      </dsp:nvSpPr>
      <dsp:spPr>
        <a:xfrm>
          <a:off x="1683368" y="3003255"/>
          <a:ext cx="2643276" cy="80577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Overview of Responsible AI (Mufy)</a:t>
          </a:r>
        </a:p>
      </dsp:txBody>
      <dsp:txXfrm>
        <a:off x="1683368" y="3003255"/>
        <a:ext cx="2643276" cy="805778"/>
      </dsp:txXfrm>
    </dsp:sp>
    <dsp:sp modelId="{EAEADB99-FB13-4944-A181-7A9A36B40599}">
      <dsp:nvSpPr>
        <dsp:cNvPr id="0" name=""/>
        <dsp:cNvSpPr/>
      </dsp:nvSpPr>
      <dsp:spPr>
        <a:xfrm>
          <a:off x="3005007" y="2176271"/>
          <a:ext cx="0" cy="304678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FA20A-206C-B645-93A1-8061BC07F496}">
      <dsp:nvSpPr>
        <dsp:cNvPr id="0" name=""/>
        <dsp:cNvSpPr/>
      </dsp:nvSpPr>
      <dsp:spPr>
        <a:xfrm rot="2700000">
          <a:off x="1469290" y="2142417"/>
          <a:ext cx="67709" cy="677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0C165-C01F-4A41-B43F-3525989B82CF}">
      <dsp:nvSpPr>
        <dsp:cNvPr id="0" name=""/>
        <dsp:cNvSpPr/>
      </dsp:nvSpPr>
      <dsp:spPr>
        <a:xfrm rot="2700000">
          <a:off x="2971152" y="2142417"/>
          <a:ext cx="67709" cy="677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8048D-F583-4F4F-A7CC-CE8EC22038FF}">
      <dsp:nvSpPr>
        <dsp:cNvPr id="0" name=""/>
        <dsp:cNvSpPr/>
      </dsp:nvSpPr>
      <dsp:spPr>
        <a:xfrm>
          <a:off x="3185230" y="1349288"/>
          <a:ext cx="2643276" cy="5223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13:20 – 13:45</a:t>
          </a:r>
        </a:p>
      </dsp:txBody>
      <dsp:txXfrm>
        <a:off x="3185230" y="1349288"/>
        <a:ext cx="2643276" cy="522305"/>
      </dsp:txXfrm>
    </dsp:sp>
    <dsp:sp modelId="{E8EE6523-A728-414A-83AC-EC52526D413D}">
      <dsp:nvSpPr>
        <dsp:cNvPr id="0" name=""/>
        <dsp:cNvSpPr/>
      </dsp:nvSpPr>
      <dsp:spPr>
        <a:xfrm>
          <a:off x="3185230" y="313287"/>
          <a:ext cx="2643276" cy="1036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Interpretability with </a:t>
          </a:r>
          <a:r>
            <a:rPr lang="en-US" sz="1700" kern="1200" dirty="0" err="1"/>
            <a:t>glassbox</a:t>
          </a:r>
          <a:r>
            <a:rPr lang="en-US" sz="1700" kern="1200" dirty="0"/>
            <a:t> models (EBM) (</a:t>
          </a:r>
          <a:r>
            <a:rPr lang="en-US" sz="1700" kern="1200" dirty="0" err="1"/>
            <a:t>Adalina</a:t>
          </a:r>
          <a:r>
            <a:rPr lang="en-US" sz="1700" kern="1200" dirty="0"/>
            <a:t>)</a:t>
          </a:r>
        </a:p>
      </dsp:txBody>
      <dsp:txXfrm>
        <a:off x="3185230" y="313287"/>
        <a:ext cx="2643276" cy="1036000"/>
      </dsp:txXfrm>
    </dsp:sp>
    <dsp:sp modelId="{E9892034-542D-5F44-A034-56CFFC4E6554}">
      <dsp:nvSpPr>
        <dsp:cNvPr id="0" name=""/>
        <dsp:cNvSpPr/>
      </dsp:nvSpPr>
      <dsp:spPr>
        <a:xfrm>
          <a:off x="4506869" y="1871593"/>
          <a:ext cx="0" cy="304678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3A50B-3E67-D649-BFEB-B277D721056B}">
      <dsp:nvSpPr>
        <dsp:cNvPr id="0" name=""/>
        <dsp:cNvSpPr/>
      </dsp:nvSpPr>
      <dsp:spPr>
        <a:xfrm>
          <a:off x="4687092" y="2480950"/>
          <a:ext cx="2643276" cy="5223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13:45 – 14:20</a:t>
          </a:r>
        </a:p>
      </dsp:txBody>
      <dsp:txXfrm>
        <a:off x="4687092" y="2480950"/>
        <a:ext cx="2643276" cy="522305"/>
      </dsp:txXfrm>
    </dsp:sp>
    <dsp:sp modelId="{572A90B9-19EC-8848-9012-8E8EA8FAA6EB}">
      <dsp:nvSpPr>
        <dsp:cNvPr id="0" name=""/>
        <dsp:cNvSpPr/>
      </dsp:nvSpPr>
      <dsp:spPr>
        <a:xfrm>
          <a:off x="4687092" y="3003255"/>
          <a:ext cx="2643276" cy="128266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Explain </a:t>
          </a:r>
          <a:r>
            <a:rPr lang="en-US" sz="1700" kern="1200" dirty="0" err="1"/>
            <a:t>blackbox</a:t>
          </a:r>
          <a:r>
            <a:rPr lang="en-US" sz="1700" kern="1200" dirty="0"/>
            <a:t> models with SHAP (and upload explanations to AML) (Sonya)</a:t>
          </a:r>
        </a:p>
      </dsp:txBody>
      <dsp:txXfrm>
        <a:off x="4687092" y="3003255"/>
        <a:ext cx="2643276" cy="1282667"/>
      </dsp:txXfrm>
    </dsp:sp>
    <dsp:sp modelId="{6F3B2854-602B-F445-A594-5D0B7990A565}">
      <dsp:nvSpPr>
        <dsp:cNvPr id="0" name=""/>
        <dsp:cNvSpPr/>
      </dsp:nvSpPr>
      <dsp:spPr>
        <a:xfrm>
          <a:off x="6008730" y="2176271"/>
          <a:ext cx="0" cy="304678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21018-70FE-9847-B226-42005BFF19D4}">
      <dsp:nvSpPr>
        <dsp:cNvPr id="0" name=""/>
        <dsp:cNvSpPr/>
      </dsp:nvSpPr>
      <dsp:spPr>
        <a:xfrm rot="2700000">
          <a:off x="4473014" y="2142417"/>
          <a:ext cx="67709" cy="677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F51AD-70FD-D546-99C2-8DBBFC3782FB}">
      <dsp:nvSpPr>
        <dsp:cNvPr id="0" name=""/>
        <dsp:cNvSpPr/>
      </dsp:nvSpPr>
      <dsp:spPr>
        <a:xfrm rot="2700000">
          <a:off x="5974876" y="2142417"/>
          <a:ext cx="67709" cy="677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B933C-6E35-5E48-8371-F37E7A1FFE53}">
      <dsp:nvSpPr>
        <dsp:cNvPr id="0" name=""/>
        <dsp:cNvSpPr/>
      </dsp:nvSpPr>
      <dsp:spPr>
        <a:xfrm>
          <a:off x="6188954" y="1349288"/>
          <a:ext cx="2643276" cy="5223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14:20 – 14:50</a:t>
          </a:r>
        </a:p>
      </dsp:txBody>
      <dsp:txXfrm>
        <a:off x="6188954" y="1349288"/>
        <a:ext cx="2643276" cy="522305"/>
      </dsp:txXfrm>
    </dsp:sp>
    <dsp:sp modelId="{661774FE-72C1-EB48-A526-CA9D0725B18F}">
      <dsp:nvSpPr>
        <dsp:cNvPr id="0" name=""/>
        <dsp:cNvSpPr/>
      </dsp:nvSpPr>
      <dsp:spPr>
        <a:xfrm>
          <a:off x="6188954" y="66621"/>
          <a:ext cx="2643276" cy="128266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fairness assessment and unfairness mitigation (Malika)</a:t>
          </a:r>
        </a:p>
      </dsp:txBody>
      <dsp:txXfrm>
        <a:off x="6188954" y="66621"/>
        <a:ext cx="2643276" cy="1282667"/>
      </dsp:txXfrm>
    </dsp:sp>
    <dsp:sp modelId="{2E618A39-8B88-CA4F-90DE-8AB2DBC6609A}">
      <dsp:nvSpPr>
        <dsp:cNvPr id="0" name=""/>
        <dsp:cNvSpPr/>
      </dsp:nvSpPr>
      <dsp:spPr>
        <a:xfrm>
          <a:off x="7510592" y="1871593"/>
          <a:ext cx="0" cy="304678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468D02-0AAF-5A4F-A98F-5274FBB8257C}">
      <dsp:nvSpPr>
        <dsp:cNvPr id="0" name=""/>
        <dsp:cNvSpPr/>
      </dsp:nvSpPr>
      <dsp:spPr>
        <a:xfrm>
          <a:off x="7690816" y="2480950"/>
          <a:ext cx="2643276" cy="5223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14:50 – 15:00</a:t>
          </a:r>
        </a:p>
      </dsp:txBody>
      <dsp:txXfrm>
        <a:off x="7690816" y="2480950"/>
        <a:ext cx="2643276" cy="522305"/>
      </dsp:txXfrm>
    </dsp:sp>
    <dsp:sp modelId="{CBCF6A5A-2508-C744-8C57-A66BC3EAF9DC}">
      <dsp:nvSpPr>
        <dsp:cNvPr id="0" name=""/>
        <dsp:cNvSpPr/>
      </dsp:nvSpPr>
      <dsp:spPr>
        <a:xfrm>
          <a:off x="7690816" y="3003255"/>
          <a:ext cx="2643276" cy="57555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Q&amp;A/Wrap up (all)</a:t>
          </a:r>
        </a:p>
      </dsp:txBody>
      <dsp:txXfrm>
        <a:off x="7690816" y="3003255"/>
        <a:ext cx="2643276" cy="575555"/>
      </dsp:txXfrm>
    </dsp:sp>
    <dsp:sp modelId="{D90BA49B-06DA-494B-80EA-3507FE310DD2}">
      <dsp:nvSpPr>
        <dsp:cNvPr id="0" name=""/>
        <dsp:cNvSpPr/>
      </dsp:nvSpPr>
      <dsp:spPr>
        <a:xfrm>
          <a:off x="9012454" y="2176271"/>
          <a:ext cx="0" cy="304678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2275B0-DD5C-074D-8306-3ADD551DBC13}">
      <dsp:nvSpPr>
        <dsp:cNvPr id="0" name=""/>
        <dsp:cNvSpPr/>
      </dsp:nvSpPr>
      <dsp:spPr>
        <a:xfrm rot="2700000">
          <a:off x="7476737" y="2142417"/>
          <a:ext cx="67709" cy="677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C2D9A-9C6D-AA4B-8CA8-E9D630D3F0CE}">
      <dsp:nvSpPr>
        <dsp:cNvPr id="0" name=""/>
        <dsp:cNvSpPr/>
      </dsp:nvSpPr>
      <dsp:spPr>
        <a:xfrm rot="2700000">
          <a:off x="8978599" y="2142417"/>
          <a:ext cx="67709" cy="677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7AA47-49A1-4B77-91D1-1FCFAFBF7E61}">
      <dsp:nvSpPr>
        <dsp:cNvPr id="0" name=""/>
        <dsp:cNvSpPr/>
      </dsp:nvSpPr>
      <dsp:spPr>
        <a:xfrm>
          <a:off x="872079" y="1735678"/>
          <a:ext cx="1341562" cy="134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C3A86-D805-45A6-A5F3-B717E56C0483}">
      <dsp:nvSpPr>
        <dsp:cNvPr id="0" name=""/>
        <dsp:cNvSpPr/>
      </dsp:nvSpPr>
      <dsp:spPr>
        <a:xfrm>
          <a:off x="52236" y="344106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Main channel (for everyone) </a:t>
          </a:r>
        </a:p>
      </dsp:txBody>
      <dsp:txXfrm>
        <a:off x="52236" y="3441064"/>
        <a:ext cx="2981250" cy="720000"/>
      </dsp:txXfrm>
    </dsp:sp>
    <dsp:sp modelId="{CCFFF1A7-3806-470E-A46F-E0BE4F0B624F}">
      <dsp:nvSpPr>
        <dsp:cNvPr id="0" name=""/>
        <dsp:cNvSpPr/>
      </dsp:nvSpPr>
      <dsp:spPr>
        <a:xfrm>
          <a:off x="4375048" y="1735678"/>
          <a:ext cx="1341562" cy="134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10DBF-6869-47F3-8ED3-342FEA1152DF}">
      <dsp:nvSpPr>
        <dsp:cNvPr id="0" name=""/>
        <dsp:cNvSpPr/>
      </dsp:nvSpPr>
      <dsp:spPr>
        <a:xfrm>
          <a:off x="3555204" y="344106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Sub channels (one for each team member)  for individual/group support</a:t>
          </a:r>
        </a:p>
      </dsp:txBody>
      <dsp:txXfrm>
        <a:off x="3555204" y="3441064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061D-5EEC-1443-992E-FBDB599EF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33676-377C-5C44-8F52-91982F46B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8B876-2E13-0D46-99B3-72795243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E760-75F5-E840-B41E-4AD9FBE079CA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6194A-EDE1-7C4D-AC95-71C3C2C5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9770E-DCE5-8741-9E40-322A8A5C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EBB3-4043-F540-86EF-451A95D1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56C8-C6C5-4F45-AD42-58D4285E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99DDB-A6AC-2D44-9DDE-59075B4E0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CC57E-BC3E-AB48-A9CF-B2C6CBE8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E760-75F5-E840-B41E-4AD9FBE079CA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27424-BC88-2547-BA0F-8F285128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A1D64-F698-4440-91B0-1942C7F1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EBB3-4043-F540-86EF-451A95D1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1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2B547-010B-6D45-B2E8-3695B30DA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6204F-652E-AC48-80B2-ACBA23A1C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97B48-325D-394B-A631-2B84A2E0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E760-75F5-E840-B41E-4AD9FBE079CA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21296-5BD9-4849-B5B2-F9ACC605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8C6E0-5374-1641-847A-0577CB96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EBB3-4043-F540-86EF-451A95D1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1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0225-BF2A-6146-A092-D0B5B0A7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47D56-DC9B-C74D-9D95-9DF6875D7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4126D-E04D-7C44-8396-791F59BA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E760-75F5-E840-B41E-4AD9FBE079CA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4F0AE-5AE9-3F49-9E33-DB1E9149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B5FE-0361-DE4B-B07E-2436E109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EBB3-4043-F540-86EF-451A95D1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030F-DBEC-BB43-BE0A-5F209184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81AFF-19E7-924F-B22C-8B589692F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4DC7-9F68-9D48-9B10-CAE910A1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E760-75F5-E840-B41E-4AD9FBE079CA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6D7B8-90F3-C64B-9597-282077D8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CE353-14B0-FE4C-AB81-0067D0BB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EBB3-4043-F540-86EF-451A95D1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3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A88A-1CDE-C743-AD83-59A6030C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894BE-1324-2442-AC85-015FD125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C8BC2-FCEC-E14F-9CAA-B10DCF6F5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BB967-CE64-4E4B-8430-1BC3BE92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E760-75F5-E840-B41E-4AD9FBE079CA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60C90-3710-BF48-A9F2-5B3F85E8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46E2D-9014-0E42-A0BD-FE9A4B28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EBB3-4043-F540-86EF-451A95D1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4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5A1B-CCEB-5E40-830D-B40DBB8F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C9EA3-D786-E64E-975E-49BEEF5C8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BEE5B-57BA-6B40-8A7C-E4FEFF2EF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E9702-E2B8-094F-A774-DB71A3588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C7ABF-7F0D-7246-A542-6D477985C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D0372-D2FF-2A4F-BE04-E5C764A4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E760-75F5-E840-B41E-4AD9FBE079CA}" type="datetimeFigureOut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42E85-96B8-F14E-A9B9-2656BFED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65071-9885-AE44-8F25-912FD066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EBB3-4043-F540-86EF-451A95D1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3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611A-9F5A-D34B-ACF7-614E79C7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0E266-0BB0-3441-94E8-35E9655A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E760-75F5-E840-B41E-4AD9FBE079CA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C201E-B36C-9C45-B48F-398AA3FE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46C49-4F0F-F34C-83A1-51CF456F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EBB3-4043-F540-86EF-451A95D1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9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28EEC-1F57-2B41-8576-FD67797C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E760-75F5-E840-B41E-4AD9FBE079CA}" type="datetimeFigureOut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F5751-D4B4-094F-9692-DF20F2DD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B0E24-5E85-0147-9E7D-94C77678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EBB3-4043-F540-86EF-451A95D1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374D-0054-0541-8F8E-943E86F86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F19F-187A-1E43-9371-5A01780B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FB504-6574-9F47-A206-F2140D8A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2E78E-E0A6-8C41-A812-22AFC7CB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E760-75F5-E840-B41E-4AD9FBE079CA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926C1-CB16-EE4A-A627-3CC19605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6A389-57FB-DF4D-BEB6-8D71DB0E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EBB3-4043-F540-86EF-451A95D1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7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024C-FC97-E449-BE59-43FF4DD7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6DE4C-10CB-184E-A286-A30B7CFBF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42DDB-3A52-2D4A-9A2F-46C0501D7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BDC0D-63B7-8941-9C91-767A59C1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E760-75F5-E840-B41E-4AD9FBE079CA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F44A8-023A-794D-89EC-A9705E8F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D6CD7-8419-7B4B-9368-A3EF5EB4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EBB3-4043-F540-86EF-451A95D1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0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ED451B-F442-6E4D-B422-7B6E7E2B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6B0FC-0E9B-AE49-BB23-7C73ED6EF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9846-9995-504B-8286-F00614E3C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7E760-75F5-E840-B41E-4AD9FBE079CA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55CD5-D907-E74D-96B4-5FCB7A9DB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1A6E7-0FBD-E647-8F51-0CD8C715E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2EBB3-4043-F540-86EF-451A95D11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5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fajjul/ResponsibleAI-Airlift-Aug202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27" descr="Robot Outline">
            <a:extLst>
              <a:ext uri="{FF2B5EF4-FFF2-40B4-BE49-F238E27FC236}">
                <a16:creationId xmlns:a16="http://schemas.microsoft.com/office/drawing/2014/main" id="{354F030F-D453-4229-BED9-B2DFB0B3C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239" y="1525536"/>
            <a:ext cx="3775459" cy="3775459"/>
          </a:xfrm>
          <a:prstGeom prst="rect">
            <a:avLst/>
          </a:prstGeom>
        </p:spPr>
      </p:pic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Right Triangle 10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0048C-7F74-F544-A30F-85043E50B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1" y="962526"/>
            <a:ext cx="5384800" cy="3210689"/>
          </a:xfrm>
        </p:spPr>
        <p:txBody>
          <a:bodyPr anchor="b">
            <a:normAutofit/>
          </a:bodyPr>
          <a:lstStyle/>
          <a:p>
            <a:pPr algn="l"/>
            <a:r>
              <a:rPr lang="en-US" sz="7200"/>
              <a:t>Responsible AI Hands-on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9E000-ACAE-874F-898C-228C455CA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1" y="4269462"/>
            <a:ext cx="4048760" cy="1095017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Sept 2020</a:t>
            </a:r>
          </a:p>
        </p:txBody>
      </p:sp>
    </p:spTree>
    <p:extLst>
      <p:ext uri="{BB962C8B-B14F-4D97-AF65-F5344CB8AC3E}">
        <p14:creationId xmlns:p14="http://schemas.microsoft.com/office/powerpoint/2010/main" val="97860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25A83-B3E7-D64C-B7FB-D6735F2E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/>
              <a:t>Prerequisite</a:t>
            </a:r>
            <a:r>
              <a:rPr lang="en-US" sz="4800"/>
              <a:t>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249824-5652-4ACB-A7E0-99FDA08BD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97360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466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F8A44-68ED-6746-8572-D37FBDD0D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Agenda</a:t>
            </a:r>
          </a:p>
        </p:txBody>
      </p:sp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E71E77B4-14EA-49CB-91E3-106095C678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89606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660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D1CCA-8B1E-C040-A7FF-D965BCBA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/>
              <a:t>Environment Settings 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1C01B39-D505-4AA0-8811-5E240B862E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884550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278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AABA5-6287-7A45-A111-BC1A8C55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03784-15E9-7447-9B89-2B40969D8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https://github.com/mufajjul/ResponsibleAI-Airlift-Aug2020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21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FE72B-FFA1-ED4C-8B12-B20D786B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CDD8-0E53-5B46-8F4F-56576DE2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 (Malika)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82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132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Responsible AI Hands-on </vt:lpstr>
      <vt:lpstr>Prerequisite </vt:lpstr>
      <vt:lpstr>Agenda</vt:lpstr>
      <vt:lpstr>Environment Settings </vt:lpstr>
      <vt:lpstr>GITHUB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Responsible AI Hands-on </dc:title>
  <dc:creator>Mufajjul Ali</dc:creator>
  <cp:lastModifiedBy>Mufajjul Ali</cp:lastModifiedBy>
  <cp:revision>1</cp:revision>
  <dcterms:created xsi:type="dcterms:W3CDTF">2020-08-17T08:20:45Z</dcterms:created>
  <dcterms:modified xsi:type="dcterms:W3CDTF">2020-08-17T09:14:36Z</dcterms:modified>
</cp:coreProperties>
</file>