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79" r:id="rId1"/>
  </p:sldMasterIdLst>
  <p:notesMasterIdLst>
    <p:notesMasterId r:id="rId13"/>
  </p:notesMasterIdLst>
  <p:sldIdLst>
    <p:sldId id="278" r:id="rId2"/>
    <p:sldId id="281" r:id="rId3"/>
    <p:sldId id="12045" r:id="rId4"/>
    <p:sldId id="271" r:id="rId5"/>
    <p:sldId id="270" r:id="rId6"/>
    <p:sldId id="269" r:id="rId7"/>
    <p:sldId id="268" r:id="rId8"/>
    <p:sldId id="282" r:id="rId9"/>
    <p:sldId id="12047" r:id="rId10"/>
    <p:sldId id="257"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21A1D-10F1-CA41-A918-69300E413CE8}" v="75" dt="2020-09-07T15:45:00.038"/>
    <p1510:client id="{ED307031-DDB5-43D8-9586-A67599E08A56}" v="14" dt="2020-09-07T08:53:37.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422"/>
  </p:normalViewPr>
  <p:slideViewPr>
    <p:cSldViewPr snapToGrid="0">
      <p:cViewPr>
        <p:scale>
          <a:sx n="148" d="100"/>
          <a:sy n="148" d="100"/>
        </p:scale>
        <p:origin x="-448" y="-664"/>
      </p:cViewPr>
      <p:guideLst/>
    </p:cSldViewPr>
  </p:slideViewPr>
  <p:notesTextViewPr>
    <p:cViewPr>
      <p:scale>
        <a:sx n="185" d="100"/>
        <a:sy n="1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310C0-8BA5-42C6-987F-0EC7806DCC48}" type="doc">
      <dgm:prSet loTypeId="urn:microsoft.com/office/officeart/2017/3/layout/HorizontalLabelsTimeline" loCatId="process" qsTypeId="urn:microsoft.com/office/officeart/2005/8/quickstyle/simple1" qsCatId="simple" csTypeId="urn:microsoft.com/office/officeart/2005/8/colors/accent2_2" csCatId="accent2" phldr="1"/>
      <dgm:spPr/>
      <dgm:t>
        <a:bodyPr/>
        <a:lstStyle/>
        <a:p>
          <a:endParaRPr lang="en-US"/>
        </a:p>
      </dgm:t>
    </dgm:pt>
    <dgm:pt modelId="{4EBADCBA-D466-4DDD-A81B-35A07B60804B}">
      <dgm:prSet/>
      <dgm:spPr/>
      <dgm:t>
        <a:bodyPr/>
        <a:lstStyle/>
        <a:p>
          <a:pPr>
            <a:defRPr b="1"/>
          </a:pPr>
          <a:r>
            <a:rPr lang="en-US" dirty="0"/>
            <a:t>13:30 – 13:35</a:t>
          </a:r>
        </a:p>
      </dgm:t>
    </dgm:pt>
    <dgm:pt modelId="{5B7D8E44-120C-4EE3-B214-340FCFDF0F4A}" type="parTrans" cxnId="{EBCFC4A2-D0E8-4194-9A56-AB230D8B561F}">
      <dgm:prSet/>
      <dgm:spPr/>
      <dgm:t>
        <a:bodyPr/>
        <a:lstStyle/>
        <a:p>
          <a:endParaRPr lang="en-US"/>
        </a:p>
      </dgm:t>
    </dgm:pt>
    <dgm:pt modelId="{21E4D90C-94E3-47D1-B962-7CCBA9A310EE}" type="sibTrans" cxnId="{EBCFC4A2-D0E8-4194-9A56-AB230D8B561F}">
      <dgm:prSet/>
      <dgm:spPr/>
      <dgm:t>
        <a:bodyPr/>
        <a:lstStyle/>
        <a:p>
          <a:endParaRPr lang="en-US"/>
        </a:p>
      </dgm:t>
    </dgm:pt>
    <dgm:pt modelId="{24137151-1E71-4C97-9191-0C4A6A92869E}">
      <dgm:prSet/>
      <dgm:spPr/>
      <dgm:t>
        <a:bodyPr/>
        <a:lstStyle/>
        <a:p>
          <a:r>
            <a:rPr lang="en-US" dirty="0"/>
            <a:t>Introduction (Pratim)</a:t>
          </a:r>
        </a:p>
      </dgm:t>
    </dgm:pt>
    <dgm:pt modelId="{3B59F4BC-1892-44EC-A78F-D8B4FAD65892}" type="parTrans" cxnId="{6AB94A7C-793B-436A-9553-5B1739CC9AF5}">
      <dgm:prSet/>
      <dgm:spPr/>
      <dgm:t>
        <a:bodyPr/>
        <a:lstStyle/>
        <a:p>
          <a:endParaRPr lang="en-US"/>
        </a:p>
      </dgm:t>
    </dgm:pt>
    <dgm:pt modelId="{7EE7664B-9208-4ACD-9E54-E9C7BC8F2F68}" type="sibTrans" cxnId="{6AB94A7C-793B-436A-9553-5B1739CC9AF5}">
      <dgm:prSet/>
      <dgm:spPr/>
      <dgm:t>
        <a:bodyPr/>
        <a:lstStyle/>
        <a:p>
          <a:endParaRPr lang="en-US"/>
        </a:p>
      </dgm:t>
    </dgm:pt>
    <dgm:pt modelId="{0F09A172-3F7E-4744-B984-AAECEB2FFB24}">
      <dgm:prSet/>
      <dgm:spPr/>
      <dgm:t>
        <a:bodyPr/>
        <a:lstStyle/>
        <a:p>
          <a:pPr>
            <a:defRPr b="1"/>
          </a:pPr>
          <a:r>
            <a:rPr lang="en-US" dirty="0"/>
            <a:t>13:35 – 13:50</a:t>
          </a:r>
        </a:p>
      </dgm:t>
    </dgm:pt>
    <dgm:pt modelId="{3E35612D-5E9B-4765-A4DE-690864CA3431}" type="parTrans" cxnId="{CE877F05-026D-4EB8-909A-401F5EEE4598}">
      <dgm:prSet/>
      <dgm:spPr/>
      <dgm:t>
        <a:bodyPr/>
        <a:lstStyle/>
        <a:p>
          <a:endParaRPr lang="en-US"/>
        </a:p>
      </dgm:t>
    </dgm:pt>
    <dgm:pt modelId="{F444D8F4-A51F-4819-B58B-09FB279EF7FA}" type="sibTrans" cxnId="{CE877F05-026D-4EB8-909A-401F5EEE4598}">
      <dgm:prSet/>
      <dgm:spPr/>
      <dgm:t>
        <a:bodyPr/>
        <a:lstStyle/>
        <a:p>
          <a:endParaRPr lang="en-US"/>
        </a:p>
      </dgm:t>
    </dgm:pt>
    <dgm:pt modelId="{50230368-6C8F-4032-8184-9E0672E32407}">
      <dgm:prSet/>
      <dgm:spPr/>
      <dgm:t>
        <a:bodyPr/>
        <a:lstStyle/>
        <a:p>
          <a:r>
            <a:rPr lang="en-US" dirty="0"/>
            <a:t>Overview of Responsible AI (</a:t>
          </a:r>
          <a:r>
            <a:rPr lang="en-US" dirty="0" err="1"/>
            <a:t>Mufy</a:t>
          </a:r>
          <a:r>
            <a:rPr lang="en-US" dirty="0"/>
            <a:t>)</a:t>
          </a:r>
        </a:p>
      </dgm:t>
    </dgm:pt>
    <dgm:pt modelId="{138285E8-EB20-4A5D-9758-42A49242B435}" type="parTrans" cxnId="{3AD095CA-891E-418A-AF96-9ADAC5AFA288}">
      <dgm:prSet/>
      <dgm:spPr/>
      <dgm:t>
        <a:bodyPr/>
        <a:lstStyle/>
        <a:p>
          <a:endParaRPr lang="en-US"/>
        </a:p>
      </dgm:t>
    </dgm:pt>
    <dgm:pt modelId="{B8CB3C69-F44A-4183-A65D-7D220CDDDB53}" type="sibTrans" cxnId="{3AD095CA-891E-418A-AF96-9ADAC5AFA288}">
      <dgm:prSet/>
      <dgm:spPr/>
      <dgm:t>
        <a:bodyPr/>
        <a:lstStyle/>
        <a:p>
          <a:endParaRPr lang="en-US"/>
        </a:p>
      </dgm:t>
    </dgm:pt>
    <dgm:pt modelId="{44A46390-5A02-4573-8BCF-A55C10522E84}">
      <dgm:prSet/>
      <dgm:spPr/>
      <dgm:t>
        <a:bodyPr/>
        <a:lstStyle/>
        <a:p>
          <a:pPr>
            <a:defRPr b="1"/>
          </a:pPr>
          <a:r>
            <a:rPr lang="en-US" dirty="0"/>
            <a:t>13:50 – 14:15</a:t>
          </a:r>
        </a:p>
      </dgm:t>
    </dgm:pt>
    <dgm:pt modelId="{9A1341F1-6E5C-45B0-8380-649D5AAA940B}" type="parTrans" cxnId="{52F67FEB-39A1-48D8-B499-E5BFB43AAE3F}">
      <dgm:prSet/>
      <dgm:spPr/>
      <dgm:t>
        <a:bodyPr/>
        <a:lstStyle/>
        <a:p>
          <a:endParaRPr lang="en-US"/>
        </a:p>
      </dgm:t>
    </dgm:pt>
    <dgm:pt modelId="{80DEA5A2-3DFC-480F-B7A1-98E4593A247D}" type="sibTrans" cxnId="{52F67FEB-39A1-48D8-B499-E5BFB43AAE3F}">
      <dgm:prSet/>
      <dgm:spPr/>
      <dgm:t>
        <a:bodyPr/>
        <a:lstStyle/>
        <a:p>
          <a:endParaRPr lang="en-US"/>
        </a:p>
      </dgm:t>
    </dgm:pt>
    <dgm:pt modelId="{5104DF1C-25AB-4604-9422-DE547BD1B19B}">
      <dgm:prSet/>
      <dgm:spPr/>
      <dgm:t>
        <a:bodyPr/>
        <a:lstStyle/>
        <a:p>
          <a:r>
            <a:rPr lang="en-US" dirty="0"/>
            <a:t>Interpretability with </a:t>
          </a:r>
          <a:r>
            <a:rPr lang="en-US" dirty="0" err="1"/>
            <a:t>glassbox</a:t>
          </a:r>
          <a:r>
            <a:rPr lang="en-US" dirty="0"/>
            <a:t> models (EBM) (</a:t>
          </a:r>
          <a:r>
            <a:rPr lang="en-US" dirty="0">
              <a:latin typeface="Segoe UI Semibold"/>
            </a:rPr>
            <a:t>Adelina</a:t>
          </a:r>
          <a:r>
            <a:rPr lang="en-US" dirty="0"/>
            <a:t>)</a:t>
          </a:r>
        </a:p>
      </dgm:t>
    </dgm:pt>
    <dgm:pt modelId="{270A07D4-87E5-48E9-815B-F7505B1C2271}" type="parTrans" cxnId="{9A2752A5-283C-43D1-B09D-C16D41F66DF1}">
      <dgm:prSet/>
      <dgm:spPr/>
      <dgm:t>
        <a:bodyPr/>
        <a:lstStyle/>
        <a:p>
          <a:endParaRPr lang="en-US"/>
        </a:p>
      </dgm:t>
    </dgm:pt>
    <dgm:pt modelId="{752A0704-34CD-440B-87E1-D1CFA700511A}" type="sibTrans" cxnId="{9A2752A5-283C-43D1-B09D-C16D41F66DF1}">
      <dgm:prSet/>
      <dgm:spPr/>
      <dgm:t>
        <a:bodyPr/>
        <a:lstStyle/>
        <a:p>
          <a:endParaRPr lang="en-US"/>
        </a:p>
      </dgm:t>
    </dgm:pt>
    <dgm:pt modelId="{76AE7EB3-ECD5-46C6-8590-A963BCE84FB1}">
      <dgm:prSet/>
      <dgm:spPr/>
      <dgm:t>
        <a:bodyPr/>
        <a:lstStyle/>
        <a:p>
          <a:pPr>
            <a:defRPr b="1"/>
          </a:pPr>
          <a:r>
            <a:rPr lang="en-US" dirty="0"/>
            <a:t>14:25 – 15:00</a:t>
          </a:r>
        </a:p>
      </dgm:t>
    </dgm:pt>
    <dgm:pt modelId="{369E7BAF-2039-4198-958D-EC09B6CDC2DD}" type="parTrans" cxnId="{00578A8D-CF22-43E3-AF0E-7C86BC250CAC}">
      <dgm:prSet/>
      <dgm:spPr/>
      <dgm:t>
        <a:bodyPr/>
        <a:lstStyle/>
        <a:p>
          <a:endParaRPr lang="en-US"/>
        </a:p>
      </dgm:t>
    </dgm:pt>
    <dgm:pt modelId="{B9E322FF-D665-45BD-BA72-AB87852E5AF2}" type="sibTrans" cxnId="{00578A8D-CF22-43E3-AF0E-7C86BC250CAC}">
      <dgm:prSet/>
      <dgm:spPr/>
      <dgm:t>
        <a:bodyPr/>
        <a:lstStyle/>
        <a:p>
          <a:endParaRPr lang="en-US"/>
        </a:p>
      </dgm:t>
    </dgm:pt>
    <dgm:pt modelId="{3A5F20E9-312E-48AF-B37A-C1D95A5A688A}">
      <dgm:prSet/>
      <dgm:spPr/>
      <dgm:t>
        <a:bodyPr/>
        <a:lstStyle/>
        <a:p>
          <a:r>
            <a:rPr lang="en-US" dirty="0"/>
            <a:t>Explain </a:t>
          </a:r>
          <a:r>
            <a:rPr lang="en-US" dirty="0" err="1"/>
            <a:t>blackbox</a:t>
          </a:r>
          <a:r>
            <a:rPr lang="en-US" dirty="0"/>
            <a:t> models with SHAP (and upload explanations to AML) (Sonya)</a:t>
          </a:r>
        </a:p>
      </dgm:t>
    </dgm:pt>
    <dgm:pt modelId="{2933F9DE-6A00-45FE-BB5F-458770C939E7}" type="parTrans" cxnId="{A3A419A7-B8F4-4CC4-9034-BB53A549061E}">
      <dgm:prSet/>
      <dgm:spPr/>
      <dgm:t>
        <a:bodyPr/>
        <a:lstStyle/>
        <a:p>
          <a:endParaRPr lang="en-US"/>
        </a:p>
      </dgm:t>
    </dgm:pt>
    <dgm:pt modelId="{CDA2E91E-4018-46AA-90AD-B22B9C69FCD1}" type="sibTrans" cxnId="{A3A419A7-B8F4-4CC4-9034-BB53A549061E}">
      <dgm:prSet/>
      <dgm:spPr/>
      <dgm:t>
        <a:bodyPr/>
        <a:lstStyle/>
        <a:p>
          <a:endParaRPr lang="en-US"/>
        </a:p>
      </dgm:t>
    </dgm:pt>
    <dgm:pt modelId="{5FA7915B-0C7C-456E-B319-26DD70E4D9C9}">
      <dgm:prSet/>
      <dgm:spPr/>
      <dgm:t>
        <a:bodyPr/>
        <a:lstStyle/>
        <a:p>
          <a:pPr>
            <a:defRPr b="1"/>
          </a:pPr>
          <a:r>
            <a:rPr lang="en-US" dirty="0"/>
            <a:t>14:50 – 14:20</a:t>
          </a:r>
        </a:p>
      </dgm:t>
    </dgm:pt>
    <dgm:pt modelId="{6105456E-5563-4DF5-A778-D5C96B7A2461}" type="parTrans" cxnId="{487A94BC-C14D-4D37-B0C9-9BD7CA977834}">
      <dgm:prSet/>
      <dgm:spPr/>
      <dgm:t>
        <a:bodyPr/>
        <a:lstStyle/>
        <a:p>
          <a:endParaRPr lang="en-US"/>
        </a:p>
      </dgm:t>
    </dgm:pt>
    <dgm:pt modelId="{DF569948-EBE5-4A88-8E4C-A58842E4BE5F}" type="sibTrans" cxnId="{487A94BC-C14D-4D37-B0C9-9BD7CA977834}">
      <dgm:prSet/>
      <dgm:spPr/>
      <dgm:t>
        <a:bodyPr/>
        <a:lstStyle/>
        <a:p>
          <a:endParaRPr lang="en-US"/>
        </a:p>
      </dgm:t>
    </dgm:pt>
    <dgm:pt modelId="{C222242B-5530-46C1-A2AB-6D71DF30DA59}">
      <dgm:prSet/>
      <dgm:spPr/>
      <dgm:t>
        <a:bodyPr/>
        <a:lstStyle/>
        <a:p>
          <a:r>
            <a:rPr lang="en-US" dirty="0"/>
            <a:t>Model fairness assessment and unfairness mitigation (Malika)</a:t>
          </a:r>
        </a:p>
      </dgm:t>
    </dgm:pt>
    <dgm:pt modelId="{B86AA4DF-F4D4-4302-BCCE-48192BA823B6}" type="parTrans" cxnId="{B02805CC-AD9A-4B1E-8D6D-DB05C343B7CA}">
      <dgm:prSet/>
      <dgm:spPr/>
      <dgm:t>
        <a:bodyPr/>
        <a:lstStyle/>
        <a:p>
          <a:endParaRPr lang="en-US"/>
        </a:p>
      </dgm:t>
    </dgm:pt>
    <dgm:pt modelId="{8ECCBC5F-583B-4716-BBAB-3FC99B8BA9AA}" type="sibTrans" cxnId="{B02805CC-AD9A-4B1E-8D6D-DB05C343B7CA}">
      <dgm:prSet/>
      <dgm:spPr/>
      <dgm:t>
        <a:bodyPr/>
        <a:lstStyle/>
        <a:p>
          <a:endParaRPr lang="en-US"/>
        </a:p>
      </dgm:t>
    </dgm:pt>
    <dgm:pt modelId="{EBF5CCD6-DFA0-40E1-A9CB-1D00E4EB0BF7}">
      <dgm:prSet/>
      <dgm:spPr/>
      <dgm:t>
        <a:bodyPr/>
        <a:lstStyle/>
        <a:p>
          <a:pPr>
            <a:defRPr b="1"/>
          </a:pPr>
          <a:r>
            <a:rPr lang="en-US" dirty="0"/>
            <a:t>14:20 – 15:30</a:t>
          </a:r>
        </a:p>
      </dgm:t>
    </dgm:pt>
    <dgm:pt modelId="{EC4E9C5E-B1AC-4390-948D-4E7D43E3550F}" type="parTrans" cxnId="{952449A8-4465-4276-8B39-DE5C5AC6BAE4}">
      <dgm:prSet/>
      <dgm:spPr/>
      <dgm:t>
        <a:bodyPr/>
        <a:lstStyle/>
        <a:p>
          <a:endParaRPr lang="en-US"/>
        </a:p>
      </dgm:t>
    </dgm:pt>
    <dgm:pt modelId="{B4E43978-39CA-4A60-BBD6-846DC859D09F}" type="sibTrans" cxnId="{952449A8-4465-4276-8B39-DE5C5AC6BAE4}">
      <dgm:prSet/>
      <dgm:spPr/>
      <dgm:t>
        <a:bodyPr/>
        <a:lstStyle/>
        <a:p>
          <a:endParaRPr lang="en-US"/>
        </a:p>
      </dgm:t>
    </dgm:pt>
    <dgm:pt modelId="{EEB589BF-E02C-4D12-A252-923B64A8B881}">
      <dgm:prSet/>
      <dgm:spPr/>
      <dgm:t>
        <a:bodyPr/>
        <a:lstStyle/>
        <a:p>
          <a:r>
            <a:rPr lang="en-US" dirty="0"/>
            <a:t>Q&amp;A/Wrap up (all)</a:t>
          </a:r>
        </a:p>
      </dgm:t>
    </dgm:pt>
    <dgm:pt modelId="{27E68424-2FD3-4F1F-9521-128289012BD2}" type="parTrans" cxnId="{2965229F-7087-48E5-A635-4E431D3C70B2}">
      <dgm:prSet/>
      <dgm:spPr/>
      <dgm:t>
        <a:bodyPr/>
        <a:lstStyle/>
        <a:p>
          <a:endParaRPr lang="en-US"/>
        </a:p>
      </dgm:t>
    </dgm:pt>
    <dgm:pt modelId="{CFF7A3FC-5E5C-4EC2-B697-F1EBCB08CBB9}" type="sibTrans" cxnId="{2965229F-7087-48E5-A635-4E431D3C70B2}">
      <dgm:prSet/>
      <dgm:spPr/>
      <dgm:t>
        <a:bodyPr/>
        <a:lstStyle/>
        <a:p>
          <a:endParaRPr lang="en-US"/>
        </a:p>
      </dgm:t>
    </dgm:pt>
    <dgm:pt modelId="{A2877C09-A7AE-BC45-B4AA-AD4975DBE41A}" type="pres">
      <dgm:prSet presAssocID="{1A4310C0-8BA5-42C6-987F-0EC7806DCC48}" presName="root" presStyleCnt="0">
        <dgm:presLayoutVars>
          <dgm:chMax/>
          <dgm:chPref/>
          <dgm:animLvl val="lvl"/>
        </dgm:presLayoutVars>
      </dgm:prSet>
      <dgm:spPr/>
    </dgm:pt>
    <dgm:pt modelId="{164B6E67-9F31-294B-98EF-84F0A4927E4C}" type="pres">
      <dgm:prSet presAssocID="{1A4310C0-8BA5-42C6-987F-0EC7806DCC48}" presName="divider" presStyleLbl="fgAcc1" presStyleIdx="0" presStyleCnt="1"/>
      <dgm:spPr/>
    </dgm:pt>
    <dgm:pt modelId="{A238AA5F-69FE-C14D-A96E-701F25426AF4}" type="pres">
      <dgm:prSet presAssocID="{1A4310C0-8BA5-42C6-987F-0EC7806DCC48}" presName="nodes" presStyleCnt="0">
        <dgm:presLayoutVars>
          <dgm:chMax/>
          <dgm:chPref/>
          <dgm:animLvl val="lvl"/>
        </dgm:presLayoutVars>
      </dgm:prSet>
      <dgm:spPr/>
    </dgm:pt>
    <dgm:pt modelId="{75F566D5-97B2-7846-9D15-00019783EA24}" type="pres">
      <dgm:prSet presAssocID="{4EBADCBA-D466-4DDD-A81B-35A07B60804B}" presName="composite" presStyleCnt="0"/>
      <dgm:spPr/>
    </dgm:pt>
    <dgm:pt modelId="{4218D8D3-6575-5A49-AF1A-8A30A2349134}" type="pres">
      <dgm:prSet presAssocID="{4EBADCBA-D466-4DDD-A81B-35A07B60804B}" presName="L1TextContainer" presStyleLbl="alignNode1" presStyleIdx="0" presStyleCnt="6">
        <dgm:presLayoutVars>
          <dgm:chMax val="1"/>
          <dgm:chPref val="1"/>
          <dgm:bulletEnabled val="1"/>
        </dgm:presLayoutVars>
      </dgm:prSet>
      <dgm:spPr/>
    </dgm:pt>
    <dgm:pt modelId="{6416EC23-88A4-724C-9CE5-93971A1EC612}" type="pres">
      <dgm:prSet presAssocID="{4EBADCBA-D466-4DDD-A81B-35A07B60804B}" presName="L2TextContainerWrapper" presStyleCnt="0">
        <dgm:presLayoutVars>
          <dgm:bulletEnabled val="1"/>
        </dgm:presLayoutVars>
      </dgm:prSet>
      <dgm:spPr/>
    </dgm:pt>
    <dgm:pt modelId="{8BAEDF98-7094-474E-9D8C-72120AC5FFB1}" type="pres">
      <dgm:prSet presAssocID="{4EBADCBA-D466-4DDD-A81B-35A07B60804B}" presName="L2TextContainer" presStyleLbl="bgAccFollowNode1" presStyleIdx="0" presStyleCnt="6"/>
      <dgm:spPr/>
    </dgm:pt>
    <dgm:pt modelId="{5D2A2AC5-94BD-1440-B0EF-121DE70A038F}" type="pres">
      <dgm:prSet presAssocID="{4EBADCBA-D466-4DDD-A81B-35A07B60804B}" presName="FlexibleEmptyPlaceHolder" presStyleCnt="0"/>
      <dgm:spPr/>
    </dgm:pt>
    <dgm:pt modelId="{5B81A4F2-FF26-DD4E-98FD-E18A4F1A0A08}" type="pres">
      <dgm:prSet presAssocID="{4EBADCBA-D466-4DDD-A81B-35A07B60804B}" presName="ConnectLine" presStyleLbl="sibTrans1D1" presStyleIdx="0" presStyleCnt="6"/>
      <dgm:spPr/>
    </dgm:pt>
    <dgm:pt modelId="{D59FA20A-206C-B645-93A1-8061BC07F496}" type="pres">
      <dgm:prSet presAssocID="{4EBADCBA-D466-4DDD-A81B-35A07B60804B}" presName="ConnectorPoint" presStyleLbl="node1" presStyleIdx="0"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8AAC824-6424-064B-8CDE-F4D3F696AD78}" type="pres">
      <dgm:prSet presAssocID="{4EBADCBA-D466-4DDD-A81B-35A07B60804B}" presName="EmptyPlaceHolder" presStyleCnt="0"/>
      <dgm:spPr/>
    </dgm:pt>
    <dgm:pt modelId="{DBC0E0CF-4F60-0349-A3FB-403672B1B672}" type="pres">
      <dgm:prSet presAssocID="{21E4D90C-94E3-47D1-B962-7CCBA9A310EE}" presName="spaceBetweenRectangles" presStyleCnt="0"/>
      <dgm:spPr/>
    </dgm:pt>
    <dgm:pt modelId="{EC6AD3E3-9EF6-C145-8FEC-DA87010803C3}" type="pres">
      <dgm:prSet presAssocID="{0F09A172-3F7E-4744-B984-AAECEB2FFB24}" presName="composite" presStyleCnt="0"/>
      <dgm:spPr/>
    </dgm:pt>
    <dgm:pt modelId="{473AE7BD-4F5A-F345-8FE0-CD7F10E0FA5F}" type="pres">
      <dgm:prSet presAssocID="{0F09A172-3F7E-4744-B984-AAECEB2FFB24}" presName="L1TextContainer" presStyleLbl="alignNode1" presStyleIdx="1" presStyleCnt="6">
        <dgm:presLayoutVars>
          <dgm:chMax val="1"/>
          <dgm:chPref val="1"/>
          <dgm:bulletEnabled val="1"/>
        </dgm:presLayoutVars>
      </dgm:prSet>
      <dgm:spPr/>
    </dgm:pt>
    <dgm:pt modelId="{02717593-FCE9-E845-89DB-A68AAF82D0EF}" type="pres">
      <dgm:prSet presAssocID="{0F09A172-3F7E-4744-B984-AAECEB2FFB24}" presName="L2TextContainerWrapper" presStyleCnt="0">
        <dgm:presLayoutVars>
          <dgm:bulletEnabled val="1"/>
        </dgm:presLayoutVars>
      </dgm:prSet>
      <dgm:spPr/>
    </dgm:pt>
    <dgm:pt modelId="{1B549606-A079-1F46-8AE1-3DBBA63D021E}" type="pres">
      <dgm:prSet presAssocID="{0F09A172-3F7E-4744-B984-AAECEB2FFB24}" presName="L2TextContainer" presStyleLbl="bgAccFollowNode1" presStyleIdx="1" presStyleCnt="6"/>
      <dgm:spPr/>
    </dgm:pt>
    <dgm:pt modelId="{B6676DC8-A045-9943-9281-C96F7231C1F9}" type="pres">
      <dgm:prSet presAssocID="{0F09A172-3F7E-4744-B984-AAECEB2FFB24}" presName="FlexibleEmptyPlaceHolder" presStyleCnt="0"/>
      <dgm:spPr/>
    </dgm:pt>
    <dgm:pt modelId="{EAEADB99-FB13-4944-A181-7A9A36B40599}" type="pres">
      <dgm:prSet presAssocID="{0F09A172-3F7E-4744-B984-AAECEB2FFB24}" presName="ConnectLine" presStyleLbl="sibTrans1D1" presStyleIdx="1" presStyleCnt="6"/>
      <dgm:spPr/>
    </dgm:pt>
    <dgm:pt modelId="{1290C165-C01F-4A41-B43F-3525989B82CF}" type="pres">
      <dgm:prSet presAssocID="{0F09A172-3F7E-4744-B984-AAECEB2FFB24}" presName="ConnectorPoint" presStyleLbl="node1" presStyleIdx="1"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D256ACC-13B3-E546-BB3E-78B52C3612F1}" type="pres">
      <dgm:prSet presAssocID="{0F09A172-3F7E-4744-B984-AAECEB2FFB24}" presName="EmptyPlaceHolder" presStyleCnt="0"/>
      <dgm:spPr/>
    </dgm:pt>
    <dgm:pt modelId="{7B824A22-1157-AE4A-ABFE-255FFEC26F13}" type="pres">
      <dgm:prSet presAssocID="{F444D8F4-A51F-4819-B58B-09FB279EF7FA}" presName="spaceBetweenRectangles" presStyleCnt="0"/>
      <dgm:spPr/>
    </dgm:pt>
    <dgm:pt modelId="{17549EA0-B05B-9940-AAE0-F7E1F5C7159E}" type="pres">
      <dgm:prSet presAssocID="{44A46390-5A02-4573-8BCF-A55C10522E84}" presName="composite" presStyleCnt="0"/>
      <dgm:spPr/>
    </dgm:pt>
    <dgm:pt modelId="{3448048D-F583-4F4F-A7CC-CE8EC22038FF}" type="pres">
      <dgm:prSet presAssocID="{44A46390-5A02-4573-8BCF-A55C10522E84}" presName="L1TextContainer" presStyleLbl="alignNode1" presStyleIdx="2" presStyleCnt="6">
        <dgm:presLayoutVars>
          <dgm:chMax val="1"/>
          <dgm:chPref val="1"/>
          <dgm:bulletEnabled val="1"/>
        </dgm:presLayoutVars>
      </dgm:prSet>
      <dgm:spPr/>
    </dgm:pt>
    <dgm:pt modelId="{6D1F7243-39F0-3F48-AD6D-89ED1C5B918E}" type="pres">
      <dgm:prSet presAssocID="{44A46390-5A02-4573-8BCF-A55C10522E84}" presName="L2TextContainerWrapper" presStyleCnt="0">
        <dgm:presLayoutVars>
          <dgm:bulletEnabled val="1"/>
        </dgm:presLayoutVars>
      </dgm:prSet>
      <dgm:spPr/>
    </dgm:pt>
    <dgm:pt modelId="{E8EE6523-A728-414A-83AC-EC52526D413D}" type="pres">
      <dgm:prSet presAssocID="{44A46390-5A02-4573-8BCF-A55C10522E84}" presName="L2TextContainer" presStyleLbl="bgAccFollowNode1" presStyleIdx="2" presStyleCnt="6"/>
      <dgm:spPr/>
    </dgm:pt>
    <dgm:pt modelId="{3FB9A3B7-AA68-F64E-AC53-16172F0A2949}" type="pres">
      <dgm:prSet presAssocID="{44A46390-5A02-4573-8BCF-A55C10522E84}" presName="FlexibleEmptyPlaceHolder" presStyleCnt="0"/>
      <dgm:spPr/>
    </dgm:pt>
    <dgm:pt modelId="{E9892034-542D-5F44-A034-56CFFC4E6554}" type="pres">
      <dgm:prSet presAssocID="{44A46390-5A02-4573-8BCF-A55C10522E84}" presName="ConnectLine" presStyleLbl="sibTrans1D1" presStyleIdx="2" presStyleCnt="6"/>
      <dgm:spPr/>
    </dgm:pt>
    <dgm:pt modelId="{47121018-70FE-9847-B226-42005BFF19D4}" type="pres">
      <dgm:prSet presAssocID="{44A46390-5A02-4573-8BCF-A55C10522E84}" presName="ConnectorPoint" presStyleLbl="node1" presStyleIdx="2"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F0D75B7-D221-AD49-AA4B-191429FD63F8}" type="pres">
      <dgm:prSet presAssocID="{44A46390-5A02-4573-8BCF-A55C10522E84}" presName="EmptyPlaceHolder" presStyleCnt="0"/>
      <dgm:spPr/>
    </dgm:pt>
    <dgm:pt modelId="{10F0842D-A724-2949-B1FC-423D84C99794}" type="pres">
      <dgm:prSet presAssocID="{80DEA5A2-3DFC-480F-B7A1-98E4593A247D}" presName="spaceBetweenRectangles" presStyleCnt="0"/>
      <dgm:spPr/>
    </dgm:pt>
    <dgm:pt modelId="{17BF0F41-3772-9549-950E-648871699C99}" type="pres">
      <dgm:prSet presAssocID="{76AE7EB3-ECD5-46C6-8590-A963BCE84FB1}" presName="composite" presStyleCnt="0"/>
      <dgm:spPr/>
    </dgm:pt>
    <dgm:pt modelId="{8903A50B-3E67-D649-BFEB-B277D721056B}" type="pres">
      <dgm:prSet presAssocID="{76AE7EB3-ECD5-46C6-8590-A963BCE84FB1}" presName="L1TextContainer" presStyleLbl="alignNode1" presStyleIdx="3" presStyleCnt="6">
        <dgm:presLayoutVars>
          <dgm:chMax val="1"/>
          <dgm:chPref val="1"/>
          <dgm:bulletEnabled val="1"/>
        </dgm:presLayoutVars>
      </dgm:prSet>
      <dgm:spPr/>
    </dgm:pt>
    <dgm:pt modelId="{2706CFFD-3FFF-CD4C-B0C8-FE3A93A0F01E}" type="pres">
      <dgm:prSet presAssocID="{76AE7EB3-ECD5-46C6-8590-A963BCE84FB1}" presName="L2TextContainerWrapper" presStyleCnt="0">
        <dgm:presLayoutVars>
          <dgm:bulletEnabled val="1"/>
        </dgm:presLayoutVars>
      </dgm:prSet>
      <dgm:spPr/>
    </dgm:pt>
    <dgm:pt modelId="{572A90B9-19EC-8848-9012-8E8EA8FAA6EB}" type="pres">
      <dgm:prSet presAssocID="{76AE7EB3-ECD5-46C6-8590-A963BCE84FB1}" presName="L2TextContainer" presStyleLbl="bgAccFollowNode1" presStyleIdx="3" presStyleCnt="6"/>
      <dgm:spPr/>
    </dgm:pt>
    <dgm:pt modelId="{3C9D18EC-B4F3-8A48-8655-E8E01468D0EE}" type="pres">
      <dgm:prSet presAssocID="{76AE7EB3-ECD5-46C6-8590-A963BCE84FB1}" presName="FlexibleEmptyPlaceHolder" presStyleCnt="0"/>
      <dgm:spPr/>
    </dgm:pt>
    <dgm:pt modelId="{6F3B2854-602B-F445-A594-5D0B7990A565}" type="pres">
      <dgm:prSet presAssocID="{76AE7EB3-ECD5-46C6-8590-A963BCE84FB1}" presName="ConnectLine" presStyleLbl="sibTrans1D1" presStyleIdx="3" presStyleCnt="6"/>
      <dgm:spPr/>
    </dgm:pt>
    <dgm:pt modelId="{E44F51AD-70FD-D546-99C2-8DBBFC3782FB}" type="pres">
      <dgm:prSet presAssocID="{76AE7EB3-ECD5-46C6-8590-A963BCE84FB1}" presName="ConnectorPoint" presStyleLbl="node1" presStyleIdx="3"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8DFBA9B-791C-FD43-8949-F22817C41D7E}" type="pres">
      <dgm:prSet presAssocID="{76AE7EB3-ECD5-46C6-8590-A963BCE84FB1}" presName="EmptyPlaceHolder" presStyleCnt="0"/>
      <dgm:spPr/>
    </dgm:pt>
    <dgm:pt modelId="{FA2F5589-5AC1-6443-B9D5-260D5FDFAA88}" type="pres">
      <dgm:prSet presAssocID="{B9E322FF-D665-45BD-BA72-AB87852E5AF2}" presName="spaceBetweenRectangles" presStyleCnt="0"/>
      <dgm:spPr/>
    </dgm:pt>
    <dgm:pt modelId="{7724EA4E-6306-E14B-B371-BFE13A23EA79}" type="pres">
      <dgm:prSet presAssocID="{5FA7915B-0C7C-456E-B319-26DD70E4D9C9}" presName="composite" presStyleCnt="0"/>
      <dgm:spPr/>
    </dgm:pt>
    <dgm:pt modelId="{90DB933C-6E35-5E48-8371-F37E7A1FFE53}" type="pres">
      <dgm:prSet presAssocID="{5FA7915B-0C7C-456E-B319-26DD70E4D9C9}" presName="L1TextContainer" presStyleLbl="alignNode1" presStyleIdx="4" presStyleCnt="6">
        <dgm:presLayoutVars>
          <dgm:chMax val="1"/>
          <dgm:chPref val="1"/>
          <dgm:bulletEnabled val="1"/>
        </dgm:presLayoutVars>
      </dgm:prSet>
      <dgm:spPr/>
    </dgm:pt>
    <dgm:pt modelId="{6808A7DD-486E-664E-B22C-5B13A69D6EFF}" type="pres">
      <dgm:prSet presAssocID="{5FA7915B-0C7C-456E-B319-26DD70E4D9C9}" presName="L2TextContainerWrapper" presStyleCnt="0">
        <dgm:presLayoutVars>
          <dgm:bulletEnabled val="1"/>
        </dgm:presLayoutVars>
      </dgm:prSet>
      <dgm:spPr/>
    </dgm:pt>
    <dgm:pt modelId="{661774FE-72C1-EB48-A526-CA9D0725B18F}" type="pres">
      <dgm:prSet presAssocID="{5FA7915B-0C7C-456E-B319-26DD70E4D9C9}" presName="L2TextContainer" presStyleLbl="bgAccFollowNode1" presStyleIdx="4" presStyleCnt="6"/>
      <dgm:spPr/>
    </dgm:pt>
    <dgm:pt modelId="{B818BD82-9DD5-0048-A5C1-0EEECEB35698}" type="pres">
      <dgm:prSet presAssocID="{5FA7915B-0C7C-456E-B319-26DD70E4D9C9}" presName="FlexibleEmptyPlaceHolder" presStyleCnt="0"/>
      <dgm:spPr/>
    </dgm:pt>
    <dgm:pt modelId="{2E618A39-8B88-CA4F-90DE-8AB2DBC6609A}" type="pres">
      <dgm:prSet presAssocID="{5FA7915B-0C7C-456E-B319-26DD70E4D9C9}" presName="ConnectLine" presStyleLbl="sibTrans1D1" presStyleIdx="4" presStyleCnt="6"/>
      <dgm:spPr/>
    </dgm:pt>
    <dgm:pt modelId="{C22275B0-DD5C-074D-8306-3ADD551DBC13}" type="pres">
      <dgm:prSet presAssocID="{5FA7915B-0C7C-456E-B319-26DD70E4D9C9}" presName="ConnectorPoint" presStyleLbl="node1" presStyleIdx="4"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AB4BEBD-B603-B14A-AEF8-A37AEBE85F38}" type="pres">
      <dgm:prSet presAssocID="{5FA7915B-0C7C-456E-B319-26DD70E4D9C9}" presName="EmptyPlaceHolder" presStyleCnt="0"/>
      <dgm:spPr/>
    </dgm:pt>
    <dgm:pt modelId="{BCC2A4C9-3854-264C-BFBE-F61BDA44930B}" type="pres">
      <dgm:prSet presAssocID="{DF569948-EBE5-4A88-8E4C-A58842E4BE5F}" presName="spaceBetweenRectangles" presStyleCnt="0"/>
      <dgm:spPr/>
    </dgm:pt>
    <dgm:pt modelId="{EDCAE934-7723-8249-BA0B-B0230F8B0975}" type="pres">
      <dgm:prSet presAssocID="{EBF5CCD6-DFA0-40E1-A9CB-1D00E4EB0BF7}" presName="composite" presStyleCnt="0"/>
      <dgm:spPr/>
    </dgm:pt>
    <dgm:pt modelId="{F5468D02-0AAF-5A4F-A98F-5274FBB8257C}" type="pres">
      <dgm:prSet presAssocID="{EBF5CCD6-DFA0-40E1-A9CB-1D00E4EB0BF7}" presName="L1TextContainer" presStyleLbl="alignNode1" presStyleIdx="5" presStyleCnt="6">
        <dgm:presLayoutVars>
          <dgm:chMax val="1"/>
          <dgm:chPref val="1"/>
          <dgm:bulletEnabled val="1"/>
        </dgm:presLayoutVars>
      </dgm:prSet>
      <dgm:spPr/>
    </dgm:pt>
    <dgm:pt modelId="{3F869299-56A0-7B40-A51C-625A0DD7DBD7}" type="pres">
      <dgm:prSet presAssocID="{EBF5CCD6-DFA0-40E1-A9CB-1D00E4EB0BF7}" presName="L2TextContainerWrapper" presStyleCnt="0">
        <dgm:presLayoutVars>
          <dgm:bulletEnabled val="1"/>
        </dgm:presLayoutVars>
      </dgm:prSet>
      <dgm:spPr/>
    </dgm:pt>
    <dgm:pt modelId="{CBCF6A5A-2508-C744-8C57-A66BC3EAF9DC}" type="pres">
      <dgm:prSet presAssocID="{EBF5CCD6-DFA0-40E1-A9CB-1D00E4EB0BF7}" presName="L2TextContainer" presStyleLbl="bgAccFollowNode1" presStyleIdx="5" presStyleCnt="6"/>
      <dgm:spPr/>
    </dgm:pt>
    <dgm:pt modelId="{DFBC8FC7-5BB9-9641-AC5C-3D132701C474}" type="pres">
      <dgm:prSet presAssocID="{EBF5CCD6-DFA0-40E1-A9CB-1D00E4EB0BF7}" presName="FlexibleEmptyPlaceHolder" presStyleCnt="0"/>
      <dgm:spPr/>
    </dgm:pt>
    <dgm:pt modelId="{D90BA49B-06DA-494B-80EA-3507FE310DD2}" type="pres">
      <dgm:prSet presAssocID="{EBF5CCD6-DFA0-40E1-A9CB-1D00E4EB0BF7}" presName="ConnectLine" presStyleLbl="sibTrans1D1" presStyleIdx="5" presStyleCnt="6"/>
      <dgm:spPr/>
    </dgm:pt>
    <dgm:pt modelId="{32DC2D9A-9C6D-AA4B-8CA8-E9D630D3F0CE}" type="pres">
      <dgm:prSet presAssocID="{EBF5CCD6-DFA0-40E1-A9CB-1D00E4EB0BF7}" presName="ConnectorPoint" presStyleLbl="node1" presStyleIdx="5"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3CF1C0B-11C0-034B-8E25-B1C0D08D7160}" type="pres">
      <dgm:prSet presAssocID="{EBF5CCD6-DFA0-40E1-A9CB-1D00E4EB0BF7}" presName="EmptyPlaceHolder" presStyleCnt="0"/>
      <dgm:spPr/>
    </dgm:pt>
  </dgm:ptLst>
  <dgm:cxnLst>
    <dgm:cxn modelId="{6109A702-8752-AA4F-AAAE-750294CF0781}" type="presOf" srcId="{4EBADCBA-D466-4DDD-A81B-35A07B60804B}" destId="{4218D8D3-6575-5A49-AF1A-8A30A2349134}" srcOrd="0" destOrd="0" presId="urn:microsoft.com/office/officeart/2017/3/layout/HorizontalLabelsTimeline"/>
    <dgm:cxn modelId="{CE877F05-026D-4EB8-909A-401F5EEE4598}" srcId="{1A4310C0-8BA5-42C6-987F-0EC7806DCC48}" destId="{0F09A172-3F7E-4744-B984-AAECEB2FFB24}" srcOrd="1" destOrd="0" parTransId="{3E35612D-5E9B-4765-A4DE-690864CA3431}" sibTransId="{F444D8F4-A51F-4819-B58B-09FB279EF7FA}"/>
    <dgm:cxn modelId="{4230EB08-283C-DE4D-BE39-D1CB80246760}" type="presOf" srcId="{3A5F20E9-312E-48AF-B37A-C1D95A5A688A}" destId="{572A90B9-19EC-8848-9012-8E8EA8FAA6EB}" srcOrd="0" destOrd="0" presId="urn:microsoft.com/office/officeart/2017/3/layout/HorizontalLabelsTimeline"/>
    <dgm:cxn modelId="{42235C10-2085-EF40-B811-5BFFE0F24555}" type="presOf" srcId="{5104DF1C-25AB-4604-9422-DE547BD1B19B}" destId="{E8EE6523-A728-414A-83AC-EC52526D413D}" srcOrd="0" destOrd="0" presId="urn:microsoft.com/office/officeart/2017/3/layout/HorizontalLabelsTimeline"/>
    <dgm:cxn modelId="{DCADEA4B-AF4E-904A-890F-82194A9B2EAB}" type="presOf" srcId="{76AE7EB3-ECD5-46C6-8590-A963BCE84FB1}" destId="{8903A50B-3E67-D649-BFEB-B277D721056B}" srcOrd="0" destOrd="0" presId="urn:microsoft.com/office/officeart/2017/3/layout/HorizontalLabelsTimeline"/>
    <dgm:cxn modelId="{8CF3836C-71AF-F14A-8B81-E18457692F2A}" type="presOf" srcId="{1A4310C0-8BA5-42C6-987F-0EC7806DCC48}" destId="{A2877C09-A7AE-BC45-B4AA-AD4975DBE41A}" srcOrd="0" destOrd="0" presId="urn:microsoft.com/office/officeart/2017/3/layout/HorizontalLabelsTimeline"/>
    <dgm:cxn modelId="{6DE9C475-3508-394E-A0D9-685C1FBE2CC0}" type="presOf" srcId="{24137151-1E71-4C97-9191-0C4A6A92869E}" destId="{8BAEDF98-7094-474E-9D8C-72120AC5FFB1}" srcOrd="0" destOrd="0" presId="urn:microsoft.com/office/officeart/2017/3/layout/HorizontalLabelsTimeline"/>
    <dgm:cxn modelId="{20B6FE78-7F43-464D-80A3-E6DFA88F6702}" type="presOf" srcId="{C222242B-5530-46C1-A2AB-6D71DF30DA59}" destId="{661774FE-72C1-EB48-A526-CA9D0725B18F}" srcOrd="0" destOrd="0" presId="urn:microsoft.com/office/officeart/2017/3/layout/HorizontalLabelsTimeline"/>
    <dgm:cxn modelId="{6AB94A7C-793B-436A-9553-5B1739CC9AF5}" srcId="{4EBADCBA-D466-4DDD-A81B-35A07B60804B}" destId="{24137151-1E71-4C97-9191-0C4A6A92869E}" srcOrd="0" destOrd="0" parTransId="{3B59F4BC-1892-44EC-A78F-D8B4FAD65892}" sibTransId="{7EE7664B-9208-4ACD-9E54-E9C7BC8F2F68}"/>
    <dgm:cxn modelId="{00578A8D-CF22-43E3-AF0E-7C86BC250CAC}" srcId="{1A4310C0-8BA5-42C6-987F-0EC7806DCC48}" destId="{76AE7EB3-ECD5-46C6-8590-A963BCE84FB1}" srcOrd="3" destOrd="0" parTransId="{369E7BAF-2039-4198-958D-EC09B6CDC2DD}" sibTransId="{B9E322FF-D665-45BD-BA72-AB87852E5AF2}"/>
    <dgm:cxn modelId="{10380C96-67FA-2B4E-8A42-2250D72B8BB4}" type="presOf" srcId="{5FA7915B-0C7C-456E-B319-26DD70E4D9C9}" destId="{90DB933C-6E35-5E48-8371-F37E7A1FFE53}" srcOrd="0" destOrd="0" presId="urn:microsoft.com/office/officeart/2017/3/layout/HorizontalLabelsTimeline"/>
    <dgm:cxn modelId="{2965229F-7087-48E5-A635-4E431D3C70B2}" srcId="{EBF5CCD6-DFA0-40E1-A9CB-1D00E4EB0BF7}" destId="{EEB589BF-E02C-4D12-A252-923B64A8B881}" srcOrd="0" destOrd="0" parTransId="{27E68424-2FD3-4F1F-9521-128289012BD2}" sibTransId="{CFF7A3FC-5E5C-4EC2-B697-F1EBCB08CBB9}"/>
    <dgm:cxn modelId="{EBCFC4A2-D0E8-4194-9A56-AB230D8B561F}" srcId="{1A4310C0-8BA5-42C6-987F-0EC7806DCC48}" destId="{4EBADCBA-D466-4DDD-A81B-35A07B60804B}" srcOrd="0" destOrd="0" parTransId="{5B7D8E44-120C-4EE3-B214-340FCFDF0F4A}" sibTransId="{21E4D90C-94E3-47D1-B962-7CCBA9A310EE}"/>
    <dgm:cxn modelId="{9A2752A5-283C-43D1-B09D-C16D41F66DF1}" srcId="{44A46390-5A02-4573-8BCF-A55C10522E84}" destId="{5104DF1C-25AB-4604-9422-DE547BD1B19B}" srcOrd="0" destOrd="0" parTransId="{270A07D4-87E5-48E9-815B-F7505B1C2271}" sibTransId="{752A0704-34CD-440B-87E1-D1CFA700511A}"/>
    <dgm:cxn modelId="{A3A419A7-B8F4-4CC4-9034-BB53A549061E}" srcId="{76AE7EB3-ECD5-46C6-8590-A963BCE84FB1}" destId="{3A5F20E9-312E-48AF-B37A-C1D95A5A688A}" srcOrd="0" destOrd="0" parTransId="{2933F9DE-6A00-45FE-BB5F-458770C939E7}" sibTransId="{CDA2E91E-4018-46AA-90AD-B22B9C69FCD1}"/>
    <dgm:cxn modelId="{952449A8-4465-4276-8B39-DE5C5AC6BAE4}" srcId="{1A4310C0-8BA5-42C6-987F-0EC7806DCC48}" destId="{EBF5CCD6-DFA0-40E1-A9CB-1D00E4EB0BF7}" srcOrd="5" destOrd="0" parTransId="{EC4E9C5E-B1AC-4390-948D-4E7D43E3550F}" sibTransId="{B4E43978-39CA-4A60-BBD6-846DC859D09F}"/>
    <dgm:cxn modelId="{487A94BC-C14D-4D37-B0C9-9BD7CA977834}" srcId="{1A4310C0-8BA5-42C6-987F-0EC7806DCC48}" destId="{5FA7915B-0C7C-456E-B319-26DD70E4D9C9}" srcOrd="4" destOrd="0" parTransId="{6105456E-5563-4DF5-A778-D5C96B7A2461}" sibTransId="{DF569948-EBE5-4A88-8E4C-A58842E4BE5F}"/>
    <dgm:cxn modelId="{15BC12C1-4C60-ED43-A925-412F709DB14B}" type="presOf" srcId="{EBF5CCD6-DFA0-40E1-A9CB-1D00E4EB0BF7}" destId="{F5468D02-0AAF-5A4F-A98F-5274FBB8257C}" srcOrd="0" destOrd="0" presId="urn:microsoft.com/office/officeart/2017/3/layout/HorizontalLabelsTimeline"/>
    <dgm:cxn modelId="{D09D4DC6-2E4A-CD41-AD00-DC32956F8F4B}" type="presOf" srcId="{50230368-6C8F-4032-8184-9E0672E32407}" destId="{1B549606-A079-1F46-8AE1-3DBBA63D021E}" srcOrd="0" destOrd="0" presId="urn:microsoft.com/office/officeart/2017/3/layout/HorizontalLabelsTimeline"/>
    <dgm:cxn modelId="{3AD095CA-891E-418A-AF96-9ADAC5AFA288}" srcId="{0F09A172-3F7E-4744-B984-AAECEB2FFB24}" destId="{50230368-6C8F-4032-8184-9E0672E32407}" srcOrd="0" destOrd="0" parTransId="{138285E8-EB20-4A5D-9758-42A49242B435}" sibTransId="{B8CB3C69-F44A-4183-A65D-7D220CDDDB53}"/>
    <dgm:cxn modelId="{B02805CC-AD9A-4B1E-8D6D-DB05C343B7CA}" srcId="{5FA7915B-0C7C-456E-B319-26DD70E4D9C9}" destId="{C222242B-5530-46C1-A2AB-6D71DF30DA59}" srcOrd="0" destOrd="0" parTransId="{B86AA4DF-F4D4-4302-BCCE-48192BA823B6}" sibTransId="{8ECCBC5F-583B-4716-BBAB-3FC99B8BA9AA}"/>
    <dgm:cxn modelId="{E8E0C6CE-7618-6747-A91D-C49BF9013C13}" type="presOf" srcId="{44A46390-5A02-4573-8BCF-A55C10522E84}" destId="{3448048D-F583-4F4F-A7CC-CE8EC22038FF}" srcOrd="0" destOrd="0" presId="urn:microsoft.com/office/officeart/2017/3/layout/HorizontalLabelsTimeline"/>
    <dgm:cxn modelId="{568279CF-D9AF-2445-8A90-F1163672BE8F}" type="presOf" srcId="{0F09A172-3F7E-4744-B984-AAECEB2FFB24}" destId="{473AE7BD-4F5A-F345-8FE0-CD7F10E0FA5F}" srcOrd="0" destOrd="0" presId="urn:microsoft.com/office/officeart/2017/3/layout/HorizontalLabelsTimeline"/>
    <dgm:cxn modelId="{52F67FEB-39A1-48D8-B499-E5BFB43AAE3F}" srcId="{1A4310C0-8BA5-42C6-987F-0EC7806DCC48}" destId="{44A46390-5A02-4573-8BCF-A55C10522E84}" srcOrd="2" destOrd="0" parTransId="{9A1341F1-6E5C-45B0-8380-649D5AAA940B}" sibTransId="{80DEA5A2-3DFC-480F-B7A1-98E4593A247D}"/>
    <dgm:cxn modelId="{045D9CF6-2A60-0C4D-A51D-6F38516FAC15}" type="presOf" srcId="{EEB589BF-E02C-4D12-A252-923B64A8B881}" destId="{CBCF6A5A-2508-C744-8C57-A66BC3EAF9DC}" srcOrd="0" destOrd="0" presId="urn:microsoft.com/office/officeart/2017/3/layout/HorizontalLabelsTimeline"/>
    <dgm:cxn modelId="{EB87DE14-AF85-5949-A900-73E435EB5728}" type="presParOf" srcId="{A2877C09-A7AE-BC45-B4AA-AD4975DBE41A}" destId="{164B6E67-9F31-294B-98EF-84F0A4927E4C}" srcOrd="0" destOrd="0" presId="urn:microsoft.com/office/officeart/2017/3/layout/HorizontalLabelsTimeline"/>
    <dgm:cxn modelId="{E38AD323-6FCB-6741-9CBC-CFAC15971569}" type="presParOf" srcId="{A2877C09-A7AE-BC45-B4AA-AD4975DBE41A}" destId="{A238AA5F-69FE-C14D-A96E-701F25426AF4}" srcOrd="1" destOrd="0" presId="urn:microsoft.com/office/officeart/2017/3/layout/HorizontalLabelsTimeline"/>
    <dgm:cxn modelId="{E78D2584-1B91-A84D-AE17-472FF81107A0}" type="presParOf" srcId="{A238AA5F-69FE-C14D-A96E-701F25426AF4}" destId="{75F566D5-97B2-7846-9D15-00019783EA24}" srcOrd="0" destOrd="0" presId="urn:microsoft.com/office/officeart/2017/3/layout/HorizontalLabelsTimeline"/>
    <dgm:cxn modelId="{1CF89881-1959-4A42-9342-38EE9D3B09C8}" type="presParOf" srcId="{75F566D5-97B2-7846-9D15-00019783EA24}" destId="{4218D8D3-6575-5A49-AF1A-8A30A2349134}" srcOrd="0" destOrd="0" presId="urn:microsoft.com/office/officeart/2017/3/layout/HorizontalLabelsTimeline"/>
    <dgm:cxn modelId="{E31C2652-0B42-5C4B-B1F9-47ED1A674917}" type="presParOf" srcId="{75F566D5-97B2-7846-9D15-00019783EA24}" destId="{6416EC23-88A4-724C-9CE5-93971A1EC612}" srcOrd="1" destOrd="0" presId="urn:microsoft.com/office/officeart/2017/3/layout/HorizontalLabelsTimeline"/>
    <dgm:cxn modelId="{2BDF2519-7DEB-5F41-BB6A-9AE7E16F24FA}" type="presParOf" srcId="{6416EC23-88A4-724C-9CE5-93971A1EC612}" destId="{8BAEDF98-7094-474E-9D8C-72120AC5FFB1}" srcOrd="0" destOrd="0" presId="urn:microsoft.com/office/officeart/2017/3/layout/HorizontalLabelsTimeline"/>
    <dgm:cxn modelId="{2A5F68D3-25F5-E746-805A-DDF998513FA7}" type="presParOf" srcId="{6416EC23-88A4-724C-9CE5-93971A1EC612}" destId="{5D2A2AC5-94BD-1440-B0EF-121DE70A038F}" srcOrd="1" destOrd="0" presId="urn:microsoft.com/office/officeart/2017/3/layout/HorizontalLabelsTimeline"/>
    <dgm:cxn modelId="{797BAF1C-204D-DD48-87BF-07474681971B}" type="presParOf" srcId="{75F566D5-97B2-7846-9D15-00019783EA24}" destId="{5B81A4F2-FF26-DD4E-98FD-E18A4F1A0A08}" srcOrd="2" destOrd="0" presId="urn:microsoft.com/office/officeart/2017/3/layout/HorizontalLabelsTimeline"/>
    <dgm:cxn modelId="{4C30EBFD-B4E3-8B4D-BA4D-FEA17CDD7784}" type="presParOf" srcId="{75F566D5-97B2-7846-9D15-00019783EA24}" destId="{D59FA20A-206C-B645-93A1-8061BC07F496}" srcOrd="3" destOrd="0" presId="urn:microsoft.com/office/officeart/2017/3/layout/HorizontalLabelsTimeline"/>
    <dgm:cxn modelId="{E2131FD1-97AD-2145-9995-4CAEA3348B7C}" type="presParOf" srcId="{75F566D5-97B2-7846-9D15-00019783EA24}" destId="{48AAC824-6424-064B-8CDE-F4D3F696AD78}" srcOrd="4" destOrd="0" presId="urn:microsoft.com/office/officeart/2017/3/layout/HorizontalLabelsTimeline"/>
    <dgm:cxn modelId="{71F9EC2D-7ED7-AA4E-9573-07A2348B201C}" type="presParOf" srcId="{A238AA5F-69FE-C14D-A96E-701F25426AF4}" destId="{DBC0E0CF-4F60-0349-A3FB-403672B1B672}" srcOrd="1" destOrd="0" presId="urn:microsoft.com/office/officeart/2017/3/layout/HorizontalLabelsTimeline"/>
    <dgm:cxn modelId="{380C0055-61DE-AF4F-9865-835CFA8B7B25}" type="presParOf" srcId="{A238AA5F-69FE-C14D-A96E-701F25426AF4}" destId="{EC6AD3E3-9EF6-C145-8FEC-DA87010803C3}" srcOrd="2" destOrd="0" presId="urn:microsoft.com/office/officeart/2017/3/layout/HorizontalLabelsTimeline"/>
    <dgm:cxn modelId="{008923A3-65BE-4C48-9B9F-DF59758F50FB}" type="presParOf" srcId="{EC6AD3E3-9EF6-C145-8FEC-DA87010803C3}" destId="{473AE7BD-4F5A-F345-8FE0-CD7F10E0FA5F}" srcOrd="0" destOrd="0" presId="urn:microsoft.com/office/officeart/2017/3/layout/HorizontalLabelsTimeline"/>
    <dgm:cxn modelId="{6C663173-20CC-7642-94CC-86D21A88E903}" type="presParOf" srcId="{EC6AD3E3-9EF6-C145-8FEC-DA87010803C3}" destId="{02717593-FCE9-E845-89DB-A68AAF82D0EF}" srcOrd="1" destOrd="0" presId="urn:microsoft.com/office/officeart/2017/3/layout/HorizontalLabelsTimeline"/>
    <dgm:cxn modelId="{15F0E968-2BCB-B241-A868-ABDFD29B539D}" type="presParOf" srcId="{02717593-FCE9-E845-89DB-A68AAF82D0EF}" destId="{1B549606-A079-1F46-8AE1-3DBBA63D021E}" srcOrd="0" destOrd="0" presId="urn:microsoft.com/office/officeart/2017/3/layout/HorizontalLabelsTimeline"/>
    <dgm:cxn modelId="{B0669EFB-87F8-6241-85BC-87A1F133755A}" type="presParOf" srcId="{02717593-FCE9-E845-89DB-A68AAF82D0EF}" destId="{B6676DC8-A045-9943-9281-C96F7231C1F9}" srcOrd="1" destOrd="0" presId="urn:microsoft.com/office/officeart/2017/3/layout/HorizontalLabelsTimeline"/>
    <dgm:cxn modelId="{5897AA8C-F876-4246-8A2F-53EE7ABDD059}" type="presParOf" srcId="{EC6AD3E3-9EF6-C145-8FEC-DA87010803C3}" destId="{EAEADB99-FB13-4944-A181-7A9A36B40599}" srcOrd="2" destOrd="0" presId="urn:microsoft.com/office/officeart/2017/3/layout/HorizontalLabelsTimeline"/>
    <dgm:cxn modelId="{48F3649C-AA55-B04E-AFDA-241E2CE691C2}" type="presParOf" srcId="{EC6AD3E3-9EF6-C145-8FEC-DA87010803C3}" destId="{1290C165-C01F-4A41-B43F-3525989B82CF}" srcOrd="3" destOrd="0" presId="urn:microsoft.com/office/officeart/2017/3/layout/HorizontalLabelsTimeline"/>
    <dgm:cxn modelId="{1AA81E93-7C00-0B4C-BB03-3663978F7E43}" type="presParOf" srcId="{EC6AD3E3-9EF6-C145-8FEC-DA87010803C3}" destId="{AD256ACC-13B3-E546-BB3E-78B52C3612F1}" srcOrd="4" destOrd="0" presId="urn:microsoft.com/office/officeart/2017/3/layout/HorizontalLabelsTimeline"/>
    <dgm:cxn modelId="{C42D5333-6615-AD4F-B780-24DDB981AFAA}" type="presParOf" srcId="{A238AA5F-69FE-C14D-A96E-701F25426AF4}" destId="{7B824A22-1157-AE4A-ABFE-255FFEC26F13}" srcOrd="3" destOrd="0" presId="urn:microsoft.com/office/officeart/2017/3/layout/HorizontalLabelsTimeline"/>
    <dgm:cxn modelId="{C2EC75CA-DEEC-B243-A8F1-0C3EACDD9298}" type="presParOf" srcId="{A238AA5F-69FE-C14D-A96E-701F25426AF4}" destId="{17549EA0-B05B-9940-AAE0-F7E1F5C7159E}" srcOrd="4" destOrd="0" presId="urn:microsoft.com/office/officeart/2017/3/layout/HorizontalLabelsTimeline"/>
    <dgm:cxn modelId="{D54771C0-8136-5841-BF46-A2E68B6CC0BF}" type="presParOf" srcId="{17549EA0-B05B-9940-AAE0-F7E1F5C7159E}" destId="{3448048D-F583-4F4F-A7CC-CE8EC22038FF}" srcOrd="0" destOrd="0" presId="urn:microsoft.com/office/officeart/2017/3/layout/HorizontalLabelsTimeline"/>
    <dgm:cxn modelId="{C79F08E9-1F10-604A-BC6A-A274DA45C1D5}" type="presParOf" srcId="{17549EA0-B05B-9940-AAE0-F7E1F5C7159E}" destId="{6D1F7243-39F0-3F48-AD6D-89ED1C5B918E}" srcOrd="1" destOrd="0" presId="urn:microsoft.com/office/officeart/2017/3/layout/HorizontalLabelsTimeline"/>
    <dgm:cxn modelId="{E39D2EB5-7757-144A-BE61-4314CBD9F3A6}" type="presParOf" srcId="{6D1F7243-39F0-3F48-AD6D-89ED1C5B918E}" destId="{E8EE6523-A728-414A-83AC-EC52526D413D}" srcOrd="0" destOrd="0" presId="urn:microsoft.com/office/officeart/2017/3/layout/HorizontalLabelsTimeline"/>
    <dgm:cxn modelId="{C14D9C87-4AAC-664F-985E-BB286AF0083B}" type="presParOf" srcId="{6D1F7243-39F0-3F48-AD6D-89ED1C5B918E}" destId="{3FB9A3B7-AA68-F64E-AC53-16172F0A2949}" srcOrd="1" destOrd="0" presId="urn:microsoft.com/office/officeart/2017/3/layout/HorizontalLabelsTimeline"/>
    <dgm:cxn modelId="{D64CB543-850B-AB47-B56E-15100E6208CE}" type="presParOf" srcId="{17549EA0-B05B-9940-AAE0-F7E1F5C7159E}" destId="{E9892034-542D-5F44-A034-56CFFC4E6554}" srcOrd="2" destOrd="0" presId="urn:microsoft.com/office/officeart/2017/3/layout/HorizontalLabelsTimeline"/>
    <dgm:cxn modelId="{32020183-560D-F34B-B017-087F50091ADE}" type="presParOf" srcId="{17549EA0-B05B-9940-AAE0-F7E1F5C7159E}" destId="{47121018-70FE-9847-B226-42005BFF19D4}" srcOrd="3" destOrd="0" presId="urn:microsoft.com/office/officeart/2017/3/layout/HorizontalLabelsTimeline"/>
    <dgm:cxn modelId="{00A751C1-5D0D-054F-9BD0-324E76835DB8}" type="presParOf" srcId="{17549EA0-B05B-9940-AAE0-F7E1F5C7159E}" destId="{7F0D75B7-D221-AD49-AA4B-191429FD63F8}" srcOrd="4" destOrd="0" presId="urn:microsoft.com/office/officeart/2017/3/layout/HorizontalLabelsTimeline"/>
    <dgm:cxn modelId="{144A6C58-946E-2844-BB26-64D8A9E4DF74}" type="presParOf" srcId="{A238AA5F-69FE-C14D-A96E-701F25426AF4}" destId="{10F0842D-A724-2949-B1FC-423D84C99794}" srcOrd="5" destOrd="0" presId="urn:microsoft.com/office/officeart/2017/3/layout/HorizontalLabelsTimeline"/>
    <dgm:cxn modelId="{E8C414D6-F811-1A45-964F-C08A12E0B785}" type="presParOf" srcId="{A238AA5F-69FE-C14D-A96E-701F25426AF4}" destId="{17BF0F41-3772-9549-950E-648871699C99}" srcOrd="6" destOrd="0" presId="urn:microsoft.com/office/officeart/2017/3/layout/HorizontalLabelsTimeline"/>
    <dgm:cxn modelId="{5F81EEEA-37E9-6847-9DD0-A702796BC744}" type="presParOf" srcId="{17BF0F41-3772-9549-950E-648871699C99}" destId="{8903A50B-3E67-D649-BFEB-B277D721056B}" srcOrd="0" destOrd="0" presId="urn:microsoft.com/office/officeart/2017/3/layout/HorizontalLabelsTimeline"/>
    <dgm:cxn modelId="{5222AA69-7DE9-8F4C-8BBA-F557D121F24A}" type="presParOf" srcId="{17BF0F41-3772-9549-950E-648871699C99}" destId="{2706CFFD-3FFF-CD4C-B0C8-FE3A93A0F01E}" srcOrd="1" destOrd="0" presId="urn:microsoft.com/office/officeart/2017/3/layout/HorizontalLabelsTimeline"/>
    <dgm:cxn modelId="{5FAC9FA5-F2C2-6042-BE6C-7C6E44308D38}" type="presParOf" srcId="{2706CFFD-3FFF-CD4C-B0C8-FE3A93A0F01E}" destId="{572A90B9-19EC-8848-9012-8E8EA8FAA6EB}" srcOrd="0" destOrd="0" presId="urn:microsoft.com/office/officeart/2017/3/layout/HorizontalLabelsTimeline"/>
    <dgm:cxn modelId="{1CFCFC0F-24A4-B04F-99ED-67B0E81DB9F4}" type="presParOf" srcId="{2706CFFD-3FFF-CD4C-B0C8-FE3A93A0F01E}" destId="{3C9D18EC-B4F3-8A48-8655-E8E01468D0EE}" srcOrd="1" destOrd="0" presId="urn:microsoft.com/office/officeart/2017/3/layout/HorizontalLabelsTimeline"/>
    <dgm:cxn modelId="{36A07873-2C09-0F4E-9D10-D0A7EB606464}" type="presParOf" srcId="{17BF0F41-3772-9549-950E-648871699C99}" destId="{6F3B2854-602B-F445-A594-5D0B7990A565}" srcOrd="2" destOrd="0" presId="urn:microsoft.com/office/officeart/2017/3/layout/HorizontalLabelsTimeline"/>
    <dgm:cxn modelId="{A60A93F6-AFAA-5945-84ED-23B6BCDE1593}" type="presParOf" srcId="{17BF0F41-3772-9549-950E-648871699C99}" destId="{E44F51AD-70FD-D546-99C2-8DBBFC3782FB}" srcOrd="3" destOrd="0" presId="urn:microsoft.com/office/officeart/2017/3/layout/HorizontalLabelsTimeline"/>
    <dgm:cxn modelId="{10BA8FED-0012-7042-98CA-ABBB1DA55F05}" type="presParOf" srcId="{17BF0F41-3772-9549-950E-648871699C99}" destId="{E8DFBA9B-791C-FD43-8949-F22817C41D7E}" srcOrd="4" destOrd="0" presId="urn:microsoft.com/office/officeart/2017/3/layout/HorizontalLabelsTimeline"/>
    <dgm:cxn modelId="{50B2590B-FB6E-AE4F-A40D-9CB0A7E316D1}" type="presParOf" srcId="{A238AA5F-69FE-C14D-A96E-701F25426AF4}" destId="{FA2F5589-5AC1-6443-B9D5-260D5FDFAA88}" srcOrd="7" destOrd="0" presId="urn:microsoft.com/office/officeart/2017/3/layout/HorizontalLabelsTimeline"/>
    <dgm:cxn modelId="{CB6AE710-356E-0A47-8D08-AE36EFFAC280}" type="presParOf" srcId="{A238AA5F-69FE-C14D-A96E-701F25426AF4}" destId="{7724EA4E-6306-E14B-B371-BFE13A23EA79}" srcOrd="8" destOrd="0" presId="urn:microsoft.com/office/officeart/2017/3/layout/HorizontalLabelsTimeline"/>
    <dgm:cxn modelId="{FA386B8F-A547-2F43-B177-D243D354B76F}" type="presParOf" srcId="{7724EA4E-6306-E14B-B371-BFE13A23EA79}" destId="{90DB933C-6E35-5E48-8371-F37E7A1FFE53}" srcOrd="0" destOrd="0" presId="urn:microsoft.com/office/officeart/2017/3/layout/HorizontalLabelsTimeline"/>
    <dgm:cxn modelId="{11318A90-3A32-944C-8A13-55CD0884D01B}" type="presParOf" srcId="{7724EA4E-6306-E14B-B371-BFE13A23EA79}" destId="{6808A7DD-486E-664E-B22C-5B13A69D6EFF}" srcOrd="1" destOrd="0" presId="urn:microsoft.com/office/officeart/2017/3/layout/HorizontalLabelsTimeline"/>
    <dgm:cxn modelId="{9877504F-D00C-5846-A32C-4144CEAAD98C}" type="presParOf" srcId="{6808A7DD-486E-664E-B22C-5B13A69D6EFF}" destId="{661774FE-72C1-EB48-A526-CA9D0725B18F}" srcOrd="0" destOrd="0" presId="urn:microsoft.com/office/officeart/2017/3/layout/HorizontalLabelsTimeline"/>
    <dgm:cxn modelId="{8AF88D33-8CAA-164A-914B-0DDA88C72F0C}" type="presParOf" srcId="{6808A7DD-486E-664E-B22C-5B13A69D6EFF}" destId="{B818BD82-9DD5-0048-A5C1-0EEECEB35698}" srcOrd="1" destOrd="0" presId="urn:microsoft.com/office/officeart/2017/3/layout/HorizontalLabelsTimeline"/>
    <dgm:cxn modelId="{6D03E44D-81C9-2B43-9835-E5E76DDE4CDD}" type="presParOf" srcId="{7724EA4E-6306-E14B-B371-BFE13A23EA79}" destId="{2E618A39-8B88-CA4F-90DE-8AB2DBC6609A}" srcOrd="2" destOrd="0" presId="urn:microsoft.com/office/officeart/2017/3/layout/HorizontalLabelsTimeline"/>
    <dgm:cxn modelId="{B7C39355-331A-EB45-8A1D-5BF554D36304}" type="presParOf" srcId="{7724EA4E-6306-E14B-B371-BFE13A23EA79}" destId="{C22275B0-DD5C-074D-8306-3ADD551DBC13}" srcOrd="3" destOrd="0" presId="urn:microsoft.com/office/officeart/2017/3/layout/HorizontalLabelsTimeline"/>
    <dgm:cxn modelId="{583FA0BC-B613-7E40-A605-9382FF42A26E}" type="presParOf" srcId="{7724EA4E-6306-E14B-B371-BFE13A23EA79}" destId="{AAB4BEBD-B603-B14A-AEF8-A37AEBE85F38}" srcOrd="4" destOrd="0" presId="urn:microsoft.com/office/officeart/2017/3/layout/HorizontalLabelsTimeline"/>
    <dgm:cxn modelId="{D64209C6-EA41-9C48-86E2-6DFF1A61F216}" type="presParOf" srcId="{A238AA5F-69FE-C14D-A96E-701F25426AF4}" destId="{BCC2A4C9-3854-264C-BFBE-F61BDA44930B}" srcOrd="9" destOrd="0" presId="urn:microsoft.com/office/officeart/2017/3/layout/HorizontalLabelsTimeline"/>
    <dgm:cxn modelId="{710EBB1B-85EA-5143-8625-9E235498D7ED}" type="presParOf" srcId="{A238AA5F-69FE-C14D-A96E-701F25426AF4}" destId="{EDCAE934-7723-8249-BA0B-B0230F8B0975}" srcOrd="10" destOrd="0" presId="urn:microsoft.com/office/officeart/2017/3/layout/HorizontalLabelsTimeline"/>
    <dgm:cxn modelId="{B7CEAA52-4023-5940-B021-4032BAF50F0A}" type="presParOf" srcId="{EDCAE934-7723-8249-BA0B-B0230F8B0975}" destId="{F5468D02-0AAF-5A4F-A98F-5274FBB8257C}" srcOrd="0" destOrd="0" presId="urn:microsoft.com/office/officeart/2017/3/layout/HorizontalLabelsTimeline"/>
    <dgm:cxn modelId="{42AAD39E-C62A-E34B-A461-6E6C87401194}" type="presParOf" srcId="{EDCAE934-7723-8249-BA0B-B0230F8B0975}" destId="{3F869299-56A0-7B40-A51C-625A0DD7DBD7}" srcOrd="1" destOrd="0" presId="urn:microsoft.com/office/officeart/2017/3/layout/HorizontalLabelsTimeline"/>
    <dgm:cxn modelId="{91606312-C15E-8E4A-BB1D-F2FE47ECD598}" type="presParOf" srcId="{3F869299-56A0-7B40-A51C-625A0DD7DBD7}" destId="{CBCF6A5A-2508-C744-8C57-A66BC3EAF9DC}" srcOrd="0" destOrd="0" presId="urn:microsoft.com/office/officeart/2017/3/layout/HorizontalLabelsTimeline"/>
    <dgm:cxn modelId="{5BBE0663-81B4-8D4D-BB02-363ADE096386}" type="presParOf" srcId="{3F869299-56A0-7B40-A51C-625A0DD7DBD7}" destId="{DFBC8FC7-5BB9-9641-AC5C-3D132701C474}" srcOrd="1" destOrd="0" presId="urn:microsoft.com/office/officeart/2017/3/layout/HorizontalLabelsTimeline"/>
    <dgm:cxn modelId="{859F7C65-5AD2-5141-A518-1993C29304A0}" type="presParOf" srcId="{EDCAE934-7723-8249-BA0B-B0230F8B0975}" destId="{D90BA49B-06DA-494B-80EA-3507FE310DD2}" srcOrd="2" destOrd="0" presId="urn:microsoft.com/office/officeart/2017/3/layout/HorizontalLabelsTimeline"/>
    <dgm:cxn modelId="{97864CBA-5948-1044-A687-436F2BC8902F}" type="presParOf" srcId="{EDCAE934-7723-8249-BA0B-B0230F8B0975}" destId="{32DC2D9A-9C6D-AA4B-8CA8-E9D630D3F0CE}" srcOrd="3" destOrd="0" presId="urn:microsoft.com/office/officeart/2017/3/layout/HorizontalLabelsTimeline"/>
    <dgm:cxn modelId="{92A4770C-690D-A34F-ADA5-D6765A213599}" type="presParOf" srcId="{EDCAE934-7723-8249-BA0B-B0230F8B0975}" destId="{B3CF1C0B-11C0-034B-8E25-B1C0D08D7160}"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B6E67-9F31-294B-98EF-84F0A4927E4C}">
      <dsp:nvSpPr>
        <dsp:cNvPr id="0" name=""/>
        <dsp:cNvSpPr/>
      </dsp:nvSpPr>
      <dsp:spPr>
        <a:xfrm>
          <a:off x="0" y="2176272"/>
          <a:ext cx="10515600" cy="0"/>
        </a:xfrm>
        <a:prstGeom prst="lin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18D8D3-6575-5A49-AF1A-8A30A2349134}">
      <dsp:nvSpPr>
        <dsp:cNvPr id="0" name=""/>
        <dsp:cNvSpPr/>
      </dsp:nvSpPr>
      <dsp:spPr>
        <a:xfrm>
          <a:off x="181507" y="1349288"/>
          <a:ext cx="2643276" cy="5223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13:30 – 13:35</a:t>
          </a:r>
        </a:p>
      </dsp:txBody>
      <dsp:txXfrm>
        <a:off x="181507" y="1349288"/>
        <a:ext cx="2643276" cy="522305"/>
      </dsp:txXfrm>
    </dsp:sp>
    <dsp:sp modelId="{8BAEDF98-7094-474E-9D8C-72120AC5FFB1}">
      <dsp:nvSpPr>
        <dsp:cNvPr id="0" name=""/>
        <dsp:cNvSpPr/>
      </dsp:nvSpPr>
      <dsp:spPr>
        <a:xfrm>
          <a:off x="181507" y="773732"/>
          <a:ext cx="2643276" cy="575555"/>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Introduction (Pratim)</a:t>
          </a:r>
        </a:p>
      </dsp:txBody>
      <dsp:txXfrm>
        <a:off x="181507" y="773732"/>
        <a:ext cx="2643276" cy="575555"/>
      </dsp:txXfrm>
    </dsp:sp>
    <dsp:sp modelId="{5B81A4F2-FF26-DD4E-98FD-E18A4F1A0A08}">
      <dsp:nvSpPr>
        <dsp:cNvPr id="0" name=""/>
        <dsp:cNvSpPr/>
      </dsp:nvSpPr>
      <dsp:spPr>
        <a:xfrm>
          <a:off x="1503145" y="1871593"/>
          <a:ext cx="0" cy="304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3AE7BD-4F5A-F345-8FE0-CD7F10E0FA5F}">
      <dsp:nvSpPr>
        <dsp:cNvPr id="0" name=""/>
        <dsp:cNvSpPr/>
      </dsp:nvSpPr>
      <dsp:spPr>
        <a:xfrm>
          <a:off x="1683368" y="2480950"/>
          <a:ext cx="2643276" cy="5223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13:35 – 13:50</a:t>
          </a:r>
        </a:p>
      </dsp:txBody>
      <dsp:txXfrm>
        <a:off x="1683368" y="2480950"/>
        <a:ext cx="2643276" cy="522305"/>
      </dsp:txXfrm>
    </dsp:sp>
    <dsp:sp modelId="{1B549606-A079-1F46-8AE1-3DBBA63D021E}">
      <dsp:nvSpPr>
        <dsp:cNvPr id="0" name=""/>
        <dsp:cNvSpPr/>
      </dsp:nvSpPr>
      <dsp:spPr>
        <a:xfrm>
          <a:off x="1683368" y="3003255"/>
          <a:ext cx="2643276" cy="80577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Overview of Responsible AI (</a:t>
          </a:r>
          <a:r>
            <a:rPr lang="en-US" sz="1700" kern="1200" dirty="0" err="1"/>
            <a:t>Mufy</a:t>
          </a:r>
          <a:r>
            <a:rPr lang="en-US" sz="1700" kern="1200" dirty="0"/>
            <a:t>)</a:t>
          </a:r>
        </a:p>
      </dsp:txBody>
      <dsp:txXfrm>
        <a:off x="1683368" y="3003255"/>
        <a:ext cx="2643276" cy="805778"/>
      </dsp:txXfrm>
    </dsp:sp>
    <dsp:sp modelId="{EAEADB99-FB13-4944-A181-7A9A36B40599}">
      <dsp:nvSpPr>
        <dsp:cNvPr id="0" name=""/>
        <dsp:cNvSpPr/>
      </dsp:nvSpPr>
      <dsp:spPr>
        <a:xfrm>
          <a:off x="3005007" y="2176271"/>
          <a:ext cx="0" cy="304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9FA20A-206C-B645-93A1-8061BC07F496}">
      <dsp:nvSpPr>
        <dsp:cNvPr id="0" name=""/>
        <dsp:cNvSpPr/>
      </dsp:nvSpPr>
      <dsp:spPr>
        <a:xfrm rot="2700000">
          <a:off x="1469290" y="2142417"/>
          <a:ext cx="67709" cy="67709"/>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0C165-C01F-4A41-B43F-3525989B82CF}">
      <dsp:nvSpPr>
        <dsp:cNvPr id="0" name=""/>
        <dsp:cNvSpPr/>
      </dsp:nvSpPr>
      <dsp:spPr>
        <a:xfrm rot="2700000">
          <a:off x="2971152" y="2142417"/>
          <a:ext cx="67709" cy="67709"/>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8048D-F583-4F4F-A7CC-CE8EC22038FF}">
      <dsp:nvSpPr>
        <dsp:cNvPr id="0" name=""/>
        <dsp:cNvSpPr/>
      </dsp:nvSpPr>
      <dsp:spPr>
        <a:xfrm>
          <a:off x="3185230" y="1349288"/>
          <a:ext cx="2643276" cy="5223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13:50 – 14:15</a:t>
          </a:r>
        </a:p>
      </dsp:txBody>
      <dsp:txXfrm>
        <a:off x="3185230" y="1349288"/>
        <a:ext cx="2643276" cy="522305"/>
      </dsp:txXfrm>
    </dsp:sp>
    <dsp:sp modelId="{E8EE6523-A728-414A-83AC-EC52526D413D}">
      <dsp:nvSpPr>
        <dsp:cNvPr id="0" name=""/>
        <dsp:cNvSpPr/>
      </dsp:nvSpPr>
      <dsp:spPr>
        <a:xfrm>
          <a:off x="3185230" y="313287"/>
          <a:ext cx="2643276" cy="1036000"/>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Interpretability with </a:t>
          </a:r>
          <a:r>
            <a:rPr lang="en-US" sz="1700" kern="1200" dirty="0" err="1"/>
            <a:t>glassbox</a:t>
          </a:r>
          <a:r>
            <a:rPr lang="en-US" sz="1700" kern="1200" dirty="0"/>
            <a:t> models (EBM) (</a:t>
          </a:r>
          <a:r>
            <a:rPr lang="en-US" sz="1700" kern="1200" dirty="0">
              <a:latin typeface="Segoe UI Semibold"/>
            </a:rPr>
            <a:t>Adelina</a:t>
          </a:r>
          <a:r>
            <a:rPr lang="en-US" sz="1700" kern="1200" dirty="0"/>
            <a:t>)</a:t>
          </a:r>
        </a:p>
      </dsp:txBody>
      <dsp:txXfrm>
        <a:off x="3185230" y="313287"/>
        <a:ext cx="2643276" cy="1036000"/>
      </dsp:txXfrm>
    </dsp:sp>
    <dsp:sp modelId="{E9892034-542D-5F44-A034-56CFFC4E6554}">
      <dsp:nvSpPr>
        <dsp:cNvPr id="0" name=""/>
        <dsp:cNvSpPr/>
      </dsp:nvSpPr>
      <dsp:spPr>
        <a:xfrm>
          <a:off x="4506869" y="1871593"/>
          <a:ext cx="0" cy="304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03A50B-3E67-D649-BFEB-B277D721056B}">
      <dsp:nvSpPr>
        <dsp:cNvPr id="0" name=""/>
        <dsp:cNvSpPr/>
      </dsp:nvSpPr>
      <dsp:spPr>
        <a:xfrm>
          <a:off x="4687092" y="2480950"/>
          <a:ext cx="2643276" cy="5223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14:25 – 15:00</a:t>
          </a:r>
        </a:p>
      </dsp:txBody>
      <dsp:txXfrm>
        <a:off x="4687092" y="2480950"/>
        <a:ext cx="2643276" cy="522305"/>
      </dsp:txXfrm>
    </dsp:sp>
    <dsp:sp modelId="{572A90B9-19EC-8848-9012-8E8EA8FAA6EB}">
      <dsp:nvSpPr>
        <dsp:cNvPr id="0" name=""/>
        <dsp:cNvSpPr/>
      </dsp:nvSpPr>
      <dsp:spPr>
        <a:xfrm>
          <a:off x="4687092" y="3003255"/>
          <a:ext cx="2643276" cy="128266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Explain </a:t>
          </a:r>
          <a:r>
            <a:rPr lang="en-US" sz="1700" kern="1200" dirty="0" err="1"/>
            <a:t>blackbox</a:t>
          </a:r>
          <a:r>
            <a:rPr lang="en-US" sz="1700" kern="1200" dirty="0"/>
            <a:t> models with SHAP (and upload explanations to AML) (Sonya)</a:t>
          </a:r>
        </a:p>
      </dsp:txBody>
      <dsp:txXfrm>
        <a:off x="4687092" y="3003255"/>
        <a:ext cx="2643276" cy="1282667"/>
      </dsp:txXfrm>
    </dsp:sp>
    <dsp:sp modelId="{6F3B2854-602B-F445-A594-5D0B7990A565}">
      <dsp:nvSpPr>
        <dsp:cNvPr id="0" name=""/>
        <dsp:cNvSpPr/>
      </dsp:nvSpPr>
      <dsp:spPr>
        <a:xfrm>
          <a:off x="6008730" y="2176271"/>
          <a:ext cx="0" cy="304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121018-70FE-9847-B226-42005BFF19D4}">
      <dsp:nvSpPr>
        <dsp:cNvPr id="0" name=""/>
        <dsp:cNvSpPr/>
      </dsp:nvSpPr>
      <dsp:spPr>
        <a:xfrm rot="2700000">
          <a:off x="4473014" y="2142417"/>
          <a:ext cx="67709" cy="67709"/>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F51AD-70FD-D546-99C2-8DBBFC3782FB}">
      <dsp:nvSpPr>
        <dsp:cNvPr id="0" name=""/>
        <dsp:cNvSpPr/>
      </dsp:nvSpPr>
      <dsp:spPr>
        <a:xfrm rot="2700000">
          <a:off x="5974876" y="2142417"/>
          <a:ext cx="67709" cy="67709"/>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B933C-6E35-5E48-8371-F37E7A1FFE53}">
      <dsp:nvSpPr>
        <dsp:cNvPr id="0" name=""/>
        <dsp:cNvSpPr/>
      </dsp:nvSpPr>
      <dsp:spPr>
        <a:xfrm>
          <a:off x="6188954" y="1349288"/>
          <a:ext cx="2643276" cy="5223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14:50 – 14:20</a:t>
          </a:r>
        </a:p>
      </dsp:txBody>
      <dsp:txXfrm>
        <a:off x="6188954" y="1349288"/>
        <a:ext cx="2643276" cy="522305"/>
      </dsp:txXfrm>
    </dsp:sp>
    <dsp:sp modelId="{661774FE-72C1-EB48-A526-CA9D0725B18F}">
      <dsp:nvSpPr>
        <dsp:cNvPr id="0" name=""/>
        <dsp:cNvSpPr/>
      </dsp:nvSpPr>
      <dsp:spPr>
        <a:xfrm>
          <a:off x="6188954" y="66621"/>
          <a:ext cx="2643276" cy="1282667"/>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Model fairness assessment and unfairness mitigation (Malika)</a:t>
          </a:r>
        </a:p>
      </dsp:txBody>
      <dsp:txXfrm>
        <a:off x="6188954" y="66621"/>
        <a:ext cx="2643276" cy="1282667"/>
      </dsp:txXfrm>
    </dsp:sp>
    <dsp:sp modelId="{2E618A39-8B88-CA4F-90DE-8AB2DBC6609A}">
      <dsp:nvSpPr>
        <dsp:cNvPr id="0" name=""/>
        <dsp:cNvSpPr/>
      </dsp:nvSpPr>
      <dsp:spPr>
        <a:xfrm>
          <a:off x="7510592" y="1871593"/>
          <a:ext cx="0" cy="304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468D02-0AAF-5A4F-A98F-5274FBB8257C}">
      <dsp:nvSpPr>
        <dsp:cNvPr id="0" name=""/>
        <dsp:cNvSpPr/>
      </dsp:nvSpPr>
      <dsp:spPr>
        <a:xfrm>
          <a:off x="7690816" y="2480950"/>
          <a:ext cx="2643276" cy="5223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14:20 – 15:30</a:t>
          </a:r>
        </a:p>
      </dsp:txBody>
      <dsp:txXfrm>
        <a:off x="7690816" y="2480950"/>
        <a:ext cx="2643276" cy="522305"/>
      </dsp:txXfrm>
    </dsp:sp>
    <dsp:sp modelId="{CBCF6A5A-2508-C744-8C57-A66BC3EAF9DC}">
      <dsp:nvSpPr>
        <dsp:cNvPr id="0" name=""/>
        <dsp:cNvSpPr/>
      </dsp:nvSpPr>
      <dsp:spPr>
        <a:xfrm>
          <a:off x="7690816" y="3003255"/>
          <a:ext cx="2643276" cy="575555"/>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Q&amp;A/Wrap up (all)</a:t>
          </a:r>
        </a:p>
      </dsp:txBody>
      <dsp:txXfrm>
        <a:off x="7690816" y="3003255"/>
        <a:ext cx="2643276" cy="575555"/>
      </dsp:txXfrm>
    </dsp:sp>
    <dsp:sp modelId="{D90BA49B-06DA-494B-80EA-3507FE310DD2}">
      <dsp:nvSpPr>
        <dsp:cNvPr id="0" name=""/>
        <dsp:cNvSpPr/>
      </dsp:nvSpPr>
      <dsp:spPr>
        <a:xfrm>
          <a:off x="9012454" y="2176271"/>
          <a:ext cx="0" cy="304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2275B0-DD5C-074D-8306-3ADD551DBC13}">
      <dsp:nvSpPr>
        <dsp:cNvPr id="0" name=""/>
        <dsp:cNvSpPr/>
      </dsp:nvSpPr>
      <dsp:spPr>
        <a:xfrm rot="2700000">
          <a:off x="7476737" y="2142417"/>
          <a:ext cx="67709" cy="67709"/>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DC2D9A-9C6D-AA4B-8CA8-E9D630D3F0CE}">
      <dsp:nvSpPr>
        <dsp:cNvPr id="0" name=""/>
        <dsp:cNvSpPr/>
      </dsp:nvSpPr>
      <dsp:spPr>
        <a:xfrm rot="2700000">
          <a:off x="8978599" y="2142417"/>
          <a:ext cx="67709" cy="67709"/>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2BB5-8712-47A9-8E83-EB2CFF95AF43}" type="datetimeFigureOut">
              <a:rPr lang="en-US"/>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FDE70-0DB9-4A76-91F2-4896A7E74DCE}" type="slidenum">
              <a:rPr lang="en-US"/>
              <a:t>‹#›</a:t>
            </a:fld>
            <a:endParaRPr lang="en-US"/>
          </a:p>
        </p:txBody>
      </p:sp>
    </p:spTree>
    <p:extLst>
      <p:ext uri="{BB962C8B-B14F-4D97-AF65-F5344CB8AC3E}">
        <p14:creationId xmlns:p14="http://schemas.microsoft.com/office/powerpoint/2010/main" val="3309728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200" dirty="0">
                <a:solidFill>
                  <a:srgbClr val="0070C0"/>
                </a:solidFill>
                <a:latin typeface="Segoe UI Light" panose="020B0502040204020203" pitchFamily="34" charset="0"/>
                <a:cs typeface="Segoe UI Light" panose="020B0502040204020203" pitchFamily="34" charset="0"/>
              </a:rPr>
              <a:t>As the AI moving into mainstream, the decision it makes will have a negative or positive on our livelihood,  therefore we need AI to be responsible.  </a:t>
            </a:r>
          </a:p>
          <a:p>
            <a:pPr marL="0" indent="0">
              <a:lnSpc>
                <a:spcPct val="150000"/>
              </a:lnSpc>
              <a:buFont typeface="Arial" panose="020B0604020202020204" pitchFamily="34" charset="0"/>
              <a:buNone/>
            </a:pPr>
            <a:endParaRPr lang="en-US" sz="1200" dirty="0">
              <a:solidFill>
                <a:srgbClr val="0070C0"/>
              </a:solidFill>
              <a:latin typeface="Segoe UI Light" panose="020B0502040204020203" pitchFamily="34" charset="0"/>
              <a:cs typeface="Segoe UI Light" panose="020B0502040204020203" pitchFamily="34" charset="0"/>
            </a:endParaRPr>
          </a:p>
          <a:p>
            <a:pPr marL="0" indent="0">
              <a:lnSpc>
                <a:spcPct val="150000"/>
              </a:lnSpc>
              <a:buFont typeface="Arial" panose="020B0604020202020204" pitchFamily="34" charset="0"/>
              <a:buNone/>
            </a:pPr>
            <a:r>
              <a:rPr lang="en-US" sz="1200" dirty="0">
                <a:solidFill>
                  <a:srgbClr val="0070C0"/>
                </a:solidFill>
                <a:latin typeface="Segoe UI Light" panose="020B0502040204020203" pitchFamily="34" charset="0"/>
                <a:cs typeface="Segoe UI Light" panose="020B0502040204020203" pitchFamily="34" charset="0"/>
              </a:rPr>
              <a:t>We need to understand :</a:t>
            </a:r>
          </a:p>
          <a:p>
            <a:pPr marL="342900" indent="-342900">
              <a:lnSpc>
                <a:spcPct val="150000"/>
              </a:lnSpc>
              <a:buFont typeface="Arial" panose="020B0604020202020204" pitchFamily="34" charset="0"/>
              <a:buChar char="•"/>
            </a:pPr>
            <a:endParaRPr lang="en-US" sz="1200" dirty="0">
              <a:solidFill>
                <a:srgbClr val="0070C0"/>
              </a:solidFill>
              <a:latin typeface="Segoe UI Light" panose="020B0502040204020203" pitchFamily="34" charset="0"/>
              <a:cs typeface="Segoe UI Light" panose="020B0502040204020203" pitchFamily="34" charset="0"/>
            </a:endParaRPr>
          </a:p>
          <a:p>
            <a:pPr marL="342900" indent="-342900">
              <a:lnSpc>
                <a:spcPct val="150000"/>
              </a:lnSpc>
              <a:buFont typeface="Arial" panose="020B0604020202020204" pitchFamily="34" charset="0"/>
              <a:buChar char="•"/>
            </a:pPr>
            <a:r>
              <a:rPr lang="en-US" sz="1200" dirty="0">
                <a:solidFill>
                  <a:srgbClr val="0070C0"/>
                </a:solidFill>
                <a:latin typeface="Segoe UI Light" panose="020B0502040204020203" pitchFamily="34" charset="0"/>
                <a:cs typeface="Segoe UI Light" panose="020B0502040204020203" pitchFamily="34" charset="0"/>
              </a:rPr>
              <a:t>Why did my model make this </a:t>
            </a:r>
            <a:r>
              <a:rPr lang="en-US" sz="1200" b="1" dirty="0">
                <a:solidFill>
                  <a:srgbClr val="0070C0"/>
                </a:solidFill>
                <a:latin typeface="Segoe UI Light" panose="020B0502040204020203" pitchFamily="34" charset="0"/>
                <a:cs typeface="Segoe UI Light" panose="020B0502040204020203" pitchFamily="34" charset="0"/>
              </a:rPr>
              <a:t>mistake</a:t>
            </a:r>
            <a:r>
              <a:rPr lang="en-US" sz="1200" dirty="0">
                <a:solidFill>
                  <a:srgbClr val="0070C0"/>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US" sz="1200" dirty="0">
                <a:solidFill>
                  <a:srgbClr val="0070C0"/>
                </a:solidFill>
                <a:latin typeface="Segoe UI Light" panose="020B0502040204020203" pitchFamily="34" charset="0"/>
                <a:cs typeface="Segoe UI Light" panose="020B0502040204020203" pitchFamily="34" charset="0"/>
              </a:rPr>
              <a:t>Does my model </a:t>
            </a:r>
            <a:r>
              <a:rPr lang="en-US" sz="1200" b="1" dirty="0">
                <a:solidFill>
                  <a:srgbClr val="0070C0"/>
                </a:solidFill>
                <a:latin typeface="Segoe UI Light" panose="020B0502040204020203" pitchFamily="34" charset="0"/>
                <a:cs typeface="Segoe UI Light" panose="020B0502040204020203" pitchFamily="34" charset="0"/>
              </a:rPr>
              <a:t>discriminate</a:t>
            </a:r>
            <a:r>
              <a:rPr lang="en-US" sz="1200" dirty="0">
                <a:solidFill>
                  <a:srgbClr val="0070C0"/>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US" sz="1200" dirty="0">
                <a:solidFill>
                  <a:srgbClr val="0070C0"/>
                </a:solidFill>
                <a:latin typeface="Segoe UI Light" panose="020B0502040204020203" pitchFamily="34" charset="0"/>
                <a:cs typeface="Segoe UI Light" panose="020B0502040204020203" pitchFamily="34" charset="0"/>
              </a:rPr>
              <a:t>How can I </a:t>
            </a:r>
            <a:r>
              <a:rPr lang="en-US" sz="1200" b="1" dirty="0">
                <a:solidFill>
                  <a:srgbClr val="0070C0"/>
                </a:solidFill>
                <a:latin typeface="Segoe UI Light" panose="020B0502040204020203" pitchFamily="34" charset="0"/>
                <a:cs typeface="Segoe UI Light" panose="020B0502040204020203" pitchFamily="34" charset="0"/>
              </a:rPr>
              <a:t>understand and trust </a:t>
            </a:r>
            <a:r>
              <a:rPr lang="en-US" sz="1200" dirty="0">
                <a:solidFill>
                  <a:srgbClr val="0070C0"/>
                </a:solidFill>
                <a:latin typeface="Segoe UI Light" panose="020B0502040204020203" pitchFamily="34" charset="0"/>
                <a:cs typeface="Segoe UI Light" panose="020B0502040204020203" pitchFamily="34" charset="0"/>
              </a:rPr>
              <a:t>the model’s decisions?</a:t>
            </a:r>
          </a:p>
          <a:p>
            <a:pPr marL="342900" indent="-342900">
              <a:lnSpc>
                <a:spcPct val="150000"/>
              </a:lnSpc>
              <a:buFont typeface="Arial" panose="020B0604020202020204" pitchFamily="34" charset="0"/>
              <a:buChar char="•"/>
            </a:pPr>
            <a:r>
              <a:rPr lang="en-US" sz="1200" dirty="0">
                <a:solidFill>
                  <a:srgbClr val="0070C0"/>
                </a:solidFill>
                <a:latin typeface="Segoe UI Light" panose="020B0502040204020203" pitchFamily="34" charset="0"/>
                <a:cs typeface="Segoe UI Light" panose="020B0502040204020203" pitchFamily="34" charset="0"/>
              </a:rPr>
              <a:t>Does my model satisfy </a:t>
            </a:r>
            <a:r>
              <a:rPr lang="en-US" sz="1200" b="1" dirty="0">
                <a:solidFill>
                  <a:srgbClr val="0070C0"/>
                </a:solidFill>
                <a:latin typeface="Segoe UI Light" panose="020B0502040204020203" pitchFamily="34" charset="0"/>
                <a:cs typeface="Segoe UI Light" panose="020B0502040204020203" pitchFamily="34" charset="0"/>
              </a:rPr>
              <a:t>legal and regulatory </a:t>
            </a:r>
            <a:r>
              <a:rPr lang="en-US" sz="1200" dirty="0">
                <a:solidFill>
                  <a:srgbClr val="0070C0"/>
                </a:solidFill>
                <a:latin typeface="Segoe UI Light" panose="020B0502040204020203" pitchFamily="34" charset="0"/>
                <a:cs typeface="Segoe UI Light" panose="020B0502040204020203" pitchFamily="34" charset="0"/>
              </a:rPr>
              <a:t>requirements?</a:t>
            </a:r>
          </a:p>
          <a:p>
            <a:pPr marL="342900" indent="-342900">
              <a:lnSpc>
                <a:spcPct val="150000"/>
              </a:lnSpc>
              <a:buFont typeface="Arial" panose="020B0604020202020204" pitchFamily="34" charset="0"/>
              <a:buChar char="•"/>
            </a:pPr>
            <a:r>
              <a:rPr lang="en-US" sz="1200" dirty="0">
                <a:solidFill>
                  <a:srgbClr val="0070C0"/>
                </a:solidFill>
                <a:latin typeface="Segoe UI Light" panose="020B0502040204020203" pitchFamily="34" charset="0"/>
                <a:cs typeface="Segoe UI Light" panose="020B0502040204020203" pitchFamily="34" charset="0"/>
              </a:rPr>
              <a:t>Is my use case considered </a:t>
            </a:r>
            <a:r>
              <a:rPr lang="en-US" sz="1200" b="1" dirty="0">
                <a:solidFill>
                  <a:srgbClr val="0070C0"/>
                </a:solidFill>
                <a:latin typeface="Segoe UI Light" panose="020B0502040204020203" pitchFamily="34" charset="0"/>
                <a:cs typeface="Segoe UI Light" panose="020B0502040204020203" pitchFamily="34" charset="0"/>
              </a:rPr>
              <a:t>high-risk for AI</a:t>
            </a:r>
            <a:r>
              <a:rPr lang="en-US" sz="1200" dirty="0">
                <a:solidFill>
                  <a:srgbClr val="0070C0"/>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US" sz="1200" dirty="0">
                <a:solidFill>
                  <a:srgbClr val="0070C0"/>
                </a:solidFill>
                <a:latin typeface="Segoe UI Light" panose="020B0502040204020203" pitchFamily="34" charset="0"/>
                <a:cs typeface="Segoe UI Light" panose="020B0502040204020203" pitchFamily="34" charset="0"/>
              </a:rPr>
              <a:t>Can my model be </a:t>
            </a:r>
            <a:r>
              <a:rPr lang="en-US" sz="1200" b="1" dirty="0">
                <a:solidFill>
                  <a:srgbClr val="0070C0"/>
                </a:solidFill>
                <a:latin typeface="Segoe UI Light" panose="020B0502040204020203" pitchFamily="34" charset="0"/>
                <a:cs typeface="Segoe UI Light" panose="020B0502040204020203" pitchFamily="34" charset="0"/>
              </a:rPr>
              <a:t>reproduced or stolen</a:t>
            </a:r>
            <a:r>
              <a:rPr lang="en-US" sz="1200" dirty="0">
                <a:solidFill>
                  <a:srgbClr val="0070C0"/>
                </a:solidFill>
                <a:latin typeface="Segoe UI Light" panose="020B0502040204020203" pitchFamily="34" charset="0"/>
                <a:cs typeface="Segoe UI Light" panose="020B0502040204020203" pitchFamily="34" charset="0"/>
              </a:rPr>
              <a:t>?</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pPr marL="0" marR="0" lvl="0" indent="0" algn="l" defTabSz="1727788"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1100288" marR="0" lvl="0" indent="0" algn="l" defTabSz="1759879" rtl="0" eaLnBrk="0"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1727788"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2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1727788" rtl="0" eaLnBrk="1" fontAlgn="auto" latinLnBrk="0" hangingPunct="1">
                <a:lnSpc>
                  <a:spcPct val="100000"/>
                </a:lnSpc>
                <a:spcBef>
                  <a:spcPts val="0"/>
                </a:spcBef>
                <a:spcAft>
                  <a:spcPts val="0"/>
                </a:spcAft>
                <a:buClrTx/>
                <a:buSzTx/>
                <a:buFontTx/>
                <a:buNone/>
                <a:tabLst/>
                <a:defRPr/>
              </a:pPr>
              <a:t>9/7/20 10:24 AM</a:t>
            </a:fld>
            <a:endParaRPr kumimoji="0" lang="en-US" sz="2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17277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2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1727788" rtl="0" eaLnBrk="1" fontAlgn="auto" latinLnBrk="0" hangingPunct="1">
                <a:lnSpc>
                  <a:spcPct val="100000"/>
                </a:lnSpc>
                <a:spcBef>
                  <a:spcPts val="0"/>
                </a:spcBef>
                <a:spcAft>
                  <a:spcPts val="0"/>
                </a:spcAft>
                <a:buClrTx/>
                <a:buSzTx/>
                <a:buFontTx/>
                <a:buNone/>
                <a:tabLst/>
                <a:defRPr/>
              </a:pPr>
              <a:t>3</a:t>
            </a:fld>
            <a:endParaRPr kumimoji="0" lang="en-US" sz="2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202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effectLst/>
            </a:endParaRPr>
          </a:p>
          <a:p>
            <a:r>
              <a:rPr lang="en-US" sz="1050" dirty="0"/>
              <a:t>3 pillars of responsible AI --&gt; </a:t>
            </a:r>
          </a:p>
          <a:p>
            <a:endParaRPr lang="en-US" sz="1050" dirty="0"/>
          </a:p>
          <a:p>
            <a:r>
              <a:rPr lang="en-US" sz="1050" b="1" dirty="0"/>
              <a:t>Interpretability</a:t>
            </a:r>
            <a:r>
              <a:rPr lang="en-US" sz="1050" dirty="0"/>
              <a:t> – Gain visibility into models to improve them and explain model behavior </a:t>
            </a:r>
          </a:p>
          <a:p>
            <a:r>
              <a:rPr lang="en-US" sz="1050" b="1" dirty="0"/>
              <a:t>Fairness</a:t>
            </a:r>
            <a:r>
              <a:rPr lang="en-US" sz="1050" dirty="0"/>
              <a:t> – Detect and mitigate bias in model while maintaining accuracy </a:t>
            </a:r>
          </a:p>
          <a:p>
            <a:endParaRPr lang="en-US" sz="1050" dirty="0"/>
          </a:p>
          <a:p>
            <a:r>
              <a:rPr lang="en-US" sz="1050" b="1" dirty="0"/>
              <a:t>Differential Privacy </a:t>
            </a:r>
            <a:r>
              <a:rPr lang="en-US" sz="1050" dirty="0"/>
              <a:t>– Protect sensitive data and prevent privacy leaks </a:t>
            </a:r>
          </a:p>
          <a:p>
            <a:r>
              <a:rPr lang="en-US" sz="1050" b="1" dirty="0"/>
              <a:t>Confidential ML </a:t>
            </a:r>
            <a:r>
              <a:rPr lang="en-US" sz="1050" dirty="0"/>
              <a:t>– Encrypt data and models to maintain confidentiality in a trusted environment </a:t>
            </a:r>
          </a:p>
          <a:p>
            <a:endParaRPr lang="en-US" sz="1050" dirty="0"/>
          </a:p>
          <a:p>
            <a:r>
              <a:rPr lang="en-US" sz="1050" b="1" dirty="0"/>
              <a:t>Datasheets</a:t>
            </a:r>
            <a:r>
              <a:rPr lang="en-US" sz="1050" dirty="0"/>
              <a:t> – Document model metadata to ensure accountability and meet regulatory requirements</a:t>
            </a:r>
          </a:p>
          <a:p>
            <a:r>
              <a:rPr lang="en-US" sz="1050" b="1" dirty="0"/>
              <a:t>Audit trial and management </a:t>
            </a:r>
            <a:r>
              <a:rPr lang="en-US" sz="1050" dirty="0"/>
              <a:t>– Track data and models, show lineage, apply policies and manage resources</a:t>
            </a:r>
          </a:p>
          <a:p>
            <a:endParaRPr lang="en-US" sz="1050" dirty="0"/>
          </a:p>
          <a:p>
            <a:endParaRPr lang="en-US" dirty="0"/>
          </a:p>
          <a:p>
            <a:endParaRPr lang="en-US" dirty="0"/>
          </a:p>
          <a:p>
            <a:r>
              <a:rPr lang="en-US" dirty="0">
                <a:sym typeface="Wingdings" pitchFamily="2" charset="2"/>
              </a:rPr>
              <a:t>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F68F5F-3A8E-44EF-B204-2035822266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98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i="0" kern="1200" dirty="0">
              <a:solidFill>
                <a:schemeClr val="tx1"/>
              </a:solidFill>
              <a:effectLst/>
              <a:latin typeface="+mn-lt"/>
              <a:ea typeface="+mn-ea"/>
              <a:cs typeface="+mn-cs"/>
            </a:endParaRP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Glass-box models </a:t>
            </a:r>
            <a:r>
              <a:rPr lang="en-GB" sz="1200" b="0" i="0" kern="1200" dirty="0">
                <a:solidFill>
                  <a:schemeClr val="tx1"/>
                </a:solidFill>
                <a:effectLst/>
                <a:latin typeface="+mn-lt"/>
                <a:ea typeface="+mn-ea"/>
                <a:cs typeface="+mn-cs"/>
              </a:rPr>
              <a:t>are interpretable due to their structure. Examples include: Explainable Boosting Machines (EBM), Linear models, and decision trees.  Glass-box models produce lossless explanations and are editable by domain experts.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Black-box models </a:t>
            </a:r>
            <a:r>
              <a:rPr lang="en-GB" sz="1200" b="0" i="0" kern="1200" dirty="0">
                <a:solidFill>
                  <a:schemeClr val="tx1"/>
                </a:solidFill>
                <a:effectLst/>
                <a:latin typeface="+mn-lt"/>
                <a:ea typeface="+mn-ea"/>
                <a:cs typeface="+mn-cs"/>
              </a:rPr>
              <a:t>are challenging to understand, for example deep neural networks. Black-box explainers can </a:t>
            </a:r>
            <a:r>
              <a:rPr lang="en-GB" sz="1200" b="0" i="0" kern="1200" dirty="0" err="1">
                <a:solidFill>
                  <a:schemeClr val="tx1"/>
                </a:solidFill>
                <a:effectLst/>
                <a:latin typeface="+mn-lt"/>
                <a:ea typeface="+mn-ea"/>
                <a:cs typeface="+mn-cs"/>
              </a:rPr>
              <a:t>analyze</a:t>
            </a:r>
            <a:r>
              <a:rPr lang="en-GB" sz="1200" b="0" i="0" kern="1200" dirty="0">
                <a:solidFill>
                  <a:schemeClr val="tx1"/>
                </a:solidFill>
                <a:effectLst/>
                <a:latin typeface="+mn-lt"/>
                <a:ea typeface="+mn-ea"/>
                <a:cs typeface="+mn-cs"/>
              </a:rPr>
              <a:t> the relationship between input features and output predictions to interpret models. Examples include LIME and SHAP.</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Local </a:t>
            </a:r>
            <a:r>
              <a:rPr lang="en-GB" sz="1200" b="1" i="0" kern="1200" dirty="0" err="1">
                <a:solidFill>
                  <a:schemeClr val="tx1"/>
                </a:solidFill>
                <a:effectLst/>
                <a:latin typeface="+mn-lt"/>
                <a:ea typeface="+mn-ea"/>
                <a:cs typeface="+mn-cs"/>
              </a:rPr>
              <a:t>explaner</a:t>
            </a:r>
            <a:r>
              <a:rPr lang="en-GB" sz="1200" b="1" i="0" kern="1200" dirty="0">
                <a:solidFill>
                  <a:schemeClr val="tx1"/>
                </a:solidFill>
                <a:effectLst/>
                <a:latin typeface="+mn-lt"/>
                <a:ea typeface="+mn-ea"/>
                <a:cs typeface="+mn-cs"/>
              </a:rPr>
              <a:t> – individual data point</a:t>
            </a:r>
          </a:p>
          <a:p>
            <a:r>
              <a:rPr lang="en-GB" sz="1200" b="1" i="0" kern="1200" dirty="0">
                <a:solidFill>
                  <a:schemeClr val="tx1"/>
                </a:solidFill>
                <a:effectLst/>
                <a:latin typeface="+mn-lt"/>
                <a:ea typeface="+mn-ea"/>
                <a:cs typeface="+mn-cs"/>
              </a:rPr>
              <a:t>Global explainer – all the data points</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95DDC97-2042-4BC3-B929-18B8171DAFD7}" type="slidenum">
              <a:rPr lang="en-US" smtClean="0"/>
              <a:t>6</a:t>
            </a:fld>
            <a:endParaRPr lang="en-US"/>
          </a:p>
        </p:txBody>
      </p:sp>
    </p:spTree>
    <p:extLst>
      <p:ext uri="{BB962C8B-B14F-4D97-AF65-F5344CB8AC3E}">
        <p14:creationId xmlns:p14="http://schemas.microsoft.com/office/powerpoint/2010/main" val="102489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is making a fair decision,  is not </a:t>
            </a:r>
            <a:r>
              <a:rPr lang="en-US" dirty="0" err="1"/>
              <a:t>discreminating</a:t>
            </a:r>
            <a:r>
              <a:rPr lang="en-US" dirty="0"/>
              <a:t>  in anyways</a:t>
            </a:r>
          </a:p>
          <a:p>
            <a:r>
              <a:rPr lang="en-US" sz="1200" dirty="0"/>
              <a:t> --&gt; Detect and mitigate bias </a:t>
            </a:r>
            <a:endParaRPr lang="en-US" dirty="0"/>
          </a:p>
          <a:p>
            <a:r>
              <a:rPr lang="en-US" dirty="0"/>
              <a:t>Toolbox ---&gt; 	</a:t>
            </a:r>
          </a:p>
          <a:p>
            <a:r>
              <a:rPr lang="en-US" dirty="0"/>
              <a:t>Two techniques to address fairness issue:   Assessment &amp; Mitigation</a:t>
            </a:r>
          </a:p>
        </p:txBody>
      </p:sp>
      <p:sp>
        <p:nvSpPr>
          <p:cNvPr id="4" name="Slide Number Placeholder 3"/>
          <p:cNvSpPr>
            <a:spLocks noGrp="1"/>
          </p:cNvSpPr>
          <p:nvPr>
            <p:ph type="sldNum" sz="quarter" idx="5"/>
          </p:nvPr>
        </p:nvSpPr>
        <p:spPr/>
        <p:txBody>
          <a:bodyPr/>
          <a:lstStyle/>
          <a:p>
            <a:fld id="{D95DDC97-2042-4BC3-B929-18B8171DAFD7}" type="slidenum">
              <a:rPr lang="en-US" smtClean="0"/>
              <a:t>7</a:t>
            </a:fld>
            <a:endParaRPr lang="en-US"/>
          </a:p>
        </p:txBody>
      </p:sp>
    </p:spTree>
    <p:extLst>
      <p:ext uri="{BB962C8B-B14F-4D97-AF65-F5344CB8AC3E}">
        <p14:creationId xmlns:p14="http://schemas.microsoft.com/office/powerpoint/2010/main" val="240699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FDE70-0DB9-4A76-91F2-4896A7E74DCE}" type="slidenum">
              <a:rPr lang="en-US" smtClean="0"/>
              <a:t>8</a:t>
            </a:fld>
            <a:endParaRPr lang="en-US"/>
          </a:p>
        </p:txBody>
      </p:sp>
    </p:spTree>
    <p:extLst>
      <p:ext uri="{BB962C8B-B14F-4D97-AF65-F5344CB8AC3E}">
        <p14:creationId xmlns:p14="http://schemas.microsoft.com/office/powerpoint/2010/main" val="2796893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9/7/20 10:24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337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FDE70-0DB9-4A76-91F2-4896A7E74DCE}" type="slidenum">
              <a:rPr lang="en-US" smtClean="0"/>
              <a:t>11</a:t>
            </a:fld>
            <a:endParaRPr lang="en-US"/>
          </a:p>
        </p:txBody>
      </p:sp>
    </p:spTree>
    <p:extLst>
      <p:ext uri="{BB962C8B-B14F-4D97-AF65-F5344CB8AC3E}">
        <p14:creationId xmlns:p14="http://schemas.microsoft.com/office/powerpoint/2010/main" val="2095820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27315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987AC030-BCF1-44F8-86A1-B65416F06782}"/>
              </a:ext>
            </a:extLst>
          </p:cNvPr>
          <p:cNvSpPr>
            <a:spLocks noGrp="1"/>
          </p:cNvSpPr>
          <p:nvPr>
            <p:ph type="title"/>
          </p:nvPr>
        </p:nvSpPr>
        <p:spPr>
          <a:xfrm>
            <a:off x="588263" y="1838818"/>
            <a:ext cx="4958462" cy="1354217"/>
          </a:xfrm>
        </p:spPr>
        <p:txBody>
          <a:bodyPr anchor="b"/>
          <a:lstStyle>
            <a:lvl1pPr>
              <a:defRPr sz="4400"/>
            </a:lvl1pPr>
          </a:lstStyle>
          <a:p>
            <a:r>
              <a:rPr lang="en-US"/>
              <a:t>Click to edit Master title style</a:t>
            </a:r>
          </a:p>
        </p:txBody>
      </p:sp>
      <p:sp>
        <p:nvSpPr>
          <p:cNvPr id="6" name="Text Placeholder 5">
            <a:extLst>
              <a:ext uri="{FF2B5EF4-FFF2-40B4-BE49-F238E27FC236}">
                <a16:creationId xmlns:a16="http://schemas.microsoft.com/office/drawing/2014/main" id="{7C111E33-E2B8-4433-B386-6717E408133B}"/>
              </a:ext>
            </a:extLst>
          </p:cNvPr>
          <p:cNvSpPr>
            <a:spLocks noGrp="1"/>
          </p:cNvSpPr>
          <p:nvPr>
            <p:ph type="body" sz="quarter" idx="10"/>
          </p:nvPr>
        </p:nvSpPr>
        <p:spPr>
          <a:xfrm>
            <a:off x="584200" y="3245501"/>
            <a:ext cx="4962525" cy="2031325"/>
          </a:xfrm>
        </p:spPr>
        <p:txBody>
          <a:bodyPr/>
          <a:lstStyle>
            <a:lvl1pPr marL="0" indent="0">
              <a:spcBef>
                <a:spcPts val="600"/>
              </a:spcBef>
              <a:spcAft>
                <a:spcPts val="600"/>
              </a:spcAft>
              <a:buNone/>
              <a:defRPr>
                <a:solidFill>
                  <a:schemeClr val="accent2"/>
                </a:solidFill>
              </a:defRPr>
            </a:lvl1pPr>
            <a:lvl2pPr marL="0" indent="0">
              <a:spcBef>
                <a:spcPts val="600"/>
              </a:spcBef>
              <a:spcAft>
                <a:spcPts val="600"/>
              </a:spcAft>
              <a:buNone/>
              <a:defRPr>
                <a:solidFill>
                  <a:schemeClr val="accent2"/>
                </a:solidFill>
              </a:defRPr>
            </a:lvl2pPr>
            <a:lvl3pPr marL="0" indent="0">
              <a:spcBef>
                <a:spcPts val="600"/>
              </a:spcBef>
              <a:spcAft>
                <a:spcPts val="600"/>
              </a:spcAft>
              <a:buNone/>
              <a:defRPr>
                <a:solidFill>
                  <a:schemeClr val="accent2"/>
                </a:solidFill>
              </a:defRPr>
            </a:lvl3pPr>
            <a:lvl4pPr marL="0" indent="0">
              <a:spcBef>
                <a:spcPts val="600"/>
              </a:spcBef>
              <a:spcAft>
                <a:spcPts val="600"/>
              </a:spcAft>
              <a:buNone/>
              <a:defRPr>
                <a:solidFill>
                  <a:schemeClr val="accent2"/>
                </a:solidFill>
              </a:defRPr>
            </a:lvl4pPr>
            <a:lvl5pPr marL="0" indent="0">
              <a:spcBef>
                <a:spcPts val="600"/>
              </a:spcBef>
              <a:spcAft>
                <a:spcPts val="600"/>
              </a:spcAft>
              <a:buNone/>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573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 Placeholder 5">
            <a:extLst>
              <a:ext uri="{FF2B5EF4-FFF2-40B4-BE49-F238E27FC236}">
                <a16:creationId xmlns:a16="http://schemas.microsoft.com/office/drawing/2014/main" id="{7C111E33-E2B8-4433-B386-6717E408133B}"/>
              </a:ext>
            </a:extLst>
          </p:cNvPr>
          <p:cNvSpPr>
            <a:spLocks noGrp="1"/>
          </p:cNvSpPr>
          <p:nvPr>
            <p:ph type="body" sz="quarter" idx="10"/>
          </p:nvPr>
        </p:nvSpPr>
        <p:spPr>
          <a:xfrm>
            <a:off x="584200" y="1011198"/>
            <a:ext cx="4962525" cy="430887"/>
          </a:xfrm>
        </p:spPr>
        <p:txBody>
          <a:bodyPr/>
          <a:lstStyle>
            <a:lvl1pPr marL="0" indent="0">
              <a:buNone/>
              <a:defRPr>
                <a:solidFill>
                  <a:schemeClr val="accent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3" name="Title 2">
            <a:extLst>
              <a:ext uri="{FF2B5EF4-FFF2-40B4-BE49-F238E27FC236}">
                <a16:creationId xmlns:a16="http://schemas.microsoft.com/office/drawing/2014/main" id="{F57A45A5-32CB-4A20-B03A-8EFC583A5B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19901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987AC030-BCF1-44F8-86A1-B65416F06782}"/>
              </a:ext>
            </a:extLst>
          </p:cNvPr>
          <p:cNvSpPr>
            <a:spLocks noGrp="1"/>
          </p:cNvSpPr>
          <p:nvPr>
            <p:ph type="title"/>
          </p:nvPr>
        </p:nvSpPr>
        <p:spPr>
          <a:xfrm>
            <a:off x="588263" y="3429000"/>
            <a:ext cx="4958462" cy="1107996"/>
          </a:xfrm>
        </p:spPr>
        <p:txBody>
          <a:bodyPr anchor="t"/>
          <a:lstStyle/>
          <a:p>
            <a:r>
              <a:rPr lang="en-US"/>
              <a:t>Click to edit Master title style</a:t>
            </a:r>
          </a:p>
        </p:txBody>
      </p:sp>
    </p:spTree>
    <p:extLst>
      <p:ext uri="{BB962C8B-B14F-4D97-AF65-F5344CB8AC3E}">
        <p14:creationId xmlns:p14="http://schemas.microsoft.com/office/powerpoint/2010/main" val="3099453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rizont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AB207AD-DEAE-154A-A901-6FD356CDE8A4}"/>
              </a:ext>
            </a:extLst>
          </p:cNvPr>
          <p:cNvSpPr/>
          <p:nvPr userDrawn="1"/>
        </p:nvSpPr>
        <p:spPr>
          <a:xfrm>
            <a:off x="2961411" y="3291776"/>
            <a:ext cx="9230589" cy="1414956"/>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C7BF76F-4846-4D42-BB24-41761B4010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6270" y="6299345"/>
            <a:ext cx="1554480" cy="333103"/>
          </a:xfrm>
          <a:prstGeom prst="rect">
            <a:avLst/>
          </a:prstGeom>
        </p:spPr>
      </p:pic>
      <p:sp>
        <p:nvSpPr>
          <p:cNvPr id="25" name="TextBox 24">
            <a:extLst>
              <a:ext uri="{FF2B5EF4-FFF2-40B4-BE49-F238E27FC236}">
                <a16:creationId xmlns:a16="http://schemas.microsoft.com/office/drawing/2014/main" id="{F5F6FC98-BF54-8E4B-ADCE-416C088B5FD5}"/>
              </a:ext>
            </a:extLst>
          </p:cNvPr>
          <p:cNvSpPr txBox="1"/>
          <p:nvPr userDrawn="1"/>
        </p:nvSpPr>
        <p:spPr>
          <a:xfrm>
            <a:off x="3268758" y="4898263"/>
            <a:ext cx="1905338" cy="169277"/>
          </a:xfrm>
          <a:prstGeom prst="rect">
            <a:avLst/>
          </a:prstGeom>
          <a:noFill/>
          <a:ln>
            <a:noFill/>
          </a:ln>
        </p:spPr>
        <p:txBody>
          <a:bodyPr wrap="square" lIns="0" tIns="0" rIns="0" bIns="0" rtlCol="0" anchor="ctr" anchorCtr="0">
            <a:spAutoFit/>
          </a:bodyPr>
          <a:lstStyle/>
          <a:p>
            <a:r>
              <a:rPr lang="en-US" sz="1100" spc="100" baseline="0">
                <a:solidFill>
                  <a:schemeClr val="accent1">
                    <a:lumMod val="60000"/>
                    <a:lumOff val="40000"/>
                  </a:schemeClr>
                </a:solidFill>
                <a:latin typeface="+mn-lt"/>
                <a:cs typeface="Segoe UI Light" panose="020B0502040204020203" pitchFamily="34" charset="0"/>
              </a:rPr>
              <a:t>SITUATION:</a:t>
            </a:r>
            <a:endParaRPr lang="en-US" sz="1100" spc="100" baseline="0">
              <a:solidFill>
                <a:schemeClr val="accent1">
                  <a:lumMod val="60000"/>
                  <a:lumOff val="40000"/>
                </a:schemeClr>
              </a:solidFill>
              <a:latin typeface="+mn-lt"/>
            </a:endParaRPr>
          </a:p>
        </p:txBody>
      </p:sp>
      <p:sp>
        <p:nvSpPr>
          <p:cNvPr id="27" name="Text Placeholder 24">
            <a:extLst>
              <a:ext uri="{FF2B5EF4-FFF2-40B4-BE49-F238E27FC236}">
                <a16:creationId xmlns:a16="http://schemas.microsoft.com/office/drawing/2014/main" id="{CEABE899-10A3-484A-9A5F-6B1D4CB09EA4}"/>
              </a:ext>
            </a:extLst>
          </p:cNvPr>
          <p:cNvSpPr>
            <a:spLocks noGrp="1"/>
          </p:cNvSpPr>
          <p:nvPr>
            <p:ph type="body" sz="quarter" idx="10"/>
          </p:nvPr>
        </p:nvSpPr>
        <p:spPr>
          <a:xfrm>
            <a:off x="3268758" y="3460224"/>
            <a:ext cx="8643841" cy="830262"/>
          </a:xfrm>
          <a:prstGeom prst="rect">
            <a:avLst/>
          </a:prstGeom>
        </p:spPr>
        <p:txBody>
          <a:bodyPr lIns="0" tIns="0" rIns="0" bIns="0" anchor="b" anchorCtr="0"/>
          <a:lstStyle>
            <a:lvl1pPr marL="0" indent="0">
              <a:lnSpc>
                <a:spcPct val="100000"/>
              </a:lnSpc>
              <a:buNone/>
              <a:defRPr sz="1800" b="0" i="0">
                <a:latin typeface="Segoe UI" panose="020B0502040204020203" pitchFamily="34" charset="0"/>
                <a:cs typeface="Segoe UI" panose="020B0502040204020203" pitchFamily="34" charset="0"/>
              </a:defRPr>
            </a:lvl1pPr>
          </a:lstStyle>
          <a:p>
            <a:pPr lvl="0"/>
            <a:endParaRPr lang="en-US"/>
          </a:p>
        </p:txBody>
      </p:sp>
      <p:sp>
        <p:nvSpPr>
          <p:cNvPr id="28" name="Text Placeholder 28">
            <a:extLst>
              <a:ext uri="{FF2B5EF4-FFF2-40B4-BE49-F238E27FC236}">
                <a16:creationId xmlns:a16="http://schemas.microsoft.com/office/drawing/2014/main" id="{E03D0DEC-BC71-A445-A3E5-9B83B80381D9}"/>
              </a:ext>
            </a:extLst>
          </p:cNvPr>
          <p:cNvSpPr>
            <a:spLocks noGrp="1"/>
          </p:cNvSpPr>
          <p:nvPr>
            <p:ph type="body" sz="quarter" idx="12"/>
          </p:nvPr>
        </p:nvSpPr>
        <p:spPr>
          <a:xfrm>
            <a:off x="3268758" y="5162439"/>
            <a:ext cx="2560320" cy="184666"/>
          </a:xfrm>
          <a:prstGeom prst="rect">
            <a:avLst/>
          </a:prstGeom>
        </p:spPr>
        <p:txBody>
          <a:bodyPr lIns="0" tIns="0" rIns="0" bIns="0"/>
          <a:lstStyle>
            <a:lvl1pPr marL="0" indent="0">
              <a:lnSpc>
                <a:spcPct val="100000"/>
              </a:lnSpc>
              <a:buNone/>
              <a:defRPr sz="1200" b="0" i="0">
                <a:latin typeface="+mn-lt"/>
                <a:cs typeface="Segoe UI Semilight" panose="020B0402040204020203" pitchFamily="34" charset="0"/>
              </a:defRPr>
            </a:lvl1pPr>
          </a:lstStyle>
          <a:p>
            <a:pPr lvl="0"/>
            <a:endParaRPr lang="en-US"/>
          </a:p>
        </p:txBody>
      </p:sp>
      <p:sp>
        <p:nvSpPr>
          <p:cNvPr id="37" name="Text Placeholder 24">
            <a:extLst>
              <a:ext uri="{FF2B5EF4-FFF2-40B4-BE49-F238E27FC236}">
                <a16:creationId xmlns:a16="http://schemas.microsoft.com/office/drawing/2014/main" id="{F5AC1971-A820-D44B-949E-127EE4381960}"/>
              </a:ext>
            </a:extLst>
          </p:cNvPr>
          <p:cNvSpPr>
            <a:spLocks noGrp="1"/>
          </p:cNvSpPr>
          <p:nvPr>
            <p:ph type="body" sz="quarter" idx="11"/>
          </p:nvPr>
        </p:nvSpPr>
        <p:spPr>
          <a:xfrm>
            <a:off x="3268757" y="4423180"/>
            <a:ext cx="8643841" cy="158979"/>
          </a:xfrm>
          <a:prstGeom prst="rect">
            <a:avLst/>
          </a:prstGeom>
          <a:solidFill>
            <a:schemeClr val="bg1"/>
          </a:solidFill>
        </p:spPr>
        <p:txBody>
          <a:bodyPr lIns="0" tIns="0" rIns="0" bIns="0"/>
          <a:lstStyle>
            <a:lvl1pPr marL="0" indent="0">
              <a:buNone/>
              <a:defRPr sz="1000" b="0" i="0">
                <a:solidFill>
                  <a:schemeClr val="accent2"/>
                </a:solidFill>
                <a:latin typeface="Segoe UI Semilight" panose="020B0402040204020203" pitchFamily="34" charset="0"/>
                <a:cs typeface="Segoe UI Semilight" panose="020B0402040204020203" pitchFamily="34" charset="0"/>
              </a:defRPr>
            </a:lvl1pPr>
          </a:lstStyle>
          <a:p>
            <a:pPr lvl="0"/>
            <a:endParaRPr lang="en-US"/>
          </a:p>
        </p:txBody>
      </p:sp>
      <p:sp>
        <p:nvSpPr>
          <p:cNvPr id="42" name="TextBox 41">
            <a:extLst>
              <a:ext uri="{FF2B5EF4-FFF2-40B4-BE49-F238E27FC236}">
                <a16:creationId xmlns:a16="http://schemas.microsoft.com/office/drawing/2014/main" id="{B59E8476-D4FE-3D4F-9EC9-5DA909E29651}"/>
              </a:ext>
            </a:extLst>
          </p:cNvPr>
          <p:cNvSpPr txBox="1"/>
          <p:nvPr userDrawn="1"/>
        </p:nvSpPr>
        <p:spPr>
          <a:xfrm>
            <a:off x="6135863" y="4898263"/>
            <a:ext cx="1905338" cy="169277"/>
          </a:xfrm>
          <a:prstGeom prst="rect">
            <a:avLst/>
          </a:prstGeom>
          <a:noFill/>
          <a:ln>
            <a:noFill/>
          </a:ln>
        </p:spPr>
        <p:txBody>
          <a:bodyPr wrap="square" lIns="0" tIns="0" rIns="0" bIns="0" rtlCol="0" anchor="ctr" anchorCtr="0">
            <a:spAutoFit/>
          </a:bodyPr>
          <a:lstStyle/>
          <a:p>
            <a:r>
              <a:rPr lang="en-US" sz="1100" spc="100" baseline="0">
                <a:solidFill>
                  <a:schemeClr val="accent1">
                    <a:lumMod val="60000"/>
                    <a:lumOff val="40000"/>
                  </a:schemeClr>
                </a:solidFill>
                <a:latin typeface="+mn-lt"/>
                <a:cs typeface="Segoe UI Light" panose="020B0502040204020203" pitchFamily="34" charset="0"/>
              </a:rPr>
              <a:t>SOLUTION:</a:t>
            </a:r>
            <a:endParaRPr lang="en-US" sz="1100" spc="100" baseline="0">
              <a:solidFill>
                <a:schemeClr val="accent1">
                  <a:lumMod val="60000"/>
                  <a:lumOff val="40000"/>
                </a:schemeClr>
              </a:solidFill>
              <a:latin typeface="+mn-lt"/>
            </a:endParaRPr>
          </a:p>
        </p:txBody>
      </p:sp>
      <p:sp>
        <p:nvSpPr>
          <p:cNvPr id="43" name="Text Placeholder 28">
            <a:extLst>
              <a:ext uri="{FF2B5EF4-FFF2-40B4-BE49-F238E27FC236}">
                <a16:creationId xmlns:a16="http://schemas.microsoft.com/office/drawing/2014/main" id="{847B54F4-C98A-7F4F-8633-A67212D37E3D}"/>
              </a:ext>
            </a:extLst>
          </p:cNvPr>
          <p:cNvSpPr>
            <a:spLocks noGrp="1"/>
          </p:cNvSpPr>
          <p:nvPr>
            <p:ph type="body" sz="quarter" idx="21"/>
          </p:nvPr>
        </p:nvSpPr>
        <p:spPr>
          <a:xfrm>
            <a:off x="6135863" y="5162439"/>
            <a:ext cx="2286000" cy="184666"/>
          </a:xfrm>
          <a:prstGeom prst="rect">
            <a:avLst/>
          </a:prstGeom>
        </p:spPr>
        <p:txBody>
          <a:bodyPr lIns="0" tIns="0" rIns="0" bIns="0"/>
          <a:lstStyle>
            <a:lvl1pPr marL="0" indent="0">
              <a:lnSpc>
                <a:spcPct val="100000"/>
              </a:lnSpc>
              <a:buNone/>
              <a:defRPr sz="1200" b="0" i="0">
                <a:latin typeface="+mn-lt"/>
                <a:cs typeface="Segoe UI Semilight" panose="020B0402040204020203" pitchFamily="34" charset="0"/>
              </a:defRPr>
            </a:lvl1pPr>
          </a:lstStyle>
          <a:p>
            <a:pPr lvl="0"/>
            <a:endParaRPr lang="en-US"/>
          </a:p>
        </p:txBody>
      </p:sp>
      <p:sp>
        <p:nvSpPr>
          <p:cNvPr id="44" name="TextBox 43">
            <a:extLst>
              <a:ext uri="{FF2B5EF4-FFF2-40B4-BE49-F238E27FC236}">
                <a16:creationId xmlns:a16="http://schemas.microsoft.com/office/drawing/2014/main" id="{B1EBCCF4-5394-C04F-AA62-05007544FC0C}"/>
              </a:ext>
            </a:extLst>
          </p:cNvPr>
          <p:cNvSpPr txBox="1"/>
          <p:nvPr userDrawn="1"/>
        </p:nvSpPr>
        <p:spPr>
          <a:xfrm>
            <a:off x="8728648" y="4898263"/>
            <a:ext cx="1905338" cy="169277"/>
          </a:xfrm>
          <a:prstGeom prst="rect">
            <a:avLst/>
          </a:prstGeom>
          <a:noFill/>
          <a:ln>
            <a:noFill/>
          </a:ln>
        </p:spPr>
        <p:txBody>
          <a:bodyPr wrap="square" lIns="0" tIns="0" rIns="0" bIns="0" rtlCol="0" anchor="ctr" anchorCtr="0">
            <a:spAutoFit/>
          </a:bodyPr>
          <a:lstStyle/>
          <a:p>
            <a:r>
              <a:rPr lang="en-US" sz="1100" spc="100" baseline="0">
                <a:solidFill>
                  <a:schemeClr val="accent1">
                    <a:lumMod val="60000"/>
                    <a:lumOff val="40000"/>
                  </a:schemeClr>
                </a:solidFill>
                <a:latin typeface="+mn-lt"/>
                <a:cs typeface="Segoe UI Light" panose="020B0502040204020203" pitchFamily="34" charset="0"/>
              </a:rPr>
              <a:t>IMPACT:</a:t>
            </a:r>
            <a:endParaRPr lang="en-US" sz="1100" spc="100" baseline="0">
              <a:solidFill>
                <a:schemeClr val="accent1">
                  <a:lumMod val="60000"/>
                  <a:lumOff val="40000"/>
                </a:schemeClr>
              </a:solidFill>
              <a:latin typeface="+mn-lt"/>
            </a:endParaRPr>
          </a:p>
        </p:txBody>
      </p:sp>
      <p:sp>
        <p:nvSpPr>
          <p:cNvPr id="45" name="Text Placeholder 28">
            <a:extLst>
              <a:ext uri="{FF2B5EF4-FFF2-40B4-BE49-F238E27FC236}">
                <a16:creationId xmlns:a16="http://schemas.microsoft.com/office/drawing/2014/main" id="{817B977B-57E9-154C-AA12-E0B3A70688DF}"/>
              </a:ext>
            </a:extLst>
          </p:cNvPr>
          <p:cNvSpPr>
            <a:spLocks noGrp="1"/>
          </p:cNvSpPr>
          <p:nvPr>
            <p:ph type="body" sz="quarter" idx="22"/>
          </p:nvPr>
        </p:nvSpPr>
        <p:spPr>
          <a:xfrm>
            <a:off x="8728648" y="5162439"/>
            <a:ext cx="3017520" cy="184666"/>
          </a:xfrm>
          <a:prstGeom prst="rect">
            <a:avLst/>
          </a:prstGeom>
        </p:spPr>
        <p:txBody>
          <a:bodyPr lIns="0" tIns="0" rIns="0" bIns="0"/>
          <a:lstStyle>
            <a:lvl1pPr marL="0" indent="0">
              <a:lnSpc>
                <a:spcPct val="100000"/>
              </a:lnSpc>
              <a:buNone/>
              <a:defRPr sz="1200" b="0" i="0">
                <a:latin typeface="+mn-lt"/>
                <a:cs typeface="Segoe UI Semilight" panose="020B0402040204020203" pitchFamily="34" charset="0"/>
              </a:defRPr>
            </a:lvl1pPr>
          </a:lstStyle>
          <a:p>
            <a:pPr lvl="0"/>
            <a:endParaRPr lang="en-US"/>
          </a:p>
        </p:txBody>
      </p:sp>
      <p:sp>
        <p:nvSpPr>
          <p:cNvPr id="5" name="Picture Placeholder 4">
            <a:extLst>
              <a:ext uri="{FF2B5EF4-FFF2-40B4-BE49-F238E27FC236}">
                <a16:creationId xmlns:a16="http://schemas.microsoft.com/office/drawing/2014/main" id="{3D70BBFF-3B0B-644F-878A-E178AF5B45E4}"/>
              </a:ext>
            </a:extLst>
          </p:cNvPr>
          <p:cNvSpPr>
            <a:spLocks noGrp="1" noChangeAspect="1"/>
          </p:cNvSpPr>
          <p:nvPr>
            <p:ph type="pic" sz="quarter" idx="23" hasCustomPrompt="1"/>
          </p:nvPr>
        </p:nvSpPr>
        <p:spPr>
          <a:xfrm>
            <a:off x="401737" y="436245"/>
            <a:ext cx="2103120" cy="2103120"/>
          </a:xfrm>
          <a:prstGeom prst="rect">
            <a:avLst/>
          </a:prstGeom>
        </p:spPr>
        <p:txBody>
          <a:bodyPr/>
          <a:lstStyle>
            <a:lvl1pPr marL="0" indent="0">
              <a:buNone/>
              <a:defRPr/>
            </a:lvl1pPr>
          </a:lstStyle>
          <a:p>
            <a:r>
              <a:rPr lang="en-US"/>
              <a:t>Logo</a:t>
            </a:r>
          </a:p>
        </p:txBody>
      </p:sp>
      <p:sp>
        <p:nvSpPr>
          <p:cNvPr id="24" name="Picture Placeholder 6">
            <a:extLst>
              <a:ext uri="{FF2B5EF4-FFF2-40B4-BE49-F238E27FC236}">
                <a16:creationId xmlns:a16="http://schemas.microsoft.com/office/drawing/2014/main" id="{3C57D4FA-1216-4944-BBF6-C83155F9ED20}"/>
              </a:ext>
            </a:extLst>
          </p:cNvPr>
          <p:cNvSpPr>
            <a:spLocks noGrp="1" noChangeAspect="1"/>
          </p:cNvSpPr>
          <p:nvPr>
            <p:ph type="pic" sz="quarter" idx="24" hasCustomPrompt="1"/>
          </p:nvPr>
        </p:nvSpPr>
        <p:spPr>
          <a:xfrm>
            <a:off x="2960688" y="0"/>
            <a:ext cx="9235440" cy="3292475"/>
          </a:xfrm>
          <a:prstGeom prst="rect">
            <a:avLst/>
          </a:prstGeom>
        </p:spPr>
        <p:txBody>
          <a:bodyPr/>
          <a:lstStyle>
            <a:lvl1pPr marL="0" indent="0">
              <a:buNone/>
              <a:defRPr/>
            </a:lvl1pPr>
          </a:lstStyle>
          <a:p>
            <a:r>
              <a:rPr lang="en-US"/>
              <a:t>Horizontal banner image</a:t>
            </a:r>
          </a:p>
        </p:txBody>
      </p:sp>
      <p:sp>
        <p:nvSpPr>
          <p:cNvPr id="17" name="Text Placeholder 44">
            <a:extLst>
              <a:ext uri="{FF2B5EF4-FFF2-40B4-BE49-F238E27FC236}">
                <a16:creationId xmlns:a16="http://schemas.microsoft.com/office/drawing/2014/main" id="{7EE6957E-64E7-4044-BFE8-2BF3980E5126}"/>
              </a:ext>
            </a:extLst>
          </p:cNvPr>
          <p:cNvSpPr>
            <a:spLocks noGrp="1"/>
          </p:cNvSpPr>
          <p:nvPr>
            <p:ph type="body" sz="quarter" idx="18"/>
          </p:nvPr>
        </p:nvSpPr>
        <p:spPr>
          <a:xfrm>
            <a:off x="310297" y="5840513"/>
            <a:ext cx="2286000" cy="153888"/>
          </a:xfrm>
          <a:prstGeom prst="rect">
            <a:avLst/>
          </a:prstGeom>
        </p:spPr>
        <p:txBody>
          <a:bodyPr lIns="0" tIns="0" rIns="0" bIns="0" anchor="b" anchorCtr="0"/>
          <a:lstStyle>
            <a:lvl1pPr marL="0" indent="0">
              <a:lnSpc>
                <a:spcPct val="100000"/>
              </a:lnSpc>
              <a:buNone/>
              <a:defRPr sz="1000" b="1" i="0">
                <a:solidFill>
                  <a:schemeClr val="tx1"/>
                </a:solidFill>
                <a:latin typeface="Segoe UI Semibold" panose="020B0502040204020203" pitchFamily="34" charset="0"/>
                <a:cs typeface="Segoe UI Semibold" panose="020B0502040204020203" pitchFamily="34" charset="0"/>
              </a:defRPr>
            </a:lvl1pPr>
          </a:lstStyle>
          <a:p>
            <a:pPr lvl="0"/>
            <a:endParaRPr lang="en-US"/>
          </a:p>
        </p:txBody>
      </p:sp>
    </p:spTree>
    <p:extLst>
      <p:ext uri="{BB962C8B-B14F-4D97-AF65-F5344CB8AC3E}">
        <p14:creationId xmlns:p14="http://schemas.microsoft.com/office/powerpoint/2010/main" val="5742220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Horizont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AB207AD-DEAE-154A-A901-6FD356CDE8A4}"/>
              </a:ext>
            </a:extLst>
          </p:cNvPr>
          <p:cNvSpPr/>
          <p:nvPr userDrawn="1"/>
        </p:nvSpPr>
        <p:spPr>
          <a:xfrm>
            <a:off x="2961411" y="3291776"/>
            <a:ext cx="9230589" cy="1414956"/>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C7BF76F-4846-4D42-BB24-41761B4010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6270" y="6299345"/>
            <a:ext cx="1554480" cy="333103"/>
          </a:xfrm>
          <a:prstGeom prst="rect">
            <a:avLst/>
          </a:prstGeom>
        </p:spPr>
      </p:pic>
      <p:sp>
        <p:nvSpPr>
          <p:cNvPr id="27" name="Text Placeholder 24">
            <a:extLst>
              <a:ext uri="{FF2B5EF4-FFF2-40B4-BE49-F238E27FC236}">
                <a16:creationId xmlns:a16="http://schemas.microsoft.com/office/drawing/2014/main" id="{CEABE899-10A3-484A-9A5F-6B1D4CB09EA4}"/>
              </a:ext>
            </a:extLst>
          </p:cNvPr>
          <p:cNvSpPr>
            <a:spLocks noGrp="1"/>
          </p:cNvSpPr>
          <p:nvPr>
            <p:ph type="body" sz="quarter" idx="10"/>
          </p:nvPr>
        </p:nvSpPr>
        <p:spPr>
          <a:xfrm>
            <a:off x="3268758" y="3460224"/>
            <a:ext cx="8643841" cy="830262"/>
          </a:xfrm>
          <a:prstGeom prst="rect">
            <a:avLst/>
          </a:prstGeom>
        </p:spPr>
        <p:txBody>
          <a:bodyPr lIns="0" tIns="0" rIns="0" bIns="0" anchor="b" anchorCtr="0"/>
          <a:lstStyle>
            <a:lvl1pPr marL="0" indent="0">
              <a:lnSpc>
                <a:spcPct val="100000"/>
              </a:lnSpc>
              <a:buNone/>
              <a:defRPr sz="1800" b="0" i="0">
                <a:latin typeface="Segoe UI" panose="020B0502040204020203" pitchFamily="34" charset="0"/>
                <a:cs typeface="Segoe UI" panose="020B0502040204020203" pitchFamily="34" charset="0"/>
              </a:defRPr>
            </a:lvl1pPr>
          </a:lstStyle>
          <a:p>
            <a:pPr lvl="0"/>
            <a:endParaRPr lang="en-US"/>
          </a:p>
        </p:txBody>
      </p:sp>
      <p:sp>
        <p:nvSpPr>
          <p:cNvPr id="28" name="Text Placeholder 28">
            <a:extLst>
              <a:ext uri="{FF2B5EF4-FFF2-40B4-BE49-F238E27FC236}">
                <a16:creationId xmlns:a16="http://schemas.microsoft.com/office/drawing/2014/main" id="{E03D0DEC-BC71-A445-A3E5-9B83B80381D9}"/>
              </a:ext>
            </a:extLst>
          </p:cNvPr>
          <p:cNvSpPr>
            <a:spLocks noGrp="1"/>
          </p:cNvSpPr>
          <p:nvPr>
            <p:ph type="body" sz="quarter" idx="12"/>
          </p:nvPr>
        </p:nvSpPr>
        <p:spPr>
          <a:xfrm>
            <a:off x="3268758" y="5162439"/>
            <a:ext cx="2560320" cy="169277"/>
          </a:xfrm>
          <a:prstGeom prst="rect">
            <a:avLst/>
          </a:prstGeom>
        </p:spPr>
        <p:txBody>
          <a:bodyPr lIns="0" tIns="0" rIns="0" bIns="0"/>
          <a:lstStyle>
            <a:lvl1pPr marL="0" indent="0">
              <a:lnSpc>
                <a:spcPct val="100000"/>
              </a:lnSpc>
              <a:buNone/>
              <a:defRPr sz="1100" b="0" i="0">
                <a:latin typeface="Segoe UI" panose="020B0502040204020203" pitchFamily="34" charset="0"/>
                <a:cs typeface="Segoe UI" panose="020B0502040204020203" pitchFamily="34" charset="0"/>
              </a:defRPr>
            </a:lvl1pPr>
          </a:lstStyle>
          <a:p>
            <a:pPr lvl="0"/>
            <a:endParaRPr lang="en-US"/>
          </a:p>
        </p:txBody>
      </p:sp>
      <p:sp>
        <p:nvSpPr>
          <p:cNvPr id="37" name="Text Placeholder 24">
            <a:extLst>
              <a:ext uri="{FF2B5EF4-FFF2-40B4-BE49-F238E27FC236}">
                <a16:creationId xmlns:a16="http://schemas.microsoft.com/office/drawing/2014/main" id="{F5AC1971-A820-D44B-949E-127EE4381960}"/>
              </a:ext>
            </a:extLst>
          </p:cNvPr>
          <p:cNvSpPr>
            <a:spLocks noGrp="1"/>
          </p:cNvSpPr>
          <p:nvPr>
            <p:ph type="body" sz="quarter" idx="11"/>
          </p:nvPr>
        </p:nvSpPr>
        <p:spPr>
          <a:xfrm>
            <a:off x="3268757" y="4423180"/>
            <a:ext cx="8643841" cy="158979"/>
          </a:xfrm>
          <a:prstGeom prst="rect">
            <a:avLst/>
          </a:prstGeom>
        </p:spPr>
        <p:txBody>
          <a:bodyPr lIns="0" tIns="0" rIns="0" bIns="0"/>
          <a:lstStyle>
            <a:lvl1pPr marL="0" indent="0">
              <a:buNone/>
              <a:defRPr sz="1000" b="0" i="0">
                <a:solidFill>
                  <a:schemeClr val="accent2"/>
                </a:solidFill>
                <a:latin typeface="Segoe UI Semilight" panose="020B0402040204020203" pitchFamily="34" charset="0"/>
                <a:cs typeface="Segoe UI Semilight" panose="020B0402040204020203" pitchFamily="34" charset="0"/>
              </a:defRPr>
            </a:lvl1pPr>
          </a:lstStyle>
          <a:p>
            <a:pPr lvl="0"/>
            <a:endParaRPr lang="en-US"/>
          </a:p>
        </p:txBody>
      </p:sp>
      <p:sp>
        <p:nvSpPr>
          <p:cNvPr id="43" name="Text Placeholder 28">
            <a:extLst>
              <a:ext uri="{FF2B5EF4-FFF2-40B4-BE49-F238E27FC236}">
                <a16:creationId xmlns:a16="http://schemas.microsoft.com/office/drawing/2014/main" id="{847B54F4-C98A-7F4F-8633-A67212D37E3D}"/>
              </a:ext>
            </a:extLst>
          </p:cNvPr>
          <p:cNvSpPr>
            <a:spLocks noGrp="1"/>
          </p:cNvSpPr>
          <p:nvPr>
            <p:ph type="body" sz="quarter" idx="21"/>
          </p:nvPr>
        </p:nvSpPr>
        <p:spPr>
          <a:xfrm>
            <a:off x="6135862" y="5162439"/>
            <a:ext cx="2829233" cy="169277"/>
          </a:xfrm>
          <a:prstGeom prst="rect">
            <a:avLst/>
          </a:prstGeom>
        </p:spPr>
        <p:txBody>
          <a:bodyPr lIns="0" tIns="0" rIns="0" bIns="0"/>
          <a:lstStyle>
            <a:lvl1pPr marL="0" indent="0">
              <a:lnSpc>
                <a:spcPct val="100000"/>
              </a:lnSpc>
              <a:buNone/>
              <a:defRPr sz="1100" b="0" i="0">
                <a:latin typeface="Segoe UI" panose="020B0502040204020203" pitchFamily="34" charset="0"/>
                <a:cs typeface="Segoe UI" panose="020B0502040204020203" pitchFamily="34" charset="0"/>
              </a:defRPr>
            </a:lvl1pPr>
          </a:lstStyle>
          <a:p>
            <a:pPr lvl="0"/>
            <a:endParaRPr lang="en-US"/>
          </a:p>
        </p:txBody>
      </p:sp>
      <p:sp>
        <p:nvSpPr>
          <p:cNvPr id="45" name="Text Placeholder 28">
            <a:extLst>
              <a:ext uri="{FF2B5EF4-FFF2-40B4-BE49-F238E27FC236}">
                <a16:creationId xmlns:a16="http://schemas.microsoft.com/office/drawing/2014/main" id="{817B977B-57E9-154C-AA12-E0B3A70688DF}"/>
              </a:ext>
            </a:extLst>
          </p:cNvPr>
          <p:cNvSpPr>
            <a:spLocks noGrp="1"/>
          </p:cNvSpPr>
          <p:nvPr>
            <p:ph type="body" sz="quarter" idx="22"/>
          </p:nvPr>
        </p:nvSpPr>
        <p:spPr>
          <a:xfrm>
            <a:off x="9165970" y="5162439"/>
            <a:ext cx="2746628" cy="169277"/>
          </a:xfrm>
          <a:prstGeom prst="rect">
            <a:avLst/>
          </a:prstGeom>
        </p:spPr>
        <p:txBody>
          <a:bodyPr lIns="0" tIns="0" rIns="0" bIns="0"/>
          <a:lstStyle>
            <a:lvl1pPr marL="0" indent="0">
              <a:lnSpc>
                <a:spcPct val="100000"/>
              </a:lnSpc>
              <a:buNone/>
              <a:defRPr sz="1100" b="0" i="0">
                <a:latin typeface="Segoe UI" panose="020B0502040204020203" pitchFamily="34" charset="0"/>
                <a:cs typeface="Segoe UI" panose="020B0502040204020203" pitchFamily="34" charset="0"/>
              </a:defRPr>
            </a:lvl1pPr>
          </a:lstStyle>
          <a:p>
            <a:pPr lvl="0"/>
            <a:endParaRPr lang="en-US"/>
          </a:p>
        </p:txBody>
      </p:sp>
      <p:sp>
        <p:nvSpPr>
          <p:cNvPr id="5" name="Picture Placeholder 4">
            <a:extLst>
              <a:ext uri="{FF2B5EF4-FFF2-40B4-BE49-F238E27FC236}">
                <a16:creationId xmlns:a16="http://schemas.microsoft.com/office/drawing/2014/main" id="{3D70BBFF-3B0B-644F-878A-E178AF5B45E4}"/>
              </a:ext>
            </a:extLst>
          </p:cNvPr>
          <p:cNvSpPr>
            <a:spLocks noGrp="1" noChangeAspect="1"/>
          </p:cNvSpPr>
          <p:nvPr>
            <p:ph type="pic" sz="quarter" idx="23" hasCustomPrompt="1"/>
          </p:nvPr>
        </p:nvSpPr>
        <p:spPr>
          <a:xfrm>
            <a:off x="401737" y="436245"/>
            <a:ext cx="2103120" cy="2103120"/>
          </a:xfrm>
          <a:prstGeom prst="rect">
            <a:avLst/>
          </a:prstGeom>
        </p:spPr>
        <p:txBody>
          <a:bodyPr/>
          <a:lstStyle>
            <a:lvl1pPr marL="0" indent="0">
              <a:buNone/>
              <a:defRPr/>
            </a:lvl1pPr>
          </a:lstStyle>
          <a:p>
            <a:r>
              <a:rPr lang="en-US"/>
              <a:t>Logo</a:t>
            </a:r>
          </a:p>
        </p:txBody>
      </p:sp>
      <p:sp>
        <p:nvSpPr>
          <p:cNvPr id="24" name="Picture Placeholder 6">
            <a:extLst>
              <a:ext uri="{FF2B5EF4-FFF2-40B4-BE49-F238E27FC236}">
                <a16:creationId xmlns:a16="http://schemas.microsoft.com/office/drawing/2014/main" id="{3C57D4FA-1216-4944-BBF6-C83155F9ED20}"/>
              </a:ext>
            </a:extLst>
          </p:cNvPr>
          <p:cNvSpPr>
            <a:spLocks noGrp="1" noChangeAspect="1"/>
          </p:cNvSpPr>
          <p:nvPr>
            <p:ph type="pic" sz="quarter" idx="24" hasCustomPrompt="1"/>
          </p:nvPr>
        </p:nvSpPr>
        <p:spPr>
          <a:xfrm>
            <a:off x="2960688" y="0"/>
            <a:ext cx="9235440" cy="3292475"/>
          </a:xfrm>
          <a:prstGeom prst="rect">
            <a:avLst/>
          </a:prstGeom>
        </p:spPr>
        <p:txBody>
          <a:bodyPr/>
          <a:lstStyle>
            <a:lvl1pPr marL="0" indent="0">
              <a:buNone/>
              <a:defRPr/>
            </a:lvl1pPr>
          </a:lstStyle>
          <a:p>
            <a:r>
              <a:rPr lang="en-US"/>
              <a:t>Horizontal banner image</a:t>
            </a:r>
          </a:p>
        </p:txBody>
      </p:sp>
      <p:sp>
        <p:nvSpPr>
          <p:cNvPr id="17" name="Text Placeholder 44">
            <a:extLst>
              <a:ext uri="{FF2B5EF4-FFF2-40B4-BE49-F238E27FC236}">
                <a16:creationId xmlns:a16="http://schemas.microsoft.com/office/drawing/2014/main" id="{7EE6957E-64E7-4044-BFE8-2BF3980E5126}"/>
              </a:ext>
            </a:extLst>
          </p:cNvPr>
          <p:cNvSpPr>
            <a:spLocks noGrp="1"/>
          </p:cNvSpPr>
          <p:nvPr>
            <p:ph type="body" sz="quarter" idx="18"/>
          </p:nvPr>
        </p:nvSpPr>
        <p:spPr>
          <a:xfrm>
            <a:off x="310297" y="5840513"/>
            <a:ext cx="2286000" cy="153888"/>
          </a:xfrm>
          <a:prstGeom prst="rect">
            <a:avLst/>
          </a:prstGeom>
        </p:spPr>
        <p:txBody>
          <a:bodyPr lIns="0" tIns="0" rIns="0" bIns="0" anchor="b" anchorCtr="0"/>
          <a:lstStyle>
            <a:lvl1pPr marL="0" indent="0">
              <a:lnSpc>
                <a:spcPct val="100000"/>
              </a:lnSpc>
              <a:buNone/>
              <a:defRPr sz="1000" b="1" i="0">
                <a:solidFill>
                  <a:schemeClr val="tx1"/>
                </a:solidFill>
                <a:latin typeface="Segoe UI Semibold" panose="020B0502040204020203" pitchFamily="34" charset="0"/>
                <a:cs typeface="Segoe UI Semibold" panose="020B0502040204020203" pitchFamily="34" charset="0"/>
              </a:defRPr>
            </a:lvl1pPr>
          </a:lstStyle>
          <a:p>
            <a:pPr lvl="0"/>
            <a:endParaRPr lang="en-US"/>
          </a:p>
        </p:txBody>
      </p:sp>
      <p:sp>
        <p:nvSpPr>
          <p:cNvPr id="2" name="TextBox 1">
            <a:extLst>
              <a:ext uri="{FF2B5EF4-FFF2-40B4-BE49-F238E27FC236}">
                <a16:creationId xmlns:a16="http://schemas.microsoft.com/office/drawing/2014/main" id="{DBC6FCB5-8725-444E-B33C-FA31BD42E02B}"/>
              </a:ext>
            </a:extLst>
          </p:cNvPr>
          <p:cNvSpPr txBox="1"/>
          <p:nvPr userDrawn="1"/>
        </p:nvSpPr>
        <p:spPr>
          <a:xfrm>
            <a:off x="3268758" y="4898263"/>
            <a:ext cx="1905338" cy="169277"/>
          </a:xfrm>
          <a:prstGeom prst="rect">
            <a:avLst/>
          </a:prstGeom>
          <a:noFill/>
          <a:ln>
            <a:noFill/>
          </a:ln>
        </p:spPr>
        <p:txBody>
          <a:bodyPr wrap="square" lIns="0" tIns="0" rIns="0" bIns="0" rtlCol="0" anchor="ctr" anchorCtr="0">
            <a:spAutoFit/>
          </a:bodyPr>
          <a:lstStyle/>
          <a:p>
            <a:r>
              <a:rPr lang="en-US" sz="1100" spc="100" baseline="0">
                <a:solidFill>
                  <a:schemeClr val="accent1">
                    <a:lumMod val="60000"/>
                    <a:lumOff val="40000"/>
                  </a:schemeClr>
                </a:solidFill>
                <a:latin typeface="+mn-lt"/>
                <a:cs typeface="Segoe UI Light" panose="020B0502040204020203" pitchFamily="34" charset="0"/>
              </a:rPr>
              <a:t>SITUATION:</a:t>
            </a:r>
            <a:endParaRPr lang="en-US" sz="1100" spc="100" baseline="0">
              <a:solidFill>
                <a:schemeClr val="accent1">
                  <a:lumMod val="60000"/>
                  <a:lumOff val="40000"/>
                </a:schemeClr>
              </a:solidFill>
              <a:latin typeface="+mn-lt"/>
            </a:endParaRPr>
          </a:p>
        </p:txBody>
      </p:sp>
      <p:sp>
        <p:nvSpPr>
          <p:cNvPr id="3" name="TextBox 2">
            <a:extLst>
              <a:ext uri="{FF2B5EF4-FFF2-40B4-BE49-F238E27FC236}">
                <a16:creationId xmlns:a16="http://schemas.microsoft.com/office/drawing/2014/main" id="{4E9B2462-2E94-4489-BD49-AD181E02BF92}"/>
              </a:ext>
            </a:extLst>
          </p:cNvPr>
          <p:cNvSpPr txBox="1"/>
          <p:nvPr userDrawn="1"/>
        </p:nvSpPr>
        <p:spPr>
          <a:xfrm>
            <a:off x="6135863" y="4898263"/>
            <a:ext cx="1905338" cy="169277"/>
          </a:xfrm>
          <a:prstGeom prst="rect">
            <a:avLst/>
          </a:prstGeom>
          <a:noFill/>
          <a:ln>
            <a:noFill/>
          </a:ln>
        </p:spPr>
        <p:txBody>
          <a:bodyPr wrap="square" lIns="0" tIns="0" rIns="0" bIns="0" rtlCol="0" anchor="ctr" anchorCtr="0">
            <a:spAutoFit/>
          </a:bodyPr>
          <a:lstStyle/>
          <a:p>
            <a:r>
              <a:rPr lang="en-US" sz="1100" spc="100" baseline="0">
                <a:solidFill>
                  <a:schemeClr val="accent1">
                    <a:lumMod val="60000"/>
                    <a:lumOff val="40000"/>
                  </a:schemeClr>
                </a:solidFill>
                <a:latin typeface="+mn-lt"/>
                <a:cs typeface="Segoe UI Light" panose="020B0502040204020203" pitchFamily="34" charset="0"/>
              </a:rPr>
              <a:t>SOLUTION:</a:t>
            </a:r>
            <a:endParaRPr lang="en-US" sz="1100" spc="100" baseline="0">
              <a:solidFill>
                <a:schemeClr val="accent1">
                  <a:lumMod val="60000"/>
                  <a:lumOff val="40000"/>
                </a:schemeClr>
              </a:solidFill>
              <a:latin typeface="+mn-lt"/>
            </a:endParaRPr>
          </a:p>
        </p:txBody>
      </p:sp>
      <p:sp>
        <p:nvSpPr>
          <p:cNvPr id="4" name="TextBox 3">
            <a:extLst>
              <a:ext uri="{FF2B5EF4-FFF2-40B4-BE49-F238E27FC236}">
                <a16:creationId xmlns:a16="http://schemas.microsoft.com/office/drawing/2014/main" id="{A8A0CB4B-F993-43DD-AEB3-E91CD420CE52}"/>
              </a:ext>
            </a:extLst>
          </p:cNvPr>
          <p:cNvSpPr txBox="1"/>
          <p:nvPr userDrawn="1"/>
        </p:nvSpPr>
        <p:spPr>
          <a:xfrm>
            <a:off x="9165970" y="4898263"/>
            <a:ext cx="1905338" cy="169277"/>
          </a:xfrm>
          <a:prstGeom prst="rect">
            <a:avLst/>
          </a:prstGeom>
          <a:noFill/>
          <a:ln>
            <a:noFill/>
          </a:ln>
        </p:spPr>
        <p:txBody>
          <a:bodyPr wrap="square" lIns="0" tIns="0" rIns="0" bIns="0" rtlCol="0" anchor="ctr" anchorCtr="0">
            <a:spAutoFit/>
          </a:bodyPr>
          <a:lstStyle/>
          <a:p>
            <a:r>
              <a:rPr lang="en-US" sz="1100" spc="100" baseline="0">
                <a:solidFill>
                  <a:schemeClr val="accent1">
                    <a:lumMod val="60000"/>
                    <a:lumOff val="40000"/>
                  </a:schemeClr>
                </a:solidFill>
                <a:latin typeface="+mn-lt"/>
                <a:cs typeface="Segoe UI Light" panose="020B0502040204020203" pitchFamily="34" charset="0"/>
              </a:rPr>
              <a:t>IMPACT:</a:t>
            </a:r>
            <a:endParaRPr lang="en-US" sz="1100" spc="100" baseline="0">
              <a:solidFill>
                <a:schemeClr val="accent1">
                  <a:lumMod val="60000"/>
                  <a:lumOff val="40000"/>
                </a:schemeClr>
              </a:solidFill>
              <a:latin typeface="+mn-lt"/>
            </a:endParaRPr>
          </a:p>
        </p:txBody>
      </p:sp>
    </p:spTree>
    <p:extLst>
      <p:ext uri="{BB962C8B-B14F-4D97-AF65-F5344CB8AC3E}">
        <p14:creationId xmlns:p14="http://schemas.microsoft.com/office/powerpoint/2010/main" val="57422200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 Placeholder 5">
            <a:extLst>
              <a:ext uri="{FF2B5EF4-FFF2-40B4-BE49-F238E27FC236}">
                <a16:creationId xmlns:a16="http://schemas.microsoft.com/office/drawing/2014/main" id="{7C111E33-E2B8-4433-B386-6717E408133B}"/>
              </a:ext>
            </a:extLst>
          </p:cNvPr>
          <p:cNvSpPr>
            <a:spLocks noGrp="1"/>
          </p:cNvSpPr>
          <p:nvPr>
            <p:ph type="body" sz="quarter" idx="10"/>
          </p:nvPr>
        </p:nvSpPr>
        <p:spPr>
          <a:xfrm>
            <a:off x="584200" y="2611853"/>
            <a:ext cx="6314541" cy="1403461"/>
          </a:xfrm>
        </p:spPr>
        <p:txBody>
          <a:bodyPr/>
          <a:lstStyle>
            <a:lvl1pPr marL="0" indent="0">
              <a:buNone/>
              <a:defRPr sz="2400"/>
            </a:lvl1pPr>
            <a:lvl2pPr marL="0" indent="0">
              <a:buNone/>
              <a:defRPr sz="1800"/>
            </a:lvl2pPr>
            <a:lvl3pPr marL="0" indent="0">
              <a:buNone/>
              <a:defRPr sz="1400"/>
            </a:lvl3pPr>
            <a:lvl4pPr marL="0" indent="0">
              <a:buNone/>
              <a:defRPr sz="1200"/>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C796AF52-6BF1-4287-8EC6-C7FA210A7EEB}"/>
              </a:ext>
            </a:extLst>
          </p:cNvPr>
          <p:cNvSpPr>
            <a:spLocks noGrp="1"/>
          </p:cNvSpPr>
          <p:nvPr>
            <p:ph type="title"/>
          </p:nvPr>
        </p:nvSpPr>
        <p:spPr>
          <a:xfrm>
            <a:off x="584200" y="1588341"/>
            <a:ext cx="6219943" cy="553998"/>
          </a:xfrm>
        </p:spPr>
        <p:txBody>
          <a:bodyPr anchor="b"/>
          <a:lstStyle>
            <a:lvl1pPr>
              <a:defRPr sz="3600"/>
            </a:lvl1pPr>
          </a:lstStyle>
          <a:p>
            <a:r>
              <a:rPr lang="en-US"/>
              <a:t>Click to edit Master title style</a:t>
            </a:r>
          </a:p>
        </p:txBody>
      </p:sp>
      <p:sp>
        <p:nvSpPr>
          <p:cNvPr id="10" name="Rectangle 9">
            <a:extLst>
              <a:ext uri="{FF2B5EF4-FFF2-40B4-BE49-F238E27FC236}">
                <a16:creationId xmlns:a16="http://schemas.microsoft.com/office/drawing/2014/main" id="{219702E6-C8ED-4606-95F4-AFC9DC1BCBB6}"/>
              </a:ext>
            </a:extLst>
          </p:cNvPr>
          <p:cNvSpPr/>
          <p:nvPr/>
        </p:nvSpPr>
        <p:spPr bwMode="auto">
          <a:xfrm>
            <a:off x="7199921" y="624932"/>
            <a:ext cx="4698392" cy="5608135"/>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r>
              <a:rPr lang="en-US" sz="1600">
                <a:solidFill>
                  <a:schemeClr val="accent2"/>
                </a:solidFill>
                <a:latin typeface="Segoe UI Semibold"/>
              </a:rPr>
              <a:t> </a:t>
            </a:r>
          </a:p>
          <a:p>
            <a:pPr algn="ctr" defTabSz="932472" fontAlgn="base">
              <a:lnSpc>
                <a:spcPct val="90000"/>
              </a:lnSpc>
              <a:spcBef>
                <a:spcPct val="0"/>
              </a:spcBef>
              <a:spcAft>
                <a:spcPct val="0"/>
              </a:spcAft>
            </a:pPr>
            <a:endParaRPr lang="en-US" sz="1600">
              <a:solidFill>
                <a:schemeClr val="accent2"/>
              </a:solidFill>
              <a:latin typeface="Segoe UI Semibold"/>
            </a:endParaRPr>
          </a:p>
        </p:txBody>
      </p:sp>
    </p:spTree>
    <p:extLst>
      <p:ext uri="{BB962C8B-B14F-4D97-AF65-F5344CB8AC3E}">
        <p14:creationId xmlns:p14="http://schemas.microsoft.com/office/powerpoint/2010/main" val="11285634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3840">
          <p15:clr>
            <a:srgbClr val="FBAE40"/>
          </p15:clr>
        </p15:guide>
        <p15:guide id="2" pos="6024">
          <p15:clr>
            <a:srgbClr val="FBAE40"/>
          </p15:clr>
        </p15:guide>
        <p15:guide id="3"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
        <p:nvSpPr>
          <p:cNvPr id="6" name="Text Placeholder 5">
            <a:extLst>
              <a:ext uri="{FF2B5EF4-FFF2-40B4-BE49-F238E27FC236}">
                <a16:creationId xmlns:a16="http://schemas.microsoft.com/office/drawing/2014/main" id="{05AD2F76-9A26-44BB-92FC-E2D3F11A63ED}"/>
              </a:ext>
            </a:extLst>
          </p:cNvPr>
          <p:cNvSpPr>
            <a:spLocks noGrp="1"/>
          </p:cNvSpPr>
          <p:nvPr>
            <p:ph type="body" sz="quarter" idx="10"/>
          </p:nvPr>
        </p:nvSpPr>
        <p:spPr>
          <a:xfrm>
            <a:off x="588263" y="1188153"/>
            <a:ext cx="11021125" cy="310863"/>
          </a:xfrm>
        </p:spPr>
        <p:txBody>
          <a:bodyPr/>
          <a:lstStyle>
            <a:lvl1pPr marL="0" indent="0" algn="ctr">
              <a:buNone/>
              <a:defRPr kumimoji="0" lang="en-US" sz="2000" b="0" i="0" u="none" strike="noStrike" kern="1200" cap="none" spc="0" normalizeH="0" baseline="0" dirty="0" smtClean="0">
                <a:ln>
                  <a:noFill/>
                </a:ln>
                <a:solidFill>
                  <a:srgbClr val="50E6FF"/>
                </a:solidFill>
                <a:effectLst/>
                <a:uLnTx/>
                <a:uFillTx/>
                <a:latin typeface="Segoe UI"/>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91528041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939816"/>
            <a:ext cx="11339774" cy="271613"/>
          </a:xfrm>
        </p:spPr>
        <p:txBody>
          <a:bodyPr wrap="square" lIns="0" tIns="0" rIns="0" bIns="0">
            <a:spAutoFit/>
          </a:bodyPr>
          <a:lstStyle>
            <a:lvl1pPr marL="0" marR="0" indent="0" algn="l" defTabSz="914192" rtl="0" eaLnBrk="1" fontAlgn="auto" latinLnBrk="0" hangingPunct="1">
              <a:lnSpc>
                <a:spcPct val="100000"/>
              </a:lnSpc>
              <a:spcBef>
                <a:spcPts val="0"/>
              </a:spcBef>
              <a:spcAft>
                <a:spcPts val="1371"/>
              </a:spcAft>
              <a:buClrTx/>
              <a:buSzPct val="90000"/>
              <a:buFont typeface="Wingdings" panose="05000000000000000000" pitchFamily="2" charset="2"/>
              <a:buNone/>
              <a:tabLst/>
              <a:defRPr lang="en-US" sz="1765" b="0" i="0" kern="1200" spc="0" baseline="0" dirty="0">
                <a:solidFill>
                  <a:srgbClr val="000000"/>
                </a:solidFill>
                <a:latin typeface="+mj-lt"/>
                <a:ea typeface="+mn-ea"/>
                <a:cs typeface="+mn-cs"/>
              </a:defRPr>
            </a:lvl1pPr>
            <a:lvl2pPr marL="0" indent="0">
              <a:lnSpc>
                <a:spcPct val="100000"/>
              </a:lnSpc>
              <a:spcBef>
                <a:spcPts val="0"/>
              </a:spcBef>
              <a:spcAft>
                <a:spcPts val="1371"/>
              </a:spcAft>
              <a:buNone/>
              <a:defRPr sz="1765">
                <a:solidFill>
                  <a:srgbClr val="000000"/>
                </a:solidFill>
              </a:defRPr>
            </a:lvl2pPr>
            <a:lvl3pPr marL="0"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a:t>
            </a:r>
            <a:r>
              <a:rPr lang="en-US" err="1"/>
              <a:t>Semibold</a:t>
            </a:r>
            <a:r>
              <a:rPr lang="en-US"/>
              <a:t> 18pt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
        <p:nvSpPr>
          <p:cNvPr id="8" name="TextBox 7">
            <a:extLst>
              <a:ext uri="{FF2B5EF4-FFF2-40B4-BE49-F238E27FC236}">
                <a16:creationId xmlns:a16="http://schemas.microsoft.com/office/drawing/2014/main" id="{23054922-7BB2-4879-9591-0FC564128406}"/>
              </a:ext>
            </a:extLst>
          </p:cNvPr>
          <p:cNvSpPr txBox="1"/>
          <p:nvPr/>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rgbClr val="FFFFFF">
                    <a:lumMod val="65000"/>
                  </a:srgbClr>
                </a:solidFill>
              </a:rPr>
              <a:t>© Microsoft Corporation</a:t>
            </a:r>
            <a:endParaRPr lang="en-US" sz="784">
              <a:solidFill>
                <a:srgbClr val="FFFFFF">
                  <a:lumMod val="65000"/>
                </a:srgbClr>
              </a:solidFill>
            </a:endParaRPr>
          </a:p>
        </p:txBody>
      </p:sp>
    </p:spTree>
    <p:extLst>
      <p:ext uri="{BB962C8B-B14F-4D97-AF65-F5344CB8AC3E}">
        <p14:creationId xmlns:p14="http://schemas.microsoft.com/office/powerpoint/2010/main" val="42933144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2104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66679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27691C62-BD7D-4984-83CB-89E514E2854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7813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F853-8285-4446-85ED-6FA93BF5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6D3EDA-2736-454B-AD3E-869088481244}"/>
              </a:ext>
            </a:extLst>
          </p:cNvPr>
          <p:cNvSpPr>
            <a:spLocks noGrp="1"/>
          </p:cNvSpPr>
          <p:nvPr>
            <p:ph type="dt" sz="half" idx="10"/>
          </p:nvPr>
        </p:nvSpPr>
        <p:spPr/>
        <p:txBody>
          <a:bodyPr/>
          <a:lstStyle/>
          <a:p>
            <a:fld id="{AD71A333-BB9F-49E5-86F2-B092D43986EA}" type="datetimeFigureOut">
              <a:rPr lang="en-US" smtClean="0"/>
              <a:t>9/7/20</a:t>
            </a:fld>
            <a:endParaRPr lang="en-US"/>
          </a:p>
        </p:txBody>
      </p:sp>
      <p:sp>
        <p:nvSpPr>
          <p:cNvPr id="4" name="Footer Placeholder 3">
            <a:extLst>
              <a:ext uri="{FF2B5EF4-FFF2-40B4-BE49-F238E27FC236}">
                <a16:creationId xmlns:a16="http://schemas.microsoft.com/office/drawing/2014/main" id="{9524DBC5-6225-4E1A-9E25-2BF77C8A1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94102-09A8-435D-B510-67F311DEF622}"/>
              </a:ext>
            </a:extLst>
          </p:cNvPr>
          <p:cNvSpPr>
            <a:spLocks noGrp="1"/>
          </p:cNvSpPr>
          <p:nvPr>
            <p:ph type="sldNum" sz="quarter" idx="12"/>
          </p:nvPr>
        </p:nvSpPr>
        <p:spPr/>
        <p:txBody>
          <a:bodyPr/>
          <a:lstStyle/>
          <a:p>
            <a:fld id="{68304467-93E5-4A76-91EC-A49FC2A22F24}" type="slidenum">
              <a:rPr lang="en-US" smtClean="0"/>
              <a:t>‹#›</a:t>
            </a:fld>
            <a:endParaRPr lang="en-US"/>
          </a:p>
        </p:txBody>
      </p:sp>
    </p:spTree>
    <p:extLst>
      <p:ext uri="{BB962C8B-B14F-4D97-AF65-F5344CB8AC3E}">
        <p14:creationId xmlns:p14="http://schemas.microsoft.com/office/powerpoint/2010/main" val="3649758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0225-BF2A-6146-A092-D0B5B0A720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E47D56-DC9B-C74D-9D95-9DF6875D79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04126D-E04D-7C44-8396-791F59BA2F1B}"/>
              </a:ext>
            </a:extLst>
          </p:cNvPr>
          <p:cNvSpPr>
            <a:spLocks noGrp="1"/>
          </p:cNvSpPr>
          <p:nvPr>
            <p:ph type="dt" sz="half" idx="10"/>
          </p:nvPr>
        </p:nvSpPr>
        <p:spPr/>
        <p:txBody>
          <a:bodyPr/>
          <a:lstStyle/>
          <a:p>
            <a:fld id="{A1D7E760-75F5-E840-B41E-4AD9FBE079CA}" type="datetimeFigureOut">
              <a:rPr lang="en-US" smtClean="0"/>
              <a:t>9/7/20</a:t>
            </a:fld>
            <a:endParaRPr lang="en-US"/>
          </a:p>
        </p:txBody>
      </p:sp>
      <p:sp>
        <p:nvSpPr>
          <p:cNvPr id="5" name="Footer Placeholder 4">
            <a:extLst>
              <a:ext uri="{FF2B5EF4-FFF2-40B4-BE49-F238E27FC236}">
                <a16:creationId xmlns:a16="http://schemas.microsoft.com/office/drawing/2014/main" id="{4BB4F0AE-5AE9-3F49-9E33-DB1E91493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EB5FE-0361-DE4B-B07E-2436E1097634}"/>
              </a:ext>
            </a:extLst>
          </p:cNvPr>
          <p:cNvSpPr>
            <a:spLocks noGrp="1"/>
          </p:cNvSpPr>
          <p:nvPr>
            <p:ph type="sldNum" sz="quarter" idx="12"/>
          </p:nvPr>
        </p:nvSpPr>
        <p:spPr/>
        <p:txBody>
          <a:bodyPr/>
          <a:lstStyle/>
          <a:p>
            <a:fld id="{6E12EBB3-4043-F540-86EF-451A95D11DD7}" type="slidenum">
              <a:rPr lang="en-US" smtClean="0"/>
              <a:t>‹#›</a:t>
            </a:fld>
            <a:endParaRPr lang="en-US"/>
          </a:p>
        </p:txBody>
      </p:sp>
    </p:spTree>
    <p:extLst>
      <p:ext uri="{BB962C8B-B14F-4D97-AF65-F5344CB8AC3E}">
        <p14:creationId xmlns:p14="http://schemas.microsoft.com/office/powerpoint/2010/main" val="217329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entered title">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85FBB-467E-470A-8C68-F8C051D9CD5B}"/>
              </a:ext>
            </a:extLst>
          </p:cNvPr>
          <p:cNvSpPr>
            <a:spLocks noGrp="1"/>
          </p:cNvSpPr>
          <p:nvPr>
            <p:ph type="title"/>
          </p:nvPr>
        </p:nvSpPr>
        <p:spPr>
          <a:xfrm>
            <a:off x="588263" y="649788"/>
            <a:ext cx="11018520" cy="553998"/>
          </a:xfrm>
        </p:spPr>
        <p:txBody>
          <a:bodyPr/>
          <a:lstStyle>
            <a:lvl1pPr algn="ctr">
              <a:defRPr/>
            </a:lvl1pPr>
          </a:lstStyle>
          <a:p>
            <a:r>
              <a:rPr lang="en-US"/>
              <a:t>Click to edit Master title style</a:t>
            </a:r>
          </a:p>
        </p:txBody>
      </p:sp>
      <p:grpSp>
        <p:nvGrpSpPr>
          <p:cNvPr id="7" name="Group 6">
            <a:extLst>
              <a:ext uri="{FF2B5EF4-FFF2-40B4-BE49-F238E27FC236}">
                <a16:creationId xmlns:a16="http://schemas.microsoft.com/office/drawing/2014/main" id="{D93F0F27-6B90-4485-A3C5-1C1E05E189E8}"/>
              </a:ext>
            </a:extLst>
          </p:cNvPr>
          <p:cNvGrpSpPr/>
          <p:nvPr/>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Text Placeholder 3">
            <a:extLst>
              <a:ext uri="{FF2B5EF4-FFF2-40B4-BE49-F238E27FC236}">
                <a16:creationId xmlns:a16="http://schemas.microsoft.com/office/drawing/2014/main" id="{20A263C8-959D-4B9F-960C-31B0680F7460}"/>
              </a:ext>
            </a:extLst>
          </p:cNvPr>
          <p:cNvSpPr>
            <a:spLocks noGrp="1"/>
          </p:cNvSpPr>
          <p:nvPr>
            <p:ph type="body" sz="quarter" idx="10"/>
          </p:nvPr>
        </p:nvSpPr>
        <p:spPr>
          <a:xfrm>
            <a:off x="588263" y="1687496"/>
            <a:ext cx="4696118" cy="2523768"/>
          </a:xfrm>
        </p:spPr>
        <p:txBody>
          <a:bodyPr/>
          <a:lstStyle>
            <a:lvl1pPr>
              <a:spcAft>
                <a:spcPts val="600"/>
              </a:spcAft>
              <a:defRPr sz="2800">
                <a:solidFill>
                  <a:schemeClr val="accent2"/>
                </a:solidFill>
              </a:defRPr>
            </a:lvl1pPr>
            <a:lvl2pPr>
              <a:spcBef>
                <a:spcPts val="600"/>
              </a:spcBef>
              <a:spcAft>
                <a:spcPts val="600"/>
              </a:spcAft>
              <a:defRPr sz="2400"/>
            </a:lvl2pPr>
            <a:lvl3pPr>
              <a:spcBef>
                <a:spcPts val="600"/>
              </a:spcBef>
              <a:spcAft>
                <a:spcPts val="600"/>
              </a:spcAft>
              <a:defRPr sz="2000"/>
            </a:lvl3pPr>
            <a:lvl4pPr>
              <a:spcBef>
                <a:spcPts val="600"/>
              </a:spcBef>
              <a:spcAft>
                <a:spcPts val="600"/>
              </a:spcAft>
              <a:defRPr sz="1200"/>
            </a:lvl4pPr>
            <a:lvl5pPr>
              <a:spcBef>
                <a:spcPts val="600"/>
              </a:spcBef>
              <a:spcAft>
                <a:spcPts val="60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15C6CAB-EA64-46D7-91D2-8BAF0FE628F1}"/>
              </a:ext>
            </a:extLst>
          </p:cNvPr>
          <p:cNvSpPr/>
          <p:nvPr userDrawn="1"/>
        </p:nvSpPr>
        <p:spPr>
          <a:xfrm>
            <a:off x="5767327" y="1589808"/>
            <a:ext cx="5836410" cy="4657397"/>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Tree>
    <p:extLst>
      <p:ext uri="{BB962C8B-B14F-4D97-AF65-F5344CB8AC3E}">
        <p14:creationId xmlns:p14="http://schemas.microsoft.com/office/powerpoint/2010/main" val="1288726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373822501"/>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ente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245050-0D89-4E51-A2BE-60FE1B1E9D43}"/>
              </a:ext>
            </a:extLst>
          </p:cNvPr>
          <p:cNvSpPr/>
          <p:nvPr userDrawn="1"/>
        </p:nvSpPr>
        <p:spPr>
          <a:xfrm>
            <a:off x="4172943" y="1005649"/>
            <a:ext cx="4032594" cy="4846702"/>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13" name="Text Placeholder 9">
            <a:extLst>
              <a:ext uri="{FF2B5EF4-FFF2-40B4-BE49-F238E27FC236}">
                <a16:creationId xmlns:a16="http://schemas.microsoft.com/office/drawing/2014/main" id="{C0DB3D93-3595-43C5-A252-B4D6D4F85C46}"/>
              </a:ext>
            </a:extLst>
          </p:cNvPr>
          <p:cNvSpPr>
            <a:spLocks noGrp="1"/>
          </p:cNvSpPr>
          <p:nvPr>
            <p:ph type="body" sz="quarter" idx="11"/>
          </p:nvPr>
        </p:nvSpPr>
        <p:spPr>
          <a:xfrm>
            <a:off x="4172943" y="3429000"/>
            <a:ext cx="4032594" cy="2336024"/>
          </a:xfrm>
        </p:spPr>
        <p:txBody>
          <a:bodyPr lIns="182880" rIns="182880"/>
          <a:lstStyle>
            <a:lvl1pPr algn="ctr">
              <a:spcBef>
                <a:spcPts val="0"/>
              </a:spcBef>
              <a:spcAft>
                <a:spcPts val="1800"/>
              </a:spcAft>
              <a:defRPr>
                <a:solidFill>
                  <a:schemeClr val="accent2"/>
                </a:solidFill>
                <a:latin typeface="+mj-lt"/>
              </a:defRPr>
            </a:lvl1pPr>
            <a:lvl2pPr algn="ctr">
              <a:defRPr/>
            </a:lvl2pPr>
            <a:lvl3pPr algn="ctr">
              <a:defRPr/>
            </a:lvl3pPr>
            <a:lvl4pPr algn="ctr">
              <a:defRPr/>
            </a:lvl4pPr>
            <a:lvl5pPr algn="ctr">
              <a:spcBef>
                <a:spcPts val="600"/>
              </a:spcBef>
              <a:spcAft>
                <a:spcPts val="0"/>
              </a:spcAft>
              <a:defRPr/>
            </a:lvl5pPr>
            <a:lvl6pPr>
              <a:spcAft>
                <a:spcPts val="1200"/>
              </a:spcAft>
              <a:defRPr lang="en-US" sz="1200" kern="1200" dirty="0">
                <a:solidFill>
                  <a:schemeClr val="tx1"/>
                </a:solidFill>
                <a:latin typeface="+mn-lt"/>
                <a:ea typeface="+mn-ea"/>
                <a:cs typeface="+mn-cs"/>
              </a:defRPr>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marL="0" lvl="5" indent="0" algn="ctr" defTabSz="932742" rtl="0" eaLnBrk="1" latinLnBrk="0" hangingPunct="1">
              <a:spcBef>
                <a:spcPts val="0"/>
              </a:spcBef>
              <a:buFont typeface="Arial" pitchFamily="34" charset="0"/>
              <a:buNone/>
            </a:pPr>
            <a:r>
              <a:rPr lang="en-US"/>
              <a:t>sixth</a:t>
            </a:r>
          </a:p>
        </p:txBody>
      </p:sp>
    </p:spTree>
    <p:extLst>
      <p:ext uri="{BB962C8B-B14F-4D97-AF65-F5344CB8AC3E}">
        <p14:creationId xmlns:p14="http://schemas.microsoft.com/office/powerpoint/2010/main" val="240206210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9BB9FC37-519D-453C-B545-6E351DF97B55}"/>
              </a:ext>
            </a:extLst>
          </p:cNvPr>
          <p:cNvSpPr/>
          <p:nvPr userDrawn="1"/>
        </p:nvSpPr>
        <p:spPr>
          <a:xfrm>
            <a:off x="4557953" y="1959676"/>
            <a:ext cx="3182112" cy="2742953"/>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6" name="Rectangle 5">
            <a:extLst>
              <a:ext uri="{FF2B5EF4-FFF2-40B4-BE49-F238E27FC236}">
                <a16:creationId xmlns:a16="http://schemas.microsoft.com/office/drawing/2014/main" id="{590A8740-5063-4252-85C2-B6D624ADD201}"/>
              </a:ext>
            </a:extLst>
          </p:cNvPr>
          <p:cNvSpPr/>
          <p:nvPr userDrawn="1"/>
        </p:nvSpPr>
        <p:spPr>
          <a:xfrm>
            <a:off x="935014" y="1988940"/>
            <a:ext cx="3182112" cy="2721840"/>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8" name="Rectangle 7">
            <a:extLst>
              <a:ext uri="{FF2B5EF4-FFF2-40B4-BE49-F238E27FC236}">
                <a16:creationId xmlns:a16="http://schemas.microsoft.com/office/drawing/2014/main" id="{638D90DC-5AC9-446A-9A60-AF0085AD9A6B}"/>
              </a:ext>
            </a:extLst>
          </p:cNvPr>
          <p:cNvSpPr/>
          <p:nvPr userDrawn="1"/>
        </p:nvSpPr>
        <p:spPr>
          <a:xfrm>
            <a:off x="8180891" y="1959677"/>
            <a:ext cx="3182112" cy="2742952"/>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9" name="Text Placeholder 9">
            <a:extLst>
              <a:ext uri="{FF2B5EF4-FFF2-40B4-BE49-F238E27FC236}">
                <a16:creationId xmlns:a16="http://schemas.microsoft.com/office/drawing/2014/main" id="{72F70E2D-25D0-4249-867C-931BEFB01138}"/>
              </a:ext>
            </a:extLst>
          </p:cNvPr>
          <p:cNvSpPr>
            <a:spLocks noGrp="1"/>
          </p:cNvSpPr>
          <p:nvPr>
            <p:ph type="body" sz="quarter" idx="10"/>
          </p:nvPr>
        </p:nvSpPr>
        <p:spPr>
          <a:xfrm>
            <a:off x="935014" y="3429000"/>
            <a:ext cx="3182112" cy="2292935"/>
          </a:xfrm>
        </p:spPr>
        <p:txBody>
          <a:bodyPr lIns="182880" rIns="182880"/>
          <a:lstStyle>
            <a:lvl1pPr algn="ctr">
              <a:spcBef>
                <a:spcPts val="0"/>
              </a:spcBef>
              <a:spcAft>
                <a:spcPts val="1800"/>
              </a:spcAft>
              <a:defRPr>
                <a:solidFill>
                  <a:schemeClr val="accent2"/>
                </a:solidFill>
              </a:defRPr>
            </a:lvl1pPr>
            <a:lvl2pPr algn="ctr">
              <a:defRPr/>
            </a:lvl2pPr>
            <a:lvl3pPr algn="ctr">
              <a:defRPr/>
            </a:lvl3pPr>
            <a:lvl4pPr algn="ctr">
              <a:defRPr/>
            </a:lvl4pPr>
            <a:lvl5pPr algn="ctr">
              <a:spcBef>
                <a:spcPts val="600"/>
              </a:spcBef>
              <a:spcAft>
                <a:spcPts val="0"/>
              </a:spcAft>
              <a:defRPr/>
            </a:lvl5pPr>
            <a:lvl6pPr marL="0" indent="0" algn="ctr">
              <a:spcBef>
                <a:spcPts val="0"/>
              </a:spcBef>
              <a:spcAft>
                <a:spcPts val="1800"/>
              </a:spcAft>
              <a:buNone/>
              <a:defRPr sz="1200"/>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
        <p:nvSpPr>
          <p:cNvPr id="13" name="Text Placeholder 9">
            <a:extLst>
              <a:ext uri="{FF2B5EF4-FFF2-40B4-BE49-F238E27FC236}">
                <a16:creationId xmlns:a16="http://schemas.microsoft.com/office/drawing/2014/main" id="{C0DB3D93-3595-43C5-A252-B4D6D4F85C46}"/>
              </a:ext>
            </a:extLst>
          </p:cNvPr>
          <p:cNvSpPr>
            <a:spLocks noGrp="1"/>
          </p:cNvSpPr>
          <p:nvPr>
            <p:ph type="body" sz="quarter" idx="11"/>
          </p:nvPr>
        </p:nvSpPr>
        <p:spPr>
          <a:xfrm>
            <a:off x="4557953" y="3429000"/>
            <a:ext cx="3182112" cy="2336024"/>
          </a:xfrm>
        </p:spPr>
        <p:txBody>
          <a:bodyPr lIns="182880" rIns="182880"/>
          <a:lstStyle>
            <a:lvl1pPr algn="ctr">
              <a:spcBef>
                <a:spcPts val="0"/>
              </a:spcBef>
              <a:spcAft>
                <a:spcPts val="1800"/>
              </a:spcAft>
              <a:defRPr>
                <a:solidFill>
                  <a:schemeClr val="accent2"/>
                </a:solidFill>
                <a:latin typeface="+mj-lt"/>
              </a:defRPr>
            </a:lvl1pPr>
            <a:lvl2pPr algn="ctr">
              <a:defRPr/>
            </a:lvl2pPr>
            <a:lvl3pPr algn="ctr">
              <a:defRPr/>
            </a:lvl3pPr>
            <a:lvl4pPr algn="ctr">
              <a:defRPr/>
            </a:lvl4pPr>
            <a:lvl5pPr algn="ctr">
              <a:spcBef>
                <a:spcPts val="600"/>
              </a:spcBef>
              <a:spcAft>
                <a:spcPts val="0"/>
              </a:spcAft>
              <a:defRPr/>
            </a:lvl5pPr>
            <a:lvl6pPr>
              <a:spcAft>
                <a:spcPts val="1200"/>
              </a:spcAft>
              <a:defRPr lang="en-US" sz="1200" kern="1200" dirty="0">
                <a:solidFill>
                  <a:schemeClr val="tx1"/>
                </a:solidFill>
                <a:latin typeface="+mn-lt"/>
                <a:ea typeface="+mn-ea"/>
                <a:cs typeface="+mn-cs"/>
              </a:defRPr>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marL="0" lvl="5" indent="0" algn="ctr" defTabSz="932742" rtl="0" eaLnBrk="1" latinLnBrk="0" hangingPunct="1">
              <a:spcBef>
                <a:spcPts val="0"/>
              </a:spcBef>
              <a:buFont typeface="Arial" pitchFamily="34" charset="0"/>
              <a:buNone/>
            </a:pPr>
            <a:r>
              <a:rPr lang="en-US"/>
              <a:t>sixth</a:t>
            </a:r>
          </a:p>
        </p:txBody>
      </p:sp>
      <p:sp>
        <p:nvSpPr>
          <p:cNvPr id="14" name="Text Placeholder 9">
            <a:extLst>
              <a:ext uri="{FF2B5EF4-FFF2-40B4-BE49-F238E27FC236}">
                <a16:creationId xmlns:a16="http://schemas.microsoft.com/office/drawing/2014/main" id="{BB0B7AC2-E639-48B8-BB25-9B9B33B47423}"/>
              </a:ext>
            </a:extLst>
          </p:cNvPr>
          <p:cNvSpPr>
            <a:spLocks noGrp="1"/>
          </p:cNvSpPr>
          <p:nvPr>
            <p:ph type="body" sz="quarter" idx="12"/>
          </p:nvPr>
        </p:nvSpPr>
        <p:spPr>
          <a:xfrm>
            <a:off x="8180891" y="3429000"/>
            <a:ext cx="3182112" cy="2336024"/>
          </a:xfrm>
        </p:spPr>
        <p:txBody>
          <a:bodyPr lIns="182880" rIns="182880"/>
          <a:lstStyle>
            <a:lvl1pPr algn="ctr">
              <a:spcBef>
                <a:spcPts val="0"/>
              </a:spcBef>
              <a:spcAft>
                <a:spcPts val="1800"/>
              </a:spcAft>
              <a:defRPr>
                <a:solidFill>
                  <a:schemeClr val="accent2"/>
                </a:solidFill>
                <a:latin typeface="+mj-lt"/>
              </a:defRPr>
            </a:lvl1pPr>
            <a:lvl2pPr algn="ctr">
              <a:defRPr/>
            </a:lvl2pPr>
            <a:lvl3pPr algn="ctr">
              <a:defRPr/>
            </a:lvl3pPr>
            <a:lvl4pPr algn="ctr">
              <a:defRPr/>
            </a:lvl4pPr>
            <a:lvl5pPr algn="ctr">
              <a:spcBef>
                <a:spcPts val="600"/>
              </a:spcBef>
              <a:spcAft>
                <a:spcPts val="0"/>
              </a:spcAft>
              <a:defRPr/>
            </a:lvl5pPr>
            <a:lvl6pPr>
              <a:spcAft>
                <a:spcPts val="1200"/>
              </a:spcAft>
              <a:defRPr lang="en-US" sz="1200" kern="1200" dirty="0">
                <a:solidFill>
                  <a:schemeClr val="tx1"/>
                </a:solidFill>
                <a:latin typeface="+mn-lt"/>
                <a:ea typeface="+mn-ea"/>
                <a:cs typeface="+mn-cs"/>
              </a:defRPr>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marL="0" lvl="5" indent="0" algn="ctr" defTabSz="932742" rtl="0" eaLnBrk="1" latinLnBrk="0" hangingPunct="1">
              <a:spcBef>
                <a:spcPts val="0"/>
              </a:spcBef>
              <a:buFont typeface="Arial" pitchFamily="34" charset="0"/>
              <a:buNone/>
            </a:pPr>
            <a:r>
              <a:rPr lang="en-US"/>
              <a:t>sixth</a:t>
            </a:r>
          </a:p>
        </p:txBody>
      </p:sp>
    </p:spTree>
    <p:extLst>
      <p:ext uri="{BB962C8B-B14F-4D97-AF65-F5344CB8AC3E}">
        <p14:creationId xmlns:p14="http://schemas.microsoft.com/office/powerpoint/2010/main" val="269530734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9BB9FC37-519D-453C-B545-6E351DF97B55}"/>
              </a:ext>
            </a:extLst>
          </p:cNvPr>
          <p:cNvSpPr/>
          <p:nvPr userDrawn="1"/>
        </p:nvSpPr>
        <p:spPr>
          <a:xfrm>
            <a:off x="4557953" y="1959676"/>
            <a:ext cx="3182112" cy="3801931"/>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6" name="Rectangle 5">
            <a:extLst>
              <a:ext uri="{FF2B5EF4-FFF2-40B4-BE49-F238E27FC236}">
                <a16:creationId xmlns:a16="http://schemas.microsoft.com/office/drawing/2014/main" id="{590A8740-5063-4252-85C2-B6D624ADD201}"/>
              </a:ext>
            </a:extLst>
          </p:cNvPr>
          <p:cNvSpPr/>
          <p:nvPr userDrawn="1"/>
        </p:nvSpPr>
        <p:spPr>
          <a:xfrm>
            <a:off x="935014" y="1988940"/>
            <a:ext cx="3182112" cy="3772668"/>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8" name="Rectangle 7">
            <a:extLst>
              <a:ext uri="{FF2B5EF4-FFF2-40B4-BE49-F238E27FC236}">
                <a16:creationId xmlns:a16="http://schemas.microsoft.com/office/drawing/2014/main" id="{638D90DC-5AC9-446A-9A60-AF0085AD9A6B}"/>
              </a:ext>
            </a:extLst>
          </p:cNvPr>
          <p:cNvSpPr/>
          <p:nvPr userDrawn="1"/>
        </p:nvSpPr>
        <p:spPr>
          <a:xfrm>
            <a:off x="8180891" y="1959677"/>
            <a:ext cx="3182112" cy="3801930"/>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10" name="Text Placeholder 9">
            <a:extLst>
              <a:ext uri="{FF2B5EF4-FFF2-40B4-BE49-F238E27FC236}">
                <a16:creationId xmlns:a16="http://schemas.microsoft.com/office/drawing/2014/main" id="{432B2BB9-D5F7-4C28-BFD6-74D5933BDA27}"/>
              </a:ext>
            </a:extLst>
          </p:cNvPr>
          <p:cNvSpPr>
            <a:spLocks noGrp="1"/>
          </p:cNvSpPr>
          <p:nvPr>
            <p:ph type="body" sz="quarter" idx="10"/>
          </p:nvPr>
        </p:nvSpPr>
        <p:spPr>
          <a:xfrm>
            <a:off x="935014" y="3429000"/>
            <a:ext cx="3182112" cy="2292935"/>
          </a:xfrm>
        </p:spPr>
        <p:txBody>
          <a:bodyPr lIns="182880" rIns="182880"/>
          <a:lstStyle>
            <a:lvl1pPr algn="ctr">
              <a:spcBef>
                <a:spcPts val="0"/>
              </a:spcBef>
              <a:spcAft>
                <a:spcPts val="1800"/>
              </a:spcAft>
              <a:defRPr lang="en-US" sz="2800" kern="1200" spc="0" baseline="0" dirty="0" smtClean="0">
                <a:solidFill>
                  <a:schemeClr val="accent2"/>
                </a:solidFill>
                <a:latin typeface="+mj-lt"/>
                <a:ea typeface="+mn-ea"/>
                <a:cs typeface="Segoe UI" panose="020B0502040204020203" pitchFamily="34" charset="0"/>
              </a:defRPr>
            </a:lvl1pPr>
            <a:lvl2pPr algn="ctr">
              <a:defRPr/>
            </a:lvl2pPr>
            <a:lvl3pPr algn="ctr">
              <a:defRPr/>
            </a:lvl3pPr>
            <a:lvl4pPr algn="ctr">
              <a:defRPr/>
            </a:lvl4pPr>
            <a:lvl5pPr algn="ctr">
              <a:spcBef>
                <a:spcPts val="600"/>
              </a:spcBef>
              <a:spcAft>
                <a:spcPts val="0"/>
              </a:spcAft>
              <a:defRPr/>
            </a:lvl5pPr>
            <a:lvl6pPr marL="0" indent="0" algn="ctr">
              <a:spcBef>
                <a:spcPts val="0"/>
              </a:spcBef>
              <a:spcAft>
                <a:spcPts val="600"/>
              </a:spcAft>
              <a:buNone/>
              <a:defRPr sz="1200"/>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
        <p:nvSpPr>
          <p:cNvPr id="13" name="Text Placeholder 9">
            <a:extLst>
              <a:ext uri="{FF2B5EF4-FFF2-40B4-BE49-F238E27FC236}">
                <a16:creationId xmlns:a16="http://schemas.microsoft.com/office/drawing/2014/main" id="{457A9B47-FC55-4063-A844-661E91F20814}"/>
              </a:ext>
            </a:extLst>
          </p:cNvPr>
          <p:cNvSpPr>
            <a:spLocks noGrp="1"/>
          </p:cNvSpPr>
          <p:nvPr>
            <p:ph type="body" sz="quarter" idx="11"/>
          </p:nvPr>
        </p:nvSpPr>
        <p:spPr>
          <a:xfrm>
            <a:off x="4557953" y="3429000"/>
            <a:ext cx="3182112" cy="2292935"/>
          </a:xfrm>
        </p:spPr>
        <p:txBody>
          <a:bodyPr lIns="182880" rIns="182880"/>
          <a:lstStyle>
            <a:lvl1pPr algn="ctr">
              <a:spcBef>
                <a:spcPts val="0"/>
              </a:spcBef>
              <a:spcAft>
                <a:spcPts val="1800"/>
              </a:spcAft>
              <a:defRPr lang="en-US" sz="2800" kern="1200" spc="0" baseline="0" dirty="0" smtClean="0">
                <a:solidFill>
                  <a:schemeClr val="accent2"/>
                </a:solidFill>
                <a:latin typeface="+mj-lt"/>
                <a:ea typeface="+mn-ea"/>
                <a:cs typeface="Segoe UI" panose="020B0502040204020203" pitchFamily="34" charset="0"/>
              </a:defRPr>
            </a:lvl1pPr>
            <a:lvl2pPr algn="ctr">
              <a:defRPr/>
            </a:lvl2pPr>
            <a:lvl3pPr algn="ctr">
              <a:defRPr/>
            </a:lvl3pPr>
            <a:lvl4pPr algn="ctr">
              <a:defRPr/>
            </a:lvl4pPr>
            <a:lvl5pPr algn="ctr">
              <a:spcBef>
                <a:spcPts val="600"/>
              </a:spcBef>
              <a:spcAft>
                <a:spcPts val="0"/>
              </a:spcAft>
              <a:defRPr/>
            </a:lvl5pPr>
            <a:lvl6pPr marL="0" indent="0" algn="ctr">
              <a:spcBef>
                <a:spcPts val="0"/>
              </a:spcBef>
              <a:spcAft>
                <a:spcPts val="600"/>
              </a:spcAft>
              <a:buNone/>
              <a:defRPr sz="1200"/>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
        <p:nvSpPr>
          <p:cNvPr id="14" name="Text Placeholder 9">
            <a:extLst>
              <a:ext uri="{FF2B5EF4-FFF2-40B4-BE49-F238E27FC236}">
                <a16:creationId xmlns:a16="http://schemas.microsoft.com/office/drawing/2014/main" id="{EC423778-A020-477A-B6D1-3F9F15E5B38C}"/>
              </a:ext>
            </a:extLst>
          </p:cNvPr>
          <p:cNvSpPr>
            <a:spLocks noGrp="1"/>
          </p:cNvSpPr>
          <p:nvPr>
            <p:ph type="body" sz="quarter" idx="12"/>
          </p:nvPr>
        </p:nvSpPr>
        <p:spPr>
          <a:xfrm>
            <a:off x="8180891" y="3429000"/>
            <a:ext cx="3182112" cy="2292935"/>
          </a:xfrm>
        </p:spPr>
        <p:txBody>
          <a:bodyPr lIns="182880" rIns="182880"/>
          <a:lstStyle>
            <a:lvl1pPr algn="ctr">
              <a:spcBef>
                <a:spcPts val="0"/>
              </a:spcBef>
              <a:spcAft>
                <a:spcPts val="1800"/>
              </a:spcAft>
              <a:defRPr lang="en-US" sz="2800" kern="1200" spc="0" baseline="0" dirty="0" smtClean="0">
                <a:solidFill>
                  <a:schemeClr val="accent2"/>
                </a:solidFill>
                <a:latin typeface="+mj-lt"/>
                <a:ea typeface="+mn-ea"/>
                <a:cs typeface="Segoe UI" panose="020B0502040204020203" pitchFamily="34" charset="0"/>
              </a:defRPr>
            </a:lvl1pPr>
            <a:lvl2pPr algn="ctr">
              <a:defRPr/>
            </a:lvl2pPr>
            <a:lvl3pPr algn="ctr">
              <a:defRPr/>
            </a:lvl3pPr>
            <a:lvl4pPr algn="ctr">
              <a:defRPr/>
            </a:lvl4pPr>
            <a:lvl5pPr algn="ctr">
              <a:spcBef>
                <a:spcPts val="600"/>
              </a:spcBef>
              <a:spcAft>
                <a:spcPts val="0"/>
              </a:spcAft>
              <a:defRPr/>
            </a:lvl5pPr>
            <a:lvl6pPr marL="0" indent="0" algn="ctr">
              <a:spcBef>
                <a:spcPts val="0"/>
              </a:spcBef>
              <a:spcAft>
                <a:spcPts val="600"/>
              </a:spcAft>
              <a:buNone/>
              <a:defRPr sz="1200"/>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Tree>
    <p:extLst>
      <p:ext uri="{BB962C8B-B14F-4D97-AF65-F5344CB8AC3E}">
        <p14:creationId xmlns:p14="http://schemas.microsoft.com/office/powerpoint/2010/main" val="248227873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9BB9FC37-519D-453C-B545-6E351DF97B55}"/>
              </a:ext>
            </a:extLst>
          </p:cNvPr>
          <p:cNvSpPr/>
          <p:nvPr userDrawn="1"/>
        </p:nvSpPr>
        <p:spPr>
          <a:xfrm>
            <a:off x="6412142" y="1481962"/>
            <a:ext cx="5344704" cy="4906482"/>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6" name="Rectangle 5">
            <a:extLst>
              <a:ext uri="{FF2B5EF4-FFF2-40B4-BE49-F238E27FC236}">
                <a16:creationId xmlns:a16="http://schemas.microsoft.com/office/drawing/2014/main" id="{590A8740-5063-4252-85C2-B6D624ADD201}"/>
              </a:ext>
            </a:extLst>
          </p:cNvPr>
          <p:cNvSpPr/>
          <p:nvPr userDrawn="1"/>
        </p:nvSpPr>
        <p:spPr>
          <a:xfrm>
            <a:off x="588264" y="1514901"/>
            <a:ext cx="5344704" cy="4868719"/>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prstClr val="white"/>
              </a:solidFill>
              <a:effectLst/>
              <a:uLnTx/>
              <a:uFillTx/>
              <a:latin typeface="Calibri" panose="020F0502020204030204"/>
            </a:endParaRPr>
          </a:p>
        </p:txBody>
      </p:sp>
      <p:sp>
        <p:nvSpPr>
          <p:cNvPr id="10" name="Text Placeholder 9">
            <a:extLst>
              <a:ext uri="{FF2B5EF4-FFF2-40B4-BE49-F238E27FC236}">
                <a16:creationId xmlns:a16="http://schemas.microsoft.com/office/drawing/2014/main" id="{432B2BB9-D5F7-4C28-BFD6-74D5933BDA27}"/>
              </a:ext>
            </a:extLst>
          </p:cNvPr>
          <p:cNvSpPr>
            <a:spLocks noGrp="1"/>
          </p:cNvSpPr>
          <p:nvPr>
            <p:ph type="body" sz="quarter" idx="10"/>
          </p:nvPr>
        </p:nvSpPr>
        <p:spPr>
          <a:xfrm>
            <a:off x="588263" y="1601150"/>
            <a:ext cx="5344704" cy="1806648"/>
          </a:xfrm>
        </p:spPr>
        <p:txBody>
          <a:bodyPr lIns="182880" rIns="182880"/>
          <a:lstStyle>
            <a:lvl1pPr algn="l">
              <a:spcBef>
                <a:spcPts val="0"/>
              </a:spcBef>
              <a:spcAft>
                <a:spcPts val="1200"/>
              </a:spcAft>
              <a:defRPr lang="en-US" sz="2400" kern="1200" spc="0" baseline="0" dirty="0" smtClean="0">
                <a:solidFill>
                  <a:schemeClr val="accent2"/>
                </a:solidFill>
                <a:latin typeface="+mj-lt"/>
                <a:ea typeface="+mn-ea"/>
                <a:cs typeface="Segoe UI" panose="020B0502040204020203" pitchFamily="34" charset="0"/>
              </a:defRPr>
            </a:lvl1pPr>
            <a:lvl2pPr algn="l">
              <a:spcBef>
                <a:spcPts val="600"/>
              </a:spcBef>
              <a:spcAft>
                <a:spcPts val="0"/>
              </a:spcAft>
              <a:defRPr sz="1400"/>
            </a:lvl2pPr>
            <a:lvl3pPr algn="l">
              <a:spcBef>
                <a:spcPts val="0"/>
              </a:spcBef>
              <a:defRPr sz="1200"/>
            </a:lvl3pPr>
            <a:lvl4pPr algn="l">
              <a:defRPr sz="1200"/>
            </a:lvl4pPr>
            <a:lvl5pPr algn="l">
              <a:spcBef>
                <a:spcPts val="600"/>
              </a:spcBef>
              <a:spcAft>
                <a:spcPts val="0"/>
              </a:spcAft>
              <a:defRPr sz="1200"/>
            </a:lvl5pPr>
            <a:lvl6pPr marL="0" indent="0" algn="l">
              <a:spcBef>
                <a:spcPts val="0"/>
              </a:spcBef>
              <a:spcAft>
                <a:spcPts val="600"/>
              </a:spcAft>
              <a:buNone/>
              <a:defRPr sz="1100"/>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
        <p:nvSpPr>
          <p:cNvPr id="9" name="Text Placeholder 9">
            <a:extLst>
              <a:ext uri="{FF2B5EF4-FFF2-40B4-BE49-F238E27FC236}">
                <a16:creationId xmlns:a16="http://schemas.microsoft.com/office/drawing/2014/main" id="{A282A95A-DAF5-44E2-9864-23281C6B4F0B}"/>
              </a:ext>
            </a:extLst>
          </p:cNvPr>
          <p:cNvSpPr>
            <a:spLocks noGrp="1"/>
          </p:cNvSpPr>
          <p:nvPr>
            <p:ph type="body" sz="quarter" idx="11"/>
          </p:nvPr>
        </p:nvSpPr>
        <p:spPr>
          <a:xfrm>
            <a:off x="6412142" y="1601150"/>
            <a:ext cx="5344704" cy="1806648"/>
          </a:xfrm>
        </p:spPr>
        <p:txBody>
          <a:bodyPr lIns="182880" rIns="182880"/>
          <a:lstStyle>
            <a:lvl1pPr algn="l">
              <a:spcBef>
                <a:spcPts val="0"/>
              </a:spcBef>
              <a:spcAft>
                <a:spcPts val="1200"/>
              </a:spcAft>
              <a:defRPr lang="en-US" sz="2400" kern="1200" spc="0" baseline="0" dirty="0" smtClean="0">
                <a:solidFill>
                  <a:schemeClr val="accent2"/>
                </a:solidFill>
                <a:latin typeface="+mj-lt"/>
                <a:ea typeface="+mn-ea"/>
                <a:cs typeface="Segoe UI" panose="020B0502040204020203" pitchFamily="34" charset="0"/>
              </a:defRPr>
            </a:lvl1pPr>
            <a:lvl2pPr algn="l">
              <a:spcBef>
                <a:spcPts val="600"/>
              </a:spcBef>
              <a:spcAft>
                <a:spcPts val="0"/>
              </a:spcAft>
              <a:defRPr sz="1400"/>
            </a:lvl2pPr>
            <a:lvl3pPr algn="l">
              <a:spcBef>
                <a:spcPts val="0"/>
              </a:spcBef>
              <a:defRPr sz="1200"/>
            </a:lvl3pPr>
            <a:lvl4pPr algn="l">
              <a:spcBef>
                <a:spcPts val="0"/>
              </a:spcBef>
              <a:defRPr sz="1050"/>
            </a:lvl4pPr>
            <a:lvl5pPr algn="l">
              <a:spcBef>
                <a:spcPts val="600"/>
              </a:spcBef>
              <a:spcAft>
                <a:spcPts val="0"/>
              </a:spcAft>
              <a:defRPr sz="1200"/>
            </a:lvl5pPr>
            <a:lvl6pPr marL="0" indent="0" algn="l">
              <a:spcBef>
                <a:spcPts val="0"/>
              </a:spcBef>
              <a:spcAft>
                <a:spcPts val="600"/>
              </a:spcAft>
              <a:buNone/>
              <a:defRPr sz="1100"/>
            </a:lvl6pPr>
          </a:lstStyle>
          <a:p>
            <a:pPr lvl="0"/>
            <a:r>
              <a:rPr lang="en-US"/>
              <a:t>Click to edit</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Tree>
    <p:extLst>
      <p:ext uri="{BB962C8B-B14F-4D97-AF65-F5344CB8AC3E}">
        <p14:creationId xmlns:p14="http://schemas.microsoft.com/office/powerpoint/2010/main" val="260222631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Custom Layou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4EFBFB-9FB1-41FB-8008-486C183129D4}"/>
              </a:ext>
            </a:extLst>
          </p:cNvPr>
          <p:cNvSpPr>
            <a:spLocks noGrp="1"/>
          </p:cNvSpPr>
          <p:nvPr>
            <p:ph type="pic" sz="quarter" idx="10"/>
          </p:nvPr>
        </p:nvSpPr>
        <p:spPr>
          <a:xfrm>
            <a:off x="0" y="0"/>
            <a:ext cx="12192000" cy="6858000"/>
          </a:xfrm>
        </p:spPr>
        <p:txBody>
          <a:bodyPr/>
          <a:lstStyle/>
          <a:p>
            <a:r>
              <a:rPr lang="en-US"/>
              <a:t>Click icon to add picture</a:t>
            </a:r>
          </a:p>
        </p:txBody>
      </p:sp>
      <p:sp>
        <p:nvSpPr>
          <p:cNvPr id="5" name="Text Placeholder 4">
            <a:extLst>
              <a:ext uri="{FF2B5EF4-FFF2-40B4-BE49-F238E27FC236}">
                <a16:creationId xmlns:a16="http://schemas.microsoft.com/office/drawing/2014/main" id="{AF1E64E6-0DD9-424E-9C0A-8BEC914FE8A1}"/>
              </a:ext>
            </a:extLst>
          </p:cNvPr>
          <p:cNvSpPr>
            <a:spLocks noGrp="1"/>
          </p:cNvSpPr>
          <p:nvPr>
            <p:ph type="body" sz="quarter" idx="11"/>
          </p:nvPr>
        </p:nvSpPr>
        <p:spPr>
          <a:xfrm>
            <a:off x="566057" y="1235983"/>
            <a:ext cx="3574143" cy="1831912"/>
          </a:xfrm>
        </p:spPr>
        <p:txBody>
          <a:bodyPr/>
          <a:lstStyle>
            <a:lvl1pPr>
              <a:defRPr>
                <a:solidFill>
                  <a:schemeClr val="tx1"/>
                </a:solidFill>
              </a:defRPr>
            </a:lvl1pPr>
            <a:lvl2pPr>
              <a:defRPr sz="2000">
                <a:solidFill>
                  <a:schemeClr val="tx1"/>
                </a:solidFill>
              </a:defRPr>
            </a:lvl2pPr>
            <a:lvl3pPr>
              <a:defRPr>
                <a:solidFill>
                  <a:schemeClr val="tx1"/>
                </a:solidFill>
              </a:defRPr>
            </a:lvl3pPr>
            <a:lvl4pPr>
              <a:spcAft>
                <a:spcPts val="0"/>
              </a:spcAft>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57505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8435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979193263"/>
      </p:ext>
    </p:extLst>
  </p:cSld>
  <p:clrMap bg1="dk1" tx1="lt1" bg2="dk2" tx2="lt2" accent1="accent1" accent2="accent2" accent3="accent3" accent4="accent4" accent5="accent5" accent6="accent6" hlink="hlink" folHlink="folHlink"/>
  <p:sldLayoutIdLst>
    <p:sldLayoutId id="2147485681" r:id="rId1"/>
    <p:sldLayoutId id="2147485683" r:id="rId2"/>
    <p:sldLayoutId id="2147485697" r:id="rId3"/>
    <p:sldLayoutId id="2147485690" r:id="rId4"/>
    <p:sldLayoutId id="2147485696" r:id="rId5"/>
    <p:sldLayoutId id="2147485695" r:id="rId6"/>
    <p:sldLayoutId id="2147485694" r:id="rId7"/>
    <p:sldLayoutId id="2147485698" r:id="rId8"/>
    <p:sldLayoutId id="2147485684" r:id="rId9"/>
    <p:sldLayoutId id="2147485685" r:id="rId10"/>
    <p:sldLayoutId id="2147485686" r:id="rId11"/>
    <p:sldLayoutId id="2147485687" r:id="rId12"/>
    <p:sldLayoutId id="2147485677" r:id="rId13"/>
    <p:sldLayoutId id="2147483650" r:id="rId14"/>
    <p:sldLayoutId id="2147485688" r:id="rId15"/>
    <p:sldLayoutId id="2147485691" r:id="rId16"/>
    <p:sldLayoutId id="2147485692" r:id="rId17"/>
    <p:sldLayoutId id="2147485699" r:id="rId18"/>
    <p:sldLayoutId id="2147485963" r:id="rId19"/>
    <p:sldLayoutId id="2147485983" r:id="rId20"/>
    <p:sldLayoutId id="2147485984" r:id="rId2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24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hyperlink" Target="https://azure.microsoft.com/en-us/services/machine-learning/" TargetMode="External"/><Relationship Id="rId13" Type="http://schemas.openxmlformats.org/officeDocument/2006/relationships/hyperlink" Target="https://github.com/fairlearn" TargetMode="External"/><Relationship Id="rId18" Type="http://schemas.openxmlformats.org/officeDocument/2006/relationships/hyperlink" Target="https://docs.microsoft.com/azure/machine-learning/how-to-machine-learning-interpretability" TargetMode="External"/><Relationship Id="rId3" Type="http://schemas.openxmlformats.org/officeDocument/2006/relationships/hyperlink" Target="https://gearup.microsoft.com/checklists/ai-machine-learning" TargetMode="External"/><Relationship Id="rId21" Type="http://schemas.openxmlformats.org/officeDocument/2006/relationships/hyperlink" Target="https://docs.microsoft.com/azure/machine-learning/how-to-differential-privacy" TargetMode="External"/><Relationship Id="rId7" Type="http://schemas.openxmlformats.org/officeDocument/2006/relationships/hyperlink" Target="https://aka.ms/AA87dvc" TargetMode="External"/><Relationship Id="rId12" Type="http://schemas.openxmlformats.org/officeDocument/2006/relationships/hyperlink" Target="https://aka.ms/eandybuild" TargetMode="External"/><Relationship Id="rId17" Type="http://schemas.openxmlformats.org/officeDocument/2006/relationships/hyperlink" Target="https://aka.ms/InterpretMLWhitepaper" TargetMode="External"/><Relationship Id="rId2" Type="http://schemas.openxmlformats.org/officeDocument/2006/relationships/notesSlide" Target="../notesSlides/notesSlide6.xml"/><Relationship Id="rId16" Type="http://schemas.openxmlformats.org/officeDocument/2006/relationships/hyperlink" Target="https://github.com/interpretml" TargetMode="External"/><Relationship Id="rId20" Type="http://schemas.openxmlformats.org/officeDocument/2006/relationships/hyperlink" Target="https://docs.microsoft.com/azure/machine-learning/concept-differential-privacy" TargetMode="External"/><Relationship Id="rId1" Type="http://schemas.openxmlformats.org/officeDocument/2006/relationships/slideLayout" Target="../slideLayouts/slideLayout8.xml"/><Relationship Id="rId6" Type="http://schemas.openxmlformats.org/officeDocument/2006/relationships/hyperlink" Target="https://aka.ms/Build2020_ResponsibleML" TargetMode="External"/><Relationship Id="rId11" Type="http://schemas.openxmlformats.org/officeDocument/2006/relationships/hyperlink" Target="https://aka.ms/sasbuild" TargetMode="External"/><Relationship Id="rId24" Type="http://schemas.openxmlformats.org/officeDocument/2006/relationships/hyperlink" Target="https://github.com/microsoft/MLOps/blob/master/pytorch_with_datasheet/model_with_datasheet.ipynb" TargetMode="External"/><Relationship Id="rId5" Type="http://schemas.openxmlformats.org/officeDocument/2006/relationships/hyperlink" Target="https://gearup.microsoft.com/download/25eb3937-a865-4441-892e-900693705d1f?origintype=checklist&amp;originid=934dd045-ed9b-4c76-98ef-80cba6283680" TargetMode="External"/><Relationship Id="rId15" Type="http://schemas.openxmlformats.org/officeDocument/2006/relationships/hyperlink" Target="https://docs.microsoft.com/azure/machine-learning/concept-fairness-ml" TargetMode="External"/><Relationship Id="rId23" Type="http://schemas.openxmlformats.org/officeDocument/2006/relationships/hyperlink" Target="https://www.microsoft.com/en-us/research/publication/datasheets-for-datasets/" TargetMode="External"/><Relationship Id="rId10" Type="http://schemas.openxmlformats.org/officeDocument/2006/relationships/hyperlink" Target="https://docs.microsoft.com/en-us/azure/machine-learning/concept-responsible-ml" TargetMode="External"/><Relationship Id="rId19" Type="http://schemas.openxmlformats.org/officeDocument/2006/relationships/hyperlink" Target="https://github.com/opendifferentialprivacy" TargetMode="External"/><Relationship Id="rId4" Type="http://schemas.openxmlformats.org/officeDocument/2006/relationships/hyperlink" Target="https://gearup.microsoft.com/download/ea4c8ad6-0587-4e15-860c-037ac1bebdb0?origintype=checklist&amp;originid=934dd045-ed9b-4c76-98ef-80cba6283680" TargetMode="External"/><Relationship Id="rId9" Type="http://schemas.openxmlformats.org/officeDocument/2006/relationships/hyperlink" Target="https://azure.microsoft.com/services/machine-learning/responsibleML" TargetMode="External"/><Relationship Id="rId14" Type="http://schemas.openxmlformats.org/officeDocument/2006/relationships/hyperlink" Target="https://aka.ms/FairLearnWhitepaper" TargetMode="External"/><Relationship Id="rId22" Type="http://schemas.openxmlformats.org/officeDocument/2006/relationships/hyperlink" Target="https://aka.ms/WhiteNoiseWhitePap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ufajjul/ResponsibleAI-Airlift-Aug2020"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ml.azur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879F54-1715-42C0-914C-AFC5549F1570}"/>
              </a:ext>
            </a:extLst>
          </p:cNvPr>
          <p:cNvSpPr txBox="1">
            <a:spLocks/>
          </p:cNvSpPr>
          <p:nvPr/>
        </p:nvSpPr>
        <p:spPr>
          <a:xfrm>
            <a:off x="824205" y="2431804"/>
            <a:ext cx="9144000" cy="299158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endParaRPr lang="en-US" dirty="0"/>
          </a:p>
          <a:p>
            <a:r>
              <a:rPr lang="en-US" dirty="0"/>
              <a:t>Responsible AI Hands-on Workshop</a:t>
            </a:r>
          </a:p>
          <a:p>
            <a:br>
              <a:rPr lang="en-US" dirty="0"/>
            </a:br>
            <a:r>
              <a:rPr lang="en-US" dirty="0"/>
              <a:t>UK CSU All-hands </a:t>
            </a:r>
            <a:br>
              <a:rPr lang="en-US" dirty="0"/>
            </a:br>
            <a:br>
              <a:rPr lang="en-US" dirty="0"/>
            </a:br>
            <a:endParaRPr lang="en-US" dirty="0"/>
          </a:p>
        </p:txBody>
      </p:sp>
      <p:sp>
        <p:nvSpPr>
          <p:cNvPr id="4" name="Title 1">
            <a:extLst>
              <a:ext uri="{FF2B5EF4-FFF2-40B4-BE49-F238E27FC236}">
                <a16:creationId xmlns:a16="http://schemas.microsoft.com/office/drawing/2014/main" id="{0BEF1D6B-AF81-5C4F-8AF0-12AAEC9671B3}"/>
              </a:ext>
            </a:extLst>
          </p:cNvPr>
          <p:cNvSpPr txBox="1">
            <a:spLocks/>
          </p:cNvSpPr>
          <p:nvPr/>
        </p:nvSpPr>
        <p:spPr>
          <a:xfrm>
            <a:off x="824205" y="5312035"/>
            <a:ext cx="7153604" cy="9694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sz="1400" dirty="0"/>
              <a:t>Mufajjul Ali</a:t>
            </a:r>
          </a:p>
          <a:p>
            <a:r>
              <a:rPr lang="en-US" sz="1400" dirty="0">
                <a:cs typeface="Segoe UI"/>
              </a:rPr>
              <a:t>Pratim Das</a:t>
            </a:r>
          </a:p>
          <a:p>
            <a:r>
              <a:rPr lang="en-US" sz="1400" dirty="0"/>
              <a:t>Sonya Ang</a:t>
            </a:r>
          </a:p>
          <a:p>
            <a:r>
              <a:rPr lang="en-US" sz="1400">
                <a:cs typeface="Segoe UI"/>
              </a:rPr>
              <a:t>Adelina</a:t>
            </a:r>
            <a:r>
              <a:rPr lang="en-US" sz="1400" dirty="0">
                <a:cs typeface="Segoe UI"/>
              </a:rPr>
              <a:t> Balasa</a:t>
            </a:r>
          </a:p>
          <a:p>
            <a:r>
              <a:rPr lang="en-US" sz="1400" dirty="0"/>
              <a:t>Malika Malik</a:t>
            </a:r>
          </a:p>
        </p:txBody>
      </p:sp>
    </p:spTree>
    <p:extLst>
      <p:ext uri="{BB962C8B-B14F-4D97-AF65-F5344CB8AC3E}">
        <p14:creationId xmlns:p14="http://schemas.microsoft.com/office/powerpoint/2010/main" val="36995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442214-E97A-5240-8F5E-80EEDBC51E91}"/>
              </a:ext>
            </a:extLst>
          </p:cNvPr>
          <p:cNvSpPr>
            <a:spLocks noGrp="1"/>
          </p:cNvSpPr>
          <p:nvPr>
            <p:ph type="title"/>
          </p:nvPr>
        </p:nvSpPr>
        <p:spPr/>
        <p:txBody>
          <a:bodyPr/>
          <a:lstStyle/>
          <a:p>
            <a:r>
              <a:rPr lang="en-US"/>
              <a:t>Responsible ML Resources</a:t>
            </a:r>
          </a:p>
        </p:txBody>
      </p:sp>
      <p:sp>
        <p:nvSpPr>
          <p:cNvPr id="4" name="Content Placeholder 3">
            <a:extLst>
              <a:ext uri="{FF2B5EF4-FFF2-40B4-BE49-F238E27FC236}">
                <a16:creationId xmlns:a16="http://schemas.microsoft.com/office/drawing/2014/main" id="{0192589A-48EE-FD4B-98D4-BCCC2869FAF7}"/>
              </a:ext>
            </a:extLst>
          </p:cNvPr>
          <p:cNvSpPr>
            <a:spLocks noGrp="1"/>
          </p:cNvSpPr>
          <p:nvPr>
            <p:ph type="body" sz="quarter" idx="10"/>
          </p:nvPr>
        </p:nvSpPr>
        <p:spPr>
          <a:xfrm>
            <a:off x="588263" y="1601150"/>
            <a:ext cx="5344704" cy="4305794"/>
          </a:xfrm>
        </p:spPr>
        <p:txBody>
          <a:bodyPr/>
          <a:lstStyle/>
          <a:p>
            <a:pPr lvl="1"/>
            <a:r>
              <a:rPr lang="en-US" sz="1600" b="1" dirty="0">
                <a:solidFill>
                  <a:srgbClr val="50E6FF"/>
                </a:solidFill>
                <a:hlinkClick r:id="rId3"/>
              </a:rPr>
              <a:t>ML Checklist </a:t>
            </a:r>
            <a:r>
              <a:rPr lang="en-US" sz="1600" b="1" dirty="0">
                <a:solidFill>
                  <a:srgbClr val="50E6FF"/>
                </a:solidFill>
              </a:rPr>
              <a:t>: </a:t>
            </a:r>
          </a:p>
          <a:p>
            <a:pPr lvl="3"/>
            <a:r>
              <a:rPr lang="de-DE" dirty="0">
                <a:hlinkClick r:id="rId4"/>
              </a:rPr>
              <a:t>Responsible ML Pitch deck</a:t>
            </a:r>
            <a:endParaRPr lang="de-DE" dirty="0"/>
          </a:p>
          <a:p>
            <a:pPr lvl="3"/>
            <a:r>
              <a:rPr lang="en-US" dirty="0">
                <a:hlinkClick r:id="rId5"/>
              </a:rPr>
              <a:t>Responsible ML build 2020 FAQ</a:t>
            </a:r>
            <a:endParaRPr lang="de-DE" dirty="0"/>
          </a:p>
          <a:p>
            <a:pPr lvl="2"/>
            <a:endParaRPr lang="de-DE" sz="1600" dirty="0">
              <a:solidFill>
                <a:schemeClr val="tx1"/>
              </a:solidFill>
            </a:endParaRPr>
          </a:p>
          <a:p>
            <a:pPr lvl="2"/>
            <a:r>
              <a:rPr lang="de-DE" sz="1600" b="1" dirty="0">
                <a:solidFill>
                  <a:srgbClr val="50E6FF"/>
                </a:solidFill>
              </a:rPr>
              <a:t>Links </a:t>
            </a:r>
            <a:r>
              <a:rPr lang="de-DE" sz="1600" b="1" dirty="0" err="1">
                <a:solidFill>
                  <a:srgbClr val="50E6FF"/>
                </a:solidFill>
              </a:rPr>
              <a:t>available</a:t>
            </a:r>
            <a:r>
              <a:rPr lang="de-DE" sz="1600" b="1" dirty="0">
                <a:solidFill>
                  <a:srgbClr val="50E6FF"/>
                </a:solidFill>
              </a:rPr>
              <a:t> at </a:t>
            </a:r>
            <a:r>
              <a:rPr lang="de-DE" sz="1600" b="1" dirty="0" err="1">
                <a:solidFill>
                  <a:srgbClr val="50E6FF"/>
                </a:solidFill>
              </a:rPr>
              <a:t>build</a:t>
            </a:r>
            <a:r>
              <a:rPr lang="de-DE" sz="1600" b="1" dirty="0">
                <a:solidFill>
                  <a:srgbClr val="50E6FF"/>
                </a:solidFill>
              </a:rPr>
              <a:t>:</a:t>
            </a:r>
          </a:p>
          <a:p>
            <a:pPr lvl="2"/>
            <a:r>
              <a:rPr lang="en-US" dirty="0"/>
              <a:t>Announcement Blogs: </a:t>
            </a:r>
          </a:p>
          <a:p>
            <a:pPr lvl="2"/>
            <a:r>
              <a:rPr lang="en-US" dirty="0">
                <a:hlinkClick r:id="rId6"/>
              </a:rPr>
              <a:t>https://aka.ms/Build2020_ResponsibleML</a:t>
            </a:r>
            <a:r>
              <a:rPr lang="en-US" dirty="0"/>
              <a:t> </a:t>
            </a:r>
          </a:p>
          <a:p>
            <a:pPr lvl="2"/>
            <a:r>
              <a:rPr lang="en-US" dirty="0">
                <a:hlinkClick r:id="rId7"/>
              </a:rPr>
              <a:t>https://aka.ms/AA87dvc</a:t>
            </a:r>
            <a:endParaRPr lang="en-US" dirty="0">
              <a:hlinkClick r:id="rId8"/>
            </a:endParaRPr>
          </a:p>
          <a:p>
            <a:pPr lvl="1"/>
            <a:r>
              <a:rPr lang="en-US" dirty="0"/>
              <a:t>ACOM responsible ML page: </a:t>
            </a:r>
          </a:p>
          <a:p>
            <a:pPr lvl="2"/>
            <a:r>
              <a:rPr lang="en-US" dirty="0">
                <a:hlinkClick r:id="rId9"/>
              </a:rPr>
              <a:t>https://azure.microsoft.com/services/machine-learning/responsibleML</a:t>
            </a:r>
            <a:r>
              <a:rPr lang="en-US" dirty="0"/>
              <a:t> </a:t>
            </a:r>
          </a:p>
          <a:p>
            <a:pPr lvl="1"/>
            <a:r>
              <a:rPr lang="en-US" dirty="0"/>
              <a:t>Docs: </a:t>
            </a:r>
          </a:p>
          <a:p>
            <a:pPr lvl="2"/>
            <a:r>
              <a:rPr lang="en-US" dirty="0">
                <a:hlinkClick r:id="rId10"/>
              </a:rPr>
              <a:t>https://docs.microsoft.com/en-us/azure/machine-learning/concept-responsible-ml</a:t>
            </a:r>
            <a:endParaRPr lang="en-US" dirty="0"/>
          </a:p>
          <a:p>
            <a:pPr lvl="1"/>
            <a:r>
              <a:rPr lang="en-US" dirty="0"/>
              <a:t>Customer stories:</a:t>
            </a:r>
          </a:p>
          <a:p>
            <a:pPr lvl="2"/>
            <a:r>
              <a:rPr lang="en-US" dirty="0">
                <a:hlinkClick r:id="rId11"/>
              </a:rPr>
              <a:t>https://aka.ms/sasbuild</a:t>
            </a:r>
            <a:endParaRPr lang="en-US" dirty="0"/>
          </a:p>
          <a:p>
            <a:pPr lvl="2"/>
            <a:r>
              <a:rPr lang="en-US" dirty="0">
                <a:hlinkClick r:id="rId12"/>
              </a:rPr>
              <a:t>https://aka.ms/eandybuild</a:t>
            </a:r>
            <a:endParaRPr lang="en-US" dirty="0"/>
          </a:p>
        </p:txBody>
      </p:sp>
      <p:sp>
        <p:nvSpPr>
          <p:cNvPr id="2" name="Content Placeholder 1">
            <a:extLst>
              <a:ext uri="{FF2B5EF4-FFF2-40B4-BE49-F238E27FC236}">
                <a16:creationId xmlns:a16="http://schemas.microsoft.com/office/drawing/2014/main" id="{CCBF43A7-B774-5A41-A8A5-D70D95D9490D}"/>
              </a:ext>
            </a:extLst>
          </p:cNvPr>
          <p:cNvSpPr>
            <a:spLocks noGrp="1"/>
          </p:cNvSpPr>
          <p:nvPr>
            <p:ph type="body" sz="quarter" idx="11"/>
          </p:nvPr>
        </p:nvSpPr>
        <p:spPr>
          <a:xfrm>
            <a:off x="6412142" y="1601150"/>
            <a:ext cx="5344704" cy="4801314"/>
          </a:xfrm>
        </p:spPr>
        <p:txBody>
          <a:bodyPr/>
          <a:lstStyle/>
          <a:p>
            <a:r>
              <a:rPr lang="en-US"/>
              <a:t>Toolkits and samples </a:t>
            </a:r>
          </a:p>
          <a:p>
            <a:pPr lvl="1"/>
            <a:r>
              <a:rPr lang="en-US" err="1"/>
              <a:t>FairLearn</a:t>
            </a:r>
            <a:endParaRPr lang="en-US"/>
          </a:p>
          <a:p>
            <a:pPr lvl="3"/>
            <a:r>
              <a:rPr lang="en-US"/>
              <a:t>Available today:  </a:t>
            </a:r>
            <a:r>
              <a:rPr lang="en-US">
                <a:hlinkClick r:id="rId13"/>
              </a:rPr>
              <a:t>https://github.com/fairlearn</a:t>
            </a:r>
            <a:endParaRPr lang="en-US"/>
          </a:p>
          <a:p>
            <a:pPr lvl="3"/>
            <a:r>
              <a:rPr lang="en-US">
                <a:hlinkClick r:id="rId14"/>
              </a:rPr>
              <a:t>https://aka.ms//FairLearnWhitepaper</a:t>
            </a:r>
            <a:endParaRPr lang="en-US"/>
          </a:p>
          <a:p>
            <a:pPr lvl="3"/>
            <a:r>
              <a:rPr lang="en-US">
                <a:hlinkClick r:id="rId15"/>
              </a:rPr>
              <a:t>https://docs.microsoft.com/azure/machine-learning/concept-fairness-ml</a:t>
            </a:r>
            <a:endParaRPr lang="en-US"/>
          </a:p>
          <a:p>
            <a:pPr lvl="1"/>
            <a:r>
              <a:rPr lang="en-US" err="1"/>
              <a:t>InterpretML</a:t>
            </a:r>
            <a:endParaRPr lang="en-US"/>
          </a:p>
          <a:p>
            <a:pPr lvl="3"/>
            <a:r>
              <a:rPr lang="en-US"/>
              <a:t> Available today: </a:t>
            </a:r>
            <a:r>
              <a:rPr lang="en-US">
                <a:hlinkClick r:id="rId16"/>
              </a:rPr>
              <a:t>https://github.com/interpretml</a:t>
            </a:r>
            <a:endParaRPr lang="en-US"/>
          </a:p>
          <a:p>
            <a:pPr lvl="3"/>
            <a:r>
              <a:rPr lang="en-US">
                <a:hlinkClick r:id="rId17"/>
              </a:rPr>
              <a:t>https://aka.ms//InterpretMLWhitepaper</a:t>
            </a:r>
            <a:endParaRPr lang="en-US"/>
          </a:p>
          <a:p>
            <a:pPr lvl="3"/>
            <a:r>
              <a:rPr lang="en-US">
                <a:hlinkClick r:id="rId18"/>
              </a:rPr>
              <a:t>https://docs.microsoft.com/azure/machine-learning/how-to-machine-learning-interpretability</a:t>
            </a:r>
            <a:endParaRPr lang="en-US"/>
          </a:p>
          <a:p>
            <a:pPr lvl="1"/>
            <a:r>
              <a:rPr lang="en-US"/>
              <a:t>WhiteNoise</a:t>
            </a:r>
          </a:p>
          <a:p>
            <a:pPr lvl="3"/>
            <a:r>
              <a:rPr lang="en-US">
                <a:hlinkClick r:id="rId19"/>
              </a:rPr>
              <a:t>https://github.com/opendifferentialprivacy</a:t>
            </a:r>
            <a:endParaRPr lang="en-US"/>
          </a:p>
          <a:p>
            <a:pPr lvl="3"/>
            <a:r>
              <a:rPr lang="en-US">
                <a:hlinkClick r:id="rId20"/>
              </a:rPr>
              <a:t>https://docs.microsoft.com/azure/machine-learning/concept-differential-privacy</a:t>
            </a:r>
            <a:endParaRPr lang="en-US"/>
          </a:p>
          <a:p>
            <a:pPr lvl="3"/>
            <a:r>
              <a:rPr lang="en-US">
                <a:hlinkClick r:id="rId21"/>
              </a:rPr>
              <a:t>https://docs.microsoft.com/azure/machine-learning/how-to-differential-privacy</a:t>
            </a:r>
            <a:endParaRPr lang="en-US"/>
          </a:p>
          <a:p>
            <a:pPr lvl="3"/>
            <a:r>
              <a:rPr lang="en-US">
                <a:hlinkClick r:id="rId22"/>
              </a:rPr>
              <a:t>Https://aka.ms/WhiteNoiseWhitePaper</a:t>
            </a:r>
            <a:endParaRPr lang="en-US"/>
          </a:p>
          <a:p>
            <a:pPr lvl="1"/>
            <a:r>
              <a:rPr lang="en-US"/>
              <a:t>Datasheets</a:t>
            </a:r>
          </a:p>
          <a:p>
            <a:pPr lvl="3"/>
            <a:r>
              <a:rPr lang="en-US">
                <a:hlinkClick r:id="rId23"/>
              </a:rPr>
              <a:t>https://www.microsoft.com/en-us/research/publication/datasheets-for-datasets/</a:t>
            </a:r>
            <a:endParaRPr lang="en-US"/>
          </a:p>
          <a:p>
            <a:pPr lvl="3"/>
            <a:r>
              <a:rPr lang="en-US">
                <a:hlinkClick r:id="rId24"/>
              </a:rPr>
              <a:t>https://github.com/microsoft/MLOps/blob/master/pytorch_with_datasheet/model_with_datasheet.ipynb</a:t>
            </a:r>
            <a:endParaRPr lang="en-US"/>
          </a:p>
        </p:txBody>
      </p:sp>
    </p:spTree>
    <p:extLst>
      <p:ext uri="{BB962C8B-B14F-4D97-AF65-F5344CB8AC3E}">
        <p14:creationId xmlns:p14="http://schemas.microsoft.com/office/powerpoint/2010/main" val="5378076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051D8C-3775-44B0-9370-A725EF41AEAB}"/>
              </a:ext>
            </a:extLst>
          </p:cNvPr>
          <p:cNvPicPr>
            <a:picLocks noChangeAspect="1"/>
          </p:cNvPicPr>
          <p:nvPr/>
        </p:nvPicPr>
        <p:blipFill>
          <a:blip r:embed="rId3"/>
          <a:stretch>
            <a:fillRect/>
          </a:stretch>
        </p:blipFill>
        <p:spPr>
          <a:xfrm>
            <a:off x="240736" y="0"/>
            <a:ext cx="11710527" cy="6858000"/>
          </a:xfrm>
          <a:prstGeom prst="rect">
            <a:avLst/>
          </a:prstGeom>
        </p:spPr>
      </p:pic>
    </p:spTree>
    <p:extLst>
      <p:ext uri="{BB962C8B-B14F-4D97-AF65-F5344CB8AC3E}">
        <p14:creationId xmlns:p14="http://schemas.microsoft.com/office/powerpoint/2010/main" val="6179231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8A44-68ED-6746-8572-D37FBDD0D187}"/>
              </a:ext>
            </a:extLst>
          </p:cNvPr>
          <p:cNvSpPr>
            <a:spLocks noGrp="1"/>
          </p:cNvSpPr>
          <p:nvPr>
            <p:ph type="title"/>
          </p:nvPr>
        </p:nvSpPr>
        <p:spPr>
          <a:xfrm>
            <a:off x="838200" y="557188"/>
            <a:ext cx="10515600" cy="1133499"/>
          </a:xfrm>
        </p:spPr>
        <p:txBody>
          <a:bodyPr>
            <a:normAutofit/>
          </a:bodyPr>
          <a:lstStyle/>
          <a:p>
            <a:pPr algn="ctr"/>
            <a:r>
              <a:rPr lang="en-US" sz="5200"/>
              <a:t>Agenda</a:t>
            </a:r>
          </a:p>
        </p:txBody>
      </p:sp>
      <p:graphicFrame>
        <p:nvGraphicFramePr>
          <p:cNvPr id="52" name="Content Placeholder 2">
            <a:extLst>
              <a:ext uri="{FF2B5EF4-FFF2-40B4-BE49-F238E27FC236}">
                <a16:creationId xmlns:a16="http://schemas.microsoft.com/office/drawing/2014/main" id="{E71E77B4-14EA-49CB-91E3-106095C6784C}"/>
              </a:ext>
            </a:extLst>
          </p:cNvPr>
          <p:cNvGraphicFramePr>
            <a:graphicFrameLocks noGrp="1"/>
          </p:cNvGraphicFramePr>
          <p:nvPr>
            <p:ph idx="1"/>
            <p:extLst>
              <p:ext uri="{D42A27DB-BD31-4B8C-83A1-F6EECF244321}">
                <p14:modId xmlns:p14="http://schemas.microsoft.com/office/powerpoint/2010/main" val="139348140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70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1149-7AF0-4485-8BA2-6C198725B50E}"/>
              </a:ext>
            </a:extLst>
          </p:cNvPr>
          <p:cNvSpPr>
            <a:spLocks noGrp="1"/>
          </p:cNvSpPr>
          <p:nvPr>
            <p:ph type="title"/>
          </p:nvPr>
        </p:nvSpPr>
        <p:spPr/>
        <p:txBody>
          <a:bodyPr/>
          <a:lstStyle/>
          <a:p>
            <a:pPr lvl="0"/>
            <a:r>
              <a:rPr lang="en-US"/>
              <a:t>Why Responsible AI?</a:t>
            </a:r>
          </a:p>
        </p:txBody>
      </p:sp>
      <p:sp>
        <p:nvSpPr>
          <p:cNvPr id="95" name="TextBox 94">
            <a:extLst>
              <a:ext uri="{FF2B5EF4-FFF2-40B4-BE49-F238E27FC236}">
                <a16:creationId xmlns:a16="http://schemas.microsoft.com/office/drawing/2014/main" id="{756A4BA4-7917-4149-93EF-36A924273F06}"/>
              </a:ext>
            </a:extLst>
          </p:cNvPr>
          <p:cNvSpPr txBox="1">
            <a:spLocks/>
          </p:cNvSpPr>
          <p:nvPr/>
        </p:nvSpPr>
        <p:spPr>
          <a:xfrm>
            <a:off x="2061732" y="2928798"/>
            <a:ext cx="2074545" cy="877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20040" rIns="0" bIns="0" numCol="1" spcCol="0" rtlCol="0" fromWordArt="0" anchor="t" anchorCtr="0" forceAA="0" compatLnSpc="1">
            <a:prstTxWarp prst="textNoShape">
              <a:avLst/>
            </a:prstTxWarp>
            <a:spAutoFit/>
          </a:bodyPr>
          <a:lstStyle>
            <a:defPPr>
              <a:defRPr lang="en-US"/>
            </a:defPPr>
            <a:lvl1pPr algn="ctr">
              <a:lnSpc>
                <a:spcPct val="90000"/>
              </a:lnSpc>
              <a:defRPr sz="3000" spc="-30">
                <a:gradFill>
                  <a:gsLst>
                    <a:gs pos="2917">
                      <a:schemeClr val="tx1"/>
                    </a:gs>
                    <a:gs pos="30000">
                      <a:schemeClr val="tx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Speech</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Recognition</a:t>
            </a:r>
          </a:p>
        </p:txBody>
      </p:sp>
      <p:sp>
        <p:nvSpPr>
          <p:cNvPr id="96" name="TextBox 95">
            <a:extLst>
              <a:ext uri="{FF2B5EF4-FFF2-40B4-BE49-F238E27FC236}">
                <a16:creationId xmlns:a16="http://schemas.microsoft.com/office/drawing/2014/main" id="{8C4DA669-270D-4CB4-B032-2265CE9B0BF2}"/>
              </a:ext>
            </a:extLst>
          </p:cNvPr>
          <p:cNvSpPr txBox="1">
            <a:spLocks/>
          </p:cNvSpPr>
          <p:nvPr/>
        </p:nvSpPr>
        <p:spPr>
          <a:xfrm>
            <a:off x="619102" y="3203332"/>
            <a:ext cx="1060450" cy="6001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20040" rIns="0" bIns="0" numCol="1" spcCol="0" rtlCol="0" fromWordArt="0" anchor="t" anchorCtr="0" forceAA="0" compatLnSpc="1">
            <a:prstTxWarp prst="textNoShape">
              <a:avLst/>
            </a:prstTxWarp>
            <a:spAutoFit/>
          </a:bodyPr>
          <a:lstStyle>
            <a:defPPr>
              <a:defRPr lang="en-US"/>
            </a:defPPr>
            <a:lvl1pPr algn="ctr">
              <a:lnSpc>
                <a:spcPct val="90000"/>
              </a:lnSpc>
              <a:defRPr sz="3000" spc="-30">
                <a:gradFill>
                  <a:gsLst>
                    <a:gs pos="2917">
                      <a:schemeClr val="tx1"/>
                    </a:gs>
                    <a:gs pos="30000">
                      <a:schemeClr val="tx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dirty="0">
                <a:ln>
                  <a:noFill/>
                </a:ln>
                <a:solidFill>
                  <a:schemeClr val="tx1"/>
                </a:solidFill>
                <a:effectLst/>
                <a:uLnTx/>
                <a:uFillTx/>
                <a:latin typeface="Segoe UI Semibold"/>
                <a:ea typeface="+mn-ea"/>
                <a:cs typeface="+mn-cs"/>
              </a:rPr>
              <a:t>Vision</a:t>
            </a:r>
          </a:p>
        </p:txBody>
      </p:sp>
      <p:sp>
        <p:nvSpPr>
          <p:cNvPr id="97" name="TextBox 96">
            <a:extLst>
              <a:ext uri="{FF2B5EF4-FFF2-40B4-BE49-F238E27FC236}">
                <a16:creationId xmlns:a16="http://schemas.microsoft.com/office/drawing/2014/main" id="{F86FA78F-A3AA-4766-9AEE-CC7F02CB3493}"/>
              </a:ext>
            </a:extLst>
          </p:cNvPr>
          <p:cNvSpPr txBox="1">
            <a:spLocks/>
          </p:cNvSpPr>
          <p:nvPr/>
        </p:nvSpPr>
        <p:spPr>
          <a:xfrm>
            <a:off x="6166974" y="3205269"/>
            <a:ext cx="1893745" cy="6001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20040" rIns="0" bIns="0" numCol="1" spcCol="0" rtlCol="0" fromWordArt="0" anchor="t" anchorCtr="0" forceAA="0" compatLnSpc="1">
            <a:prstTxWarp prst="textNoShape">
              <a:avLst/>
            </a:prstTxWarp>
            <a:spAutoFit/>
          </a:bodyPr>
          <a:lstStyle>
            <a:defPPr>
              <a:defRPr lang="en-US"/>
            </a:defPPr>
            <a:lvl1pPr algn="ctr">
              <a:lnSpc>
                <a:spcPct val="90000"/>
              </a:lnSpc>
              <a:defRPr sz="3000" spc="-30">
                <a:gradFill>
                  <a:gsLst>
                    <a:gs pos="2917">
                      <a:schemeClr val="tx1"/>
                    </a:gs>
                    <a:gs pos="30000">
                      <a:schemeClr val="tx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Translation</a:t>
            </a:r>
          </a:p>
        </p:txBody>
      </p:sp>
      <p:sp>
        <p:nvSpPr>
          <p:cNvPr id="98" name="TextBox 97">
            <a:extLst>
              <a:ext uri="{FF2B5EF4-FFF2-40B4-BE49-F238E27FC236}">
                <a16:creationId xmlns:a16="http://schemas.microsoft.com/office/drawing/2014/main" id="{50C5FA7E-E383-4786-9965-0E4816A9D504}"/>
              </a:ext>
            </a:extLst>
          </p:cNvPr>
          <p:cNvSpPr txBox="1">
            <a:spLocks/>
          </p:cNvSpPr>
          <p:nvPr/>
        </p:nvSpPr>
        <p:spPr>
          <a:xfrm>
            <a:off x="4390552" y="3203874"/>
            <a:ext cx="1400780" cy="6001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20040" rIns="0" bIns="0" numCol="1" spcCol="0" rtlCol="0" fromWordArt="0" anchor="t" anchorCtr="0" forceAA="0" compatLnSpc="1">
            <a:prstTxWarp prst="textNoShape">
              <a:avLst/>
            </a:prstTxWarp>
            <a:spAutoFit/>
          </a:bodyPr>
          <a:lstStyle>
            <a:defPPr>
              <a:defRPr lang="en-US"/>
            </a:defPPr>
            <a:lvl1pPr algn="ctr">
              <a:lnSpc>
                <a:spcPct val="90000"/>
              </a:lnSpc>
              <a:defRPr sz="3000" spc="-30">
                <a:gradFill>
                  <a:gsLst>
                    <a:gs pos="2917">
                      <a:schemeClr val="tx1"/>
                    </a:gs>
                    <a:gs pos="30000">
                      <a:schemeClr val="tx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Reading</a:t>
            </a:r>
          </a:p>
        </p:txBody>
      </p:sp>
      <p:sp>
        <p:nvSpPr>
          <p:cNvPr id="99" name="TextBox 98">
            <a:extLst>
              <a:ext uri="{FF2B5EF4-FFF2-40B4-BE49-F238E27FC236}">
                <a16:creationId xmlns:a16="http://schemas.microsoft.com/office/drawing/2014/main" id="{1C48008D-DBE6-4D8D-9D47-5D4606D4E2E3}"/>
              </a:ext>
            </a:extLst>
          </p:cNvPr>
          <p:cNvSpPr txBox="1">
            <a:spLocks/>
          </p:cNvSpPr>
          <p:nvPr/>
        </p:nvSpPr>
        <p:spPr>
          <a:xfrm>
            <a:off x="8003430" y="2934014"/>
            <a:ext cx="2074545" cy="877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20040" rIns="0" bIns="0" numCol="1" spcCol="0" rtlCol="0" fromWordArt="0" anchor="t" anchorCtr="0" forceAA="0" compatLnSpc="1">
            <a:prstTxWarp prst="textNoShape">
              <a:avLst/>
            </a:prstTxWarp>
            <a:spAutoFit/>
          </a:bodyPr>
          <a:lstStyle>
            <a:defPPr>
              <a:defRPr lang="en-US"/>
            </a:defPPr>
            <a:lvl1pPr algn="ctr">
              <a:lnSpc>
                <a:spcPct val="90000"/>
              </a:lnSpc>
              <a:defRPr sz="3000" spc="-30">
                <a:gradFill>
                  <a:gsLst>
                    <a:gs pos="2917">
                      <a:schemeClr val="tx1"/>
                    </a:gs>
                    <a:gs pos="30000">
                      <a:schemeClr val="tx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Speech</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Synthesis</a:t>
            </a:r>
          </a:p>
        </p:txBody>
      </p:sp>
      <p:grpSp>
        <p:nvGrpSpPr>
          <p:cNvPr id="100" name="Group 99">
            <a:extLst>
              <a:ext uri="{FF2B5EF4-FFF2-40B4-BE49-F238E27FC236}">
                <a16:creationId xmlns:a16="http://schemas.microsoft.com/office/drawing/2014/main" id="{BFE7A744-B0DB-4990-AE46-02C0F1A0488D}"/>
              </a:ext>
            </a:extLst>
          </p:cNvPr>
          <p:cNvGrpSpPr/>
          <p:nvPr/>
        </p:nvGrpSpPr>
        <p:grpSpPr>
          <a:xfrm>
            <a:off x="661655" y="4041838"/>
            <a:ext cx="975345" cy="975345"/>
            <a:chOff x="9679968" y="2191588"/>
            <a:chExt cx="805335" cy="805335"/>
          </a:xfrm>
        </p:grpSpPr>
        <p:sp>
          <p:nvSpPr>
            <p:cNvPr id="101" name="Oval 100">
              <a:extLst>
                <a:ext uri="{FF2B5EF4-FFF2-40B4-BE49-F238E27FC236}">
                  <a16:creationId xmlns:a16="http://schemas.microsoft.com/office/drawing/2014/main" id="{EF849EE7-5775-482A-A375-C5C054FEB926}"/>
                </a:ext>
              </a:extLst>
            </p:cNvPr>
            <p:cNvSpPr/>
            <p:nvPr/>
          </p:nvSpPr>
          <p:spPr bwMode="auto">
            <a:xfrm>
              <a:off x="9679968" y="2191588"/>
              <a:ext cx="805335" cy="805335"/>
            </a:xfrm>
            <a:prstGeom prst="ellipse">
              <a:avLst/>
            </a:prstGeom>
            <a:solidFill>
              <a:srgbClr val="243A5E"/>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02" name="Group 101">
              <a:extLst>
                <a:ext uri="{FF2B5EF4-FFF2-40B4-BE49-F238E27FC236}">
                  <a16:creationId xmlns:a16="http://schemas.microsoft.com/office/drawing/2014/main" id="{FEBD581D-B56E-43BB-A2CE-D1D65544CB11}"/>
                </a:ext>
              </a:extLst>
            </p:cNvPr>
            <p:cNvGrpSpPr/>
            <p:nvPr/>
          </p:nvGrpSpPr>
          <p:grpSpPr>
            <a:xfrm>
              <a:off x="9751211" y="2435232"/>
              <a:ext cx="643528" cy="332061"/>
              <a:chOff x="9660811" y="2544406"/>
              <a:chExt cx="2381250" cy="1228726"/>
            </a:xfrm>
          </p:grpSpPr>
          <p:sp>
            <p:nvSpPr>
              <p:cNvPr id="103" name="Oval 109">
                <a:extLst>
                  <a:ext uri="{FF2B5EF4-FFF2-40B4-BE49-F238E27FC236}">
                    <a16:creationId xmlns:a16="http://schemas.microsoft.com/office/drawing/2014/main" id="{91A50C95-8539-40B1-9483-6FBECCC83DE5}"/>
                  </a:ext>
                </a:extLst>
              </p:cNvPr>
              <p:cNvSpPr/>
              <p:nvPr/>
            </p:nvSpPr>
            <p:spPr bwMode="auto">
              <a:xfrm>
                <a:off x="9660811" y="2544406"/>
                <a:ext cx="2381250" cy="1228726"/>
              </a:xfrm>
              <a:custGeom>
                <a:avLst/>
                <a:gdLst>
                  <a:gd name="connsiteX0" fmla="*/ 0 w 2381250"/>
                  <a:gd name="connsiteY0" fmla="*/ 614363 h 1228725"/>
                  <a:gd name="connsiteX1" fmla="*/ 1190625 w 2381250"/>
                  <a:gd name="connsiteY1" fmla="*/ 0 h 1228725"/>
                  <a:gd name="connsiteX2" fmla="*/ 2381250 w 2381250"/>
                  <a:gd name="connsiteY2" fmla="*/ 614363 h 1228725"/>
                  <a:gd name="connsiteX3" fmla="*/ 1190625 w 2381250"/>
                  <a:gd name="connsiteY3" fmla="*/ 1228726 h 1228725"/>
                  <a:gd name="connsiteX4" fmla="*/ 0 w 2381250"/>
                  <a:gd name="connsiteY4" fmla="*/ 614363 h 1228725"/>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 name="connsiteX0" fmla="*/ 0 w 2381250"/>
                  <a:gd name="connsiteY0" fmla="*/ 614363 h 1228726"/>
                  <a:gd name="connsiteX1" fmla="*/ 1190625 w 2381250"/>
                  <a:gd name="connsiteY1" fmla="*/ 0 h 1228726"/>
                  <a:gd name="connsiteX2" fmla="*/ 2381250 w 2381250"/>
                  <a:gd name="connsiteY2" fmla="*/ 614363 h 1228726"/>
                  <a:gd name="connsiteX3" fmla="*/ 1190625 w 2381250"/>
                  <a:gd name="connsiteY3" fmla="*/ 1228726 h 1228726"/>
                  <a:gd name="connsiteX4" fmla="*/ 0 w 2381250"/>
                  <a:gd name="connsiteY4" fmla="*/ 614363 h 1228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0" h="1228726">
                    <a:moveTo>
                      <a:pt x="0" y="614363"/>
                    </a:moveTo>
                    <a:cubicBezTo>
                      <a:pt x="171450" y="436985"/>
                      <a:pt x="533061" y="0"/>
                      <a:pt x="1190625" y="0"/>
                    </a:cubicBezTo>
                    <a:cubicBezTo>
                      <a:pt x="1848189" y="0"/>
                      <a:pt x="2162175" y="379835"/>
                      <a:pt x="2381250" y="614363"/>
                    </a:cubicBezTo>
                    <a:cubicBezTo>
                      <a:pt x="2152650" y="848891"/>
                      <a:pt x="1848189" y="1228726"/>
                      <a:pt x="1190625" y="1228726"/>
                    </a:cubicBezTo>
                    <a:cubicBezTo>
                      <a:pt x="533061" y="1228726"/>
                      <a:pt x="152400" y="772691"/>
                      <a:pt x="0" y="614363"/>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Oval 103">
                <a:extLst>
                  <a:ext uri="{FF2B5EF4-FFF2-40B4-BE49-F238E27FC236}">
                    <a16:creationId xmlns:a16="http://schemas.microsoft.com/office/drawing/2014/main" id="{2CE33D95-4A87-474D-A45B-8420511F375E}"/>
                  </a:ext>
                </a:extLst>
              </p:cNvPr>
              <p:cNvSpPr/>
              <p:nvPr/>
            </p:nvSpPr>
            <p:spPr bwMode="auto">
              <a:xfrm>
                <a:off x="10271548" y="2578881"/>
                <a:ext cx="1159776" cy="115977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Oval 104">
                <a:extLst>
                  <a:ext uri="{FF2B5EF4-FFF2-40B4-BE49-F238E27FC236}">
                    <a16:creationId xmlns:a16="http://schemas.microsoft.com/office/drawing/2014/main" id="{45560381-E0F0-431F-820F-1AE803F8509C}"/>
                  </a:ext>
                </a:extLst>
              </p:cNvPr>
              <p:cNvSpPr/>
              <p:nvPr/>
            </p:nvSpPr>
            <p:spPr bwMode="auto">
              <a:xfrm>
                <a:off x="10504342" y="2811675"/>
                <a:ext cx="694188" cy="694188"/>
              </a:xfrm>
              <a:prstGeom prst="ellipse">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Oval 105">
                <a:extLst>
                  <a:ext uri="{FF2B5EF4-FFF2-40B4-BE49-F238E27FC236}">
                    <a16:creationId xmlns:a16="http://schemas.microsoft.com/office/drawing/2014/main" id="{BAF93D1B-CBFD-4641-854E-ECFFBE7ECC5F}"/>
                  </a:ext>
                </a:extLst>
              </p:cNvPr>
              <p:cNvSpPr/>
              <p:nvPr/>
            </p:nvSpPr>
            <p:spPr bwMode="auto">
              <a:xfrm>
                <a:off x="10491581" y="2818843"/>
                <a:ext cx="298496" cy="29849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07" name="Group 106">
            <a:extLst>
              <a:ext uri="{FF2B5EF4-FFF2-40B4-BE49-F238E27FC236}">
                <a16:creationId xmlns:a16="http://schemas.microsoft.com/office/drawing/2014/main" id="{D884A866-2E62-49EE-900A-0385030AF26E}"/>
              </a:ext>
            </a:extLst>
          </p:cNvPr>
          <p:cNvGrpSpPr/>
          <p:nvPr/>
        </p:nvGrpSpPr>
        <p:grpSpPr>
          <a:xfrm>
            <a:off x="8568535" y="4041838"/>
            <a:ext cx="975345" cy="975345"/>
            <a:chOff x="10297904" y="2102808"/>
            <a:chExt cx="975345" cy="975345"/>
          </a:xfrm>
        </p:grpSpPr>
        <p:sp>
          <p:nvSpPr>
            <p:cNvPr id="108" name="Oval 107">
              <a:extLst>
                <a:ext uri="{FF2B5EF4-FFF2-40B4-BE49-F238E27FC236}">
                  <a16:creationId xmlns:a16="http://schemas.microsoft.com/office/drawing/2014/main" id="{2DB5109F-760C-41BA-AA56-CF7D746A7A58}"/>
                </a:ext>
              </a:extLst>
            </p:cNvPr>
            <p:cNvSpPr/>
            <p:nvPr/>
          </p:nvSpPr>
          <p:spPr bwMode="auto">
            <a:xfrm>
              <a:off x="10297904" y="2102808"/>
              <a:ext cx="975345" cy="975345"/>
            </a:xfrm>
            <a:prstGeom prst="ellipse">
              <a:avLst/>
            </a:prstGeom>
            <a:solidFill>
              <a:srgbClr val="243A5E"/>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09" name="Group 108">
              <a:extLst>
                <a:ext uri="{FF2B5EF4-FFF2-40B4-BE49-F238E27FC236}">
                  <a16:creationId xmlns:a16="http://schemas.microsoft.com/office/drawing/2014/main" id="{495481CB-33C0-49DF-B567-7960AEA5262F}"/>
                </a:ext>
              </a:extLst>
            </p:cNvPr>
            <p:cNvGrpSpPr/>
            <p:nvPr/>
          </p:nvGrpSpPr>
          <p:grpSpPr>
            <a:xfrm>
              <a:off x="10440220" y="2183259"/>
              <a:ext cx="688224" cy="657319"/>
              <a:chOff x="9832004" y="1730346"/>
              <a:chExt cx="2102739" cy="2008313"/>
            </a:xfrm>
          </p:grpSpPr>
          <p:sp>
            <p:nvSpPr>
              <p:cNvPr id="110" name="Oval 109">
                <a:extLst>
                  <a:ext uri="{FF2B5EF4-FFF2-40B4-BE49-F238E27FC236}">
                    <a16:creationId xmlns:a16="http://schemas.microsoft.com/office/drawing/2014/main" id="{09F2C411-4163-43E6-BE9B-5E7E48DCE640}"/>
                  </a:ext>
                </a:extLst>
              </p:cNvPr>
              <p:cNvSpPr/>
              <p:nvPr/>
            </p:nvSpPr>
            <p:spPr bwMode="auto">
              <a:xfrm>
                <a:off x="9998115" y="2290928"/>
                <a:ext cx="1770514" cy="1447731"/>
              </a:xfrm>
              <a:prstGeom prst="wedgeRoundRectCallout">
                <a:avLst>
                  <a:gd name="adj1" fmla="val 1980"/>
                  <a:gd name="adj2" fmla="val 92500"/>
                  <a:gd name="adj3" fmla="val 16667"/>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Block Arc 110">
                <a:extLst>
                  <a:ext uri="{FF2B5EF4-FFF2-40B4-BE49-F238E27FC236}">
                    <a16:creationId xmlns:a16="http://schemas.microsoft.com/office/drawing/2014/main" id="{3F22FD05-B8A0-4F71-8FC1-AD9E68C11A6B}"/>
                  </a:ext>
                </a:extLst>
              </p:cNvPr>
              <p:cNvSpPr/>
              <p:nvPr/>
            </p:nvSpPr>
            <p:spPr bwMode="auto">
              <a:xfrm rot="10800000">
                <a:off x="10289598" y="2383886"/>
                <a:ext cx="1159775" cy="1159777"/>
              </a:xfrm>
              <a:prstGeom prst="blockArc">
                <a:avLst>
                  <a:gd name="adj1" fmla="val 11774653"/>
                  <a:gd name="adj2" fmla="val 20595412"/>
                  <a:gd name="adj3" fmla="val 15159"/>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FD68B572-5E32-4E4F-B033-B8CF5EC46579}"/>
                  </a:ext>
                </a:extLst>
              </p:cNvPr>
              <p:cNvSpPr/>
              <p:nvPr/>
            </p:nvSpPr>
            <p:spPr bwMode="auto">
              <a:xfrm>
                <a:off x="10271547" y="2552096"/>
                <a:ext cx="396176" cy="396176"/>
              </a:xfrm>
              <a:prstGeom prst="ellipse">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Oval 112">
                <a:extLst>
                  <a:ext uri="{FF2B5EF4-FFF2-40B4-BE49-F238E27FC236}">
                    <a16:creationId xmlns:a16="http://schemas.microsoft.com/office/drawing/2014/main" id="{81BE81F0-EBAA-4714-89DF-28B48D78A5F6}"/>
                  </a:ext>
                </a:extLst>
              </p:cNvPr>
              <p:cNvSpPr/>
              <p:nvPr/>
            </p:nvSpPr>
            <p:spPr bwMode="auto">
              <a:xfrm>
                <a:off x="10348086" y="2637449"/>
                <a:ext cx="170352" cy="17035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Oval 113">
                <a:extLst>
                  <a:ext uri="{FF2B5EF4-FFF2-40B4-BE49-F238E27FC236}">
                    <a16:creationId xmlns:a16="http://schemas.microsoft.com/office/drawing/2014/main" id="{5F19602D-7944-436B-BCF1-30D57EFDBD02}"/>
                  </a:ext>
                </a:extLst>
              </p:cNvPr>
              <p:cNvSpPr/>
              <p:nvPr/>
            </p:nvSpPr>
            <p:spPr bwMode="auto">
              <a:xfrm>
                <a:off x="11053197" y="2552096"/>
                <a:ext cx="396176" cy="396176"/>
              </a:xfrm>
              <a:prstGeom prst="ellipse">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a:extLst>
                  <a:ext uri="{FF2B5EF4-FFF2-40B4-BE49-F238E27FC236}">
                    <a16:creationId xmlns:a16="http://schemas.microsoft.com/office/drawing/2014/main" id="{067BD9BD-94EB-4517-9428-025C115FE048}"/>
                  </a:ext>
                </a:extLst>
              </p:cNvPr>
              <p:cNvSpPr/>
              <p:nvPr/>
            </p:nvSpPr>
            <p:spPr bwMode="auto">
              <a:xfrm>
                <a:off x="11129736" y="2637449"/>
                <a:ext cx="170352" cy="17035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B85C88E9-1783-4550-9B2B-3B9D478FF713}"/>
                  </a:ext>
                </a:extLst>
              </p:cNvPr>
              <p:cNvSpPr/>
              <p:nvPr/>
            </p:nvSpPr>
            <p:spPr bwMode="auto">
              <a:xfrm>
                <a:off x="9832004" y="2697574"/>
                <a:ext cx="139686" cy="396176"/>
              </a:xfrm>
              <a:prstGeom prst="rect">
                <a:avLst/>
              </a:prstGeom>
              <a:solidFill>
                <a:srgbClr val="0078D4">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7D85ABBC-3456-4A0E-97BC-B9BEEE605B0A}"/>
                  </a:ext>
                </a:extLst>
              </p:cNvPr>
              <p:cNvSpPr/>
              <p:nvPr/>
            </p:nvSpPr>
            <p:spPr bwMode="auto">
              <a:xfrm>
                <a:off x="11795057" y="2697574"/>
                <a:ext cx="139686" cy="396176"/>
              </a:xfrm>
              <a:prstGeom prst="rect">
                <a:avLst/>
              </a:prstGeom>
              <a:solidFill>
                <a:srgbClr val="0078D4">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0FD375B-DD79-44EC-A92B-1A066A6911AE}"/>
                  </a:ext>
                </a:extLst>
              </p:cNvPr>
              <p:cNvSpPr/>
              <p:nvPr/>
            </p:nvSpPr>
            <p:spPr bwMode="auto">
              <a:xfrm>
                <a:off x="10839973" y="1889586"/>
                <a:ext cx="139686" cy="396176"/>
              </a:xfrm>
              <a:prstGeom prst="rect">
                <a:avLst/>
              </a:prstGeom>
              <a:solidFill>
                <a:srgbClr val="0078D4">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Oval 118">
                <a:extLst>
                  <a:ext uri="{FF2B5EF4-FFF2-40B4-BE49-F238E27FC236}">
                    <a16:creationId xmlns:a16="http://schemas.microsoft.com/office/drawing/2014/main" id="{7B01CEF0-FF84-4231-A87F-8DCFCB648EFB}"/>
                  </a:ext>
                </a:extLst>
              </p:cNvPr>
              <p:cNvSpPr/>
              <p:nvPr/>
            </p:nvSpPr>
            <p:spPr bwMode="auto">
              <a:xfrm>
                <a:off x="10798063" y="1730346"/>
                <a:ext cx="223502" cy="223502"/>
              </a:xfrm>
              <a:prstGeom prst="ellipse">
                <a:avLst/>
              </a:prstGeom>
              <a:solidFill>
                <a:srgbClr val="0078D4">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20" name="Group 119">
            <a:extLst>
              <a:ext uri="{FF2B5EF4-FFF2-40B4-BE49-F238E27FC236}">
                <a16:creationId xmlns:a16="http://schemas.microsoft.com/office/drawing/2014/main" id="{E5186FC1-ABD6-4ED9-82DC-EB7D5D5E432F}"/>
              </a:ext>
            </a:extLst>
          </p:cNvPr>
          <p:cNvGrpSpPr/>
          <p:nvPr/>
        </p:nvGrpSpPr>
        <p:grpSpPr>
          <a:xfrm>
            <a:off x="4603531" y="4051949"/>
            <a:ext cx="975345" cy="975345"/>
            <a:chOff x="5421369" y="2102808"/>
            <a:chExt cx="975345" cy="975345"/>
          </a:xfrm>
        </p:grpSpPr>
        <p:sp>
          <p:nvSpPr>
            <p:cNvPr id="121" name="Oval 120">
              <a:extLst>
                <a:ext uri="{FF2B5EF4-FFF2-40B4-BE49-F238E27FC236}">
                  <a16:creationId xmlns:a16="http://schemas.microsoft.com/office/drawing/2014/main" id="{2BB83773-4EEF-4339-8FDB-ADE0787E5FD8}"/>
                </a:ext>
              </a:extLst>
            </p:cNvPr>
            <p:cNvSpPr/>
            <p:nvPr/>
          </p:nvSpPr>
          <p:spPr bwMode="auto">
            <a:xfrm>
              <a:off x="5421369" y="2102808"/>
              <a:ext cx="975345" cy="975345"/>
            </a:xfrm>
            <a:prstGeom prst="ellipse">
              <a:avLst/>
            </a:prstGeom>
            <a:solidFill>
              <a:srgbClr val="243A5E"/>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22" name="Group 121">
              <a:extLst>
                <a:ext uri="{FF2B5EF4-FFF2-40B4-BE49-F238E27FC236}">
                  <a16:creationId xmlns:a16="http://schemas.microsoft.com/office/drawing/2014/main" id="{F127A8B4-9DA9-4526-A199-94F4716DC1DA}"/>
                </a:ext>
              </a:extLst>
            </p:cNvPr>
            <p:cNvGrpSpPr/>
            <p:nvPr/>
          </p:nvGrpSpPr>
          <p:grpSpPr>
            <a:xfrm>
              <a:off x="5525311" y="2355432"/>
              <a:ext cx="767460" cy="444507"/>
              <a:chOff x="3928976" y="1016585"/>
              <a:chExt cx="1354196" cy="784340"/>
            </a:xfrm>
          </p:grpSpPr>
          <p:sp>
            <p:nvSpPr>
              <p:cNvPr id="123" name="Freeform: Shape 122">
                <a:extLst>
                  <a:ext uri="{FF2B5EF4-FFF2-40B4-BE49-F238E27FC236}">
                    <a16:creationId xmlns:a16="http://schemas.microsoft.com/office/drawing/2014/main" id="{49C282AB-3AC5-444E-89D1-5C882519BE32}"/>
                  </a:ext>
                </a:extLst>
              </p:cNvPr>
              <p:cNvSpPr/>
              <p:nvPr/>
            </p:nvSpPr>
            <p:spPr bwMode="auto">
              <a:xfrm rot="1800000">
                <a:off x="4945073" y="1283425"/>
                <a:ext cx="241463" cy="517500"/>
              </a:xfrm>
              <a:custGeom>
                <a:avLst/>
                <a:gdLst>
                  <a:gd name="connsiteX0" fmla="*/ 154252 w 324830"/>
                  <a:gd name="connsiteY0" fmla="*/ 0 h 696172"/>
                  <a:gd name="connsiteX1" fmla="*/ 324830 w 324830"/>
                  <a:gd name="connsiteY1" fmla="*/ 300212 h 696172"/>
                  <a:gd name="connsiteX2" fmla="*/ 254954 w 324830"/>
                  <a:gd name="connsiteY2" fmla="*/ 593521 h 696172"/>
                  <a:gd name="connsiteX3" fmla="*/ 20008 w 324830"/>
                  <a:gd name="connsiteY3" fmla="*/ 696172 h 696172"/>
                  <a:gd name="connsiteX4" fmla="*/ 0 w 324830"/>
                  <a:gd name="connsiteY4" fmla="*/ 690234 h 696172"/>
                  <a:gd name="connsiteX5" fmla="*/ 0 w 324830"/>
                  <a:gd name="connsiteY5" fmla="*/ 94910 h 696172"/>
                  <a:gd name="connsiteX6" fmla="*/ 154252 w 324830"/>
                  <a:gd name="connsiteY6" fmla="*/ 0 h 69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830" h="696172">
                    <a:moveTo>
                      <a:pt x="154252" y="0"/>
                    </a:moveTo>
                    <a:cubicBezTo>
                      <a:pt x="211111" y="100071"/>
                      <a:pt x="267971" y="200141"/>
                      <a:pt x="324830" y="300212"/>
                    </a:cubicBezTo>
                    <a:lnTo>
                      <a:pt x="254954" y="593521"/>
                    </a:lnTo>
                    <a:lnTo>
                      <a:pt x="20008" y="696172"/>
                    </a:lnTo>
                    <a:lnTo>
                      <a:pt x="0" y="690234"/>
                    </a:lnTo>
                    <a:lnTo>
                      <a:pt x="0" y="94910"/>
                    </a:lnTo>
                    <a:lnTo>
                      <a:pt x="154252" y="0"/>
                    </a:lnTo>
                    <a:close/>
                  </a:path>
                </a:pathLst>
              </a:cu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4E4A812-8FB7-43A8-981B-5188876DC013}"/>
                  </a:ext>
                </a:extLst>
              </p:cNvPr>
              <p:cNvSpPr/>
              <p:nvPr/>
            </p:nvSpPr>
            <p:spPr bwMode="auto">
              <a:xfrm rot="1800000">
                <a:off x="4252183" y="1276751"/>
                <a:ext cx="279032" cy="515440"/>
              </a:xfrm>
              <a:custGeom>
                <a:avLst/>
                <a:gdLst>
                  <a:gd name="connsiteX0" fmla="*/ 0 w 346970"/>
                  <a:gd name="connsiteY0" fmla="*/ 116256 h 693401"/>
                  <a:gd name="connsiteX1" fmla="*/ 148975 w 346970"/>
                  <a:gd name="connsiteY1" fmla="*/ 33819 h 693401"/>
                  <a:gd name="connsiteX2" fmla="*/ 287018 w 346970"/>
                  <a:gd name="connsiteY2" fmla="*/ 58605 h 693401"/>
                  <a:gd name="connsiteX3" fmla="*/ 346970 w 346970"/>
                  <a:gd name="connsiteY3" fmla="*/ 0 h 693401"/>
                  <a:gd name="connsiteX4" fmla="*/ 346970 w 346970"/>
                  <a:gd name="connsiteY4" fmla="*/ 71927 h 693401"/>
                  <a:gd name="connsiteX5" fmla="*/ 286637 w 346970"/>
                  <a:gd name="connsiteY5" fmla="*/ 105569 h 693401"/>
                  <a:gd name="connsiteX6" fmla="*/ 317576 w 346970"/>
                  <a:gd name="connsiteY6" fmla="*/ 354421 h 693401"/>
                  <a:gd name="connsiteX7" fmla="*/ 265833 w 346970"/>
                  <a:gd name="connsiteY7" fmla="*/ 541024 h 693401"/>
                  <a:gd name="connsiteX8" fmla="*/ 73346 w 346970"/>
                  <a:gd name="connsiteY8" fmla="*/ 693401 h 693401"/>
                  <a:gd name="connsiteX9" fmla="*/ 0 w 346970"/>
                  <a:gd name="connsiteY9" fmla="*/ 680507 h 693401"/>
                  <a:gd name="connsiteX10" fmla="*/ 0 w 346970"/>
                  <a:gd name="connsiteY10" fmla="*/ 116256 h 69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970" h="693401">
                    <a:moveTo>
                      <a:pt x="0" y="116256"/>
                    </a:moveTo>
                    <a:lnTo>
                      <a:pt x="148975" y="33819"/>
                    </a:lnTo>
                    <a:lnTo>
                      <a:pt x="287018" y="58605"/>
                    </a:lnTo>
                    <a:lnTo>
                      <a:pt x="346970" y="0"/>
                    </a:lnTo>
                    <a:lnTo>
                      <a:pt x="346970" y="71927"/>
                    </a:lnTo>
                    <a:lnTo>
                      <a:pt x="286637" y="105569"/>
                    </a:lnTo>
                    <a:lnTo>
                      <a:pt x="317576" y="354421"/>
                    </a:lnTo>
                    <a:lnTo>
                      <a:pt x="265833" y="541024"/>
                    </a:lnTo>
                    <a:lnTo>
                      <a:pt x="73346" y="693401"/>
                    </a:lnTo>
                    <a:lnTo>
                      <a:pt x="0" y="680507"/>
                    </a:lnTo>
                    <a:lnTo>
                      <a:pt x="0" y="116256"/>
                    </a:lnTo>
                    <a:close/>
                  </a:path>
                </a:pathLst>
              </a:cu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C011D8DA-356F-405D-9360-0E3B6D0D7C0F}"/>
                  </a:ext>
                </a:extLst>
              </p:cNvPr>
              <p:cNvSpPr/>
              <p:nvPr/>
            </p:nvSpPr>
            <p:spPr bwMode="auto">
              <a:xfrm rot="1800000">
                <a:off x="4639248" y="1207332"/>
                <a:ext cx="327396" cy="442534"/>
              </a:xfrm>
              <a:custGeom>
                <a:avLst/>
                <a:gdLst>
                  <a:gd name="connsiteX0" fmla="*/ 440433 w 440433"/>
                  <a:gd name="connsiteY0" fmla="*/ 0 h 595324"/>
                  <a:gd name="connsiteX1" fmla="*/ 440433 w 440433"/>
                  <a:gd name="connsiteY1" fmla="*/ 595324 h 595324"/>
                  <a:gd name="connsiteX2" fmla="*/ 218221 w 440433"/>
                  <a:gd name="connsiteY2" fmla="*/ 529386 h 595324"/>
                  <a:gd name="connsiteX3" fmla="*/ 79026 w 440433"/>
                  <a:gd name="connsiteY3" fmla="*/ 378781 h 595324"/>
                  <a:gd name="connsiteX4" fmla="*/ 0 w 440433"/>
                  <a:gd name="connsiteY4" fmla="*/ 422848 h 595324"/>
                  <a:gd name="connsiteX5" fmla="*/ 0 w 440433"/>
                  <a:gd name="connsiteY5" fmla="*/ 350921 h 595324"/>
                  <a:gd name="connsiteX6" fmla="*/ 15627 w 440433"/>
                  <a:gd name="connsiteY6" fmla="*/ 335645 h 595324"/>
                  <a:gd name="connsiteX7" fmla="*/ 87463 w 440433"/>
                  <a:gd name="connsiteY7" fmla="*/ 217181 h 595324"/>
                  <a:gd name="connsiteX8" fmla="*/ 440433 w 440433"/>
                  <a:gd name="connsiteY8" fmla="*/ 0 h 59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33" h="595324">
                    <a:moveTo>
                      <a:pt x="440433" y="0"/>
                    </a:moveTo>
                    <a:lnTo>
                      <a:pt x="440433" y="595324"/>
                    </a:lnTo>
                    <a:lnTo>
                      <a:pt x="218221" y="529386"/>
                    </a:lnTo>
                    <a:lnTo>
                      <a:pt x="79026" y="378781"/>
                    </a:lnTo>
                    <a:lnTo>
                      <a:pt x="0" y="422848"/>
                    </a:lnTo>
                    <a:lnTo>
                      <a:pt x="0" y="350921"/>
                    </a:lnTo>
                    <a:lnTo>
                      <a:pt x="15627" y="335645"/>
                    </a:lnTo>
                    <a:lnTo>
                      <a:pt x="87463" y="217181"/>
                    </a:lnTo>
                    <a:lnTo>
                      <a:pt x="440433" y="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2BAF8AF4-6846-45AB-8F83-482CD8258FFC}"/>
                  </a:ext>
                </a:extLst>
              </p:cNvPr>
              <p:cNvSpPr/>
              <p:nvPr/>
            </p:nvSpPr>
            <p:spPr bwMode="auto">
              <a:xfrm rot="1800000">
                <a:off x="3975820" y="1220009"/>
                <a:ext cx="315248" cy="419436"/>
              </a:xfrm>
              <a:custGeom>
                <a:avLst/>
                <a:gdLst>
                  <a:gd name="connsiteX0" fmla="*/ 0 w 424090"/>
                  <a:gd name="connsiteY0" fmla="*/ 234674 h 564251"/>
                  <a:gd name="connsiteX1" fmla="*/ 424090 w 424090"/>
                  <a:gd name="connsiteY1" fmla="*/ 0 h 564251"/>
                  <a:gd name="connsiteX2" fmla="*/ 424090 w 424090"/>
                  <a:gd name="connsiteY2" fmla="*/ 564251 h 564251"/>
                  <a:gd name="connsiteX3" fmla="*/ 289338 w 424090"/>
                  <a:gd name="connsiteY3" fmla="*/ 540560 h 564251"/>
                  <a:gd name="connsiteX4" fmla="*/ 69842 w 424090"/>
                  <a:gd name="connsiteY4" fmla="*/ 331832 h 564251"/>
                  <a:gd name="connsiteX5" fmla="*/ 0 w 424090"/>
                  <a:gd name="connsiteY5" fmla="*/ 234674 h 56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0" h="564251">
                    <a:moveTo>
                      <a:pt x="0" y="234674"/>
                    </a:moveTo>
                    <a:lnTo>
                      <a:pt x="424090" y="0"/>
                    </a:lnTo>
                    <a:lnTo>
                      <a:pt x="424090" y="564251"/>
                    </a:lnTo>
                    <a:lnTo>
                      <a:pt x="289338" y="540560"/>
                    </a:lnTo>
                    <a:lnTo>
                      <a:pt x="69842" y="331832"/>
                    </a:lnTo>
                    <a:lnTo>
                      <a:pt x="0" y="234674"/>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5" name="Freeform 13">
                <a:extLst>
                  <a:ext uri="{FF2B5EF4-FFF2-40B4-BE49-F238E27FC236}">
                    <a16:creationId xmlns:a16="http://schemas.microsoft.com/office/drawing/2014/main" id="{2AB1D8B3-3490-4484-B97E-D7820DD05907}"/>
                  </a:ext>
                </a:extLst>
              </p:cNvPr>
              <p:cNvSpPr>
                <a:spLocks/>
              </p:cNvSpPr>
              <p:nvPr/>
            </p:nvSpPr>
            <p:spPr bwMode="auto">
              <a:xfrm>
                <a:off x="3928976" y="1016585"/>
                <a:ext cx="595012" cy="257597"/>
              </a:xfrm>
              <a:custGeom>
                <a:avLst/>
                <a:gdLst>
                  <a:gd name="T0" fmla="*/ 518 w 1757"/>
                  <a:gd name="T1" fmla="*/ 759 h 759"/>
                  <a:gd name="T2" fmla="*/ 1474 w 1757"/>
                  <a:gd name="T3" fmla="*/ 281 h 759"/>
                  <a:gd name="T4" fmla="*/ 1537 w 1757"/>
                  <a:gd name="T5" fmla="*/ 345 h 759"/>
                  <a:gd name="T6" fmla="*/ 1710 w 1757"/>
                  <a:gd name="T7" fmla="*/ 345 h 759"/>
                  <a:gd name="T8" fmla="*/ 1710 w 1757"/>
                  <a:gd name="T9" fmla="*/ 172 h 759"/>
                  <a:gd name="T10" fmla="*/ 1585 w 1757"/>
                  <a:gd name="T11" fmla="*/ 47 h 759"/>
                  <a:gd name="T12" fmla="*/ 1443 w 1757"/>
                  <a:gd name="T13" fmla="*/ 24 h 759"/>
                  <a:gd name="T14" fmla="*/ 0 w 1757"/>
                  <a:gd name="T15" fmla="*/ 746 h 759"/>
                  <a:gd name="T16" fmla="*/ 0 w 1757"/>
                  <a:gd name="T17" fmla="*/ 759 h 759"/>
                  <a:gd name="T18" fmla="*/ 518 w 1757"/>
                  <a:gd name="T1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7" h="759">
                    <a:moveTo>
                      <a:pt x="518" y="759"/>
                    </a:moveTo>
                    <a:cubicBezTo>
                      <a:pt x="1474" y="281"/>
                      <a:pt x="1474" y="281"/>
                      <a:pt x="1474" y="281"/>
                    </a:cubicBezTo>
                    <a:cubicBezTo>
                      <a:pt x="1537" y="345"/>
                      <a:pt x="1537" y="345"/>
                      <a:pt x="1537" y="345"/>
                    </a:cubicBezTo>
                    <a:cubicBezTo>
                      <a:pt x="1585" y="392"/>
                      <a:pt x="1662" y="392"/>
                      <a:pt x="1710" y="345"/>
                    </a:cubicBezTo>
                    <a:cubicBezTo>
                      <a:pt x="1757" y="297"/>
                      <a:pt x="1757" y="220"/>
                      <a:pt x="1710" y="172"/>
                    </a:cubicBezTo>
                    <a:cubicBezTo>
                      <a:pt x="1585" y="47"/>
                      <a:pt x="1585" y="47"/>
                      <a:pt x="1585" y="47"/>
                    </a:cubicBezTo>
                    <a:cubicBezTo>
                      <a:pt x="1548" y="10"/>
                      <a:pt x="1490" y="0"/>
                      <a:pt x="1443" y="24"/>
                    </a:cubicBezTo>
                    <a:cubicBezTo>
                      <a:pt x="0" y="746"/>
                      <a:pt x="0" y="746"/>
                      <a:pt x="0" y="746"/>
                    </a:cubicBezTo>
                    <a:cubicBezTo>
                      <a:pt x="0" y="759"/>
                      <a:pt x="0" y="759"/>
                      <a:pt x="0" y="759"/>
                    </a:cubicBezTo>
                    <a:lnTo>
                      <a:pt x="518" y="759"/>
                    </a:lnTo>
                    <a:close/>
                  </a:path>
                </a:pathLst>
              </a:custGeom>
              <a:solidFill>
                <a:srgbClr val="0078D4"/>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6" name="Freeform 14">
                <a:extLst>
                  <a:ext uri="{FF2B5EF4-FFF2-40B4-BE49-F238E27FC236}">
                    <a16:creationId xmlns:a16="http://schemas.microsoft.com/office/drawing/2014/main" id="{4AFCDC5E-89D6-460E-B72A-666754900218}"/>
                  </a:ext>
                </a:extLst>
              </p:cNvPr>
              <p:cNvSpPr>
                <a:spLocks/>
              </p:cNvSpPr>
              <p:nvPr/>
            </p:nvSpPr>
            <p:spPr bwMode="auto">
              <a:xfrm>
                <a:off x="4687253" y="1016585"/>
                <a:ext cx="595919" cy="257597"/>
              </a:xfrm>
              <a:custGeom>
                <a:avLst/>
                <a:gdLst>
                  <a:gd name="T0" fmla="*/ 1239 w 1758"/>
                  <a:gd name="T1" fmla="*/ 759 h 759"/>
                  <a:gd name="T2" fmla="*/ 284 w 1758"/>
                  <a:gd name="T3" fmla="*/ 281 h 759"/>
                  <a:gd name="T4" fmla="*/ 220 w 1758"/>
                  <a:gd name="T5" fmla="*/ 345 h 759"/>
                  <a:gd name="T6" fmla="*/ 48 w 1758"/>
                  <a:gd name="T7" fmla="*/ 345 h 759"/>
                  <a:gd name="T8" fmla="*/ 48 w 1758"/>
                  <a:gd name="T9" fmla="*/ 172 h 759"/>
                  <a:gd name="T10" fmla="*/ 173 w 1758"/>
                  <a:gd name="T11" fmla="*/ 47 h 759"/>
                  <a:gd name="T12" fmla="*/ 315 w 1758"/>
                  <a:gd name="T13" fmla="*/ 24 h 759"/>
                  <a:gd name="T14" fmla="*/ 1758 w 1758"/>
                  <a:gd name="T15" fmla="*/ 746 h 759"/>
                  <a:gd name="T16" fmla="*/ 1758 w 1758"/>
                  <a:gd name="T17" fmla="*/ 759 h 759"/>
                  <a:gd name="T18" fmla="*/ 1239 w 1758"/>
                  <a:gd name="T1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8" h="759">
                    <a:moveTo>
                      <a:pt x="1239" y="759"/>
                    </a:moveTo>
                    <a:cubicBezTo>
                      <a:pt x="284" y="281"/>
                      <a:pt x="284" y="281"/>
                      <a:pt x="284" y="281"/>
                    </a:cubicBezTo>
                    <a:cubicBezTo>
                      <a:pt x="220" y="345"/>
                      <a:pt x="220" y="345"/>
                      <a:pt x="220" y="345"/>
                    </a:cubicBezTo>
                    <a:cubicBezTo>
                      <a:pt x="173" y="392"/>
                      <a:pt x="96" y="392"/>
                      <a:pt x="48" y="345"/>
                    </a:cubicBezTo>
                    <a:cubicBezTo>
                      <a:pt x="0" y="297"/>
                      <a:pt x="0" y="220"/>
                      <a:pt x="48" y="172"/>
                    </a:cubicBezTo>
                    <a:cubicBezTo>
                      <a:pt x="173" y="47"/>
                      <a:pt x="173" y="47"/>
                      <a:pt x="173" y="47"/>
                    </a:cubicBezTo>
                    <a:cubicBezTo>
                      <a:pt x="210" y="10"/>
                      <a:pt x="267" y="0"/>
                      <a:pt x="315" y="24"/>
                    </a:cubicBezTo>
                    <a:cubicBezTo>
                      <a:pt x="1758" y="746"/>
                      <a:pt x="1758" y="746"/>
                      <a:pt x="1758" y="746"/>
                    </a:cubicBezTo>
                    <a:cubicBezTo>
                      <a:pt x="1758" y="759"/>
                      <a:pt x="1758" y="759"/>
                      <a:pt x="1758" y="759"/>
                    </a:cubicBezTo>
                    <a:lnTo>
                      <a:pt x="1239" y="759"/>
                    </a:lnTo>
                    <a:close/>
                  </a:path>
                </a:pathLst>
              </a:custGeom>
              <a:solidFill>
                <a:srgbClr val="0078D4"/>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7" name="Freeform 15">
                <a:extLst>
                  <a:ext uri="{FF2B5EF4-FFF2-40B4-BE49-F238E27FC236}">
                    <a16:creationId xmlns:a16="http://schemas.microsoft.com/office/drawing/2014/main" id="{2D8F2E7E-1D70-44FE-B801-6C188F866A54}"/>
                  </a:ext>
                </a:extLst>
              </p:cNvPr>
              <p:cNvSpPr>
                <a:spLocks noEditPoints="1"/>
              </p:cNvSpPr>
              <p:nvPr/>
            </p:nvSpPr>
            <p:spPr bwMode="auto">
              <a:xfrm>
                <a:off x="3928976" y="1274182"/>
                <a:ext cx="1354196" cy="507937"/>
              </a:xfrm>
              <a:custGeom>
                <a:avLst/>
                <a:gdLst>
                  <a:gd name="T0" fmla="*/ 3479 w 3998"/>
                  <a:gd name="T1" fmla="*/ 0 h 1498"/>
                  <a:gd name="T2" fmla="*/ 2625 w 3998"/>
                  <a:gd name="T3" fmla="*/ 0 h 1498"/>
                  <a:gd name="T4" fmla="*/ 2581 w 3998"/>
                  <a:gd name="T5" fmla="*/ 2 h 1498"/>
                  <a:gd name="T6" fmla="*/ 2502 w 3998"/>
                  <a:gd name="T7" fmla="*/ 2 h 1498"/>
                  <a:gd name="T8" fmla="*/ 2157 w 3998"/>
                  <a:gd name="T9" fmla="*/ 173 h 1498"/>
                  <a:gd name="T10" fmla="*/ 2002 w 3998"/>
                  <a:gd name="T11" fmla="*/ 254 h 1498"/>
                  <a:gd name="T12" fmla="*/ 2000 w 3998"/>
                  <a:gd name="T13" fmla="*/ 254 h 1498"/>
                  <a:gd name="T14" fmla="*/ 1999 w 3998"/>
                  <a:gd name="T15" fmla="*/ 254 h 1498"/>
                  <a:gd name="T16" fmla="*/ 1998 w 3998"/>
                  <a:gd name="T17" fmla="*/ 254 h 1498"/>
                  <a:gd name="T18" fmla="*/ 1996 w 3998"/>
                  <a:gd name="T19" fmla="*/ 254 h 1498"/>
                  <a:gd name="T20" fmla="*/ 1841 w 3998"/>
                  <a:gd name="T21" fmla="*/ 173 h 1498"/>
                  <a:gd name="T22" fmla="*/ 1496 w 3998"/>
                  <a:gd name="T23" fmla="*/ 2 h 1498"/>
                  <a:gd name="T24" fmla="*/ 1416 w 3998"/>
                  <a:gd name="T25" fmla="*/ 2 h 1498"/>
                  <a:gd name="T26" fmla="*/ 1373 w 3998"/>
                  <a:gd name="T27" fmla="*/ 0 h 1498"/>
                  <a:gd name="T28" fmla="*/ 518 w 3998"/>
                  <a:gd name="T29" fmla="*/ 0 h 1498"/>
                  <a:gd name="T30" fmla="*/ 0 w 3998"/>
                  <a:gd name="T31" fmla="*/ 0 h 1498"/>
                  <a:gd name="T32" fmla="*/ 0 w 3998"/>
                  <a:gd name="T33" fmla="*/ 230 h 1498"/>
                  <a:gd name="T34" fmla="*/ 61 w 3998"/>
                  <a:gd name="T35" fmla="*/ 265 h 1498"/>
                  <a:gd name="T36" fmla="*/ 125 w 3998"/>
                  <a:gd name="T37" fmla="*/ 375 h 1498"/>
                  <a:gd name="T38" fmla="*/ 125 w 3998"/>
                  <a:gd name="T39" fmla="*/ 625 h 1498"/>
                  <a:gd name="T40" fmla="*/ 998 w 3998"/>
                  <a:gd name="T41" fmla="*/ 1498 h 1498"/>
                  <a:gd name="T42" fmla="*/ 1871 w 3998"/>
                  <a:gd name="T43" fmla="*/ 625 h 1498"/>
                  <a:gd name="T44" fmla="*/ 1998 w 3998"/>
                  <a:gd name="T45" fmla="*/ 498 h 1498"/>
                  <a:gd name="T46" fmla="*/ 1999 w 3998"/>
                  <a:gd name="T47" fmla="*/ 498 h 1498"/>
                  <a:gd name="T48" fmla="*/ 2000 w 3998"/>
                  <a:gd name="T49" fmla="*/ 498 h 1498"/>
                  <a:gd name="T50" fmla="*/ 2127 w 3998"/>
                  <a:gd name="T51" fmla="*/ 625 h 1498"/>
                  <a:gd name="T52" fmla="*/ 3000 w 3998"/>
                  <a:gd name="T53" fmla="*/ 1498 h 1498"/>
                  <a:gd name="T54" fmla="*/ 3873 w 3998"/>
                  <a:gd name="T55" fmla="*/ 625 h 1498"/>
                  <a:gd name="T56" fmla="*/ 3873 w 3998"/>
                  <a:gd name="T57" fmla="*/ 375 h 1498"/>
                  <a:gd name="T58" fmla="*/ 3937 w 3998"/>
                  <a:gd name="T59" fmla="*/ 265 h 1498"/>
                  <a:gd name="T60" fmla="*/ 3998 w 3998"/>
                  <a:gd name="T61" fmla="*/ 230 h 1498"/>
                  <a:gd name="T62" fmla="*/ 3998 w 3998"/>
                  <a:gd name="T63" fmla="*/ 0 h 1498"/>
                  <a:gd name="T64" fmla="*/ 3479 w 3998"/>
                  <a:gd name="T65" fmla="*/ 0 h 1498"/>
                  <a:gd name="T66" fmla="*/ 998 w 3998"/>
                  <a:gd name="T67" fmla="*/ 1254 h 1498"/>
                  <a:gd name="T68" fmla="*/ 369 w 3998"/>
                  <a:gd name="T69" fmla="*/ 625 h 1498"/>
                  <a:gd name="T70" fmla="*/ 369 w 3998"/>
                  <a:gd name="T71" fmla="*/ 375 h 1498"/>
                  <a:gd name="T72" fmla="*/ 345 w 3998"/>
                  <a:gd name="T73" fmla="*/ 244 h 1498"/>
                  <a:gd name="T74" fmla="*/ 1373 w 3998"/>
                  <a:gd name="T75" fmla="*/ 244 h 1498"/>
                  <a:gd name="T76" fmla="*/ 1374 w 3998"/>
                  <a:gd name="T77" fmla="*/ 244 h 1498"/>
                  <a:gd name="T78" fmla="*/ 1396 w 3998"/>
                  <a:gd name="T79" fmla="*/ 246 h 1498"/>
                  <a:gd name="T80" fmla="*/ 1404 w 3998"/>
                  <a:gd name="T81" fmla="*/ 246 h 1498"/>
                  <a:gd name="T82" fmla="*/ 1625 w 3998"/>
                  <a:gd name="T83" fmla="*/ 496 h 1498"/>
                  <a:gd name="T84" fmla="*/ 1625 w 3998"/>
                  <a:gd name="T85" fmla="*/ 621 h 1498"/>
                  <a:gd name="T86" fmla="*/ 1627 w 3998"/>
                  <a:gd name="T87" fmla="*/ 642 h 1498"/>
                  <a:gd name="T88" fmla="*/ 998 w 3998"/>
                  <a:gd name="T89" fmla="*/ 1254 h 1498"/>
                  <a:gd name="T90" fmla="*/ 3629 w 3998"/>
                  <a:gd name="T91" fmla="*/ 375 h 1498"/>
                  <a:gd name="T92" fmla="*/ 3629 w 3998"/>
                  <a:gd name="T93" fmla="*/ 625 h 1498"/>
                  <a:gd name="T94" fmla="*/ 3000 w 3998"/>
                  <a:gd name="T95" fmla="*/ 1254 h 1498"/>
                  <a:gd name="T96" fmla="*/ 2371 w 3998"/>
                  <a:gd name="T97" fmla="*/ 642 h 1498"/>
                  <a:gd name="T98" fmla="*/ 2373 w 3998"/>
                  <a:gd name="T99" fmla="*/ 621 h 1498"/>
                  <a:gd name="T100" fmla="*/ 2373 w 3998"/>
                  <a:gd name="T101" fmla="*/ 496 h 1498"/>
                  <a:gd name="T102" fmla="*/ 2594 w 3998"/>
                  <a:gd name="T103" fmla="*/ 246 h 1498"/>
                  <a:gd name="T104" fmla="*/ 2602 w 3998"/>
                  <a:gd name="T105" fmla="*/ 246 h 1498"/>
                  <a:gd name="T106" fmla="*/ 2623 w 3998"/>
                  <a:gd name="T107" fmla="*/ 244 h 1498"/>
                  <a:gd name="T108" fmla="*/ 2625 w 3998"/>
                  <a:gd name="T109" fmla="*/ 244 h 1498"/>
                  <a:gd name="T110" fmla="*/ 3653 w 3998"/>
                  <a:gd name="T111" fmla="*/ 244 h 1498"/>
                  <a:gd name="T112" fmla="*/ 3629 w 3998"/>
                  <a:gd name="T113" fmla="*/ 375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8" h="1498">
                    <a:moveTo>
                      <a:pt x="3479" y="0"/>
                    </a:moveTo>
                    <a:cubicBezTo>
                      <a:pt x="2625" y="0"/>
                      <a:pt x="2625" y="0"/>
                      <a:pt x="2625" y="0"/>
                    </a:cubicBezTo>
                    <a:cubicBezTo>
                      <a:pt x="2610" y="0"/>
                      <a:pt x="2596" y="1"/>
                      <a:pt x="2581" y="2"/>
                    </a:cubicBezTo>
                    <a:cubicBezTo>
                      <a:pt x="2502" y="2"/>
                      <a:pt x="2502" y="2"/>
                      <a:pt x="2502" y="2"/>
                    </a:cubicBezTo>
                    <a:cubicBezTo>
                      <a:pt x="2370" y="2"/>
                      <a:pt x="2247" y="63"/>
                      <a:pt x="2157" y="173"/>
                    </a:cubicBezTo>
                    <a:cubicBezTo>
                      <a:pt x="2113" y="226"/>
                      <a:pt x="2060" y="254"/>
                      <a:pt x="2002" y="254"/>
                    </a:cubicBezTo>
                    <a:cubicBezTo>
                      <a:pt x="2001" y="254"/>
                      <a:pt x="2001" y="254"/>
                      <a:pt x="2000" y="254"/>
                    </a:cubicBezTo>
                    <a:cubicBezTo>
                      <a:pt x="2000" y="254"/>
                      <a:pt x="1999" y="254"/>
                      <a:pt x="1999" y="254"/>
                    </a:cubicBezTo>
                    <a:cubicBezTo>
                      <a:pt x="1999" y="254"/>
                      <a:pt x="1998" y="254"/>
                      <a:pt x="1998" y="254"/>
                    </a:cubicBezTo>
                    <a:cubicBezTo>
                      <a:pt x="1997" y="254"/>
                      <a:pt x="1997" y="254"/>
                      <a:pt x="1996" y="254"/>
                    </a:cubicBezTo>
                    <a:cubicBezTo>
                      <a:pt x="1938" y="254"/>
                      <a:pt x="1885" y="226"/>
                      <a:pt x="1841" y="173"/>
                    </a:cubicBezTo>
                    <a:cubicBezTo>
                      <a:pt x="1750" y="63"/>
                      <a:pt x="1628" y="2"/>
                      <a:pt x="1496" y="2"/>
                    </a:cubicBezTo>
                    <a:cubicBezTo>
                      <a:pt x="1416" y="2"/>
                      <a:pt x="1416" y="2"/>
                      <a:pt x="1416" y="2"/>
                    </a:cubicBezTo>
                    <a:cubicBezTo>
                      <a:pt x="1402" y="1"/>
                      <a:pt x="1387" y="0"/>
                      <a:pt x="1373" y="0"/>
                    </a:cubicBezTo>
                    <a:cubicBezTo>
                      <a:pt x="518" y="0"/>
                      <a:pt x="518" y="0"/>
                      <a:pt x="518" y="0"/>
                    </a:cubicBezTo>
                    <a:cubicBezTo>
                      <a:pt x="0" y="0"/>
                      <a:pt x="0" y="0"/>
                      <a:pt x="0" y="0"/>
                    </a:cubicBezTo>
                    <a:cubicBezTo>
                      <a:pt x="0" y="230"/>
                      <a:pt x="0" y="230"/>
                      <a:pt x="0" y="230"/>
                    </a:cubicBezTo>
                    <a:cubicBezTo>
                      <a:pt x="61" y="265"/>
                      <a:pt x="61" y="265"/>
                      <a:pt x="61" y="265"/>
                    </a:cubicBezTo>
                    <a:cubicBezTo>
                      <a:pt x="100" y="288"/>
                      <a:pt x="125" y="330"/>
                      <a:pt x="125" y="375"/>
                    </a:cubicBezTo>
                    <a:cubicBezTo>
                      <a:pt x="125" y="625"/>
                      <a:pt x="125" y="625"/>
                      <a:pt x="125" y="625"/>
                    </a:cubicBezTo>
                    <a:cubicBezTo>
                      <a:pt x="125" y="1106"/>
                      <a:pt x="516" y="1498"/>
                      <a:pt x="998" y="1498"/>
                    </a:cubicBezTo>
                    <a:cubicBezTo>
                      <a:pt x="1479" y="1498"/>
                      <a:pt x="1871" y="1106"/>
                      <a:pt x="1871" y="625"/>
                    </a:cubicBezTo>
                    <a:cubicBezTo>
                      <a:pt x="1871" y="555"/>
                      <a:pt x="1928" y="498"/>
                      <a:pt x="1998" y="498"/>
                    </a:cubicBezTo>
                    <a:cubicBezTo>
                      <a:pt x="1998" y="498"/>
                      <a:pt x="1999" y="498"/>
                      <a:pt x="1999" y="498"/>
                    </a:cubicBezTo>
                    <a:cubicBezTo>
                      <a:pt x="1999" y="498"/>
                      <a:pt x="2000" y="498"/>
                      <a:pt x="2000" y="498"/>
                    </a:cubicBezTo>
                    <a:cubicBezTo>
                      <a:pt x="2070" y="498"/>
                      <a:pt x="2127" y="555"/>
                      <a:pt x="2127" y="625"/>
                    </a:cubicBezTo>
                    <a:cubicBezTo>
                      <a:pt x="2127" y="1106"/>
                      <a:pt x="2518" y="1498"/>
                      <a:pt x="3000" y="1498"/>
                    </a:cubicBezTo>
                    <a:cubicBezTo>
                      <a:pt x="3481" y="1498"/>
                      <a:pt x="3873" y="1106"/>
                      <a:pt x="3873" y="625"/>
                    </a:cubicBezTo>
                    <a:cubicBezTo>
                      <a:pt x="3873" y="375"/>
                      <a:pt x="3873" y="375"/>
                      <a:pt x="3873" y="375"/>
                    </a:cubicBezTo>
                    <a:cubicBezTo>
                      <a:pt x="3873" y="330"/>
                      <a:pt x="3897" y="288"/>
                      <a:pt x="3937" y="265"/>
                    </a:cubicBezTo>
                    <a:cubicBezTo>
                      <a:pt x="3998" y="230"/>
                      <a:pt x="3998" y="230"/>
                      <a:pt x="3998" y="230"/>
                    </a:cubicBezTo>
                    <a:cubicBezTo>
                      <a:pt x="3998" y="0"/>
                      <a:pt x="3998" y="0"/>
                      <a:pt x="3998" y="0"/>
                    </a:cubicBezTo>
                    <a:lnTo>
                      <a:pt x="3479" y="0"/>
                    </a:lnTo>
                    <a:close/>
                    <a:moveTo>
                      <a:pt x="998" y="1254"/>
                    </a:moveTo>
                    <a:cubicBezTo>
                      <a:pt x="651" y="1254"/>
                      <a:pt x="369" y="972"/>
                      <a:pt x="369" y="625"/>
                    </a:cubicBezTo>
                    <a:cubicBezTo>
                      <a:pt x="369" y="375"/>
                      <a:pt x="369" y="375"/>
                      <a:pt x="369" y="375"/>
                    </a:cubicBezTo>
                    <a:cubicBezTo>
                      <a:pt x="369" y="330"/>
                      <a:pt x="360" y="285"/>
                      <a:pt x="345" y="244"/>
                    </a:cubicBezTo>
                    <a:cubicBezTo>
                      <a:pt x="1373" y="244"/>
                      <a:pt x="1373" y="244"/>
                      <a:pt x="1373" y="244"/>
                    </a:cubicBezTo>
                    <a:cubicBezTo>
                      <a:pt x="1373" y="244"/>
                      <a:pt x="1374" y="244"/>
                      <a:pt x="1374" y="244"/>
                    </a:cubicBezTo>
                    <a:cubicBezTo>
                      <a:pt x="1381" y="245"/>
                      <a:pt x="1389" y="246"/>
                      <a:pt x="1396" y="246"/>
                    </a:cubicBezTo>
                    <a:cubicBezTo>
                      <a:pt x="1404" y="246"/>
                      <a:pt x="1404" y="246"/>
                      <a:pt x="1404" y="246"/>
                    </a:cubicBezTo>
                    <a:cubicBezTo>
                      <a:pt x="1528" y="261"/>
                      <a:pt x="1625" y="368"/>
                      <a:pt x="1625" y="496"/>
                    </a:cubicBezTo>
                    <a:cubicBezTo>
                      <a:pt x="1625" y="621"/>
                      <a:pt x="1625" y="621"/>
                      <a:pt x="1625" y="621"/>
                    </a:cubicBezTo>
                    <a:cubicBezTo>
                      <a:pt x="1625" y="628"/>
                      <a:pt x="1625" y="635"/>
                      <a:pt x="1627" y="642"/>
                    </a:cubicBezTo>
                    <a:cubicBezTo>
                      <a:pt x="1618" y="981"/>
                      <a:pt x="1339" y="1254"/>
                      <a:pt x="998" y="1254"/>
                    </a:cubicBezTo>
                    <a:close/>
                    <a:moveTo>
                      <a:pt x="3629" y="375"/>
                    </a:moveTo>
                    <a:cubicBezTo>
                      <a:pt x="3629" y="625"/>
                      <a:pt x="3629" y="625"/>
                      <a:pt x="3629" y="625"/>
                    </a:cubicBezTo>
                    <a:cubicBezTo>
                      <a:pt x="3629" y="972"/>
                      <a:pt x="3347" y="1254"/>
                      <a:pt x="3000" y="1254"/>
                    </a:cubicBezTo>
                    <a:cubicBezTo>
                      <a:pt x="2659" y="1254"/>
                      <a:pt x="2380" y="981"/>
                      <a:pt x="2371" y="642"/>
                    </a:cubicBezTo>
                    <a:cubicBezTo>
                      <a:pt x="2372" y="635"/>
                      <a:pt x="2373" y="628"/>
                      <a:pt x="2373" y="621"/>
                    </a:cubicBezTo>
                    <a:cubicBezTo>
                      <a:pt x="2373" y="496"/>
                      <a:pt x="2373" y="496"/>
                      <a:pt x="2373" y="496"/>
                    </a:cubicBezTo>
                    <a:cubicBezTo>
                      <a:pt x="2373" y="368"/>
                      <a:pt x="2470" y="261"/>
                      <a:pt x="2594" y="246"/>
                    </a:cubicBezTo>
                    <a:cubicBezTo>
                      <a:pt x="2602" y="246"/>
                      <a:pt x="2602" y="246"/>
                      <a:pt x="2602" y="246"/>
                    </a:cubicBezTo>
                    <a:cubicBezTo>
                      <a:pt x="2609" y="246"/>
                      <a:pt x="2616" y="245"/>
                      <a:pt x="2623" y="244"/>
                    </a:cubicBezTo>
                    <a:cubicBezTo>
                      <a:pt x="2624" y="244"/>
                      <a:pt x="2624" y="244"/>
                      <a:pt x="2625" y="244"/>
                    </a:cubicBezTo>
                    <a:cubicBezTo>
                      <a:pt x="3653" y="244"/>
                      <a:pt x="3653" y="244"/>
                      <a:pt x="3653" y="244"/>
                    </a:cubicBezTo>
                    <a:cubicBezTo>
                      <a:pt x="3637" y="285"/>
                      <a:pt x="3629" y="330"/>
                      <a:pt x="3629" y="375"/>
                    </a:cubicBezTo>
                    <a:close/>
                  </a:path>
                </a:pathLst>
              </a:custGeom>
              <a:solidFill>
                <a:srgbClr val="0078D4">
                  <a:lumMod val="60000"/>
                  <a:lumOff val="40000"/>
                </a:srgbClr>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grpSp>
      <p:grpSp>
        <p:nvGrpSpPr>
          <p:cNvPr id="198" name="Group 197">
            <a:extLst>
              <a:ext uri="{FF2B5EF4-FFF2-40B4-BE49-F238E27FC236}">
                <a16:creationId xmlns:a16="http://schemas.microsoft.com/office/drawing/2014/main" id="{024B5D83-A611-4570-9B23-5AAA6DFAA549}"/>
              </a:ext>
            </a:extLst>
          </p:cNvPr>
          <p:cNvGrpSpPr/>
          <p:nvPr/>
        </p:nvGrpSpPr>
        <p:grpSpPr>
          <a:xfrm>
            <a:off x="2612264" y="4051949"/>
            <a:ext cx="975344" cy="975345"/>
            <a:chOff x="3397924" y="2322615"/>
            <a:chExt cx="975344" cy="975345"/>
          </a:xfrm>
        </p:grpSpPr>
        <p:grpSp>
          <p:nvGrpSpPr>
            <p:cNvPr id="199" name="Group 198">
              <a:extLst>
                <a:ext uri="{FF2B5EF4-FFF2-40B4-BE49-F238E27FC236}">
                  <a16:creationId xmlns:a16="http://schemas.microsoft.com/office/drawing/2014/main" id="{41358D64-C94F-4BDF-A68F-26CE20F5AF45}"/>
                </a:ext>
              </a:extLst>
            </p:cNvPr>
            <p:cNvGrpSpPr/>
            <p:nvPr/>
          </p:nvGrpSpPr>
          <p:grpSpPr>
            <a:xfrm>
              <a:off x="3397924" y="2322615"/>
              <a:ext cx="975344" cy="975345"/>
              <a:chOff x="9711919" y="2193001"/>
              <a:chExt cx="805335" cy="805335"/>
            </a:xfrm>
          </p:grpSpPr>
          <p:sp>
            <p:nvSpPr>
              <p:cNvPr id="202" name="Oval 201">
                <a:extLst>
                  <a:ext uri="{FF2B5EF4-FFF2-40B4-BE49-F238E27FC236}">
                    <a16:creationId xmlns:a16="http://schemas.microsoft.com/office/drawing/2014/main" id="{E3EBC5EA-C1C1-48CF-83BB-1A80E42A93A8}"/>
                  </a:ext>
                </a:extLst>
              </p:cNvPr>
              <p:cNvSpPr/>
              <p:nvPr/>
            </p:nvSpPr>
            <p:spPr bwMode="auto">
              <a:xfrm>
                <a:off x="9711919" y="2193001"/>
                <a:ext cx="805335" cy="805335"/>
              </a:xfrm>
              <a:prstGeom prst="ellipse">
                <a:avLst/>
              </a:prstGeom>
              <a:solidFill>
                <a:srgbClr val="243A5E"/>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203" name="Group 202">
                <a:extLst>
                  <a:ext uri="{FF2B5EF4-FFF2-40B4-BE49-F238E27FC236}">
                    <a16:creationId xmlns:a16="http://schemas.microsoft.com/office/drawing/2014/main" id="{D9C12DB7-B795-4392-AEBF-400C05E48C0E}"/>
                  </a:ext>
                </a:extLst>
              </p:cNvPr>
              <p:cNvGrpSpPr/>
              <p:nvPr/>
            </p:nvGrpSpPr>
            <p:grpSpPr>
              <a:xfrm>
                <a:off x="9880478" y="2265901"/>
                <a:ext cx="468217" cy="647430"/>
                <a:chOff x="10139094" y="1917823"/>
                <a:chExt cx="1732539" cy="2395686"/>
              </a:xfrm>
            </p:grpSpPr>
            <p:sp>
              <p:nvSpPr>
                <p:cNvPr id="204" name="Oval 109">
                  <a:extLst>
                    <a:ext uri="{FF2B5EF4-FFF2-40B4-BE49-F238E27FC236}">
                      <a16:creationId xmlns:a16="http://schemas.microsoft.com/office/drawing/2014/main" id="{8621A5C3-0731-4341-A179-74A86D5B9136}"/>
                    </a:ext>
                  </a:extLst>
                </p:cNvPr>
                <p:cNvSpPr/>
                <p:nvPr/>
              </p:nvSpPr>
              <p:spPr bwMode="auto">
                <a:xfrm rot="10800000">
                  <a:off x="10251047" y="2343895"/>
                  <a:ext cx="1508640" cy="1508641"/>
                </a:xfrm>
                <a:prstGeom prst="blockArc">
                  <a:avLst>
                    <a:gd name="adj1" fmla="val 10800000"/>
                    <a:gd name="adj2" fmla="val 21483694"/>
                    <a:gd name="adj3" fmla="val 10766"/>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Rectangle: Rounded Corners 204">
                  <a:extLst>
                    <a:ext uri="{FF2B5EF4-FFF2-40B4-BE49-F238E27FC236}">
                      <a16:creationId xmlns:a16="http://schemas.microsoft.com/office/drawing/2014/main" id="{CA78530C-CB4C-44D4-AF57-A90D3B003411}"/>
                    </a:ext>
                  </a:extLst>
                </p:cNvPr>
                <p:cNvSpPr/>
                <p:nvPr/>
              </p:nvSpPr>
              <p:spPr bwMode="auto">
                <a:xfrm>
                  <a:off x="10587943" y="1917823"/>
                  <a:ext cx="834847" cy="1508644"/>
                </a:xfrm>
                <a:prstGeom prst="roundRect">
                  <a:avLst>
                    <a:gd name="adj" fmla="val 5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Oval 205">
                  <a:extLst>
                    <a:ext uri="{FF2B5EF4-FFF2-40B4-BE49-F238E27FC236}">
                      <a16:creationId xmlns:a16="http://schemas.microsoft.com/office/drawing/2014/main" id="{A5FD859C-E62C-4C49-A11A-E1829536283C}"/>
                    </a:ext>
                  </a:extLst>
                </p:cNvPr>
                <p:cNvSpPr/>
                <p:nvPr/>
              </p:nvSpPr>
              <p:spPr bwMode="auto">
                <a:xfrm>
                  <a:off x="10983509" y="3158758"/>
                  <a:ext cx="139685" cy="139686"/>
                </a:xfrm>
                <a:prstGeom prst="ellipse">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7" name="Callout: Down Arrow 206">
                  <a:extLst>
                    <a:ext uri="{FF2B5EF4-FFF2-40B4-BE49-F238E27FC236}">
                      <a16:creationId xmlns:a16="http://schemas.microsoft.com/office/drawing/2014/main" id="{2C7CEE4E-4D1F-48AB-84D5-5E99895B8254}"/>
                    </a:ext>
                  </a:extLst>
                </p:cNvPr>
                <p:cNvSpPr/>
                <p:nvPr/>
              </p:nvSpPr>
              <p:spPr bwMode="auto">
                <a:xfrm rot="10800000">
                  <a:off x="10658273" y="3852539"/>
                  <a:ext cx="694184" cy="460970"/>
                </a:xfrm>
                <a:prstGeom prst="downArrowCallout">
                  <a:avLst>
                    <a:gd name="adj1" fmla="val 50000"/>
                    <a:gd name="adj2" fmla="val 25000"/>
                    <a:gd name="adj3" fmla="val 0"/>
                    <a:gd name="adj4" fmla="val 39895"/>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Oval 109">
                  <a:extLst>
                    <a:ext uri="{FF2B5EF4-FFF2-40B4-BE49-F238E27FC236}">
                      <a16:creationId xmlns:a16="http://schemas.microsoft.com/office/drawing/2014/main" id="{1100E68D-005E-4258-B0F6-569F02D4C460}"/>
                    </a:ext>
                  </a:extLst>
                </p:cNvPr>
                <p:cNvSpPr/>
                <p:nvPr/>
              </p:nvSpPr>
              <p:spPr bwMode="auto">
                <a:xfrm rot="10800000">
                  <a:off x="10139094" y="2235618"/>
                  <a:ext cx="1732539" cy="1716243"/>
                </a:xfrm>
                <a:prstGeom prst="blockArc">
                  <a:avLst>
                    <a:gd name="adj1" fmla="val 10800000"/>
                    <a:gd name="adj2" fmla="val 21446283"/>
                    <a:gd name="adj3" fmla="val 7778"/>
                  </a:avLst>
                </a:prstGeom>
                <a:solidFill>
                  <a:srgbClr val="0078D4">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9" name="Oval 208">
                  <a:extLst>
                    <a:ext uri="{FF2B5EF4-FFF2-40B4-BE49-F238E27FC236}">
                      <a16:creationId xmlns:a16="http://schemas.microsoft.com/office/drawing/2014/main" id="{E0508632-430E-473B-8A98-11B798D52038}"/>
                    </a:ext>
                  </a:extLst>
                </p:cNvPr>
                <p:cNvSpPr/>
                <p:nvPr/>
              </p:nvSpPr>
              <p:spPr bwMode="auto">
                <a:xfrm>
                  <a:off x="11187734" y="3068156"/>
                  <a:ext cx="139685" cy="139686"/>
                </a:xfrm>
                <a:prstGeom prst="ellipse">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Oval 209">
                  <a:extLst>
                    <a:ext uri="{FF2B5EF4-FFF2-40B4-BE49-F238E27FC236}">
                      <a16:creationId xmlns:a16="http://schemas.microsoft.com/office/drawing/2014/main" id="{85E2DE65-F1FC-4854-9BD7-E954FB40E902}"/>
                    </a:ext>
                  </a:extLst>
                </p:cNvPr>
                <p:cNvSpPr/>
                <p:nvPr/>
              </p:nvSpPr>
              <p:spPr bwMode="auto">
                <a:xfrm>
                  <a:off x="11012568" y="2957419"/>
                  <a:ext cx="139685" cy="139686"/>
                </a:xfrm>
                <a:prstGeom prst="ellipse">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Oval 210">
                  <a:extLst>
                    <a:ext uri="{FF2B5EF4-FFF2-40B4-BE49-F238E27FC236}">
                      <a16:creationId xmlns:a16="http://schemas.microsoft.com/office/drawing/2014/main" id="{23A0EDE1-127F-4F7D-906B-799FB0431C3C}"/>
                    </a:ext>
                  </a:extLst>
                </p:cNvPr>
                <p:cNvSpPr/>
                <p:nvPr/>
              </p:nvSpPr>
              <p:spPr bwMode="auto">
                <a:xfrm>
                  <a:off x="11177440" y="2590190"/>
                  <a:ext cx="139686" cy="13968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2" name="Oval 211">
                  <a:extLst>
                    <a:ext uri="{FF2B5EF4-FFF2-40B4-BE49-F238E27FC236}">
                      <a16:creationId xmlns:a16="http://schemas.microsoft.com/office/drawing/2014/main" id="{55576314-4F4F-4FF4-8D80-FF9B3AE8B0E8}"/>
                    </a:ext>
                  </a:extLst>
                </p:cNvPr>
                <p:cNvSpPr/>
                <p:nvPr/>
              </p:nvSpPr>
              <p:spPr bwMode="auto">
                <a:xfrm>
                  <a:off x="11012227" y="2733300"/>
                  <a:ext cx="139686" cy="13968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3" name="Oval 212">
                  <a:extLst>
                    <a:ext uri="{FF2B5EF4-FFF2-40B4-BE49-F238E27FC236}">
                      <a16:creationId xmlns:a16="http://schemas.microsoft.com/office/drawing/2014/main" id="{06912FEC-463B-4599-A7D9-B9E9CA14D293}"/>
                    </a:ext>
                  </a:extLst>
                </p:cNvPr>
                <p:cNvSpPr/>
                <p:nvPr/>
              </p:nvSpPr>
              <p:spPr bwMode="auto">
                <a:xfrm>
                  <a:off x="11187415" y="2838443"/>
                  <a:ext cx="139686" cy="139686"/>
                </a:xfrm>
                <a:prstGeom prst="ellipse">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Oval 213">
                  <a:extLst>
                    <a:ext uri="{FF2B5EF4-FFF2-40B4-BE49-F238E27FC236}">
                      <a16:creationId xmlns:a16="http://schemas.microsoft.com/office/drawing/2014/main" id="{25165CE5-964E-4C91-96A8-397193069733}"/>
                    </a:ext>
                  </a:extLst>
                </p:cNvPr>
                <p:cNvSpPr/>
                <p:nvPr/>
              </p:nvSpPr>
              <p:spPr bwMode="auto">
                <a:xfrm>
                  <a:off x="11177440" y="2367393"/>
                  <a:ext cx="139686" cy="13968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Oval 214">
                  <a:extLst>
                    <a:ext uri="{FF2B5EF4-FFF2-40B4-BE49-F238E27FC236}">
                      <a16:creationId xmlns:a16="http://schemas.microsoft.com/office/drawing/2014/main" id="{2FA5ED69-E6E1-455F-8AE8-96C6B32EAC09}"/>
                    </a:ext>
                  </a:extLst>
                </p:cNvPr>
                <p:cNvSpPr/>
                <p:nvPr/>
              </p:nvSpPr>
              <p:spPr bwMode="auto">
                <a:xfrm>
                  <a:off x="11012227" y="2510504"/>
                  <a:ext cx="139686" cy="13968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Oval 215">
                  <a:extLst>
                    <a:ext uri="{FF2B5EF4-FFF2-40B4-BE49-F238E27FC236}">
                      <a16:creationId xmlns:a16="http://schemas.microsoft.com/office/drawing/2014/main" id="{0073109A-79CC-4F1E-A95E-5770DE9961B8}"/>
                    </a:ext>
                  </a:extLst>
                </p:cNvPr>
                <p:cNvSpPr/>
                <p:nvPr/>
              </p:nvSpPr>
              <p:spPr bwMode="auto">
                <a:xfrm>
                  <a:off x="11177440" y="2151233"/>
                  <a:ext cx="139686" cy="13968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Oval 216">
                  <a:extLst>
                    <a:ext uri="{FF2B5EF4-FFF2-40B4-BE49-F238E27FC236}">
                      <a16:creationId xmlns:a16="http://schemas.microsoft.com/office/drawing/2014/main" id="{8B7BD78B-1BDD-47EC-B88F-7ABCFB435353}"/>
                    </a:ext>
                  </a:extLst>
                </p:cNvPr>
                <p:cNvSpPr/>
                <p:nvPr/>
              </p:nvSpPr>
              <p:spPr bwMode="auto">
                <a:xfrm>
                  <a:off x="11012227" y="2294344"/>
                  <a:ext cx="139686" cy="13968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00" name="Rectangle: Rounded Corners 199">
              <a:extLst>
                <a:ext uri="{FF2B5EF4-FFF2-40B4-BE49-F238E27FC236}">
                  <a16:creationId xmlns:a16="http://schemas.microsoft.com/office/drawing/2014/main" id="{F2D530F6-2934-4DE7-8F9A-3C72D85E2878}"/>
                </a:ext>
              </a:extLst>
            </p:cNvPr>
            <p:cNvSpPr/>
            <p:nvPr/>
          </p:nvSpPr>
          <p:spPr bwMode="auto">
            <a:xfrm>
              <a:off x="3727321" y="3131196"/>
              <a:ext cx="299655" cy="65527"/>
            </a:xfrm>
            <a:prstGeom prst="roundRect">
              <a:avLst>
                <a:gd name="adj" fmla="val 50000"/>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1" name="Rectangle: Rounded Corners 200">
              <a:extLst>
                <a:ext uri="{FF2B5EF4-FFF2-40B4-BE49-F238E27FC236}">
                  <a16:creationId xmlns:a16="http://schemas.microsoft.com/office/drawing/2014/main" id="{618A2F4E-1C6D-44D3-B8AC-6E58E478A314}"/>
                </a:ext>
              </a:extLst>
            </p:cNvPr>
            <p:cNvSpPr/>
            <p:nvPr/>
          </p:nvSpPr>
          <p:spPr bwMode="auto">
            <a:xfrm>
              <a:off x="3771992" y="3148071"/>
              <a:ext cx="210312" cy="27432"/>
            </a:xfrm>
            <a:prstGeom prst="roundRect">
              <a:avLst>
                <a:gd name="adj" fmla="val 50000"/>
              </a:avLst>
            </a:prstGeom>
            <a:solidFill>
              <a:srgbClr val="0078D4">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8" name="Group 217">
            <a:extLst>
              <a:ext uri="{FF2B5EF4-FFF2-40B4-BE49-F238E27FC236}">
                <a16:creationId xmlns:a16="http://schemas.microsoft.com/office/drawing/2014/main" id="{E8487C68-3B98-43E0-AD22-B7E59802DF49}"/>
              </a:ext>
            </a:extLst>
          </p:cNvPr>
          <p:cNvGrpSpPr/>
          <p:nvPr/>
        </p:nvGrpSpPr>
        <p:grpSpPr>
          <a:xfrm>
            <a:off x="6600551" y="4041838"/>
            <a:ext cx="975345" cy="975345"/>
            <a:chOff x="7623314" y="2102808"/>
            <a:chExt cx="975345" cy="975345"/>
          </a:xfrm>
        </p:grpSpPr>
        <p:sp>
          <p:nvSpPr>
            <p:cNvPr id="219" name="Oval 218">
              <a:extLst>
                <a:ext uri="{FF2B5EF4-FFF2-40B4-BE49-F238E27FC236}">
                  <a16:creationId xmlns:a16="http://schemas.microsoft.com/office/drawing/2014/main" id="{0A4861B2-629A-4516-A014-366A86C3635A}"/>
                </a:ext>
              </a:extLst>
            </p:cNvPr>
            <p:cNvSpPr/>
            <p:nvPr/>
          </p:nvSpPr>
          <p:spPr bwMode="auto">
            <a:xfrm>
              <a:off x="7623314" y="2102808"/>
              <a:ext cx="975345" cy="975345"/>
            </a:xfrm>
            <a:prstGeom prst="ellipse">
              <a:avLst/>
            </a:prstGeom>
            <a:solidFill>
              <a:srgbClr val="243A5E"/>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nvGrpSpPr>
            <p:cNvPr id="220" name="Group 219">
              <a:extLst>
                <a:ext uri="{FF2B5EF4-FFF2-40B4-BE49-F238E27FC236}">
                  <a16:creationId xmlns:a16="http://schemas.microsoft.com/office/drawing/2014/main" id="{C429F661-B43E-4CA8-BE94-78AE1CC985F1}"/>
                </a:ext>
              </a:extLst>
            </p:cNvPr>
            <p:cNvGrpSpPr/>
            <p:nvPr/>
          </p:nvGrpSpPr>
          <p:grpSpPr>
            <a:xfrm>
              <a:off x="7786349" y="2253743"/>
              <a:ext cx="640101" cy="579406"/>
              <a:chOff x="7081838" y="1554548"/>
              <a:chExt cx="891841" cy="740924"/>
            </a:xfrm>
          </p:grpSpPr>
          <p:grpSp>
            <p:nvGrpSpPr>
              <p:cNvPr id="221" name="Group 220">
                <a:extLst>
                  <a:ext uri="{FF2B5EF4-FFF2-40B4-BE49-F238E27FC236}">
                    <a16:creationId xmlns:a16="http://schemas.microsoft.com/office/drawing/2014/main" id="{16D23D27-5F75-4D18-BE85-FBFEE7EB7CF8}"/>
                  </a:ext>
                </a:extLst>
              </p:cNvPr>
              <p:cNvGrpSpPr/>
              <p:nvPr/>
            </p:nvGrpSpPr>
            <p:grpSpPr>
              <a:xfrm>
                <a:off x="7081838" y="1554548"/>
                <a:ext cx="891841" cy="740924"/>
                <a:chOff x="7081838" y="1554548"/>
                <a:chExt cx="891841" cy="740924"/>
              </a:xfrm>
            </p:grpSpPr>
            <p:grpSp>
              <p:nvGrpSpPr>
                <p:cNvPr id="224" name="Group 223">
                  <a:extLst>
                    <a:ext uri="{FF2B5EF4-FFF2-40B4-BE49-F238E27FC236}">
                      <a16:creationId xmlns:a16="http://schemas.microsoft.com/office/drawing/2014/main" id="{63D74439-0EF1-4758-AFF2-3972E29376F6}"/>
                    </a:ext>
                  </a:extLst>
                </p:cNvPr>
                <p:cNvGrpSpPr/>
                <p:nvPr/>
              </p:nvGrpSpPr>
              <p:grpSpPr>
                <a:xfrm>
                  <a:off x="7081838" y="1736383"/>
                  <a:ext cx="670650" cy="559089"/>
                  <a:chOff x="7081838" y="1736383"/>
                  <a:chExt cx="670650" cy="559089"/>
                </a:xfrm>
              </p:grpSpPr>
              <p:sp>
                <p:nvSpPr>
                  <p:cNvPr id="228" name="Freeform: Shape 227">
                    <a:extLst>
                      <a:ext uri="{FF2B5EF4-FFF2-40B4-BE49-F238E27FC236}">
                        <a16:creationId xmlns:a16="http://schemas.microsoft.com/office/drawing/2014/main" id="{B4914898-73A5-4670-B90C-508C4BFB9F32}"/>
                      </a:ext>
                    </a:extLst>
                  </p:cNvPr>
                  <p:cNvSpPr/>
                  <p:nvPr/>
                </p:nvSpPr>
                <p:spPr bwMode="auto">
                  <a:xfrm>
                    <a:off x="7081838" y="1736383"/>
                    <a:ext cx="670650" cy="559089"/>
                  </a:xfrm>
                  <a:custGeom>
                    <a:avLst/>
                    <a:gdLst>
                      <a:gd name="connsiteX0" fmla="*/ 552561 w 1114683"/>
                      <a:gd name="connsiteY0" fmla="*/ 166977 h 559089"/>
                      <a:gd name="connsiteX1" fmla="*/ 351403 w 1114683"/>
                      <a:gd name="connsiteY1" fmla="*/ 368135 h 559089"/>
                      <a:gd name="connsiteX2" fmla="*/ 753718 w 1114683"/>
                      <a:gd name="connsiteY2" fmla="*/ 368135 h 559089"/>
                      <a:gd name="connsiteX3" fmla="*/ 555594 w 1114683"/>
                      <a:gd name="connsiteY3" fmla="*/ 0 h 559089"/>
                      <a:gd name="connsiteX4" fmla="*/ 1114683 w 1114683"/>
                      <a:gd name="connsiteY4" fmla="*/ 559089 h 559089"/>
                      <a:gd name="connsiteX5" fmla="*/ 944137 w 1114683"/>
                      <a:gd name="connsiteY5" fmla="*/ 558553 h 559089"/>
                      <a:gd name="connsiteX6" fmla="*/ 842009 w 1114683"/>
                      <a:gd name="connsiteY6" fmla="*/ 456426 h 559089"/>
                      <a:gd name="connsiteX7" fmla="*/ 263112 w 1114683"/>
                      <a:gd name="connsiteY7" fmla="*/ 456426 h 559089"/>
                      <a:gd name="connsiteX8" fmla="*/ 163432 w 1114683"/>
                      <a:gd name="connsiteY8" fmla="*/ 556105 h 559089"/>
                      <a:gd name="connsiteX9" fmla="*/ 0 w 1114683"/>
                      <a:gd name="connsiteY9" fmla="*/ 555594 h 55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683" h="559089">
                        <a:moveTo>
                          <a:pt x="552561" y="166977"/>
                        </a:moveTo>
                        <a:lnTo>
                          <a:pt x="351403" y="368135"/>
                        </a:lnTo>
                        <a:lnTo>
                          <a:pt x="753718" y="368135"/>
                        </a:lnTo>
                        <a:close/>
                        <a:moveTo>
                          <a:pt x="555594" y="0"/>
                        </a:moveTo>
                        <a:lnTo>
                          <a:pt x="1114683" y="559089"/>
                        </a:lnTo>
                        <a:lnTo>
                          <a:pt x="944137" y="558553"/>
                        </a:lnTo>
                        <a:lnTo>
                          <a:pt x="842009" y="456426"/>
                        </a:lnTo>
                        <a:lnTo>
                          <a:pt x="263112" y="456426"/>
                        </a:lnTo>
                        <a:lnTo>
                          <a:pt x="163432" y="556105"/>
                        </a:lnTo>
                        <a:lnTo>
                          <a:pt x="0" y="555594"/>
                        </a:lnTo>
                        <a:close/>
                      </a:path>
                    </a:pathLst>
                  </a:custGeom>
                  <a:solidFill>
                    <a:srgbClr val="0078D4">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Freeform: Shape 228">
                    <a:extLst>
                      <a:ext uri="{FF2B5EF4-FFF2-40B4-BE49-F238E27FC236}">
                        <a16:creationId xmlns:a16="http://schemas.microsoft.com/office/drawing/2014/main" id="{EE25C9F6-D7DE-4E73-9C9F-ED04C1C1EA78}"/>
                      </a:ext>
                    </a:extLst>
                  </p:cNvPr>
                  <p:cNvSpPr/>
                  <p:nvPr/>
                </p:nvSpPr>
                <p:spPr bwMode="auto">
                  <a:xfrm>
                    <a:off x="7174640" y="2144707"/>
                    <a:ext cx="414405" cy="148384"/>
                  </a:xfrm>
                  <a:custGeom>
                    <a:avLst/>
                    <a:gdLst>
                      <a:gd name="connsiteX0" fmla="*/ 381468 w 414405"/>
                      <a:gd name="connsiteY0" fmla="*/ 0 h 156678"/>
                      <a:gd name="connsiteX1" fmla="*/ 414405 w 414405"/>
                      <a:gd name="connsiteY1" fmla="*/ 45719 h 156678"/>
                      <a:gd name="connsiteX2" fmla="*/ 114373 w 414405"/>
                      <a:gd name="connsiteY2" fmla="*/ 45719 h 156678"/>
                      <a:gd name="connsiteX3" fmla="*/ 53929 w 414405"/>
                      <a:gd name="connsiteY3" fmla="*/ 156678 h 156678"/>
                      <a:gd name="connsiteX4" fmla="*/ 0 w 414405"/>
                      <a:gd name="connsiteY4" fmla="*/ 144857 h 156678"/>
                      <a:gd name="connsiteX5" fmla="*/ 55745 w 414405"/>
                      <a:gd name="connsiteY5" fmla="*/ 45719 h 156678"/>
                      <a:gd name="connsiteX6" fmla="*/ 54836 w 414405"/>
                      <a:gd name="connsiteY6" fmla="*/ 45719 h 156678"/>
                      <a:gd name="connsiteX7" fmla="*/ 65388 w 414405"/>
                      <a:gd name="connsiteY7" fmla="*/ 28570 h 156678"/>
                      <a:gd name="connsiteX8" fmla="*/ 79348 w 414405"/>
                      <a:gd name="connsiteY8" fmla="*/ 3742 h 156678"/>
                      <a:gd name="connsiteX9" fmla="*/ 80118 w 414405"/>
                      <a:gd name="connsiteY9" fmla="*/ 4629 h 156678"/>
                      <a:gd name="connsiteX10" fmla="*/ 81804 w 414405"/>
                      <a:gd name="connsiteY10" fmla="*/ 1889 h 156678"/>
                      <a:gd name="connsiteX0" fmla="*/ 381468 w 414405"/>
                      <a:gd name="connsiteY0" fmla="*/ 0 h 156678"/>
                      <a:gd name="connsiteX1" fmla="*/ 414405 w 414405"/>
                      <a:gd name="connsiteY1" fmla="*/ 45719 h 156678"/>
                      <a:gd name="connsiteX2" fmla="*/ 114373 w 414405"/>
                      <a:gd name="connsiteY2" fmla="*/ 45719 h 156678"/>
                      <a:gd name="connsiteX3" fmla="*/ 53929 w 414405"/>
                      <a:gd name="connsiteY3" fmla="*/ 156678 h 156678"/>
                      <a:gd name="connsiteX4" fmla="*/ 0 w 414405"/>
                      <a:gd name="connsiteY4" fmla="*/ 144857 h 156678"/>
                      <a:gd name="connsiteX5" fmla="*/ 55745 w 414405"/>
                      <a:gd name="connsiteY5" fmla="*/ 45719 h 156678"/>
                      <a:gd name="connsiteX6" fmla="*/ 65388 w 414405"/>
                      <a:gd name="connsiteY6" fmla="*/ 28570 h 156678"/>
                      <a:gd name="connsiteX7" fmla="*/ 79348 w 414405"/>
                      <a:gd name="connsiteY7" fmla="*/ 3742 h 156678"/>
                      <a:gd name="connsiteX8" fmla="*/ 80118 w 414405"/>
                      <a:gd name="connsiteY8" fmla="*/ 4629 h 156678"/>
                      <a:gd name="connsiteX9" fmla="*/ 81804 w 414405"/>
                      <a:gd name="connsiteY9" fmla="*/ 1889 h 156678"/>
                      <a:gd name="connsiteX10" fmla="*/ 381468 w 414405"/>
                      <a:gd name="connsiteY10" fmla="*/ 0 h 156678"/>
                      <a:gd name="connsiteX0" fmla="*/ 381468 w 414405"/>
                      <a:gd name="connsiteY0" fmla="*/ 0 h 156678"/>
                      <a:gd name="connsiteX1" fmla="*/ 414405 w 414405"/>
                      <a:gd name="connsiteY1" fmla="*/ 45719 h 156678"/>
                      <a:gd name="connsiteX2" fmla="*/ 114373 w 414405"/>
                      <a:gd name="connsiteY2" fmla="*/ 45719 h 156678"/>
                      <a:gd name="connsiteX3" fmla="*/ 53929 w 414405"/>
                      <a:gd name="connsiteY3" fmla="*/ 156678 h 156678"/>
                      <a:gd name="connsiteX4" fmla="*/ 0 w 414405"/>
                      <a:gd name="connsiteY4" fmla="*/ 144857 h 156678"/>
                      <a:gd name="connsiteX5" fmla="*/ 55745 w 414405"/>
                      <a:gd name="connsiteY5" fmla="*/ 45719 h 156678"/>
                      <a:gd name="connsiteX6" fmla="*/ 79348 w 414405"/>
                      <a:gd name="connsiteY6" fmla="*/ 3742 h 156678"/>
                      <a:gd name="connsiteX7" fmla="*/ 80118 w 414405"/>
                      <a:gd name="connsiteY7" fmla="*/ 4629 h 156678"/>
                      <a:gd name="connsiteX8" fmla="*/ 81804 w 414405"/>
                      <a:gd name="connsiteY8" fmla="*/ 1889 h 156678"/>
                      <a:gd name="connsiteX9" fmla="*/ 381468 w 414405"/>
                      <a:gd name="connsiteY9" fmla="*/ 0 h 156678"/>
                      <a:gd name="connsiteX0" fmla="*/ 381468 w 414405"/>
                      <a:gd name="connsiteY0" fmla="*/ 0 h 156678"/>
                      <a:gd name="connsiteX1" fmla="*/ 414405 w 414405"/>
                      <a:gd name="connsiteY1" fmla="*/ 45719 h 156678"/>
                      <a:gd name="connsiteX2" fmla="*/ 114373 w 414405"/>
                      <a:gd name="connsiteY2" fmla="*/ 45719 h 156678"/>
                      <a:gd name="connsiteX3" fmla="*/ 53929 w 414405"/>
                      <a:gd name="connsiteY3" fmla="*/ 156678 h 156678"/>
                      <a:gd name="connsiteX4" fmla="*/ 0 w 414405"/>
                      <a:gd name="connsiteY4" fmla="*/ 144857 h 156678"/>
                      <a:gd name="connsiteX5" fmla="*/ 79348 w 414405"/>
                      <a:gd name="connsiteY5" fmla="*/ 3742 h 156678"/>
                      <a:gd name="connsiteX6" fmla="*/ 80118 w 414405"/>
                      <a:gd name="connsiteY6" fmla="*/ 4629 h 156678"/>
                      <a:gd name="connsiteX7" fmla="*/ 81804 w 414405"/>
                      <a:gd name="connsiteY7" fmla="*/ 1889 h 156678"/>
                      <a:gd name="connsiteX8" fmla="*/ 381468 w 414405"/>
                      <a:gd name="connsiteY8" fmla="*/ 0 h 156678"/>
                      <a:gd name="connsiteX0" fmla="*/ 381468 w 414405"/>
                      <a:gd name="connsiteY0" fmla="*/ 0 h 144857"/>
                      <a:gd name="connsiteX1" fmla="*/ 414405 w 414405"/>
                      <a:gd name="connsiteY1" fmla="*/ 45719 h 144857"/>
                      <a:gd name="connsiteX2" fmla="*/ 114373 w 414405"/>
                      <a:gd name="connsiteY2" fmla="*/ 45719 h 144857"/>
                      <a:gd name="connsiteX3" fmla="*/ 58692 w 414405"/>
                      <a:gd name="connsiteY3" fmla="*/ 144772 h 144857"/>
                      <a:gd name="connsiteX4" fmla="*/ 0 w 414405"/>
                      <a:gd name="connsiteY4" fmla="*/ 144857 h 144857"/>
                      <a:gd name="connsiteX5" fmla="*/ 79348 w 414405"/>
                      <a:gd name="connsiteY5" fmla="*/ 3742 h 144857"/>
                      <a:gd name="connsiteX6" fmla="*/ 80118 w 414405"/>
                      <a:gd name="connsiteY6" fmla="*/ 4629 h 144857"/>
                      <a:gd name="connsiteX7" fmla="*/ 81804 w 414405"/>
                      <a:gd name="connsiteY7" fmla="*/ 1889 h 144857"/>
                      <a:gd name="connsiteX8" fmla="*/ 381468 w 414405"/>
                      <a:gd name="connsiteY8" fmla="*/ 0 h 14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405" h="144857">
                        <a:moveTo>
                          <a:pt x="381468" y="0"/>
                        </a:moveTo>
                        <a:lnTo>
                          <a:pt x="414405" y="45719"/>
                        </a:lnTo>
                        <a:lnTo>
                          <a:pt x="114373" y="45719"/>
                        </a:lnTo>
                        <a:lnTo>
                          <a:pt x="58692" y="144772"/>
                        </a:lnTo>
                        <a:lnTo>
                          <a:pt x="0" y="144857"/>
                        </a:lnTo>
                        <a:lnTo>
                          <a:pt x="79348" y="3742"/>
                        </a:lnTo>
                        <a:lnTo>
                          <a:pt x="80118" y="4629"/>
                        </a:lnTo>
                        <a:lnTo>
                          <a:pt x="81804" y="1889"/>
                        </a:lnTo>
                        <a:lnTo>
                          <a:pt x="381468" y="0"/>
                        </a:ln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41">
                    <a:extLst>
                      <a:ext uri="{FF2B5EF4-FFF2-40B4-BE49-F238E27FC236}">
                        <a16:creationId xmlns:a16="http://schemas.microsoft.com/office/drawing/2014/main" id="{2D50C31B-5E4C-46C5-B91A-6C4CA4D978A4}"/>
                      </a:ext>
                    </a:extLst>
                  </p:cNvPr>
                  <p:cNvSpPr/>
                  <p:nvPr/>
                </p:nvSpPr>
                <p:spPr bwMode="auto">
                  <a:xfrm rot="7200000">
                    <a:off x="7236621" y="1981654"/>
                    <a:ext cx="254083" cy="51588"/>
                  </a:xfrm>
                  <a:custGeom>
                    <a:avLst/>
                    <a:gdLst>
                      <a:gd name="connsiteX0" fmla="*/ 0 w 311944"/>
                      <a:gd name="connsiteY0" fmla="*/ 0 h 55275"/>
                      <a:gd name="connsiteX1" fmla="*/ 311944 w 311944"/>
                      <a:gd name="connsiteY1" fmla="*/ 0 h 55275"/>
                      <a:gd name="connsiteX2" fmla="*/ 311944 w 311944"/>
                      <a:gd name="connsiteY2" fmla="*/ 55275 h 55275"/>
                      <a:gd name="connsiteX3" fmla="*/ 0 w 311944"/>
                      <a:gd name="connsiteY3" fmla="*/ 55275 h 55275"/>
                      <a:gd name="connsiteX4" fmla="*/ 0 w 311944"/>
                      <a:gd name="connsiteY4" fmla="*/ 0 h 55275"/>
                      <a:gd name="connsiteX0" fmla="*/ 0 w 311944"/>
                      <a:gd name="connsiteY0" fmla="*/ 2382 h 57657"/>
                      <a:gd name="connsiteX1" fmla="*/ 271463 w 311944"/>
                      <a:gd name="connsiteY1" fmla="*/ 0 h 57657"/>
                      <a:gd name="connsiteX2" fmla="*/ 311944 w 311944"/>
                      <a:gd name="connsiteY2" fmla="*/ 57657 h 57657"/>
                      <a:gd name="connsiteX3" fmla="*/ 0 w 311944"/>
                      <a:gd name="connsiteY3" fmla="*/ 57657 h 57657"/>
                      <a:gd name="connsiteX4" fmla="*/ 0 w 311944"/>
                      <a:gd name="connsiteY4" fmla="*/ 2382 h 57657"/>
                      <a:gd name="connsiteX0" fmla="*/ 0 w 311944"/>
                      <a:gd name="connsiteY0" fmla="*/ 2382 h 57657"/>
                      <a:gd name="connsiteX1" fmla="*/ 283369 w 311944"/>
                      <a:gd name="connsiteY1" fmla="*/ 0 h 57657"/>
                      <a:gd name="connsiteX2" fmla="*/ 311944 w 311944"/>
                      <a:gd name="connsiteY2" fmla="*/ 57657 h 57657"/>
                      <a:gd name="connsiteX3" fmla="*/ 0 w 311944"/>
                      <a:gd name="connsiteY3" fmla="*/ 57657 h 57657"/>
                      <a:gd name="connsiteX4" fmla="*/ 0 w 311944"/>
                      <a:gd name="connsiteY4" fmla="*/ 2382 h 57657"/>
                      <a:gd name="connsiteX0" fmla="*/ 23396 w 311944"/>
                      <a:gd name="connsiteY0" fmla="*/ 2382 h 57657"/>
                      <a:gd name="connsiteX1" fmla="*/ 283369 w 311944"/>
                      <a:gd name="connsiteY1" fmla="*/ 0 h 57657"/>
                      <a:gd name="connsiteX2" fmla="*/ 311944 w 311944"/>
                      <a:gd name="connsiteY2" fmla="*/ 57657 h 57657"/>
                      <a:gd name="connsiteX3" fmla="*/ 0 w 311944"/>
                      <a:gd name="connsiteY3" fmla="*/ 57657 h 57657"/>
                      <a:gd name="connsiteX4" fmla="*/ 23396 w 311944"/>
                      <a:gd name="connsiteY4" fmla="*/ 2382 h 57657"/>
                      <a:gd name="connsiteX0" fmla="*/ 36123 w 311944"/>
                      <a:gd name="connsiteY0" fmla="*/ 1578 h 57657"/>
                      <a:gd name="connsiteX1" fmla="*/ 283369 w 311944"/>
                      <a:gd name="connsiteY1" fmla="*/ 0 h 57657"/>
                      <a:gd name="connsiteX2" fmla="*/ 311944 w 311944"/>
                      <a:gd name="connsiteY2" fmla="*/ 57657 h 57657"/>
                      <a:gd name="connsiteX3" fmla="*/ 0 w 311944"/>
                      <a:gd name="connsiteY3" fmla="*/ 57657 h 57657"/>
                      <a:gd name="connsiteX4" fmla="*/ 36123 w 311944"/>
                      <a:gd name="connsiteY4" fmla="*/ 1578 h 57657"/>
                      <a:gd name="connsiteX0" fmla="*/ 28335 w 304156"/>
                      <a:gd name="connsiteY0" fmla="*/ 1578 h 59855"/>
                      <a:gd name="connsiteX1" fmla="*/ 275581 w 304156"/>
                      <a:gd name="connsiteY1" fmla="*/ 0 h 59855"/>
                      <a:gd name="connsiteX2" fmla="*/ 304156 w 304156"/>
                      <a:gd name="connsiteY2" fmla="*/ 57657 h 59855"/>
                      <a:gd name="connsiteX3" fmla="*/ 0 w 304156"/>
                      <a:gd name="connsiteY3" fmla="*/ 59855 h 59855"/>
                      <a:gd name="connsiteX4" fmla="*/ 28335 w 304156"/>
                      <a:gd name="connsiteY4" fmla="*/ 1578 h 59855"/>
                      <a:gd name="connsiteX0" fmla="*/ 33273 w 309094"/>
                      <a:gd name="connsiteY0" fmla="*/ 1578 h 62859"/>
                      <a:gd name="connsiteX1" fmla="*/ 280519 w 309094"/>
                      <a:gd name="connsiteY1" fmla="*/ 0 h 62859"/>
                      <a:gd name="connsiteX2" fmla="*/ 309094 w 309094"/>
                      <a:gd name="connsiteY2" fmla="*/ 57657 h 62859"/>
                      <a:gd name="connsiteX3" fmla="*/ 0 w 309094"/>
                      <a:gd name="connsiteY3" fmla="*/ 62859 h 62859"/>
                      <a:gd name="connsiteX4" fmla="*/ 33273 w 309094"/>
                      <a:gd name="connsiteY4" fmla="*/ 1578 h 62859"/>
                      <a:gd name="connsiteX0" fmla="*/ 33273 w 309094"/>
                      <a:gd name="connsiteY0" fmla="*/ 0 h 61281"/>
                      <a:gd name="connsiteX1" fmla="*/ 255069 w 309094"/>
                      <a:gd name="connsiteY1" fmla="*/ 31 h 61281"/>
                      <a:gd name="connsiteX2" fmla="*/ 309094 w 309094"/>
                      <a:gd name="connsiteY2" fmla="*/ 56079 h 61281"/>
                      <a:gd name="connsiteX3" fmla="*/ 0 w 309094"/>
                      <a:gd name="connsiteY3" fmla="*/ 61281 h 61281"/>
                      <a:gd name="connsiteX4" fmla="*/ 33273 w 309094"/>
                      <a:gd name="connsiteY4" fmla="*/ 0 h 61281"/>
                      <a:gd name="connsiteX0" fmla="*/ 33273 w 293901"/>
                      <a:gd name="connsiteY0" fmla="*/ 0 h 61281"/>
                      <a:gd name="connsiteX1" fmla="*/ 255069 w 293901"/>
                      <a:gd name="connsiteY1" fmla="*/ 31 h 61281"/>
                      <a:gd name="connsiteX2" fmla="*/ 293901 w 293901"/>
                      <a:gd name="connsiteY2" fmla="*/ 58384 h 61281"/>
                      <a:gd name="connsiteX3" fmla="*/ 0 w 293901"/>
                      <a:gd name="connsiteY3" fmla="*/ 61281 h 61281"/>
                      <a:gd name="connsiteX4" fmla="*/ 33273 w 293901"/>
                      <a:gd name="connsiteY4" fmla="*/ 0 h 61281"/>
                      <a:gd name="connsiteX0" fmla="*/ 33273 w 293901"/>
                      <a:gd name="connsiteY0" fmla="*/ 3777 h 65058"/>
                      <a:gd name="connsiteX1" fmla="*/ 272730 w 293901"/>
                      <a:gd name="connsiteY1" fmla="*/ 0 h 65058"/>
                      <a:gd name="connsiteX2" fmla="*/ 293901 w 293901"/>
                      <a:gd name="connsiteY2" fmla="*/ 62161 h 65058"/>
                      <a:gd name="connsiteX3" fmla="*/ 0 w 293901"/>
                      <a:gd name="connsiteY3" fmla="*/ 65058 h 65058"/>
                      <a:gd name="connsiteX4" fmla="*/ 33273 w 293901"/>
                      <a:gd name="connsiteY4" fmla="*/ 3777 h 65058"/>
                      <a:gd name="connsiteX0" fmla="*/ 33273 w 304159"/>
                      <a:gd name="connsiteY0" fmla="*/ 3777 h 65058"/>
                      <a:gd name="connsiteX1" fmla="*/ 272730 w 304159"/>
                      <a:gd name="connsiteY1" fmla="*/ 0 h 65058"/>
                      <a:gd name="connsiteX2" fmla="*/ 304159 w 304159"/>
                      <a:gd name="connsiteY2" fmla="*/ 62859 h 65058"/>
                      <a:gd name="connsiteX3" fmla="*/ 0 w 304159"/>
                      <a:gd name="connsiteY3" fmla="*/ 65058 h 65058"/>
                      <a:gd name="connsiteX4" fmla="*/ 33273 w 304159"/>
                      <a:gd name="connsiteY4" fmla="*/ 3777 h 65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159" h="65058">
                        <a:moveTo>
                          <a:pt x="33273" y="3777"/>
                        </a:moveTo>
                        <a:lnTo>
                          <a:pt x="272730" y="0"/>
                        </a:lnTo>
                        <a:lnTo>
                          <a:pt x="304159" y="62859"/>
                        </a:lnTo>
                        <a:lnTo>
                          <a:pt x="0" y="65058"/>
                        </a:lnTo>
                        <a:lnTo>
                          <a:pt x="33273" y="3777"/>
                        </a:ln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5" name="Group 224">
                  <a:extLst>
                    <a:ext uri="{FF2B5EF4-FFF2-40B4-BE49-F238E27FC236}">
                      <a16:creationId xmlns:a16="http://schemas.microsoft.com/office/drawing/2014/main" id="{77C42142-913C-4A38-9C11-038F2D295AA0}"/>
                    </a:ext>
                  </a:extLst>
                </p:cNvPr>
                <p:cNvGrpSpPr/>
                <p:nvPr/>
              </p:nvGrpSpPr>
              <p:grpSpPr>
                <a:xfrm>
                  <a:off x="7581053" y="1554548"/>
                  <a:ext cx="392626" cy="575819"/>
                  <a:chOff x="7576263" y="1490925"/>
                  <a:chExt cx="478584" cy="701884"/>
                </a:xfrm>
              </p:grpSpPr>
              <p:sp>
                <p:nvSpPr>
                  <p:cNvPr id="226" name="Freeform: Shape 225">
                    <a:extLst>
                      <a:ext uri="{FF2B5EF4-FFF2-40B4-BE49-F238E27FC236}">
                        <a16:creationId xmlns:a16="http://schemas.microsoft.com/office/drawing/2014/main" id="{0AA4497C-8A02-4A87-8BD2-D7F3C6E2A283}"/>
                      </a:ext>
                    </a:extLst>
                  </p:cNvPr>
                  <p:cNvSpPr/>
                  <p:nvPr/>
                </p:nvSpPr>
                <p:spPr bwMode="auto">
                  <a:xfrm rot="5400000">
                    <a:off x="7670205" y="1396997"/>
                    <a:ext cx="290714" cy="478570"/>
                  </a:xfrm>
                  <a:custGeom>
                    <a:avLst/>
                    <a:gdLst>
                      <a:gd name="connsiteX0" fmla="*/ 0 w 290714"/>
                      <a:gd name="connsiteY0" fmla="*/ 269275 h 478570"/>
                      <a:gd name="connsiteX1" fmla="*/ 0 w 290714"/>
                      <a:gd name="connsiteY1" fmla="*/ 209295 h 478570"/>
                      <a:gd name="connsiteX2" fmla="*/ 131914 w 290714"/>
                      <a:gd name="connsiteY2" fmla="*/ 209295 h 478570"/>
                      <a:gd name="connsiteX3" fmla="*/ 131914 w 290714"/>
                      <a:gd name="connsiteY3" fmla="*/ 0 h 478570"/>
                      <a:gd name="connsiteX4" fmla="*/ 182880 w 290714"/>
                      <a:gd name="connsiteY4" fmla="*/ 0 h 478570"/>
                      <a:gd name="connsiteX5" fmla="*/ 182880 w 290714"/>
                      <a:gd name="connsiteY5" fmla="*/ 1 h 478570"/>
                      <a:gd name="connsiteX6" fmla="*/ 290714 w 290714"/>
                      <a:gd name="connsiteY6" fmla="*/ 1 h 478570"/>
                      <a:gd name="connsiteX7" fmla="*/ 290714 w 290714"/>
                      <a:gd name="connsiteY7" fmla="*/ 64009 h 478570"/>
                      <a:gd name="connsiteX8" fmla="*/ 182880 w 290714"/>
                      <a:gd name="connsiteY8" fmla="*/ 64009 h 478570"/>
                      <a:gd name="connsiteX9" fmla="*/ 182880 w 290714"/>
                      <a:gd name="connsiteY9" fmla="*/ 209295 h 478570"/>
                      <a:gd name="connsiteX10" fmla="*/ 182880 w 290714"/>
                      <a:gd name="connsiteY10" fmla="*/ 269275 h 478570"/>
                      <a:gd name="connsiteX11" fmla="*/ 182880 w 290714"/>
                      <a:gd name="connsiteY11" fmla="*/ 414562 h 478570"/>
                      <a:gd name="connsiteX12" fmla="*/ 290714 w 290714"/>
                      <a:gd name="connsiteY12" fmla="*/ 414562 h 478570"/>
                      <a:gd name="connsiteX13" fmla="*/ 290714 w 290714"/>
                      <a:gd name="connsiteY13" fmla="*/ 478570 h 478570"/>
                      <a:gd name="connsiteX14" fmla="*/ 153554 w 290714"/>
                      <a:gd name="connsiteY14" fmla="*/ 478570 h 478570"/>
                      <a:gd name="connsiteX15" fmla="*/ 153554 w 290714"/>
                      <a:gd name="connsiteY15" fmla="*/ 478569 h 478570"/>
                      <a:gd name="connsiteX16" fmla="*/ 131914 w 290714"/>
                      <a:gd name="connsiteY16" fmla="*/ 478569 h 478570"/>
                      <a:gd name="connsiteX17" fmla="*/ 131914 w 290714"/>
                      <a:gd name="connsiteY17" fmla="*/ 269275 h 47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0714" h="478570">
                        <a:moveTo>
                          <a:pt x="0" y="269275"/>
                        </a:moveTo>
                        <a:lnTo>
                          <a:pt x="0" y="209295"/>
                        </a:lnTo>
                        <a:lnTo>
                          <a:pt x="131914" y="209295"/>
                        </a:lnTo>
                        <a:lnTo>
                          <a:pt x="131914" y="0"/>
                        </a:lnTo>
                        <a:lnTo>
                          <a:pt x="182880" y="0"/>
                        </a:lnTo>
                        <a:lnTo>
                          <a:pt x="182880" y="1"/>
                        </a:lnTo>
                        <a:lnTo>
                          <a:pt x="290714" y="1"/>
                        </a:lnTo>
                        <a:lnTo>
                          <a:pt x="290714" y="64009"/>
                        </a:lnTo>
                        <a:lnTo>
                          <a:pt x="182880" y="64009"/>
                        </a:lnTo>
                        <a:lnTo>
                          <a:pt x="182880" y="209295"/>
                        </a:lnTo>
                        <a:lnTo>
                          <a:pt x="182880" y="269275"/>
                        </a:lnTo>
                        <a:lnTo>
                          <a:pt x="182880" y="414562"/>
                        </a:lnTo>
                        <a:lnTo>
                          <a:pt x="290714" y="414562"/>
                        </a:lnTo>
                        <a:lnTo>
                          <a:pt x="290714" y="478570"/>
                        </a:lnTo>
                        <a:lnTo>
                          <a:pt x="153554" y="478570"/>
                        </a:lnTo>
                        <a:lnTo>
                          <a:pt x="153554" y="478569"/>
                        </a:lnTo>
                        <a:lnTo>
                          <a:pt x="131914" y="478569"/>
                        </a:lnTo>
                        <a:lnTo>
                          <a:pt x="131914" y="269275"/>
                        </a:ln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Freeform: Shape 226">
                    <a:extLst>
                      <a:ext uri="{FF2B5EF4-FFF2-40B4-BE49-F238E27FC236}">
                        <a16:creationId xmlns:a16="http://schemas.microsoft.com/office/drawing/2014/main" id="{D0D4DB6E-2CA3-4F4E-836F-022A29B09511}"/>
                      </a:ext>
                    </a:extLst>
                  </p:cNvPr>
                  <p:cNvSpPr/>
                  <p:nvPr/>
                </p:nvSpPr>
                <p:spPr bwMode="auto">
                  <a:xfrm>
                    <a:off x="7576263" y="1717774"/>
                    <a:ext cx="478568" cy="475035"/>
                  </a:xfrm>
                  <a:custGeom>
                    <a:avLst/>
                    <a:gdLst>
                      <a:gd name="connsiteX0" fmla="*/ 117302 w 478569"/>
                      <a:gd name="connsiteY0" fmla="*/ 0 h 475035"/>
                      <a:gd name="connsiteX1" fmla="*/ 318470 w 478569"/>
                      <a:gd name="connsiteY1" fmla="*/ 0 h 475035"/>
                      <a:gd name="connsiteX2" fmla="*/ 318470 w 478569"/>
                      <a:gd name="connsiteY2" fmla="*/ 604 h 475035"/>
                      <a:gd name="connsiteX3" fmla="*/ 354734 w 478569"/>
                      <a:gd name="connsiteY3" fmla="*/ 28456 h 475035"/>
                      <a:gd name="connsiteX4" fmla="*/ 264767 w 478569"/>
                      <a:gd name="connsiteY4" fmla="*/ 145597 h 475035"/>
                      <a:gd name="connsiteX5" fmla="*/ 264767 w 478569"/>
                      <a:gd name="connsiteY5" fmla="*/ 183875 h 475035"/>
                      <a:gd name="connsiteX6" fmla="*/ 478569 w 478569"/>
                      <a:gd name="connsiteY6" fmla="*/ 183875 h 475035"/>
                      <a:gd name="connsiteX7" fmla="*/ 478569 w 478569"/>
                      <a:gd name="connsiteY7" fmla="*/ 234841 h 475035"/>
                      <a:gd name="connsiteX8" fmla="*/ 264767 w 478569"/>
                      <a:gd name="connsiteY8" fmla="*/ 234841 h 475035"/>
                      <a:gd name="connsiteX9" fmla="*/ 264767 w 478569"/>
                      <a:gd name="connsiteY9" fmla="*/ 373600 h 475035"/>
                      <a:gd name="connsiteX10" fmla="*/ 264767 w 478569"/>
                      <a:gd name="connsiteY10" fmla="*/ 383596 h 475035"/>
                      <a:gd name="connsiteX11" fmla="*/ 263392 w 478569"/>
                      <a:gd name="connsiteY11" fmla="*/ 383596 h 475035"/>
                      <a:gd name="connsiteX12" fmla="*/ 260995 w 478569"/>
                      <a:gd name="connsiteY12" fmla="*/ 401017 h 475035"/>
                      <a:gd name="connsiteX13" fmla="*/ 210684 w 478569"/>
                      <a:gd name="connsiteY13" fmla="*/ 463305 h 475035"/>
                      <a:gd name="connsiteX14" fmla="*/ 106106 w 478569"/>
                      <a:gd name="connsiteY14" fmla="*/ 457353 h 475035"/>
                      <a:gd name="connsiteX15" fmla="*/ 134045 w 478569"/>
                      <a:gd name="connsiteY15" fmla="*/ 416463 h 475035"/>
                      <a:gd name="connsiteX16" fmla="*/ 187566 w 478569"/>
                      <a:gd name="connsiteY16" fmla="*/ 419509 h 475035"/>
                      <a:gd name="connsiteX17" fmla="*/ 207790 w 478569"/>
                      <a:gd name="connsiteY17" fmla="*/ 400404 h 475035"/>
                      <a:gd name="connsiteX18" fmla="*/ 213801 w 478569"/>
                      <a:gd name="connsiteY18" fmla="*/ 378792 h 475035"/>
                      <a:gd name="connsiteX19" fmla="*/ 213801 w 478569"/>
                      <a:gd name="connsiteY19" fmla="*/ 234841 h 475035"/>
                      <a:gd name="connsiteX20" fmla="*/ 0 w 478569"/>
                      <a:gd name="connsiteY20" fmla="*/ 234841 h 475035"/>
                      <a:gd name="connsiteX21" fmla="*/ 0 w 478569"/>
                      <a:gd name="connsiteY21" fmla="*/ 183875 h 475035"/>
                      <a:gd name="connsiteX22" fmla="*/ 213801 w 478569"/>
                      <a:gd name="connsiteY22" fmla="*/ 183875 h 475035"/>
                      <a:gd name="connsiteX23" fmla="*/ 213801 w 478569"/>
                      <a:gd name="connsiteY23" fmla="*/ 109276 h 475035"/>
                      <a:gd name="connsiteX24" fmla="*/ 233757 w 478569"/>
                      <a:gd name="connsiteY24" fmla="*/ 109276 h 475035"/>
                      <a:gd name="connsiteX25" fmla="*/ 278541 w 478569"/>
                      <a:gd name="connsiteY25" fmla="*/ 50966 h 475035"/>
                      <a:gd name="connsiteX26" fmla="*/ 117302 w 478569"/>
                      <a:gd name="connsiteY26" fmla="*/ 50966 h 475035"/>
                      <a:gd name="connsiteX0" fmla="*/ 117302 w 478569"/>
                      <a:gd name="connsiteY0" fmla="*/ 0 h 475035"/>
                      <a:gd name="connsiteX1" fmla="*/ 318470 w 478569"/>
                      <a:gd name="connsiteY1" fmla="*/ 0 h 475035"/>
                      <a:gd name="connsiteX2" fmla="*/ 318470 w 478569"/>
                      <a:gd name="connsiteY2" fmla="*/ 604 h 475035"/>
                      <a:gd name="connsiteX3" fmla="*/ 354734 w 478569"/>
                      <a:gd name="connsiteY3" fmla="*/ 28456 h 475035"/>
                      <a:gd name="connsiteX4" fmla="*/ 264767 w 478569"/>
                      <a:gd name="connsiteY4" fmla="*/ 145597 h 475035"/>
                      <a:gd name="connsiteX5" fmla="*/ 264767 w 478569"/>
                      <a:gd name="connsiteY5" fmla="*/ 183875 h 475035"/>
                      <a:gd name="connsiteX6" fmla="*/ 478569 w 478569"/>
                      <a:gd name="connsiteY6" fmla="*/ 183875 h 475035"/>
                      <a:gd name="connsiteX7" fmla="*/ 478569 w 478569"/>
                      <a:gd name="connsiteY7" fmla="*/ 234841 h 475035"/>
                      <a:gd name="connsiteX8" fmla="*/ 264767 w 478569"/>
                      <a:gd name="connsiteY8" fmla="*/ 234841 h 475035"/>
                      <a:gd name="connsiteX9" fmla="*/ 264767 w 478569"/>
                      <a:gd name="connsiteY9" fmla="*/ 373600 h 475035"/>
                      <a:gd name="connsiteX10" fmla="*/ 264767 w 478569"/>
                      <a:gd name="connsiteY10" fmla="*/ 383596 h 475035"/>
                      <a:gd name="connsiteX11" fmla="*/ 260995 w 478569"/>
                      <a:gd name="connsiteY11" fmla="*/ 401017 h 475035"/>
                      <a:gd name="connsiteX12" fmla="*/ 210684 w 478569"/>
                      <a:gd name="connsiteY12" fmla="*/ 463305 h 475035"/>
                      <a:gd name="connsiteX13" fmla="*/ 106106 w 478569"/>
                      <a:gd name="connsiteY13" fmla="*/ 457353 h 475035"/>
                      <a:gd name="connsiteX14" fmla="*/ 134045 w 478569"/>
                      <a:gd name="connsiteY14" fmla="*/ 416463 h 475035"/>
                      <a:gd name="connsiteX15" fmla="*/ 187566 w 478569"/>
                      <a:gd name="connsiteY15" fmla="*/ 419509 h 475035"/>
                      <a:gd name="connsiteX16" fmla="*/ 207790 w 478569"/>
                      <a:gd name="connsiteY16" fmla="*/ 400404 h 475035"/>
                      <a:gd name="connsiteX17" fmla="*/ 213801 w 478569"/>
                      <a:gd name="connsiteY17" fmla="*/ 378792 h 475035"/>
                      <a:gd name="connsiteX18" fmla="*/ 213801 w 478569"/>
                      <a:gd name="connsiteY18" fmla="*/ 234841 h 475035"/>
                      <a:gd name="connsiteX19" fmla="*/ 0 w 478569"/>
                      <a:gd name="connsiteY19" fmla="*/ 234841 h 475035"/>
                      <a:gd name="connsiteX20" fmla="*/ 0 w 478569"/>
                      <a:gd name="connsiteY20" fmla="*/ 183875 h 475035"/>
                      <a:gd name="connsiteX21" fmla="*/ 213801 w 478569"/>
                      <a:gd name="connsiteY21" fmla="*/ 183875 h 475035"/>
                      <a:gd name="connsiteX22" fmla="*/ 213801 w 478569"/>
                      <a:gd name="connsiteY22" fmla="*/ 109276 h 475035"/>
                      <a:gd name="connsiteX23" fmla="*/ 233757 w 478569"/>
                      <a:gd name="connsiteY23" fmla="*/ 109276 h 475035"/>
                      <a:gd name="connsiteX24" fmla="*/ 278541 w 478569"/>
                      <a:gd name="connsiteY24" fmla="*/ 50966 h 475035"/>
                      <a:gd name="connsiteX25" fmla="*/ 117302 w 478569"/>
                      <a:gd name="connsiteY25" fmla="*/ 50966 h 475035"/>
                      <a:gd name="connsiteX26" fmla="*/ 117302 w 478569"/>
                      <a:gd name="connsiteY26" fmla="*/ 0 h 475035"/>
                      <a:gd name="connsiteX0" fmla="*/ 117302 w 478569"/>
                      <a:gd name="connsiteY0" fmla="*/ 0 h 475035"/>
                      <a:gd name="connsiteX1" fmla="*/ 318470 w 478569"/>
                      <a:gd name="connsiteY1" fmla="*/ 0 h 475035"/>
                      <a:gd name="connsiteX2" fmla="*/ 318470 w 478569"/>
                      <a:gd name="connsiteY2" fmla="*/ 604 h 475035"/>
                      <a:gd name="connsiteX3" fmla="*/ 354734 w 478569"/>
                      <a:gd name="connsiteY3" fmla="*/ 28456 h 475035"/>
                      <a:gd name="connsiteX4" fmla="*/ 264767 w 478569"/>
                      <a:gd name="connsiteY4" fmla="*/ 145597 h 475035"/>
                      <a:gd name="connsiteX5" fmla="*/ 264767 w 478569"/>
                      <a:gd name="connsiteY5" fmla="*/ 183875 h 475035"/>
                      <a:gd name="connsiteX6" fmla="*/ 478569 w 478569"/>
                      <a:gd name="connsiteY6" fmla="*/ 183875 h 475035"/>
                      <a:gd name="connsiteX7" fmla="*/ 478569 w 478569"/>
                      <a:gd name="connsiteY7" fmla="*/ 234841 h 475035"/>
                      <a:gd name="connsiteX8" fmla="*/ 264767 w 478569"/>
                      <a:gd name="connsiteY8" fmla="*/ 234841 h 475035"/>
                      <a:gd name="connsiteX9" fmla="*/ 264767 w 478569"/>
                      <a:gd name="connsiteY9" fmla="*/ 373600 h 475035"/>
                      <a:gd name="connsiteX10" fmla="*/ 260995 w 478569"/>
                      <a:gd name="connsiteY10" fmla="*/ 401017 h 475035"/>
                      <a:gd name="connsiteX11" fmla="*/ 210684 w 478569"/>
                      <a:gd name="connsiteY11" fmla="*/ 463305 h 475035"/>
                      <a:gd name="connsiteX12" fmla="*/ 106106 w 478569"/>
                      <a:gd name="connsiteY12" fmla="*/ 457353 h 475035"/>
                      <a:gd name="connsiteX13" fmla="*/ 134045 w 478569"/>
                      <a:gd name="connsiteY13" fmla="*/ 416463 h 475035"/>
                      <a:gd name="connsiteX14" fmla="*/ 187566 w 478569"/>
                      <a:gd name="connsiteY14" fmla="*/ 419509 h 475035"/>
                      <a:gd name="connsiteX15" fmla="*/ 207790 w 478569"/>
                      <a:gd name="connsiteY15" fmla="*/ 400404 h 475035"/>
                      <a:gd name="connsiteX16" fmla="*/ 213801 w 478569"/>
                      <a:gd name="connsiteY16" fmla="*/ 378792 h 475035"/>
                      <a:gd name="connsiteX17" fmla="*/ 213801 w 478569"/>
                      <a:gd name="connsiteY17" fmla="*/ 234841 h 475035"/>
                      <a:gd name="connsiteX18" fmla="*/ 0 w 478569"/>
                      <a:gd name="connsiteY18" fmla="*/ 234841 h 475035"/>
                      <a:gd name="connsiteX19" fmla="*/ 0 w 478569"/>
                      <a:gd name="connsiteY19" fmla="*/ 183875 h 475035"/>
                      <a:gd name="connsiteX20" fmla="*/ 213801 w 478569"/>
                      <a:gd name="connsiteY20" fmla="*/ 183875 h 475035"/>
                      <a:gd name="connsiteX21" fmla="*/ 213801 w 478569"/>
                      <a:gd name="connsiteY21" fmla="*/ 109276 h 475035"/>
                      <a:gd name="connsiteX22" fmla="*/ 233757 w 478569"/>
                      <a:gd name="connsiteY22" fmla="*/ 109276 h 475035"/>
                      <a:gd name="connsiteX23" fmla="*/ 278541 w 478569"/>
                      <a:gd name="connsiteY23" fmla="*/ 50966 h 475035"/>
                      <a:gd name="connsiteX24" fmla="*/ 117302 w 478569"/>
                      <a:gd name="connsiteY24" fmla="*/ 50966 h 475035"/>
                      <a:gd name="connsiteX25" fmla="*/ 117302 w 478569"/>
                      <a:gd name="connsiteY25" fmla="*/ 0 h 475035"/>
                      <a:gd name="connsiteX0" fmla="*/ 117302 w 478569"/>
                      <a:gd name="connsiteY0" fmla="*/ 0 h 475035"/>
                      <a:gd name="connsiteX1" fmla="*/ 318470 w 478569"/>
                      <a:gd name="connsiteY1" fmla="*/ 0 h 475035"/>
                      <a:gd name="connsiteX2" fmla="*/ 318470 w 478569"/>
                      <a:gd name="connsiteY2" fmla="*/ 604 h 475035"/>
                      <a:gd name="connsiteX3" fmla="*/ 354734 w 478569"/>
                      <a:gd name="connsiteY3" fmla="*/ 28456 h 475035"/>
                      <a:gd name="connsiteX4" fmla="*/ 264767 w 478569"/>
                      <a:gd name="connsiteY4" fmla="*/ 145597 h 475035"/>
                      <a:gd name="connsiteX5" fmla="*/ 264767 w 478569"/>
                      <a:gd name="connsiteY5" fmla="*/ 183875 h 475035"/>
                      <a:gd name="connsiteX6" fmla="*/ 478569 w 478569"/>
                      <a:gd name="connsiteY6" fmla="*/ 183875 h 475035"/>
                      <a:gd name="connsiteX7" fmla="*/ 478569 w 478569"/>
                      <a:gd name="connsiteY7" fmla="*/ 234841 h 475035"/>
                      <a:gd name="connsiteX8" fmla="*/ 264767 w 478569"/>
                      <a:gd name="connsiteY8" fmla="*/ 234841 h 475035"/>
                      <a:gd name="connsiteX9" fmla="*/ 260995 w 478569"/>
                      <a:gd name="connsiteY9" fmla="*/ 401017 h 475035"/>
                      <a:gd name="connsiteX10" fmla="*/ 210684 w 478569"/>
                      <a:gd name="connsiteY10" fmla="*/ 463305 h 475035"/>
                      <a:gd name="connsiteX11" fmla="*/ 106106 w 478569"/>
                      <a:gd name="connsiteY11" fmla="*/ 457353 h 475035"/>
                      <a:gd name="connsiteX12" fmla="*/ 134045 w 478569"/>
                      <a:gd name="connsiteY12" fmla="*/ 416463 h 475035"/>
                      <a:gd name="connsiteX13" fmla="*/ 187566 w 478569"/>
                      <a:gd name="connsiteY13" fmla="*/ 419509 h 475035"/>
                      <a:gd name="connsiteX14" fmla="*/ 207790 w 478569"/>
                      <a:gd name="connsiteY14" fmla="*/ 400404 h 475035"/>
                      <a:gd name="connsiteX15" fmla="*/ 213801 w 478569"/>
                      <a:gd name="connsiteY15" fmla="*/ 378792 h 475035"/>
                      <a:gd name="connsiteX16" fmla="*/ 213801 w 478569"/>
                      <a:gd name="connsiteY16" fmla="*/ 234841 h 475035"/>
                      <a:gd name="connsiteX17" fmla="*/ 0 w 478569"/>
                      <a:gd name="connsiteY17" fmla="*/ 234841 h 475035"/>
                      <a:gd name="connsiteX18" fmla="*/ 0 w 478569"/>
                      <a:gd name="connsiteY18" fmla="*/ 183875 h 475035"/>
                      <a:gd name="connsiteX19" fmla="*/ 213801 w 478569"/>
                      <a:gd name="connsiteY19" fmla="*/ 183875 h 475035"/>
                      <a:gd name="connsiteX20" fmla="*/ 213801 w 478569"/>
                      <a:gd name="connsiteY20" fmla="*/ 109276 h 475035"/>
                      <a:gd name="connsiteX21" fmla="*/ 233757 w 478569"/>
                      <a:gd name="connsiteY21" fmla="*/ 109276 h 475035"/>
                      <a:gd name="connsiteX22" fmla="*/ 278541 w 478569"/>
                      <a:gd name="connsiteY22" fmla="*/ 50966 h 475035"/>
                      <a:gd name="connsiteX23" fmla="*/ 117302 w 478569"/>
                      <a:gd name="connsiteY23" fmla="*/ 50966 h 475035"/>
                      <a:gd name="connsiteX24" fmla="*/ 117302 w 478569"/>
                      <a:gd name="connsiteY24" fmla="*/ 0 h 47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8569" h="475035">
                        <a:moveTo>
                          <a:pt x="117302" y="0"/>
                        </a:moveTo>
                        <a:lnTo>
                          <a:pt x="318470" y="0"/>
                        </a:lnTo>
                        <a:lnTo>
                          <a:pt x="318470" y="604"/>
                        </a:lnTo>
                        <a:lnTo>
                          <a:pt x="354734" y="28456"/>
                        </a:lnTo>
                        <a:lnTo>
                          <a:pt x="264767" y="145597"/>
                        </a:lnTo>
                        <a:lnTo>
                          <a:pt x="264767" y="183875"/>
                        </a:lnTo>
                        <a:lnTo>
                          <a:pt x="478569" y="183875"/>
                        </a:lnTo>
                        <a:lnTo>
                          <a:pt x="478569" y="234841"/>
                        </a:lnTo>
                        <a:lnTo>
                          <a:pt x="264767" y="234841"/>
                        </a:lnTo>
                        <a:cubicBezTo>
                          <a:pt x="263510" y="290233"/>
                          <a:pt x="262252" y="345625"/>
                          <a:pt x="260995" y="401017"/>
                        </a:cubicBezTo>
                        <a:cubicBezTo>
                          <a:pt x="253581" y="427421"/>
                          <a:pt x="235634" y="450135"/>
                          <a:pt x="210684" y="463305"/>
                        </a:cubicBezTo>
                        <a:cubicBezTo>
                          <a:pt x="177418" y="480865"/>
                          <a:pt x="137165" y="478574"/>
                          <a:pt x="106106" y="457353"/>
                        </a:cubicBezTo>
                        <a:lnTo>
                          <a:pt x="134045" y="416463"/>
                        </a:lnTo>
                        <a:cubicBezTo>
                          <a:pt x="149940" y="427324"/>
                          <a:pt x="170541" y="428496"/>
                          <a:pt x="187566" y="419509"/>
                        </a:cubicBezTo>
                        <a:cubicBezTo>
                          <a:pt x="196079" y="415016"/>
                          <a:pt x="202999" y="408351"/>
                          <a:pt x="207790" y="400404"/>
                        </a:cubicBezTo>
                        <a:lnTo>
                          <a:pt x="213801" y="378792"/>
                        </a:lnTo>
                        <a:lnTo>
                          <a:pt x="213801" y="234841"/>
                        </a:lnTo>
                        <a:lnTo>
                          <a:pt x="0" y="234841"/>
                        </a:lnTo>
                        <a:lnTo>
                          <a:pt x="0" y="183875"/>
                        </a:lnTo>
                        <a:lnTo>
                          <a:pt x="213801" y="183875"/>
                        </a:lnTo>
                        <a:lnTo>
                          <a:pt x="213801" y="109276"/>
                        </a:lnTo>
                        <a:lnTo>
                          <a:pt x="233757" y="109276"/>
                        </a:lnTo>
                        <a:lnTo>
                          <a:pt x="278541" y="50966"/>
                        </a:lnTo>
                        <a:lnTo>
                          <a:pt x="117302" y="50966"/>
                        </a:lnTo>
                        <a:lnTo>
                          <a:pt x="117302" y="0"/>
                        </a:ln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22" name="Freeform: Shape 221">
                <a:extLst>
                  <a:ext uri="{FF2B5EF4-FFF2-40B4-BE49-F238E27FC236}">
                    <a16:creationId xmlns:a16="http://schemas.microsoft.com/office/drawing/2014/main" id="{76913952-8FC4-4599-88A3-77DEC40EEE90}"/>
                  </a:ext>
                </a:extLst>
              </p:cNvPr>
              <p:cNvSpPr/>
              <p:nvPr/>
            </p:nvSpPr>
            <p:spPr bwMode="auto">
              <a:xfrm>
                <a:off x="7113420" y="1763980"/>
                <a:ext cx="299186" cy="509158"/>
              </a:xfrm>
              <a:custGeom>
                <a:avLst/>
                <a:gdLst>
                  <a:gd name="connsiteX0" fmla="*/ 299186 w 299186"/>
                  <a:gd name="connsiteY0" fmla="*/ 0 h 509158"/>
                  <a:gd name="connsiteX1" fmla="*/ 295427 w 299186"/>
                  <a:gd name="connsiteY1" fmla="*/ 85600 h 509158"/>
                  <a:gd name="connsiteX2" fmla="*/ 175599 w 299186"/>
                  <a:gd name="connsiteY2" fmla="*/ 296125 h 509158"/>
                  <a:gd name="connsiteX3" fmla="*/ 146921 w 299186"/>
                  <a:gd name="connsiteY3" fmla="*/ 347682 h 509158"/>
                  <a:gd name="connsiteX4" fmla="*/ 283713 w 299186"/>
                  <a:gd name="connsiteY4" fmla="*/ 347682 h 509158"/>
                  <a:gd name="connsiteX5" fmla="*/ 283713 w 299186"/>
                  <a:gd name="connsiteY5" fmla="*/ 375114 h 509158"/>
                  <a:gd name="connsiteX6" fmla="*/ 131662 w 299186"/>
                  <a:gd name="connsiteY6" fmla="*/ 375114 h 509158"/>
                  <a:gd name="connsiteX7" fmla="*/ 117917 w 299186"/>
                  <a:gd name="connsiteY7" fmla="*/ 399825 h 509158"/>
                  <a:gd name="connsiteX8" fmla="*/ 55770 w 299186"/>
                  <a:gd name="connsiteY8" fmla="*/ 506651 h 509158"/>
                  <a:gd name="connsiteX9" fmla="*/ 0 w 299186"/>
                  <a:gd name="connsiteY9" fmla="*/ 509158 h 509158"/>
                  <a:gd name="connsiteX10" fmla="*/ 299186 w 299186"/>
                  <a:gd name="connsiteY10" fmla="*/ 0 h 50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186" h="509158">
                    <a:moveTo>
                      <a:pt x="299186" y="0"/>
                    </a:moveTo>
                    <a:lnTo>
                      <a:pt x="295427" y="85600"/>
                    </a:lnTo>
                    <a:cubicBezTo>
                      <a:pt x="251516" y="158553"/>
                      <a:pt x="213557" y="227339"/>
                      <a:pt x="175599" y="296125"/>
                    </a:cubicBezTo>
                    <a:lnTo>
                      <a:pt x="146921" y="347682"/>
                    </a:lnTo>
                    <a:lnTo>
                      <a:pt x="283713" y="347682"/>
                    </a:lnTo>
                    <a:lnTo>
                      <a:pt x="283713" y="375114"/>
                    </a:lnTo>
                    <a:lnTo>
                      <a:pt x="131662" y="375114"/>
                    </a:lnTo>
                    <a:lnTo>
                      <a:pt x="117917" y="399825"/>
                    </a:lnTo>
                    <a:cubicBezTo>
                      <a:pt x="98193" y="434739"/>
                      <a:pt x="77726" y="470174"/>
                      <a:pt x="55770" y="506651"/>
                    </a:cubicBezTo>
                    <a:lnTo>
                      <a:pt x="0" y="509158"/>
                    </a:lnTo>
                    <a:cubicBezTo>
                      <a:pt x="102110" y="336263"/>
                      <a:pt x="197076" y="172894"/>
                      <a:pt x="29918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3" name="Freeform: Shape 222">
                <a:extLst>
                  <a:ext uri="{FF2B5EF4-FFF2-40B4-BE49-F238E27FC236}">
                    <a16:creationId xmlns:a16="http://schemas.microsoft.com/office/drawing/2014/main" id="{797582A9-E7EB-4FB2-AF0C-3A4434073164}"/>
                  </a:ext>
                </a:extLst>
              </p:cNvPr>
              <p:cNvSpPr/>
              <p:nvPr/>
            </p:nvSpPr>
            <p:spPr bwMode="auto">
              <a:xfrm flipH="1">
                <a:off x="7419126" y="1761599"/>
                <a:ext cx="299186" cy="509158"/>
              </a:xfrm>
              <a:custGeom>
                <a:avLst/>
                <a:gdLst>
                  <a:gd name="connsiteX0" fmla="*/ 299186 w 299186"/>
                  <a:gd name="connsiteY0" fmla="*/ 0 h 509158"/>
                  <a:gd name="connsiteX1" fmla="*/ 295427 w 299186"/>
                  <a:gd name="connsiteY1" fmla="*/ 85600 h 509158"/>
                  <a:gd name="connsiteX2" fmla="*/ 175599 w 299186"/>
                  <a:gd name="connsiteY2" fmla="*/ 296125 h 509158"/>
                  <a:gd name="connsiteX3" fmla="*/ 146921 w 299186"/>
                  <a:gd name="connsiteY3" fmla="*/ 347682 h 509158"/>
                  <a:gd name="connsiteX4" fmla="*/ 283713 w 299186"/>
                  <a:gd name="connsiteY4" fmla="*/ 347682 h 509158"/>
                  <a:gd name="connsiteX5" fmla="*/ 283713 w 299186"/>
                  <a:gd name="connsiteY5" fmla="*/ 375114 h 509158"/>
                  <a:gd name="connsiteX6" fmla="*/ 131662 w 299186"/>
                  <a:gd name="connsiteY6" fmla="*/ 375114 h 509158"/>
                  <a:gd name="connsiteX7" fmla="*/ 117917 w 299186"/>
                  <a:gd name="connsiteY7" fmla="*/ 399825 h 509158"/>
                  <a:gd name="connsiteX8" fmla="*/ 55770 w 299186"/>
                  <a:gd name="connsiteY8" fmla="*/ 506651 h 509158"/>
                  <a:gd name="connsiteX9" fmla="*/ 0 w 299186"/>
                  <a:gd name="connsiteY9" fmla="*/ 509158 h 509158"/>
                  <a:gd name="connsiteX10" fmla="*/ 299186 w 299186"/>
                  <a:gd name="connsiteY10" fmla="*/ 0 h 50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186" h="509158">
                    <a:moveTo>
                      <a:pt x="299186" y="0"/>
                    </a:moveTo>
                    <a:lnTo>
                      <a:pt x="295427" y="85600"/>
                    </a:lnTo>
                    <a:cubicBezTo>
                      <a:pt x="251516" y="158553"/>
                      <a:pt x="213557" y="227339"/>
                      <a:pt x="175599" y="296125"/>
                    </a:cubicBezTo>
                    <a:lnTo>
                      <a:pt x="146921" y="347682"/>
                    </a:lnTo>
                    <a:lnTo>
                      <a:pt x="283713" y="347682"/>
                    </a:lnTo>
                    <a:lnTo>
                      <a:pt x="283713" y="375114"/>
                    </a:lnTo>
                    <a:lnTo>
                      <a:pt x="131662" y="375114"/>
                    </a:lnTo>
                    <a:lnTo>
                      <a:pt x="117917" y="399825"/>
                    </a:lnTo>
                    <a:cubicBezTo>
                      <a:pt x="98193" y="434739"/>
                      <a:pt x="77726" y="470174"/>
                      <a:pt x="55770" y="506651"/>
                    </a:cubicBezTo>
                    <a:lnTo>
                      <a:pt x="0" y="509158"/>
                    </a:lnTo>
                    <a:cubicBezTo>
                      <a:pt x="102110" y="336263"/>
                      <a:pt x="197076" y="172894"/>
                      <a:pt x="299186" y="0"/>
                    </a:cubicBezTo>
                    <a:close/>
                  </a:path>
                </a:pathLst>
              </a:custGeom>
              <a:solidFill>
                <a:srgbClr val="0078D4">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31" name="Title 3">
            <a:extLst>
              <a:ext uri="{FF2B5EF4-FFF2-40B4-BE49-F238E27FC236}">
                <a16:creationId xmlns:a16="http://schemas.microsoft.com/office/drawing/2014/main" id="{EA107350-D533-4973-8C5A-8E93D7D96103}"/>
              </a:ext>
            </a:extLst>
          </p:cNvPr>
          <p:cNvSpPr txBox="1">
            <a:spLocks/>
          </p:cNvSpPr>
          <p:nvPr/>
        </p:nvSpPr>
        <p:spPr bwMode="auto">
          <a:xfrm>
            <a:off x="97767" y="5155247"/>
            <a:ext cx="2103120" cy="874085"/>
          </a:xfrm>
          <a:prstGeom prst="rect">
            <a:avLst/>
          </a:prstGeom>
          <a:noFill/>
        </p:spPr>
        <p:txBody>
          <a:bodyPr vert="horz" wrap="square" lIns="0" tIns="146304"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8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anose="020B0502040204020203" pitchFamily="34" charset="0"/>
              </a:rPr>
              <a:t>2016</a:t>
            </a:r>
          </a:p>
          <a:p>
            <a:pPr marL="0" marR="0" lvl="0" indent="0" algn="ctr" defTabSz="914367" rtl="0" eaLnBrk="1" fontAlgn="auto" latinLnBrk="0" hangingPunct="1">
              <a:lnSpc>
                <a:spcPct val="100000"/>
              </a:lnSpc>
              <a:spcBef>
                <a:spcPts val="0"/>
              </a:spcBef>
              <a:spcAft>
                <a:spcPts val="588"/>
              </a:spcAft>
              <a:buClrTx/>
              <a:buSzPct val="90000"/>
              <a:buFontTx/>
              <a:buNone/>
              <a:tabLst/>
              <a:defRPr/>
            </a:pP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Object recognition </a:t>
            </a:r>
            <a:b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b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human parity</a:t>
            </a:r>
          </a:p>
        </p:txBody>
      </p:sp>
      <p:sp>
        <p:nvSpPr>
          <p:cNvPr id="232" name="Title 3">
            <a:extLst>
              <a:ext uri="{FF2B5EF4-FFF2-40B4-BE49-F238E27FC236}">
                <a16:creationId xmlns:a16="http://schemas.microsoft.com/office/drawing/2014/main" id="{C5FF8789-373F-45AB-A8E2-5101B6F4F07C}"/>
              </a:ext>
            </a:extLst>
          </p:cNvPr>
          <p:cNvSpPr txBox="1">
            <a:spLocks/>
          </p:cNvSpPr>
          <p:nvPr/>
        </p:nvSpPr>
        <p:spPr bwMode="auto">
          <a:xfrm>
            <a:off x="2047444" y="5155247"/>
            <a:ext cx="2103120" cy="874085"/>
          </a:xfrm>
          <a:prstGeom prst="rect">
            <a:avLst/>
          </a:prstGeom>
          <a:noFill/>
        </p:spPr>
        <p:txBody>
          <a:bodyPr vert="horz" wrap="square" lIns="0" tIns="146304"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8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anose="020B0502040204020203" pitchFamily="34" charset="0"/>
              </a:rPr>
              <a:t>2017</a:t>
            </a:r>
          </a:p>
          <a:p>
            <a:pPr marL="0" marR="0" lvl="0" indent="0" algn="ctr" defTabSz="914367" rtl="0" eaLnBrk="1" fontAlgn="auto" latinLnBrk="0" hangingPunct="1">
              <a:lnSpc>
                <a:spcPct val="100000"/>
              </a:lnSpc>
              <a:spcBef>
                <a:spcPts val="0"/>
              </a:spcBef>
              <a:spcAft>
                <a:spcPts val="588"/>
              </a:spcAft>
              <a:buClrTx/>
              <a:buSzPct val="90000"/>
              <a:buFontTx/>
              <a:buNone/>
              <a:tabLst/>
              <a:defRPr/>
            </a:pP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Speech recognition</a:t>
            </a:r>
            <a:b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b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human parity</a:t>
            </a:r>
          </a:p>
        </p:txBody>
      </p:sp>
      <p:sp>
        <p:nvSpPr>
          <p:cNvPr id="233" name="Title 3">
            <a:extLst>
              <a:ext uri="{FF2B5EF4-FFF2-40B4-BE49-F238E27FC236}">
                <a16:creationId xmlns:a16="http://schemas.microsoft.com/office/drawing/2014/main" id="{F2245A63-BA00-4B3E-829F-F3513CC0F1F3}"/>
              </a:ext>
            </a:extLst>
          </p:cNvPr>
          <p:cNvSpPr txBox="1">
            <a:spLocks/>
          </p:cNvSpPr>
          <p:nvPr/>
        </p:nvSpPr>
        <p:spPr bwMode="auto">
          <a:xfrm>
            <a:off x="4240687" y="5155247"/>
            <a:ext cx="1700511" cy="874085"/>
          </a:xfrm>
          <a:prstGeom prst="rect">
            <a:avLst/>
          </a:prstGeom>
          <a:noFill/>
        </p:spPr>
        <p:txBody>
          <a:bodyPr vert="horz" wrap="square" lIns="0" tIns="146304"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8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anose="020B0502040204020203" pitchFamily="34" charset="0"/>
              </a:rPr>
              <a:t>2018</a:t>
            </a:r>
          </a:p>
          <a:p>
            <a:pPr marL="0" marR="0" lvl="0" indent="0" algn="ctr" defTabSz="914367" rtl="0" eaLnBrk="1" fontAlgn="auto" latinLnBrk="0" hangingPunct="1">
              <a:lnSpc>
                <a:spcPct val="100000"/>
              </a:lnSpc>
              <a:spcBef>
                <a:spcPts val="0"/>
              </a:spcBef>
              <a:spcAft>
                <a:spcPts val="588"/>
              </a:spcAft>
              <a:buClrTx/>
              <a:buSzPct val="90000"/>
              <a:buFontTx/>
              <a:buNone/>
              <a:tabLst/>
              <a:defRPr/>
            </a:pP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Reading comprehension human parity </a:t>
            </a:r>
          </a:p>
        </p:txBody>
      </p:sp>
      <p:sp>
        <p:nvSpPr>
          <p:cNvPr id="234" name="Title 3">
            <a:extLst>
              <a:ext uri="{FF2B5EF4-FFF2-40B4-BE49-F238E27FC236}">
                <a16:creationId xmlns:a16="http://schemas.microsoft.com/office/drawing/2014/main" id="{1BD5D6E4-24CB-48B3-BE02-182726B4B72F}"/>
              </a:ext>
            </a:extLst>
          </p:cNvPr>
          <p:cNvSpPr txBox="1">
            <a:spLocks/>
          </p:cNvSpPr>
          <p:nvPr/>
        </p:nvSpPr>
        <p:spPr bwMode="auto">
          <a:xfrm>
            <a:off x="6062286" y="5155247"/>
            <a:ext cx="2103120" cy="874085"/>
          </a:xfrm>
          <a:prstGeom prst="rect">
            <a:avLst/>
          </a:prstGeom>
          <a:noFill/>
        </p:spPr>
        <p:txBody>
          <a:bodyPr vert="horz" wrap="square" lIns="0" tIns="146304"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8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anose="020B0502040204020203" pitchFamily="34" charset="0"/>
              </a:rPr>
              <a:t>2018</a:t>
            </a:r>
          </a:p>
          <a:p>
            <a:pPr marL="0" marR="0" lvl="0" indent="0" algn="ctr" defTabSz="914367" rtl="0" eaLnBrk="1" fontAlgn="auto" latinLnBrk="0" hangingPunct="1">
              <a:lnSpc>
                <a:spcPct val="100000"/>
              </a:lnSpc>
              <a:spcBef>
                <a:spcPts val="0"/>
              </a:spcBef>
              <a:spcAft>
                <a:spcPts val="588"/>
              </a:spcAft>
              <a:buClrTx/>
              <a:buSzPct val="90000"/>
              <a:buFontTx/>
              <a:buNone/>
              <a:tabLst/>
              <a:defRPr/>
            </a:pP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Machine translation </a:t>
            </a:r>
            <a:b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b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human parity</a:t>
            </a:r>
          </a:p>
        </p:txBody>
      </p:sp>
      <p:sp>
        <p:nvSpPr>
          <p:cNvPr id="235" name="Title 3">
            <a:extLst>
              <a:ext uri="{FF2B5EF4-FFF2-40B4-BE49-F238E27FC236}">
                <a16:creationId xmlns:a16="http://schemas.microsoft.com/office/drawing/2014/main" id="{91516B7B-4DD2-467C-9E89-DF92A362CF8C}"/>
              </a:ext>
            </a:extLst>
          </p:cNvPr>
          <p:cNvSpPr txBox="1">
            <a:spLocks/>
          </p:cNvSpPr>
          <p:nvPr/>
        </p:nvSpPr>
        <p:spPr bwMode="auto">
          <a:xfrm>
            <a:off x="7989142" y="5155247"/>
            <a:ext cx="2103120" cy="874085"/>
          </a:xfrm>
          <a:prstGeom prst="rect">
            <a:avLst/>
          </a:prstGeom>
          <a:noFill/>
        </p:spPr>
        <p:txBody>
          <a:bodyPr vert="horz" wrap="square" lIns="0" tIns="146304"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8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anose="020B0502040204020203" pitchFamily="34" charset="0"/>
              </a:rPr>
              <a:t>2018</a:t>
            </a:r>
          </a:p>
          <a:p>
            <a:pPr marL="0" marR="0" lvl="0" indent="0" algn="ctr" defTabSz="914367" rtl="0" eaLnBrk="1" fontAlgn="auto" latinLnBrk="0" hangingPunct="1">
              <a:lnSpc>
                <a:spcPct val="100000"/>
              </a:lnSpc>
              <a:spcBef>
                <a:spcPts val="0"/>
              </a:spcBef>
              <a:spcAft>
                <a:spcPts val="588"/>
              </a:spcAft>
              <a:buClrTx/>
              <a:buSzPct val="90000"/>
              <a:buFontTx/>
              <a:buNone/>
              <a:tabLst/>
              <a:defRPr/>
            </a:pP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Speech synthesis </a:t>
            </a:r>
            <a:b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b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near-human parity</a:t>
            </a:r>
          </a:p>
        </p:txBody>
      </p:sp>
      <p:sp>
        <p:nvSpPr>
          <p:cNvPr id="236" name="TextBox 235">
            <a:extLst>
              <a:ext uri="{FF2B5EF4-FFF2-40B4-BE49-F238E27FC236}">
                <a16:creationId xmlns:a16="http://schemas.microsoft.com/office/drawing/2014/main" id="{78D1F636-15F6-4B5C-8B46-993B3D4416BE}"/>
              </a:ext>
            </a:extLst>
          </p:cNvPr>
          <p:cNvSpPr txBox="1">
            <a:spLocks/>
          </p:cNvSpPr>
          <p:nvPr/>
        </p:nvSpPr>
        <p:spPr>
          <a:xfrm>
            <a:off x="10077962" y="2929671"/>
            <a:ext cx="1893745" cy="877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20040" rIns="0" bIns="0" numCol="1" spcCol="0" rtlCol="0" fromWordArt="0" anchor="t" anchorCtr="0" forceAA="0" compatLnSpc="1">
            <a:prstTxWarp prst="textNoShape">
              <a:avLst/>
            </a:prstTxWarp>
            <a:spAutoFit/>
          </a:bodyPr>
          <a:lstStyle>
            <a:defPPr>
              <a:defRPr lang="en-US"/>
            </a:defPPr>
            <a:lvl1pPr algn="ctr">
              <a:lnSpc>
                <a:spcPct val="90000"/>
              </a:lnSpc>
              <a:defRPr sz="3000" spc="-30">
                <a:gradFill>
                  <a:gsLst>
                    <a:gs pos="2917">
                      <a:schemeClr val="tx1"/>
                    </a:gs>
                    <a:gs pos="30000">
                      <a:schemeClr val="tx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30" normalizeH="0" baseline="0" noProof="0">
                <a:ln>
                  <a:noFill/>
                </a:ln>
                <a:solidFill>
                  <a:schemeClr val="tx1"/>
                </a:solidFill>
                <a:effectLst/>
                <a:uLnTx/>
                <a:uFillTx/>
                <a:latin typeface="Segoe UI Semibold"/>
                <a:ea typeface="+mn-ea"/>
                <a:cs typeface="+mn-cs"/>
              </a:rPr>
              <a:t>Language Understanding</a:t>
            </a:r>
          </a:p>
        </p:txBody>
      </p:sp>
      <p:sp>
        <p:nvSpPr>
          <p:cNvPr id="237" name="Title 3">
            <a:extLst>
              <a:ext uri="{FF2B5EF4-FFF2-40B4-BE49-F238E27FC236}">
                <a16:creationId xmlns:a16="http://schemas.microsoft.com/office/drawing/2014/main" id="{FF6531C6-A0A6-4614-9653-B7A02E43AD4C}"/>
              </a:ext>
            </a:extLst>
          </p:cNvPr>
          <p:cNvSpPr txBox="1">
            <a:spLocks/>
          </p:cNvSpPr>
          <p:nvPr/>
        </p:nvSpPr>
        <p:spPr bwMode="auto">
          <a:xfrm>
            <a:off x="10123772" y="5155247"/>
            <a:ext cx="1802125" cy="874085"/>
          </a:xfrm>
          <a:prstGeom prst="rect">
            <a:avLst/>
          </a:prstGeom>
          <a:noFill/>
        </p:spPr>
        <p:txBody>
          <a:bodyPr vert="horz" wrap="square" lIns="0" tIns="146304"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8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anose="020B0502040204020203" pitchFamily="34" charset="0"/>
              </a:rPr>
              <a:t>2019</a:t>
            </a:r>
          </a:p>
          <a:p>
            <a:pPr marL="0" marR="0" lvl="0" indent="0" algn="ctr" defTabSz="914367" rtl="0" eaLnBrk="1" fontAlgn="auto" latinLnBrk="0" hangingPunct="1">
              <a:lnSpc>
                <a:spcPct val="100000"/>
              </a:lnSpc>
              <a:spcBef>
                <a:spcPts val="0"/>
              </a:spcBef>
              <a:spcAft>
                <a:spcPts val="588"/>
              </a:spcAft>
              <a:buClrTx/>
              <a:buSzPct val="90000"/>
              <a:buFontTx/>
              <a:buNone/>
              <a:tabLst/>
              <a:defRPr/>
            </a:pPr>
            <a:r>
              <a:rPr kumimoji="0" lang="en-US" sz="1100" b="1" i="0" u="none" strike="noStrike" kern="1200" cap="none" spc="-60" normalizeH="0" baseline="0" noProof="0" dirty="0">
                <a:ln>
                  <a:noFill/>
                </a:ln>
                <a:solidFill>
                  <a:schemeClr val="tx1"/>
                </a:solidFill>
                <a:effectLst/>
                <a:uLnTx/>
                <a:uFillTx/>
                <a:latin typeface="Segoe UI Semibold"/>
                <a:ea typeface="+mn-ea"/>
                <a:cs typeface="Segoe UI" panose="020B0502040204020203" pitchFamily="34" charset="0"/>
              </a:rPr>
              <a:t>General Language Understanding human parity</a:t>
            </a:r>
          </a:p>
        </p:txBody>
      </p:sp>
      <p:grpSp>
        <p:nvGrpSpPr>
          <p:cNvPr id="238" name="Group 237">
            <a:extLst>
              <a:ext uri="{FF2B5EF4-FFF2-40B4-BE49-F238E27FC236}">
                <a16:creationId xmlns:a16="http://schemas.microsoft.com/office/drawing/2014/main" id="{ECEF83FB-8438-40C3-9409-01C2CD17461A}"/>
              </a:ext>
            </a:extLst>
          </p:cNvPr>
          <p:cNvGrpSpPr/>
          <p:nvPr/>
        </p:nvGrpSpPr>
        <p:grpSpPr>
          <a:xfrm>
            <a:off x="10550751" y="4050323"/>
            <a:ext cx="975345" cy="975345"/>
            <a:chOff x="10614561" y="2870681"/>
            <a:chExt cx="975345" cy="975345"/>
          </a:xfrm>
        </p:grpSpPr>
        <p:sp>
          <p:nvSpPr>
            <p:cNvPr id="239" name="Oval 238">
              <a:extLst>
                <a:ext uri="{FF2B5EF4-FFF2-40B4-BE49-F238E27FC236}">
                  <a16:creationId xmlns:a16="http://schemas.microsoft.com/office/drawing/2014/main" id="{A50F47C6-6208-4FBB-87DC-AB1797D07304}"/>
                </a:ext>
              </a:extLst>
            </p:cNvPr>
            <p:cNvSpPr/>
            <p:nvPr/>
          </p:nvSpPr>
          <p:spPr bwMode="auto">
            <a:xfrm>
              <a:off x="10614561" y="2870681"/>
              <a:ext cx="975345" cy="975345"/>
            </a:xfrm>
            <a:prstGeom prst="ellipse">
              <a:avLst/>
            </a:prstGeom>
            <a:solidFill>
              <a:srgbClr val="243A5E"/>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nvGrpSpPr>
            <p:cNvPr id="240" name="Group 239">
              <a:extLst>
                <a:ext uri="{FF2B5EF4-FFF2-40B4-BE49-F238E27FC236}">
                  <a16:creationId xmlns:a16="http://schemas.microsoft.com/office/drawing/2014/main" id="{848573BC-B4ED-4116-B72B-4134520BD5AA}"/>
                </a:ext>
              </a:extLst>
            </p:cNvPr>
            <p:cNvGrpSpPr/>
            <p:nvPr/>
          </p:nvGrpSpPr>
          <p:grpSpPr>
            <a:xfrm>
              <a:off x="10826272" y="3048617"/>
              <a:ext cx="559752" cy="617839"/>
              <a:chOff x="7543263" y="3128964"/>
              <a:chExt cx="481524" cy="531494"/>
            </a:xfrm>
          </p:grpSpPr>
          <p:grpSp>
            <p:nvGrpSpPr>
              <p:cNvPr id="241" name="Group 240">
                <a:extLst>
                  <a:ext uri="{FF2B5EF4-FFF2-40B4-BE49-F238E27FC236}">
                    <a16:creationId xmlns:a16="http://schemas.microsoft.com/office/drawing/2014/main" id="{F0C120E7-E97C-47B7-BBCD-D89C0BFD0861}"/>
                  </a:ext>
                </a:extLst>
              </p:cNvPr>
              <p:cNvGrpSpPr/>
              <p:nvPr/>
            </p:nvGrpSpPr>
            <p:grpSpPr>
              <a:xfrm>
                <a:off x="7543263" y="3128964"/>
                <a:ext cx="481524" cy="531494"/>
                <a:chOff x="4791177" y="2725299"/>
                <a:chExt cx="583305" cy="643837"/>
              </a:xfrm>
            </p:grpSpPr>
            <p:grpSp>
              <p:nvGrpSpPr>
                <p:cNvPr id="243" name="Group 242">
                  <a:extLst>
                    <a:ext uri="{FF2B5EF4-FFF2-40B4-BE49-F238E27FC236}">
                      <a16:creationId xmlns:a16="http://schemas.microsoft.com/office/drawing/2014/main" id="{E66811C1-161C-449F-B8F4-2B922294B2EA}"/>
                    </a:ext>
                  </a:extLst>
                </p:cNvPr>
                <p:cNvGrpSpPr/>
                <p:nvPr/>
              </p:nvGrpSpPr>
              <p:grpSpPr>
                <a:xfrm>
                  <a:off x="4869000" y="2981610"/>
                  <a:ext cx="505482" cy="387526"/>
                  <a:chOff x="4764224" y="2905384"/>
                  <a:chExt cx="614227" cy="470895"/>
                </a:xfrm>
              </p:grpSpPr>
              <p:grpSp>
                <p:nvGrpSpPr>
                  <p:cNvPr id="248" name="Group 247">
                    <a:extLst>
                      <a:ext uri="{FF2B5EF4-FFF2-40B4-BE49-F238E27FC236}">
                        <a16:creationId xmlns:a16="http://schemas.microsoft.com/office/drawing/2014/main" id="{6F60BE58-D349-472C-991B-F9807D00389B}"/>
                      </a:ext>
                    </a:extLst>
                  </p:cNvPr>
                  <p:cNvGrpSpPr/>
                  <p:nvPr/>
                </p:nvGrpSpPr>
                <p:grpSpPr>
                  <a:xfrm>
                    <a:off x="4764224" y="2988137"/>
                    <a:ext cx="347088" cy="388142"/>
                    <a:chOff x="1175042" y="1972326"/>
                    <a:chExt cx="147106" cy="164506"/>
                  </a:xfrm>
                  <a:solidFill>
                    <a:srgbClr val="409AE1"/>
                  </a:solidFill>
                </p:grpSpPr>
                <p:sp>
                  <p:nvSpPr>
                    <p:cNvPr id="253" name="Freeform 5">
                      <a:extLst>
                        <a:ext uri="{FF2B5EF4-FFF2-40B4-BE49-F238E27FC236}">
                          <a16:creationId xmlns:a16="http://schemas.microsoft.com/office/drawing/2014/main" id="{8B591350-A6FA-4C7C-896E-57F1DEDC680F}"/>
                        </a:ext>
                      </a:extLst>
                    </p:cNvPr>
                    <p:cNvSpPr>
                      <a:spLocks/>
                    </p:cNvSpPr>
                    <p:nvPr/>
                  </p:nvSpPr>
                  <p:spPr bwMode="auto">
                    <a:xfrm>
                      <a:off x="1175042" y="2061697"/>
                      <a:ext cx="147106" cy="75135"/>
                    </a:xfrm>
                    <a:custGeom>
                      <a:avLst/>
                      <a:gdLst>
                        <a:gd name="T0" fmla="*/ 117 w 151"/>
                        <a:gd name="T1" fmla="*/ 0 h 77"/>
                        <a:gd name="T2" fmla="*/ 35 w 151"/>
                        <a:gd name="T3" fmla="*/ 0 h 77"/>
                        <a:gd name="T4" fmla="*/ 0 w 151"/>
                        <a:gd name="T5" fmla="*/ 35 h 77"/>
                        <a:gd name="T6" fmla="*/ 0 w 151"/>
                        <a:gd name="T7" fmla="*/ 77 h 77"/>
                        <a:gd name="T8" fmla="*/ 151 w 151"/>
                        <a:gd name="T9" fmla="*/ 77 h 77"/>
                        <a:gd name="T10" fmla="*/ 151 w 151"/>
                        <a:gd name="T11" fmla="*/ 35 h 77"/>
                        <a:gd name="T12" fmla="*/ 117 w 151"/>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51" h="77">
                          <a:moveTo>
                            <a:pt x="117" y="0"/>
                          </a:moveTo>
                          <a:cubicBezTo>
                            <a:pt x="35" y="0"/>
                            <a:pt x="35" y="0"/>
                            <a:pt x="35" y="0"/>
                          </a:cubicBezTo>
                          <a:cubicBezTo>
                            <a:pt x="16" y="0"/>
                            <a:pt x="0" y="16"/>
                            <a:pt x="0" y="35"/>
                          </a:cubicBezTo>
                          <a:cubicBezTo>
                            <a:pt x="0" y="77"/>
                            <a:pt x="0" y="77"/>
                            <a:pt x="0" y="77"/>
                          </a:cubicBezTo>
                          <a:cubicBezTo>
                            <a:pt x="151" y="77"/>
                            <a:pt x="151" y="77"/>
                            <a:pt x="151" y="77"/>
                          </a:cubicBezTo>
                          <a:cubicBezTo>
                            <a:pt x="151" y="35"/>
                            <a:pt x="151" y="35"/>
                            <a:pt x="151" y="35"/>
                          </a:cubicBezTo>
                          <a:cubicBezTo>
                            <a:pt x="151" y="16"/>
                            <a:pt x="136" y="0"/>
                            <a:pt x="117"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sp>
                  <p:nvSpPr>
                    <p:cNvPr id="254" name="Oval 6">
                      <a:extLst>
                        <a:ext uri="{FF2B5EF4-FFF2-40B4-BE49-F238E27FC236}">
                          <a16:creationId xmlns:a16="http://schemas.microsoft.com/office/drawing/2014/main" id="{61853209-61D7-463A-98EA-8CE90ACBE1CF}"/>
                        </a:ext>
                      </a:extLst>
                    </p:cNvPr>
                    <p:cNvSpPr>
                      <a:spLocks noChangeArrowheads="1"/>
                    </p:cNvSpPr>
                    <p:nvPr/>
                  </p:nvSpPr>
                  <p:spPr bwMode="auto">
                    <a:xfrm>
                      <a:off x="1212214" y="1972326"/>
                      <a:ext cx="72762" cy="7197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grpSp>
                <p:nvGrpSpPr>
                  <p:cNvPr id="249" name="Group 248">
                    <a:extLst>
                      <a:ext uri="{FF2B5EF4-FFF2-40B4-BE49-F238E27FC236}">
                        <a16:creationId xmlns:a16="http://schemas.microsoft.com/office/drawing/2014/main" id="{71F63C54-64A0-41E2-910C-3B793EAE7D19}"/>
                      </a:ext>
                    </a:extLst>
                  </p:cNvPr>
                  <p:cNvGrpSpPr/>
                  <p:nvPr/>
                </p:nvGrpSpPr>
                <p:grpSpPr>
                  <a:xfrm>
                    <a:off x="5031363" y="2905384"/>
                    <a:ext cx="347088" cy="388142"/>
                    <a:chOff x="1175042" y="1972326"/>
                    <a:chExt cx="147106" cy="164506"/>
                  </a:xfrm>
                </p:grpSpPr>
                <p:sp>
                  <p:nvSpPr>
                    <p:cNvPr id="251" name="Freeform 5">
                      <a:extLst>
                        <a:ext uri="{FF2B5EF4-FFF2-40B4-BE49-F238E27FC236}">
                          <a16:creationId xmlns:a16="http://schemas.microsoft.com/office/drawing/2014/main" id="{30E2E828-FADB-474A-B7B8-D6A779845CDC}"/>
                        </a:ext>
                      </a:extLst>
                    </p:cNvPr>
                    <p:cNvSpPr>
                      <a:spLocks/>
                    </p:cNvSpPr>
                    <p:nvPr/>
                  </p:nvSpPr>
                  <p:spPr bwMode="auto">
                    <a:xfrm>
                      <a:off x="1175042" y="2061697"/>
                      <a:ext cx="147106" cy="75135"/>
                    </a:xfrm>
                    <a:custGeom>
                      <a:avLst/>
                      <a:gdLst>
                        <a:gd name="T0" fmla="*/ 117 w 151"/>
                        <a:gd name="T1" fmla="*/ 0 h 77"/>
                        <a:gd name="T2" fmla="*/ 35 w 151"/>
                        <a:gd name="T3" fmla="*/ 0 h 77"/>
                        <a:gd name="T4" fmla="*/ 0 w 151"/>
                        <a:gd name="T5" fmla="*/ 35 h 77"/>
                        <a:gd name="T6" fmla="*/ 0 w 151"/>
                        <a:gd name="T7" fmla="*/ 77 h 77"/>
                        <a:gd name="T8" fmla="*/ 151 w 151"/>
                        <a:gd name="T9" fmla="*/ 77 h 77"/>
                        <a:gd name="T10" fmla="*/ 151 w 151"/>
                        <a:gd name="T11" fmla="*/ 35 h 77"/>
                        <a:gd name="T12" fmla="*/ 117 w 151"/>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51" h="77">
                          <a:moveTo>
                            <a:pt x="117" y="0"/>
                          </a:moveTo>
                          <a:cubicBezTo>
                            <a:pt x="35" y="0"/>
                            <a:pt x="35" y="0"/>
                            <a:pt x="35" y="0"/>
                          </a:cubicBezTo>
                          <a:cubicBezTo>
                            <a:pt x="16" y="0"/>
                            <a:pt x="0" y="16"/>
                            <a:pt x="0" y="35"/>
                          </a:cubicBezTo>
                          <a:cubicBezTo>
                            <a:pt x="0" y="77"/>
                            <a:pt x="0" y="77"/>
                            <a:pt x="0" y="77"/>
                          </a:cubicBezTo>
                          <a:cubicBezTo>
                            <a:pt x="151" y="77"/>
                            <a:pt x="151" y="77"/>
                            <a:pt x="151" y="77"/>
                          </a:cubicBezTo>
                          <a:cubicBezTo>
                            <a:pt x="151" y="35"/>
                            <a:pt x="151" y="35"/>
                            <a:pt x="151" y="35"/>
                          </a:cubicBezTo>
                          <a:cubicBezTo>
                            <a:pt x="151" y="16"/>
                            <a:pt x="136" y="0"/>
                            <a:pt x="11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sp>
                  <p:nvSpPr>
                    <p:cNvPr id="252" name="Oval 6">
                      <a:extLst>
                        <a:ext uri="{FF2B5EF4-FFF2-40B4-BE49-F238E27FC236}">
                          <a16:creationId xmlns:a16="http://schemas.microsoft.com/office/drawing/2014/main" id="{C3A9FDC4-7665-4076-9FC4-A4DA7B29B510}"/>
                        </a:ext>
                      </a:extLst>
                    </p:cNvPr>
                    <p:cNvSpPr>
                      <a:spLocks noChangeArrowheads="1"/>
                    </p:cNvSpPr>
                    <p:nvPr/>
                  </p:nvSpPr>
                  <p:spPr bwMode="auto">
                    <a:xfrm>
                      <a:off x="1212214" y="1972326"/>
                      <a:ext cx="72762" cy="71971"/>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sp>
                <p:nvSpPr>
                  <p:cNvPr id="250" name="Freeform 28">
                    <a:extLst>
                      <a:ext uri="{FF2B5EF4-FFF2-40B4-BE49-F238E27FC236}">
                        <a16:creationId xmlns:a16="http://schemas.microsoft.com/office/drawing/2014/main" id="{7A28662E-055C-4562-9F68-DCEE707CE0FF}"/>
                      </a:ext>
                    </a:extLst>
                  </p:cNvPr>
                  <p:cNvSpPr>
                    <a:spLocks/>
                  </p:cNvSpPr>
                  <p:nvPr/>
                </p:nvSpPr>
                <p:spPr bwMode="auto">
                  <a:xfrm>
                    <a:off x="5031302" y="3198875"/>
                    <a:ext cx="82025" cy="94508"/>
                  </a:xfrm>
                  <a:custGeom>
                    <a:avLst/>
                    <a:gdLst>
                      <a:gd name="T0" fmla="*/ 23 w 23"/>
                      <a:gd name="T1" fmla="*/ 22 h 27"/>
                      <a:gd name="T2" fmla="*/ 1 w 23"/>
                      <a:gd name="T3" fmla="*/ 0 h 27"/>
                      <a:gd name="T4" fmla="*/ 0 w 23"/>
                      <a:gd name="T5" fmla="*/ 0 h 27"/>
                      <a:gd name="T6" fmla="*/ 0 w 23"/>
                      <a:gd name="T7" fmla="*/ 27 h 27"/>
                      <a:gd name="T8" fmla="*/ 23 w 23"/>
                      <a:gd name="T9" fmla="*/ 27 h 27"/>
                      <a:gd name="T10" fmla="*/ 23 w 23"/>
                      <a:gd name="T11" fmla="*/ 22 h 27"/>
                    </a:gdLst>
                    <a:ahLst/>
                    <a:cxnLst>
                      <a:cxn ang="0">
                        <a:pos x="T0" y="T1"/>
                      </a:cxn>
                      <a:cxn ang="0">
                        <a:pos x="T2" y="T3"/>
                      </a:cxn>
                      <a:cxn ang="0">
                        <a:pos x="T4" y="T5"/>
                      </a:cxn>
                      <a:cxn ang="0">
                        <a:pos x="T6" y="T7"/>
                      </a:cxn>
                      <a:cxn ang="0">
                        <a:pos x="T8" y="T9"/>
                      </a:cxn>
                      <a:cxn ang="0">
                        <a:pos x="T10" y="T11"/>
                      </a:cxn>
                    </a:cxnLst>
                    <a:rect l="0" t="0" r="r" b="b"/>
                    <a:pathLst>
                      <a:path w="23" h="27">
                        <a:moveTo>
                          <a:pt x="23" y="22"/>
                        </a:moveTo>
                        <a:cubicBezTo>
                          <a:pt x="23" y="10"/>
                          <a:pt x="14" y="0"/>
                          <a:pt x="1" y="0"/>
                        </a:cubicBezTo>
                        <a:cubicBezTo>
                          <a:pt x="1" y="0"/>
                          <a:pt x="0" y="0"/>
                          <a:pt x="0" y="0"/>
                        </a:cubicBezTo>
                        <a:cubicBezTo>
                          <a:pt x="0" y="26"/>
                          <a:pt x="0" y="27"/>
                          <a:pt x="0" y="27"/>
                        </a:cubicBezTo>
                        <a:cubicBezTo>
                          <a:pt x="8" y="27"/>
                          <a:pt x="16" y="27"/>
                          <a:pt x="23" y="27"/>
                        </a:cubicBezTo>
                        <a:cubicBezTo>
                          <a:pt x="23" y="22"/>
                          <a:pt x="23" y="22"/>
                          <a:pt x="23" y="22"/>
                        </a:cubicBezTo>
                        <a:close/>
                      </a:path>
                    </a:pathLst>
                  </a:custGeom>
                  <a:solidFill>
                    <a:srgbClr val="4CB1F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grpSp>
              <p:nvGrpSpPr>
                <p:cNvPr id="244" name="Group 243">
                  <a:extLst>
                    <a:ext uri="{FF2B5EF4-FFF2-40B4-BE49-F238E27FC236}">
                      <a16:creationId xmlns:a16="http://schemas.microsoft.com/office/drawing/2014/main" id="{FABACE83-A6A2-4272-9A91-2538D36242CB}"/>
                    </a:ext>
                  </a:extLst>
                </p:cNvPr>
                <p:cNvGrpSpPr/>
                <p:nvPr/>
              </p:nvGrpSpPr>
              <p:grpSpPr>
                <a:xfrm>
                  <a:off x="4791177" y="2725299"/>
                  <a:ext cx="324620" cy="292851"/>
                  <a:chOff x="4764983" y="2720537"/>
                  <a:chExt cx="324620" cy="292851"/>
                </a:xfrm>
              </p:grpSpPr>
              <p:sp>
                <p:nvSpPr>
                  <p:cNvPr id="246" name="Rectangle: Rounded Corners 245">
                    <a:extLst>
                      <a:ext uri="{FF2B5EF4-FFF2-40B4-BE49-F238E27FC236}">
                        <a16:creationId xmlns:a16="http://schemas.microsoft.com/office/drawing/2014/main" id="{D704885E-A838-4330-BFF5-FF190597F255}"/>
                      </a:ext>
                    </a:extLst>
                  </p:cNvPr>
                  <p:cNvSpPr/>
                  <p:nvPr/>
                </p:nvSpPr>
                <p:spPr bwMode="auto">
                  <a:xfrm>
                    <a:off x="4764983" y="2720537"/>
                    <a:ext cx="324620" cy="238440"/>
                  </a:xfrm>
                  <a:prstGeom prst="roundRect">
                    <a:avLst>
                      <a:gd name="adj" fmla="val 23959"/>
                    </a:avLst>
                  </a:prstGeom>
                  <a:solidFill>
                    <a:srgbClr val="4CB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Rectangle 128">
                    <a:extLst>
                      <a:ext uri="{FF2B5EF4-FFF2-40B4-BE49-F238E27FC236}">
                        <a16:creationId xmlns:a16="http://schemas.microsoft.com/office/drawing/2014/main" id="{FEC01282-79C8-4C7D-B9B9-4D4A606EEC3A}"/>
                      </a:ext>
                    </a:extLst>
                  </p:cNvPr>
                  <p:cNvSpPr/>
                  <p:nvPr/>
                </p:nvSpPr>
                <p:spPr bwMode="auto">
                  <a:xfrm>
                    <a:off x="4978226" y="2902011"/>
                    <a:ext cx="111377" cy="111377"/>
                  </a:xfrm>
                  <a:custGeom>
                    <a:avLst/>
                    <a:gdLst>
                      <a:gd name="connsiteX0" fmla="*/ 0 w 259812"/>
                      <a:gd name="connsiteY0" fmla="*/ 0 h 259812"/>
                      <a:gd name="connsiteX1" fmla="*/ 259812 w 259812"/>
                      <a:gd name="connsiteY1" fmla="*/ 0 h 259812"/>
                      <a:gd name="connsiteX2" fmla="*/ 259812 w 259812"/>
                      <a:gd name="connsiteY2" fmla="*/ 259812 h 259812"/>
                      <a:gd name="connsiteX3" fmla="*/ 0 w 259812"/>
                      <a:gd name="connsiteY3" fmla="*/ 259812 h 259812"/>
                      <a:gd name="connsiteX4" fmla="*/ 0 w 259812"/>
                      <a:gd name="connsiteY4" fmla="*/ 0 h 259812"/>
                      <a:gd name="connsiteX0" fmla="*/ 0 w 259812"/>
                      <a:gd name="connsiteY0" fmla="*/ 0 h 259812"/>
                      <a:gd name="connsiteX1" fmla="*/ 259812 w 259812"/>
                      <a:gd name="connsiteY1" fmla="*/ 0 h 259812"/>
                      <a:gd name="connsiteX2" fmla="*/ 259812 w 259812"/>
                      <a:gd name="connsiteY2" fmla="*/ 259812 h 259812"/>
                      <a:gd name="connsiteX3" fmla="*/ 0 w 259812"/>
                      <a:gd name="connsiteY3" fmla="*/ 0 h 259812"/>
                    </a:gdLst>
                    <a:ahLst/>
                    <a:cxnLst>
                      <a:cxn ang="0">
                        <a:pos x="connsiteX0" y="connsiteY0"/>
                      </a:cxn>
                      <a:cxn ang="0">
                        <a:pos x="connsiteX1" y="connsiteY1"/>
                      </a:cxn>
                      <a:cxn ang="0">
                        <a:pos x="connsiteX2" y="connsiteY2"/>
                      </a:cxn>
                      <a:cxn ang="0">
                        <a:pos x="connsiteX3" y="connsiteY3"/>
                      </a:cxn>
                    </a:cxnLst>
                    <a:rect l="l" t="t" r="r" b="b"/>
                    <a:pathLst>
                      <a:path w="259812" h="259812">
                        <a:moveTo>
                          <a:pt x="0" y="0"/>
                        </a:moveTo>
                        <a:lnTo>
                          <a:pt x="259812" y="0"/>
                        </a:lnTo>
                        <a:lnTo>
                          <a:pt x="259812" y="259812"/>
                        </a:lnTo>
                        <a:lnTo>
                          <a:pt x="0" y="0"/>
                        </a:lnTo>
                        <a:close/>
                      </a:path>
                    </a:pathLst>
                  </a:cu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45" name="Freeform 33">
                  <a:extLst>
                    <a:ext uri="{FF2B5EF4-FFF2-40B4-BE49-F238E27FC236}">
                      <a16:creationId xmlns:a16="http://schemas.microsoft.com/office/drawing/2014/main" id="{C9988A4C-093F-4AB7-A378-A16DBC18044B}"/>
                    </a:ext>
                  </a:extLst>
                </p:cNvPr>
                <p:cNvSpPr>
                  <a:spLocks noEditPoints="1"/>
                </p:cNvSpPr>
                <p:nvPr/>
              </p:nvSpPr>
              <p:spPr bwMode="auto">
                <a:xfrm flipH="1">
                  <a:off x="4962794" y="2846627"/>
                  <a:ext cx="81022" cy="79928"/>
                </a:xfrm>
                <a:custGeom>
                  <a:avLst/>
                  <a:gdLst>
                    <a:gd name="T0" fmla="*/ 13 w 41"/>
                    <a:gd name="T1" fmla="*/ 20 h 41"/>
                    <a:gd name="T2" fmla="*/ 28 w 41"/>
                    <a:gd name="T3" fmla="*/ 20 h 41"/>
                    <a:gd name="T4" fmla="*/ 40 w 41"/>
                    <a:gd name="T5" fmla="*/ 17 h 41"/>
                    <a:gd name="T6" fmla="*/ 35 w 41"/>
                    <a:gd name="T7" fmla="*/ 16 h 41"/>
                    <a:gd name="T8" fmla="*/ 34 w 41"/>
                    <a:gd name="T9" fmla="*/ 14 h 41"/>
                    <a:gd name="T10" fmla="*/ 37 w 41"/>
                    <a:gd name="T11" fmla="*/ 8 h 41"/>
                    <a:gd name="T12" fmla="*/ 35 w 41"/>
                    <a:gd name="T13" fmla="*/ 5 h 41"/>
                    <a:gd name="T14" fmla="*/ 29 w 41"/>
                    <a:gd name="T15" fmla="*/ 7 h 41"/>
                    <a:gd name="T16" fmla="*/ 25 w 41"/>
                    <a:gd name="T17" fmla="*/ 6 h 41"/>
                    <a:gd name="T18" fmla="*/ 24 w 41"/>
                    <a:gd name="T19" fmla="*/ 1 h 41"/>
                    <a:gd name="T20" fmla="*/ 20 w 41"/>
                    <a:gd name="T21" fmla="*/ 0 h 41"/>
                    <a:gd name="T22" fmla="*/ 17 w 41"/>
                    <a:gd name="T23" fmla="*/ 4 h 41"/>
                    <a:gd name="T24" fmla="*/ 14 w 41"/>
                    <a:gd name="T25" fmla="*/ 7 h 41"/>
                    <a:gd name="T26" fmla="*/ 9 w 41"/>
                    <a:gd name="T27" fmla="*/ 5 h 41"/>
                    <a:gd name="T28" fmla="*/ 6 w 41"/>
                    <a:gd name="T29" fmla="*/ 7 h 41"/>
                    <a:gd name="T30" fmla="*/ 8 w 41"/>
                    <a:gd name="T31" fmla="*/ 12 h 41"/>
                    <a:gd name="T32" fmla="*/ 8 w 41"/>
                    <a:gd name="T33" fmla="*/ 14 h 41"/>
                    <a:gd name="T34" fmla="*/ 8 w 41"/>
                    <a:gd name="T35" fmla="*/ 16 h 41"/>
                    <a:gd name="T36" fmla="*/ 1 w 41"/>
                    <a:gd name="T37" fmla="*/ 17 h 41"/>
                    <a:gd name="T38" fmla="*/ 0 w 41"/>
                    <a:gd name="T39" fmla="*/ 21 h 41"/>
                    <a:gd name="T40" fmla="*/ 6 w 41"/>
                    <a:gd name="T41" fmla="*/ 23 h 41"/>
                    <a:gd name="T42" fmla="*/ 8 w 41"/>
                    <a:gd name="T43" fmla="*/ 25 h 41"/>
                    <a:gd name="T44" fmla="*/ 8 w 41"/>
                    <a:gd name="T45" fmla="*/ 27 h 41"/>
                    <a:gd name="T46" fmla="*/ 6 w 41"/>
                    <a:gd name="T47" fmla="*/ 32 h 41"/>
                    <a:gd name="T48" fmla="*/ 8 w 41"/>
                    <a:gd name="T49" fmla="*/ 35 h 41"/>
                    <a:gd name="T50" fmla="*/ 12 w 41"/>
                    <a:gd name="T51" fmla="*/ 33 h 41"/>
                    <a:gd name="T52" fmla="*/ 14 w 41"/>
                    <a:gd name="T53" fmla="*/ 33 h 41"/>
                    <a:gd name="T54" fmla="*/ 16 w 41"/>
                    <a:gd name="T55" fmla="*/ 34 h 41"/>
                    <a:gd name="T56" fmla="*/ 19 w 41"/>
                    <a:gd name="T57" fmla="*/ 40 h 41"/>
                    <a:gd name="T58" fmla="*/ 23 w 41"/>
                    <a:gd name="T59" fmla="*/ 41 h 41"/>
                    <a:gd name="T60" fmla="*/ 24 w 41"/>
                    <a:gd name="T61" fmla="*/ 36 h 41"/>
                    <a:gd name="T62" fmla="*/ 26 w 41"/>
                    <a:gd name="T63" fmla="*/ 34 h 41"/>
                    <a:gd name="T64" fmla="*/ 27 w 41"/>
                    <a:gd name="T65" fmla="*/ 33 h 41"/>
                    <a:gd name="T66" fmla="*/ 33 w 41"/>
                    <a:gd name="T67" fmla="*/ 35 h 41"/>
                    <a:gd name="T68" fmla="*/ 37 w 41"/>
                    <a:gd name="T69" fmla="*/ 33 h 41"/>
                    <a:gd name="T70" fmla="*/ 34 w 41"/>
                    <a:gd name="T71" fmla="*/ 29 h 41"/>
                    <a:gd name="T72" fmla="*/ 34 w 41"/>
                    <a:gd name="T73" fmla="*/ 27 h 41"/>
                    <a:gd name="T74" fmla="*/ 35 w 41"/>
                    <a:gd name="T75" fmla="*/ 25 h 41"/>
                    <a:gd name="T76" fmla="*/ 40 w 41"/>
                    <a:gd name="T77" fmla="*/ 23 h 41"/>
                    <a:gd name="T78" fmla="*/ 41 w 41"/>
                    <a:gd name="T79"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41">
                      <a:moveTo>
                        <a:pt x="21" y="28"/>
                      </a:moveTo>
                      <a:cubicBezTo>
                        <a:pt x="16" y="28"/>
                        <a:pt x="13" y="25"/>
                        <a:pt x="13" y="20"/>
                      </a:cubicBezTo>
                      <a:cubicBezTo>
                        <a:pt x="13" y="16"/>
                        <a:pt x="16" y="13"/>
                        <a:pt x="21" y="13"/>
                      </a:cubicBezTo>
                      <a:cubicBezTo>
                        <a:pt x="25" y="13"/>
                        <a:pt x="28" y="16"/>
                        <a:pt x="28" y="20"/>
                      </a:cubicBezTo>
                      <a:cubicBezTo>
                        <a:pt x="28" y="25"/>
                        <a:pt x="25" y="28"/>
                        <a:pt x="21" y="28"/>
                      </a:cubicBezTo>
                      <a:close/>
                      <a:moveTo>
                        <a:pt x="40" y="17"/>
                      </a:moveTo>
                      <a:cubicBezTo>
                        <a:pt x="37" y="17"/>
                        <a:pt x="37" y="17"/>
                        <a:pt x="37" y="17"/>
                      </a:cubicBezTo>
                      <a:cubicBezTo>
                        <a:pt x="35" y="17"/>
                        <a:pt x="35" y="16"/>
                        <a:pt x="35" y="16"/>
                      </a:cubicBezTo>
                      <a:cubicBezTo>
                        <a:pt x="35" y="16"/>
                        <a:pt x="35" y="16"/>
                        <a:pt x="35" y="16"/>
                      </a:cubicBezTo>
                      <a:cubicBezTo>
                        <a:pt x="35" y="15"/>
                        <a:pt x="34" y="15"/>
                        <a:pt x="34" y="14"/>
                      </a:cubicBezTo>
                      <a:cubicBezTo>
                        <a:pt x="34" y="13"/>
                        <a:pt x="34" y="13"/>
                        <a:pt x="34" y="12"/>
                      </a:cubicBezTo>
                      <a:cubicBezTo>
                        <a:pt x="37" y="8"/>
                        <a:pt x="37" y="8"/>
                        <a:pt x="37" y="8"/>
                      </a:cubicBezTo>
                      <a:cubicBezTo>
                        <a:pt x="37" y="7"/>
                        <a:pt x="37" y="7"/>
                        <a:pt x="37" y="7"/>
                      </a:cubicBezTo>
                      <a:cubicBezTo>
                        <a:pt x="35" y="5"/>
                        <a:pt x="35" y="5"/>
                        <a:pt x="35" y="5"/>
                      </a:cubicBezTo>
                      <a:cubicBezTo>
                        <a:pt x="34" y="4"/>
                        <a:pt x="34" y="4"/>
                        <a:pt x="33" y="5"/>
                      </a:cubicBezTo>
                      <a:cubicBezTo>
                        <a:pt x="29" y="7"/>
                        <a:pt x="29" y="7"/>
                        <a:pt x="29" y="7"/>
                      </a:cubicBezTo>
                      <a:cubicBezTo>
                        <a:pt x="28" y="7"/>
                        <a:pt x="28" y="7"/>
                        <a:pt x="27" y="7"/>
                      </a:cubicBezTo>
                      <a:cubicBezTo>
                        <a:pt x="27" y="7"/>
                        <a:pt x="26" y="7"/>
                        <a:pt x="25" y="6"/>
                      </a:cubicBezTo>
                      <a:cubicBezTo>
                        <a:pt x="25" y="6"/>
                        <a:pt x="24" y="6"/>
                        <a:pt x="24" y="5"/>
                      </a:cubicBezTo>
                      <a:cubicBezTo>
                        <a:pt x="24" y="1"/>
                        <a:pt x="24" y="1"/>
                        <a:pt x="24" y="1"/>
                      </a:cubicBezTo>
                      <a:cubicBezTo>
                        <a:pt x="24" y="0"/>
                        <a:pt x="23" y="0"/>
                        <a:pt x="23" y="0"/>
                      </a:cubicBezTo>
                      <a:cubicBezTo>
                        <a:pt x="20" y="0"/>
                        <a:pt x="20" y="0"/>
                        <a:pt x="20" y="0"/>
                      </a:cubicBezTo>
                      <a:cubicBezTo>
                        <a:pt x="19" y="0"/>
                        <a:pt x="19" y="0"/>
                        <a:pt x="19" y="1"/>
                      </a:cubicBezTo>
                      <a:cubicBezTo>
                        <a:pt x="17" y="4"/>
                        <a:pt x="17" y="4"/>
                        <a:pt x="17" y="4"/>
                      </a:cubicBezTo>
                      <a:cubicBezTo>
                        <a:pt x="17" y="6"/>
                        <a:pt x="17" y="6"/>
                        <a:pt x="16" y="6"/>
                      </a:cubicBezTo>
                      <a:cubicBezTo>
                        <a:pt x="15" y="7"/>
                        <a:pt x="15" y="7"/>
                        <a:pt x="14" y="7"/>
                      </a:cubicBezTo>
                      <a:cubicBezTo>
                        <a:pt x="14" y="7"/>
                        <a:pt x="13" y="7"/>
                        <a:pt x="12" y="7"/>
                      </a:cubicBezTo>
                      <a:cubicBezTo>
                        <a:pt x="9" y="5"/>
                        <a:pt x="9" y="5"/>
                        <a:pt x="9" y="5"/>
                      </a:cubicBezTo>
                      <a:cubicBezTo>
                        <a:pt x="9" y="4"/>
                        <a:pt x="8" y="4"/>
                        <a:pt x="8" y="5"/>
                      </a:cubicBezTo>
                      <a:cubicBezTo>
                        <a:pt x="6" y="7"/>
                        <a:pt x="6" y="7"/>
                        <a:pt x="6" y="7"/>
                      </a:cubicBezTo>
                      <a:cubicBezTo>
                        <a:pt x="4" y="7"/>
                        <a:pt x="4" y="8"/>
                        <a:pt x="6" y="8"/>
                      </a:cubicBezTo>
                      <a:cubicBezTo>
                        <a:pt x="8" y="12"/>
                        <a:pt x="8" y="12"/>
                        <a:pt x="8" y="12"/>
                      </a:cubicBezTo>
                      <a:cubicBezTo>
                        <a:pt x="9" y="13"/>
                        <a:pt x="9" y="13"/>
                        <a:pt x="8" y="14"/>
                      </a:cubicBezTo>
                      <a:cubicBezTo>
                        <a:pt x="8" y="14"/>
                        <a:pt x="8" y="14"/>
                        <a:pt x="8" y="14"/>
                      </a:cubicBezTo>
                      <a:cubicBezTo>
                        <a:pt x="8" y="15"/>
                        <a:pt x="8" y="15"/>
                        <a:pt x="8" y="16"/>
                      </a:cubicBezTo>
                      <a:cubicBezTo>
                        <a:pt x="8" y="16"/>
                        <a:pt x="8" y="16"/>
                        <a:pt x="8" y="16"/>
                      </a:cubicBezTo>
                      <a:cubicBezTo>
                        <a:pt x="7" y="16"/>
                        <a:pt x="7" y="17"/>
                        <a:pt x="6" y="17"/>
                      </a:cubicBezTo>
                      <a:cubicBezTo>
                        <a:pt x="1" y="17"/>
                        <a:pt x="1" y="17"/>
                        <a:pt x="1" y="17"/>
                      </a:cubicBezTo>
                      <a:cubicBezTo>
                        <a:pt x="1" y="18"/>
                        <a:pt x="0" y="18"/>
                        <a:pt x="0" y="19"/>
                      </a:cubicBezTo>
                      <a:cubicBezTo>
                        <a:pt x="0" y="21"/>
                        <a:pt x="0" y="21"/>
                        <a:pt x="0" y="21"/>
                      </a:cubicBezTo>
                      <a:cubicBezTo>
                        <a:pt x="0" y="22"/>
                        <a:pt x="1" y="22"/>
                        <a:pt x="1" y="23"/>
                      </a:cubicBezTo>
                      <a:cubicBezTo>
                        <a:pt x="6" y="23"/>
                        <a:pt x="6" y="23"/>
                        <a:pt x="6" y="23"/>
                      </a:cubicBezTo>
                      <a:cubicBezTo>
                        <a:pt x="7" y="23"/>
                        <a:pt x="7" y="25"/>
                        <a:pt x="8" y="25"/>
                      </a:cubicBezTo>
                      <a:cubicBezTo>
                        <a:pt x="8" y="25"/>
                        <a:pt x="8" y="25"/>
                        <a:pt x="8" y="25"/>
                      </a:cubicBezTo>
                      <a:cubicBezTo>
                        <a:pt x="8" y="26"/>
                        <a:pt x="8" y="26"/>
                        <a:pt x="8" y="27"/>
                      </a:cubicBezTo>
                      <a:cubicBezTo>
                        <a:pt x="8" y="27"/>
                        <a:pt x="8" y="27"/>
                        <a:pt x="8" y="27"/>
                      </a:cubicBezTo>
                      <a:cubicBezTo>
                        <a:pt x="9" y="28"/>
                        <a:pt x="9" y="28"/>
                        <a:pt x="8" y="29"/>
                      </a:cubicBezTo>
                      <a:cubicBezTo>
                        <a:pt x="6" y="32"/>
                        <a:pt x="6" y="32"/>
                        <a:pt x="6" y="32"/>
                      </a:cubicBezTo>
                      <a:cubicBezTo>
                        <a:pt x="4" y="32"/>
                        <a:pt x="4" y="33"/>
                        <a:pt x="6" y="33"/>
                      </a:cubicBezTo>
                      <a:cubicBezTo>
                        <a:pt x="8" y="35"/>
                        <a:pt x="8" y="35"/>
                        <a:pt x="8" y="35"/>
                      </a:cubicBezTo>
                      <a:cubicBezTo>
                        <a:pt x="8" y="36"/>
                        <a:pt x="9" y="36"/>
                        <a:pt x="9" y="35"/>
                      </a:cubicBezTo>
                      <a:cubicBezTo>
                        <a:pt x="12" y="33"/>
                        <a:pt x="12" y="33"/>
                        <a:pt x="12" y="33"/>
                      </a:cubicBezTo>
                      <a:cubicBezTo>
                        <a:pt x="13" y="33"/>
                        <a:pt x="14" y="33"/>
                        <a:pt x="14" y="33"/>
                      </a:cubicBezTo>
                      <a:cubicBezTo>
                        <a:pt x="14" y="33"/>
                        <a:pt x="14" y="33"/>
                        <a:pt x="14" y="33"/>
                      </a:cubicBezTo>
                      <a:cubicBezTo>
                        <a:pt x="15" y="33"/>
                        <a:pt x="15" y="33"/>
                        <a:pt x="16" y="34"/>
                      </a:cubicBezTo>
                      <a:cubicBezTo>
                        <a:pt x="16" y="34"/>
                        <a:pt x="16" y="34"/>
                        <a:pt x="16" y="34"/>
                      </a:cubicBezTo>
                      <a:cubicBezTo>
                        <a:pt x="17" y="34"/>
                        <a:pt x="17" y="34"/>
                        <a:pt x="17" y="35"/>
                      </a:cubicBezTo>
                      <a:cubicBezTo>
                        <a:pt x="19" y="40"/>
                        <a:pt x="19" y="40"/>
                        <a:pt x="19" y="40"/>
                      </a:cubicBezTo>
                      <a:cubicBezTo>
                        <a:pt x="19" y="41"/>
                        <a:pt x="19" y="41"/>
                        <a:pt x="20" y="41"/>
                      </a:cubicBezTo>
                      <a:cubicBezTo>
                        <a:pt x="23" y="41"/>
                        <a:pt x="23" y="41"/>
                        <a:pt x="23" y="41"/>
                      </a:cubicBezTo>
                      <a:cubicBezTo>
                        <a:pt x="23" y="41"/>
                        <a:pt x="24" y="41"/>
                        <a:pt x="24" y="40"/>
                      </a:cubicBezTo>
                      <a:cubicBezTo>
                        <a:pt x="24" y="36"/>
                        <a:pt x="24" y="36"/>
                        <a:pt x="24" y="36"/>
                      </a:cubicBezTo>
                      <a:cubicBezTo>
                        <a:pt x="24" y="34"/>
                        <a:pt x="25" y="34"/>
                        <a:pt x="25" y="34"/>
                      </a:cubicBezTo>
                      <a:cubicBezTo>
                        <a:pt x="26" y="34"/>
                        <a:pt x="26" y="34"/>
                        <a:pt x="26" y="34"/>
                      </a:cubicBezTo>
                      <a:cubicBezTo>
                        <a:pt x="26" y="33"/>
                        <a:pt x="27" y="33"/>
                        <a:pt x="27" y="33"/>
                      </a:cubicBezTo>
                      <a:cubicBezTo>
                        <a:pt x="27" y="33"/>
                        <a:pt x="27" y="33"/>
                        <a:pt x="27" y="33"/>
                      </a:cubicBezTo>
                      <a:cubicBezTo>
                        <a:pt x="28" y="33"/>
                        <a:pt x="28" y="33"/>
                        <a:pt x="29" y="33"/>
                      </a:cubicBezTo>
                      <a:cubicBezTo>
                        <a:pt x="33" y="35"/>
                        <a:pt x="33" y="35"/>
                        <a:pt x="33" y="35"/>
                      </a:cubicBezTo>
                      <a:cubicBezTo>
                        <a:pt x="33" y="36"/>
                        <a:pt x="34" y="36"/>
                        <a:pt x="35" y="35"/>
                      </a:cubicBezTo>
                      <a:cubicBezTo>
                        <a:pt x="37" y="33"/>
                        <a:pt x="37" y="33"/>
                        <a:pt x="37" y="33"/>
                      </a:cubicBezTo>
                      <a:cubicBezTo>
                        <a:pt x="37" y="32"/>
                        <a:pt x="37" y="32"/>
                        <a:pt x="37" y="32"/>
                      </a:cubicBezTo>
                      <a:cubicBezTo>
                        <a:pt x="34" y="29"/>
                        <a:pt x="34" y="29"/>
                        <a:pt x="34" y="29"/>
                      </a:cubicBezTo>
                      <a:cubicBezTo>
                        <a:pt x="34" y="28"/>
                        <a:pt x="34" y="28"/>
                        <a:pt x="34" y="27"/>
                      </a:cubicBezTo>
                      <a:cubicBezTo>
                        <a:pt x="34" y="27"/>
                        <a:pt x="34" y="27"/>
                        <a:pt x="34" y="27"/>
                      </a:cubicBezTo>
                      <a:cubicBezTo>
                        <a:pt x="34" y="26"/>
                        <a:pt x="35" y="26"/>
                        <a:pt x="35" y="25"/>
                      </a:cubicBezTo>
                      <a:cubicBezTo>
                        <a:pt x="35" y="25"/>
                        <a:pt x="35" y="25"/>
                        <a:pt x="35" y="25"/>
                      </a:cubicBezTo>
                      <a:cubicBezTo>
                        <a:pt x="35" y="25"/>
                        <a:pt x="35" y="23"/>
                        <a:pt x="37" y="23"/>
                      </a:cubicBezTo>
                      <a:cubicBezTo>
                        <a:pt x="40" y="23"/>
                        <a:pt x="40" y="23"/>
                        <a:pt x="40" y="23"/>
                      </a:cubicBezTo>
                      <a:cubicBezTo>
                        <a:pt x="41" y="22"/>
                        <a:pt x="41" y="22"/>
                        <a:pt x="41" y="21"/>
                      </a:cubicBezTo>
                      <a:cubicBezTo>
                        <a:pt x="41" y="19"/>
                        <a:pt x="41" y="19"/>
                        <a:pt x="41" y="19"/>
                      </a:cubicBezTo>
                      <a:cubicBezTo>
                        <a:pt x="41" y="18"/>
                        <a:pt x="41" y="18"/>
                        <a:pt x="40" y="1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sp>
            <p:nvSpPr>
              <p:cNvPr id="242" name="Freeform 57">
                <a:extLst>
                  <a:ext uri="{FF2B5EF4-FFF2-40B4-BE49-F238E27FC236}">
                    <a16:creationId xmlns:a16="http://schemas.microsoft.com/office/drawing/2014/main" id="{493B6B22-EC76-41B0-A775-BFF72C8539A3}"/>
                  </a:ext>
                </a:extLst>
              </p:cNvPr>
              <p:cNvSpPr>
                <a:spLocks noEditPoints="1"/>
              </p:cNvSpPr>
              <p:nvPr/>
            </p:nvSpPr>
            <p:spPr bwMode="auto">
              <a:xfrm>
                <a:off x="7596187" y="3162302"/>
                <a:ext cx="103187" cy="10318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1A1A1A"/>
                  </a:solidFill>
                  <a:effectLst/>
                  <a:uLnTx/>
                  <a:uFillTx/>
                  <a:latin typeface="Segoe UI"/>
                  <a:ea typeface="+mn-ea"/>
                  <a:cs typeface="+mn-cs"/>
                </a:endParaRPr>
              </a:p>
            </p:txBody>
          </p:sp>
        </p:grpSp>
      </p:grpSp>
      <p:sp>
        <p:nvSpPr>
          <p:cNvPr id="124" name="Text Placeholder 4">
            <a:extLst>
              <a:ext uri="{FF2B5EF4-FFF2-40B4-BE49-F238E27FC236}">
                <a16:creationId xmlns:a16="http://schemas.microsoft.com/office/drawing/2014/main" id="{C31F7727-1654-404D-A151-8D07DDFFF9D8}"/>
              </a:ext>
            </a:extLst>
          </p:cNvPr>
          <p:cNvSpPr txBox="1">
            <a:spLocks/>
          </p:cNvSpPr>
          <p:nvPr/>
        </p:nvSpPr>
        <p:spPr>
          <a:xfrm>
            <a:off x="496943" y="1463954"/>
            <a:ext cx="11102925" cy="129266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t>Advancements in AI are different than other technologies because of the </a:t>
            </a:r>
            <a:r>
              <a:rPr lang="en-US">
                <a:solidFill>
                  <a:schemeClr val="accent1"/>
                </a:solidFill>
                <a:latin typeface="+mj-lt"/>
              </a:rPr>
              <a:t>pace of innovation</a:t>
            </a:r>
            <a:r>
              <a:rPr lang="en-US"/>
              <a:t>, and its </a:t>
            </a:r>
            <a:r>
              <a:rPr lang="en-US">
                <a:solidFill>
                  <a:schemeClr val="accent1"/>
                </a:solidFill>
                <a:latin typeface="+mj-lt"/>
              </a:rPr>
              <a:t>proximity to human </a:t>
            </a:r>
            <a:r>
              <a:rPr lang="en-US"/>
              <a:t>intelligence</a:t>
            </a:r>
            <a:r>
              <a:rPr lang="en-US">
                <a:solidFill>
                  <a:schemeClr val="accent1"/>
                </a:solidFill>
                <a:latin typeface="+mj-lt"/>
              </a:rPr>
              <a:t> </a:t>
            </a:r>
            <a:r>
              <a:rPr lang="en-US"/>
              <a:t>- impacting us at a personal and societal level.</a:t>
            </a:r>
          </a:p>
        </p:txBody>
      </p:sp>
    </p:spTree>
    <p:extLst>
      <p:ext uri="{BB962C8B-B14F-4D97-AF65-F5344CB8AC3E}">
        <p14:creationId xmlns:p14="http://schemas.microsoft.com/office/powerpoint/2010/main" val="185312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42" presetClass="path" presetSubtype="0" decel="100000" fill="hold" grpId="1" nodeType="withEffect">
                                  <p:stCondLst>
                                    <p:cond delay="100"/>
                                  </p:stCondLst>
                                  <p:childTnLst>
                                    <p:animMotion origin="layout" path="M -8.33333E-7 1.11111E-6 L -8.33333E-7 0.03542 " pathEditMode="relative" rAng="0" ptsTypes="AA">
                                      <p:cBhvr>
                                        <p:cTn id="9" dur="700" spd="-100000" fill="hold"/>
                                        <p:tgtEl>
                                          <p:spTgt spid="96"/>
                                        </p:tgtEl>
                                        <p:attrNameLst>
                                          <p:attrName>ppt_x</p:attrName>
                                          <p:attrName>ppt_y</p:attrName>
                                        </p:attrNameLst>
                                      </p:cBhvr>
                                      <p:rCtr x="0" y="1759"/>
                                    </p:animMotion>
                                  </p:childTnLst>
                                </p:cTn>
                              </p:par>
                              <p:par>
                                <p:cTn id="10" presetID="10" presetClass="entr" presetSubtype="0" fill="hold" nodeType="withEffect">
                                  <p:stCondLst>
                                    <p:cond delay="10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par>
                                <p:cTn id="13" presetID="42" presetClass="path" presetSubtype="0" decel="100000" fill="hold" nodeType="withEffect">
                                  <p:stCondLst>
                                    <p:cond delay="100"/>
                                  </p:stCondLst>
                                  <p:childTnLst>
                                    <p:animMotion origin="layout" path="M -8.33333E-7 4.07407E-6 L -8.33333E-7 0.03541 " pathEditMode="relative" rAng="0" ptsTypes="AA">
                                      <p:cBhvr>
                                        <p:cTn id="14" dur="700" spd="-100000" fill="hold"/>
                                        <p:tgtEl>
                                          <p:spTgt spid="100"/>
                                        </p:tgtEl>
                                        <p:attrNameLst>
                                          <p:attrName>ppt_x</p:attrName>
                                          <p:attrName>ppt_y</p:attrName>
                                        </p:attrNameLst>
                                      </p:cBhvr>
                                      <p:rCtr x="0" y="1759"/>
                                    </p:animMotion>
                                  </p:childTnLst>
                                </p:cTn>
                              </p:par>
                              <p:par>
                                <p:cTn id="15" presetID="10" presetClass="entr" presetSubtype="0" fill="hold" grpId="0" nodeType="withEffect">
                                  <p:stCondLst>
                                    <p:cond delay="20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par>
                                <p:cTn id="18" presetID="42" presetClass="path" presetSubtype="0" decel="100000" fill="hold" grpId="1" nodeType="withEffect">
                                  <p:stCondLst>
                                    <p:cond delay="200"/>
                                  </p:stCondLst>
                                  <p:childTnLst>
                                    <p:animMotion origin="layout" path="M 3.33333E-6 -1.48148E-6 L 3.33333E-6 0.03542 " pathEditMode="relative" rAng="0" ptsTypes="AA">
                                      <p:cBhvr>
                                        <p:cTn id="19" dur="700" spd="-100000" fill="hold"/>
                                        <p:tgtEl>
                                          <p:spTgt spid="95"/>
                                        </p:tgtEl>
                                        <p:attrNameLst>
                                          <p:attrName>ppt_x</p:attrName>
                                          <p:attrName>ppt_y</p:attrName>
                                        </p:attrNameLst>
                                      </p:cBhvr>
                                      <p:rCtr x="0" y="1759"/>
                                    </p:animMotion>
                                  </p:childTnLst>
                                </p:cTn>
                              </p:par>
                              <p:par>
                                <p:cTn id="20" presetID="10" presetClass="entr" presetSubtype="0" fill="hold" nodeType="withEffect">
                                  <p:stCondLst>
                                    <p:cond delay="200"/>
                                  </p:stCondLst>
                                  <p:childTnLst>
                                    <p:set>
                                      <p:cBhvr>
                                        <p:cTn id="21" dur="1" fill="hold">
                                          <p:stCondLst>
                                            <p:cond delay="0"/>
                                          </p:stCondLst>
                                        </p:cTn>
                                        <p:tgtEl>
                                          <p:spTgt spid="198"/>
                                        </p:tgtEl>
                                        <p:attrNameLst>
                                          <p:attrName>style.visibility</p:attrName>
                                        </p:attrNameLst>
                                      </p:cBhvr>
                                      <p:to>
                                        <p:strVal val="visible"/>
                                      </p:to>
                                    </p:set>
                                    <p:animEffect transition="in" filter="fade">
                                      <p:cBhvr>
                                        <p:cTn id="22" dur="500"/>
                                        <p:tgtEl>
                                          <p:spTgt spid="198"/>
                                        </p:tgtEl>
                                      </p:cBhvr>
                                    </p:animEffect>
                                  </p:childTnLst>
                                </p:cTn>
                              </p:par>
                              <p:par>
                                <p:cTn id="23" presetID="42" presetClass="path" presetSubtype="0" decel="100000" fill="hold" nodeType="withEffect">
                                  <p:stCondLst>
                                    <p:cond delay="200"/>
                                  </p:stCondLst>
                                  <p:childTnLst>
                                    <p:animMotion origin="layout" path="M 3.125E-6 -4.81481E-6 L 3.125E-6 0.03542 " pathEditMode="relative" rAng="0" ptsTypes="AA">
                                      <p:cBhvr>
                                        <p:cTn id="24" dur="700" spd="-100000" fill="hold"/>
                                        <p:tgtEl>
                                          <p:spTgt spid="198"/>
                                        </p:tgtEl>
                                        <p:attrNameLst>
                                          <p:attrName>ppt_x</p:attrName>
                                          <p:attrName>ppt_y</p:attrName>
                                        </p:attrNameLst>
                                      </p:cBhvr>
                                      <p:rCtr x="0" y="1759"/>
                                    </p:animMotion>
                                  </p:childTnLst>
                                </p:cTn>
                              </p:par>
                              <p:par>
                                <p:cTn id="25" presetID="10" presetClass="entr" presetSubtype="0" fill="hold" grpId="0" nodeType="withEffect">
                                  <p:stCondLst>
                                    <p:cond delay="30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42" presetClass="path" presetSubtype="0" decel="100000" fill="hold" grpId="1" nodeType="withEffect">
                                  <p:stCondLst>
                                    <p:cond delay="300"/>
                                  </p:stCondLst>
                                  <p:childTnLst>
                                    <p:animMotion origin="layout" path="M 1.875E-6 1.11111E-6 L 1.875E-6 0.03542 " pathEditMode="relative" rAng="0" ptsTypes="AA">
                                      <p:cBhvr>
                                        <p:cTn id="29" dur="700" spd="-100000" fill="hold"/>
                                        <p:tgtEl>
                                          <p:spTgt spid="98"/>
                                        </p:tgtEl>
                                        <p:attrNameLst>
                                          <p:attrName>ppt_x</p:attrName>
                                          <p:attrName>ppt_y</p:attrName>
                                        </p:attrNameLst>
                                      </p:cBhvr>
                                      <p:rCtr x="0" y="1759"/>
                                    </p:animMotion>
                                  </p:childTnLst>
                                </p:cTn>
                              </p:par>
                              <p:par>
                                <p:cTn id="30" presetID="10" presetClass="entr" presetSubtype="0" fill="hold" nodeType="withEffect">
                                  <p:stCondLst>
                                    <p:cond delay="30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500"/>
                                        <p:tgtEl>
                                          <p:spTgt spid="120"/>
                                        </p:tgtEl>
                                      </p:cBhvr>
                                    </p:animEffect>
                                  </p:childTnLst>
                                </p:cTn>
                              </p:par>
                              <p:par>
                                <p:cTn id="33" presetID="42" presetClass="path" presetSubtype="0" decel="100000" fill="hold" nodeType="withEffect">
                                  <p:stCondLst>
                                    <p:cond delay="300"/>
                                  </p:stCondLst>
                                  <p:childTnLst>
                                    <p:animMotion origin="layout" path="M 1.875E-6 -4.81481E-6 L 1.875E-6 0.03542 " pathEditMode="relative" rAng="0" ptsTypes="AA">
                                      <p:cBhvr>
                                        <p:cTn id="34" dur="700" spd="-100000" fill="hold"/>
                                        <p:tgtEl>
                                          <p:spTgt spid="120"/>
                                        </p:tgtEl>
                                        <p:attrNameLst>
                                          <p:attrName>ppt_x</p:attrName>
                                          <p:attrName>ppt_y</p:attrName>
                                        </p:attrNameLst>
                                      </p:cBhvr>
                                      <p:rCtr x="0" y="1759"/>
                                    </p:animMotion>
                                  </p:childTnLst>
                                </p:cTn>
                              </p:par>
                              <p:par>
                                <p:cTn id="35" presetID="10" presetClass="entr" presetSubtype="0" fill="hold" grpId="0" nodeType="withEffect">
                                  <p:stCondLst>
                                    <p:cond delay="40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42" presetClass="path" presetSubtype="0" decel="100000" fill="hold" grpId="1" nodeType="withEffect">
                                  <p:stCondLst>
                                    <p:cond delay="400"/>
                                  </p:stCondLst>
                                  <p:childTnLst>
                                    <p:animMotion origin="layout" path="M -3.54167E-6 -3.7037E-7 L -3.54167E-6 0.03542 " pathEditMode="relative" rAng="0" ptsTypes="AA">
                                      <p:cBhvr>
                                        <p:cTn id="39" dur="700" spd="-100000" fill="hold"/>
                                        <p:tgtEl>
                                          <p:spTgt spid="97"/>
                                        </p:tgtEl>
                                        <p:attrNameLst>
                                          <p:attrName>ppt_x</p:attrName>
                                          <p:attrName>ppt_y</p:attrName>
                                        </p:attrNameLst>
                                      </p:cBhvr>
                                      <p:rCtr x="0" y="1759"/>
                                    </p:animMotion>
                                  </p:childTnLst>
                                </p:cTn>
                              </p:par>
                              <p:par>
                                <p:cTn id="40" presetID="10" presetClass="entr" presetSubtype="0" fill="hold" nodeType="withEffect">
                                  <p:stCondLst>
                                    <p:cond delay="400"/>
                                  </p:stCondLst>
                                  <p:childTnLst>
                                    <p:set>
                                      <p:cBhvr>
                                        <p:cTn id="41" dur="1" fill="hold">
                                          <p:stCondLst>
                                            <p:cond delay="0"/>
                                          </p:stCondLst>
                                        </p:cTn>
                                        <p:tgtEl>
                                          <p:spTgt spid="218"/>
                                        </p:tgtEl>
                                        <p:attrNameLst>
                                          <p:attrName>style.visibility</p:attrName>
                                        </p:attrNameLst>
                                      </p:cBhvr>
                                      <p:to>
                                        <p:strVal val="visible"/>
                                      </p:to>
                                    </p:set>
                                    <p:animEffect transition="in" filter="fade">
                                      <p:cBhvr>
                                        <p:cTn id="42" dur="500"/>
                                        <p:tgtEl>
                                          <p:spTgt spid="218"/>
                                        </p:tgtEl>
                                      </p:cBhvr>
                                    </p:animEffect>
                                  </p:childTnLst>
                                </p:cTn>
                              </p:par>
                              <p:par>
                                <p:cTn id="43" presetID="42" presetClass="path" presetSubtype="0" decel="100000" fill="hold" nodeType="withEffect">
                                  <p:stCondLst>
                                    <p:cond delay="400"/>
                                  </p:stCondLst>
                                  <p:childTnLst>
                                    <p:animMotion origin="layout" path="M -2.08333E-7 4.07407E-6 L -2.08333E-7 0.03541 " pathEditMode="relative" rAng="0" ptsTypes="AA">
                                      <p:cBhvr>
                                        <p:cTn id="44" dur="700" spd="-100000" fill="hold"/>
                                        <p:tgtEl>
                                          <p:spTgt spid="218"/>
                                        </p:tgtEl>
                                        <p:attrNameLst>
                                          <p:attrName>ppt_x</p:attrName>
                                          <p:attrName>ppt_y</p:attrName>
                                        </p:attrNameLst>
                                      </p:cBhvr>
                                      <p:rCtr x="0" y="1759"/>
                                    </p:animMotion>
                                  </p:childTnLst>
                                </p:cTn>
                              </p:par>
                              <p:par>
                                <p:cTn id="45" presetID="10" presetClass="entr" presetSubtype="0" fill="hold" grpId="0" nodeType="withEffect">
                                  <p:stCondLst>
                                    <p:cond delay="50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par>
                                <p:cTn id="48" presetID="42" presetClass="path" presetSubtype="0" decel="100000" fill="hold" grpId="1" nodeType="withEffect">
                                  <p:stCondLst>
                                    <p:cond delay="500"/>
                                  </p:stCondLst>
                                  <p:childTnLst>
                                    <p:animMotion origin="layout" path="M 3.54167E-6 4.07407E-6 L 3.54167E-6 0.03541 " pathEditMode="relative" rAng="0" ptsTypes="AA">
                                      <p:cBhvr>
                                        <p:cTn id="49" dur="700" spd="-100000" fill="hold"/>
                                        <p:tgtEl>
                                          <p:spTgt spid="99"/>
                                        </p:tgtEl>
                                        <p:attrNameLst>
                                          <p:attrName>ppt_x</p:attrName>
                                          <p:attrName>ppt_y</p:attrName>
                                        </p:attrNameLst>
                                      </p:cBhvr>
                                      <p:rCtr x="0" y="1759"/>
                                    </p:animMotion>
                                  </p:childTnLst>
                                </p:cTn>
                              </p:par>
                              <p:par>
                                <p:cTn id="50" presetID="10" presetClass="entr" presetSubtype="0" fill="hold" nodeType="withEffect">
                                  <p:stCondLst>
                                    <p:cond delay="50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par>
                                <p:cTn id="53" presetID="42" presetClass="path" presetSubtype="0" decel="100000" fill="hold" nodeType="withEffect">
                                  <p:stCondLst>
                                    <p:cond delay="500"/>
                                  </p:stCondLst>
                                  <p:childTnLst>
                                    <p:animMotion origin="layout" path="M 1.45833E-6 4.07407E-6 L 1.45833E-6 0.03541 " pathEditMode="relative" rAng="0" ptsTypes="AA">
                                      <p:cBhvr>
                                        <p:cTn id="54" dur="700" spd="-100000" fill="hold"/>
                                        <p:tgtEl>
                                          <p:spTgt spid="107"/>
                                        </p:tgtEl>
                                        <p:attrNameLst>
                                          <p:attrName>ppt_x</p:attrName>
                                          <p:attrName>ppt_y</p:attrName>
                                        </p:attrNameLst>
                                      </p:cBhvr>
                                      <p:rCtr x="0" y="1759"/>
                                    </p:animMotion>
                                  </p:childTnLst>
                                </p:cTn>
                              </p:par>
                              <p:par>
                                <p:cTn id="55" presetID="10" presetClass="entr" presetSubtype="0" fill="hold" grpId="0" nodeType="withEffect">
                                  <p:stCondLst>
                                    <p:cond delay="600"/>
                                  </p:stCondLst>
                                  <p:childTnLst>
                                    <p:set>
                                      <p:cBhvr>
                                        <p:cTn id="56" dur="1" fill="hold">
                                          <p:stCondLst>
                                            <p:cond delay="0"/>
                                          </p:stCondLst>
                                        </p:cTn>
                                        <p:tgtEl>
                                          <p:spTgt spid="236"/>
                                        </p:tgtEl>
                                        <p:attrNameLst>
                                          <p:attrName>style.visibility</p:attrName>
                                        </p:attrNameLst>
                                      </p:cBhvr>
                                      <p:to>
                                        <p:strVal val="visible"/>
                                      </p:to>
                                    </p:set>
                                    <p:animEffect transition="in" filter="fade">
                                      <p:cBhvr>
                                        <p:cTn id="57" dur="500"/>
                                        <p:tgtEl>
                                          <p:spTgt spid="236"/>
                                        </p:tgtEl>
                                      </p:cBhvr>
                                    </p:animEffect>
                                  </p:childTnLst>
                                </p:cTn>
                              </p:par>
                              <p:par>
                                <p:cTn id="58" presetID="42" presetClass="path" presetSubtype="0" decel="100000" fill="hold" grpId="1" nodeType="withEffect">
                                  <p:stCondLst>
                                    <p:cond delay="600"/>
                                  </p:stCondLst>
                                  <p:childTnLst>
                                    <p:animMotion origin="layout" path="M 3.33333E-6 -1.48148E-6 L 3.33333E-6 0.03542 " pathEditMode="relative" rAng="0" ptsTypes="AA">
                                      <p:cBhvr>
                                        <p:cTn id="59" dur="700" spd="-100000" fill="hold"/>
                                        <p:tgtEl>
                                          <p:spTgt spid="236"/>
                                        </p:tgtEl>
                                        <p:attrNameLst>
                                          <p:attrName>ppt_x</p:attrName>
                                          <p:attrName>ppt_y</p:attrName>
                                        </p:attrNameLst>
                                      </p:cBhvr>
                                      <p:rCtr x="0" y="1759"/>
                                    </p:animMotion>
                                  </p:childTnLst>
                                </p:cTn>
                              </p:par>
                              <p:par>
                                <p:cTn id="60" presetID="10" presetClass="entr" presetSubtype="0" fill="hold" nodeType="withEffect">
                                  <p:stCondLst>
                                    <p:cond delay="600"/>
                                  </p:stCondLst>
                                  <p:childTnLst>
                                    <p:set>
                                      <p:cBhvr>
                                        <p:cTn id="61" dur="1" fill="hold">
                                          <p:stCondLst>
                                            <p:cond delay="0"/>
                                          </p:stCondLst>
                                        </p:cTn>
                                        <p:tgtEl>
                                          <p:spTgt spid="238"/>
                                        </p:tgtEl>
                                        <p:attrNameLst>
                                          <p:attrName>style.visibility</p:attrName>
                                        </p:attrNameLst>
                                      </p:cBhvr>
                                      <p:to>
                                        <p:strVal val="visible"/>
                                      </p:to>
                                    </p:set>
                                    <p:animEffect transition="in" filter="fade">
                                      <p:cBhvr>
                                        <p:cTn id="62" dur="500"/>
                                        <p:tgtEl>
                                          <p:spTgt spid="238"/>
                                        </p:tgtEl>
                                      </p:cBhvr>
                                    </p:animEffect>
                                  </p:childTnLst>
                                </p:cTn>
                              </p:par>
                              <p:par>
                                <p:cTn id="63" presetID="42" presetClass="path" presetSubtype="0" decel="100000" fill="hold" nodeType="withEffect">
                                  <p:stCondLst>
                                    <p:cond delay="600"/>
                                  </p:stCondLst>
                                  <p:childTnLst>
                                    <p:animMotion origin="layout" path="M 1.45833E-6 -3.33333E-6 L 1.45833E-6 0.03542 " pathEditMode="relative" rAng="0" ptsTypes="AA">
                                      <p:cBhvr>
                                        <p:cTn id="64" dur="700" spd="-100000" fill="hold"/>
                                        <p:tgtEl>
                                          <p:spTgt spid="238"/>
                                        </p:tgtEl>
                                        <p:attrNameLst>
                                          <p:attrName>ppt_x</p:attrName>
                                          <p:attrName>ppt_y</p:attrName>
                                        </p:attrNameLst>
                                      </p:cBhvr>
                                      <p:rCtr x="0" y="1759"/>
                                    </p:animMotion>
                                  </p:childTnLst>
                                </p:cTn>
                              </p:par>
                              <p:par>
                                <p:cTn id="65" presetID="10" presetClass="entr" presetSubtype="0" fill="hold" grpId="0" nodeType="withEffect">
                                  <p:stCondLst>
                                    <p:cond delay="1000"/>
                                  </p:stCondLst>
                                  <p:childTnLst>
                                    <p:set>
                                      <p:cBhvr>
                                        <p:cTn id="66" dur="1" fill="hold">
                                          <p:stCondLst>
                                            <p:cond delay="0"/>
                                          </p:stCondLst>
                                        </p:cTn>
                                        <p:tgtEl>
                                          <p:spTgt spid="231"/>
                                        </p:tgtEl>
                                        <p:attrNameLst>
                                          <p:attrName>style.visibility</p:attrName>
                                        </p:attrNameLst>
                                      </p:cBhvr>
                                      <p:to>
                                        <p:strVal val="visible"/>
                                      </p:to>
                                    </p:set>
                                    <p:animEffect transition="in" filter="fade">
                                      <p:cBhvr>
                                        <p:cTn id="67" dur="500"/>
                                        <p:tgtEl>
                                          <p:spTgt spid="231"/>
                                        </p:tgtEl>
                                      </p:cBhvr>
                                    </p:animEffect>
                                  </p:childTnLst>
                                </p:cTn>
                              </p:par>
                              <p:par>
                                <p:cTn id="68" presetID="42" presetClass="path" presetSubtype="0" decel="100000" fill="hold" grpId="1" nodeType="withEffect">
                                  <p:stCondLst>
                                    <p:cond delay="1000"/>
                                  </p:stCondLst>
                                  <p:childTnLst>
                                    <p:animMotion origin="layout" path="M -8.33333E-7 2.96296E-6 L -8.33333E-7 0.03541 " pathEditMode="relative" rAng="0" ptsTypes="AA">
                                      <p:cBhvr>
                                        <p:cTn id="69" dur="700" spd="-100000" fill="hold"/>
                                        <p:tgtEl>
                                          <p:spTgt spid="231"/>
                                        </p:tgtEl>
                                        <p:attrNameLst>
                                          <p:attrName>ppt_x</p:attrName>
                                          <p:attrName>ppt_y</p:attrName>
                                        </p:attrNameLst>
                                      </p:cBhvr>
                                      <p:rCtr x="0" y="1759"/>
                                    </p:animMotion>
                                  </p:childTnLst>
                                </p:cTn>
                              </p:par>
                              <p:par>
                                <p:cTn id="70" presetID="10" presetClass="entr" presetSubtype="0" fill="hold" grpId="0" nodeType="withEffect">
                                  <p:stCondLst>
                                    <p:cond delay="1100"/>
                                  </p:stCondLst>
                                  <p:childTnLst>
                                    <p:set>
                                      <p:cBhvr>
                                        <p:cTn id="71" dur="1" fill="hold">
                                          <p:stCondLst>
                                            <p:cond delay="0"/>
                                          </p:stCondLst>
                                        </p:cTn>
                                        <p:tgtEl>
                                          <p:spTgt spid="232"/>
                                        </p:tgtEl>
                                        <p:attrNameLst>
                                          <p:attrName>style.visibility</p:attrName>
                                        </p:attrNameLst>
                                      </p:cBhvr>
                                      <p:to>
                                        <p:strVal val="visible"/>
                                      </p:to>
                                    </p:set>
                                    <p:animEffect transition="in" filter="fade">
                                      <p:cBhvr>
                                        <p:cTn id="72" dur="500"/>
                                        <p:tgtEl>
                                          <p:spTgt spid="232"/>
                                        </p:tgtEl>
                                      </p:cBhvr>
                                    </p:animEffect>
                                  </p:childTnLst>
                                </p:cTn>
                              </p:par>
                              <p:par>
                                <p:cTn id="73" presetID="42" presetClass="path" presetSubtype="0" decel="100000" fill="hold" grpId="1" nodeType="withEffect">
                                  <p:stCondLst>
                                    <p:cond delay="1100"/>
                                  </p:stCondLst>
                                  <p:childTnLst>
                                    <p:animMotion origin="layout" path="M 3.33333E-6 2.96296E-6 L 3.33333E-6 0.03541 " pathEditMode="relative" rAng="0" ptsTypes="AA">
                                      <p:cBhvr>
                                        <p:cTn id="74" dur="700" spd="-100000" fill="hold"/>
                                        <p:tgtEl>
                                          <p:spTgt spid="232"/>
                                        </p:tgtEl>
                                        <p:attrNameLst>
                                          <p:attrName>ppt_x</p:attrName>
                                          <p:attrName>ppt_y</p:attrName>
                                        </p:attrNameLst>
                                      </p:cBhvr>
                                      <p:rCtr x="0" y="1759"/>
                                    </p:animMotion>
                                  </p:childTnLst>
                                </p:cTn>
                              </p:par>
                              <p:par>
                                <p:cTn id="75" presetID="10" presetClass="entr" presetSubtype="0" fill="hold" grpId="0" nodeType="withEffect">
                                  <p:stCondLst>
                                    <p:cond delay="1200"/>
                                  </p:stCondLst>
                                  <p:childTnLst>
                                    <p:set>
                                      <p:cBhvr>
                                        <p:cTn id="76" dur="1" fill="hold">
                                          <p:stCondLst>
                                            <p:cond delay="0"/>
                                          </p:stCondLst>
                                        </p:cTn>
                                        <p:tgtEl>
                                          <p:spTgt spid="233"/>
                                        </p:tgtEl>
                                        <p:attrNameLst>
                                          <p:attrName>style.visibility</p:attrName>
                                        </p:attrNameLst>
                                      </p:cBhvr>
                                      <p:to>
                                        <p:strVal val="visible"/>
                                      </p:to>
                                    </p:set>
                                    <p:animEffect transition="in" filter="fade">
                                      <p:cBhvr>
                                        <p:cTn id="77" dur="500"/>
                                        <p:tgtEl>
                                          <p:spTgt spid="233"/>
                                        </p:tgtEl>
                                      </p:cBhvr>
                                    </p:animEffect>
                                  </p:childTnLst>
                                </p:cTn>
                              </p:par>
                              <p:par>
                                <p:cTn id="78" presetID="42" presetClass="path" presetSubtype="0" decel="100000" fill="hold" grpId="1" nodeType="withEffect">
                                  <p:stCondLst>
                                    <p:cond delay="1200"/>
                                  </p:stCondLst>
                                  <p:childTnLst>
                                    <p:animMotion origin="layout" path="M 2.08333E-6 2.96296E-6 L 2.08333E-6 0.03541 " pathEditMode="relative" rAng="0" ptsTypes="AA">
                                      <p:cBhvr>
                                        <p:cTn id="79" dur="700" spd="-100000" fill="hold"/>
                                        <p:tgtEl>
                                          <p:spTgt spid="233"/>
                                        </p:tgtEl>
                                        <p:attrNameLst>
                                          <p:attrName>ppt_x</p:attrName>
                                          <p:attrName>ppt_y</p:attrName>
                                        </p:attrNameLst>
                                      </p:cBhvr>
                                      <p:rCtr x="0" y="1759"/>
                                    </p:animMotion>
                                  </p:childTnLst>
                                </p:cTn>
                              </p:par>
                              <p:par>
                                <p:cTn id="80" presetID="10" presetClass="entr" presetSubtype="0" fill="hold" grpId="0" nodeType="withEffect">
                                  <p:stCondLst>
                                    <p:cond delay="1300"/>
                                  </p:stCondLst>
                                  <p:childTnLst>
                                    <p:set>
                                      <p:cBhvr>
                                        <p:cTn id="81" dur="1" fill="hold">
                                          <p:stCondLst>
                                            <p:cond delay="0"/>
                                          </p:stCondLst>
                                        </p:cTn>
                                        <p:tgtEl>
                                          <p:spTgt spid="234"/>
                                        </p:tgtEl>
                                        <p:attrNameLst>
                                          <p:attrName>style.visibility</p:attrName>
                                        </p:attrNameLst>
                                      </p:cBhvr>
                                      <p:to>
                                        <p:strVal val="visible"/>
                                      </p:to>
                                    </p:set>
                                    <p:animEffect transition="in" filter="fade">
                                      <p:cBhvr>
                                        <p:cTn id="82" dur="500"/>
                                        <p:tgtEl>
                                          <p:spTgt spid="234"/>
                                        </p:tgtEl>
                                      </p:cBhvr>
                                    </p:animEffect>
                                  </p:childTnLst>
                                </p:cTn>
                              </p:par>
                              <p:par>
                                <p:cTn id="83" presetID="42" presetClass="path" presetSubtype="0" decel="100000" fill="hold" grpId="1" nodeType="withEffect">
                                  <p:stCondLst>
                                    <p:cond delay="1300"/>
                                  </p:stCondLst>
                                  <p:childTnLst>
                                    <p:animMotion origin="layout" path="M -3.54167E-6 2.96296E-6 L -3.54167E-6 0.03541 " pathEditMode="relative" rAng="0" ptsTypes="AA">
                                      <p:cBhvr>
                                        <p:cTn id="84" dur="700" spd="-100000" fill="hold"/>
                                        <p:tgtEl>
                                          <p:spTgt spid="234"/>
                                        </p:tgtEl>
                                        <p:attrNameLst>
                                          <p:attrName>ppt_x</p:attrName>
                                          <p:attrName>ppt_y</p:attrName>
                                        </p:attrNameLst>
                                      </p:cBhvr>
                                      <p:rCtr x="0" y="1759"/>
                                    </p:animMotion>
                                  </p:childTnLst>
                                </p:cTn>
                              </p:par>
                              <p:par>
                                <p:cTn id="85" presetID="10" presetClass="entr" presetSubtype="0" fill="hold" grpId="0" nodeType="withEffect">
                                  <p:stCondLst>
                                    <p:cond delay="1400"/>
                                  </p:stCondLst>
                                  <p:childTnLst>
                                    <p:set>
                                      <p:cBhvr>
                                        <p:cTn id="86" dur="1" fill="hold">
                                          <p:stCondLst>
                                            <p:cond delay="0"/>
                                          </p:stCondLst>
                                        </p:cTn>
                                        <p:tgtEl>
                                          <p:spTgt spid="235"/>
                                        </p:tgtEl>
                                        <p:attrNameLst>
                                          <p:attrName>style.visibility</p:attrName>
                                        </p:attrNameLst>
                                      </p:cBhvr>
                                      <p:to>
                                        <p:strVal val="visible"/>
                                      </p:to>
                                    </p:set>
                                    <p:animEffect transition="in" filter="fade">
                                      <p:cBhvr>
                                        <p:cTn id="87" dur="500"/>
                                        <p:tgtEl>
                                          <p:spTgt spid="235"/>
                                        </p:tgtEl>
                                      </p:cBhvr>
                                    </p:animEffect>
                                  </p:childTnLst>
                                </p:cTn>
                              </p:par>
                              <p:par>
                                <p:cTn id="88" presetID="42" presetClass="path" presetSubtype="0" decel="100000" fill="hold" grpId="1" nodeType="withEffect">
                                  <p:stCondLst>
                                    <p:cond delay="1400"/>
                                  </p:stCondLst>
                                  <p:childTnLst>
                                    <p:animMotion origin="layout" path="M 3.54167E-6 2.96296E-6 L 3.54167E-6 0.03541 " pathEditMode="relative" rAng="0" ptsTypes="AA">
                                      <p:cBhvr>
                                        <p:cTn id="89" dur="700" spd="-100000" fill="hold"/>
                                        <p:tgtEl>
                                          <p:spTgt spid="235"/>
                                        </p:tgtEl>
                                        <p:attrNameLst>
                                          <p:attrName>ppt_x</p:attrName>
                                          <p:attrName>ppt_y</p:attrName>
                                        </p:attrNameLst>
                                      </p:cBhvr>
                                      <p:rCtr x="0" y="1759"/>
                                    </p:animMotion>
                                  </p:childTnLst>
                                </p:cTn>
                              </p:par>
                              <p:par>
                                <p:cTn id="90" presetID="10" presetClass="entr" presetSubtype="0" fill="hold" grpId="0" nodeType="withEffect">
                                  <p:stCondLst>
                                    <p:cond delay="1500"/>
                                  </p:stCondLst>
                                  <p:childTnLst>
                                    <p:set>
                                      <p:cBhvr>
                                        <p:cTn id="91" dur="1" fill="hold">
                                          <p:stCondLst>
                                            <p:cond delay="0"/>
                                          </p:stCondLst>
                                        </p:cTn>
                                        <p:tgtEl>
                                          <p:spTgt spid="237"/>
                                        </p:tgtEl>
                                        <p:attrNameLst>
                                          <p:attrName>style.visibility</p:attrName>
                                        </p:attrNameLst>
                                      </p:cBhvr>
                                      <p:to>
                                        <p:strVal val="visible"/>
                                      </p:to>
                                    </p:set>
                                    <p:animEffect transition="in" filter="fade">
                                      <p:cBhvr>
                                        <p:cTn id="92" dur="500"/>
                                        <p:tgtEl>
                                          <p:spTgt spid="237"/>
                                        </p:tgtEl>
                                      </p:cBhvr>
                                    </p:animEffect>
                                  </p:childTnLst>
                                </p:cTn>
                              </p:par>
                              <p:par>
                                <p:cTn id="93" presetID="42" presetClass="path" presetSubtype="0" decel="100000" fill="hold" grpId="1" nodeType="withEffect">
                                  <p:stCondLst>
                                    <p:cond delay="1500"/>
                                  </p:stCondLst>
                                  <p:childTnLst>
                                    <p:animMotion origin="layout" path="M 3.33333E-6 2.96296E-6 L 3.33333E-6 0.03541 " pathEditMode="relative" rAng="0" ptsTypes="AA">
                                      <p:cBhvr>
                                        <p:cTn id="94" dur="700" spd="-100000" fill="hold"/>
                                        <p:tgtEl>
                                          <p:spTgt spid="237"/>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5" grpId="1"/>
      <p:bldP spid="96" grpId="0"/>
      <p:bldP spid="96" grpId="1"/>
      <p:bldP spid="97" grpId="0"/>
      <p:bldP spid="97" grpId="1"/>
      <p:bldP spid="98" grpId="0"/>
      <p:bldP spid="98" grpId="1"/>
      <p:bldP spid="99" grpId="0"/>
      <p:bldP spid="99" grpId="1"/>
      <p:bldP spid="231" grpId="0"/>
      <p:bldP spid="231" grpId="1"/>
      <p:bldP spid="232" grpId="0"/>
      <p:bldP spid="232" grpId="1"/>
      <p:bldP spid="233" grpId="0"/>
      <p:bldP spid="233" grpId="1"/>
      <p:bldP spid="234" grpId="0"/>
      <p:bldP spid="234" grpId="1"/>
      <p:bldP spid="235" grpId="0"/>
      <p:bldP spid="235" grpId="1"/>
      <p:bldP spid="236" grpId="0"/>
      <p:bldP spid="236" grpId="1"/>
      <p:bldP spid="237" grpId="0"/>
      <p:bldP spid="23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reeform 5">
            <a:extLst>
              <a:ext uri="{FF2B5EF4-FFF2-40B4-BE49-F238E27FC236}">
                <a16:creationId xmlns:a16="http://schemas.microsoft.com/office/drawing/2014/main" id="{E28759D5-1BCF-4BB6-B68F-1AD932141186}"/>
              </a:ext>
            </a:extLst>
          </p:cNvPr>
          <p:cNvSpPr>
            <a:spLocks/>
          </p:cNvSpPr>
          <p:nvPr/>
        </p:nvSpPr>
        <p:spPr bwMode="auto">
          <a:xfrm>
            <a:off x="4642320" y="683718"/>
            <a:ext cx="529988" cy="451534"/>
          </a:xfrm>
          <a:custGeom>
            <a:avLst/>
            <a:gdLst>
              <a:gd name="T0" fmla="*/ 33 w 425"/>
              <a:gd name="T1" fmla="*/ 193 h 372"/>
              <a:gd name="T2" fmla="*/ 33 w 425"/>
              <a:gd name="T3" fmla="*/ 193 h 372"/>
              <a:gd name="T4" fmla="*/ 213 w 425"/>
              <a:gd name="T5" fmla="*/ 372 h 372"/>
              <a:gd name="T6" fmla="*/ 392 w 425"/>
              <a:gd name="T7" fmla="*/ 193 h 372"/>
              <a:gd name="T8" fmla="*/ 417 w 425"/>
              <a:gd name="T9" fmla="*/ 156 h 372"/>
              <a:gd name="T10" fmla="*/ 425 w 425"/>
              <a:gd name="T11" fmla="*/ 113 h 372"/>
              <a:gd name="T12" fmla="*/ 416 w 425"/>
              <a:gd name="T13" fmla="*/ 69 h 372"/>
              <a:gd name="T14" fmla="*/ 392 w 425"/>
              <a:gd name="T15" fmla="*/ 33 h 372"/>
              <a:gd name="T16" fmla="*/ 356 w 425"/>
              <a:gd name="T17" fmla="*/ 9 h 372"/>
              <a:gd name="T18" fmla="*/ 312 w 425"/>
              <a:gd name="T19" fmla="*/ 0 h 372"/>
              <a:gd name="T20" fmla="*/ 282 w 425"/>
              <a:gd name="T21" fmla="*/ 4 h 372"/>
              <a:gd name="T22" fmla="*/ 257 w 425"/>
              <a:gd name="T23" fmla="*/ 15 h 372"/>
              <a:gd name="T24" fmla="*/ 235 w 425"/>
              <a:gd name="T25" fmla="*/ 32 h 372"/>
              <a:gd name="T26" fmla="*/ 213 w 425"/>
              <a:gd name="T27" fmla="*/ 53 h 372"/>
              <a:gd name="T28" fmla="*/ 191 w 425"/>
              <a:gd name="T29" fmla="*/ 32 h 372"/>
              <a:gd name="T30" fmla="*/ 169 w 425"/>
              <a:gd name="T31" fmla="*/ 15 h 372"/>
              <a:gd name="T32" fmla="*/ 144 w 425"/>
              <a:gd name="T33" fmla="*/ 4 h 372"/>
              <a:gd name="T34" fmla="*/ 113 w 425"/>
              <a:gd name="T35" fmla="*/ 0 h 372"/>
              <a:gd name="T36" fmla="*/ 69 w 425"/>
              <a:gd name="T37" fmla="*/ 9 h 372"/>
              <a:gd name="T38" fmla="*/ 33 w 425"/>
              <a:gd name="T39" fmla="*/ 33 h 372"/>
              <a:gd name="T40" fmla="*/ 9 w 425"/>
              <a:gd name="T41" fmla="*/ 69 h 372"/>
              <a:gd name="T42" fmla="*/ 0 w 425"/>
              <a:gd name="T43" fmla="*/ 113 h 372"/>
              <a:gd name="T44" fmla="*/ 9 w 425"/>
              <a:gd name="T45" fmla="*/ 156 h 372"/>
              <a:gd name="T46" fmla="*/ 33 w 425"/>
              <a:gd name="T47" fmla="*/ 19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5" h="372">
                <a:moveTo>
                  <a:pt x="33" y="193"/>
                </a:moveTo>
                <a:lnTo>
                  <a:pt x="33" y="193"/>
                </a:lnTo>
                <a:lnTo>
                  <a:pt x="213" y="372"/>
                </a:lnTo>
                <a:lnTo>
                  <a:pt x="392" y="193"/>
                </a:lnTo>
                <a:cubicBezTo>
                  <a:pt x="403" y="182"/>
                  <a:pt x="411" y="170"/>
                  <a:pt x="417" y="156"/>
                </a:cubicBezTo>
                <a:cubicBezTo>
                  <a:pt x="422" y="143"/>
                  <a:pt x="425" y="128"/>
                  <a:pt x="425" y="113"/>
                </a:cubicBezTo>
                <a:cubicBezTo>
                  <a:pt x="425" y="98"/>
                  <a:pt x="422" y="83"/>
                  <a:pt x="416" y="69"/>
                </a:cubicBezTo>
                <a:cubicBezTo>
                  <a:pt x="411" y="55"/>
                  <a:pt x="403" y="43"/>
                  <a:pt x="392" y="33"/>
                </a:cubicBezTo>
                <a:cubicBezTo>
                  <a:pt x="382" y="23"/>
                  <a:pt x="370" y="15"/>
                  <a:pt x="356" y="9"/>
                </a:cubicBezTo>
                <a:cubicBezTo>
                  <a:pt x="343" y="3"/>
                  <a:pt x="328" y="0"/>
                  <a:pt x="312" y="0"/>
                </a:cubicBezTo>
                <a:cubicBezTo>
                  <a:pt x="301" y="0"/>
                  <a:pt x="291" y="1"/>
                  <a:pt x="282" y="4"/>
                </a:cubicBezTo>
                <a:cubicBezTo>
                  <a:pt x="273" y="7"/>
                  <a:pt x="264" y="10"/>
                  <a:pt x="257" y="15"/>
                </a:cubicBezTo>
                <a:cubicBezTo>
                  <a:pt x="249" y="20"/>
                  <a:pt x="242" y="25"/>
                  <a:pt x="235" y="32"/>
                </a:cubicBezTo>
                <a:cubicBezTo>
                  <a:pt x="228" y="38"/>
                  <a:pt x="220" y="45"/>
                  <a:pt x="213" y="53"/>
                </a:cubicBezTo>
                <a:cubicBezTo>
                  <a:pt x="205" y="45"/>
                  <a:pt x="198" y="38"/>
                  <a:pt x="191" y="32"/>
                </a:cubicBezTo>
                <a:cubicBezTo>
                  <a:pt x="184" y="25"/>
                  <a:pt x="177" y="20"/>
                  <a:pt x="169" y="15"/>
                </a:cubicBezTo>
                <a:cubicBezTo>
                  <a:pt x="161" y="10"/>
                  <a:pt x="153" y="7"/>
                  <a:pt x="144" y="4"/>
                </a:cubicBezTo>
                <a:cubicBezTo>
                  <a:pt x="135" y="1"/>
                  <a:pt x="125" y="0"/>
                  <a:pt x="113" y="0"/>
                </a:cubicBezTo>
                <a:cubicBezTo>
                  <a:pt x="98" y="0"/>
                  <a:pt x="83" y="3"/>
                  <a:pt x="69" y="9"/>
                </a:cubicBezTo>
                <a:cubicBezTo>
                  <a:pt x="56" y="15"/>
                  <a:pt x="44" y="23"/>
                  <a:pt x="33" y="33"/>
                </a:cubicBezTo>
                <a:cubicBezTo>
                  <a:pt x="23" y="43"/>
                  <a:pt x="15" y="55"/>
                  <a:pt x="9" y="69"/>
                </a:cubicBezTo>
                <a:cubicBezTo>
                  <a:pt x="3" y="83"/>
                  <a:pt x="0" y="98"/>
                  <a:pt x="0" y="113"/>
                </a:cubicBezTo>
                <a:cubicBezTo>
                  <a:pt x="0" y="128"/>
                  <a:pt x="3" y="143"/>
                  <a:pt x="9" y="156"/>
                </a:cubicBezTo>
                <a:cubicBezTo>
                  <a:pt x="15" y="170"/>
                  <a:pt x="23" y="182"/>
                  <a:pt x="33" y="193"/>
                </a:cubicBezTo>
                <a:close/>
              </a:path>
            </a:pathLst>
          </a:custGeom>
          <a:no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noFill/>
              <a:effectLst/>
              <a:uLnTx/>
              <a:uFillTx/>
              <a:latin typeface="Segoe UI"/>
              <a:ea typeface="+mn-ea"/>
              <a:cs typeface="+mn-cs"/>
            </a:endParaRPr>
          </a:p>
        </p:txBody>
      </p:sp>
      <p:sp>
        <p:nvSpPr>
          <p:cNvPr id="193" name="Title 84">
            <a:extLst>
              <a:ext uri="{FF2B5EF4-FFF2-40B4-BE49-F238E27FC236}">
                <a16:creationId xmlns:a16="http://schemas.microsoft.com/office/drawing/2014/main" id="{6EF815FB-1135-4BA2-BD27-B6EB475F3447}"/>
              </a:ext>
            </a:extLst>
          </p:cNvPr>
          <p:cNvSpPr txBox="1">
            <a:spLocks/>
          </p:cNvSpPr>
          <p:nvPr/>
        </p:nvSpPr>
        <p:spPr>
          <a:xfrm>
            <a:off x="2524483" y="617098"/>
            <a:ext cx="2054985" cy="584775"/>
          </a:xfrm>
          <a:prstGeom prst="rect">
            <a:avLst/>
          </a:prstGeom>
          <a:noFill/>
        </p:spPr>
        <p:txBody>
          <a:bodyPr wrap="none">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50" normalizeH="0" baseline="0" noProof="0">
                <a:ln w="3175">
                  <a:noFill/>
                </a:ln>
                <a:noFill/>
                <a:effectLst/>
                <a:uLnTx/>
                <a:uFillTx/>
                <a:latin typeface="Segoe UI"/>
                <a:ea typeface="+mn-ea"/>
                <a:cs typeface="Segoe UI" pitchFamily="34" charset="0"/>
              </a:rPr>
              <a:t>Customers</a:t>
            </a:r>
          </a:p>
        </p:txBody>
      </p:sp>
      <p:sp>
        <p:nvSpPr>
          <p:cNvPr id="194" name="Title 84">
            <a:extLst>
              <a:ext uri="{FF2B5EF4-FFF2-40B4-BE49-F238E27FC236}">
                <a16:creationId xmlns:a16="http://schemas.microsoft.com/office/drawing/2014/main" id="{22CDF49B-81FC-40F4-BA27-4E1CC95BE29F}"/>
              </a:ext>
            </a:extLst>
          </p:cNvPr>
          <p:cNvSpPr txBox="1">
            <a:spLocks/>
          </p:cNvSpPr>
          <p:nvPr/>
        </p:nvSpPr>
        <p:spPr>
          <a:xfrm>
            <a:off x="5235159" y="617098"/>
            <a:ext cx="4413582" cy="584775"/>
          </a:xfrm>
          <a:prstGeom prst="rect">
            <a:avLst/>
          </a:prstGeom>
          <a:noFill/>
        </p:spPr>
        <p:txBody>
          <a:bodyPr wrap="none">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50" normalizeH="0" baseline="0" noProof="0">
                <a:ln w="3175">
                  <a:noFill/>
                </a:ln>
                <a:noFill/>
                <a:effectLst/>
                <a:uLnTx/>
                <a:uFillTx/>
                <a:latin typeface="Segoe UI"/>
                <a:ea typeface="+mn-ea"/>
                <a:cs typeface="Segoe UI" pitchFamily="34" charset="0"/>
              </a:rPr>
              <a:t>Azure Machine Learning</a:t>
            </a:r>
          </a:p>
        </p:txBody>
      </p:sp>
      <p:sp>
        <p:nvSpPr>
          <p:cNvPr id="4" name="Title 3">
            <a:extLst>
              <a:ext uri="{FF2B5EF4-FFF2-40B4-BE49-F238E27FC236}">
                <a16:creationId xmlns:a16="http://schemas.microsoft.com/office/drawing/2014/main" id="{18AD1D92-96E4-4C8B-B78A-CFAD8842AE41}"/>
              </a:ext>
            </a:extLst>
          </p:cNvPr>
          <p:cNvSpPr>
            <a:spLocks noGrp="1"/>
          </p:cNvSpPr>
          <p:nvPr>
            <p:ph type="title"/>
          </p:nvPr>
        </p:nvSpPr>
        <p:spPr/>
        <p:txBody>
          <a:bodyPr/>
          <a:lstStyle/>
          <a:p>
            <a:r>
              <a:rPr lang="en-US" dirty="0"/>
              <a:t>Responsible ML capabilities</a:t>
            </a:r>
          </a:p>
        </p:txBody>
      </p:sp>
      <p:sp>
        <p:nvSpPr>
          <p:cNvPr id="2" name="Text Placeholder 1">
            <a:extLst>
              <a:ext uri="{FF2B5EF4-FFF2-40B4-BE49-F238E27FC236}">
                <a16:creationId xmlns:a16="http://schemas.microsoft.com/office/drawing/2014/main" id="{BB07A00F-4E3C-4C24-9C7D-0512793862A0}"/>
              </a:ext>
            </a:extLst>
          </p:cNvPr>
          <p:cNvSpPr>
            <a:spLocks noGrp="1"/>
          </p:cNvSpPr>
          <p:nvPr>
            <p:ph type="body" sz="quarter" idx="10"/>
          </p:nvPr>
        </p:nvSpPr>
        <p:spPr>
          <a:xfrm>
            <a:off x="756697" y="3429000"/>
            <a:ext cx="3526627" cy="2539157"/>
          </a:xfrm>
        </p:spPr>
        <p:txBody>
          <a:bodyPr/>
          <a:lstStyle/>
          <a:p>
            <a:r>
              <a:rPr lang="en-US"/>
              <a:t>Understand</a:t>
            </a:r>
          </a:p>
          <a:p>
            <a:pPr lvl="4"/>
            <a:r>
              <a:rPr lang="en-US" sz="1600"/>
              <a:t>Interpretability </a:t>
            </a:r>
          </a:p>
          <a:p>
            <a:pPr lvl="5"/>
            <a:r>
              <a:rPr lang="en-US"/>
              <a:t>(</a:t>
            </a:r>
            <a:r>
              <a:rPr lang="en-US" sz="1400">
                <a:solidFill>
                  <a:srgbClr val="FFFF00"/>
                </a:solidFill>
              </a:rPr>
              <a:t>new </a:t>
            </a:r>
            <a:r>
              <a:rPr lang="en-US" sz="1400"/>
              <a:t>interactive dashboard)</a:t>
            </a:r>
          </a:p>
          <a:p>
            <a:pPr lvl="5"/>
            <a:endParaRPr lang="en-US" sz="1400"/>
          </a:p>
          <a:p>
            <a:pPr lvl="5"/>
            <a:r>
              <a:rPr lang="en-US" sz="1600">
                <a:gradFill>
                  <a:gsLst>
                    <a:gs pos="1250">
                      <a:schemeClr val="tx1"/>
                    </a:gs>
                    <a:gs pos="100000">
                      <a:schemeClr val="tx1"/>
                    </a:gs>
                  </a:gsLst>
                  <a:lin ang="5400000" scaled="0"/>
                </a:gradFill>
              </a:rPr>
              <a:t>Fairness</a:t>
            </a:r>
            <a:br>
              <a:rPr lang="en-US" sz="1400"/>
            </a:br>
            <a:r>
              <a:rPr lang="en-US" sz="1400"/>
              <a:t>(</a:t>
            </a:r>
            <a:r>
              <a:rPr lang="en-US" sz="1400">
                <a:solidFill>
                  <a:srgbClr val="FFFF00"/>
                </a:solidFill>
              </a:rPr>
              <a:t>integration of </a:t>
            </a:r>
            <a:r>
              <a:rPr lang="en-US" sz="1400" err="1">
                <a:solidFill>
                  <a:srgbClr val="FFFF00"/>
                </a:solidFill>
              </a:rPr>
              <a:t>FariLearn</a:t>
            </a:r>
            <a:r>
              <a:rPr lang="en-US" sz="1400">
                <a:solidFill>
                  <a:srgbClr val="FFFF00"/>
                </a:solidFill>
              </a:rPr>
              <a:t> </a:t>
            </a:r>
            <a:r>
              <a:rPr lang="en-US" sz="1400"/>
              <a:t>in June</a:t>
            </a:r>
            <a:r>
              <a:rPr lang="en-US"/>
              <a:t>)</a:t>
            </a:r>
          </a:p>
          <a:p>
            <a:endParaRPr lang="en-US"/>
          </a:p>
        </p:txBody>
      </p:sp>
      <p:sp>
        <p:nvSpPr>
          <p:cNvPr id="3" name="Text Placeholder 2">
            <a:extLst>
              <a:ext uri="{FF2B5EF4-FFF2-40B4-BE49-F238E27FC236}">
                <a16:creationId xmlns:a16="http://schemas.microsoft.com/office/drawing/2014/main" id="{398D19D9-C407-4B9A-B515-859DE681F0B7}"/>
              </a:ext>
            </a:extLst>
          </p:cNvPr>
          <p:cNvSpPr>
            <a:spLocks noGrp="1"/>
          </p:cNvSpPr>
          <p:nvPr>
            <p:ph type="body" sz="quarter" idx="11"/>
          </p:nvPr>
        </p:nvSpPr>
        <p:spPr>
          <a:xfrm>
            <a:off x="4557953" y="3429000"/>
            <a:ext cx="3182112" cy="2077492"/>
          </a:xfrm>
        </p:spPr>
        <p:txBody>
          <a:bodyPr/>
          <a:lstStyle/>
          <a:p>
            <a:r>
              <a:rPr lang="en-US" dirty="0"/>
              <a:t>Protect</a:t>
            </a:r>
          </a:p>
          <a:p>
            <a:pPr lvl="4"/>
            <a:r>
              <a:rPr lang="en-US" sz="1600" dirty="0"/>
              <a:t>Differential Privacy </a:t>
            </a:r>
            <a:br>
              <a:rPr lang="en-US" sz="1600" dirty="0"/>
            </a:br>
            <a:r>
              <a:rPr lang="en-US" dirty="0"/>
              <a:t>(</a:t>
            </a:r>
            <a:r>
              <a:rPr lang="en-US" dirty="0">
                <a:solidFill>
                  <a:srgbClr val="FFFF00"/>
                </a:solidFill>
              </a:rPr>
              <a:t>new </a:t>
            </a:r>
            <a:r>
              <a:rPr lang="en-US" dirty="0" err="1"/>
              <a:t>WhiteNoise</a:t>
            </a:r>
            <a:r>
              <a:rPr lang="en-US" dirty="0"/>
              <a:t> OSS toolkit) </a:t>
            </a:r>
          </a:p>
          <a:p>
            <a:pPr lvl="4"/>
            <a:endParaRPr lang="en-US" dirty="0"/>
          </a:p>
          <a:p>
            <a:pPr lvl="4"/>
            <a:r>
              <a:rPr lang="en-US" sz="1600" dirty="0"/>
              <a:t>Confidential machine learning </a:t>
            </a:r>
          </a:p>
          <a:p>
            <a:pPr lvl="5"/>
            <a:r>
              <a:rPr lang="en-US" dirty="0"/>
              <a:t>(</a:t>
            </a:r>
            <a:r>
              <a:rPr lang="en-US" dirty="0">
                <a:solidFill>
                  <a:srgbClr val="FFFF00"/>
                </a:solidFill>
              </a:rPr>
              <a:t>coming soon</a:t>
            </a:r>
            <a:r>
              <a:rPr lang="en-US" dirty="0"/>
              <a:t>)</a:t>
            </a:r>
          </a:p>
        </p:txBody>
      </p:sp>
      <p:sp>
        <p:nvSpPr>
          <p:cNvPr id="6" name="Text Placeholder 5">
            <a:extLst>
              <a:ext uri="{FF2B5EF4-FFF2-40B4-BE49-F238E27FC236}">
                <a16:creationId xmlns:a16="http://schemas.microsoft.com/office/drawing/2014/main" id="{FFB9A5D4-74D5-488F-A0B8-E937FDD9531B}"/>
              </a:ext>
            </a:extLst>
          </p:cNvPr>
          <p:cNvSpPr>
            <a:spLocks noGrp="1"/>
          </p:cNvSpPr>
          <p:nvPr>
            <p:ph type="body" sz="quarter" idx="12"/>
          </p:nvPr>
        </p:nvSpPr>
        <p:spPr>
          <a:xfrm>
            <a:off x="8180891" y="3429000"/>
            <a:ext cx="3182112" cy="1329595"/>
          </a:xfrm>
        </p:spPr>
        <p:txBody>
          <a:bodyPr/>
          <a:lstStyle/>
          <a:p>
            <a:r>
              <a:rPr lang="en-US" dirty="0"/>
              <a:t>Control</a:t>
            </a:r>
          </a:p>
          <a:p>
            <a:pPr lvl="3"/>
            <a:r>
              <a:rPr lang="en-US" sz="1600" dirty="0"/>
              <a:t>Audit trail </a:t>
            </a:r>
          </a:p>
          <a:p>
            <a:pPr lvl="3"/>
            <a:r>
              <a:rPr lang="en-US" sz="1600" dirty="0"/>
              <a:t>Datasheets </a:t>
            </a:r>
          </a:p>
        </p:txBody>
      </p:sp>
      <p:grpSp>
        <p:nvGrpSpPr>
          <p:cNvPr id="215" name="Group 214">
            <a:extLst>
              <a:ext uri="{FF2B5EF4-FFF2-40B4-BE49-F238E27FC236}">
                <a16:creationId xmlns:a16="http://schemas.microsoft.com/office/drawing/2014/main" id="{7B0319C8-E5AB-404E-A162-C78D76D440CA}"/>
              </a:ext>
            </a:extLst>
          </p:cNvPr>
          <p:cNvGrpSpPr/>
          <p:nvPr/>
        </p:nvGrpSpPr>
        <p:grpSpPr>
          <a:xfrm>
            <a:off x="2132109" y="2397829"/>
            <a:ext cx="784748" cy="581854"/>
            <a:chOff x="3003972" y="3906982"/>
            <a:chExt cx="690713" cy="512132"/>
          </a:xfrm>
        </p:grpSpPr>
        <p:grpSp>
          <p:nvGrpSpPr>
            <p:cNvPr id="88" name="Group 87">
              <a:extLst>
                <a:ext uri="{FF2B5EF4-FFF2-40B4-BE49-F238E27FC236}">
                  <a16:creationId xmlns:a16="http://schemas.microsoft.com/office/drawing/2014/main" id="{4E107972-9A61-4669-B800-FA50D9551341}"/>
                </a:ext>
              </a:extLst>
            </p:cNvPr>
            <p:cNvGrpSpPr/>
            <p:nvPr/>
          </p:nvGrpSpPr>
          <p:grpSpPr>
            <a:xfrm>
              <a:off x="3003972" y="3906982"/>
              <a:ext cx="682841" cy="512131"/>
              <a:chOff x="3669752" y="3560249"/>
              <a:chExt cx="653829" cy="490372"/>
            </a:xfrm>
            <a:solidFill>
              <a:srgbClr val="0078D4"/>
            </a:solidFill>
            <a:effectLst/>
          </p:grpSpPr>
          <p:sp>
            <p:nvSpPr>
              <p:cNvPr id="97" name="Freeform 163">
                <a:extLst>
                  <a:ext uri="{FF2B5EF4-FFF2-40B4-BE49-F238E27FC236}">
                    <a16:creationId xmlns:a16="http://schemas.microsoft.com/office/drawing/2014/main" id="{75872BB6-9729-4D62-9A4D-55854B4F3121}"/>
                  </a:ext>
                </a:extLst>
              </p:cNvPr>
              <p:cNvSpPr>
                <a:spLocks/>
              </p:cNvSpPr>
              <p:nvPr/>
            </p:nvSpPr>
            <p:spPr bwMode="auto">
              <a:xfrm>
                <a:off x="3669752" y="3560249"/>
                <a:ext cx="653829" cy="490372"/>
              </a:xfrm>
              <a:custGeom>
                <a:avLst/>
                <a:gdLst>
                  <a:gd name="T0" fmla="*/ 1280 w 1365"/>
                  <a:gd name="T1" fmla="*/ 1024 h 1024"/>
                  <a:gd name="T2" fmla="*/ 85 w 1365"/>
                  <a:gd name="T3" fmla="*/ 1024 h 1024"/>
                  <a:gd name="T4" fmla="*/ 0 w 1365"/>
                  <a:gd name="T5" fmla="*/ 939 h 1024"/>
                  <a:gd name="T6" fmla="*/ 0 w 1365"/>
                  <a:gd name="T7" fmla="*/ 86 h 1024"/>
                  <a:gd name="T8" fmla="*/ 85 w 1365"/>
                  <a:gd name="T9" fmla="*/ 0 h 1024"/>
                  <a:gd name="T10" fmla="*/ 1280 w 1365"/>
                  <a:gd name="T11" fmla="*/ 0 h 1024"/>
                  <a:gd name="T12" fmla="*/ 1365 w 1365"/>
                  <a:gd name="T13" fmla="*/ 86 h 1024"/>
                  <a:gd name="T14" fmla="*/ 1365 w 1365"/>
                  <a:gd name="T15" fmla="*/ 939 h 1024"/>
                  <a:gd name="T16" fmla="*/ 1280 w 1365"/>
                  <a:gd name="T17"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024">
                    <a:moveTo>
                      <a:pt x="1280" y="1024"/>
                    </a:moveTo>
                    <a:cubicBezTo>
                      <a:pt x="85" y="1024"/>
                      <a:pt x="85" y="1024"/>
                      <a:pt x="85" y="1024"/>
                    </a:cubicBezTo>
                    <a:cubicBezTo>
                      <a:pt x="38" y="1024"/>
                      <a:pt x="0" y="986"/>
                      <a:pt x="0" y="939"/>
                    </a:cubicBezTo>
                    <a:cubicBezTo>
                      <a:pt x="0" y="86"/>
                      <a:pt x="0" y="86"/>
                      <a:pt x="0" y="86"/>
                    </a:cubicBezTo>
                    <a:cubicBezTo>
                      <a:pt x="0" y="39"/>
                      <a:pt x="38" y="0"/>
                      <a:pt x="85" y="0"/>
                    </a:cubicBezTo>
                    <a:cubicBezTo>
                      <a:pt x="1280" y="0"/>
                      <a:pt x="1280" y="0"/>
                      <a:pt x="1280" y="0"/>
                    </a:cubicBezTo>
                    <a:cubicBezTo>
                      <a:pt x="1327" y="0"/>
                      <a:pt x="1365" y="39"/>
                      <a:pt x="1365" y="86"/>
                    </a:cubicBezTo>
                    <a:cubicBezTo>
                      <a:pt x="1365" y="939"/>
                      <a:pt x="1365" y="939"/>
                      <a:pt x="1365" y="939"/>
                    </a:cubicBezTo>
                    <a:cubicBezTo>
                      <a:pt x="1365" y="986"/>
                      <a:pt x="1327" y="1024"/>
                      <a:pt x="1280" y="10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65">
                <a:extLst>
                  <a:ext uri="{FF2B5EF4-FFF2-40B4-BE49-F238E27FC236}">
                    <a16:creationId xmlns:a16="http://schemas.microsoft.com/office/drawing/2014/main" id="{B3BA132D-504E-4BE0-A3D5-851C6A78FB1A}"/>
                  </a:ext>
                </a:extLst>
              </p:cNvPr>
              <p:cNvSpPr>
                <a:spLocks/>
              </p:cNvSpPr>
              <p:nvPr/>
            </p:nvSpPr>
            <p:spPr bwMode="auto">
              <a:xfrm>
                <a:off x="3803871" y="3732089"/>
                <a:ext cx="387687" cy="163457"/>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grpFill/>
              <a:ln w="63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166">
                <a:extLst>
                  <a:ext uri="{FF2B5EF4-FFF2-40B4-BE49-F238E27FC236}">
                    <a16:creationId xmlns:a16="http://schemas.microsoft.com/office/drawing/2014/main" id="{F1B7BF94-2E2F-4C95-B50F-9A8902F802A1}"/>
                  </a:ext>
                </a:extLst>
              </p:cNvPr>
              <p:cNvSpPr>
                <a:spLocks noChangeArrowheads="1"/>
              </p:cNvSpPr>
              <p:nvPr/>
            </p:nvSpPr>
            <p:spPr bwMode="auto">
              <a:xfrm>
                <a:off x="3772437" y="3887980"/>
                <a:ext cx="60773" cy="628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67">
                <a:extLst>
                  <a:ext uri="{FF2B5EF4-FFF2-40B4-BE49-F238E27FC236}">
                    <a16:creationId xmlns:a16="http://schemas.microsoft.com/office/drawing/2014/main" id="{EE012A74-E7C5-4D38-9045-D35850ED3CC7}"/>
                  </a:ext>
                </a:extLst>
              </p:cNvPr>
              <p:cNvSpPr>
                <a:spLocks noChangeArrowheads="1"/>
              </p:cNvSpPr>
              <p:nvPr/>
            </p:nvSpPr>
            <p:spPr bwMode="auto">
              <a:xfrm>
                <a:off x="3914938" y="3702750"/>
                <a:ext cx="60773" cy="628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68">
                <a:extLst>
                  <a:ext uri="{FF2B5EF4-FFF2-40B4-BE49-F238E27FC236}">
                    <a16:creationId xmlns:a16="http://schemas.microsoft.com/office/drawing/2014/main" id="{76479669-F5DA-4109-AD82-834A73DA4B5E}"/>
                  </a:ext>
                </a:extLst>
              </p:cNvPr>
              <p:cNvSpPr>
                <a:spLocks noChangeArrowheads="1"/>
              </p:cNvSpPr>
              <p:nvPr/>
            </p:nvSpPr>
            <p:spPr bwMode="auto">
              <a:xfrm>
                <a:off x="4038579" y="3826391"/>
                <a:ext cx="60773" cy="607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69">
                <a:extLst>
                  <a:ext uri="{FF2B5EF4-FFF2-40B4-BE49-F238E27FC236}">
                    <a16:creationId xmlns:a16="http://schemas.microsoft.com/office/drawing/2014/main" id="{E8ED7DBA-AE4A-4B33-9E5F-344B604210B6}"/>
                  </a:ext>
                </a:extLst>
              </p:cNvPr>
              <p:cNvSpPr>
                <a:spLocks noChangeArrowheads="1"/>
              </p:cNvSpPr>
              <p:nvPr/>
            </p:nvSpPr>
            <p:spPr bwMode="auto">
              <a:xfrm>
                <a:off x="4160124" y="3702750"/>
                <a:ext cx="60773" cy="628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
                <a:extLst>
                  <a:ext uri="{FF2B5EF4-FFF2-40B4-BE49-F238E27FC236}">
                    <a16:creationId xmlns:a16="http://schemas.microsoft.com/office/drawing/2014/main" id="{02268C48-39F5-4D66-98FA-7FF9ED735CEB}"/>
                  </a:ext>
                </a:extLst>
              </p:cNvPr>
              <p:cNvSpPr>
                <a:spLocks/>
              </p:cNvSpPr>
              <p:nvPr/>
            </p:nvSpPr>
            <p:spPr bwMode="auto">
              <a:xfrm>
                <a:off x="3954754" y="4022098"/>
                <a:ext cx="83824" cy="10478"/>
              </a:xfrm>
              <a:custGeom>
                <a:avLst/>
                <a:gdLst>
                  <a:gd name="T0" fmla="*/ 160 w 171"/>
                  <a:gd name="T1" fmla="*/ 21 h 21"/>
                  <a:gd name="T2" fmla="*/ 11 w 171"/>
                  <a:gd name="T3" fmla="*/ 21 h 21"/>
                  <a:gd name="T4" fmla="*/ 0 w 171"/>
                  <a:gd name="T5" fmla="*/ 10 h 21"/>
                  <a:gd name="T6" fmla="*/ 0 w 171"/>
                  <a:gd name="T7" fmla="*/ 10 h 21"/>
                  <a:gd name="T8" fmla="*/ 11 w 171"/>
                  <a:gd name="T9" fmla="*/ 0 h 21"/>
                  <a:gd name="T10" fmla="*/ 160 w 171"/>
                  <a:gd name="T11" fmla="*/ 0 h 21"/>
                  <a:gd name="T12" fmla="*/ 171 w 171"/>
                  <a:gd name="T13" fmla="*/ 10 h 21"/>
                  <a:gd name="T14" fmla="*/ 171 w 171"/>
                  <a:gd name="T15" fmla="*/ 10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6"/>
                      <a:pt x="0" y="10"/>
                    </a:cubicBezTo>
                    <a:cubicBezTo>
                      <a:pt x="0" y="10"/>
                      <a:pt x="0" y="10"/>
                      <a:pt x="0" y="10"/>
                    </a:cubicBezTo>
                    <a:cubicBezTo>
                      <a:pt x="0" y="4"/>
                      <a:pt x="5" y="0"/>
                      <a:pt x="11" y="0"/>
                    </a:cubicBezTo>
                    <a:cubicBezTo>
                      <a:pt x="160" y="0"/>
                      <a:pt x="160" y="0"/>
                      <a:pt x="160" y="0"/>
                    </a:cubicBezTo>
                    <a:cubicBezTo>
                      <a:pt x="166" y="0"/>
                      <a:pt x="171" y="4"/>
                      <a:pt x="171" y="10"/>
                    </a:cubicBezTo>
                    <a:cubicBezTo>
                      <a:pt x="171" y="10"/>
                      <a:pt x="171" y="10"/>
                      <a:pt x="171" y="10"/>
                    </a:cubicBezTo>
                    <a:cubicBezTo>
                      <a:pt x="171" y="16"/>
                      <a:pt x="166" y="21"/>
                      <a:pt x="16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63255DB7-F08F-4ABD-B2C3-4CDD248F5F10}"/>
                </a:ext>
              </a:extLst>
            </p:cNvPr>
            <p:cNvGrpSpPr/>
            <p:nvPr/>
          </p:nvGrpSpPr>
          <p:grpSpPr>
            <a:xfrm>
              <a:off x="3040856" y="3928742"/>
              <a:ext cx="653829" cy="490372"/>
              <a:chOff x="3669752" y="3560249"/>
              <a:chExt cx="653829" cy="490372"/>
            </a:xfrm>
            <a:effectLst/>
          </p:grpSpPr>
          <p:sp>
            <p:nvSpPr>
              <p:cNvPr id="90" name="Freeform 163">
                <a:extLst>
                  <a:ext uri="{FF2B5EF4-FFF2-40B4-BE49-F238E27FC236}">
                    <a16:creationId xmlns:a16="http://schemas.microsoft.com/office/drawing/2014/main" id="{7D9DD620-BBE1-4815-AF06-0498C4AD5E82}"/>
                  </a:ext>
                </a:extLst>
              </p:cNvPr>
              <p:cNvSpPr>
                <a:spLocks/>
              </p:cNvSpPr>
              <p:nvPr/>
            </p:nvSpPr>
            <p:spPr bwMode="auto">
              <a:xfrm>
                <a:off x="3669752" y="3560249"/>
                <a:ext cx="653829" cy="490372"/>
              </a:xfrm>
              <a:custGeom>
                <a:avLst/>
                <a:gdLst>
                  <a:gd name="T0" fmla="*/ 1280 w 1365"/>
                  <a:gd name="T1" fmla="*/ 1024 h 1024"/>
                  <a:gd name="T2" fmla="*/ 85 w 1365"/>
                  <a:gd name="T3" fmla="*/ 1024 h 1024"/>
                  <a:gd name="T4" fmla="*/ 0 w 1365"/>
                  <a:gd name="T5" fmla="*/ 939 h 1024"/>
                  <a:gd name="T6" fmla="*/ 0 w 1365"/>
                  <a:gd name="T7" fmla="*/ 86 h 1024"/>
                  <a:gd name="T8" fmla="*/ 85 w 1365"/>
                  <a:gd name="T9" fmla="*/ 0 h 1024"/>
                  <a:gd name="T10" fmla="*/ 1280 w 1365"/>
                  <a:gd name="T11" fmla="*/ 0 h 1024"/>
                  <a:gd name="T12" fmla="*/ 1365 w 1365"/>
                  <a:gd name="T13" fmla="*/ 86 h 1024"/>
                  <a:gd name="T14" fmla="*/ 1365 w 1365"/>
                  <a:gd name="T15" fmla="*/ 939 h 1024"/>
                  <a:gd name="T16" fmla="*/ 1280 w 1365"/>
                  <a:gd name="T17"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024">
                    <a:moveTo>
                      <a:pt x="1280" y="1024"/>
                    </a:moveTo>
                    <a:cubicBezTo>
                      <a:pt x="85" y="1024"/>
                      <a:pt x="85" y="1024"/>
                      <a:pt x="85" y="1024"/>
                    </a:cubicBezTo>
                    <a:cubicBezTo>
                      <a:pt x="38" y="1024"/>
                      <a:pt x="0" y="986"/>
                      <a:pt x="0" y="939"/>
                    </a:cubicBezTo>
                    <a:cubicBezTo>
                      <a:pt x="0" y="86"/>
                      <a:pt x="0" y="86"/>
                      <a:pt x="0" y="86"/>
                    </a:cubicBezTo>
                    <a:cubicBezTo>
                      <a:pt x="0" y="39"/>
                      <a:pt x="38" y="0"/>
                      <a:pt x="85" y="0"/>
                    </a:cubicBezTo>
                    <a:cubicBezTo>
                      <a:pt x="1280" y="0"/>
                      <a:pt x="1280" y="0"/>
                      <a:pt x="1280" y="0"/>
                    </a:cubicBezTo>
                    <a:cubicBezTo>
                      <a:pt x="1327" y="0"/>
                      <a:pt x="1365" y="39"/>
                      <a:pt x="1365" y="86"/>
                    </a:cubicBezTo>
                    <a:cubicBezTo>
                      <a:pt x="1365" y="939"/>
                      <a:pt x="1365" y="939"/>
                      <a:pt x="1365" y="939"/>
                    </a:cubicBezTo>
                    <a:cubicBezTo>
                      <a:pt x="1365" y="986"/>
                      <a:pt x="1327" y="1024"/>
                      <a:pt x="1280" y="1024"/>
                    </a:cubicBezTo>
                    <a:close/>
                  </a:path>
                </a:pathLst>
              </a:custGeom>
              <a:gradFill>
                <a:gsLst>
                  <a:gs pos="28000">
                    <a:srgbClr val="54AEF0"/>
                  </a:gs>
                  <a:gs pos="77000">
                    <a:srgbClr val="1A8A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5">
                <a:extLst>
                  <a:ext uri="{FF2B5EF4-FFF2-40B4-BE49-F238E27FC236}">
                    <a16:creationId xmlns:a16="http://schemas.microsoft.com/office/drawing/2014/main" id="{013BBE6C-1422-4EFD-B8BE-68A728F2ED2E}"/>
                  </a:ext>
                </a:extLst>
              </p:cNvPr>
              <p:cNvSpPr>
                <a:spLocks/>
              </p:cNvSpPr>
              <p:nvPr/>
            </p:nvSpPr>
            <p:spPr bwMode="auto">
              <a:xfrm>
                <a:off x="3803871" y="3732089"/>
                <a:ext cx="387687" cy="163457"/>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635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Oval 166">
                <a:extLst>
                  <a:ext uri="{FF2B5EF4-FFF2-40B4-BE49-F238E27FC236}">
                    <a16:creationId xmlns:a16="http://schemas.microsoft.com/office/drawing/2014/main" id="{832ADE6C-27F3-4930-8F1C-DD809F7D65EB}"/>
                  </a:ext>
                </a:extLst>
              </p:cNvPr>
              <p:cNvSpPr>
                <a:spLocks noChangeArrowheads="1"/>
              </p:cNvSpPr>
              <p:nvPr/>
            </p:nvSpPr>
            <p:spPr bwMode="auto">
              <a:xfrm>
                <a:off x="3772437" y="3887980"/>
                <a:ext cx="60773" cy="6286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67">
                <a:extLst>
                  <a:ext uri="{FF2B5EF4-FFF2-40B4-BE49-F238E27FC236}">
                    <a16:creationId xmlns:a16="http://schemas.microsoft.com/office/drawing/2014/main" id="{E3A1BFFE-B497-4B16-91D3-A82A279AE2F2}"/>
                  </a:ext>
                </a:extLst>
              </p:cNvPr>
              <p:cNvSpPr>
                <a:spLocks noChangeArrowheads="1"/>
              </p:cNvSpPr>
              <p:nvPr/>
            </p:nvSpPr>
            <p:spPr bwMode="auto">
              <a:xfrm>
                <a:off x="3914938" y="3702750"/>
                <a:ext cx="60773" cy="6286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68">
                <a:extLst>
                  <a:ext uri="{FF2B5EF4-FFF2-40B4-BE49-F238E27FC236}">
                    <a16:creationId xmlns:a16="http://schemas.microsoft.com/office/drawing/2014/main" id="{EDC0D132-4B03-4174-9012-AFA6BBA1B81D}"/>
                  </a:ext>
                </a:extLst>
              </p:cNvPr>
              <p:cNvSpPr>
                <a:spLocks noChangeArrowheads="1"/>
              </p:cNvSpPr>
              <p:nvPr/>
            </p:nvSpPr>
            <p:spPr bwMode="auto">
              <a:xfrm>
                <a:off x="4038579" y="3826391"/>
                <a:ext cx="60773" cy="60773"/>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69">
                <a:extLst>
                  <a:ext uri="{FF2B5EF4-FFF2-40B4-BE49-F238E27FC236}">
                    <a16:creationId xmlns:a16="http://schemas.microsoft.com/office/drawing/2014/main" id="{3633B73B-FFF8-402A-A6FA-822AF74B9415}"/>
                  </a:ext>
                </a:extLst>
              </p:cNvPr>
              <p:cNvSpPr>
                <a:spLocks noChangeArrowheads="1"/>
              </p:cNvSpPr>
              <p:nvPr/>
            </p:nvSpPr>
            <p:spPr bwMode="auto">
              <a:xfrm>
                <a:off x="4160124" y="3702750"/>
                <a:ext cx="60773" cy="628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70">
                <a:extLst>
                  <a:ext uri="{FF2B5EF4-FFF2-40B4-BE49-F238E27FC236}">
                    <a16:creationId xmlns:a16="http://schemas.microsoft.com/office/drawing/2014/main" id="{D0899DF4-7361-4347-B3C6-520D49AA3C6B}"/>
                  </a:ext>
                </a:extLst>
              </p:cNvPr>
              <p:cNvSpPr>
                <a:spLocks/>
              </p:cNvSpPr>
              <p:nvPr/>
            </p:nvSpPr>
            <p:spPr bwMode="auto">
              <a:xfrm>
                <a:off x="3954754" y="4022098"/>
                <a:ext cx="83824" cy="10478"/>
              </a:xfrm>
              <a:custGeom>
                <a:avLst/>
                <a:gdLst>
                  <a:gd name="T0" fmla="*/ 160 w 171"/>
                  <a:gd name="T1" fmla="*/ 21 h 21"/>
                  <a:gd name="T2" fmla="*/ 11 w 171"/>
                  <a:gd name="T3" fmla="*/ 21 h 21"/>
                  <a:gd name="T4" fmla="*/ 0 w 171"/>
                  <a:gd name="T5" fmla="*/ 10 h 21"/>
                  <a:gd name="T6" fmla="*/ 0 w 171"/>
                  <a:gd name="T7" fmla="*/ 10 h 21"/>
                  <a:gd name="T8" fmla="*/ 11 w 171"/>
                  <a:gd name="T9" fmla="*/ 0 h 21"/>
                  <a:gd name="T10" fmla="*/ 160 w 171"/>
                  <a:gd name="T11" fmla="*/ 0 h 21"/>
                  <a:gd name="T12" fmla="*/ 171 w 171"/>
                  <a:gd name="T13" fmla="*/ 10 h 21"/>
                  <a:gd name="T14" fmla="*/ 171 w 171"/>
                  <a:gd name="T15" fmla="*/ 10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6"/>
                      <a:pt x="0" y="10"/>
                    </a:cubicBezTo>
                    <a:cubicBezTo>
                      <a:pt x="0" y="10"/>
                      <a:pt x="0" y="10"/>
                      <a:pt x="0" y="10"/>
                    </a:cubicBezTo>
                    <a:cubicBezTo>
                      <a:pt x="0" y="4"/>
                      <a:pt x="5" y="0"/>
                      <a:pt x="11" y="0"/>
                    </a:cubicBezTo>
                    <a:cubicBezTo>
                      <a:pt x="160" y="0"/>
                      <a:pt x="160" y="0"/>
                      <a:pt x="160" y="0"/>
                    </a:cubicBezTo>
                    <a:cubicBezTo>
                      <a:pt x="166" y="0"/>
                      <a:pt x="171" y="4"/>
                      <a:pt x="171" y="10"/>
                    </a:cubicBezTo>
                    <a:cubicBezTo>
                      <a:pt x="171" y="10"/>
                      <a:pt x="171" y="10"/>
                      <a:pt x="171" y="10"/>
                    </a:cubicBezTo>
                    <a:cubicBezTo>
                      <a:pt x="171" y="16"/>
                      <a:pt x="166" y="21"/>
                      <a:pt x="16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16" name="Group 215">
            <a:extLst>
              <a:ext uri="{FF2B5EF4-FFF2-40B4-BE49-F238E27FC236}">
                <a16:creationId xmlns:a16="http://schemas.microsoft.com/office/drawing/2014/main" id="{551F4D40-06A5-4234-92E5-7632CF6BD423}"/>
              </a:ext>
            </a:extLst>
          </p:cNvPr>
          <p:cNvGrpSpPr/>
          <p:nvPr/>
        </p:nvGrpSpPr>
        <p:grpSpPr>
          <a:xfrm>
            <a:off x="5803043" y="2346470"/>
            <a:ext cx="699296" cy="684572"/>
            <a:chOff x="8301053" y="3839142"/>
            <a:chExt cx="556817" cy="545094"/>
          </a:xfrm>
        </p:grpSpPr>
        <p:pic>
          <p:nvPicPr>
            <p:cNvPr id="106" name="Graphic 105">
              <a:extLst>
                <a:ext uri="{FF2B5EF4-FFF2-40B4-BE49-F238E27FC236}">
                  <a16:creationId xmlns:a16="http://schemas.microsoft.com/office/drawing/2014/main" id="{DE42A0FF-0278-40A9-931E-4E7CB36F7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01053" y="3839142"/>
              <a:ext cx="533371" cy="533371"/>
            </a:xfrm>
            <a:prstGeom prst="rect">
              <a:avLst/>
            </a:prstGeom>
            <a:effectLst/>
          </p:spPr>
        </p:pic>
        <p:pic>
          <p:nvPicPr>
            <p:cNvPr id="107" name="Graphic 106">
              <a:extLst>
                <a:ext uri="{FF2B5EF4-FFF2-40B4-BE49-F238E27FC236}">
                  <a16:creationId xmlns:a16="http://schemas.microsoft.com/office/drawing/2014/main" id="{BE81D31D-4437-4E33-8DA7-75AD95C3A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4499" y="3850865"/>
              <a:ext cx="533371" cy="533371"/>
            </a:xfrm>
            <a:prstGeom prst="rect">
              <a:avLst/>
            </a:prstGeom>
            <a:effectLst/>
          </p:spPr>
        </p:pic>
      </p:grpSp>
      <p:grpSp>
        <p:nvGrpSpPr>
          <p:cNvPr id="217" name="Group 216">
            <a:extLst>
              <a:ext uri="{FF2B5EF4-FFF2-40B4-BE49-F238E27FC236}">
                <a16:creationId xmlns:a16="http://schemas.microsoft.com/office/drawing/2014/main" id="{1472F3A4-445E-4782-9051-7BEFA0BCF823}"/>
              </a:ext>
            </a:extLst>
          </p:cNvPr>
          <p:cNvGrpSpPr/>
          <p:nvPr/>
        </p:nvGrpSpPr>
        <p:grpSpPr>
          <a:xfrm>
            <a:off x="9455852" y="2359804"/>
            <a:ext cx="636995" cy="657905"/>
            <a:chOff x="5331190" y="517504"/>
            <a:chExt cx="535113" cy="552679"/>
          </a:xfrm>
        </p:grpSpPr>
        <p:grpSp>
          <p:nvGrpSpPr>
            <p:cNvPr id="110" name="Group 109">
              <a:extLst>
                <a:ext uri="{FF2B5EF4-FFF2-40B4-BE49-F238E27FC236}">
                  <a16:creationId xmlns:a16="http://schemas.microsoft.com/office/drawing/2014/main" id="{3146F2E0-6438-4FE6-A2AA-BF08C567FC01}"/>
                </a:ext>
              </a:extLst>
            </p:cNvPr>
            <p:cNvGrpSpPr/>
            <p:nvPr/>
          </p:nvGrpSpPr>
          <p:grpSpPr>
            <a:xfrm>
              <a:off x="5331190" y="517504"/>
              <a:ext cx="535113" cy="552679"/>
              <a:chOff x="2108331" y="2033544"/>
              <a:chExt cx="535113" cy="552679"/>
            </a:xfrm>
          </p:grpSpPr>
          <p:sp>
            <p:nvSpPr>
              <p:cNvPr id="119" name="Freeform 151">
                <a:extLst>
                  <a:ext uri="{FF2B5EF4-FFF2-40B4-BE49-F238E27FC236}">
                    <a16:creationId xmlns:a16="http://schemas.microsoft.com/office/drawing/2014/main" id="{0DE90E2C-5B25-4060-9999-219C5DAD1247}"/>
                  </a:ext>
                </a:extLst>
              </p:cNvPr>
              <p:cNvSpPr/>
              <p:nvPr/>
            </p:nvSpPr>
            <p:spPr>
              <a:xfrm>
                <a:off x="2514683" y="2035795"/>
                <a:ext cx="128761" cy="107939"/>
              </a:xfrm>
              <a:custGeom>
                <a:avLst/>
                <a:gdLst>
                  <a:gd name="connsiteX0" fmla="*/ 2276 w 128761"/>
                  <a:gd name="connsiteY0" fmla="*/ 75428 h 107939"/>
                  <a:gd name="connsiteX1" fmla="*/ 77053 w 128761"/>
                  <a:gd name="connsiteY1" fmla="*/ 0 h 107939"/>
                  <a:gd name="connsiteX2" fmla="*/ 77053 w 128761"/>
                  <a:gd name="connsiteY2" fmla="*/ 0 h 107939"/>
                  <a:gd name="connsiteX3" fmla="*/ 77053 w 128761"/>
                  <a:gd name="connsiteY3" fmla="*/ 0 h 107939"/>
                  <a:gd name="connsiteX4" fmla="*/ 128748 w 128761"/>
                  <a:gd name="connsiteY4" fmla="*/ 61123 h 107939"/>
                  <a:gd name="connsiteX5" fmla="*/ 115418 w 128761"/>
                  <a:gd name="connsiteY5" fmla="*/ 99487 h 107939"/>
                  <a:gd name="connsiteX6" fmla="*/ 97536 w 128761"/>
                  <a:gd name="connsiteY6" fmla="*/ 107940 h 107939"/>
                  <a:gd name="connsiteX7" fmla="*/ 0 w 128761"/>
                  <a:gd name="connsiteY7" fmla="*/ 107940 h 10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761" h="107939">
                    <a:moveTo>
                      <a:pt x="2276" y="75428"/>
                    </a:moveTo>
                    <a:cubicBezTo>
                      <a:pt x="2097" y="33950"/>
                      <a:pt x="35575" y="180"/>
                      <a:pt x="77053" y="0"/>
                    </a:cubicBezTo>
                    <a:cubicBezTo>
                      <a:pt x="77053" y="0"/>
                      <a:pt x="77053" y="0"/>
                      <a:pt x="77053" y="0"/>
                    </a:cubicBezTo>
                    <a:lnTo>
                      <a:pt x="77053" y="0"/>
                    </a:lnTo>
                    <a:cubicBezTo>
                      <a:pt x="107234" y="4421"/>
                      <a:pt x="129398" y="30627"/>
                      <a:pt x="128748" y="61123"/>
                    </a:cubicBezTo>
                    <a:cubicBezTo>
                      <a:pt x="128861" y="75065"/>
                      <a:pt x="124150" y="88618"/>
                      <a:pt x="115418" y="99487"/>
                    </a:cubicBezTo>
                    <a:cubicBezTo>
                      <a:pt x="111028" y="104845"/>
                      <a:pt x="104464" y="107948"/>
                      <a:pt x="97536" y="107940"/>
                    </a:cubicBezTo>
                    <a:lnTo>
                      <a:pt x="0" y="107940"/>
                    </a:lnTo>
                    <a:close/>
                  </a:path>
                </a:pathLst>
              </a:custGeom>
              <a:gradFill>
                <a:gsLst>
                  <a:gs pos="0">
                    <a:srgbClr val="0578D5"/>
                  </a:gs>
                  <a:gs pos="99000">
                    <a:srgbClr val="0078D5"/>
                  </a:gs>
                </a:gsLst>
                <a:lin ang="0" scaled="0"/>
              </a:gradFill>
              <a:ln w="32279" cap="flat">
                <a:noFill/>
                <a:prstDash val="solid"/>
                <a:miter/>
              </a:ln>
            </p:spPr>
            <p:txBody>
              <a:bodyPr rtlCol="0" anchor="ctr"/>
              <a:lstStyle/>
              <a:p>
                <a:endParaRPr lang="en-US"/>
              </a:p>
            </p:txBody>
          </p:sp>
          <p:sp>
            <p:nvSpPr>
              <p:cNvPr id="120" name="Freeform 152">
                <a:extLst>
                  <a:ext uri="{FF2B5EF4-FFF2-40B4-BE49-F238E27FC236}">
                    <a16:creationId xmlns:a16="http://schemas.microsoft.com/office/drawing/2014/main" id="{4B508261-D879-48CE-AF84-57A8F7A6D6BB}"/>
                  </a:ext>
                </a:extLst>
              </p:cNvPr>
              <p:cNvSpPr/>
              <p:nvPr/>
            </p:nvSpPr>
            <p:spPr>
              <a:xfrm>
                <a:off x="2157376" y="2033544"/>
                <a:ext cx="448665" cy="552679"/>
              </a:xfrm>
              <a:custGeom>
                <a:avLst/>
                <a:gdLst>
                  <a:gd name="connsiteX0" fmla="*/ 366410 w 448665"/>
                  <a:gd name="connsiteY0" fmla="*/ 625 h 552679"/>
                  <a:gd name="connsiteX1" fmla="*/ 73802 w 448665"/>
                  <a:gd name="connsiteY1" fmla="*/ 625 h 552679"/>
                  <a:gd name="connsiteX2" fmla="*/ 0 w 448665"/>
                  <a:gd name="connsiteY2" fmla="*/ 75078 h 552679"/>
                  <a:gd name="connsiteX3" fmla="*/ 0 w 448665"/>
                  <a:gd name="connsiteY3" fmla="*/ 552679 h 552679"/>
                  <a:gd name="connsiteX4" fmla="*/ 0 w 448665"/>
                  <a:gd name="connsiteY4" fmla="*/ 552679 h 552679"/>
                  <a:gd name="connsiteX5" fmla="*/ 292608 w 448665"/>
                  <a:gd name="connsiteY5" fmla="*/ 552679 h 552679"/>
                  <a:gd name="connsiteX6" fmla="*/ 367060 w 448665"/>
                  <a:gd name="connsiteY6" fmla="*/ 478227 h 552679"/>
                  <a:gd name="connsiteX7" fmla="*/ 367060 w 448665"/>
                  <a:gd name="connsiteY7" fmla="*/ 399222 h 552679"/>
                  <a:gd name="connsiteX8" fmla="*/ 367060 w 448665"/>
                  <a:gd name="connsiteY8" fmla="*/ 156033 h 552679"/>
                  <a:gd name="connsiteX9" fmla="*/ 367060 w 448665"/>
                  <a:gd name="connsiteY9" fmla="*/ 58497 h 552679"/>
                  <a:gd name="connsiteX10" fmla="*/ 448666 w 448665"/>
                  <a:gd name="connsiteY10" fmla="*/ 5177 h 552679"/>
                  <a:gd name="connsiteX11" fmla="*/ 366410 w 448665"/>
                  <a:gd name="connsiteY11" fmla="*/ 625 h 55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8665" h="552679">
                    <a:moveTo>
                      <a:pt x="366410" y="625"/>
                    </a:moveTo>
                    <a:lnTo>
                      <a:pt x="73802" y="625"/>
                    </a:lnTo>
                    <a:cubicBezTo>
                      <a:pt x="32938" y="982"/>
                      <a:pt x="-2" y="34212"/>
                      <a:pt x="0" y="75078"/>
                    </a:cubicBezTo>
                    <a:lnTo>
                      <a:pt x="0" y="552679"/>
                    </a:lnTo>
                    <a:lnTo>
                      <a:pt x="0" y="552679"/>
                    </a:lnTo>
                    <a:lnTo>
                      <a:pt x="292608" y="552679"/>
                    </a:lnTo>
                    <a:cubicBezTo>
                      <a:pt x="333726" y="552679"/>
                      <a:pt x="367060" y="519345"/>
                      <a:pt x="367060" y="478227"/>
                    </a:cubicBezTo>
                    <a:lnTo>
                      <a:pt x="367060" y="399222"/>
                    </a:lnTo>
                    <a:lnTo>
                      <a:pt x="367060" y="156033"/>
                    </a:lnTo>
                    <a:cubicBezTo>
                      <a:pt x="365165" y="123548"/>
                      <a:pt x="365165" y="90981"/>
                      <a:pt x="367060" y="58497"/>
                    </a:cubicBezTo>
                    <a:cubicBezTo>
                      <a:pt x="378765" y="-6202"/>
                      <a:pt x="448666" y="5177"/>
                      <a:pt x="448666" y="5177"/>
                    </a:cubicBezTo>
                    <a:cubicBezTo>
                      <a:pt x="421508" y="533"/>
                      <a:pt x="393912" y="-994"/>
                      <a:pt x="366410" y="625"/>
                    </a:cubicBezTo>
                    <a:close/>
                  </a:path>
                </a:pathLst>
              </a:custGeom>
              <a:gradFill>
                <a:gsLst>
                  <a:gs pos="28000">
                    <a:srgbClr val="5E9FF0"/>
                  </a:gs>
                  <a:gs pos="77000">
                    <a:srgbClr val="007AD5"/>
                  </a:gs>
                </a:gsLst>
                <a:lin ang="4200000" scaled="0"/>
              </a:gradFill>
              <a:ln w="32279" cap="flat">
                <a:noFill/>
                <a:prstDash val="solid"/>
                <a:miter/>
              </a:ln>
            </p:spPr>
            <p:txBody>
              <a:bodyPr rtlCol="0" anchor="ctr"/>
              <a:lstStyle/>
              <a:p>
                <a:endParaRPr lang="en-US"/>
              </a:p>
            </p:txBody>
          </p:sp>
          <p:sp>
            <p:nvSpPr>
              <p:cNvPr id="121" name="Freeform 153">
                <a:extLst>
                  <a:ext uri="{FF2B5EF4-FFF2-40B4-BE49-F238E27FC236}">
                    <a16:creationId xmlns:a16="http://schemas.microsoft.com/office/drawing/2014/main" id="{A7DCA7F0-9885-4277-95AF-E6138E80A2A8}"/>
                  </a:ext>
                </a:extLst>
              </p:cNvPr>
              <p:cNvSpPr/>
              <p:nvPr/>
            </p:nvSpPr>
            <p:spPr>
              <a:xfrm>
                <a:off x="2108331" y="2465600"/>
                <a:ext cx="346854" cy="118672"/>
              </a:xfrm>
              <a:custGeom>
                <a:avLst/>
                <a:gdLst>
                  <a:gd name="connsiteX0" fmla="*/ 346855 w 346854"/>
                  <a:gd name="connsiteY0" fmla="*/ 118672 h 118672"/>
                  <a:gd name="connsiteX1" fmla="*/ 346855 w 346854"/>
                  <a:gd name="connsiteY1" fmla="*/ 118672 h 118672"/>
                  <a:gd name="connsiteX2" fmla="*/ 296782 w 346854"/>
                  <a:gd name="connsiteY2" fmla="*/ 50482 h 118672"/>
                  <a:gd name="connsiteX3" fmla="*/ 317919 w 346854"/>
                  <a:gd name="connsiteY3" fmla="*/ 13333 h 118672"/>
                  <a:gd name="connsiteX4" fmla="*/ 319125 w 346854"/>
                  <a:gd name="connsiteY4" fmla="*/ 2826 h 118672"/>
                  <a:gd name="connsiteX5" fmla="*/ 313042 w 346854"/>
                  <a:gd name="connsiteY5" fmla="*/ 3 h 118672"/>
                  <a:gd name="connsiteX6" fmla="*/ 58798 w 346854"/>
                  <a:gd name="connsiteY6" fmla="*/ 3 h 118672"/>
                  <a:gd name="connsiteX7" fmla="*/ 49370 w 346854"/>
                  <a:gd name="connsiteY7" fmla="*/ 3 h 118672"/>
                  <a:gd name="connsiteX8" fmla="*/ 49370 w 346854"/>
                  <a:gd name="connsiteY8" fmla="*/ 3 h 118672"/>
                  <a:gd name="connsiteX9" fmla="*/ 986 w 346854"/>
                  <a:gd name="connsiteY9" fmla="*/ 69963 h 118672"/>
                  <a:gd name="connsiteX10" fmla="*/ 49370 w 346854"/>
                  <a:gd name="connsiteY10" fmla="*/ 118347 h 118672"/>
                  <a:gd name="connsiteX11" fmla="*/ 49370 w 346854"/>
                  <a:gd name="connsiteY11" fmla="*/ 118347 h 118672"/>
                  <a:gd name="connsiteX12" fmla="*/ 58798 w 346854"/>
                  <a:gd name="connsiteY12" fmla="*/ 118347 h 11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6854" h="118672">
                    <a:moveTo>
                      <a:pt x="346855" y="118672"/>
                    </a:moveTo>
                    <a:lnTo>
                      <a:pt x="346855" y="118672"/>
                    </a:lnTo>
                    <a:cubicBezTo>
                      <a:pt x="314196" y="113669"/>
                      <a:pt x="291778" y="83140"/>
                      <a:pt x="296782" y="50482"/>
                    </a:cubicBezTo>
                    <a:cubicBezTo>
                      <a:pt x="299013" y="35919"/>
                      <a:pt x="306540" y="22690"/>
                      <a:pt x="317919" y="13333"/>
                    </a:cubicBezTo>
                    <a:cubicBezTo>
                      <a:pt x="321154" y="10765"/>
                      <a:pt x="321694" y="6060"/>
                      <a:pt x="319125" y="2826"/>
                    </a:cubicBezTo>
                    <a:cubicBezTo>
                      <a:pt x="317656" y="979"/>
                      <a:pt x="315402" y="-68"/>
                      <a:pt x="313042" y="3"/>
                    </a:cubicBezTo>
                    <a:lnTo>
                      <a:pt x="58798" y="3"/>
                    </a:lnTo>
                    <a:lnTo>
                      <a:pt x="49370" y="3"/>
                    </a:lnTo>
                    <a:lnTo>
                      <a:pt x="49370" y="3"/>
                    </a:lnTo>
                    <a:cubicBezTo>
                      <a:pt x="16690" y="5963"/>
                      <a:pt x="-4972" y="37285"/>
                      <a:pt x="986" y="69963"/>
                    </a:cubicBezTo>
                    <a:cubicBezTo>
                      <a:pt x="5475" y="94587"/>
                      <a:pt x="24745" y="113857"/>
                      <a:pt x="49370" y="118347"/>
                    </a:cubicBezTo>
                    <a:lnTo>
                      <a:pt x="49370" y="118347"/>
                    </a:lnTo>
                    <a:cubicBezTo>
                      <a:pt x="52504" y="118682"/>
                      <a:pt x="55664" y="118682"/>
                      <a:pt x="58798" y="118347"/>
                    </a:cubicBezTo>
                    <a:close/>
                  </a:path>
                </a:pathLst>
              </a:custGeom>
              <a:solidFill>
                <a:srgbClr val="5EA0EF"/>
              </a:solidFill>
              <a:ln w="32279" cap="flat">
                <a:noFill/>
                <a:prstDash val="solid"/>
                <a:miter/>
              </a:ln>
            </p:spPr>
            <p:txBody>
              <a:bodyPr rtlCol="0" anchor="ctr"/>
              <a:lstStyle/>
              <a:p>
                <a:endParaRPr lang="en-US"/>
              </a:p>
            </p:txBody>
          </p:sp>
        </p:grpSp>
        <p:grpSp>
          <p:nvGrpSpPr>
            <p:cNvPr id="111" name="Group 110">
              <a:extLst>
                <a:ext uri="{FF2B5EF4-FFF2-40B4-BE49-F238E27FC236}">
                  <a16:creationId xmlns:a16="http://schemas.microsoft.com/office/drawing/2014/main" id="{01F66359-CA67-4C45-9250-43FAF87D877B}"/>
                </a:ext>
              </a:extLst>
            </p:cNvPr>
            <p:cNvGrpSpPr/>
            <p:nvPr/>
          </p:nvGrpSpPr>
          <p:grpSpPr>
            <a:xfrm>
              <a:off x="5440509" y="573033"/>
              <a:ext cx="236697" cy="339866"/>
              <a:chOff x="7290986" y="407744"/>
              <a:chExt cx="240339" cy="345096"/>
            </a:xfrm>
          </p:grpSpPr>
          <p:sp>
            <p:nvSpPr>
              <p:cNvPr id="112" name="Rectangle 175">
                <a:extLst>
                  <a:ext uri="{FF2B5EF4-FFF2-40B4-BE49-F238E27FC236}">
                    <a16:creationId xmlns:a16="http://schemas.microsoft.com/office/drawing/2014/main" id="{FC3A1F7D-05EE-41BF-B503-CECF4E552BEC}"/>
                  </a:ext>
                </a:extLst>
              </p:cNvPr>
              <p:cNvSpPr>
                <a:spLocks noChangeArrowheads="1"/>
              </p:cNvSpPr>
              <p:nvPr/>
            </p:nvSpPr>
            <p:spPr bwMode="auto">
              <a:xfrm>
                <a:off x="7455833" y="407744"/>
                <a:ext cx="75491" cy="4467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76">
                <a:extLst>
                  <a:ext uri="{FF2B5EF4-FFF2-40B4-BE49-F238E27FC236}">
                    <a16:creationId xmlns:a16="http://schemas.microsoft.com/office/drawing/2014/main" id="{E5496DF5-370F-4BE7-8B40-419227F8D821}"/>
                  </a:ext>
                </a:extLst>
              </p:cNvPr>
              <p:cNvSpPr>
                <a:spLocks noChangeArrowheads="1"/>
              </p:cNvSpPr>
              <p:nvPr/>
            </p:nvSpPr>
            <p:spPr bwMode="auto">
              <a:xfrm>
                <a:off x="7455833" y="483234"/>
                <a:ext cx="75491" cy="4467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7">
                <a:extLst>
                  <a:ext uri="{FF2B5EF4-FFF2-40B4-BE49-F238E27FC236}">
                    <a16:creationId xmlns:a16="http://schemas.microsoft.com/office/drawing/2014/main" id="{73FD39AB-7FF5-494D-84EB-D2B68B3BF448}"/>
                  </a:ext>
                </a:extLst>
              </p:cNvPr>
              <p:cNvSpPr>
                <a:spLocks noChangeArrowheads="1"/>
              </p:cNvSpPr>
              <p:nvPr/>
            </p:nvSpPr>
            <p:spPr bwMode="auto">
              <a:xfrm>
                <a:off x="7290986" y="557185"/>
                <a:ext cx="240338" cy="4621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78">
                <a:extLst>
                  <a:ext uri="{FF2B5EF4-FFF2-40B4-BE49-F238E27FC236}">
                    <a16:creationId xmlns:a16="http://schemas.microsoft.com/office/drawing/2014/main" id="{A13D1050-A9B5-49F9-9D0F-EC1A56C78DF5}"/>
                  </a:ext>
                </a:extLst>
              </p:cNvPr>
              <p:cNvSpPr>
                <a:spLocks noChangeArrowheads="1"/>
              </p:cNvSpPr>
              <p:nvPr/>
            </p:nvSpPr>
            <p:spPr bwMode="auto">
              <a:xfrm>
                <a:off x="7290986" y="632676"/>
                <a:ext cx="240338" cy="4467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79">
                <a:extLst>
                  <a:ext uri="{FF2B5EF4-FFF2-40B4-BE49-F238E27FC236}">
                    <a16:creationId xmlns:a16="http://schemas.microsoft.com/office/drawing/2014/main" id="{F9F4A27B-2393-4E6E-B143-020FD273EEC3}"/>
                  </a:ext>
                </a:extLst>
              </p:cNvPr>
              <p:cNvSpPr>
                <a:spLocks noChangeArrowheads="1"/>
              </p:cNvSpPr>
              <p:nvPr/>
            </p:nvSpPr>
            <p:spPr bwMode="auto">
              <a:xfrm>
                <a:off x="7290987" y="708161"/>
                <a:ext cx="240338" cy="4467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80">
                <a:extLst>
                  <a:ext uri="{FF2B5EF4-FFF2-40B4-BE49-F238E27FC236}">
                    <a16:creationId xmlns:a16="http://schemas.microsoft.com/office/drawing/2014/main" id="{B60A00B5-002A-425D-A687-ADCC95F9E2B9}"/>
                  </a:ext>
                </a:extLst>
              </p:cNvPr>
              <p:cNvSpPr>
                <a:spLocks/>
              </p:cNvSpPr>
              <p:nvPr/>
            </p:nvSpPr>
            <p:spPr bwMode="auto">
              <a:xfrm>
                <a:off x="7324883" y="416973"/>
                <a:ext cx="101683" cy="101682"/>
              </a:xfrm>
              <a:custGeom>
                <a:avLst/>
                <a:gdLst>
                  <a:gd name="T0" fmla="*/ 0 w 66"/>
                  <a:gd name="T1" fmla="*/ 56 h 66"/>
                  <a:gd name="T2" fmla="*/ 10 w 66"/>
                  <a:gd name="T3" fmla="*/ 66 h 66"/>
                  <a:gd name="T4" fmla="*/ 66 w 66"/>
                  <a:gd name="T5" fmla="*/ 10 h 66"/>
                  <a:gd name="T6" fmla="*/ 56 w 66"/>
                  <a:gd name="T7" fmla="*/ 0 h 66"/>
                  <a:gd name="T8" fmla="*/ 0 w 66"/>
                  <a:gd name="T9" fmla="*/ 56 h 66"/>
                </a:gdLst>
                <a:ahLst/>
                <a:cxnLst>
                  <a:cxn ang="0">
                    <a:pos x="T0" y="T1"/>
                  </a:cxn>
                  <a:cxn ang="0">
                    <a:pos x="T2" y="T3"/>
                  </a:cxn>
                  <a:cxn ang="0">
                    <a:pos x="T4" y="T5"/>
                  </a:cxn>
                  <a:cxn ang="0">
                    <a:pos x="T6" y="T7"/>
                  </a:cxn>
                  <a:cxn ang="0">
                    <a:pos x="T8" y="T9"/>
                  </a:cxn>
                </a:cxnLst>
                <a:rect l="0" t="0" r="r" b="b"/>
                <a:pathLst>
                  <a:path w="66" h="66">
                    <a:moveTo>
                      <a:pt x="0" y="56"/>
                    </a:moveTo>
                    <a:lnTo>
                      <a:pt x="10" y="66"/>
                    </a:lnTo>
                    <a:lnTo>
                      <a:pt x="66" y="10"/>
                    </a:lnTo>
                    <a:lnTo>
                      <a:pt x="56" y="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1">
                <a:extLst>
                  <a:ext uri="{FF2B5EF4-FFF2-40B4-BE49-F238E27FC236}">
                    <a16:creationId xmlns:a16="http://schemas.microsoft.com/office/drawing/2014/main" id="{D2DB5112-3D95-42C8-8D84-2C79026E2DFA}"/>
                  </a:ext>
                </a:extLst>
              </p:cNvPr>
              <p:cNvSpPr>
                <a:spLocks/>
              </p:cNvSpPr>
              <p:nvPr/>
            </p:nvSpPr>
            <p:spPr bwMode="auto">
              <a:xfrm>
                <a:off x="7290994" y="453990"/>
                <a:ext cx="64706" cy="64707"/>
              </a:xfrm>
              <a:custGeom>
                <a:avLst/>
                <a:gdLst>
                  <a:gd name="T0" fmla="*/ 32 w 42"/>
                  <a:gd name="T1" fmla="*/ 42 h 42"/>
                  <a:gd name="T2" fmla="*/ 42 w 42"/>
                  <a:gd name="T3" fmla="*/ 32 h 42"/>
                  <a:gd name="T4" fmla="*/ 10 w 42"/>
                  <a:gd name="T5" fmla="*/ 0 h 42"/>
                  <a:gd name="T6" fmla="*/ 0 w 42"/>
                  <a:gd name="T7" fmla="*/ 10 h 42"/>
                  <a:gd name="T8" fmla="*/ 32 w 42"/>
                  <a:gd name="T9" fmla="*/ 42 h 42"/>
                </a:gdLst>
                <a:ahLst/>
                <a:cxnLst>
                  <a:cxn ang="0">
                    <a:pos x="T0" y="T1"/>
                  </a:cxn>
                  <a:cxn ang="0">
                    <a:pos x="T2" y="T3"/>
                  </a:cxn>
                  <a:cxn ang="0">
                    <a:pos x="T4" y="T5"/>
                  </a:cxn>
                  <a:cxn ang="0">
                    <a:pos x="T6" y="T7"/>
                  </a:cxn>
                  <a:cxn ang="0">
                    <a:pos x="T8" y="T9"/>
                  </a:cxn>
                </a:cxnLst>
                <a:rect l="0" t="0" r="r" b="b"/>
                <a:pathLst>
                  <a:path w="42" h="42">
                    <a:moveTo>
                      <a:pt x="32" y="42"/>
                    </a:moveTo>
                    <a:lnTo>
                      <a:pt x="42" y="32"/>
                    </a:lnTo>
                    <a:lnTo>
                      <a:pt x="10" y="0"/>
                    </a:lnTo>
                    <a:lnTo>
                      <a:pt x="0" y="10"/>
                    </a:lnTo>
                    <a:lnTo>
                      <a:pt x="32"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8665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a:extLst>
              <a:ext uri="{FF2B5EF4-FFF2-40B4-BE49-F238E27FC236}">
                <a16:creationId xmlns:a16="http://schemas.microsoft.com/office/drawing/2014/main" id="{2884F9C9-4027-7047-A78A-C9639DB67148}"/>
              </a:ext>
            </a:extLst>
          </p:cNvPr>
          <p:cNvSpPr txBox="1"/>
          <p:nvPr/>
        </p:nvSpPr>
        <p:spPr>
          <a:xfrm>
            <a:off x="4893654" y="-750150"/>
            <a:ext cx="2723374" cy="369332"/>
          </a:xfrm>
          <a:prstGeom prst="rect">
            <a:avLst/>
          </a:prstGeom>
          <a:noFill/>
        </p:spPr>
        <p:txBody>
          <a:bodyPr wrap="none" rtlCol="0">
            <a:spAutoFit/>
          </a:bodyPr>
          <a:lstStyle/>
          <a:p>
            <a:pPr algn="ctr"/>
            <a:r>
              <a:rPr lang="en-US" b="1">
                <a:latin typeface="Segoe UI Semibold" panose="020B0502040204020203" pitchFamily="34" charset="0"/>
                <a:cs typeface="Segoe UI Semibold" panose="020B0502040204020203" pitchFamily="34" charset="0"/>
              </a:rPr>
              <a:t>Azure Machine Learning</a:t>
            </a:r>
          </a:p>
        </p:txBody>
      </p:sp>
      <p:sp>
        <p:nvSpPr>
          <p:cNvPr id="58" name="TextBox 57">
            <a:extLst>
              <a:ext uri="{FF2B5EF4-FFF2-40B4-BE49-F238E27FC236}">
                <a16:creationId xmlns:a16="http://schemas.microsoft.com/office/drawing/2014/main" id="{45A064C8-B6E4-6D44-81BD-9496987E7D70}"/>
              </a:ext>
            </a:extLst>
          </p:cNvPr>
          <p:cNvSpPr txBox="1"/>
          <p:nvPr/>
        </p:nvSpPr>
        <p:spPr>
          <a:xfrm>
            <a:off x="2087738" y="3098341"/>
            <a:ext cx="184730" cy="369332"/>
          </a:xfrm>
          <a:prstGeom prst="rect">
            <a:avLst/>
          </a:prstGeom>
          <a:noFill/>
        </p:spPr>
        <p:txBody>
          <a:bodyPr wrap="none" rtlCol="0">
            <a:spAutoFit/>
          </a:bodyPr>
          <a:lstStyle/>
          <a:p>
            <a:pPr algn="ctr"/>
            <a:endParaRPr lang="en-US" b="1">
              <a:solidFill>
                <a:schemeClr val="accent2"/>
              </a:solidFill>
              <a:latin typeface="Segoe UI Semibold" panose="020B0502040204020203" pitchFamily="34" charset="0"/>
              <a:cs typeface="Segoe UI Semibold" panose="020B0502040204020203" pitchFamily="34" charset="0"/>
            </a:endParaRPr>
          </a:p>
        </p:txBody>
      </p:sp>
      <p:sp>
        <p:nvSpPr>
          <p:cNvPr id="59" name="TextBox 58">
            <a:extLst>
              <a:ext uri="{FF2B5EF4-FFF2-40B4-BE49-F238E27FC236}">
                <a16:creationId xmlns:a16="http://schemas.microsoft.com/office/drawing/2014/main" id="{21DD7BA5-990D-8146-B594-448CF93128F4}"/>
              </a:ext>
            </a:extLst>
          </p:cNvPr>
          <p:cNvSpPr txBox="1"/>
          <p:nvPr/>
        </p:nvSpPr>
        <p:spPr>
          <a:xfrm>
            <a:off x="-1328923" y="-1230261"/>
            <a:ext cx="1313695" cy="365760"/>
          </a:xfrm>
          <a:prstGeom prst="rect">
            <a:avLst/>
          </a:prstGeom>
          <a:noFill/>
          <a:ln>
            <a:noFill/>
          </a:ln>
        </p:spPr>
        <p:txBody>
          <a:bodyPr wrap="square" rIns="91440" rtlCol="0" anchor="ctr">
            <a:noAutofit/>
          </a:bodyPr>
          <a:lstStyle/>
          <a:p>
            <a:pPr algn="r">
              <a:lnSpc>
                <a:spcPct val="90000"/>
              </a:lnSpc>
            </a:pPr>
            <a:endParaRPr lang="en-US" sz="1200" b="1">
              <a:solidFill>
                <a:srgbClr val="50E6FF"/>
              </a:solidFill>
              <a:latin typeface="Segoe UI Semibold" panose="020B0502040204020203" pitchFamily="34" charset="0"/>
              <a:cs typeface="Segoe UI Semibold" panose="020B0502040204020203" pitchFamily="34" charset="0"/>
            </a:endParaRPr>
          </a:p>
        </p:txBody>
      </p:sp>
      <p:sp>
        <p:nvSpPr>
          <p:cNvPr id="60" name="TextBox 59">
            <a:extLst>
              <a:ext uri="{FF2B5EF4-FFF2-40B4-BE49-F238E27FC236}">
                <a16:creationId xmlns:a16="http://schemas.microsoft.com/office/drawing/2014/main" id="{AEF39A1A-7FC7-634F-A89B-75FED2E2AD4D}"/>
              </a:ext>
            </a:extLst>
          </p:cNvPr>
          <p:cNvSpPr txBox="1"/>
          <p:nvPr/>
        </p:nvSpPr>
        <p:spPr>
          <a:xfrm>
            <a:off x="-991811" y="-933030"/>
            <a:ext cx="761689" cy="365760"/>
          </a:xfrm>
          <a:prstGeom prst="rect">
            <a:avLst/>
          </a:prstGeom>
          <a:noFill/>
          <a:ln>
            <a:noFill/>
          </a:ln>
        </p:spPr>
        <p:txBody>
          <a:bodyPr wrap="square" lIns="91440" rtlCol="0" anchor="ctr">
            <a:noAutofit/>
          </a:bodyPr>
          <a:lstStyle/>
          <a:p>
            <a:pPr>
              <a:lnSpc>
                <a:spcPct val="90000"/>
              </a:lnSpc>
            </a:pPr>
            <a:endParaRPr lang="en-US" sz="1200" b="1">
              <a:solidFill>
                <a:srgbClr val="50E6FF"/>
              </a:solidFill>
              <a:latin typeface="Segoe UI Semibold" panose="020B0502040204020203" pitchFamily="34" charset="0"/>
              <a:cs typeface="Segoe UI Semibold" panose="020B0502040204020203" pitchFamily="34" charset="0"/>
            </a:endParaRPr>
          </a:p>
        </p:txBody>
      </p:sp>
      <p:sp>
        <p:nvSpPr>
          <p:cNvPr id="2" name="Text Placeholder 1">
            <a:extLst>
              <a:ext uri="{FF2B5EF4-FFF2-40B4-BE49-F238E27FC236}">
                <a16:creationId xmlns:a16="http://schemas.microsoft.com/office/drawing/2014/main" id="{0E2C41DD-5AA5-4F99-8934-5F09762974A9}"/>
              </a:ext>
            </a:extLst>
          </p:cNvPr>
          <p:cNvSpPr>
            <a:spLocks noGrp="1"/>
          </p:cNvSpPr>
          <p:nvPr>
            <p:ph type="body" sz="quarter" idx="11"/>
          </p:nvPr>
        </p:nvSpPr>
        <p:spPr>
          <a:xfrm>
            <a:off x="4172943" y="3429000"/>
            <a:ext cx="4032594" cy="2336024"/>
          </a:xfrm>
        </p:spPr>
        <p:txBody>
          <a:bodyPr/>
          <a:lstStyle/>
          <a:p>
            <a:r>
              <a:rPr lang="en-US" dirty="0"/>
              <a:t>Understand</a:t>
            </a:r>
          </a:p>
          <a:p>
            <a:pPr lvl="1"/>
            <a:r>
              <a:rPr lang="en-US" dirty="0"/>
              <a:t>Interpretability</a:t>
            </a:r>
          </a:p>
          <a:p>
            <a:pPr lvl="1"/>
            <a:r>
              <a:rPr lang="en-US" dirty="0"/>
              <a:t>Fairness</a:t>
            </a:r>
          </a:p>
        </p:txBody>
      </p:sp>
      <p:grpSp>
        <p:nvGrpSpPr>
          <p:cNvPr id="9" name="Group 8">
            <a:extLst>
              <a:ext uri="{FF2B5EF4-FFF2-40B4-BE49-F238E27FC236}">
                <a16:creationId xmlns:a16="http://schemas.microsoft.com/office/drawing/2014/main" id="{E568EFB1-D55F-4681-AD95-DAA7B2A9C779}"/>
              </a:ext>
            </a:extLst>
          </p:cNvPr>
          <p:cNvGrpSpPr/>
          <p:nvPr/>
        </p:nvGrpSpPr>
        <p:grpSpPr>
          <a:xfrm>
            <a:off x="5497574" y="1627378"/>
            <a:ext cx="1383332" cy="1025676"/>
            <a:chOff x="3003972" y="3906982"/>
            <a:chExt cx="690713" cy="512132"/>
          </a:xfrm>
        </p:grpSpPr>
        <p:grpSp>
          <p:nvGrpSpPr>
            <p:cNvPr id="39" name="Group 38">
              <a:extLst>
                <a:ext uri="{FF2B5EF4-FFF2-40B4-BE49-F238E27FC236}">
                  <a16:creationId xmlns:a16="http://schemas.microsoft.com/office/drawing/2014/main" id="{DC33F1F0-94B2-43D0-8C20-0C895C286A9A}"/>
                </a:ext>
              </a:extLst>
            </p:cNvPr>
            <p:cNvGrpSpPr/>
            <p:nvPr/>
          </p:nvGrpSpPr>
          <p:grpSpPr>
            <a:xfrm>
              <a:off x="3003972" y="3906982"/>
              <a:ext cx="682841" cy="512131"/>
              <a:chOff x="3669752" y="3560249"/>
              <a:chExt cx="653829" cy="490372"/>
            </a:xfrm>
            <a:solidFill>
              <a:srgbClr val="0078D4"/>
            </a:solidFill>
            <a:effectLst/>
          </p:grpSpPr>
          <p:sp>
            <p:nvSpPr>
              <p:cNvPr id="48" name="Freeform 163">
                <a:extLst>
                  <a:ext uri="{FF2B5EF4-FFF2-40B4-BE49-F238E27FC236}">
                    <a16:creationId xmlns:a16="http://schemas.microsoft.com/office/drawing/2014/main" id="{AD3B1041-B70F-4971-838D-0A1FD7F0079F}"/>
                  </a:ext>
                </a:extLst>
              </p:cNvPr>
              <p:cNvSpPr>
                <a:spLocks/>
              </p:cNvSpPr>
              <p:nvPr/>
            </p:nvSpPr>
            <p:spPr bwMode="auto">
              <a:xfrm>
                <a:off x="3669752" y="3560249"/>
                <a:ext cx="653829" cy="490372"/>
              </a:xfrm>
              <a:custGeom>
                <a:avLst/>
                <a:gdLst>
                  <a:gd name="T0" fmla="*/ 1280 w 1365"/>
                  <a:gd name="T1" fmla="*/ 1024 h 1024"/>
                  <a:gd name="T2" fmla="*/ 85 w 1365"/>
                  <a:gd name="T3" fmla="*/ 1024 h 1024"/>
                  <a:gd name="T4" fmla="*/ 0 w 1365"/>
                  <a:gd name="T5" fmla="*/ 939 h 1024"/>
                  <a:gd name="T6" fmla="*/ 0 w 1365"/>
                  <a:gd name="T7" fmla="*/ 86 h 1024"/>
                  <a:gd name="T8" fmla="*/ 85 w 1365"/>
                  <a:gd name="T9" fmla="*/ 0 h 1024"/>
                  <a:gd name="T10" fmla="*/ 1280 w 1365"/>
                  <a:gd name="T11" fmla="*/ 0 h 1024"/>
                  <a:gd name="T12" fmla="*/ 1365 w 1365"/>
                  <a:gd name="T13" fmla="*/ 86 h 1024"/>
                  <a:gd name="T14" fmla="*/ 1365 w 1365"/>
                  <a:gd name="T15" fmla="*/ 939 h 1024"/>
                  <a:gd name="T16" fmla="*/ 1280 w 1365"/>
                  <a:gd name="T17"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024">
                    <a:moveTo>
                      <a:pt x="1280" y="1024"/>
                    </a:moveTo>
                    <a:cubicBezTo>
                      <a:pt x="85" y="1024"/>
                      <a:pt x="85" y="1024"/>
                      <a:pt x="85" y="1024"/>
                    </a:cubicBezTo>
                    <a:cubicBezTo>
                      <a:pt x="38" y="1024"/>
                      <a:pt x="0" y="986"/>
                      <a:pt x="0" y="939"/>
                    </a:cubicBezTo>
                    <a:cubicBezTo>
                      <a:pt x="0" y="86"/>
                      <a:pt x="0" y="86"/>
                      <a:pt x="0" y="86"/>
                    </a:cubicBezTo>
                    <a:cubicBezTo>
                      <a:pt x="0" y="39"/>
                      <a:pt x="38" y="0"/>
                      <a:pt x="85" y="0"/>
                    </a:cubicBezTo>
                    <a:cubicBezTo>
                      <a:pt x="1280" y="0"/>
                      <a:pt x="1280" y="0"/>
                      <a:pt x="1280" y="0"/>
                    </a:cubicBezTo>
                    <a:cubicBezTo>
                      <a:pt x="1327" y="0"/>
                      <a:pt x="1365" y="39"/>
                      <a:pt x="1365" y="86"/>
                    </a:cubicBezTo>
                    <a:cubicBezTo>
                      <a:pt x="1365" y="939"/>
                      <a:pt x="1365" y="939"/>
                      <a:pt x="1365" y="939"/>
                    </a:cubicBezTo>
                    <a:cubicBezTo>
                      <a:pt x="1365" y="986"/>
                      <a:pt x="1327" y="1024"/>
                      <a:pt x="1280" y="10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65">
                <a:extLst>
                  <a:ext uri="{FF2B5EF4-FFF2-40B4-BE49-F238E27FC236}">
                    <a16:creationId xmlns:a16="http://schemas.microsoft.com/office/drawing/2014/main" id="{38DCADE6-8B51-421D-A3EA-48ED5DC6DCF3}"/>
                  </a:ext>
                </a:extLst>
              </p:cNvPr>
              <p:cNvSpPr>
                <a:spLocks/>
              </p:cNvSpPr>
              <p:nvPr/>
            </p:nvSpPr>
            <p:spPr bwMode="auto">
              <a:xfrm>
                <a:off x="3803871" y="3732089"/>
                <a:ext cx="387687" cy="163457"/>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grpFill/>
              <a:ln w="63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166">
                <a:extLst>
                  <a:ext uri="{FF2B5EF4-FFF2-40B4-BE49-F238E27FC236}">
                    <a16:creationId xmlns:a16="http://schemas.microsoft.com/office/drawing/2014/main" id="{AA5D9B11-158C-4C98-8187-C1064E052204}"/>
                  </a:ext>
                </a:extLst>
              </p:cNvPr>
              <p:cNvSpPr>
                <a:spLocks noChangeArrowheads="1"/>
              </p:cNvSpPr>
              <p:nvPr/>
            </p:nvSpPr>
            <p:spPr bwMode="auto">
              <a:xfrm>
                <a:off x="3772437" y="3887980"/>
                <a:ext cx="60773" cy="628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67">
                <a:extLst>
                  <a:ext uri="{FF2B5EF4-FFF2-40B4-BE49-F238E27FC236}">
                    <a16:creationId xmlns:a16="http://schemas.microsoft.com/office/drawing/2014/main" id="{A5FDE679-7E17-4604-A167-BF7B03A43513}"/>
                  </a:ext>
                </a:extLst>
              </p:cNvPr>
              <p:cNvSpPr>
                <a:spLocks noChangeArrowheads="1"/>
              </p:cNvSpPr>
              <p:nvPr/>
            </p:nvSpPr>
            <p:spPr bwMode="auto">
              <a:xfrm>
                <a:off x="3914938" y="3702750"/>
                <a:ext cx="60773" cy="628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68">
                <a:extLst>
                  <a:ext uri="{FF2B5EF4-FFF2-40B4-BE49-F238E27FC236}">
                    <a16:creationId xmlns:a16="http://schemas.microsoft.com/office/drawing/2014/main" id="{92E9567C-7D9C-41DF-B094-D14B5FF9158C}"/>
                  </a:ext>
                </a:extLst>
              </p:cNvPr>
              <p:cNvSpPr>
                <a:spLocks noChangeArrowheads="1"/>
              </p:cNvSpPr>
              <p:nvPr/>
            </p:nvSpPr>
            <p:spPr bwMode="auto">
              <a:xfrm>
                <a:off x="4038579" y="3826391"/>
                <a:ext cx="60773" cy="607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169">
                <a:extLst>
                  <a:ext uri="{FF2B5EF4-FFF2-40B4-BE49-F238E27FC236}">
                    <a16:creationId xmlns:a16="http://schemas.microsoft.com/office/drawing/2014/main" id="{B6F660D3-E4F4-404D-92E3-4DB8EE10F3BC}"/>
                  </a:ext>
                </a:extLst>
              </p:cNvPr>
              <p:cNvSpPr>
                <a:spLocks noChangeArrowheads="1"/>
              </p:cNvSpPr>
              <p:nvPr/>
            </p:nvSpPr>
            <p:spPr bwMode="auto">
              <a:xfrm>
                <a:off x="4160124" y="3702750"/>
                <a:ext cx="60773" cy="628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0">
                <a:extLst>
                  <a:ext uri="{FF2B5EF4-FFF2-40B4-BE49-F238E27FC236}">
                    <a16:creationId xmlns:a16="http://schemas.microsoft.com/office/drawing/2014/main" id="{EB7FA7C1-7550-4A71-9477-AED01AC51883}"/>
                  </a:ext>
                </a:extLst>
              </p:cNvPr>
              <p:cNvSpPr>
                <a:spLocks/>
              </p:cNvSpPr>
              <p:nvPr/>
            </p:nvSpPr>
            <p:spPr bwMode="auto">
              <a:xfrm>
                <a:off x="3954754" y="4022098"/>
                <a:ext cx="83824" cy="10478"/>
              </a:xfrm>
              <a:custGeom>
                <a:avLst/>
                <a:gdLst>
                  <a:gd name="T0" fmla="*/ 160 w 171"/>
                  <a:gd name="T1" fmla="*/ 21 h 21"/>
                  <a:gd name="T2" fmla="*/ 11 w 171"/>
                  <a:gd name="T3" fmla="*/ 21 h 21"/>
                  <a:gd name="T4" fmla="*/ 0 w 171"/>
                  <a:gd name="T5" fmla="*/ 10 h 21"/>
                  <a:gd name="T6" fmla="*/ 0 w 171"/>
                  <a:gd name="T7" fmla="*/ 10 h 21"/>
                  <a:gd name="T8" fmla="*/ 11 w 171"/>
                  <a:gd name="T9" fmla="*/ 0 h 21"/>
                  <a:gd name="T10" fmla="*/ 160 w 171"/>
                  <a:gd name="T11" fmla="*/ 0 h 21"/>
                  <a:gd name="T12" fmla="*/ 171 w 171"/>
                  <a:gd name="T13" fmla="*/ 10 h 21"/>
                  <a:gd name="T14" fmla="*/ 171 w 171"/>
                  <a:gd name="T15" fmla="*/ 10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6"/>
                      <a:pt x="0" y="10"/>
                    </a:cubicBezTo>
                    <a:cubicBezTo>
                      <a:pt x="0" y="10"/>
                      <a:pt x="0" y="10"/>
                      <a:pt x="0" y="10"/>
                    </a:cubicBezTo>
                    <a:cubicBezTo>
                      <a:pt x="0" y="4"/>
                      <a:pt x="5" y="0"/>
                      <a:pt x="11" y="0"/>
                    </a:cubicBezTo>
                    <a:cubicBezTo>
                      <a:pt x="160" y="0"/>
                      <a:pt x="160" y="0"/>
                      <a:pt x="160" y="0"/>
                    </a:cubicBezTo>
                    <a:cubicBezTo>
                      <a:pt x="166" y="0"/>
                      <a:pt x="171" y="4"/>
                      <a:pt x="171" y="10"/>
                    </a:cubicBezTo>
                    <a:cubicBezTo>
                      <a:pt x="171" y="10"/>
                      <a:pt x="171" y="10"/>
                      <a:pt x="171" y="10"/>
                    </a:cubicBezTo>
                    <a:cubicBezTo>
                      <a:pt x="171" y="16"/>
                      <a:pt x="166" y="21"/>
                      <a:pt x="16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9D07E3BF-2346-4067-ABDF-D92FFAC7764A}"/>
                </a:ext>
              </a:extLst>
            </p:cNvPr>
            <p:cNvGrpSpPr/>
            <p:nvPr/>
          </p:nvGrpSpPr>
          <p:grpSpPr>
            <a:xfrm>
              <a:off x="3040856" y="3928742"/>
              <a:ext cx="653829" cy="490372"/>
              <a:chOff x="3669752" y="3560249"/>
              <a:chExt cx="653829" cy="490372"/>
            </a:xfrm>
            <a:effectLst/>
          </p:grpSpPr>
          <p:sp>
            <p:nvSpPr>
              <p:cNvPr id="41" name="Freeform 163">
                <a:extLst>
                  <a:ext uri="{FF2B5EF4-FFF2-40B4-BE49-F238E27FC236}">
                    <a16:creationId xmlns:a16="http://schemas.microsoft.com/office/drawing/2014/main" id="{8E96BDA4-6263-427B-BDAA-38123D8EFE52}"/>
                  </a:ext>
                </a:extLst>
              </p:cNvPr>
              <p:cNvSpPr>
                <a:spLocks/>
              </p:cNvSpPr>
              <p:nvPr/>
            </p:nvSpPr>
            <p:spPr bwMode="auto">
              <a:xfrm>
                <a:off x="3669752" y="3560249"/>
                <a:ext cx="653829" cy="490372"/>
              </a:xfrm>
              <a:custGeom>
                <a:avLst/>
                <a:gdLst>
                  <a:gd name="T0" fmla="*/ 1280 w 1365"/>
                  <a:gd name="T1" fmla="*/ 1024 h 1024"/>
                  <a:gd name="T2" fmla="*/ 85 w 1365"/>
                  <a:gd name="T3" fmla="*/ 1024 h 1024"/>
                  <a:gd name="T4" fmla="*/ 0 w 1365"/>
                  <a:gd name="T5" fmla="*/ 939 h 1024"/>
                  <a:gd name="T6" fmla="*/ 0 w 1365"/>
                  <a:gd name="T7" fmla="*/ 86 h 1024"/>
                  <a:gd name="T8" fmla="*/ 85 w 1365"/>
                  <a:gd name="T9" fmla="*/ 0 h 1024"/>
                  <a:gd name="T10" fmla="*/ 1280 w 1365"/>
                  <a:gd name="T11" fmla="*/ 0 h 1024"/>
                  <a:gd name="T12" fmla="*/ 1365 w 1365"/>
                  <a:gd name="T13" fmla="*/ 86 h 1024"/>
                  <a:gd name="T14" fmla="*/ 1365 w 1365"/>
                  <a:gd name="T15" fmla="*/ 939 h 1024"/>
                  <a:gd name="T16" fmla="*/ 1280 w 1365"/>
                  <a:gd name="T17"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024">
                    <a:moveTo>
                      <a:pt x="1280" y="1024"/>
                    </a:moveTo>
                    <a:cubicBezTo>
                      <a:pt x="85" y="1024"/>
                      <a:pt x="85" y="1024"/>
                      <a:pt x="85" y="1024"/>
                    </a:cubicBezTo>
                    <a:cubicBezTo>
                      <a:pt x="38" y="1024"/>
                      <a:pt x="0" y="986"/>
                      <a:pt x="0" y="939"/>
                    </a:cubicBezTo>
                    <a:cubicBezTo>
                      <a:pt x="0" y="86"/>
                      <a:pt x="0" y="86"/>
                      <a:pt x="0" y="86"/>
                    </a:cubicBezTo>
                    <a:cubicBezTo>
                      <a:pt x="0" y="39"/>
                      <a:pt x="38" y="0"/>
                      <a:pt x="85" y="0"/>
                    </a:cubicBezTo>
                    <a:cubicBezTo>
                      <a:pt x="1280" y="0"/>
                      <a:pt x="1280" y="0"/>
                      <a:pt x="1280" y="0"/>
                    </a:cubicBezTo>
                    <a:cubicBezTo>
                      <a:pt x="1327" y="0"/>
                      <a:pt x="1365" y="39"/>
                      <a:pt x="1365" y="86"/>
                    </a:cubicBezTo>
                    <a:cubicBezTo>
                      <a:pt x="1365" y="939"/>
                      <a:pt x="1365" y="939"/>
                      <a:pt x="1365" y="939"/>
                    </a:cubicBezTo>
                    <a:cubicBezTo>
                      <a:pt x="1365" y="986"/>
                      <a:pt x="1327" y="1024"/>
                      <a:pt x="1280" y="1024"/>
                    </a:cubicBezTo>
                    <a:close/>
                  </a:path>
                </a:pathLst>
              </a:custGeom>
              <a:gradFill>
                <a:gsLst>
                  <a:gs pos="28000">
                    <a:srgbClr val="54AEF0"/>
                  </a:gs>
                  <a:gs pos="77000">
                    <a:srgbClr val="1A8AD9"/>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65">
                <a:extLst>
                  <a:ext uri="{FF2B5EF4-FFF2-40B4-BE49-F238E27FC236}">
                    <a16:creationId xmlns:a16="http://schemas.microsoft.com/office/drawing/2014/main" id="{CCBD3B21-EE90-4478-831A-C77EC32C81A0}"/>
                  </a:ext>
                </a:extLst>
              </p:cNvPr>
              <p:cNvSpPr>
                <a:spLocks/>
              </p:cNvSpPr>
              <p:nvPr/>
            </p:nvSpPr>
            <p:spPr bwMode="auto">
              <a:xfrm>
                <a:off x="3803871" y="3732089"/>
                <a:ext cx="387687" cy="163457"/>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635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Oval 166">
                <a:extLst>
                  <a:ext uri="{FF2B5EF4-FFF2-40B4-BE49-F238E27FC236}">
                    <a16:creationId xmlns:a16="http://schemas.microsoft.com/office/drawing/2014/main" id="{63CFD7B6-5CA0-4618-8AE2-280092683D3C}"/>
                  </a:ext>
                </a:extLst>
              </p:cNvPr>
              <p:cNvSpPr>
                <a:spLocks noChangeArrowheads="1"/>
              </p:cNvSpPr>
              <p:nvPr/>
            </p:nvSpPr>
            <p:spPr bwMode="auto">
              <a:xfrm>
                <a:off x="3772437" y="3887980"/>
                <a:ext cx="60773" cy="6286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167">
                <a:extLst>
                  <a:ext uri="{FF2B5EF4-FFF2-40B4-BE49-F238E27FC236}">
                    <a16:creationId xmlns:a16="http://schemas.microsoft.com/office/drawing/2014/main" id="{CD4F627C-353A-46F2-8EAF-9E286EB202C8}"/>
                  </a:ext>
                </a:extLst>
              </p:cNvPr>
              <p:cNvSpPr>
                <a:spLocks noChangeArrowheads="1"/>
              </p:cNvSpPr>
              <p:nvPr/>
            </p:nvSpPr>
            <p:spPr bwMode="auto">
              <a:xfrm>
                <a:off x="3914938" y="3702750"/>
                <a:ext cx="60773" cy="6286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168">
                <a:extLst>
                  <a:ext uri="{FF2B5EF4-FFF2-40B4-BE49-F238E27FC236}">
                    <a16:creationId xmlns:a16="http://schemas.microsoft.com/office/drawing/2014/main" id="{6620E166-37FA-481C-8D7E-0178D854469B}"/>
                  </a:ext>
                </a:extLst>
              </p:cNvPr>
              <p:cNvSpPr>
                <a:spLocks noChangeArrowheads="1"/>
              </p:cNvSpPr>
              <p:nvPr/>
            </p:nvSpPr>
            <p:spPr bwMode="auto">
              <a:xfrm>
                <a:off x="4038579" y="3826391"/>
                <a:ext cx="60773" cy="60773"/>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169">
                <a:extLst>
                  <a:ext uri="{FF2B5EF4-FFF2-40B4-BE49-F238E27FC236}">
                    <a16:creationId xmlns:a16="http://schemas.microsoft.com/office/drawing/2014/main" id="{6FB7EEA6-3566-4D61-B3FD-87ED6160A3A4}"/>
                  </a:ext>
                </a:extLst>
              </p:cNvPr>
              <p:cNvSpPr>
                <a:spLocks noChangeArrowheads="1"/>
              </p:cNvSpPr>
              <p:nvPr/>
            </p:nvSpPr>
            <p:spPr bwMode="auto">
              <a:xfrm>
                <a:off x="4160124" y="3702750"/>
                <a:ext cx="60773" cy="628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0">
                <a:extLst>
                  <a:ext uri="{FF2B5EF4-FFF2-40B4-BE49-F238E27FC236}">
                    <a16:creationId xmlns:a16="http://schemas.microsoft.com/office/drawing/2014/main" id="{CAE553BE-7908-46A0-A0A6-780183BD3100}"/>
                  </a:ext>
                </a:extLst>
              </p:cNvPr>
              <p:cNvSpPr>
                <a:spLocks/>
              </p:cNvSpPr>
              <p:nvPr/>
            </p:nvSpPr>
            <p:spPr bwMode="auto">
              <a:xfrm>
                <a:off x="3954754" y="4022098"/>
                <a:ext cx="83824" cy="10478"/>
              </a:xfrm>
              <a:custGeom>
                <a:avLst/>
                <a:gdLst>
                  <a:gd name="T0" fmla="*/ 160 w 171"/>
                  <a:gd name="T1" fmla="*/ 21 h 21"/>
                  <a:gd name="T2" fmla="*/ 11 w 171"/>
                  <a:gd name="T3" fmla="*/ 21 h 21"/>
                  <a:gd name="T4" fmla="*/ 0 w 171"/>
                  <a:gd name="T5" fmla="*/ 10 h 21"/>
                  <a:gd name="T6" fmla="*/ 0 w 171"/>
                  <a:gd name="T7" fmla="*/ 10 h 21"/>
                  <a:gd name="T8" fmla="*/ 11 w 171"/>
                  <a:gd name="T9" fmla="*/ 0 h 21"/>
                  <a:gd name="T10" fmla="*/ 160 w 171"/>
                  <a:gd name="T11" fmla="*/ 0 h 21"/>
                  <a:gd name="T12" fmla="*/ 171 w 171"/>
                  <a:gd name="T13" fmla="*/ 10 h 21"/>
                  <a:gd name="T14" fmla="*/ 171 w 171"/>
                  <a:gd name="T15" fmla="*/ 10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6"/>
                      <a:pt x="0" y="10"/>
                    </a:cubicBezTo>
                    <a:cubicBezTo>
                      <a:pt x="0" y="10"/>
                      <a:pt x="0" y="10"/>
                      <a:pt x="0" y="10"/>
                    </a:cubicBezTo>
                    <a:cubicBezTo>
                      <a:pt x="0" y="4"/>
                      <a:pt x="5" y="0"/>
                      <a:pt x="11" y="0"/>
                    </a:cubicBezTo>
                    <a:cubicBezTo>
                      <a:pt x="160" y="0"/>
                      <a:pt x="160" y="0"/>
                      <a:pt x="160" y="0"/>
                    </a:cubicBezTo>
                    <a:cubicBezTo>
                      <a:pt x="166" y="0"/>
                      <a:pt x="171" y="4"/>
                      <a:pt x="171" y="10"/>
                    </a:cubicBezTo>
                    <a:cubicBezTo>
                      <a:pt x="171" y="10"/>
                      <a:pt x="171" y="10"/>
                      <a:pt x="171" y="10"/>
                    </a:cubicBezTo>
                    <a:cubicBezTo>
                      <a:pt x="171" y="16"/>
                      <a:pt x="166" y="21"/>
                      <a:pt x="16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416115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8CABA8F-1881-4FFF-B3E5-9BB39F53E8C7}"/>
              </a:ext>
            </a:extLst>
          </p:cNvPr>
          <p:cNvSpPr/>
          <p:nvPr/>
        </p:nvSpPr>
        <p:spPr>
          <a:xfrm>
            <a:off x="6577249" y="1426697"/>
            <a:ext cx="5029533" cy="4922280"/>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664"/>
            <a:endParaRPr lang="en-US" sz="1458">
              <a:solidFill>
                <a:prstClr val="white"/>
              </a:solidFill>
              <a:latin typeface="Calibri" panose="020F0502020204030204"/>
            </a:endParaRPr>
          </a:p>
        </p:txBody>
      </p:sp>
      <p:sp>
        <p:nvSpPr>
          <p:cNvPr id="2" name="TextBox 1">
            <a:extLst>
              <a:ext uri="{FF2B5EF4-FFF2-40B4-BE49-F238E27FC236}">
                <a16:creationId xmlns:a16="http://schemas.microsoft.com/office/drawing/2014/main" id="{02434318-6AE5-47E8-8AB6-4F48933E0983}"/>
              </a:ext>
            </a:extLst>
          </p:cNvPr>
          <p:cNvSpPr txBox="1"/>
          <p:nvPr/>
        </p:nvSpPr>
        <p:spPr>
          <a:xfrm>
            <a:off x="43989" y="6465"/>
            <a:ext cx="8490857" cy="523220"/>
          </a:xfrm>
          <a:prstGeom prst="rect">
            <a:avLst/>
          </a:prstGeom>
          <a:noFill/>
        </p:spPr>
        <p:txBody>
          <a:bodyPr wrap="square" rtlCol="0">
            <a:spAutoFit/>
          </a:bodyPr>
          <a:lstStyle/>
          <a:p>
            <a:r>
              <a:rPr lang="en-US" sz="2800" kern="0">
                <a:latin typeface="Segoe UI Light" panose="020B0502040204020203" pitchFamily="34" charset="0"/>
                <a:cs typeface="Segoe UI Light" panose="020B0502040204020203" pitchFamily="34" charset="0"/>
              </a:rPr>
              <a:t> </a:t>
            </a:r>
            <a:endParaRPr lang="en-US" sz="2800"/>
          </a:p>
        </p:txBody>
      </p:sp>
      <p:sp>
        <p:nvSpPr>
          <p:cNvPr id="3" name="Title 2">
            <a:extLst>
              <a:ext uri="{FF2B5EF4-FFF2-40B4-BE49-F238E27FC236}">
                <a16:creationId xmlns:a16="http://schemas.microsoft.com/office/drawing/2014/main" id="{5B4FC2E3-D19B-4A1D-B4CC-53284CB81B0F}"/>
              </a:ext>
            </a:extLst>
          </p:cNvPr>
          <p:cNvSpPr>
            <a:spLocks noGrp="1"/>
          </p:cNvSpPr>
          <p:nvPr>
            <p:ph type="title"/>
          </p:nvPr>
        </p:nvSpPr>
        <p:spPr/>
        <p:txBody>
          <a:bodyPr/>
          <a:lstStyle/>
          <a:p>
            <a:r>
              <a:rPr lang="en-US"/>
              <a:t>Interpretability</a:t>
            </a:r>
          </a:p>
        </p:txBody>
      </p:sp>
      <p:cxnSp>
        <p:nvCxnSpPr>
          <p:cNvPr id="16" name="Straight Arrow Connector 15">
            <a:extLst>
              <a:ext uri="{FF2B5EF4-FFF2-40B4-BE49-F238E27FC236}">
                <a16:creationId xmlns:a16="http://schemas.microsoft.com/office/drawing/2014/main" id="{9672C4E2-76FE-4824-93A9-560EF3E3F045}"/>
              </a:ext>
            </a:extLst>
          </p:cNvPr>
          <p:cNvCxnSpPr>
            <a:cxnSpLocks/>
          </p:cNvCxnSpPr>
          <p:nvPr/>
        </p:nvCxnSpPr>
        <p:spPr>
          <a:xfrm>
            <a:off x="10158445" y="4409437"/>
            <a:ext cx="571394" cy="0"/>
          </a:xfrm>
          <a:prstGeom prst="straightConnector1">
            <a:avLst/>
          </a:prstGeom>
          <a:ln>
            <a:solidFill>
              <a:schemeClr val="bg1"/>
            </a:solidFill>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473BB95A-488F-4D4A-8C63-3B0E52C93764}"/>
              </a:ext>
            </a:extLst>
          </p:cNvPr>
          <p:cNvCxnSpPr>
            <a:cxnSpLocks/>
          </p:cNvCxnSpPr>
          <p:nvPr/>
        </p:nvCxnSpPr>
        <p:spPr>
          <a:xfrm flipV="1">
            <a:off x="8646538" y="3697758"/>
            <a:ext cx="172193" cy="1468"/>
          </a:xfrm>
          <a:prstGeom prst="straightConnector1">
            <a:avLst/>
          </a:prstGeom>
          <a:ln>
            <a:solidFill>
              <a:schemeClr val="bg1"/>
            </a:solidFill>
            <a:tailEnd type="triangle"/>
          </a:ln>
        </p:spPr>
        <p:style>
          <a:lnRef idx="1">
            <a:schemeClr val="accent3"/>
          </a:lnRef>
          <a:fillRef idx="0">
            <a:schemeClr val="accent3"/>
          </a:fillRef>
          <a:effectRef idx="0">
            <a:schemeClr val="accent3"/>
          </a:effectRef>
          <a:fontRef idx="minor">
            <a:schemeClr val="tx1"/>
          </a:fontRef>
        </p:style>
      </p:cxnSp>
      <p:sp>
        <p:nvSpPr>
          <p:cNvPr id="38" name="Rectangle 37">
            <a:extLst>
              <a:ext uri="{FF2B5EF4-FFF2-40B4-BE49-F238E27FC236}">
                <a16:creationId xmlns:a16="http://schemas.microsoft.com/office/drawing/2014/main" id="{977091E4-B4FF-4709-9AC0-C06ECDE3A62A}"/>
              </a:ext>
            </a:extLst>
          </p:cNvPr>
          <p:cNvSpPr/>
          <p:nvPr/>
        </p:nvSpPr>
        <p:spPr>
          <a:xfrm>
            <a:off x="1833371" y="1566407"/>
            <a:ext cx="4156917" cy="4743679"/>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664"/>
            <a:endParaRPr lang="en-US" sz="1458">
              <a:solidFill>
                <a:schemeClr val="accent2"/>
              </a:solidFill>
              <a:latin typeface="Calibri" panose="020F0502020204030204"/>
            </a:endParaRPr>
          </a:p>
        </p:txBody>
      </p:sp>
      <p:grpSp>
        <p:nvGrpSpPr>
          <p:cNvPr id="43" name="Group 42">
            <a:extLst>
              <a:ext uri="{FF2B5EF4-FFF2-40B4-BE49-F238E27FC236}">
                <a16:creationId xmlns:a16="http://schemas.microsoft.com/office/drawing/2014/main" id="{66226C06-3A72-4700-A389-EADAA87BE18F}"/>
              </a:ext>
            </a:extLst>
          </p:cNvPr>
          <p:cNvGrpSpPr/>
          <p:nvPr/>
        </p:nvGrpSpPr>
        <p:grpSpPr>
          <a:xfrm>
            <a:off x="6679323" y="3614817"/>
            <a:ext cx="1965779" cy="2559681"/>
            <a:chOff x="1992586" y="1688990"/>
            <a:chExt cx="3838486" cy="4476420"/>
          </a:xfrm>
        </p:grpSpPr>
        <p:pic>
          <p:nvPicPr>
            <p:cNvPr id="39" name="Picture 38">
              <a:extLst>
                <a:ext uri="{FF2B5EF4-FFF2-40B4-BE49-F238E27FC236}">
                  <a16:creationId xmlns:a16="http://schemas.microsoft.com/office/drawing/2014/main" id="{9B6C0596-9477-4676-8D6D-05E9073BFFF3}"/>
                </a:ext>
              </a:extLst>
            </p:cNvPr>
            <p:cNvPicPr>
              <a:picLocks noChangeAspect="1"/>
            </p:cNvPicPr>
            <p:nvPr/>
          </p:nvPicPr>
          <p:blipFill rotWithShape="1">
            <a:blip r:embed="rId3"/>
            <a:srcRect r="1080"/>
            <a:stretch/>
          </p:blipFill>
          <p:spPr>
            <a:xfrm>
              <a:off x="1992586" y="1688990"/>
              <a:ext cx="3838486" cy="4476420"/>
            </a:xfrm>
            <a:prstGeom prst="rect">
              <a:avLst/>
            </a:prstGeom>
            <a:effectLst>
              <a:outerShdw blurRad="50800" dist="38100" dir="2700000" algn="tl" rotWithShape="0">
                <a:prstClr val="black">
                  <a:alpha val="40000"/>
                </a:prstClr>
              </a:outerShdw>
            </a:effectLst>
          </p:spPr>
        </p:pic>
        <p:pic>
          <p:nvPicPr>
            <p:cNvPr id="40" name="Picture 39">
              <a:extLst>
                <a:ext uri="{FF2B5EF4-FFF2-40B4-BE49-F238E27FC236}">
                  <a16:creationId xmlns:a16="http://schemas.microsoft.com/office/drawing/2014/main" id="{79406746-7CF7-4208-AD89-8ECD1CFFA8C2}"/>
                </a:ext>
              </a:extLst>
            </p:cNvPr>
            <p:cNvPicPr>
              <a:picLocks noChangeAspect="1"/>
            </p:cNvPicPr>
            <p:nvPr/>
          </p:nvPicPr>
          <p:blipFill>
            <a:blip r:embed="rId4"/>
            <a:stretch>
              <a:fillRect/>
            </a:stretch>
          </p:blipFill>
          <p:spPr>
            <a:xfrm>
              <a:off x="2038463" y="5905926"/>
              <a:ext cx="877457" cy="259484"/>
            </a:xfrm>
            <a:prstGeom prst="rect">
              <a:avLst/>
            </a:prstGeom>
          </p:spPr>
        </p:pic>
      </p:grpSp>
      <p:sp>
        <p:nvSpPr>
          <p:cNvPr id="45" name="TextBox 44">
            <a:extLst>
              <a:ext uri="{FF2B5EF4-FFF2-40B4-BE49-F238E27FC236}">
                <a16:creationId xmlns:a16="http://schemas.microsoft.com/office/drawing/2014/main" id="{87E6BB57-5C9C-40F5-8658-7D6A55AFFB86}"/>
              </a:ext>
            </a:extLst>
          </p:cNvPr>
          <p:cNvSpPr txBox="1"/>
          <p:nvPr/>
        </p:nvSpPr>
        <p:spPr>
          <a:xfrm>
            <a:off x="2141620" y="2033246"/>
            <a:ext cx="3348241" cy="1912062"/>
          </a:xfrm>
          <a:prstGeom prst="rect">
            <a:avLst/>
          </a:prstGeom>
          <a:noFill/>
        </p:spPr>
        <p:txBody>
          <a:bodyPr wrap="square">
            <a:spAutoFit/>
          </a:bodyPr>
          <a:lstStyle/>
          <a:p>
            <a:pPr marR="0" lvl="0">
              <a:spcBef>
                <a:spcPts val="1200"/>
              </a:spcBef>
              <a:spcAft>
                <a:spcPts val="600"/>
              </a:spcAft>
            </a:pPr>
            <a:r>
              <a:rPr lang="en-US">
                <a:solidFill>
                  <a:srgbClr val="50E6FF"/>
                </a:solidFill>
                <a:effectLst/>
                <a:ea typeface="Calibri" panose="020F0502020204030204" pitchFamily="34" charset="0"/>
                <a:cs typeface="Times New Roman" panose="02020603050405020304" pitchFamily="18" charset="0"/>
              </a:rPr>
              <a:t>Understand the behavior of a wide variety of models</a:t>
            </a:r>
          </a:p>
          <a:p>
            <a:pPr>
              <a:spcBef>
                <a:spcPts val="1200"/>
              </a:spcBef>
              <a:spcAft>
                <a:spcPts val="600"/>
              </a:spcAft>
            </a:pPr>
            <a:r>
              <a:rPr lang="en-US">
                <a:effectLst/>
                <a:ea typeface="Times New Roman" panose="02020603050405020304" pitchFamily="18" charset="0"/>
                <a:cs typeface="Times New Roman" panose="02020603050405020304" pitchFamily="18" charset="0"/>
              </a:rPr>
              <a:t>Build accurate </a:t>
            </a:r>
            <a:r>
              <a:rPr lang="en-US">
                <a:effectLst/>
                <a:ea typeface="Calibri" panose="020F0502020204030204" pitchFamily="34" charset="0"/>
                <a:cs typeface="Times New Roman" panose="02020603050405020304" pitchFamily="18" charset="0"/>
              </a:rPr>
              <a:t>machine learning models</a:t>
            </a:r>
          </a:p>
          <a:p>
            <a:pPr marR="0" lvl="0">
              <a:spcBef>
                <a:spcPts val="1200"/>
              </a:spcBef>
              <a:spcAft>
                <a:spcPts val="600"/>
              </a:spcAft>
            </a:pPr>
            <a:r>
              <a:rPr lang="en-US">
                <a:effectLst/>
                <a:ea typeface="Times New Roman" panose="02020603050405020304" pitchFamily="18" charset="0"/>
                <a:cs typeface="Times New Roman" panose="02020603050405020304" pitchFamily="18" charset="0"/>
              </a:rPr>
              <a:t>Perform what-if analysis</a:t>
            </a:r>
            <a:endParaRPr lang="en-US">
              <a:effectLst/>
              <a:ea typeface="Calibri" panose="020F0502020204030204" pitchFamily="34" charset="0"/>
              <a:cs typeface="Times New Roman" panose="02020603050405020304" pitchFamily="18" charset="0"/>
            </a:endParaRPr>
          </a:p>
        </p:txBody>
      </p:sp>
      <p:sp>
        <p:nvSpPr>
          <p:cNvPr id="61" name="Rectangle 60">
            <a:extLst>
              <a:ext uri="{FF2B5EF4-FFF2-40B4-BE49-F238E27FC236}">
                <a16:creationId xmlns:a16="http://schemas.microsoft.com/office/drawing/2014/main" id="{3364C5E1-1859-4D1C-9BA3-D997AFA3581B}"/>
              </a:ext>
            </a:extLst>
          </p:cNvPr>
          <p:cNvSpPr/>
          <p:nvPr/>
        </p:nvSpPr>
        <p:spPr bwMode="auto">
          <a:xfrm>
            <a:off x="7253200" y="1553265"/>
            <a:ext cx="3476639" cy="18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a:solidFill>
                  <a:schemeClr val="accent1"/>
                </a:solidFill>
                <a:ea typeface="Segoe UI" pitchFamily="34" charset="0"/>
                <a:cs typeface="Segoe UI" pitchFamily="34" charset="0"/>
              </a:rPr>
              <a:t>Types of Models Supported</a:t>
            </a:r>
          </a:p>
        </p:txBody>
      </p:sp>
      <p:grpSp>
        <p:nvGrpSpPr>
          <p:cNvPr id="83" name="Group 82">
            <a:extLst>
              <a:ext uri="{FF2B5EF4-FFF2-40B4-BE49-F238E27FC236}">
                <a16:creationId xmlns:a16="http://schemas.microsoft.com/office/drawing/2014/main" id="{56BC5E48-83FA-42A0-BF66-4B9ECFFFCDBA}"/>
              </a:ext>
            </a:extLst>
          </p:cNvPr>
          <p:cNvGrpSpPr/>
          <p:nvPr/>
        </p:nvGrpSpPr>
        <p:grpSpPr>
          <a:xfrm>
            <a:off x="7810930" y="2216192"/>
            <a:ext cx="950827" cy="797693"/>
            <a:chOff x="8110215" y="1535120"/>
            <a:chExt cx="748923" cy="743726"/>
          </a:xfrm>
        </p:grpSpPr>
        <p:sp>
          <p:nvSpPr>
            <p:cNvPr id="77" name="Freeform: Shape 76">
              <a:extLst>
                <a:ext uri="{FF2B5EF4-FFF2-40B4-BE49-F238E27FC236}">
                  <a16:creationId xmlns:a16="http://schemas.microsoft.com/office/drawing/2014/main" id="{29EB2576-BB0D-486F-8174-E86FDC1A584F}"/>
                </a:ext>
              </a:extLst>
            </p:cNvPr>
            <p:cNvSpPr/>
            <p:nvPr/>
          </p:nvSpPr>
          <p:spPr bwMode="auto">
            <a:xfrm flipH="1">
              <a:off x="8195911" y="1642535"/>
              <a:ext cx="165087" cy="289797"/>
            </a:xfrm>
            <a:custGeom>
              <a:avLst/>
              <a:gdLst>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89334 h 1108471"/>
                <a:gd name="connsiteX4" fmla="*/ 614363 w 614363"/>
                <a:gd name="connsiteY4" fmla="*/ 0 h 1108471"/>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72665 h 1108471"/>
                <a:gd name="connsiteX4" fmla="*/ 614363 w 614363"/>
                <a:gd name="connsiteY4" fmla="*/ 0 h 110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363" h="1108471">
                  <a:moveTo>
                    <a:pt x="614363" y="0"/>
                  </a:moveTo>
                  <a:lnTo>
                    <a:pt x="614363" y="740568"/>
                  </a:lnTo>
                  <a:lnTo>
                    <a:pt x="0" y="1108471"/>
                  </a:lnTo>
                  <a:lnTo>
                    <a:pt x="0" y="372665"/>
                  </a:lnTo>
                  <a:lnTo>
                    <a:pt x="614363" y="0"/>
                  </a:lnTo>
                  <a:close/>
                </a:path>
              </a:pathLst>
            </a:custGeom>
            <a:solidFill>
              <a:srgbClr val="2C9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A78107-1E99-4815-8A30-BB6F6AE45361}"/>
                </a:ext>
              </a:extLst>
            </p:cNvPr>
            <p:cNvSpPr/>
            <p:nvPr/>
          </p:nvSpPr>
          <p:spPr>
            <a:xfrm rot="9000000">
              <a:off x="8188883" y="1644279"/>
              <a:ext cx="95887" cy="331824"/>
            </a:xfrm>
            <a:custGeom>
              <a:avLst/>
              <a:gdLst>
                <a:gd name="connsiteX0" fmla="*/ 180920 w 360727"/>
                <a:gd name="connsiteY0" fmla="*/ 212819 h 212818"/>
                <a:gd name="connsiteX1" fmla="*/ 178294 w 360727"/>
                <a:gd name="connsiteY1" fmla="*/ 212055 h 212818"/>
                <a:gd name="connsiteX2" fmla="*/ 2625 w 360727"/>
                <a:gd name="connsiteY2" fmla="*/ 110652 h 212818"/>
                <a:gd name="connsiteX3" fmla="*/ 0 w 360727"/>
                <a:gd name="connsiteY3" fmla="*/ 106041 h 212818"/>
                <a:gd name="connsiteX4" fmla="*/ 2625 w 360727"/>
                <a:gd name="connsiteY4" fmla="*/ 101442 h 212818"/>
                <a:gd name="connsiteX5" fmla="*/ 177184 w 360727"/>
                <a:gd name="connsiteY5" fmla="*/ 693 h 212818"/>
                <a:gd name="connsiteX6" fmla="*/ 182435 w 360727"/>
                <a:gd name="connsiteY6" fmla="*/ 693 h 212818"/>
                <a:gd name="connsiteX7" fmla="*/ 358104 w 360727"/>
                <a:gd name="connsiteY7" fmla="*/ 102133 h 212818"/>
                <a:gd name="connsiteX8" fmla="*/ 359989 w 360727"/>
                <a:gd name="connsiteY8" fmla="*/ 109432 h 212818"/>
                <a:gd name="connsiteX9" fmla="*/ 358104 w 360727"/>
                <a:gd name="connsiteY9" fmla="*/ 111329 h 212818"/>
                <a:gd name="connsiteX10" fmla="*/ 183568 w 360727"/>
                <a:gd name="connsiteY10" fmla="*/ 212055 h 212818"/>
                <a:gd name="connsiteX11" fmla="*/ 180882 w 360727"/>
                <a:gd name="connsiteY11" fmla="*/ 212819 h 212818"/>
                <a:gd name="connsiteX0" fmla="*/ 180920 w 360727"/>
                <a:gd name="connsiteY0" fmla="*/ 212819 h 212819"/>
                <a:gd name="connsiteX1" fmla="*/ 178294 w 360727"/>
                <a:gd name="connsiteY1" fmla="*/ 212055 h 212819"/>
                <a:gd name="connsiteX2" fmla="*/ 2625 w 360727"/>
                <a:gd name="connsiteY2" fmla="*/ 110652 h 212819"/>
                <a:gd name="connsiteX3" fmla="*/ 0 w 360727"/>
                <a:gd name="connsiteY3" fmla="*/ 106041 h 212819"/>
                <a:gd name="connsiteX4" fmla="*/ 2625 w 360727"/>
                <a:gd name="connsiteY4" fmla="*/ 101442 h 212819"/>
                <a:gd name="connsiteX5" fmla="*/ 177184 w 360727"/>
                <a:gd name="connsiteY5" fmla="*/ 693 h 212819"/>
                <a:gd name="connsiteX6" fmla="*/ 182435 w 360727"/>
                <a:gd name="connsiteY6" fmla="*/ 693 h 212819"/>
                <a:gd name="connsiteX7" fmla="*/ 358104 w 360727"/>
                <a:gd name="connsiteY7" fmla="*/ 102133 h 212819"/>
                <a:gd name="connsiteX8" fmla="*/ 359989 w 360727"/>
                <a:gd name="connsiteY8" fmla="*/ 109432 h 212819"/>
                <a:gd name="connsiteX9" fmla="*/ 358104 w 360727"/>
                <a:gd name="connsiteY9" fmla="*/ 111329 h 212819"/>
                <a:gd name="connsiteX10" fmla="*/ 183568 w 360727"/>
                <a:gd name="connsiteY10" fmla="*/ 212055 h 212819"/>
                <a:gd name="connsiteX11" fmla="*/ 180882 w 360727"/>
                <a:gd name="connsiteY11" fmla="*/ 212819 h 212819"/>
                <a:gd name="connsiteX0" fmla="*/ 180920 w 379991"/>
                <a:gd name="connsiteY0" fmla="*/ 212819 h 212819"/>
                <a:gd name="connsiteX1" fmla="*/ 178294 w 379991"/>
                <a:gd name="connsiteY1" fmla="*/ 212055 h 212819"/>
                <a:gd name="connsiteX2" fmla="*/ 2625 w 379991"/>
                <a:gd name="connsiteY2" fmla="*/ 110652 h 212819"/>
                <a:gd name="connsiteX3" fmla="*/ 0 w 379991"/>
                <a:gd name="connsiteY3" fmla="*/ 106041 h 212819"/>
                <a:gd name="connsiteX4" fmla="*/ 2625 w 379991"/>
                <a:gd name="connsiteY4" fmla="*/ 101442 h 212819"/>
                <a:gd name="connsiteX5" fmla="*/ 177184 w 379991"/>
                <a:gd name="connsiteY5" fmla="*/ 693 h 212819"/>
                <a:gd name="connsiteX6" fmla="*/ 182435 w 379991"/>
                <a:gd name="connsiteY6" fmla="*/ 693 h 212819"/>
                <a:gd name="connsiteX7" fmla="*/ 358104 w 379991"/>
                <a:gd name="connsiteY7" fmla="*/ 102133 h 212819"/>
                <a:gd name="connsiteX8" fmla="*/ 358104 w 379991"/>
                <a:gd name="connsiteY8" fmla="*/ 111329 h 212819"/>
                <a:gd name="connsiteX9" fmla="*/ 183568 w 379991"/>
                <a:gd name="connsiteY9" fmla="*/ 212055 h 212819"/>
                <a:gd name="connsiteX10" fmla="*/ 180882 w 379991"/>
                <a:gd name="connsiteY10" fmla="*/ 212819 h 212819"/>
                <a:gd name="connsiteX0" fmla="*/ 180920 w 358104"/>
                <a:gd name="connsiteY0" fmla="*/ 212819 h 212819"/>
                <a:gd name="connsiteX1" fmla="*/ 178294 w 358104"/>
                <a:gd name="connsiteY1" fmla="*/ 212055 h 212819"/>
                <a:gd name="connsiteX2" fmla="*/ 2625 w 358104"/>
                <a:gd name="connsiteY2" fmla="*/ 110652 h 212819"/>
                <a:gd name="connsiteX3" fmla="*/ 0 w 358104"/>
                <a:gd name="connsiteY3" fmla="*/ 106041 h 212819"/>
                <a:gd name="connsiteX4" fmla="*/ 2625 w 358104"/>
                <a:gd name="connsiteY4" fmla="*/ 101442 h 212819"/>
                <a:gd name="connsiteX5" fmla="*/ 177184 w 358104"/>
                <a:gd name="connsiteY5" fmla="*/ 693 h 212819"/>
                <a:gd name="connsiteX6" fmla="*/ 182435 w 358104"/>
                <a:gd name="connsiteY6" fmla="*/ 693 h 212819"/>
                <a:gd name="connsiteX7" fmla="*/ 358104 w 358104"/>
                <a:gd name="connsiteY7" fmla="*/ 111329 h 212819"/>
                <a:gd name="connsiteX8" fmla="*/ 183568 w 358104"/>
                <a:gd name="connsiteY8" fmla="*/ 212055 h 212819"/>
                <a:gd name="connsiteX9" fmla="*/ 180882 w 358104"/>
                <a:gd name="connsiteY9" fmla="*/ 212819 h 212819"/>
                <a:gd name="connsiteX0" fmla="*/ 180920 w 358104"/>
                <a:gd name="connsiteY0" fmla="*/ 212819 h 212819"/>
                <a:gd name="connsiteX1" fmla="*/ 178294 w 358104"/>
                <a:gd name="connsiteY1" fmla="*/ 212055 h 212819"/>
                <a:gd name="connsiteX2" fmla="*/ 2625 w 358104"/>
                <a:gd name="connsiteY2" fmla="*/ 110652 h 212819"/>
                <a:gd name="connsiteX3" fmla="*/ 0 w 358104"/>
                <a:gd name="connsiteY3" fmla="*/ 106041 h 212819"/>
                <a:gd name="connsiteX4" fmla="*/ 177184 w 358104"/>
                <a:gd name="connsiteY4" fmla="*/ 693 h 212819"/>
                <a:gd name="connsiteX5" fmla="*/ 182435 w 358104"/>
                <a:gd name="connsiteY5" fmla="*/ 693 h 212819"/>
                <a:gd name="connsiteX6" fmla="*/ 358104 w 358104"/>
                <a:gd name="connsiteY6" fmla="*/ 111329 h 212819"/>
                <a:gd name="connsiteX7" fmla="*/ 183568 w 358104"/>
                <a:gd name="connsiteY7" fmla="*/ 212055 h 212819"/>
                <a:gd name="connsiteX8" fmla="*/ 180882 w 358104"/>
                <a:gd name="connsiteY8" fmla="*/ 212819 h 212819"/>
                <a:gd name="connsiteX0" fmla="*/ 178296 w 355480"/>
                <a:gd name="connsiteY0" fmla="*/ 212819 h 212819"/>
                <a:gd name="connsiteX1" fmla="*/ 175670 w 355480"/>
                <a:gd name="connsiteY1" fmla="*/ 212055 h 212819"/>
                <a:gd name="connsiteX2" fmla="*/ 1 w 355480"/>
                <a:gd name="connsiteY2" fmla="*/ 110652 h 212819"/>
                <a:gd name="connsiteX3" fmla="*/ 174560 w 355480"/>
                <a:gd name="connsiteY3" fmla="*/ 693 h 212819"/>
                <a:gd name="connsiteX4" fmla="*/ 179811 w 355480"/>
                <a:gd name="connsiteY4" fmla="*/ 693 h 212819"/>
                <a:gd name="connsiteX5" fmla="*/ 355480 w 355480"/>
                <a:gd name="connsiteY5" fmla="*/ 111329 h 212819"/>
                <a:gd name="connsiteX6" fmla="*/ 180944 w 355480"/>
                <a:gd name="connsiteY6" fmla="*/ 212055 h 212819"/>
                <a:gd name="connsiteX7" fmla="*/ 178258 w 355480"/>
                <a:gd name="connsiteY7" fmla="*/ 212819 h 212819"/>
                <a:gd name="connsiteX0" fmla="*/ 7917 w 185101"/>
                <a:gd name="connsiteY0" fmla="*/ 212819 h 212819"/>
                <a:gd name="connsiteX1" fmla="*/ 5291 w 185101"/>
                <a:gd name="connsiteY1" fmla="*/ 212055 h 212819"/>
                <a:gd name="connsiteX2" fmla="*/ 115372 w 185101"/>
                <a:gd name="connsiteY2" fmla="*/ 115414 h 212819"/>
                <a:gd name="connsiteX3" fmla="*/ 4181 w 185101"/>
                <a:gd name="connsiteY3" fmla="*/ 693 h 212819"/>
                <a:gd name="connsiteX4" fmla="*/ 9432 w 185101"/>
                <a:gd name="connsiteY4" fmla="*/ 693 h 212819"/>
                <a:gd name="connsiteX5" fmla="*/ 185101 w 185101"/>
                <a:gd name="connsiteY5" fmla="*/ 111329 h 212819"/>
                <a:gd name="connsiteX6" fmla="*/ 10565 w 185101"/>
                <a:gd name="connsiteY6" fmla="*/ 212055 h 212819"/>
                <a:gd name="connsiteX7" fmla="*/ 7879 w 185101"/>
                <a:gd name="connsiteY7" fmla="*/ 212819 h 212819"/>
                <a:gd name="connsiteX0" fmla="*/ 7917 w 185101"/>
                <a:gd name="connsiteY0" fmla="*/ 212131 h 212131"/>
                <a:gd name="connsiteX1" fmla="*/ 5291 w 185101"/>
                <a:gd name="connsiteY1" fmla="*/ 211367 h 212131"/>
                <a:gd name="connsiteX2" fmla="*/ 115372 w 185101"/>
                <a:gd name="connsiteY2" fmla="*/ 114726 h 212131"/>
                <a:gd name="connsiteX3" fmla="*/ 4181 w 185101"/>
                <a:gd name="connsiteY3" fmla="*/ 5 h 212131"/>
                <a:gd name="connsiteX4" fmla="*/ 185101 w 185101"/>
                <a:gd name="connsiteY4" fmla="*/ 110641 h 212131"/>
                <a:gd name="connsiteX5" fmla="*/ 10565 w 185101"/>
                <a:gd name="connsiteY5" fmla="*/ 211367 h 212131"/>
                <a:gd name="connsiteX6" fmla="*/ 7879 w 185101"/>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2626 w 179810"/>
                <a:gd name="connsiteY0" fmla="*/ 195463 h 195463"/>
                <a:gd name="connsiteX1" fmla="*/ 0 w 179810"/>
                <a:gd name="connsiteY1" fmla="*/ 194699 h 195463"/>
                <a:gd name="connsiteX2" fmla="*/ 110081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588 w 179810"/>
                <a:gd name="connsiteY6" fmla="*/ 195463 h 195463"/>
                <a:gd name="connsiteX0" fmla="*/ 2626 w 179810"/>
                <a:gd name="connsiteY0" fmla="*/ 195463 h 195463"/>
                <a:gd name="connsiteX1" fmla="*/ 0 w 179810"/>
                <a:gd name="connsiteY1" fmla="*/ 194699 h 195463"/>
                <a:gd name="connsiteX2" fmla="*/ 110081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0" fmla="*/ 2626 w 183382"/>
                <a:gd name="connsiteY0" fmla="*/ 195463 h 195463"/>
                <a:gd name="connsiteX1" fmla="*/ 0 w 183382"/>
                <a:gd name="connsiteY1" fmla="*/ 194699 h 195463"/>
                <a:gd name="connsiteX2" fmla="*/ 114844 w 183382"/>
                <a:gd name="connsiteY2" fmla="*/ 98058 h 195463"/>
                <a:gd name="connsiteX3" fmla="*/ 22702 w 183382"/>
                <a:gd name="connsiteY3" fmla="*/ 6 h 195463"/>
                <a:gd name="connsiteX4" fmla="*/ 183382 w 183382"/>
                <a:gd name="connsiteY4" fmla="*/ 90402 h 195463"/>
                <a:gd name="connsiteX0" fmla="*/ 2626 w 183382"/>
                <a:gd name="connsiteY0" fmla="*/ 188320 h 188320"/>
                <a:gd name="connsiteX1" fmla="*/ 0 w 183382"/>
                <a:gd name="connsiteY1" fmla="*/ 187556 h 188320"/>
                <a:gd name="connsiteX2" fmla="*/ 114844 w 183382"/>
                <a:gd name="connsiteY2" fmla="*/ 90915 h 188320"/>
                <a:gd name="connsiteX3" fmla="*/ 33418 w 183382"/>
                <a:gd name="connsiteY3" fmla="*/ 7 h 188320"/>
                <a:gd name="connsiteX4" fmla="*/ 183382 w 183382"/>
                <a:gd name="connsiteY4" fmla="*/ 83259 h 188320"/>
                <a:gd name="connsiteX0" fmla="*/ 0 w 180756"/>
                <a:gd name="connsiteY0" fmla="*/ 188320 h 188320"/>
                <a:gd name="connsiteX1" fmla="*/ 112218 w 180756"/>
                <a:gd name="connsiteY1" fmla="*/ 90915 h 188320"/>
                <a:gd name="connsiteX2" fmla="*/ 30792 w 180756"/>
                <a:gd name="connsiteY2" fmla="*/ 7 h 188320"/>
                <a:gd name="connsiteX3" fmla="*/ 180756 w 180756"/>
                <a:gd name="connsiteY3" fmla="*/ 83259 h 188320"/>
                <a:gd name="connsiteX0" fmla="*/ 0 w 162026"/>
                <a:gd name="connsiteY0" fmla="*/ 178955 h 178955"/>
                <a:gd name="connsiteX1" fmla="*/ 93488 w 162026"/>
                <a:gd name="connsiteY1" fmla="*/ 90915 h 178955"/>
                <a:gd name="connsiteX2" fmla="*/ 12062 w 162026"/>
                <a:gd name="connsiteY2" fmla="*/ 7 h 178955"/>
                <a:gd name="connsiteX3" fmla="*/ 162026 w 162026"/>
                <a:gd name="connsiteY3" fmla="*/ 83259 h 178955"/>
                <a:gd name="connsiteX0" fmla="*/ 0 w 162026"/>
                <a:gd name="connsiteY0" fmla="*/ 178955 h 178955"/>
                <a:gd name="connsiteX1" fmla="*/ 93488 w 162026"/>
                <a:gd name="connsiteY1" fmla="*/ 90915 h 178955"/>
                <a:gd name="connsiteX2" fmla="*/ 12062 w 162026"/>
                <a:gd name="connsiteY2" fmla="*/ 7 h 178955"/>
                <a:gd name="connsiteX3" fmla="*/ 162026 w 162026"/>
                <a:gd name="connsiteY3" fmla="*/ 83259 h 178955"/>
                <a:gd name="connsiteX0" fmla="*/ 0 w 162026"/>
                <a:gd name="connsiteY0" fmla="*/ 178955 h 178955"/>
                <a:gd name="connsiteX1" fmla="*/ 93488 w 162026"/>
                <a:gd name="connsiteY1" fmla="*/ 90915 h 178955"/>
                <a:gd name="connsiteX2" fmla="*/ 12062 w 162026"/>
                <a:gd name="connsiteY2" fmla="*/ 7 h 178955"/>
                <a:gd name="connsiteX3" fmla="*/ 162026 w 162026"/>
                <a:gd name="connsiteY3" fmla="*/ 83259 h 178955"/>
                <a:gd name="connsiteX0" fmla="*/ 0 w 162026"/>
                <a:gd name="connsiteY0" fmla="*/ 178948 h 178948"/>
                <a:gd name="connsiteX1" fmla="*/ 93488 w 162026"/>
                <a:gd name="connsiteY1" fmla="*/ 90908 h 178948"/>
                <a:gd name="connsiteX2" fmla="*/ 12062 w 162026"/>
                <a:gd name="connsiteY2" fmla="*/ 0 h 178948"/>
                <a:gd name="connsiteX3" fmla="*/ 162026 w 162026"/>
                <a:gd name="connsiteY3" fmla="*/ 83252 h 178948"/>
                <a:gd name="connsiteX0" fmla="*/ 0 w 162026"/>
                <a:gd name="connsiteY0" fmla="*/ 178948 h 178948"/>
                <a:gd name="connsiteX1" fmla="*/ 93488 w 162026"/>
                <a:gd name="connsiteY1" fmla="*/ 90908 h 178948"/>
                <a:gd name="connsiteX2" fmla="*/ 12062 w 162026"/>
                <a:gd name="connsiteY2" fmla="*/ 0 h 178948"/>
                <a:gd name="connsiteX3" fmla="*/ 162026 w 162026"/>
                <a:gd name="connsiteY3" fmla="*/ 83252 h 178948"/>
                <a:gd name="connsiteX0" fmla="*/ 0 w 162026"/>
                <a:gd name="connsiteY0" fmla="*/ 178948 h 178948"/>
                <a:gd name="connsiteX1" fmla="*/ 93488 w 162026"/>
                <a:gd name="connsiteY1" fmla="*/ 90908 h 178948"/>
                <a:gd name="connsiteX2" fmla="*/ 12062 w 162026"/>
                <a:gd name="connsiteY2" fmla="*/ 0 h 178948"/>
                <a:gd name="connsiteX3" fmla="*/ 162026 w 162026"/>
                <a:gd name="connsiteY3" fmla="*/ 83252 h 178948"/>
                <a:gd name="connsiteX0" fmla="*/ 0 w 162026"/>
                <a:gd name="connsiteY0" fmla="*/ 180204 h 180204"/>
                <a:gd name="connsiteX1" fmla="*/ 93488 w 162026"/>
                <a:gd name="connsiteY1" fmla="*/ 92164 h 180204"/>
                <a:gd name="connsiteX2" fmla="*/ 13946 w 162026"/>
                <a:gd name="connsiteY2" fmla="*/ 0 h 180204"/>
                <a:gd name="connsiteX3" fmla="*/ 162026 w 162026"/>
                <a:gd name="connsiteY3" fmla="*/ 84508 h 180204"/>
                <a:gd name="connsiteX0" fmla="*/ 48588 w 148080"/>
                <a:gd name="connsiteY0" fmla="*/ 244588 h 244588"/>
                <a:gd name="connsiteX1" fmla="*/ 79542 w 148080"/>
                <a:gd name="connsiteY1" fmla="*/ 92164 h 244588"/>
                <a:gd name="connsiteX2" fmla="*/ 0 w 148080"/>
                <a:gd name="connsiteY2" fmla="*/ 0 h 244588"/>
                <a:gd name="connsiteX3" fmla="*/ 148080 w 148080"/>
                <a:gd name="connsiteY3" fmla="*/ 84508 h 244588"/>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2003 w 100541"/>
                <a:gd name="connsiteY1" fmla="*/ 176388 h 328812"/>
                <a:gd name="connsiteX2" fmla="*/ 0 w 100541"/>
                <a:gd name="connsiteY2" fmla="*/ 0 h 328812"/>
                <a:gd name="connsiteX3" fmla="*/ 100541 w 100541"/>
                <a:gd name="connsiteY3" fmla="*/ 168732 h 328812"/>
                <a:gd name="connsiteX0" fmla="*/ 1049 w 100541"/>
                <a:gd name="connsiteY0" fmla="*/ 328812 h 328812"/>
                <a:gd name="connsiteX1" fmla="*/ 39755 w 100541"/>
                <a:gd name="connsiteY1" fmla="*/ 176150 h 328812"/>
                <a:gd name="connsiteX2" fmla="*/ 0 w 100541"/>
                <a:gd name="connsiteY2" fmla="*/ 0 h 328812"/>
                <a:gd name="connsiteX3" fmla="*/ 100541 w 100541"/>
                <a:gd name="connsiteY3" fmla="*/ 168732 h 328812"/>
                <a:gd name="connsiteX0" fmla="*/ 1049 w 100541"/>
                <a:gd name="connsiteY0" fmla="*/ 328812 h 328812"/>
                <a:gd name="connsiteX1" fmla="*/ 53186 w 100541"/>
                <a:gd name="connsiteY1" fmla="*/ 177378 h 328812"/>
                <a:gd name="connsiteX2" fmla="*/ 0 w 100541"/>
                <a:gd name="connsiteY2" fmla="*/ 0 h 328812"/>
                <a:gd name="connsiteX3" fmla="*/ 100541 w 100541"/>
                <a:gd name="connsiteY3" fmla="*/ 168732 h 328812"/>
                <a:gd name="connsiteX0" fmla="*/ 1049 w 100541"/>
                <a:gd name="connsiteY0" fmla="*/ 328812 h 328812"/>
                <a:gd name="connsiteX1" fmla="*/ 34117 w 100541"/>
                <a:gd name="connsiteY1" fmla="*/ 173983 h 328812"/>
                <a:gd name="connsiteX2" fmla="*/ 0 w 100541"/>
                <a:gd name="connsiteY2" fmla="*/ 0 h 328812"/>
                <a:gd name="connsiteX3" fmla="*/ 100541 w 100541"/>
                <a:gd name="connsiteY3" fmla="*/ 168732 h 328812"/>
                <a:gd name="connsiteX0" fmla="*/ 1049 w 100541"/>
                <a:gd name="connsiteY0" fmla="*/ 328812 h 328812"/>
                <a:gd name="connsiteX1" fmla="*/ 34117 w 100541"/>
                <a:gd name="connsiteY1" fmla="*/ 173983 h 328812"/>
                <a:gd name="connsiteX2" fmla="*/ 0 w 100541"/>
                <a:gd name="connsiteY2" fmla="*/ 0 h 328812"/>
                <a:gd name="connsiteX3" fmla="*/ 100541 w 100541"/>
                <a:gd name="connsiteY3" fmla="*/ 168732 h 328812"/>
                <a:gd name="connsiteX0" fmla="*/ 1049 w 98492"/>
                <a:gd name="connsiteY0" fmla="*/ 328812 h 328812"/>
                <a:gd name="connsiteX1" fmla="*/ 34117 w 98492"/>
                <a:gd name="connsiteY1" fmla="*/ 173983 h 328812"/>
                <a:gd name="connsiteX2" fmla="*/ 0 w 98492"/>
                <a:gd name="connsiteY2" fmla="*/ 0 h 328812"/>
                <a:gd name="connsiteX3" fmla="*/ 98492 w 98492"/>
                <a:gd name="connsiteY3" fmla="*/ 165373 h 328812"/>
                <a:gd name="connsiteX0" fmla="*/ 1049 w 93054"/>
                <a:gd name="connsiteY0" fmla="*/ 328812 h 328812"/>
                <a:gd name="connsiteX1" fmla="*/ 34117 w 93054"/>
                <a:gd name="connsiteY1" fmla="*/ 173983 h 328812"/>
                <a:gd name="connsiteX2" fmla="*/ 0 w 93054"/>
                <a:gd name="connsiteY2" fmla="*/ 0 h 328812"/>
                <a:gd name="connsiteX3" fmla="*/ 93054 w 93054"/>
                <a:gd name="connsiteY3" fmla="*/ 162233 h 328812"/>
                <a:gd name="connsiteX0" fmla="*/ 1049 w 98263"/>
                <a:gd name="connsiteY0" fmla="*/ 328812 h 328812"/>
                <a:gd name="connsiteX1" fmla="*/ 34117 w 98263"/>
                <a:gd name="connsiteY1" fmla="*/ 173983 h 328812"/>
                <a:gd name="connsiteX2" fmla="*/ 0 w 98263"/>
                <a:gd name="connsiteY2" fmla="*/ 0 h 328812"/>
                <a:gd name="connsiteX3" fmla="*/ 98263 w 98263"/>
                <a:gd name="connsiteY3" fmla="*/ 164515 h 328812"/>
                <a:gd name="connsiteX0" fmla="*/ 723 w 97937"/>
                <a:gd name="connsiteY0" fmla="*/ 331887 h 331887"/>
                <a:gd name="connsiteX1" fmla="*/ 33791 w 97937"/>
                <a:gd name="connsiteY1" fmla="*/ 177058 h 331887"/>
                <a:gd name="connsiteX2" fmla="*/ 0 w 97937"/>
                <a:gd name="connsiteY2" fmla="*/ 0 h 331887"/>
                <a:gd name="connsiteX3" fmla="*/ 97937 w 97937"/>
                <a:gd name="connsiteY3" fmla="*/ 167590 h 331887"/>
                <a:gd name="connsiteX0" fmla="*/ 0 w 97214"/>
                <a:gd name="connsiteY0" fmla="*/ 331259 h 331259"/>
                <a:gd name="connsiteX1" fmla="*/ 33068 w 97214"/>
                <a:gd name="connsiteY1" fmla="*/ 176430 h 331259"/>
                <a:gd name="connsiteX2" fmla="*/ 365 w 97214"/>
                <a:gd name="connsiteY2" fmla="*/ 0 h 331259"/>
                <a:gd name="connsiteX3" fmla="*/ 97214 w 97214"/>
                <a:gd name="connsiteY3" fmla="*/ 166962 h 331259"/>
                <a:gd name="connsiteX0" fmla="*/ 0 w 97214"/>
                <a:gd name="connsiteY0" fmla="*/ 331259 h 331259"/>
                <a:gd name="connsiteX1" fmla="*/ 33068 w 97214"/>
                <a:gd name="connsiteY1" fmla="*/ 176430 h 331259"/>
                <a:gd name="connsiteX2" fmla="*/ 365 w 97214"/>
                <a:gd name="connsiteY2" fmla="*/ 0 h 331259"/>
                <a:gd name="connsiteX3" fmla="*/ 97214 w 97214"/>
                <a:gd name="connsiteY3" fmla="*/ 166962 h 331259"/>
                <a:gd name="connsiteX0" fmla="*/ 0 w 97214"/>
                <a:gd name="connsiteY0" fmla="*/ 331259 h 331259"/>
                <a:gd name="connsiteX1" fmla="*/ 33068 w 97214"/>
                <a:gd name="connsiteY1" fmla="*/ 176430 h 331259"/>
                <a:gd name="connsiteX2" fmla="*/ 365 w 97214"/>
                <a:gd name="connsiteY2" fmla="*/ 0 h 331259"/>
                <a:gd name="connsiteX3" fmla="*/ 97214 w 97214"/>
                <a:gd name="connsiteY3" fmla="*/ 166962 h 331259"/>
                <a:gd name="connsiteX0" fmla="*/ 0 w 97214"/>
                <a:gd name="connsiteY0" fmla="*/ 331259 h 331259"/>
                <a:gd name="connsiteX1" fmla="*/ 33068 w 97214"/>
                <a:gd name="connsiteY1" fmla="*/ 176430 h 331259"/>
                <a:gd name="connsiteX2" fmla="*/ 365 w 97214"/>
                <a:gd name="connsiteY2" fmla="*/ 0 h 331259"/>
                <a:gd name="connsiteX3" fmla="*/ 97214 w 97214"/>
                <a:gd name="connsiteY3" fmla="*/ 166962 h 331259"/>
                <a:gd name="connsiteX0" fmla="*/ 1810 w 96849"/>
                <a:gd name="connsiteY0" fmla="*/ 332515 h 332515"/>
                <a:gd name="connsiteX1" fmla="*/ 32703 w 96849"/>
                <a:gd name="connsiteY1" fmla="*/ 176430 h 332515"/>
                <a:gd name="connsiteX2" fmla="*/ 0 w 96849"/>
                <a:gd name="connsiteY2" fmla="*/ 0 h 332515"/>
                <a:gd name="connsiteX3" fmla="*/ 96849 w 96849"/>
                <a:gd name="connsiteY3" fmla="*/ 166962 h 332515"/>
                <a:gd name="connsiteX0" fmla="*/ 125 w 96849"/>
                <a:gd name="connsiteY0" fmla="*/ 334805 h 334805"/>
                <a:gd name="connsiteX1" fmla="*/ 32703 w 96849"/>
                <a:gd name="connsiteY1" fmla="*/ 176430 h 334805"/>
                <a:gd name="connsiteX2" fmla="*/ 0 w 96849"/>
                <a:gd name="connsiteY2" fmla="*/ 0 h 334805"/>
                <a:gd name="connsiteX3" fmla="*/ 96849 w 96849"/>
                <a:gd name="connsiteY3" fmla="*/ 166962 h 334805"/>
                <a:gd name="connsiteX0" fmla="*/ 0 w 96724"/>
                <a:gd name="connsiteY0" fmla="*/ 334721 h 334721"/>
                <a:gd name="connsiteX1" fmla="*/ 32578 w 96724"/>
                <a:gd name="connsiteY1" fmla="*/ 176346 h 334721"/>
                <a:gd name="connsiteX2" fmla="*/ 1276 w 96724"/>
                <a:gd name="connsiteY2" fmla="*/ 0 h 334721"/>
                <a:gd name="connsiteX3" fmla="*/ 96724 w 96724"/>
                <a:gd name="connsiteY3" fmla="*/ 166878 h 334721"/>
              </a:gdLst>
              <a:ahLst/>
              <a:cxnLst>
                <a:cxn ang="0">
                  <a:pos x="connsiteX0" y="connsiteY0"/>
                </a:cxn>
                <a:cxn ang="0">
                  <a:pos x="connsiteX1" y="connsiteY1"/>
                </a:cxn>
                <a:cxn ang="0">
                  <a:pos x="connsiteX2" y="connsiteY2"/>
                </a:cxn>
                <a:cxn ang="0">
                  <a:pos x="connsiteX3" y="connsiteY3"/>
                </a:cxn>
              </a:cxnLst>
              <a:rect l="l" t="t" r="r" b="b"/>
              <a:pathLst>
                <a:path w="96724" h="334721">
                  <a:moveTo>
                    <a:pt x="0" y="334721"/>
                  </a:moveTo>
                  <a:cubicBezTo>
                    <a:pt x="8005" y="303377"/>
                    <a:pt x="26494" y="212306"/>
                    <a:pt x="32578" y="176346"/>
                  </a:cubicBezTo>
                  <a:cubicBezTo>
                    <a:pt x="16660" y="107748"/>
                    <a:pt x="15096" y="55126"/>
                    <a:pt x="1276" y="0"/>
                  </a:cubicBezTo>
                  <a:cubicBezTo>
                    <a:pt x="17742" y="31034"/>
                    <a:pt x="69775" y="122408"/>
                    <a:pt x="96724" y="166878"/>
                  </a:cubicBezTo>
                </a:path>
              </a:pathLst>
            </a:custGeom>
            <a:solidFill>
              <a:srgbClr val="1E849E"/>
            </a:solidFill>
            <a:ln w="1302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E5F40C8-4630-4952-822C-710B87AF5BB2}"/>
                </a:ext>
              </a:extLst>
            </p:cNvPr>
            <p:cNvSpPr/>
            <p:nvPr/>
          </p:nvSpPr>
          <p:spPr bwMode="auto">
            <a:xfrm>
              <a:off x="8196472" y="1535120"/>
              <a:ext cx="325159" cy="191921"/>
            </a:xfrm>
            <a:custGeom>
              <a:avLst/>
              <a:gdLst>
                <a:gd name="connsiteX0" fmla="*/ 1243731 w 1243731"/>
                <a:gd name="connsiteY0" fmla="*/ 371648 h 734096"/>
                <a:gd name="connsiteX1" fmla="*/ 616346 w 1243731"/>
                <a:gd name="connsiteY1" fmla="*/ 0 h 734096"/>
                <a:gd name="connsiteX2" fmla="*/ 233659 w 1243731"/>
                <a:gd name="connsiteY2" fmla="*/ 382687 h 734096"/>
                <a:gd name="connsiteX3" fmla="*/ 0 w 1243731"/>
                <a:gd name="connsiteY3" fmla="*/ 380847 h 734096"/>
                <a:gd name="connsiteX4" fmla="*/ 632905 w 1243731"/>
                <a:gd name="connsiteY4" fmla="*/ 734096 h 734096"/>
                <a:gd name="connsiteX5" fmla="*/ 1243731 w 1243731"/>
                <a:gd name="connsiteY5" fmla="*/ 371648 h 734096"/>
                <a:gd name="connsiteX0" fmla="*/ 1243731 w 1243731"/>
                <a:gd name="connsiteY0" fmla="*/ 371648 h 734096"/>
                <a:gd name="connsiteX1" fmla="*/ 616346 w 1243731"/>
                <a:gd name="connsiteY1" fmla="*/ 0 h 734096"/>
                <a:gd name="connsiteX2" fmla="*/ 0 w 1243731"/>
                <a:gd name="connsiteY2" fmla="*/ 380847 h 734096"/>
                <a:gd name="connsiteX3" fmla="*/ 632905 w 1243731"/>
                <a:gd name="connsiteY3" fmla="*/ 734096 h 734096"/>
                <a:gd name="connsiteX4" fmla="*/ 1243731 w 1243731"/>
                <a:gd name="connsiteY4" fmla="*/ 371648 h 734096"/>
                <a:gd name="connsiteX0" fmla="*/ 1240051 w 1240051"/>
                <a:gd name="connsiteY0" fmla="*/ 371648 h 734096"/>
                <a:gd name="connsiteX1" fmla="*/ 616346 w 1240051"/>
                <a:gd name="connsiteY1" fmla="*/ 0 h 734096"/>
                <a:gd name="connsiteX2" fmla="*/ 0 w 1240051"/>
                <a:gd name="connsiteY2" fmla="*/ 380847 h 734096"/>
                <a:gd name="connsiteX3" fmla="*/ 632905 w 1240051"/>
                <a:gd name="connsiteY3" fmla="*/ 734096 h 734096"/>
                <a:gd name="connsiteX4" fmla="*/ 1240051 w 1240051"/>
                <a:gd name="connsiteY4" fmla="*/ 371648 h 734096"/>
                <a:gd name="connsiteX0" fmla="*/ 1243731 w 1243731"/>
                <a:gd name="connsiteY0" fmla="*/ 371648 h 734096"/>
                <a:gd name="connsiteX1" fmla="*/ 620026 w 1243731"/>
                <a:gd name="connsiteY1" fmla="*/ 0 h 734096"/>
                <a:gd name="connsiteX2" fmla="*/ 0 w 1243731"/>
                <a:gd name="connsiteY2" fmla="*/ 369808 h 734096"/>
                <a:gd name="connsiteX3" fmla="*/ 636585 w 1243731"/>
                <a:gd name="connsiteY3" fmla="*/ 734096 h 734096"/>
                <a:gd name="connsiteX4" fmla="*/ 1243731 w 1243731"/>
                <a:gd name="connsiteY4" fmla="*/ 371648 h 73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731" h="734096">
                  <a:moveTo>
                    <a:pt x="1243731" y="371648"/>
                  </a:moveTo>
                  <a:lnTo>
                    <a:pt x="620026" y="0"/>
                  </a:lnTo>
                  <a:lnTo>
                    <a:pt x="0" y="369808"/>
                  </a:lnTo>
                  <a:lnTo>
                    <a:pt x="636585" y="734096"/>
                  </a:lnTo>
                  <a:lnTo>
                    <a:pt x="1243731" y="371648"/>
                  </a:lnTo>
                  <a:close/>
                </a:path>
              </a:pathLst>
            </a:custGeom>
            <a:gradFill>
              <a:gsLst>
                <a:gs pos="0">
                  <a:srgbClr val="2597B4"/>
                </a:gs>
                <a:gs pos="100000">
                  <a:srgbClr val="68D0E8"/>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Shape 79">
              <a:extLst>
                <a:ext uri="{FF2B5EF4-FFF2-40B4-BE49-F238E27FC236}">
                  <a16:creationId xmlns:a16="http://schemas.microsoft.com/office/drawing/2014/main" id="{A516047B-384B-4CCD-81B9-E1A33527C44B}"/>
                </a:ext>
              </a:extLst>
            </p:cNvPr>
            <p:cNvSpPr/>
            <p:nvPr/>
          </p:nvSpPr>
          <p:spPr>
            <a:xfrm>
              <a:off x="8364035" y="1547330"/>
              <a:ext cx="160624" cy="178645"/>
            </a:xfrm>
            <a:custGeom>
              <a:avLst/>
              <a:gdLst>
                <a:gd name="connsiteX0" fmla="*/ 180920 w 360727"/>
                <a:gd name="connsiteY0" fmla="*/ 212819 h 212818"/>
                <a:gd name="connsiteX1" fmla="*/ 178294 w 360727"/>
                <a:gd name="connsiteY1" fmla="*/ 212055 h 212818"/>
                <a:gd name="connsiteX2" fmla="*/ 2625 w 360727"/>
                <a:gd name="connsiteY2" fmla="*/ 110652 h 212818"/>
                <a:gd name="connsiteX3" fmla="*/ 0 w 360727"/>
                <a:gd name="connsiteY3" fmla="*/ 106041 h 212818"/>
                <a:gd name="connsiteX4" fmla="*/ 2625 w 360727"/>
                <a:gd name="connsiteY4" fmla="*/ 101442 h 212818"/>
                <a:gd name="connsiteX5" fmla="*/ 177184 w 360727"/>
                <a:gd name="connsiteY5" fmla="*/ 693 h 212818"/>
                <a:gd name="connsiteX6" fmla="*/ 182435 w 360727"/>
                <a:gd name="connsiteY6" fmla="*/ 693 h 212818"/>
                <a:gd name="connsiteX7" fmla="*/ 358104 w 360727"/>
                <a:gd name="connsiteY7" fmla="*/ 102133 h 212818"/>
                <a:gd name="connsiteX8" fmla="*/ 359989 w 360727"/>
                <a:gd name="connsiteY8" fmla="*/ 109432 h 212818"/>
                <a:gd name="connsiteX9" fmla="*/ 358104 w 360727"/>
                <a:gd name="connsiteY9" fmla="*/ 111329 h 212818"/>
                <a:gd name="connsiteX10" fmla="*/ 183568 w 360727"/>
                <a:gd name="connsiteY10" fmla="*/ 212055 h 212818"/>
                <a:gd name="connsiteX11" fmla="*/ 180882 w 360727"/>
                <a:gd name="connsiteY11" fmla="*/ 212819 h 212818"/>
                <a:gd name="connsiteX0" fmla="*/ 180920 w 360727"/>
                <a:gd name="connsiteY0" fmla="*/ 212819 h 212819"/>
                <a:gd name="connsiteX1" fmla="*/ 178294 w 360727"/>
                <a:gd name="connsiteY1" fmla="*/ 212055 h 212819"/>
                <a:gd name="connsiteX2" fmla="*/ 2625 w 360727"/>
                <a:gd name="connsiteY2" fmla="*/ 110652 h 212819"/>
                <a:gd name="connsiteX3" fmla="*/ 0 w 360727"/>
                <a:gd name="connsiteY3" fmla="*/ 106041 h 212819"/>
                <a:gd name="connsiteX4" fmla="*/ 2625 w 360727"/>
                <a:gd name="connsiteY4" fmla="*/ 101442 h 212819"/>
                <a:gd name="connsiteX5" fmla="*/ 177184 w 360727"/>
                <a:gd name="connsiteY5" fmla="*/ 693 h 212819"/>
                <a:gd name="connsiteX6" fmla="*/ 182435 w 360727"/>
                <a:gd name="connsiteY6" fmla="*/ 693 h 212819"/>
                <a:gd name="connsiteX7" fmla="*/ 358104 w 360727"/>
                <a:gd name="connsiteY7" fmla="*/ 102133 h 212819"/>
                <a:gd name="connsiteX8" fmla="*/ 359989 w 360727"/>
                <a:gd name="connsiteY8" fmla="*/ 109432 h 212819"/>
                <a:gd name="connsiteX9" fmla="*/ 358104 w 360727"/>
                <a:gd name="connsiteY9" fmla="*/ 111329 h 212819"/>
                <a:gd name="connsiteX10" fmla="*/ 183568 w 360727"/>
                <a:gd name="connsiteY10" fmla="*/ 212055 h 212819"/>
                <a:gd name="connsiteX11" fmla="*/ 180882 w 360727"/>
                <a:gd name="connsiteY11" fmla="*/ 212819 h 212819"/>
                <a:gd name="connsiteX0" fmla="*/ 180920 w 379991"/>
                <a:gd name="connsiteY0" fmla="*/ 212819 h 212819"/>
                <a:gd name="connsiteX1" fmla="*/ 178294 w 379991"/>
                <a:gd name="connsiteY1" fmla="*/ 212055 h 212819"/>
                <a:gd name="connsiteX2" fmla="*/ 2625 w 379991"/>
                <a:gd name="connsiteY2" fmla="*/ 110652 h 212819"/>
                <a:gd name="connsiteX3" fmla="*/ 0 w 379991"/>
                <a:gd name="connsiteY3" fmla="*/ 106041 h 212819"/>
                <a:gd name="connsiteX4" fmla="*/ 2625 w 379991"/>
                <a:gd name="connsiteY4" fmla="*/ 101442 h 212819"/>
                <a:gd name="connsiteX5" fmla="*/ 177184 w 379991"/>
                <a:gd name="connsiteY5" fmla="*/ 693 h 212819"/>
                <a:gd name="connsiteX6" fmla="*/ 182435 w 379991"/>
                <a:gd name="connsiteY6" fmla="*/ 693 h 212819"/>
                <a:gd name="connsiteX7" fmla="*/ 358104 w 379991"/>
                <a:gd name="connsiteY7" fmla="*/ 102133 h 212819"/>
                <a:gd name="connsiteX8" fmla="*/ 358104 w 379991"/>
                <a:gd name="connsiteY8" fmla="*/ 111329 h 212819"/>
                <a:gd name="connsiteX9" fmla="*/ 183568 w 379991"/>
                <a:gd name="connsiteY9" fmla="*/ 212055 h 212819"/>
                <a:gd name="connsiteX10" fmla="*/ 180882 w 379991"/>
                <a:gd name="connsiteY10" fmla="*/ 212819 h 212819"/>
                <a:gd name="connsiteX0" fmla="*/ 180920 w 358104"/>
                <a:gd name="connsiteY0" fmla="*/ 212819 h 212819"/>
                <a:gd name="connsiteX1" fmla="*/ 178294 w 358104"/>
                <a:gd name="connsiteY1" fmla="*/ 212055 h 212819"/>
                <a:gd name="connsiteX2" fmla="*/ 2625 w 358104"/>
                <a:gd name="connsiteY2" fmla="*/ 110652 h 212819"/>
                <a:gd name="connsiteX3" fmla="*/ 0 w 358104"/>
                <a:gd name="connsiteY3" fmla="*/ 106041 h 212819"/>
                <a:gd name="connsiteX4" fmla="*/ 2625 w 358104"/>
                <a:gd name="connsiteY4" fmla="*/ 101442 h 212819"/>
                <a:gd name="connsiteX5" fmla="*/ 177184 w 358104"/>
                <a:gd name="connsiteY5" fmla="*/ 693 h 212819"/>
                <a:gd name="connsiteX6" fmla="*/ 182435 w 358104"/>
                <a:gd name="connsiteY6" fmla="*/ 693 h 212819"/>
                <a:gd name="connsiteX7" fmla="*/ 358104 w 358104"/>
                <a:gd name="connsiteY7" fmla="*/ 111329 h 212819"/>
                <a:gd name="connsiteX8" fmla="*/ 183568 w 358104"/>
                <a:gd name="connsiteY8" fmla="*/ 212055 h 212819"/>
                <a:gd name="connsiteX9" fmla="*/ 180882 w 358104"/>
                <a:gd name="connsiteY9" fmla="*/ 212819 h 212819"/>
                <a:gd name="connsiteX0" fmla="*/ 180920 w 358104"/>
                <a:gd name="connsiteY0" fmla="*/ 212819 h 212819"/>
                <a:gd name="connsiteX1" fmla="*/ 178294 w 358104"/>
                <a:gd name="connsiteY1" fmla="*/ 212055 h 212819"/>
                <a:gd name="connsiteX2" fmla="*/ 2625 w 358104"/>
                <a:gd name="connsiteY2" fmla="*/ 110652 h 212819"/>
                <a:gd name="connsiteX3" fmla="*/ 0 w 358104"/>
                <a:gd name="connsiteY3" fmla="*/ 106041 h 212819"/>
                <a:gd name="connsiteX4" fmla="*/ 177184 w 358104"/>
                <a:gd name="connsiteY4" fmla="*/ 693 h 212819"/>
                <a:gd name="connsiteX5" fmla="*/ 182435 w 358104"/>
                <a:gd name="connsiteY5" fmla="*/ 693 h 212819"/>
                <a:gd name="connsiteX6" fmla="*/ 358104 w 358104"/>
                <a:gd name="connsiteY6" fmla="*/ 111329 h 212819"/>
                <a:gd name="connsiteX7" fmla="*/ 183568 w 358104"/>
                <a:gd name="connsiteY7" fmla="*/ 212055 h 212819"/>
                <a:gd name="connsiteX8" fmla="*/ 180882 w 358104"/>
                <a:gd name="connsiteY8" fmla="*/ 212819 h 212819"/>
                <a:gd name="connsiteX0" fmla="*/ 178296 w 355480"/>
                <a:gd name="connsiteY0" fmla="*/ 212819 h 212819"/>
                <a:gd name="connsiteX1" fmla="*/ 175670 w 355480"/>
                <a:gd name="connsiteY1" fmla="*/ 212055 h 212819"/>
                <a:gd name="connsiteX2" fmla="*/ 1 w 355480"/>
                <a:gd name="connsiteY2" fmla="*/ 110652 h 212819"/>
                <a:gd name="connsiteX3" fmla="*/ 174560 w 355480"/>
                <a:gd name="connsiteY3" fmla="*/ 693 h 212819"/>
                <a:gd name="connsiteX4" fmla="*/ 179811 w 355480"/>
                <a:gd name="connsiteY4" fmla="*/ 693 h 212819"/>
                <a:gd name="connsiteX5" fmla="*/ 355480 w 355480"/>
                <a:gd name="connsiteY5" fmla="*/ 111329 h 212819"/>
                <a:gd name="connsiteX6" fmla="*/ 180944 w 355480"/>
                <a:gd name="connsiteY6" fmla="*/ 212055 h 212819"/>
                <a:gd name="connsiteX7" fmla="*/ 178258 w 355480"/>
                <a:gd name="connsiteY7" fmla="*/ 212819 h 212819"/>
                <a:gd name="connsiteX0" fmla="*/ 7917 w 185101"/>
                <a:gd name="connsiteY0" fmla="*/ 212819 h 212819"/>
                <a:gd name="connsiteX1" fmla="*/ 5291 w 185101"/>
                <a:gd name="connsiteY1" fmla="*/ 212055 h 212819"/>
                <a:gd name="connsiteX2" fmla="*/ 115372 w 185101"/>
                <a:gd name="connsiteY2" fmla="*/ 115414 h 212819"/>
                <a:gd name="connsiteX3" fmla="*/ 4181 w 185101"/>
                <a:gd name="connsiteY3" fmla="*/ 693 h 212819"/>
                <a:gd name="connsiteX4" fmla="*/ 9432 w 185101"/>
                <a:gd name="connsiteY4" fmla="*/ 693 h 212819"/>
                <a:gd name="connsiteX5" fmla="*/ 185101 w 185101"/>
                <a:gd name="connsiteY5" fmla="*/ 111329 h 212819"/>
                <a:gd name="connsiteX6" fmla="*/ 10565 w 185101"/>
                <a:gd name="connsiteY6" fmla="*/ 212055 h 212819"/>
                <a:gd name="connsiteX7" fmla="*/ 7879 w 185101"/>
                <a:gd name="connsiteY7" fmla="*/ 212819 h 212819"/>
                <a:gd name="connsiteX0" fmla="*/ 7917 w 185101"/>
                <a:gd name="connsiteY0" fmla="*/ 212131 h 212131"/>
                <a:gd name="connsiteX1" fmla="*/ 5291 w 185101"/>
                <a:gd name="connsiteY1" fmla="*/ 211367 h 212131"/>
                <a:gd name="connsiteX2" fmla="*/ 115372 w 185101"/>
                <a:gd name="connsiteY2" fmla="*/ 114726 h 212131"/>
                <a:gd name="connsiteX3" fmla="*/ 4181 w 185101"/>
                <a:gd name="connsiteY3" fmla="*/ 5 h 212131"/>
                <a:gd name="connsiteX4" fmla="*/ 185101 w 185101"/>
                <a:gd name="connsiteY4" fmla="*/ 110641 h 212131"/>
                <a:gd name="connsiteX5" fmla="*/ 10565 w 185101"/>
                <a:gd name="connsiteY5" fmla="*/ 211367 h 212131"/>
                <a:gd name="connsiteX6" fmla="*/ 7879 w 185101"/>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3736 w 180920"/>
                <a:gd name="connsiteY0" fmla="*/ 212131 h 212131"/>
                <a:gd name="connsiteX1" fmla="*/ 1110 w 180920"/>
                <a:gd name="connsiteY1" fmla="*/ 211367 h 212131"/>
                <a:gd name="connsiteX2" fmla="*/ 111191 w 180920"/>
                <a:gd name="connsiteY2" fmla="*/ 114726 h 212131"/>
                <a:gd name="connsiteX3" fmla="*/ 0 w 180920"/>
                <a:gd name="connsiteY3" fmla="*/ 5 h 212131"/>
                <a:gd name="connsiteX4" fmla="*/ 180920 w 180920"/>
                <a:gd name="connsiteY4" fmla="*/ 110641 h 212131"/>
                <a:gd name="connsiteX5" fmla="*/ 6384 w 180920"/>
                <a:gd name="connsiteY5" fmla="*/ 211367 h 212131"/>
                <a:gd name="connsiteX6" fmla="*/ 3698 w 180920"/>
                <a:gd name="connsiteY6" fmla="*/ 212131 h 212131"/>
                <a:gd name="connsiteX0" fmla="*/ 2626 w 179810"/>
                <a:gd name="connsiteY0" fmla="*/ 195463 h 195463"/>
                <a:gd name="connsiteX1" fmla="*/ 0 w 179810"/>
                <a:gd name="connsiteY1" fmla="*/ 194699 h 195463"/>
                <a:gd name="connsiteX2" fmla="*/ 110081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588 w 179810"/>
                <a:gd name="connsiteY6" fmla="*/ 195463 h 195463"/>
                <a:gd name="connsiteX0" fmla="*/ 2626 w 179810"/>
                <a:gd name="connsiteY0" fmla="*/ 195463 h 195463"/>
                <a:gd name="connsiteX1" fmla="*/ 0 w 179810"/>
                <a:gd name="connsiteY1" fmla="*/ 194699 h 195463"/>
                <a:gd name="connsiteX2" fmla="*/ 110081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6" fmla="*/ 24020 w 179810"/>
                <a:gd name="connsiteY6" fmla="*/ 182366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5" fmla="*/ 5274 w 179810"/>
                <a:gd name="connsiteY5" fmla="*/ 194699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0" fmla="*/ 2626 w 179810"/>
                <a:gd name="connsiteY0" fmla="*/ 195463 h 195463"/>
                <a:gd name="connsiteX1" fmla="*/ 0 w 179810"/>
                <a:gd name="connsiteY1" fmla="*/ 194699 h 195463"/>
                <a:gd name="connsiteX2" fmla="*/ 114844 w 179810"/>
                <a:gd name="connsiteY2" fmla="*/ 98058 h 195463"/>
                <a:gd name="connsiteX3" fmla="*/ 22702 w 179810"/>
                <a:gd name="connsiteY3" fmla="*/ 6 h 195463"/>
                <a:gd name="connsiteX4" fmla="*/ 179810 w 179810"/>
                <a:gd name="connsiteY4" fmla="*/ 93973 h 195463"/>
                <a:gd name="connsiteX0" fmla="*/ 2626 w 183382"/>
                <a:gd name="connsiteY0" fmla="*/ 195463 h 195463"/>
                <a:gd name="connsiteX1" fmla="*/ 0 w 183382"/>
                <a:gd name="connsiteY1" fmla="*/ 194699 h 195463"/>
                <a:gd name="connsiteX2" fmla="*/ 114844 w 183382"/>
                <a:gd name="connsiteY2" fmla="*/ 98058 h 195463"/>
                <a:gd name="connsiteX3" fmla="*/ 22702 w 183382"/>
                <a:gd name="connsiteY3" fmla="*/ 6 h 195463"/>
                <a:gd name="connsiteX4" fmla="*/ 183382 w 183382"/>
                <a:gd name="connsiteY4" fmla="*/ 90402 h 195463"/>
                <a:gd name="connsiteX0" fmla="*/ 2626 w 183382"/>
                <a:gd name="connsiteY0" fmla="*/ 188320 h 188320"/>
                <a:gd name="connsiteX1" fmla="*/ 0 w 183382"/>
                <a:gd name="connsiteY1" fmla="*/ 187556 h 188320"/>
                <a:gd name="connsiteX2" fmla="*/ 114844 w 183382"/>
                <a:gd name="connsiteY2" fmla="*/ 90915 h 188320"/>
                <a:gd name="connsiteX3" fmla="*/ 33418 w 183382"/>
                <a:gd name="connsiteY3" fmla="*/ 7 h 188320"/>
                <a:gd name="connsiteX4" fmla="*/ 183382 w 183382"/>
                <a:gd name="connsiteY4" fmla="*/ 83259 h 188320"/>
                <a:gd name="connsiteX0" fmla="*/ 0 w 180756"/>
                <a:gd name="connsiteY0" fmla="*/ 188320 h 188320"/>
                <a:gd name="connsiteX1" fmla="*/ 112218 w 180756"/>
                <a:gd name="connsiteY1" fmla="*/ 90915 h 188320"/>
                <a:gd name="connsiteX2" fmla="*/ 30792 w 180756"/>
                <a:gd name="connsiteY2" fmla="*/ 7 h 188320"/>
                <a:gd name="connsiteX3" fmla="*/ 180756 w 180756"/>
                <a:gd name="connsiteY3" fmla="*/ 83259 h 188320"/>
                <a:gd name="connsiteX0" fmla="*/ 0 w 162026"/>
                <a:gd name="connsiteY0" fmla="*/ 178955 h 178955"/>
                <a:gd name="connsiteX1" fmla="*/ 93488 w 162026"/>
                <a:gd name="connsiteY1" fmla="*/ 90915 h 178955"/>
                <a:gd name="connsiteX2" fmla="*/ 12062 w 162026"/>
                <a:gd name="connsiteY2" fmla="*/ 7 h 178955"/>
                <a:gd name="connsiteX3" fmla="*/ 162026 w 162026"/>
                <a:gd name="connsiteY3" fmla="*/ 83259 h 178955"/>
                <a:gd name="connsiteX0" fmla="*/ 0 w 162026"/>
                <a:gd name="connsiteY0" fmla="*/ 178955 h 178955"/>
                <a:gd name="connsiteX1" fmla="*/ 93488 w 162026"/>
                <a:gd name="connsiteY1" fmla="*/ 90915 h 178955"/>
                <a:gd name="connsiteX2" fmla="*/ 12062 w 162026"/>
                <a:gd name="connsiteY2" fmla="*/ 7 h 178955"/>
                <a:gd name="connsiteX3" fmla="*/ 162026 w 162026"/>
                <a:gd name="connsiteY3" fmla="*/ 83259 h 178955"/>
                <a:gd name="connsiteX0" fmla="*/ 0 w 162026"/>
                <a:gd name="connsiteY0" fmla="*/ 178955 h 178955"/>
                <a:gd name="connsiteX1" fmla="*/ 93488 w 162026"/>
                <a:gd name="connsiteY1" fmla="*/ 90915 h 178955"/>
                <a:gd name="connsiteX2" fmla="*/ 12062 w 162026"/>
                <a:gd name="connsiteY2" fmla="*/ 7 h 178955"/>
                <a:gd name="connsiteX3" fmla="*/ 162026 w 162026"/>
                <a:gd name="connsiteY3" fmla="*/ 83259 h 178955"/>
                <a:gd name="connsiteX0" fmla="*/ 0 w 162026"/>
                <a:gd name="connsiteY0" fmla="*/ 178948 h 178948"/>
                <a:gd name="connsiteX1" fmla="*/ 93488 w 162026"/>
                <a:gd name="connsiteY1" fmla="*/ 90908 h 178948"/>
                <a:gd name="connsiteX2" fmla="*/ 12062 w 162026"/>
                <a:gd name="connsiteY2" fmla="*/ 0 h 178948"/>
                <a:gd name="connsiteX3" fmla="*/ 162026 w 162026"/>
                <a:gd name="connsiteY3" fmla="*/ 83252 h 178948"/>
                <a:gd name="connsiteX0" fmla="*/ 0 w 162026"/>
                <a:gd name="connsiteY0" fmla="*/ 178948 h 178948"/>
                <a:gd name="connsiteX1" fmla="*/ 93488 w 162026"/>
                <a:gd name="connsiteY1" fmla="*/ 90908 h 178948"/>
                <a:gd name="connsiteX2" fmla="*/ 12062 w 162026"/>
                <a:gd name="connsiteY2" fmla="*/ 0 h 178948"/>
                <a:gd name="connsiteX3" fmla="*/ 162026 w 162026"/>
                <a:gd name="connsiteY3" fmla="*/ 83252 h 178948"/>
                <a:gd name="connsiteX0" fmla="*/ 0 w 162026"/>
                <a:gd name="connsiteY0" fmla="*/ 178948 h 178948"/>
                <a:gd name="connsiteX1" fmla="*/ 93488 w 162026"/>
                <a:gd name="connsiteY1" fmla="*/ 90908 h 178948"/>
                <a:gd name="connsiteX2" fmla="*/ 12062 w 162026"/>
                <a:gd name="connsiteY2" fmla="*/ 0 h 178948"/>
                <a:gd name="connsiteX3" fmla="*/ 162026 w 162026"/>
                <a:gd name="connsiteY3" fmla="*/ 83252 h 178948"/>
                <a:gd name="connsiteX0" fmla="*/ 0 w 162026"/>
                <a:gd name="connsiteY0" fmla="*/ 180204 h 180204"/>
                <a:gd name="connsiteX1" fmla="*/ 93488 w 162026"/>
                <a:gd name="connsiteY1" fmla="*/ 92164 h 180204"/>
                <a:gd name="connsiteX2" fmla="*/ 13946 w 162026"/>
                <a:gd name="connsiteY2" fmla="*/ 0 h 180204"/>
                <a:gd name="connsiteX3" fmla="*/ 162026 w 162026"/>
                <a:gd name="connsiteY3" fmla="*/ 84508 h 180204"/>
              </a:gdLst>
              <a:ahLst/>
              <a:cxnLst>
                <a:cxn ang="0">
                  <a:pos x="connsiteX0" y="connsiteY0"/>
                </a:cxn>
                <a:cxn ang="0">
                  <a:pos x="connsiteX1" y="connsiteY1"/>
                </a:cxn>
                <a:cxn ang="0">
                  <a:pos x="connsiteX2" y="connsiteY2"/>
                </a:cxn>
                <a:cxn ang="0">
                  <a:pos x="connsiteX3" y="connsiteY3"/>
                </a:cxn>
              </a:cxnLst>
              <a:rect l="l" t="t" r="r" b="b"/>
              <a:pathLst>
                <a:path w="162026" h="180204">
                  <a:moveTo>
                    <a:pt x="0" y="180204"/>
                  </a:moveTo>
                  <a:cubicBezTo>
                    <a:pt x="23379" y="159911"/>
                    <a:pt x="70797" y="114185"/>
                    <a:pt x="93488" y="92164"/>
                  </a:cubicBezTo>
                  <a:cubicBezTo>
                    <a:pt x="47417" y="43138"/>
                    <a:pt x="67160" y="59741"/>
                    <a:pt x="13946" y="0"/>
                  </a:cubicBezTo>
                  <a:cubicBezTo>
                    <a:pt x="44297" y="17659"/>
                    <a:pt x="119350" y="55975"/>
                    <a:pt x="162026" y="84508"/>
                  </a:cubicBezTo>
                </a:path>
              </a:pathLst>
            </a:custGeom>
            <a:solidFill>
              <a:srgbClr val="99E2F2"/>
            </a:solidFill>
            <a:ln w="1302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3166E05-AA0B-432A-9897-424EC1B38461}"/>
                </a:ext>
              </a:extLst>
            </p:cNvPr>
            <p:cNvSpPr/>
            <p:nvPr/>
          </p:nvSpPr>
          <p:spPr bwMode="auto">
            <a:xfrm>
              <a:off x="8368987" y="1641232"/>
              <a:ext cx="160618" cy="289797"/>
            </a:xfrm>
            <a:custGeom>
              <a:avLst/>
              <a:gdLst>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89334 h 1108471"/>
                <a:gd name="connsiteX4" fmla="*/ 614363 w 614363"/>
                <a:gd name="connsiteY4" fmla="*/ 0 h 1108471"/>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72665 h 1108471"/>
                <a:gd name="connsiteX4" fmla="*/ 614363 w 614363"/>
                <a:gd name="connsiteY4" fmla="*/ 0 h 110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363" h="1108471">
                  <a:moveTo>
                    <a:pt x="614363" y="0"/>
                  </a:moveTo>
                  <a:lnTo>
                    <a:pt x="614363" y="740568"/>
                  </a:lnTo>
                  <a:lnTo>
                    <a:pt x="0" y="1108471"/>
                  </a:lnTo>
                  <a:lnTo>
                    <a:pt x="0" y="372665"/>
                  </a:lnTo>
                  <a:lnTo>
                    <a:pt x="614363" y="0"/>
                  </a:lnTo>
                  <a:close/>
                </a:path>
              </a:pathLst>
            </a:custGeom>
            <a:solidFill>
              <a:srgbClr val="53BF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a:extLst>
                <a:ext uri="{FF2B5EF4-FFF2-40B4-BE49-F238E27FC236}">
                  <a16:creationId xmlns:a16="http://schemas.microsoft.com/office/drawing/2014/main" id="{B983E21F-818D-401A-857F-5CA1B42E6206}"/>
                </a:ext>
              </a:extLst>
            </p:cNvPr>
            <p:cNvSpPr txBox="1"/>
            <p:nvPr/>
          </p:nvSpPr>
          <p:spPr>
            <a:xfrm>
              <a:off x="8110215" y="2024930"/>
              <a:ext cx="748923" cy="253916"/>
            </a:xfrm>
            <a:prstGeom prst="rect">
              <a:avLst/>
            </a:prstGeom>
            <a:noFill/>
          </p:spPr>
          <p:txBody>
            <a:bodyPr wrap="none">
              <a:spAutoFit/>
            </a:bodyPr>
            <a:lstStyle/>
            <a:p>
              <a:r>
                <a:rPr lang="en-US" sz="1000" b="1">
                  <a:solidFill>
                    <a:schemeClr val="bg2"/>
                  </a:solidFill>
                  <a:cs typeface="Segoe UI Light" panose="020B0502040204020203" pitchFamily="34" charset="0"/>
                </a:rPr>
                <a:t>Glassbox</a:t>
              </a:r>
              <a:endParaRPr lang="en-US" sz="1000" b="1"/>
            </a:p>
          </p:txBody>
        </p:sp>
      </p:grpSp>
      <p:grpSp>
        <p:nvGrpSpPr>
          <p:cNvPr id="90" name="Group 89">
            <a:extLst>
              <a:ext uri="{FF2B5EF4-FFF2-40B4-BE49-F238E27FC236}">
                <a16:creationId xmlns:a16="http://schemas.microsoft.com/office/drawing/2014/main" id="{E31F570E-BD15-43E1-A371-36877275DE46}"/>
              </a:ext>
            </a:extLst>
          </p:cNvPr>
          <p:cNvGrpSpPr/>
          <p:nvPr/>
        </p:nvGrpSpPr>
        <p:grpSpPr>
          <a:xfrm>
            <a:off x="8908862" y="2216200"/>
            <a:ext cx="965072" cy="788982"/>
            <a:chOff x="9252403" y="1535120"/>
            <a:chExt cx="760144" cy="735601"/>
          </a:xfrm>
        </p:grpSpPr>
        <p:sp>
          <p:nvSpPr>
            <p:cNvPr id="85" name="Freeform: Shape 84">
              <a:extLst>
                <a:ext uri="{FF2B5EF4-FFF2-40B4-BE49-F238E27FC236}">
                  <a16:creationId xmlns:a16="http://schemas.microsoft.com/office/drawing/2014/main" id="{4A14E3F7-C34A-4EDA-8AA3-567D44B2CEF3}"/>
                </a:ext>
              </a:extLst>
            </p:cNvPr>
            <p:cNvSpPr/>
            <p:nvPr/>
          </p:nvSpPr>
          <p:spPr bwMode="auto">
            <a:xfrm flipH="1">
              <a:off x="9343836" y="1642535"/>
              <a:ext cx="165087" cy="289797"/>
            </a:xfrm>
            <a:custGeom>
              <a:avLst/>
              <a:gdLst>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89334 h 1108471"/>
                <a:gd name="connsiteX4" fmla="*/ 614363 w 614363"/>
                <a:gd name="connsiteY4" fmla="*/ 0 h 1108471"/>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72665 h 1108471"/>
                <a:gd name="connsiteX4" fmla="*/ 614363 w 614363"/>
                <a:gd name="connsiteY4" fmla="*/ 0 h 110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363" h="1108471">
                  <a:moveTo>
                    <a:pt x="614363" y="0"/>
                  </a:moveTo>
                  <a:lnTo>
                    <a:pt x="614363" y="740568"/>
                  </a:lnTo>
                  <a:lnTo>
                    <a:pt x="0" y="1108471"/>
                  </a:lnTo>
                  <a:lnTo>
                    <a:pt x="0" y="372665"/>
                  </a:lnTo>
                  <a:lnTo>
                    <a:pt x="614363" y="0"/>
                  </a:lnTo>
                  <a:close/>
                </a:path>
              </a:pathLst>
            </a:custGeom>
            <a:solidFill>
              <a:srgbClr val="1B2A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86" name="Group 85">
              <a:extLst>
                <a:ext uri="{FF2B5EF4-FFF2-40B4-BE49-F238E27FC236}">
                  <a16:creationId xmlns:a16="http://schemas.microsoft.com/office/drawing/2014/main" id="{6C0A6FB9-9BEA-41BB-85E2-F2F840E514D2}"/>
                </a:ext>
              </a:extLst>
            </p:cNvPr>
            <p:cNvGrpSpPr/>
            <p:nvPr/>
          </p:nvGrpSpPr>
          <p:grpSpPr>
            <a:xfrm>
              <a:off x="9252403" y="1535120"/>
              <a:ext cx="760144" cy="735601"/>
              <a:chOff x="9252403" y="1535120"/>
              <a:chExt cx="760144" cy="735601"/>
            </a:xfrm>
          </p:grpSpPr>
          <p:sp>
            <p:nvSpPr>
              <p:cNvPr id="87" name="Freeform: Shape 86">
                <a:extLst>
                  <a:ext uri="{FF2B5EF4-FFF2-40B4-BE49-F238E27FC236}">
                    <a16:creationId xmlns:a16="http://schemas.microsoft.com/office/drawing/2014/main" id="{3580C837-4B93-40DE-AF29-A85FD1EC5414}"/>
                  </a:ext>
                </a:extLst>
              </p:cNvPr>
              <p:cNvSpPr/>
              <p:nvPr/>
            </p:nvSpPr>
            <p:spPr bwMode="auto">
              <a:xfrm>
                <a:off x="9344396" y="1535120"/>
                <a:ext cx="325159" cy="191921"/>
              </a:xfrm>
              <a:custGeom>
                <a:avLst/>
                <a:gdLst>
                  <a:gd name="connsiteX0" fmla="*/ 1243731 w 1243731"/>
                  <a:gd name="connsiteY0" fmla="*/ 371648 h 734096"/>
                  <a:gd name="connsiteX1" fmla="*/ 616346 w 1243731"/>
                  <a:gd name="connsiteY1" fmla="*/ 0 h 734096"/>
                  <a:gd name="connsiteX2" fmla="*/ 233659 w 1243731"/>
                  <a:gd name="connsiteY2" fmla="*/ 382687 h 734096"/>
                  <a:gd name="connsiteX3" fmla="*/ 0 w 1243731"/>
                  <a:gd name="connsiteY3" fmla="*/ 380847 h 734096"/>
                  <a:gd name="connsiteX4" fmla="*/ 632905 w 1243731"/>
                  <a:gd name="connsiteY4" fmla="*/ 734096 h 734096"/>
                  <a:gd name="connsiteX5" fmla="*/ 1243731 w 1243731"/>
                  <a:gd name="connsiteY5" fmla="*/ 371648 h 734096"/>
                  <a:gd name="connsiteX0" fmla="*/ 1243731 w 1243731"/>
                  <a:gd name="connsiteY0" fmla="*/ 371648 h 734096"/>
                  <a:gd name="connsiteX1" fmla="*/ 616346 w 1243731"/>
                  <a:gd name="connsiteY1" fmla="*/ 0 h 734096"/>
                  <a:gd name="connsiteX2" fmla="*/ 0 w 1243731"/>
                  <a:gd name="connsiteY2" fmla="*/ 380847 h 734096"/>
                  <a:gd name="connsiteX3" fmla="*/ 632905 w 1243731"/>
                  <a:gd name="connsiteY3" fmla="*/ 734096 h 734096"/>
                  <a:gd name="connsiteX4" fmla="*/ 1243731 w 1243731"/>
                  <a:gd name="connsiteY4" fmla="*/ 371648 h 734096"/>
                  <a:gd name="connsiteX0" fmla="*/ 1240051 w 1240051"/>
                  <a:gd name="connsiteY0" fmla="*/ 371648 h 734096"/>
                  <a:gd name="connsiteX1" fmla="*/ 616346 w 1240051"/>
                  <a:gd name="connsiteY1" fmla="*/ 0 h 734096"/>
                  <a:gd name="connsiteX2" fmla="*/ 0 w 1240051"/>
                  <a:gd name="connsiteY2" fmla="*/ 380847 h 734096"/>
                  <a:gd name="connsiteX3" fmla="*/ 632905 w 1240051"/>
                  <a:gd name="connsiteY3" fmla="*/ 734096 h 734096"/>
                  <a:gd name="connsiteX4" fmla="*/ 1240051 w 1240051"/>
                  <a:gd name="connsiteY4" fmla="*/ 371648 h 734096"/>
                  <a:gd name="connsiteX0" fmla="*/ 1243731 w 1243731"/>
                  <a:gd name="connsiteY0" fmla="*/ 371648 h 734096"/>
                  <a:gd name="connsiteX1" fmla="*/ 620026 w 1243731"/>
                  <a:gd name="connsiteY1" fmla="*/ 0 h 734096"/>
                  <a:gd name="connsiteX2" fmla="*/ 0 w 1243731"/>
                  <a:gd name="connsiteY2" fmla="*/ 369808 h 734096"/>
                  <a:gd name="connsiteX3" fmla="*/ 636585 w 1243731"/>
                  <a:gd name="connsiteY3" fmla="*/ 734096 h 734096"/>
                  <a:gd name="connsiteX4" fmla="*/ 1243731 w 1243731"/>
                  <a:gd name="connsiteY4" fmla="*/ 371648 h 73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731" h="734096">
                    <a:moveTo>
                      <a:pt x="1243731" y="371648"/>
                    </a:moveTo>
                    <a:lnTo>
                      <a:pt x="620026" y="0"/>
                    </a:lnTo>
                    <a:lnTo>
                      <a:pt x="0" y="369808"/>
                    </a:lnTo>
                    <a:lnTo>
                      <a:pt x="636585" y="734096"/>
                    </a:lnTo>
                    <a:lnTo>
                      <a:pt x="1243731" y="371648"/>
                    </a:lnTo>
                    <a:close/>
                  </a:path>
                </a:pathLst>
              </a:custGeom>
              <a:solidFill>
                <a:srgbClr val="1B2A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8" name="Freeform: Shape 87">
                <a:extLst>
                  <a:ext uri="{FF2B5EF4-FFF2-40B4-BE49-F238E27FC236}">
                    <a16:creationId xmlns:a16="http://schemas.microsoft.com/office/drawing/2014/main" id="{2B3AA038-C91A-478F-8069-B6015AB21DA6}"/>
                  </a:ext>
                </a:extLst>
              </p:cNvPr>
              <p:cNvSpPr/>
              <p:nvPr/>
            </p:nvSpPr>
            <p:spPr bwMode="auto">
              <a:xfrm>
                <a:off x="9516912" y="1641232"/>
                <a:ext cx="160618" cy="289797"/>
              </a:xfrm>
              <a:custGeom>
                <a:avLst/>
                <a:gdLst>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89334 h 1108471"/>
                  <a:gd name="connsiteX4" fmla="*/ 614363 w 614363"/>
                  <a:gd name="connsiteY4" fmla="*/ 0 h 1108471"/>
                  <a:gd name="connsiteX0" fmla="*/ 614363 w 614363"/>
                  <a:gd name="connsiteY0" fmla="*/ 0 h 1108471"/>
                  <a:gd name="connsiteX1" fmla="*/ 614363 w 614363"/>
                  <a:gd name="connsiteY1" fmla="*/ 740568 h 1108471"/>
                  <a:gd name="connsiteX2" fmla="*/ 0 w 614363"/>
                  <a:gd name="connsiteY2" fmla="*/ 1108471 h 1108471"/>
                  <a:gd name="connsiteX3" fmla="*/ 0 w 614363"/>
                  <a:gd name="connsiteY3" fmla="*/ 372665 h 1108471"/>
                  <a:gd name="connsiteX4" fmla="*/ 614363 w 614363"/>
                  <a:gd name="connsiteY4" fmla="*/ 0 h 110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363" h="1108471">
                    <a:moveTo>
                      <a:pt x="614363" y="0"/>
                    </a:moveTo>
                    <a:lnTo>
                      <a:pt x="614363" y="740568"/>
                    </a:lnTo>
                    <a:lnTo>
                      <a:pt x="0" y="1108471"/>
                    </a:lnTo>
                    <a:lnTo>
                      <a:pt x="0" y="372665"/>
                    </a:lnTo>
                    <a:lnTo>
                      <a:pt x="614363" y="0"/>
                    </a:lnTo>
                    <a:close/>
                  </a:path>
                </a:pathLst>
              </a:custGeom>
              <a:solidFill>
                <a:srgbClr val="1B2A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3AC624D2-7731-424A-AA78-56066429F51E}"/>
                  </a:ext>
                </a:extLst>
              </p:cNvPr>
              <p:cNvSpPr txBox="1"/>
              <p:nvPr/>
            </p:nvSpPr>
            <p:spPr>
              <a:xfrm>
                <a:off x="9252403" y="2016805"/>
                <a:ext cx="760144" cy="253916"/>
              </a:xfrm>
              <a:prstGeom prst="rect">
                <a:avLst/>
              </a:prstGeom>
              <a:noFill/>
            </p:spPr>
            <p:txBody>
              <a:bodyPr wrap="none">
                <a:spAutoFit/>
              </a:bodyPr>
              <a:lstStyle/>
              <a:p>
                <a:r>
                  <a:rPr lang="en-US" sz="1000" b="1">
                    <a:solidFill>
                      <a:schemeClr val="bg2"/>
                    </a:solidFill>
                    <a:cs typeface="Segoe UI Light" panose="020B0502040204020203" pitchFamily="34" charset="0"/>
                  </a:rPr>
                  <a:t>Blackbox</a:t>
                </a:r>
                <a:endParaRPr lang="en-US" sz="1000" b="1"/>
              </a:p>
            </p:txBody>
          </p:sp>
        </p:grpSp>
      </p:grpSp>
      <p:sp>
        <p:nvSpPr>
          <p:cNvPr id="26" name="Rectangle 25">
            <a:extLst>
              <a:ext uri="{FF2B5EF4-FFF2-40B4-BE49-F238E27FC236}">
                <a16:creationId xmlns:a16="http://schemas.microsoft.com/office/drawing/2014/main" id="{9539727B-56B1-0C41-92A3-3C72BDA5725F}"/>
              </a:ext>
            </a:extLst>
          </p:cNvPr>
          <p:cNvSpPr/>
          <p:nvPr/>
        </p:nvSpPr>
        <p:spPr>
          <a:xfrm>
            <a:off x="8865405" y="3667440"/>
            <a:ext cx="2497088" cy="2446824"/>
          </a:xfrm>
          <a:prstGeom prst="rect">
            <a:avLst/>
          </a:prstGeom>
          <a:solidFill>
            <a:schemeClr val="tx1"/>
          </a:solidFill>
        </p:spPr>
        <p:txBody>
          <a:bodyPr wrap="square">
            <a:spAutoFit/>
          </a:bodyPr>
          <a:lstStyle/>
          <a:p>
            <a:r>
              <a:rPr lang="en-US" sz="1600" dirty="0">
                <a:solidFill>
                  <a:srgbClr val="061058"/>
                </a:solidFill>
                <a:latin typeface="Segoe UI Light" panose="020B0502040204020203" pitchFamily="34" charset="0"/>
                <a:cs typeface="Segoe UI Light" panose="020B0502040204020203" pitchFamily="34" charset="0"/>
              </a:rPr>
              <a:t>Introducing Explainable Boosting Machines (EBM)</a:t>
            </a:r>
          </a:p>
          <a:p>
            <a:endParaRPr lang="en-US" sz="1100" dirty="0">
              <a:latin typeface="Segoe UI Light" panose="020B0502040204020203" pitchFamily="34" charset="0"/>
              <a:cs typeface="Segoe UI Light" panose="020B0502040204020203" pitchFamily="34" charset="0"/>
            </a:endParaRPr>
          </a:p>
          <a:p>
            <a:endParaRPr lang="en-US" sz="1100" dirty="0">
              <a:latin typeface="Segoe UI Light" panose="020B0502040204020203" pitchFamily="34" charset="0"/>
              <a:cs typeface="Segoe UI Light" panose="020B0502040204020203" pitchFamily="34" charset="0"/>
            </a:endParaRPr>
          </a:p>
          <a:p>
            <a:r>
              <a:rPr lang="en-US" sz="1100" dirty="0">
                <a:latin typeface="Segoe UI Light" panose="020B0502040204020203" pitchFamily="34" charset="0"/>
                <a:cs typeface="Segoe UI Light" panose="020B0502040204020203" pitchFamily="34" charset="0"/>
              </a:rPr>
              <a:t>    </a:t>
            </a:r>
            <a:r>
              <a:rPr lang="en-US" sz="1100" b="1" dirty="0">
                <a:solidFill>
                  <a:srgbClr val="0070C0"/>
                </a:solidFill>
                <a:latin typeface="Segoe UI Light" panose="020B0502040204020203" pitchFamily="34" charset="0"/>
                <a:cs typeface="Segoe UI Light" panose="020B0502040204020203" pitchFamily="34" charset="0"/>
              </a:rPr>
              <a:t>Lossless</a:t>
            </a:r>
            <a:r>
              <a:rPr lang="en-US" sz="1100" dirty="0">
                <a:solidFill>
                  <a:srgbClr val="0070C0"/>
                </a:solidFill>
                <a:latin typeface="Segoe UI Light" panose="020B0502040204020203" pitchFamily="34" charset="0"/>
                <a:cs typeface="Segoe UI Light" panose="020B0502040204020203" pitchFamily="34" charset="0"/>
              </a:rPr>
              <a:t> Explanations</a:t>
            </a:r>
          </a:p>
          <a:p>
            <a:endParaRPr lang="en-US" sz="1100" dirty="0">
              <a:solidFill>
                <a:srgbClr val="0070C0"/>
              </a:solidFill>
              <a:latin typeface="Segoe UI Light" panose="020B0502040204020203" pitchFamily="34" charset="0"/>
              <a:cs typeface="Segoe UI Light" panose="020B0502040204020203" pitchFamily="34" charset="0"/>
            </a:endParaRPr>
          </a:p>
          <a:p>
            <a:r>
              <a:rPr lang="en-US" sz="1100" dirty="0">
                <a:solidFill>
                  <a:srgbClr val="0070C0"/>
                </a:solidFill>
                <a:latin typeface="Segoe UI Light" panose="020B0502040204020203" pitchFamily="34" charset="0"/>
                <a:cs typeface="Segoe UI Light" panose="020B0502040204020203" pitchFamily="34" charset="0"/>
              </a:rPr>
              <a:t>    State-of-the-art </a:t>
            </a:r>
            <a:r>
              <a:rPr lang="en-US" sz="1100" b="1" dirty="0">
                <a:solidFill>
                  <a:srgbClr val="0070C0"/>
                </a:solidFill>
                <a:latin typeface="Segoe UI Light" panose="020B0502040204020203" pitchFamily="34" charset="0"/>
                <a:cs typeface="Segoe UI Light" panose="020B0502040204020203" pitchFamily="34" charset="0"/>
              </a:rPr>
              <a:t>accuracy</a:t>
            </a:r>
            <a:endParaRPr lang="en-US" sz="1100" dirty="0">
              <a:solidFill>
                <a:srgbClr val="0070C0"/>
              </a:solidFill>
              <a:latin typeface="Segoe UI Light" panose="020B0502040204020203" pitchFamily="34" charset="0"/>
              <a:cs typeface="Segoe UI Light" panose="020B0502040204020203" pitchFamily="34" charset="0"/>
            </a:endParaRPr>
          </a:p>
          <a:p>
            <a:endParaRPr lang="en-US" sz="1100" dirty="0">
              <a:solidFill>
                <a:srgbClr val="0070C0"/>
              </a:solidFill>
              <a:latin typeface="Segoe UI Light" panose="020B0502040204020203" pitchFamily="34" charset="0"/>
              <a:cs typeface="Segoe UI Light" panose="020B0502040204020203" pitchFamily="34" charset="0"/>
            </a:endParaRPr>
          </a:p>
          <a:p>
            <a:r>
              <a:rPr lang="en-US" sz="1100" dirty="0">
                <a:solidFill>
                  <a:srgbClr val="0070C0"/>
                </a:solidFill>
                <a:latin typeface="Segoe UI Light" panose="020B0502040204020203" pitchFamily="34" charset="0"/>
                <a:cs typeface="Segoe UI Light" panose="020B0502040204020203" pitchFamily="34" charset="0"/>
              </a:rPr>
              <a:t>    </a:t>
            </a:r>
            <a:r>
              <a:rPr lang="en-US" sz="1100" b="1" dirty="0">
                <a:solidFill>
                  <a:srgbClr val="0070C0"/>
                </a:solidFill>
                <a:latin typeface="Segoe UI Light" panose="020B0502040204020203" pitchFamily="34" charset="0"/>
                <a:cs typeface="Segoe UI Light" panose="020B0502040204020203" pitchFamily="34" charset="0"/>
              </a:rPr>
              <a:t>Automatic</a:t>
            </a:r>
            <a:r>
              <a:rPr lang="en-US" sz="1100" dirty="0">
                <a:solidFill>
                  <a:srgbClr val="0070C0"/>
                </a:solidFill>
                <a:latin typeface="Segoe UI Light" panose="020B0502040204020203" pitchFamily="34" charset="0"/>
                <a:cs typeface="Segoe UI Light" panose="020B0502040204020203" pitchFamily="34" charset="0"/>
              </a:rPr>
              <a:t> Interaction Detection</a:t>
            </a:r>
          </a:p>
          <a:p>
            <a:endParaRPr lang="en-US" sz="1100" dirty="0">
              <a:solidFill>
                <a:srgbClr val="0070C0"/>
              </a:solidFill>
              <a:latin typeface="Segoe UI Light" panose="020B0502040204020203" pitchFamily="34" charset="0"/>
              <a:cs typeface="Segoe UI Light" panose="020B0502040204020203" pitchFamily="34" charset="0"/>
            </a:endParaRPr>
          </a:p>
          <a:p>
            <a:r>
              <a:rPr lang="en-US" sz="1100" dirty="0">
                <a:solidFill>
                  <a:srgbClr val="0070C0"/>
                </a:solidFill>
                <a:latin typeface="Segoe UI Light" panose="020B0502040204020203" pitchFamily="34" charset="0"/>
                <a:cs typeface="Segoe UI Light" panose="020B0502040204020203" pitchFamily="34" charset="0"/>
              </a:rPr>
              <a:t>    Memory and CPU </a:t>
            </a:r>
            <a:r>
              <a:rPr lang="en-US" sz="1100" b="1" dirty="0">
                <a:solidFill>
                  <a:srgbClr val="0070C0"/>
                </a:solidFill>
                <a:latin typeface="Segoe UI Light" panose="020B0502040204020203" pitchFamily="34" charset="0"/>
                <a:cs typeface="Segoe UI Light" panose="020B0502040204020203" pitchFamily="34" charset="0"/>
              </a:rPr>
              <a:t>efficient</a:t>
            </a:r>
            <a:r>
              <a:rPr lang="en-US" sz="1100" dirty="0">
                <a:solidFill>
                  <a:srgbClr val="0070C0"/>
                </a:solidFill>
                <a:latin typeface="Segoe UI Light" panose="020B0502040204020203" pitchFamily="34" charset="0"/>
                <a:cs typeface="Segoe UI Light" panose="020B0502040204020203" pitchFamily="34" charset="0"/>
              </a:rPr>
              <a:t> prediction</a:t>
            </a:r>
          </a:p>
          <a:p>
            <a:endParaRPr lang="en-US" sz="1100" dirty="0">
              <a:solidFill>
                <a:srgbClr val="0070C0"/>
              </a:solidFill>
              <a:latin typeface="Segoe UI Light" panose="020B0502040204020203" pitchFamily="34" charset="0"/>
              <a:cs typeface="Segoe UI Light" panose="020B0502040204020203" pitchFamily="34" charset="0"/>
            </a:endParaRPr>
          </a:p>
          <a:p>
            <a:endParaRPr lang="en-US" sz="1100" dirty="0">
              <a:solidFill>
                <a:srgbClr val="0070C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266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5B0054-FCF3-4AF7-A4EB-FFA0A0ED056A}"/>
              </a:ext>
            </a:extLst>
          </p:cNvPr>
          <p:cNvSpPr/>
          <p:nvPr/>
        </p:nvSpPr>
        <p:spPr bwMode="auto">
          <a:xfrm>
            <a:off x="7195843" y="1510059"/>
            <a:ext cx="4707541" cy="4822769"/>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prstClr val="white"/>
              </a:solidFill>
              <a:latin typeface="Calibri" panose="020F0502020204030204"/>
            </a:endParaRPr>
          </a:p>
        </p:txBody>
      </p:sp>
      <p:sp>
        <p:nvSpPr>
          <p:cNvPr id="2" name="Rectangle 1">
            <a:extLst>
              <a:ext uri="{FF2B5EF4-FFF2-40B4-BE49-F238E27FC236}">
                <a16:creationId xmlns:a16="http://schemas.microsoft.com/office/drawing/2014/main" id="{403B3CED-D238-44E3-BB6D-48E1511072C2}"/>
              </a:ext>
            </a:extLst>
          </p:cNvPr>
          <p:cNvSpPr/>
          <p:nvPr/>
        </p:nvSpPr>
        <p:spPr bwMode="auto">
          <a:xfrm>
            <a:off x="588263" y="1514672"/>
            <a:ext cx="6296728" cy="4724287"/>
          </a:xfrm>
          <a:prstGeom prst="rect">
            <a:avLst/>
          </a:prstGeom>
          <a:solidFill>
            <a:schemeClr val="bg1"/>
          </a:solidFill>
          <a:ln w="38100">
            <a:noFill/>
          </a:ln>
          <a:effectLst>
            <a:outerShdw blurRad="368300" sx="102000" sy="102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prstClr val="white"/>
              </a:solidFill>
              <a:latin typeface="Calibri" panose="020F0502020204030204"/>
            </a:endParaRPr>
          </a:p>
        </p:txBody>
      </p:sp>
      <p:sp>
        <p:nvSpPr>
          <p:cNvPr id="22" name="Rectangle 21">
            <a:extLst>
              <a:ext uri="{FF2B5EF4-FFF2-40B4-BE49-F238E27FC236}">
                <a16:creationId xmlns:a16="http://schemas.microsoft.com/office/drawing/2014/main" id="{301144EA-72D2-4B9D-AB03-E398D6A0FE45}"/>
              </a:ext>
            </a:extLst>
          </p:cNvPr>
          <p:cNvSpPr/>
          <p:nvPr/>
        </p:nvSpPr>
        <p:spPr>
          <a:xfrm>
            <a:off x="0" y="864824"/>
            <a:ext cx="12192000" cy="5981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3A058E4-42C6-4ED9-B2EE-4DA81EC72BF4}"/>
              </a:ext>
            </a:extLst>
          </p:cNvPr>
          <p:cNvSpPr txBox="1"/>
          <p:nvPr/>
        </p:nvSpPr>
        <p:spPr>
          <a:xfrm>
            <a:off x="588263" y="-935132"/>
            <a:ext cx="7239958" cy="523220"/>
          </a:xfrm>
          <a:prstGeom prst="rect">
            <a:avLst/>
          </a:prstGeom>
          <a:noFill/>
        </p:spPr>
        <p:txBody>
          <a:bodyPr wrap="square" rtlCol="0">
            <a:spAutoFit/>
          </a:bodyPr>
          <a:lstStyle/>
          <a:p>
            <a:endParaRPr lang="en-US" sz="2800">
              <a:latin typeface="Segoe UI Light" panose="020B0502040204020203" pitchFamily="34" charset="0"/>
              <a:cs typeface="Segoe UI Light" panose="020B0502040204020203" pitchFamily="34" charset="0"/>
            </a:endParaRPr>
          </a:p>
        </p:txBody>
      </p:sp>
      <p:sp>
        <p:nvSpPr>
          <p:cNvPr id="20" name="TextBox 19">
            <a:extLst>
              <a:ext uri="{FF2B5EF4-FFF2-40B4-BE49-F238E27FC236}">
                <a16:creationId xmlns:a16="http://schemas.microsoft.com/office/drawing/2014/main" id="{238E5F10-A32F-401A-AE20-77C6411120BD}"/>
              </a:ext>
            </a:extLst>
          </p:cNvPr>
          <p:cNvSpPr txBox="1"/>
          <p:nvPr/>
        </p:nvSpPr>
        <p:spPr>
          <a:xfrm>
            <a:off x="725714" y="1705451"/>
            <a:ext cx="2452698" cy="4044953"/>
          </a:xfrm>
          <a:prstGeom prst="rect">
            <a:avLst/>
          </a:prstGeom>
          <a:noFill/>
        </p:spPr>
        <p:txBody>
          <a:bodyPr wrap="square" rtlCol="0" anchor="t">
            <a:spAutoFit/>
          </a:bodyPr>
          <a:lstStyle/>
          <a:p>
            <a:pPr>
              <a:spcAft>
                <a:spcPts val="1200"/>
              </a:spcAft>
            </a:pPr>
            <a:r>
              <a:rPr lang="en-US" sz="2800" dirty="0">
                <a:solidFill>
                  <a:schemeClr val="accent2"/>
                </a:solidFill>
                <a:latin typeface="Segoe UI" panose="020B0502040204020203" pitchFamily="34" charset="0"/>
                <a:cs typeface="Segoe UI" panose="020B0502040204020203" pitchFamily="34" charset="0"/>
              </a:rPr>
              <a:t>Assessment:</a:t>
            </a:r>
            <a:endParaRPr lang="en-US" sz="1600" dirty="0">
              <a:latin typeface="Segoe UI" panose="020B0502040204020203" pitchFamily="34" charset="0"/>
              <a:cs typeface="Segoe UI" panose="020B0502040204020203" pitchFamily="34" charset="0"/>
            </a:endParaRPr>
          </a:p>
          <a:p>
            <a:r>
              <a:rPr lang="en-US" dirty="0">
                <a:latin typeface="Segoe UI" panose="020B0502040204020203" pitchFamily="34" charset="0"/>
                <a:ea typeface="+mn-lt"/>
                <a:cs typeface="Segoe UI" panose="020B0502040204020203" pitchFamily="34" charset="0"/>
              </a:rPr>
              <a:t>Use common fairness metrics and an </a:t>
            </a:r>
          </a:p>
          <a:p>
            <a:r>
              <a:rPr lang="en-US" dirty="0">
                <a:latin typeface="Segoe UI" panose="020B0502040204020203" pitchFamily="34" charset="0"/>
                <a:ea typeface="+mn-lt"/>
                <a:cs typeface="Segoe UI" panose="020B0502040204020203" pitchFamily="34" charset="0"/>
              </a:rPr>
              <a:t>interactive dashboard to assess which groups of people may be negatively impacted. </a:t>
            </a:r>
          </a:p>
          <a:p>
            <a:endParaRPr lang="en-US" sz="1600" dirty="0">
              <a:latin typeface="Segoe UI" panose="020B0502040204020203" pitchFamily="34" charset="0"/>
              <a:ea typeface="+mn-lt"/>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pic>
        <p:nvPicPr>
          <p:cNvPr id="5" name="Picture 5" descr="A screenshot of a cell phone&#10;&#10;Description generated with very high confidence">
            <a:extLst>
              <a:ext uri="{FF2B5EF4-FFF2-40B4-BE49-F238E27FC236}">
                <a16:creationId xmlns:a16="http://schemas.microsoft.com/office/drawing/2014/main" id="{F128F2B8-D7E3-4F9B-A90F-57C742094820}"/>
              </a:ext>
            </a:extLst>
          </p:cNvPr>
          <p:cNvPicPr>
            <a:picLocks noChangeAspect="1"/>
          </p:cNvPicPr>
          <p:nvPr/>
        </p:nvPicPr>
        <p:blipFill rotWithShape="1">
          <a:blip r:embed="rId3"/>
          <a:srcRect b="52197"/>
          <a:stretch/>
        </p:blipFill>
        <p:spPr>
          <a:xfrm>
            <a:off x="3489265" y="2020697"/>
            <a:ext cx="3084872" cy="1856118"/>
          </a:xfrm>
          <a:prstGeom prst="rect">
            <a:avLst/>
          </a:prstGeom>
        </p:spPr>
      </p:pic>
      <p:pic>
        <p:nvPicPr>
          <p:cNvPr id="3" name="Picture 5" descr="A screenshot of a cell phone&#10;&#10;Description generated with very high confidence">
            <a:extLst>
              <a:ext uri="{FF2B5EF4-FFF2-40B4-BE49-F238E27FC236}">
                <a16:creationId xmlns:a16="http://schemas.microsoft.com/office/drawing/2014/main" id="{C9445E0C-85C2-4DED-9387-09980D6F61E0}"/>
              </a:ext>
            </a:extLst>
          </p:cNvPr>
          <p:cNvPicPr>
            <a:picLocks noChangeAspect="1"/>
          </p:cNvPicPr>
          <p:nvPr/>
        </p:nvPicPr>
        <p:blipFill rotWithShape="1">
          <a:blip r:embed="rId3"/>
          <a:srcRect l="966" t="49172" r="-966" b="-2473"/>
          <a:stretch/>
        </p:blipFill>
        <p:spPr>
          <a:xfrm>
            <a:off x="3489265" y="4016379"/>
            <a:ext cx="3084872" cy="2069580"/>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A6FB05F2-A6FB-4999-8BE4-4749030D6464}"/>
              </a:ext>
            </a:extLst>
          </p:cNvPr>
          <p:cNvPicPr>
            <a:picLocks noChangeAspect="1"/>
          </p:cNvPicPr>
          <p:nvPr/>
        </p:nvPicPr>
        <p:blipFill>
          <a:blip r:embed="rId4"/>
          <a:stretch>
            <a:fillRect/>
          </a:stretch>
        </p:blipFill>
        <p:spPr>
          <a:xfrm>
            <a:off x="7814226" y="3373169"/>
            <a:ext cx="3470775" cy="2712790"/>
          </a:xfrm>
          <a:prstGeom prst="rect">
            <a:avLst/>
          </a:prstGeom>
          <a:ln>
            <a:noFill/>
          </a:ln>
          <a:effectLst>
            <a:outerShdw blurRad="50800" dist="38100" dir="2700000" algn="tl" rotWithShape="0">
              <a:prstClr val="black">
                <a:alpha val="40000"/>
              </a:prstClr>
            </a:outerShdw>
          </a:effectLst>
        </p:spPr>
      </p:pic>
      <p:pic>
        <p:nvPicPr>
          <p:cNvPr id="8" name="Picture 7" descr="A picture containing drawing&#10;&#10;Description automatically generated">
            <a:extLst>
              <a:ext uri="{FF2B5EF4-FFF2-40B4-BE49-F238E27FC236}">
                <a16:creationId xmlns:a16="http://schemas.microsoft.com/office/drawing/2014/main" id="{37F32B64-AD48-4CF8-962B-2E72AB5A72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8772" y="-799300"/>
            <a:ext cx="1530730" cy="463888"/>
          </a:xfrm>
          <a:prstGeom prst="rect">
            <a:avLst/>
          </a:prstGeom>
        </p:spPr>
      </p:pic>
      <p:sp>
        <p:nvSpPr>
          <p:cNvPr id="7" name="Title 6">
            <a:extLst>
              <a:ext uri="{FF2B5EF4-FFF2-40B4-BE49-F238E27FC236}">
                <a16:creationId xmlns:a16="http://schemas.microsoft.com/office/drawing/2014/main" id="{66B94A88-6DC2-4A88-A82D-C7B865F77928}"/>
              </a:ext>
            </a:extLst>
          </p:cNvPr>
          <p:cNvSpPr>
            <a:spLocks noGrp="1"/>
          </p:cNvSpPr>
          <p:nvPr>
            <p:ph type="title"/>
          </p:nvPr>
        </p:nvSpPr>
        <p:spPr/>
        <p:txBody>
          <a:bodyPr/>
          <a:lstStyle/>
          <a:p>
            <a:r>
              <a:rPr lang="en-US"/>
              <a:t>Fairness</a:t>
            </a:r>
          </a:p>
        </p:txBody>
      </p:sp>
      <p:sp>
        <p:nvSpPr>
          <p:cNvPr id="23" name="TextBox 22">
            <a:extLst>
              <a:ext uri="{FF2B5EF4-FFF2-40B4-BE49-F238E27FC236}">
                <a16:creationId xmlns:a16="http://schemas.microsoft.com/office/drawing/2014/main" id="{334D74C6-265E-4622-8302-4CCD99942C8A}"/>
              </a:ext>
            </a:extLst>
          </p:cNvPr>
          <p:cNvSpPr txBox="1"/>
          <p:nvPr/>
        </p:nvSpPr>
        <p:spPr>
          <a:xfrm>
            <a:off x="7417584" y="1635699"/>
            <a:ext cx="4264059" cy="1508105"/>
          </a:xfrm>
          <a:prstGeom prst="rect">
            <a:avLst/>
          </a:prstGeom>
          <a:noFill/>
        </p:spPr>
        <p:txBody>
          <a:bodyPr wrap="square">
            <a:spAutoFit/>
          </a:bodyPr>
          <a:lstStyle/>
          <a:p>
            <a:pPr>
              <a:spcAft>
                <a:spcPts val="1200"/>
              </a:spcAft>
            </a:pPr>
            <a:r>
              <a:rPr lang="en-US" sz="2800">
                <a:solidFill>
                  <a:schemeClr val="accent2"/>
                </a:solidFill>
                <a:cs typeface="Segoe UI" panose="020B0502040204020203" pitchFamily="34" charset="0"/>
              </a:rPr>
              <a:t>Fairness Mitigation:</a:t>
            </a:r>
          </a:p>
          <a:p>
            <a:r>
              <a:rPr lang="en-US" sz="1800" kern="1600">
                <a:cs typeface="Segoe UI" panose="020B0502040204020203" pitchFamily="34" charset="0"/>
              </a:rPr>
              <a:t>Use state-of-the-art algorithms to mitigate unfairness in your classification and regression models</a:t>
            </a:r>
            <a:endParaRPr lang="en-US" sz="3200">
              <a:solidFill>
                <a:schemeClr val="accent2"/>
              </a:solidFill>
              <a:cs typeface="Segoe UI" panose="020B0502040204020203" pitchFamily="34" charset="0"/>
            </a:endParaRPr>
          </a:p>
        </p:txBody>
      </p:sp>
    </p:spTree>
    <p:extLst>
      <p:ext uri="{BB962C8B-B14F-4D97-AF65-F5344CB8AC3E}">
        <p14:creationId xmlns:p14="http://schemas.microsoft.com/office/powerpoint/2010/main" val="3075964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C99A-9AE3-604D-8EC7-F971C822BEAB}"/>
              </a:ext>
            </a:extLst>
          </p:cNvPr>
          <p:cNvSpPr>
            <a:spLocks noGrp="1"/>
          </p:cNvSpPr>
          <p:nvPr>
            <p:ph type="title"/>
          </p:nvPr>
        </p:nvSpPr>
        <p:spPr/>
        <p:txBody>
          <a:bodyPr/>
          <a:lstStyle/>
          <a:p>
            <a:r>
              <a:rPr lang="en-US" dirty="0"/>
              <a:t>Environment Setup </a:t>
            </a:r>
          </a:p>
        </p:txBody>
      </p:sp>
      <p:sp>
        <p:nvSpPr>
          <p:cNvPr id="3" name="Text Placeholder 2">
            <a:extLst>
              <a:ext uri="{FF2B5EF4-FFF2-40B4-BE49-F238E27FC236}">
                <a16:creationId xmlns:a16="http://schemas.microsoft.com/office/drawing/2014/main" id="{77DD978C-3CF4-A049-8A01-A086CF67CB2D}"/>
              </a:ext>
            </a:extLst>
          </p:cNvPr>
          <p:cNvSpPr>
            <a:spLocks noGrp="1"/>
          </p:cNvSpPr>
          <p:nvPr>
            <p:ph type="body" sz="quarter" idx="10"/>
          </p:nvPr>
        </p:nvSpPr>
        <p:spPr>
          <a:xfrm>
            <a:off x="588263" y="1601150"/>
            <a:ext cx="5344704" cy="369332"/>
          </a:xfrm>
        </p:spPr>
        <p:txBody>
          <a:bodyPr/>
          <a:lstStyle/>
          <a:p>
            <a:r>
              <a:rPr lang="en-US" dirty="0" err="1"/>
              <a:t>GitHUb</a:t>
            </a:r>
            <a:r>
              <a:rPr lang="en-US" dirty="0"/>
              <a:t> </a:t>
            </a:r>
          </a:p>
        </p:txBody>
      </p:sp>
      <p:sp>
        <p:nvSpPr>
          <p:cNvPr id="4" name="Text Placeholder 3">
            <a:extLst>
              <a:ext uri="{FF2B5EF4-FFF2-40B4-BE49-F238E27FC236}">
                <a16:creationId xmlns:a16="http://schemas.microsoft.com/office/drawing/2014/main" id="{50910294-880C-EC42-8DF4-03DFAEADE83A}"/>
              </a:ext>
            </a:extLst>
          </p:cNvPr>
          <p:cNvSpPr>
            <a:spLocks noGrp="1"/>
          </p:cNvSpPr>
          <p:nvPr>
            <p:ph type="body" sz="quarter" idx="11"/>
          </p:nvPr>
        </p:nvSpPr>
        <p:spPr>
          <a:xfrm>
            <a:off x="6412142" y="1601150"/>
            <a:ext cx="5344704" cy="3877985"/>
          </a:xfrm>
        </p:spPr>
        <p:txBody>
          <a:bodyPr/>
          <a:lstStyle/>
          <a:p>
            <a:r>
              <a:rPr lang="en-US" dirty="0"/>
              <a:t>Create AML Workspace</a:t>
            </a:r>
          </a:p>
          <a:p>
            <a:r>
              <a:rPr lang="en-US" dirty="0"/>
              <a:t>Create AML Compute Instance </a:t>
            </a:r>
          </a:p>
          <a:p>
            <a:r>
              <a:rPr lang="en-US" dirty="0"/>
              <a:t>Create AML Compute Cluster </a:t>
            </a:r>
          </a:p>
          <a:p>
            <a:endParaRPr lang="en-US" dirty="0"/>
          </a:p>
          <a:p>
            <a:r>
              <a:rPr lang="en-US" dirty="0"/>
              <a:t>Clone GitHub repo in your Compute Instance Workspace</a:t>
            </a:r>
          </a:p>
          <a:p>
            <a:endParaRPr lang="en-US" dirty="0"/>
          </a:p>
          <a:p>
            <a:r>
              <a:rPr lang="en-US" dirty="0"/>
              <a:t>Run </a:t>
            </a:r>
            <a:r>
              <a:rPr lang="en-US" dirty="0" err="1"/>
              <a:t>Jupyter</a:t>
            </a:r>
            <a:r>
              <a:rPr lang="en-US" dirty="0"/>
              <a:t> Lab </a:t>
            </a:r>
          </a:p>
        </p:txBody>
      </p:sp>
      <p:sp>
        <p:nvSpPr>
          <p:cNvPr id="5" name="TextBox 4">
            <a:extLst>
              <a:ext uri="{FF2B5EF4-FFF2-40B4-BE49-F238E27FC236}">
                <a16:creationId xmlns:a16="http://schemas.microsoft.com/office/drawing/2014/main" id="{8DFE1023-D1FE-434E-A137-39E2E5D03986}"/>
              </a:ext>
            </a:extLst>
          </p:cNvPr>
          <p:cNvSpPr txBox="1"/>
          <p:nvPr/>
        </p:nvSpPr>
        <p:spPr>
          <a:xfrm>
            <a:off x="682303" y="2932043"/>
            <a:ext cx="4902624" cy="492443"/>
          </a:xfrm>
          <a:prstGeom prst="rect">
            <a:avLst/>
          </a:prstGeom>
          <a:noFill/>
        </p:spPr>
        <p:txBody>
          <a:bodyPr wrap="none" lIns="0" tIns="0" rIns="0" bIns="0" rtlCol="0">
            <a:spAutoFit/>
          </a:bodyPr>
          <a:lstStyle/>
          <a:p>
            <a:r>
              <a:rPr lang="en-US" sz="1600" dirty="0">
                <a:hlinkClick r:id="rId3"/>
              </a:rPr>
              <a:t>https://github.com/mufajjul/ResponsibleAI-Airlift-Aug2020</a:t>
            </a:r>
            <a:endParaRPr lang="en-US" sz="1600" dirty="0"/>
          </a:p>
          <a:p>
            <a:pPr algn="l"/>
            <a:endParaRPr lang="en-US" sz="1600" dirty="0" err="1">
              <a:gradFill>
                <a:gsLst>
                  <a:gs pos="2917">
                    <a:schemeClr val="tx1"/>
                  </a:gs>
                  <a:gs pos="30000">
                    <a:schemeClr val="tx1"/>
                  </a:gs>
                </a:gsLst>
                <a:lin ang="5400000" scaled="0"/>
              </a:gradFill>
            </a:endParaRPr>
          </a:p>
        </p:txBody>
      </p:sp>
      <p:sp>
        <p:nvSpPr>
          <p:cNvPr id="6" name="Rectangle 5">
            <a:extLst>
              <a:ext uri="{FF2B5EF4-FFF2-40B4-BE49-F238E27FC236}">
                <a16:creationId xmlns:a16="http://schemas.microsoft.com/office/drawing/2014/main" id="{59EC74AB-1940-1143-AEBA-7527C59558B6}"/>
              </a:ext>
            </a:extLst>
          </p:cNvPr>
          <p:cNvSpPr/>
          <p:nvPr/>
        </p:nvSpPr>
        <p:spPr>
          <a:xfrm>
            <a:off x="657710" y="5072184"/>
            <a:ext cx="2267159" cy="369332"/>
          </a:xfrm>
          <a:prstGeom prst="rect">
            <a:avLst/>
          </a:prstGeom>
        </p:spPr>
        <p:txBody>
          <a:bodyPr wrap="none">
            <a:spAutoFit/>
          </a:bodyPr>
          <a:lstStyle/>
          <a:p>
            <a:r>
              <a:rPr lang="en-GB" dirty="0">
                <a:hlinkClick r:id="rId4"/>
              </a:rPr>
              <a:t>https://ml.azure.com/</a:t>
            </a:r>
            <a:endParaRPr lang="en-US" dirty="0"/>
          </a:p>
        </p:txBody>
      </p:sp>
      <p:sp>
        <p:nvSpPr>
          <p:cNvPr id="7" name="Text Placeholder 2">
            <a:extLst>
              <a:ext uri="{FF2B5EF4-FFF2-40B4-BE49-F238E27FC236}">
                <a16:creationId xmlns:a16="http://schemas.microsoft.com/office/drawing/2014/main" id="{8B903CA6-2241-094E-B6F8-C9E7759A0C47}"/>
              </a:ext>
            </a:extLst>
          </p:cNvPr>
          <p:cNvSpPr txBox="1">
            <a:spLocks/>
          </p:cNvSpPr>
          <p:nvPr/>
        </p:nvSpPr>
        <p:spPr>
          <a:xfrm>
            <a:off x="588263" y="4518187"/>
            <a:ext cx="5344704" cy="369332"/>
          </a:xfrm>
          <a:prstGeom prst="rect">
            <a:avLst/>
          </a:prstGeom>
        </p:spPr>
        <p:txBody>
          <a:bodyPr vert="horz" wrap="square" lIns="182880" tIns="0" rIns="182880" bIns="0" rtlCol="0">
            <a:spAutoFit/>
          </a:bodyPr>
          <a:lstStyle>
            <a:lvl1pPr marL="0" marR="0" indent="0" algn="l" defTabSz="932742" rtl="0" eaLnBrk="1" fontAlgn="auto" latinLnBrk="0" hangingPunct="1">
              <a:lnSpc>
                <a:spcPct val="100000"/>
              </a:lnSpc>
              <a:spcBef>
                <a:spcPts val="0"/>
              </a:spcBef>
              <a:spcAft>
                <a:spcPts val="1200"/>
              </a:spcAft>
              <a:buClrTx/>
              <a:buSzPct val="90000"/>
              <a:buFont typeface="Wingdings" panose="05000000000000000000" pitchFamily="2" charset="2"/>
              <a:buNone/>
              <a:tabLst/>
              <a:defRPr lang="en-US" sz="2400" kern="1200" spc="0" baseline="0" dirty="0" smtClean="0">
                <a:solidFill>
                  <a:schemeClr val="accent2"/>
                </a:solidFill>
                <a:latin typeface="+mj-lt"/>
                <a:ea typeface="+mn-ea"/>
                <a:cs typeface="Segoe UI" panose="020B0502040204020203" pitchFamily="34" charset="0"/>
              </a:defRPr>
            </a:lvl1pPr>
            <a:lvl2pPr marL="0" marR="0" indent="0" algn="l" defTabSz="932742" rtl="0" eaLnBrk="1" fontAlgn="auto" latinLnBrk="0" hangingPunct="1">
              <a:lnSpc>
                <a:spcPct val="100000"/>
              </a:lnSpc>
              <a:spcBef>
                <a:spcPts val="6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ts val="6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0" indent="0" algn="l" defTabSz="932742" rtl="0" eaLnBrk="1" latinLnBrk="0" hangingPunct="1">
              <a:spcBef>
                <a:spcPts val="0"/>
              </a:spcBef>
              <a:spcAft>
                <a:spcPts val="600"/>
              </a:spcAft>
              <a:buFont typeface="Arial" pitchFamily="34" charset="0"/>
              <a:buNone/>
              <a:defRPr sz="11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AML Portal </a:t>
            </a:r>
          </a:p>
        </p:txBody>
      </p:sp>
    </p:spTree>
    <p:extLst>
      <p:ext uri="{BB962C8B-B14F-4D97-AF65-F5344CB8AC3E}">
        <p14:creationId xmlns:p14="http://schemas.microsoft.com/office/powerpoint/2010/main" val="1807581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420E-84B3-064A-8B3D-3E1A6B26F3D4}"/>
              </a:ext>
            </a:extLst>
          </p:cNvPr>
          <p:cNvSpPr>
            <a:spLocks noGrp="1"/>
          </p:cNvSpPr>
          <p:nvPr>
            <p:ph type="title"/>
          </p:nvPr>
        </p:nvSpPr>
        <p:spPr/>
        <p:txBody>
          <a:bodyPr/>
          <a:lstStyle/>
          <a:p>
            <a:r>
              <a:rPr lang="en-US" dirty="0"/>
              <a:t>Feedback</a:t>
            </a:r>
          </a:p>
        </p:txBody>
      </p:sp>
      <p:sp>
        <p:nvSpPr>
          <p:cNvPr id="3" name="Rectangle 2">
            <a:extLst>
              <a:ext uri="{FF2B5EF4-FFF2-40B4-BE49-F238E27FC236}">
                <a16:creationId xmlns:a16="http://schemas.microsoft.com/office/drawing/2014/main" id="{391E1E51-A9C5-C34E-A34E-197892D5B253}"/>
              </a:ext>
            </a:extLst>
          </p:cNvPr>
          <p:cNvSpPr/>
          <p:nvPr/>
        </p:nvSpPr>
        <p:spPr>
          <a:xfrm>
            <a:off x="714703" y="2795751"/>
            <a:ext cx="10573407" cy="276999"/>
          </a:xfrm>
          <a:prstGeom prst="rect">
            <a:avLst/>
          </a:prstGeom>
        </p:spPr>
        <p:txBody>
          <a:bodyPr wrap="square">
            <a:spAutoFit/>
          </a:bodyPr>
          <a:lstStyle/>
          <a:p>
            <a:pPr marL="0" lvl="3" defTabSz="932742">
              <a:spcBef>
                <a:spcPct val="20000"/>
              </a:spcBef>
              <a:spcAft>
                <a:spcPts val="600"/>
              </a:spcAft>
              <a:buSzPct val="90000"/>
            </a:pPr>
            <a:r>
              <a:rPr lang="en-US" sz="1200" dirty="0">
                <a:solidFill>
                  <a:schemeClr val="accent2">
                    <a:lumMod val="75000"/>
                  </a:schemeClr>
                </a:solidFill>
              </a:rPr>
              <a:t>https://</a:t>
            </a:r>
            <a:r>
              <a:rPr lang="en-US" sz="1200" dirty="0" err="1">
                <a:solidFill>
                  <a:schemeClr val="accent2">
                    <a:lumMod val="75000"/>
                  </a:schemeClr>
                </a:solidFill>
              </a:rPr>
              <a:t>forms.office.com</a:t>
            </a:r>
            <a:r>
              <a:rPr lang="en-US" sz="1200" dirty="0">
                <a:solidFill>
                  <a:schemeClr val="accent2">
                    <a:lumMod val="75000"/>
                  </a:schemeClr>
                </a:solidFill>
              </a:rPr>
              <a:t>/Pages/</a:t>
            </a:r>
            <a:r>
              <a:rPr lang="en-US" sz="1200" dirty="0" err="1">
                <a:solidFill>
                  <a:schemeClr val="accent2">
                    <a:lumMod val="75000"/>
                  </a:schemeClr>
                </a:solidFill>
              </a:rPr>
              <a:t>ResponsePage.aspx?id</a:t>
            </a:r>
            <a:r>
              <a:rPr lang="en-US" sz="1200" dirty="0">
                <a:solidFill>
                  <a:schemeClr val="accent2">
                    <a:lumMod val="75000"/>
                  </a:schemeClr>
                </a:solidFill>
              </a:rPr>
              <a:t>=v4j5cvGGr0GRqy180BHbR_9hazCQxTxIoxmc5_hnHc1URTdLVE8wNkVWV0pQMTZZRVM2T1VPVEFKSy4u</a:t>
            </a:r>
          </a:p>
        </p:txBody>
      </p:sp>
      <p:sp>
        <p:nvSpPr>
          <p:cNvPr id="4" name="Text Placeholder 1">
            <a:extLst>
              <a:ext uri="{FF2B5EF4-FFF2-40B4-BE49-F238E27FC236}">
                <a16:creationId xmlns:a16="http://schemas.microsoft.com/office/drawing/2014/main" id="{B5701979-0BEA-F74E-B05A-F923F0E5F150}"/>
              </a:ext>
            </a:extLst>
          </p:cNvPr>
          <p:cNvSpPr txBox="1">
            <a:spLocks/>
          </p:cNvSpPr>
          <p:nvPr/>
        </p:nvSpPr>
        <p:spPr>
          <a:xfrm>
            <a:off x="4172943" y="3429000"/>
            <a:ext cx="4032594" cy="2336024"/>
          </a:xfrm>
          <a:prstGeom prst="rect">
            <a:avLst/>
          </a:prstGeom>
        </p:spPr>
        <p:txBody>
          <a:bodyPr/>
          <a:lstStyle>
            <a:lvl1pPr marL="0" marR="0" indent="0" algn="l" defTabSz="932742" rtl="0" eaLnBrk="1" fontAlgn="auto" latinLnBrk="0" hangingPunct="1">
              <a:lnSpc>
                <a:spcPct val="100000"/>
              </a:lnSpc>
              <a:spcBef>
                <a:spcPts val="24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21166347"/>
      </p:ext>
    </p:extLst>
  </p:cSld>
  <p:clrMapOvr>
    <a:masterClrMapping/>
  </p:clrMapOvr>
  <p:transition>
    <p:fade/>
  </p:transition>
</p:sld>
</file>

<file path=ppt/theme/theme1.xml><?xml version="1.0" encoding="utf-8"?>
<a:theme xmlns:a="http://schemas.openxmlformats.org/drawingml/2006/main" name="Azure black">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7580</TotalTime>
  <Words>952</Words>
  <Application>Microsoft Macintosh PowerPoint</Application>
  <PresentationFormat>Widescreen</PresentationFormat>
  <Paragraphs>185</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Segoe UI</vt:lpstr>
      <vt:lpstr>Segoe UI Light</vt:lpstr>
      <vt:lpstr>Segoe UI Semibold</vt:lpstr>
      <vt:lpstr>Segoe UI Semilight</vt:lpstr>
      <vt:lpstr>Wingdings</vt:lpstr>
      <vt:lpstr>Azure black</vt:lpstr>
      <vt:lpstr>PowerPoint Presentation</vt:lpstr>
      <vt:lpstr>Agenda</vt:lpstr>
      <vt:lpstr>Why Responsible AI?</vt:lpstr>
      <vt:lpstr>Responsible ML capabilities</vt:lpstr>
      <vt:lpstr>PowerPoint Presentation</vt:lpstr>
      <vt:lpstr>Interpretability</vt:lpstr>
      <vt:lpstr>Fairness</vt:lpstr>
      <vt:lpstr>Environment Setup </vt:lpstr>
      <vt:lpstr>Feedback</vt:lpstr>
      <vt:lpstr>Responsible ML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 Pardeshi</dc:creator>
  <cp:lastModifiedBy>Mufajjul Ali</cp:lastModifiedBy>
  <cp:revision>15</cp:revision>
  <dcterms:created xsi:type="dcterms:W3CDTF">2020-05-15T19:00:24Z</dcterms:created>
  <dcterms:modified xsi:type="dcterms:W3CDTF">2020-09-07T15:45:00Z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ContentBits">
    <vt:lpwstr>0</vt:lpwstr>
  </property>
  <property fmtid="{D5CDD505-2E9C-101B-9397-08002B2CF9AE}" pid="4" name="MSIP_Label_f42aa342-8706-4288-bd11-ebb85995028c_SetDate">
    <vt:lpwstr>2020-05-15T19:00:38Z</vt:lpwstr>
  </property>
  <property fmtid="{D5CDD505-2E9C-101B-9397-08002B2CF9AE}" pid="5" name="MSIP_Label_f42aa342-8706-4288-bd11-ebb85995028c_ActionId">
    <vt:lpwstr>db954601-d70b-4ef3-919b-8707788517f1</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Method">
    <vt:lpwstr>Standard</vt:lpwstr>
  </property>
</Properties>
</file>