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076137180" r:id="rId2"/>
    <p:sldId id="2076137181" r:id="rId3"/>
    <p:sldId id="2076137182" r:id="rId4"/>
    <p:sldId id="2076137183" r:id="rId5"/>
    <p:sldId id="20761371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116D-0992-4D1A-B7F8-F5DCE6EA299C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48E5C-2DBC-4ECF-81CD-45060F109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kern="1200">
              <a:solidFill>
                <a:schemeClr val="tx1"/>
              </a:solidFill>
              <a:effectLst/>
              <a:latin typeface="Roboto"/>
              <a:ea typeface="Roboto"/>
              <a:cs typeface="Segoe UI Light"/>
            </a:endParaRPr>
          </a:p>
          <a:p>
            <a:endParaRPr lang="en-US" sz="850">
              <a:latin typeface="Segoe UI Light" pitchFamily="34" charset="0"/>
              <a:cs typeface="Segoe U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4225-CFE2-4EC9-9187-3DC7B61D8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Update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21E58-5A5F-3043-9559-8785D58C8F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C31F-3F16-4BDC-8B71-80637CD1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08D7D-C9FD-4957-87C5-84CE0981D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3C73-7727-433F-9B07-3E33F943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CA90-875E-47FC-AD2A-0A74DF14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09A0-F0D9-4AA4-88D0-4FAD05D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E7FC-2CB7-4E2C-A084-5793DA54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B265-4345-4DB7-9149-6B92CBFE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4B58-3F14-4A8E-BFBC-91409A08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EF0C-6985-4025-A22F-025EBFA9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1405-04E5-4CE2-813C-3295D412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4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F4229-C1BE-471D-A2ED-857B863AB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6DDF0-B642-4EEF-A2CA-12965468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D7DF-739D-4F1A-98EF-5424F681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E653-0DD0-483C-81AE-04E0E8BD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1D8-BECF-4952-8F8B-38BCC1ED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C46A-C7D0-4DD0-9D36-D15A1FC4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FE11-A750-40AA-9A11-00F68ECC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F2E6-6EAD-4194-A8D9-C0D67850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9A72-F1ED-4DDD-A315-C8A496D4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6614-1499-49B7-8F81-6BD6E155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7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F20E-8E4D-4A58-954F-F3F094C4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6C45-4424-4AFE-99A9-A4557A8F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6CF7-78EB-4023-B0B9-BA67B817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94C0-896E-4D7B-B9BE-B9F85EE2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8398-4717-4A2D-9601-1F6509EE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10CE-0078-4C77-8C83-52B04FC0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F2EC-36B9-4BA9-AEB6-44ED6620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3C6B9-5DEF-456A-8EF1-960A934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63C5-0C57-42E7-B2EF-DA25449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1F05-3362-4A72-B967-4A19B472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41027-0DFF-41B7-92E1-D1366A70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64B-EDFC-40E3-A335-BD2ABB59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7FD0-AA95-4732-896F-DEE209C3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1F14-9806-4A39-A6E5-15FD3F7C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C7B71-8D2A-437C-AE2C-41E4C2D25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447B-6C40-4907-B4C9-E6743DEBF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FEA43-368C-4D16-8C86-24D0AB3E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07DEA-752E-4A30-8205-2F3AC0C7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66576-EF60-4E2C-A342-A1633DC1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95EA-DB31-4568-934D-193DC9E8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EF74E-DE96-4E1A-9DA7-7C780FAF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79D64-7E6E-49C7-B88D-AD35F107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1749-7EC5-4F83-9FBD-82C7AD3D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A350D-87A7-4ACE-B9D3-9B5E21E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17C6A-5BA2-4896-A71F-F8257620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ED5CC-7744-4324-B66D-61463E6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4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4FC3-ADE6-4970-BE1C-1EC9086C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8BBC-9F4E-4E74-B67B-3E90FF87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22A90-7CCB-4DFE-971F-0E051937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2DE1-9314-4961-9D60-AAA22C6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064A-A05E-4C09-B547-E4DC1538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3A35-86D9-4F1A-9E77-56BEF0CD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8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F1E6-1A7F-4D72-AB91-AC33EAE2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7C3A-1A69-4D96-B3A8-6393F11F0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16DB8-A0AC-4294-9059-EF5B0FCE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F869-2AA3-4AEE-8D3E-77CC4A1B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1468-A62A-4173-9773-8DCE5FBD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0C816-C875-4326-843C-C7B1CCB4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45064-C910-4AD4-B30A-792E3A12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7AA6-F213-4B62-A751-7B7CE7BD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5BAB-D88F-4878-AF06-3BFB161E4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AB8-3607-4B07-BA91-20E85ED2A0C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3D5F-318C-4231-947B-FD40BDFDF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36B3-5DCE-4892-827E-0ABFF4B41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70DA2-5ECE-4014-87EE-8E0A4B9DFB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F9D0-3A59-4939-AC69-1B911AB1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2" y="389706"/>
            <a:ext cx="1051560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030C56"/>
                </a:solidFill>
                <a:latin typeface="Segoe UI Light"/>
                <a:ea typeface="Roboto"/>
                <a:cs typeface="Segoe UI Light"/>
              </a:rPr>
              <a:t>Interpretability Approaches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B69ACC-F303-4545-8795-96419393BC9D}"/>
              </a:ext>
            </a:extLst>
          </p:cNvPr>
          <p:cNvSpPr/>
          <p:nvPr/>
        </p:nvSpPr>
        <p:spPr bwMode="auto">
          <a:xfrm>
            <a:off x="330293" y="5460559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cs typeface="Segoe UI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490A9A-F60F-429F-9FBD-6345D9506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6507" b="43953"/>
          <a:stretch/>
        </p:blipFill>
        <p:spPr>
          <a:xfrm>
            <a:off x="1281895" y="2095670"/>
            <a:ext cx="9540040" cy="36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155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93B6-8038-412F-960F-6A559A05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1" y="1010219"/>
            <a:ext cx="2178855" cy="24009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FCC933-CF35-4FC4-A65A-B87B4A6F265A}"/>
              </a:ext>
            </a:extLst>
          </p:cNvPr>
          <p:cNvSpPr/>
          <p:nvPr/>
        </p:nvSpPr>
        <p:spPr>
          <a:xfrm>
            <a:off x="2740554" y="1256583"/>
            <a:ext cx="5699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30D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Models </a:t>
            </a:r>
            <a:r>
              <a:rPr lang="en-US" sz="2800" i="1">
                <a:solidFill>
                  <a:srgbClr val="030D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designed</a:t>
            </a:r>
            <a:r>
              <a:rPr lang="en-US" sz="2800">
                <a:solidFill>
                  <a:srgbClr val="030D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be interpretable. Lossless explainability. 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9E676B-6CFA-44AB-9105-1C416C2120AF}"/>
              </a:ext>
            </a:extLst>
          </p:cNvPr>
          <p:cNvSpPr/>
          <p:nvPr/>
        </p:nvSpPr>
        <p:spPr>
          <a:xfrm>
            <a:off x="8976607" y="2377258"/>
            <a:ext cx="1626670" cy="664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6105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Fever?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EE6C63-CC55-467A-A603-E2663AD8280A}"/>
              </a:ext>
            </a:extLst>
          </p:cNvPr>
          <p:cNvSpPr/>
          <p:nvPr/>
        </p:nvSpPr>
        <p:spPr>
          <a:xfrm>
            <a:off x="9984968" y="3491015"/>
            <a:ext cx="1258388" cy="664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6105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Bleeding?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8CC189-4D3F-4289-BA35-C7D0C133C554}"/>
              </a:ext>
            </a:extLst>
          </p:cNvPr>
          <p:cNvSpPr/>
          <p:nvPr/>
        </p:nvSpPr>
        <p:spPr>
          <a:xfrm>
            <a:off x="8370277" y="3823089"/>
            <a:ext cx="1029905" cy="6641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6105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Stay Home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31A2F7-A51A-4C31-8CB0-2D89E4267DAD}"/>
              </a:ext>
            </a:extLst>
          </p:cNvPr>
          <p:cNvCxnSpPr>
            <a:cxnSpLocks/>
          </p:cNvCxnSpPr>
          <p:nvPr/>
        </p:nvCxnSpPr>
        <p:spPr>
          <a:xfrm rot="5400000">
            <a:off x="8961764" y="3043038"/>
            <a:ext cx="781684" cy="77841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7879298-C118-4D01-ACB4-ABD88CC0926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16200000" flipH="1">
            <a:off x="9977248" y="2854100"/>
            <a:ext cx="449609" cy="82422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44745C-4BC1-418A-8CEE-13AEF331908F}"/>
              </a:ext>
            </a:extLst>
          </p:cNvPr>
          <p:cNvSpPr/>
          <p:nvPr/>
        </p:nvSpPr>
        <p:spPr>
          <a:xfrm>
            <a:off x="9325943" y="5103582"/>
            <a:ext cx="1029905" cy="6641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6105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Stay Home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B91F38-635E-43B3-A28A-857CE2EFAAD1}"/>
              </a:ext>
            </a:extLst>
          </p:cNvPr>
          <p:cNvSpPr/>
          <p:nvPr/>
        </p:nvSpPr>
        <p:spPr>
          <a:xfrm>
            <a:off x="10728403" y="4795563"/>
            <a:ext cx="1029905" cy="6641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6105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 to Hospital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FC51BDE-7BF0-4F5E-B64B-01C38DDAB514}"/>
              </a:ext>
            </a:extLst>
          </p:cNvPr>
          <p:cNvCxnSpPr>
            <a:cxnSpLocks/>
            <a:endCxn id="31" idx="0"/>
          </p:cNvCxnSpPr>
          <p:nvPr/>
        </p:nvCxnSpPr>
        <p:spPr>
          <a:xfrm rot="5400000">
            <a:off x="9753320" y="4242739"/>
            <a:ext cx="948419" cy="77326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8D69EB2-8EFB-4273-B6A5-46D476A1BB1A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10608558" y="4160766"/>
            <a:ext cx="640400" cy="62919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30224-EB6A-43FF-AD36-FB5117FA037D}"/>
              </a:ext>
            </a:extLst>
          </p:cNvPr>
          <p:cNvSpPr txBox="1"/>
          <p:nvPr/>
        </p:nvSpPr>
        <p:spPr>
          <a:xfrm>
            <a:off x="2994388" y="2447843"/>
            <a:ext cx="4096852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Explainable Boosting Machine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Trees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 Lists</a:t>
            </a:r>
            <a:endParaRPr lang="en-US" sz="2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Models </a:t>
            </a:r>
          </a:p>
          <a:p>
            <a:pPr>
              <a:lnSpc>
                <a:spcPct val="200000"/>
              </a:lnSpc>
            </a:pPr>
            <a:r>
              <a:rPr lang="en-US" sz="240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….</a:t>
            </a:r>
            <a:endParaRPr lang="en-US" sz="2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A879B3-ADDE-47AD-B429-1D5670933BC7}"/>
              </a:ext>
            </a:extLst>
          </p:cNvPr>
          <p:cNvCxnSpPr>
            <a:cxnSpLocks/>
          </p:cNvCxnSpPr>
          <p:nvPr/>
        </p:nvCxnSpPr>
        <p:spPr>
          <a:xfrm>
            <a:off x="2254843" y="1081837"/>
            <a:ext cx="0" cy="5056495"/>
          </a:xfrm>
          <a:prstGeom prst="line">
            <a:avLst/>
          </a:prstGeom>
          <a:ln w="19050">
            <a:solidFill>
              <a:srgbClr val="6DD5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238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151824-5B04-46BF-9F01-DABF1B81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758"/>
            <a:ext cx="12192000" cy="5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6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EC5C80-1D56-465E-AF30-2C9A6686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46"/>
            <a:ext cx="12192000" cy="59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6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673E3-3170-4825-951B-146B3E73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744"/>
            <a:ext cx="12192000" cy="59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1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Segoe UI</vt:lpstr>
      <vt:lpstr>Segoe UI Light</vt:lpstr>
      <vt:lpstr>Office Theme</vt:lpstr>
      <vt:lpstr>Interpretability Approaches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Interpretability Approaches</dc:title>
  <dc:creator>Adelina Balasa</dc:creator>
  <cp:lastModifiedBy>Adelina Balasa</cp:lastModifiedBy>
  <cp:revision>1</cp:revision>
  <dcterms:created xsi:type="dcterms:W3CDTF">2020-09-07T10:45:41Z</dcterms:created>
  <dcterms:modified xsi:type="dcterms:W3CDTF">2020-09-07T12:10:12Z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2020-09-07T10:45:40Z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243784b8-133d-47b4-aaea-40188a36c3f8</vt:lpwstr>
  </property>
  <property fmtid="{D5CDD505-2E9C-101B-9397-08002B2CF9AE}" pid="8" name="MSIP_Label_f42aa342-8706-4288-bd11-ebb85995028c_ContentBits">
    <vt:lpwstr>0</vt:lpwstr>
  </property>
</Properties>
</file>