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7BC90-3B20-40DC-BF6B-0CED941CCF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36287-099D-47B8-ACB9-E015A7046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AML Environment Provisioning </a:t>
          </a:r>
        </a:p>
      </dgm:t>
    </dgm:pt>
    <dgm:pt modelId="{C7205E88-769D-4253-ADFB-824310C49176}" type="parTrans" cxnId="{F53AAD82-1915-4AF5-8794-CD8232D41204}">
      <dgm:prSet/>
      <dgm:spPr/>
      <dgm:t>
        <a:bodyPr/>
        <a:lstStyle/>
        <a:p>
          <a:endParaRPr lang="en-US"/>
        </a:p>
      </dgm:t>
    </dgm:pt>
    <dgm:pt modelId="{DF3CFA97-75CB-45BF-97B0-5AE8A2A66B6A}" type="sibTrans" cxnId="{F53AAD82-1915-4AF5-8794-CD8232D41204}">
      <dgm:prSet/>
      <dgm:spPr/>
      <dgm:t>
        <a:bodyPr/>
        <a:lstStyle/>
        <a:p>
          <a:endParaRPr lang="en-US"/>
        </a:p>
      </dgm:t>
    </dgm:pt>
    <dgm:pt modelId="{45225B6C-6289-4C63-8F71-1616394EF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AML Compute Cluster Provisioning </a:t>
          </a:r>
        </a:p>
      </dgm:t>
    </dgm:pt>
    <dgm:pt modelId="{735F8147-F2FF-427B-9ED4-AB2A8B584BD1}" type="parTrans" cxnId="{C3466D35-0EBA-435E-A1D2-6A795528D59C}">
      <dgm:prSet/>
      <dgm:spPr/>
      <dgm:t>
        <a:bodyPr/>
        <a:lstStyle/>
        <a:p>
          <a:endParaRPr lang="en-US"/>
        </a:p>
      </dgm:t>
    </dgm:pt>
    <dgm:pt modelId="{659A4F1B-8741-4A22-A2E1-0738BA530B12}" type="sibTrans" cxnId="{C3466D35-0EBA-435E-A1D2-6A795528D59C}">
      <dgm:prSet/>
      <dgm:spPr/>
      <dgm:t>
        <a:bodyPr/>
        <a:lstStyle/>
        <a:p>
          <a:endParaRPr lang="en-US"/>
        </a:p>
      </dgm:t>
    </dgm:pt>
    <dgm:pt modelId="{D33958C3-DC61-47B5-A935-B01CEB2838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AML Compute Instance Provisioning </a:t>
          </a:r>
        </a:p>
      </dgm:t>
    </dgm:pt>
    <dgm:pt modelId="{45DC4EA9-8F95-4C1C-BD4B-5A9F982D7C82}" type="parTrans" cxnId="{D2DBC326-AAA8-4D52-9230-13EAF01FB600}">
      <dgm:prSet/>
      <dgm:spPr/>
      <dgm:t>
        <a:bodyPr/>
        <a:lstStyle/>
        <a:p>
          <a:endParaRPr lang="en-US"/>
        </a:p>
      </dgm:t>
    </dgm:pt>
    <dgm:pt modelId="{B14C7A33-4418-4845-A606-CEB0121626B0}" type="sibTrans" cxnId="{D2DBC326-AAA8-4D52-9230-13EAF01FB600}">
      <dgm:prSet/>
      <dgm:spPr/>
      <dgm:t>
        <a:bodyPr/>
        <a:lstStyle/>
        <a:p>
          <a:endParaRPr lang="en-US"/>
        </a:p>
      </dgm:t>
    </dgm:pt>
    <dgm:pt modelId="{0151E840-21F8-4EA0-9BE0-75FB6BB2B1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</a:t>
          </a:r>
        </a:p>
      </dgm:t>
    </dgm:pt>
    <dgm:pt modelId="{0C2FF1FA-D06A-48BC-BBFD-5675F661BC85}" type="parTrans" cxnId="{A777A1C2-15C6-4F62-991B-9BF84CE256BA}">
      <dgm:prSet/>
      <dgm:spPr/>
      <dgm:t>
        <a:bodyPr/>
        <a:lstStyle/>
        <a:p>
          <a:endParaRPr lang="en-US"/>
        </a:p>
      </dgm:t>
    </dgm:pt>
    <dgm:pt modelId="{D568D74C-501A-4D21-A582-C48D6B702140}" type="sibTrans" cxnId="{A777A1C2-15C6-4F62-991B-9BF84CE256BA}">
      <dgm:prSet/>
      <dgm:spPr/>
      <dgm:t>
        <a:bodyPr/>
        <a:lstStyle/>
        <a:p>
          <a:endParaRPr lang="en-US"/>
        </a:p>
      </dgm:t>
    </dgm:pt>
    <dgm:pt modelId="{E6538C09-5443-4F00-B1F5-5F0EC7DA2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</a:t>
          </a:r>
        </a:p>
      </dgm:t>
    </dgm:pt>
    <dgm:pt modelId="{B2A04D2C-6255-4C5A-9558-1888F3E5D14F}" type="parTrans" cxnId="{B73EFF1B-F48C-44DD-B4D5-0D5E153F1779}">
      <dgm:prSet/>
      <dgm:spPr/>
      <dgm:t>
        <a:bodyPr/>
        <a:lstStyle/>
        <a:p>
          <a:endParaRPr lang="en-US"/>
        </a:p>
      </dgm:t>
    </dgm:pt>
    <dgm:pt modelId="{7C797909-9E62-4E28-B51A-E490C6FC96BA}" type="sibTrans" cxnId="{B73EFF1B-F48C-44DD-B4D5-0D5E153F1779}">
      <dgm:prSet/>
      <dgm:spPr/>
      <dgm:t>
        <a:bodyPr/>
        <a:lstStyle/>
        <a:p>
          <a:endParaRPr lang="en-US"/>
        </a:p>
      </dgm:t>
    </dgm:pt>
    <dgm:pt modelId="{BC14FA51-1E00-477E-BBF1-FD0704855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ARM provisioning </a:t>
          </a:r>
        </a:p>
      </dgm:t>
    </dgm:pt>
    <dgm:pt modelId="{5EB802A9-B4CD-424F-AD93-BE6D571D9E47}" type="parTrans" cxnId="{E6621679-EE95-4A51-A4E3-3698267CDD29}">
      <dgm:prSet/>
      <dgm:spPr/>
      <dgm:t>
        <a:bodyPr/>
        <a:lstStyle/>
        <a:p>
          <a:endParaRPr lang="en-US"/>
        </a:p>
      </dgm:t>
    </dgm:pt>
    <dgm:pt modelId="{496A6E79-34E6-4476-99D0-BA3F525BFDF2}" type="sibTrans" cxnId="{E6621679-EE95-4A51-A4E3-3698267CDD29}">
      <dgm:prSet/>
      <dgm:spPr/>
      <dgm:t>
        <a:bodyPr/>
        <a:lstStyle/>
        <a:p>
          <a:endParaRPr lang="en-US"/>
        </a:p>
      </dgm:t>
    </dgm:pt>
    <dgm:pt modelId="{B08E5CC3-653B-4790-A691-2E26DC2E982B}" type="pres">
      <dgm:prSet presAssocID="{9E77BC90-3B20-40DC-BF6B-0CED941CCF42}" presName="root" presStyleCnt="0">
        <dgm:presLayoutVars>
          <dgm:dir/>
          <dgm:resizeHandles val="exact"/>
        </dgm:presLayoutVars>
      </dgm:prSet>
      <dgm:spPr/>
    </dgm:pt>
    <dgm:pt modelId="{C9B4FD88-C10E-49F0-BFA6-F202494841E5}" type="pres">
      <dgm:prSet presAssocID="{7C836287-099D-47B8-ACB9-E015A7046B8B}" presName="compNode" presStyleCnt="0"/>
      <dgm:spPr/>
    </dgm:pt>
    <dgm:pt modelId="{CF00E0C5-749E-4412-AD8F-53EF81EF1B18}" type="pres">
      <dgm:prSet presAssocID="{7C836287-099D-47B8-ACB9-E015A7046B8B}" presName="bgRect" presStyleLbl="bgShp" presStyleIdx="0" presStyleCnt="4"/>
      <dgm:spPr/>
    </dgm:pt>
    <dgm:pt modelId="{8F41ED4A-928D-4C58-BD5B-55F70B62E51B}" type="pres">
      <dgm:prSet presAssocID="{7C836287-099D-47B8-ACB9-E015A7046B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03A5528-78B5-407C-8379-AC365B43C69F}" type="pres">
      <dgm:prSet presAssocID="{7C836287-099D-47B8-ACB9-E015A7046B8B}" presName="spaceRect" presStyleCnt="0"/>
      <dgm:spPr/>
    </dgm:pt>
    <dgm:pt modelId="{5DC82344-1C7F-462D-883D-89E5FE2C1725}" type="pres">
      <dgm:prSet presAssocID="{7C836287-099D-47B8-ACB9-E015A7046B8B}" presName="parTx" presStyleLbl="revTx" presStyleIdx="0" presStyleCnt="5">
        <dgm:presLayoutVars>
          <dgm:chMax val="0"/>
          <dgm:chPref val="0"/>
        </dgm:presLayoutVars>
      </dgm:prSet>
      <dgm:spPr/>
    </dgm:pt>
    <dgm:pt modelId="{05CD28F3-5DE4-485D-890B-EFB32C223701}" type="pres">
      <dgm:prSet presAssocID="{DF3CFA97-75CB-45BF-97B0-5AE8A2A66B6A}" presName="sibTrans" presStyleCnt="0"/>
      <dgm:spPr/>
    </dgm:pt>
    <dgm:pt modelId="{E0957F94-39A5-42C2-BB03-05F29C025FF7}" type="pres">
      <dgm:prSet presAssocID="{45225B6C-6289-4C63-8F71-1616394EF56A}" presName="compNode" presStyleCnt="0"/>
      <dgm:spPr/>
    </dgm:pt>
    <dgm:pt modelId="{9D54A0A1-1DF3-4B0B-9C61-2EB46D35B4A4}" type="pres">
      <dgm:prSet presAssocID="{45225B6C-6289-4C63-8F71-1616394EF56A}" presName="bgRect" presStyleLbl="bgShp" presStyleIdx="1" presStyleCnt="4"/>
      <dgm:spPr/>
    </dgm:pt>
    <dgm:pt modelId="{0E32FC88-D3F9-48BA-8765-9C5B3A571632}" type="pres">
      <dgm:prSet presAssocID="{45225B6C-6289-4C63-8F71-1616394EF5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13BD27-E428-43CD-A47B-2EFD63FB2C8B}" type="pres">
      <dgm:prSet presAssocID="{45225B6C-6289-4C63-8F71-1616394EF56A}" presName="spaceRect" presStyleCnt="0"/>
      <dgm:spPr/>
    </dgm:pt>
    <dgm:pt modelId="{68478C0A-29D3-40E9-8E56-97AEA4CBCD72}" type="pres">
      <dgm:prSet presAssocID="{45225B6C-6289-4C63-8F71-1616394EF56A}" presName="parTx" presStyleLbl="revTx" presStyleIdx="1" presStyleCnt="5">
        <dgm:presLayoutVars>
          <dgm:chMax val="0"/>
          <dgm:chPref val="0"/>
        </dgm:presLayoutVars>
      </dgm:prSet>
      <dgm:spPr/>
    </dgm:pt>
    <dgm:pt modelId="{03D28FFB-0D59-4475-ADAD-5ECF67DFB8B8}" type="pres">
      <dgm:prSet presAssocID="{659A4F1B-8741-4A22-A2E1-0738BA530B12}" presName="sibTrans" presStyleCnt="0"/>
      <dgm:spPr/>
    </dgm:pt>
    <dgm:pt modelId="{612C263D-5DEE-487D-9B78-F101860B1CB4}" type="pres">
      <dgm:prSet presAssocID="{D33958C3-DC61-47B5-A935-B01CEB283820}" presName="compNode" presStyleCnt="0"/>
      <dgm:spPr/>
    </dgm:pt>
    <dgm:pt modelId="{69DB871B-92F1-4EBE-BC4B-A7216B929051}" type="pres">
      <dgm:prSet presAssocID="{D33958C3-DC61-47B5-A935-B01CEB283820}" presName="bgRect" presStyleLbl="bgShp" presStyleIdx="2" presStyleCnt="4"/>
      <dgm:spPr/>
    </dgm:pt>
    <dgm:pt modelId="{20E60B68-EBE2-4D91-AB19-8816E323F666}" type="pres">
      <dgm:prSet presAssocID="{D33958C3-DC61-47B5-A935-B01CEB2838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D1D39C3-678D-4A8A-86FC-AA9C7D6D16A9}" type="pres">
      <dgm:prSet presAssocID="{D33958C3-DC61-47B5-A935-B01CEB283820}" presName="spaceRect" presStyleCnt="0"/>
      <dgm:spPr/>
    </dgm:pt>
    <dgm:pt modelId="{5BE165AF-99E0-4EA2-A12C-43B58D200AB0}" type="pres">
      <dgm:prSet presAssocID="{D33958C3-DC61-47B5-A935-B01CEB283820}" presName="parTx" presStyleLbl="revTx" presStyleIdx="2" presStyleCnt="5">
        <dgm:presLayoutVars>
          <dgm:chMax val="0"/>
          <dgm:chPref val="0"/>
        </dgm:presLayoutVars>
      </dgm:prSet>
      <dgm:spPr/>
    </dgm:pt>
    <dgm:pt modelId="{94ED55DF-A529-4736-BA0C-A85D7077177E}" type="pres">
      <dgm:prSet presAssocID="{B14C7A33-4418-4845-A606-CEB0121626B0}" presName="sibTrans" presStyleCnt="0"/>
      <dgm:spPr/>
    </dgm:pt>
    <dgm:pt modelId="{44DB76ED-5913-4434-8A15-2F65DAC2009F}" type="pres">
      <dgm:prSet presAssocID="{0151E840-21F8-4EA0-9BE0-75FB6BB2B177}" presName="compNode" presStyleCnt="0"/>
      <dgm:spPr/>
    </dgm:pt>
    <dgm:pt modelId="{8374871E-7BC5-4763-BBDB-56ED8168BB2D}" type="pres">
      <dgm:prSet presAssocID="{0151E840-21F8-4EA0-9BE0-75FB6BB2B177}" presName="bgRect" presStyleLbl="bgShp" presStyleIdx="3" presStyleCnt="4"/>
      <dgm:spPr/>
    </dgm:pt>
    <dgm:pt modelId="{716F75FA-5867-4632-8D83-7EDE79088D9D}" type="pres">
      <dgm:prSet presAssocID="{0151E840-21F8-4EA0-9BE0-75FB6BB2B1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E2212ADD-9B01-43B8-A238-BC032467C467}" type="pres">
      <dgm:prSet presAssocID="{0151E840-21F8-4EA0-9BE0-75FB6BB2B177}" presName="spaceRect" presStyleCnt="0"/>
      <dgm:spPr/>
    </dgm:pt>
    <dgm:pt modelId="{7AF7F803-FDF4-4FB7-9AD1-AB0301E85409}" type="pres">
      <dgm:prSet presAssocID="{0151E840-21F8-4EA0-9BE0-75FB6BB2B177}" presName="parTx" presStyleLbl="revTx" presStyleIdx="3" presStyleCnt="5">
        <dgm:presLayoutVars>
          <dgm:chMax val="0"/>
          <dgm:chPref val="0"/>
        </dgm:presLayoutVars>
      </dgm:prSet>
      <dgm:spPr/>
    </dgm:pt>
    <dgm:pt modelId="{E78F8479-AFC1-4277-97F2-EF95D89D1607}" type="pres">
      <dgm:prSet presAssocID="{0151E840-21F8-4EA0-9BE0-75FB6BB2B177}" presName="desTx" presStyleLbl="revTx" presStyleIdx="4" presStyleCnt="5">
        <dgm:presLayoutVars/>
      </dgm:prSet>
      <dgm:spPr/>
    </dgm:pt>
  </dgm:ptLst>
  <dgm:cxnLst>
    <dgm:cxn modelId="{B73EFF1B-F48C-44DD-B4D5-0D5E153F1779}" srcId="{0151E840-21F8-4EA0-9BE0-75FB6BB2B177}" destId="{E6538C09-5443-4F00-B1F5-5F0EC7DA2423}" srcOrd="0" destOrd="0" parTransId="{B2A04D2C-6255-4C5A-9558-1888F3E5D14F}" sibTransId="{7C797909-9E62-4E28-B51A-E490C6FC96BA}"/>
    <dgm:cxn modelId="{D2DBC326-AAA8-4D52-9230-13EAF01FB600}" srcId="{9E77BC90-3B20-40DC-BF6B-0CED941CCF42}" destId="{D33958C3-DC61-47B5-A935-B01CEB283820}" srcOrd="2" destOrd="0" parTransId="{45DC4EA9-8F95-4C1C-BD4B-5A9F982D7C82}" sibTransId="{B14C7A33-4418-4845-A606-CEB0121626B0}"/>
    <dgm:cxn modelId="{F2F77B31-B3AB-D846-8240-F5764F10B81D}" type="presOf" srcId="{7C836287-099D-47B8-ACB9-E015A7046B8B}" destId="{5DC82344-1C7F-462D-883D-89E5FE2C1725}" srcOrd="0" destOrd="0" presId="urn:microsoft.com/office/officeart/2018/2/layout/IconVerticalSolidList"/>
    <dgm:cxn modelId="{804DA033-AF6F-514B-8010-9848A578B9EC}" type="presOf" srcId="{D33958C3-DC61-47B5-A935-B01CEB283820}" destId="{5BE165AF-99E0-4EA2-A12C-43B58D200AB0}" srcOrd="0" destOrd="0" presId="urn:microsoft.com/office/officeart/2018/2/layout/IconVerticalSolidList"/>
    <dgm:cxn modelId="{C3466D35-0EBA-435E-A1D2-6A795528D59C}" srcId="{9E77BC90-3B20-40DC-BF6B-0CED941CCF42}" destId="{45225B6C-6289-4C63-8F71-1616394EF56A}" srcOrd="1" destOrd="0" parTransId="{735F8147-F2FF-427B-9ED4-AB2A8B584BD1}" sibTransId="{659A4F1B-8741-4A22-A2E1-0738BA530B12}"/>
    <dgm:cxn modelId="{8C60A938-397F-3643-ABD0-E1EEFB3A3402}" type="presOf" srcId="{45225B6C-6289-4C63-8F71-1616394EF56A}" destId="{68478C0A-29D3-40E9-8E56-97AEA4CBCD72}" srcOrd="0" destOrd="0" presId="urn:microsoft.com/office/officeart/2018/2/layout/IconVerticalSolidList"/>
    <dgm:cxn modelId="{69C2404A-C828-0349-A04A-FA336A395647}" type="presOf" srcId="{E6538C09-5443-4F00-B1F5-5F0EC7DA2423}" destId="{E78F8479-AFC1-4277-97F2-EF95D89D1607}" srcOrd="0" destOrd="0" presId="urn:microsoft.com/office/officeart/2018/2/layout/IconVerticalSolidList"/>
    <dgm:cxn modelId="{25CF9850-B904-5E40-B21A-A26EB8415B67}" type="presOf" srcId="{BC14FA51-1E00-477E-BBF1-FD0704855680}" destId="{E78F8479-AFC1-4277-97F2-EF95D89D1607}" srcOrd="0" destOrd="1" presId="urn:microsoft.com/office/officeart/2018/2/layout/IconVerticalSolidList"/>
    <dgm:cxn modelId="{E6621679-EE95-4A51-A4E3-3698267CDD29}" srcId="{0151E840-21F8-4EA0-9BE0-75FB6BB2B177}" destId="{BC14FA51-1E00-477E-BBF1-FD0704855680}" srcOrd="1" destOrd="0" parTransId="{5EB802A9-B4CD-424F-AD93-BE6D571D9E47}" sibTransId="{496A6E79-34E6-4476-99D0-BA3F525BFDF2}"/>
    <dgm:cxn modelId="{F53AAD82-1915-4AF5-8794-CD8232D41204}" srcId="{9E77BC90-3B20-40DC-BF6B-0CED941CCF42}" destId="{7C836287-099D-47B8-ACB9-E015A7046B8B}" srcOrd="0" destOrd="0" parTransId="{C7205E88-769D-4253-ADFB-824310C49176}" sibTransId="{DF3CFA97-75CB-45BF-97B0-5AE8A2A66B6A}"/>
    <dgm:cxn modelId="{B08D46A8-F662-134D-9CCD-6D3B202E961C}" type="presOf" srcId="{0151E840-21F8-4EA0-9BE0-75FB6BB2B177}" destId="{7AF7F803-FDF4-4FB7-9AD1-AB0301E85409}" srcOrd="0" destOrd="0" presId="urn:microsoft.com/office/officeart/2018/2/layout/IconVerticalSolidList"/>
    <dgm:cxn modelId="{056C0ABC-54C4-FA47-9A31-17121923B3E9}" type="presOf" srcId="{9E77BC90-3B20-40DC-BF6B-0CED941CCF42}" destId="{B08E5CC3-653B-4790-A691-2E26DC2E982B}" srcOrd="0" destOrd="0" presId="urn:microsoft.com/office/officeart/2018/2/layout/IconVerticalSolidList"/>
    <dgm:cxn modelId="{A777A1C2-15C6-4F62-991B-9BF84CE256BA}" srcId="{9E77BC90-3B20-40DC-BF6B-0CED941CCF42}" destId="{0151E840-21F8-4EA0-9BE0-75FB6BB2B177}" srcOrd="3" destOrd="0" parTransId="{0C2FF1FA-D06A-48BC-BBFD-5675F661BC85}" sibTransId="{D568D74C-501A-4D21-A582-C48D6B702140}"/>
    <dgm:cxn modelId="{2337117C-18DC-104C-B3B2-239B45504B23}" type="presParOf" srcId="{B08E5CC3-653B-4790-A691-2E26DC2E982B}" destId="{C9B4FD88-C10E-49F0-BFA6-F202494841E5}" srcOrd="0" destOrd="0" presId="urn:microsoft.com/office/officeart/2018/2/layout/IconVerticalSolidList"/>
    <dgm:cxn modelId="{3E483537-13C3-B144-8CB4-653C83B298A5}" type="presParOf" srcId="{C9B4FD88-C10E-49F0-BFA6-F202494841E5}" destId="{CF00E0C5-749E-4412-AD8F-53EF81EF1B18}" srcOrd="0" destOrd="0" presId="urn:microsoft.com/office/officeart/2018/2/layout/IconVerticalSolidList"/>
    <dgm:cxn modelId="{C0C7F51E-AF4E-E446-A4FF-2A76506CCFBC}" type="presParOf" srcId="{C9B4FD88-C10E-49F0-BFA6-F202494841E5}" destId="{8F41ED4A-928D-4C58-BD5B-55F70B62E51B}" srcOrd="1" destOrd="0" presId="urn:microsoft.com/office/officeart/2018/2/layout/IconVerticalSolidList"/>
    <dgm:cxn modelId="{2B612C53-B997-E047-B9C7-8213C1FEA1CC}" type="presParOf" srcId="{C9B4FD88-C10E-49F0-BFA6-F202494841E5}" destId="{203A5528-78B5-407C-8379-AC365B43C69F}" srcOrd="2" destOrd="0" presId="urn:microsoft.com/office/officeart/2018/2/layout/IconVerticalSolidList"/>
    <dgm:cxn modelId="{34F2FEAC-764B-9A48-A189-E4D99D1716FC}" type="presParOf" srcId="{C9B4FD88-C10E-49F0-BFA6-F202494841E5}" destId="{5DC82344-1C7F-462D-883D-89E5FE2C1725}" srcOrd="3" destOrd="0" presId="urn:microsoft.com/office/officeart/2018/2/layout/IconVerticalSolidList"/>
    <dgm:cxn modelId="{12D05532-0D51-FE46-8ABB-3E46E9F56CF4}" type="presParOf" srcId="{B08E5CC3-653B-4790-A691-2E26DC2E982B}" destId="{05CD28F3-5DE4-485D-890B-EFB32C223701}" srcOrd="1" destOrd="0" presId="urn:microsoft.com/office/officeart/2018/2/layout/IconVerticalSolidList"/>
    <dgm:cxn modelId="{EE00AD4B-B9AE-264D-A075-FFC793DD1D74}" type="presParOf" srcId="{B08E5CC3-653B-4790-A691-2E26DC2E982B}" destId="{E0957F94-39A5-42C2-BB03-05F29C025FF7}" srcOrd="2" destOrd="0" presId="urn:microsoft.com/office/officeart/2018/2/layout/IconVerticalSolidList"/>
    <dgm:cxn modelId="{D2199D8C-356F-8C41-892D-926EBD6C878E}" type="presParOf" srcId="{E0957F94-39A5-42C2-BB03-05F29C025FF7}" destId="{9D54A0A1-1DF3-4B0B-9C61-2EB46D35B4A4}" srcOrd="0" destOrd="0" presId="urn:microsoft.com/office/officeart/2018/2/layout/IconVerticalSolidList"/>
    <dgm:cxn modelId="{7B0A222C-035E-AC4B-9442-5B99234E1C55}" type="presParOf" srcId="{E0957F94-39A5-42C2-BB03-05F29C025FF7}" destId="{0E32FC88-D3F9-48BA-8765-9C5B3A571632}" srcOrd="1" destOrd="0" presId="urn:microsoft.com/office/officeart/2018/2/layout/IconVerticalSolidList"/>
    <dgm:cxn modelId="{F63201FD-A403-C540-879A-A2C9BEC0A689}" type="presParOf" srcId="{E0957F94-39A5-42C2-BB03-05F29C025FF7}" destId="{D013BD27-E428-43CD-A47B-2EFD63FB2C8B}" srcOrd="2" destOrd="0" presId="urn:microsoft.com/office/officeart/2018/2/layout/IconVerticalSolidList"/>
    <dgm:cxn modelId="{1FFF1A9D-EA34-8D43-A60A-5024B2C7B3C0}" type="presParOf" srcId="{E0957F94-39A5-42C2-BB03-05F29C025FF7}" destId="{68478C0A-29D3-40E9-8E56-97AEA4CBCD72}" srcOrd="3" destOrd="0" presId="urn:microsoft.com/office/officeart/2018/2/layout/IconVerticalSolidList"/>
    <dgm:cxn modelId="{AB89F7F7-5501-8649-AA56-C6DAC58C0514}" type="presParOf" srcId="{B08E5CC3-653B-4790-A691-2E26DC2E982B}" destId="{03D28FFB-0D59-4475-ADAD-5ECF67DFB8B8}" srcOrd="3" destOrd="0" presId="urn:microsoft.com/office/officeart/2018/2/layout/IconVerticalSolidList"/>
    <dgm:cxn modelId="{EF7BCDAF-0BC0-F047-94B2-B29E344F6B1C}" type="presParOf" srcId="{B08E5CC3-653B-4790-A691-2E26DC2E982B}" destId="{612C263D-5DEE-487D-9B78-F101860B1CB4}" srcOrd="4" destOrd="0" presId="urn:microsoft.com/office/officeart/2018/2/layout/IconVerticalSolidList"/>
    <dgm:cxn modelId="{D5007486-803C-4744-9056-B661E9BD66FB}" type="presParOf" srcId="{612C263D-5DEE-487D-9B78-F101860B1CB4}" destId="{69DB871B-92F1-4EBE-BC4B-A7216B929051}" srcOrd="0" destOrd="0" presId="urn:microsoft.com/office/officeart/2018/2/layout/IconVerticalSolidList"/>
    <dgm:cxn modelId="{8A0A6E2F-3F7D-AE45-A24C-3A312B3EE2EE}" type="presParOf" srcId="{612C263D-5DEE-487D-9B78-F101860B1CB4}" destId="{20E60B68-EBE2-4D91-AB19-8816E323F666}" srcOrd="1" destOrd="0" presId="urn:microsoft.com/office/officeart/2018/2/layout/IconVerticalSolidList"/>
    <dgm:cxn modelId="{426A09B0-8270-5C4E-A90A-94FAD66E0DB5}" type="presParOf" srcId="{612C263D-5DEE-487D-9B78-F101860B1CB4}" destId="{2D1D39C3-678D-4A8A-86FC-AA9C7D6D16A9}" srcOrd="2" destOrd="0" presId="urn:microsoft.com/office/officeart/2018/2/layout/IconVerticalSolidList"/>
    <dgm:cxn modelId="{C53B9DC7-0FA7-C24B-9A19-DADFFDA76B53}" type="presParOf" srcId="{612C263D-5DEE-487D-9B78-F101860B1CB4}" destId="{5BE165AF-99E0-4EA2-A12C-43B58D200AB0}" srcOrd="3" destOrd="0" presId="urn:microsoft.com/office/officeart/2018/2/layout/IconVerticalSolidList"/>
    <dgm:cxn modelId="{7BB0F047-B3EF-014E-AEFA-869379789146}" type="presParOf" srcId="{B08E5CC3-653B-4790-A691-2E26DC2E982B}" destId="{94ED55DF-A529-4736-BA0C-A85D7077177E}" srcOrd="5" destOrd="0" presId="urn:microsoft.com/office/officeart/2018/2/layout/IconVerticalSolidList"/>
    <dgm:cxn modelId="{EF90E72A-4D7A-6B47-969A-7F0A605E7C54}" type="presParOf" srcId="{B08E5CC3-653B-4790-A691-2E26DC2E982B}" destId="{44DB76ED-5913-4434-8A15-2F65DAC2009F}" srcOrd="6" destOrd="0" presId="urn:microsoft.com/office/officeart/2018/2/layout/IconVerticalSolidList"/>
    <dgm:cxn modelId="{12CCF4F9-1B1B-C345-A4C1-10A8CC3DC32A}" type="presParOf" srcId="{44DB76ED-5913-4434-8A15-2F65DAC2009F}" destId="{8374871E-7BC5-4763-BBDB-56ED8168BB2D}" srcOrd="0" destOrd="0" presId="urn:microsoft.com/office/officeart/2018/2/layout/IconVerticalSolidList"/>
    <dgm:cxn modelId="{FC942900-7141-8D46-965A-7B355B93FDB8}" type="presParOf" srcId="{44DB76ED-5913-4434-8A15-2F65DAC2009F}" destId="{716F75FA-5867-4632-8D83-7EDE79088D9D}" srcOrd="1" destOrd="0" presId="urn:microsoft.com/office/officeart/2018/2/layout/IconVerticalSolidList"/>
    <dgm:cxn modelId="{D5D255A7-9B5D-104D-88CB-FE08757FE57C}" type="presParOf" srcId="{44DB76ED-5913-4434-8A15-2F65DAC2009F}" destId="{E2212ADD-9B01-43B8-A238-BC032467C467}" srcOrd="2" destOrd="0" presId="urn:microsoft.com/office/officeart/2018/2/layout/IconVerticalSolidList"/>
    <dgm:cxn modelId="{1D584545-4901-B34C-89D1-0A1266FF2A73}" type="presParOf" srcId="{44DB76ED-5913-4434-8A15-2F65DAC2009F}" destId="{7AF7F803-FDF4-4FB7-9AD1-AB0301E85409}" srcOrd="3" destOrd="0" presId="urn:microsoft.com/office/officeart/2018/2/layout/IconVerticalSolidList"/>
    <dgm:cxn modelId="{1AFDBD75-3C7A-584C-BF2D-9973ADF3222C}" type="presParOf" srcId="{44DB76ED-5913-4434-8A15-2F65DAC2009F}" destId="{E78F8479-AFC1-4277-97F2-EF95D89D16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310C0-8BA5-42C6-987F-0EC7806DCC48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BADCBA-D466-4DDD-A81B-35A07B60804B}">
      <dgm:prSet/>
      <dgm:spPr/>
      <dgm:t>
        <a:bodyPr/>
        <a:lstStyle/>
        <a:p>
          <a:pPr>
            <a:defRPr b="1"/>
          </a:pPr>
          <a:r>
            <a:rPr lang="en-US"/>
            <a:t>13:00 – 13:05</a:t>
          </a:r>
        </a:p>
      </dgm:t>
    </dgm:pt>
    <dgm:pt modelId="{5B7D8E44-120C-4EE3-B214-340FCFDF0F4A}" type="parTrans" cxnId="{EBCFC4A2-D0E8-4194-9A56-AB230D8B561F}">
      <dgm:prSet/>
      <dgm:spPr/>
      <dgm:t>
        <a:bodyPr/>
        <a:lstStyle/>
        <a:p>
          <a:endParaRPr lang="en-US"/>
        </a:p>
      </dgm:t>
    </dgm:pt>
    <dgm:pt modelId="{21E4D90C-94E3-47D1-B962-7CCBA9A310EE}" type="sibTrans" cxnId="{EBCFC4A2-D0E8-4194-9A56-AB230D8B561F}">
      <dgm:prSet/>
      <dgm:spPr/>
      <dgm:t>
        <a:bodyPr/>
        <a:lstStyle/>
        <a:p>
          <a:endParaRPr lang="en-US"/>
        </a:p>
      </dgm:t>
    </dgm:pt>
    <dgm:pt modelId="{24137151-1E71-4C97-9191-0C4A6A92869E}">
      <dgm:prSet/>
      <dgm:spPr/>
      <dgm:t>
        <a:bodyPr/>
        <a:lstStyle/>
        <a:p>
          <a:r>
            <a:rPr lang="en-US"/>
            <a:t>Introduction (Pratim)</a:t>
          </a:r>
        </a:p>
      </dgm:t>
    </dgm:pt>
    <dgm:pt modelId="{3B59F4BC-1892-44EC-A78F-D8B4FAD65892}" type="parTrans" cxnId="{6AB94A7C-793B-436A-9553-5B1739CC9AF5}">
      <dgm:prSet/>
      <dgm:spPr/>
      <dgm:t>
        <a:bodyPr/>
        <a:lstStyle/>
        <a:p>
          <a:endParaRPr lang="en-US"/>
        </a:p>
      </dgm:t>
    </dgm:pt>
    <dgm:pt modelId="{7EE7664B-9208-4ACD-9E54-E9C7BC8F2F68}" type="sibTrans" cxnId="{6AB94A7C-793B-436A-9553-5B1739CC9AF5}">
      <dgm:prSet/>
      <dgm:spPr/>
      <dgm:t>
        <a:bodyPr/>
        <a:lstStyle/>
        <a:p>
          <a:endParaRPr lang="en-US"/>
        </a:p>
      </dgm:t>
    </dgm:pt>
    <dgm:pt modelId="{0F09A172-3F7E-4744-B984-AAECEB2FFB24}">
      <dgm:prSet/>
      <dgm:spPr/>
      <dgm:t>
        <a:bodyPr/>
        <a:lstStyle/>
        <a:p>
          <a:pPr>
            <a:defRPr b="1"/>
          </a:pPr>
          <a:r>
            <a:rPr lang="en-US"/>
            <a:t>13:05 – 13:20</a:t>
          </a:r>
        </a:p>
      </dgm:t>
    </dgm:pt>
    <dgm:pt modelId="{3E35612D-5E9B-4765-A4DE-690864CA3431}" type="parTrans" cxnId="{CE877F05-026D-4EB8-909A-401F5EEE4598}">
      <dgm:prSet/>
      <dgm:spPr/>
      <dgm:t>
        <a:bodyPr/>
        <a:lstStyle/>
        <a:p>
          <a:endParaRPr lang="en-US"/>
        </a:p>
      </dgm:t>
    </dgm:pt>
    <dgm:pt modelId="{F444D8F4-A51F-4819-B58B-09FB279EF7FA}" type="sibTrans" cxnId="{CE877F05-026D-4EB8-909A-401F5EEE4598}">
      <dgm:prSet/>
      <dgm:spPr/>
      <dgm:t>
        <a:bodyPr/>
        <a:lstStyle/>
        <a:p>
          <a:endParaRPr lang="en-US"/>
        </a:p>
      </dgm:t>
    </dgm:pt>
    <dgm:pt modelId="{50230368-6C8F-4032-8184-9E0672E32407}">
      <dgm:prSet/>
      <dgm:spPr/>
      <dgm:t>
        <a:bodyPr/>
        <a:lstStyle/>
        <a:p>
          <a:r>
            <a:rPr lang="en-US"/>
            <a:t>Overview of Responsible AI (Mufy)</a:t>
          </a:r>
        </a:p>
      </dgm:t>
    </dgm:pt>
    <dgm:pt modelId="{138285E8-EB20-4A5D-9758-42A49242B435}" type="parTrans" cxnId="{3AD095CA-891E-418A-AF96-9ADAC5AFA288}">
      <dgm:prSet/>
      <dgm:spPr/>
      <dgm:t>
        <a:bodyPr/>
        <a:lstStyle/>
        <a:p>
          <a:endParaRPr lang="en-US"/>
        </a:p>
      </dgm:t>
    </dgm:pt>
    <dgm:pt modelId="{B8CB3C69-F44A-4183-A65D-7D220CDDDB53}" type="sibTrans" cxnId="{3AD095CA-891E-418A-AF96-9ADAC5AFA288}">
      <dgm:prSet/>
      <dgm:spPr/>
      <dgm:t>
        <a:bodyPr/>
        <a:lstStyle/>
        <a:p>
          <a:endParaRPr lang="en-US"/>
        </a:p>
      </dgm:t>
    </dgm:pt>
    <dgm:pt modelId="{44A46390-5A02-4573-8BCF-A55C10522E84}">
      <dgm:prSet/>
      <dgm:spPr/>
      <dgm:t>
        <a:bodyPr/>
        <a:lstStyle/>
        <a:p>
          <a:pPr>
            <a:defRPr b="1"/>
          </a:pPr>
          <a:r>
            <a:rPr lang="en-US"/>
            <a:t>13:20 – 13:40</a:t>
          </a:r>
        </a:p>
      </dgm:t>
    </dgm:pt>
    <dgm:pt modelId="{9A1341F1-6E5C-45B0-8380-649D5AAA940B}" type="parTrans" cxnId="{52F67FEB-39A1-48D8-B499-E5BFB43AAE3F}">
      <dgm:prSet/>
      <dgm:spPr/>
      <dgm:t>
        <a:bodyPr/>
        <a:lstStyle/>
        <a:p>
          <a:endParaRPr lang="en-US"/>
        </a:p>
      </dgm:t>
    </dgm:pt>
    <dgm:pt modelId="{80DEA5A2-3DFC-480F-B7A1-98E4593A247D}" type="sibTrans" cxnId="{52F67FEB-39A1-48D8-B499-E5BFB43AAE3F}">
      <dgm:prSet/>
      <dgm:spPr/>
      <dgm:t>
        <a:bodyPr/>
        <a:lstStyle/>
        <a:p>
          <a:endParaRPr lang="en-US"/>
        </a:p>
      </dgm:t>
    </dgm:pt>
    <dgm:pt modelId="{5104DF1C-25AB-4604-9422-DE547BD1B19B}">
      <dgm:prSet/>
      <dgm:spPr/>
      <dgm:t>
        <a:bodyPr/>
        <a:lstStyle/>
        <a:p>
          <a:r>
            <a:rPr lang="en-US" dirty="0"/>
            <a:t>Interpretability with </a:t>
          </a:r>
          <a:r>
            <a:rPr lang="en-US" dirty="0" err="1"/>
            <a:t>glassbox</a:t>
          </a:r>
          <a:r>
            <a:rPr lang="en-US" dirty="0"/>
            <a:t> models (EBM) (</a:t>
          </a:r>
          <a:r>
            <a:rPr lang="en-US" dirty="0" err="1"/>
            <a:t>Adalina</a:t>
          </a:r>
          <a:r>
            <a:rPr lang="en-US" dirty="0"/>
            <a:t>)</a:t>
          </a:r>
        </a:p>
      </dgm:t>
    </dgm:pt>
    <dgm:pt modelId="{270A07D4-87E5-48E9-815B-F7505B1C2271}" type="parTrans" cxnId="{9A2752A5-283C-43D1-B09D-C16D41F66DF1}">
      <dgm:prSet/>
      <dgm:spPr/>
      <dgm:t>
        <a:bodyPr/>
        <a:lstStyle/>
        <a:p>
          <a:endParaRPr lang="en-US"/>
        </a:p>
      </dgm:t>
    </dgm:pt>
    <dgm:pt modelId="{752A0704-34CD-440B-87E1-D1CFA700511A}" type="sibTrans" cxnId="{9A2752A5-283C-43D1-B09D-C16D41F66DF1}">
      <dgm:prSet/>
      <dgm:spPr/>
      <dgm:t>
        <a:bodyPr/>
        <a:lstStyle/>
        <a:p>
          <a:endParaRPr lang="en-US"/>
        </a:p>
      </dgm:t>
    </dgm:pt>
    <dgm:pt modelId="{76AE7EB3-ECD5-46C6-8590-A963BCE84FB1}">
      <dgm:prSet/>
      <dgm:spPr/>
      <dgm:t>
        <a:bodyPr/>
        <a:lstStyle/>
        <a:p>
          <a:pPr>
            <a:defRPr b="1"/>
          </a:pPr>
          <a:r>
            <a:rPr lang="en-US"/>
            <a:t>13:40 – 14:00</a:t>
          </a:r>
        </a:p>
      </dgm:t>
    </dgm:pt>
    <dgm:pt modelId="{369E7BAF-2039-4198-958D-EC09B6CDC2DD}" type="parTrans" cxnId="{00578A8D-CF22-43E3-AF0E-7C86BC250CAC}">
      <dgm:prSet/>
      <dgm:spPr/>
      <dgm:t>
        <a:bodyPr/>
        <a:lstStyle/>
        <a:p>
          <a:endParaRPr lang="en-US"/>
        </a:p>
      </dgm:t>
    </dgm:pt>
    <dgm:pt modelId="{B9E322FF-D665-45BD-BA72-AB87852E5AF2}" type="sibTrans" cxnId="{00578A8D-CF22-43E3-AF0E-7C86BC250CAC}">
      <dgm:prSet/>
      <dgm:spPr/>
      <dgm:t>
        <a:bodyPr/>
        <a:lstStyle/>
        <a:p>
          <a:endParaRPr lang="en-US"/>
        </a:p>
      </dgm:t>
    </dgm:pt>
    <dgm:pt modelId="{3A5F20E9-312E-48AF-B37A-C1D95A5A688A}">
      <dgm:prSet/>
      <dgm:spPr/>
      <dgm:t>
        <a:bodyPr/>
        <a:lstStyle/>
        <a:p>
          <a:r>
            <a:rPr lang="en-US" dirty="0"/>
            <a:t>Explain </a:t>
          </a:r>
          <a:r>
            <a:rPr lang="en-US" dirty="0" err="1"/>
            <a:t>blackbox</a:t>
          </a:r>
          <a:r>
            <a:rPr lang="en-US" dirty="0"/>
            <a:t> models with SHAP (and upload explanations to AML) (Sonya)</a:t>
          </a:r>
        </a:p>
      </dgm:t>
    </dgm:pt>
    <dgm:pt modelId="{2933F9DE-6A00-45FE-BB5F-458770C939E7}" type="parTrans" cxnId="{A3A419A7-B8F4-4CC4-9034-BB53A549061E}">
      <dgm:prSet/>
      <dgm:spPr/>
      <dgm:t>
        <a:bodyPr/>
        <a:lstStyle/>
        <a:p>
          <a:endParaRPr lang="en-US"/>
        </a:p>
      </dgm:t>
    </dgm:pt>
    <dgm:pt modelId="{CDA2E91E-4018-46AA-90AD-B22B9C69FCD1}" type="sibTrans" cxnId="{A3A419A7-B8F4-4CC4-9034-BB53A549061E}">
      <dgm:prSet/>
      <dgm:spPr/>
      <dgm:t>
        <a:bodyPr/>
        <a:lstStyle/>
        <a:p>
          <a:endParaRPr lang="en-US"/>
        </a:p>
      </dgm:t>
    </dgm:pt>
    <dgm:pt modelId="{C7D4ADC0-BC59-40DB-958D-3EE74468EC45}">
      <dgm:prSet/>
      <dgm:spPr/>
      <dgm:t>
        <a:bodyPr/>
        <a:lstStyle/>
        <a:p>
          <a:pPr>
            <a:defRPr b="1"/>
          </a:pPr>
          <a:r>
            <a:rPr lang="en-US"/>
            <a:t>14:00 – 14:25</a:t>
          </a:r>
        </a:p>
      </dgm:t>
    </dgm:pt>
    <dgm:pt modelId="{F58D2DA8-7002-488C-B580-4E83972C9443}" type="parTrans" cxnId="{EF70029F-A8E9-46FA-96CA-417B0A9A7AB3}">
      <dgm:prSet/>
      <dgm:spPr/>
      <dgm:t>
        <a:bodyPr/>
        <a:lstStyle/>
        <a:p>
          <a:endParaRPr lang="en-US"/>
        </a:p>
      </dgm:t>
    </dgm:pt>
    <dgm:pt modelId="{1C66B427-3DF7-48DF-99A1-A906AB000CF5}" type="sibTrans" cxnId="{EF70029F-A8E9-46FA-96CA-417B0A9A7AB3}">
      <dgm:prSet/>
      <dgm:spPr/>
      <dgm:t>
        <a:bodyPr/>
        <a:lstStyle/>
        <a:p>
          <a:endParaRPr lang="en-US"/>
        </a:p>
      </dgm:t>
    </dgm:pt>
    <dgm:pt modelId="{5B15AFEB-6E27-42B3-AB91-4DF337A80E01}">
      <dgm:prSet/>
      <dgm:spPr/>
      <dgm:t>
        <a:bodyPr/>
        <a:lstStyle/>
        <a:p>
          <a:r>
            <a:rPr lang="en-US" dirty="0"/>
            <a:t>Run interpretability on AML (Sonya)</a:t>
          </a:r>
        </a:p>
      </dgm:t>
    </dgm:pt>
    <dgm:pt modelId="{9B79FFC0-D53E-4C56-B230-A67AB3B6DB8F}" type="parTrans" cxnId="{F7EF762F-B8E1-4401-B719-11657BCCD7D0}">
      <dgm:prSet/>
      <dgm:spPr/>
      <dgm:t>
        <a:bodyPr/>
        <a:lstStyle/>
        <a:p>
          <a:endParaRPr lang="en-US"/>
        </a:p>
      </dgm:t>
    </dgm:pt>
    <dgm:pt modelId="{869DD260-FB6D-4788-9505-A572FC92A1FC}" type="sibTrans" cxnId="{F7EF762F-B8E1-4401-B719-11657BCCD7D0}">
      <dgm:prSet/>
      <dgm:spPr/>
      <dgm:t>
        <a:bodyPr/>
        <a:lstStyle/>
        <a:p>
          <a:endParaRPr lang="en-US"/>
        </a:p>
      </dgm:t>
    </dgm:pt>
    <dgm:pt modelId="{5FA7915B-0C7C-456E-B319-26DD70E4D9C9}">
      <dgm:prSet/>
      <dgm:spPr/>
      <dgm:t>
        <a:bodyPr/>
        <a:lstStyle/>
        <a:p>
          <a:pPr>
            <a:defRPr b="1"/>
          </a:pPr>
          <a:r>
            <a:rPr lang="en-US"/>
            <a:t>14:25 – 14:50</a:t>
          </a:r>
        </a:p>
      </dgm:t>
    </dgm:pt>
    <dgm:pt modelId="{6105456E-5563-4DF5-A778-D5C96B7A2461}" type="parTrans" cxnId="{487A94BC-C14D-4D37-B0C9-9BD7CA977834}">
      <dgm:prSet/>
      <dgm:spPr/>
      <dgm:t>
        <a:bodyPr/>
        <a:lstStyle/>
        <a:p>
          <a:endParaRPr lang="en-US"/>
        </a:p>
      </dgm:t>
    </dgm:pt>
    <dgm:pt modelId="{DF569948-EBE5-4A88-8E4C-A58842E4BE5F}" type="sibTrans" cxnId="{487A94BC-C14D-4D37-B0C9-9BD7CA977834}">
      <dgm:prSet/>
      <dgm:spPr/>
      <dgm:t>
        <a:bodyPr/>
        <a:lstStyle/>
        <a:p>
          <a:endParaRPr lang="en-US"/>
        </a:p>
      </dgm:t>
    </dgm:pt>
    <dgm:pt modelId="{C222242B-5530-46C1-A2AB-6D71DF30DA59}">
      <dgm:prSet/>
      <dgm:spPr/>
      <dgm:t>
        <a:bodyPr/>
        <a:lstStyle/>
        <a:p>
          <a:r>
            <a:rPr lang="en-US" dirty="0"/>
            <a:t>Model fairness assessment and unfairness mitigation (Malika)</a:t>
          </a:r>
        </a:p>
      </dgm:t>
    </dgm:pt>
    <dgm:pt modelId="{B86AA4DF-F4D4-4302-BCCE-48192BA823B6}" type="parTrans" cxnId="{B02805CC-AD9A-4B1E-8D6D-DB05C343B7CA}">
      <dgm:prSet/>
      <dgm:spPr/>
      <dgm:t>
        <a:bodyPr/>
        <a:lstStyle/>
        <a:p>
          <a:endParaRPr lang="en-US"/>
        </a:p>
      </dgm:t>
    </dgm:pt>
    <dgm:pt modelId="{8ECCBC5F-583B-4716-BBAB-3FC99B8BA9AA}" type="sibTrans" cxnId="{B02805CC-AD9A-4B1E-8D6D-DB05C343B7CA}">
      <dgm:prSet/>
      <dgm:spPr/>
      <dgm:t>
        <a:bodyPr/>
        <a:lstStyle/>
        <a:p>
          <a:endParaRPr lang="en-US"/>
        </a:p>
      </dgm:t>
    </dgm:pt>
    <dgm:pt modelId="{EBF5CCD6-DFA0-40E1-A9CB-1D00E4EB0BF7}">
      <dgm:prSet/>
      <dgm:spPr/>
      <dgm:t>
        <a:bodyPr/>
        <a:lstStyle/>
        <a:p>
          <a:pPr>
            <a:defRPr b="1"/>
          </a:pPr>
          <a:r>
            <a:rPr lang="en-US"/>
            <a:t>14:50 – 15:00</a:t>
          </a:r>
        </a:p>
      </dgm:t>
    </dgm:pt>
    <dgm:pt modelId="{EC4E9C5E-B1AC-4390-948D-4E7D43E3550F}" type="parTrans" cxnId="{952449A8-4465-4276-8B39-DE5C5AC6BAE4}">
      <dgm:prSet/>
      <dgm:spPr/>
      <dgm:t>
        <a:bodyPr/>
        <a:lstStyle/>
        <a:p>
          <a:endParaRPr lang="en-US"/>
        </a:p>
      </dgm:t>
    </dgm:pt>
    <dgm:pt modelId="{B4E43978-39CA-4A60-BBD6-846DC859D09F}" type="sibTrans" cxnId="{952449A8-4465-4276-8B39-DE5C5AC6BAE4}">
      <dgm:prSet/>
      <dgm:spPr/>
      <dgm:t>
        <a:bodyPr/>
        <a:lstStyle/>
        <a:p>
          <a:endParaRPr lang="en-US"/>
        </a:p>
      </dgm:t>
    </dgm:pt>
    <dgm:pt modelId="{EEB589BF-E02C-4D12-A252-923B64A8B881}">
      <dgm:prSet/>
      <dgm:spPr/>
      <dgm:t>
        <a:bodyPr/>
        <a:lstStyle/>
        <a:p>
          <a:r>
            <a:rPr lang="en-US" dirty="0"/>
            <a:t>Q&amp;A/Wrap up (all)</a:t>
          </a:r>
        </a:p>
      </dgm:t>
    </dgm:pt>
    <dgm:pt modelId="{27E68424-2FD3-4F1F-9521-128289012BD2}" type="parTrans" cxnId="{2965229F-7087-48E5-A635-4E431D3C70B2}">
      <dgm:prSet/>
      <dgm:spPr/>
      <dgm:t>
        <a:bodyPr/>
        <a:lstStyle/>
        <a:p>
          <a:endParaRPr lang="en-US"/>
        </a:p>
      </dgm:t>
    </dgm:pt>
    <dgm:pt modelId="{CFF7A3FC-5E5C-4EC2-B697-F1EBCB08CBB9}" type="sibTrans" cxnId="{2965229F-7087-48E5-A635-4E431D3C70B2}">
      <dgm:prSet/>
      <dgm:spPr/>
      <dgm:t>
        <a:bodyPr/>
        <a:lstStyle/>
        <a:p>
          <a:endParaRPr lang="en-US"/>
        </a:p>
      </dgm:t>
    </dgm:pt>
    <dgm:pt modelId="{A2877C09-A7AE-BC45-B4AA-AD4975DBE41A}" type="pres">
      <dgm:prSet presAssocID="{1A4310C0-8BA5-42C6-987F-0EC7806DCC48}" presName="root" presStyleCnt="0">
        <dgm:presLayoutVars>
          <dgm:chMax/>
          <dgm:chPref/>
          <dgm:animLvl val="lvl"/>
        </dgm:presLayoutVars>
      </dgm:prSet>
      <dgm:spPr/>
    </dgm:pt>
    <dgm:pt modelId="{164B6E67-9F31-294B-98EF-84F0A4927E4C}" type="pres">
      <dgm:prSet presAssocID="{1A4310C0-8BA5-42C6-987F-0EC7806DCC48}" presName="divider" presStyleLbl="fgAcc1" presStyleIdx="0" presStyleCnt="1"/>
      <dgm:spPr/>
    </dgm:pt>
    <dgm:pt modelId="{A238AA5F-69FE-C14D-A96E-701F25426AF4}" type="pres">
      <dgm:prSet presAssocID="{1A4310C0-8BA5-42C6-987F-0EC7806DCC48}" presName="nodes" presStyleCnt="0">
        <dgm:presLayoutVars>
          <dgm:chMax/>
          <dgm:chPref/>
          <dgm:animLvl val="lvl"/>
        </dgm:presLayoutVars>
      </dgm:prSet>
      <dgm:spPr/>
    </dgm:pt>
    <dgm:pt modelId="{75F566D5-97B2-7846-9D15-00019783EA24}" type="pres">
      <dgm:prSet presAssocID="{4EBADCBA-D466-4DDD-A81B-35A07B60804B}" presName="composite" presStyleCnt="0"/>
      <dgm:spPr/>
    </dgm:pt>
    <dgm:pt modelId="{4218D8D3-6575-5A49-AF1A-8A30A2349134}" type="pres">
      <dgm:prSet presAssocID="{4EBADCBA-D466-4DDD-A81B-35A07B60804B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6416EC23-88A4-724C-9CE5-93971A1EC612}" type="pres">
      <dgm:prSet presAssocID="{4EBADCBA-D466-4DDD-A81B-35A07B60804B}" presName="L2TextContainerWrapper" presStyleCnt="0">
        <dgm:presLayoutVars>
          <dgm:bulletEnabled val="1"/>
        </dgm:presLayoutVars>
      </dgm:prSet>
      <dgm:spPr/>
    </dgm:pt>
    <dgm:pt modelId="{8BAEDF98-7094-474E-9D8C-72120AC5FFB1}" type="pres">
      <dgm:prSet presAssocID="{4EBADCBA-D466-4DDD-A81B-35A07B60804B}" presName="L2TextContainer" presStyleLbl="bgAccFollowNode1" presStyleIdx="0" presStyleCnt="7"/>
      <dgm:spPr/>
    </dgm:pt>
    <dgm:pt modelId="{5D2A2AC5-94BD-1440-B0EF-121DE70A038F}" type="pres">
      <dgm:prSet presAssocID="{4EBADCBA-D466-4DDD-A81B-35A07B60804B}" presName="FlexibleEmptyPlaceHolder" presStyleCnt="0"/>
      <dgm:spPr/>
    </dgm:pt>
    <dgm:pt modelId="{5B81A4F2-FF26-DD4E-98FD-E18A4F1A0A08}" type="pres">
      <dgm:prSet presAssocID="{4EBADCBA-D466-4DDD-A81B-35A07B60804B}" presName="ConnectLine" presStyleLbl="sibTrans1D1" presStyleIdx="0" presStyleCnt="7"/>
      <dgm:spPr/>
    </dgm:pt>
    <dgm:pt modelId="{D59FA20A-206C-B645-93A1-8061BC07F496}" type="pres">
      <dgm:prSet presAssocID="{4EBADCBA-D466-4DDD-A81B-35A07B60804B}" presName="ConnectorPoint" presStyleLbl="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8AAC824-6424-064B-8CDE-F4D3F696AD78}" type="pres">
      <dgm:prSet presAssocID="{4EBADCBA-D466-4DDD-A81B-35A07B60804B}" presName="EmptyPlaceHolder" presStyleCnt="0"/>
      <dgm:spPr/>
    </dgm:pt>
    <dgm:pt modelId="{DBC0E0CF-4F60-0349-A3FB-403672B1B672}" type="pres">
      <dgm:prSet presAssocID="{21E4D90C-94E3-47D1-B962-7CCBA9A310EE}" presName="spaceBetweenRectangles" presStyleCnt="0"/>
      <dgm:spPr/>
    </dgm:pt>
    <dgm:pt modelId="{EC6AD3E3-9EF6-C145-8FEC-DA87010803C3}" type="pres">
      <dgm:prSet presAssocID="{0F09A172-3F7E-4744-B984-AAECEB2FFB24}" presName="composite" presStyleCnt="0"/>
      <dgm:spPr/>
    </dgm:pt>
    <dgm:pt modelId="{473AE7BD-4F5A-F345-8FE0-CD7F10E0FA5F}" type="pres">
      <dgm:prSet presAssocID="{0F09A172-3F7E-4744-B984-AAECEB2FFB24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02717593-FCE9-E845-89DB-A68AAF82D0EF}" type="pres">
      <dgm:prSet presAssocID="{0F09A172-3F7E-4744-B984-AAECEB2FFB24}" presName="L2TextContainerWrapper" presStyleCnt="0">
        <dgm:presLayoutVars>
          <dgm:bulletEnabled val="1"/>
        </dgm:presLayoutVars>
      </dgm:prSet>
      <dgm:spPr/>
    </dgm:pt>
    <dgm:pt modelId="{1B549606-A079-1F46-8AE1-3DBBA63D021E}" type="pres">
      <dgm:prSet presAssocID="{0F09A172-3F7E-4744-B984-AAECEB2FFB24}" presName="L2TextContainer" presStyleLbl="bgAccFollowNode1" presStyleIdx="1" presStyleCnt="7"/>
      <dgm:spPr/>
    </dgm:pt>
    <dgm:pt modelId="{B6676DC8-A045-9943-9281-C96F7231C1F9}" type="pres">
      <dgm:prSet presAssocID="{0F09A172-3F7E-4744-B984-AAECEB2FFB24}" presName="FlexibleEmptyPlaceHolder" presStyleCnt="0"/>
      <dgm:spPr/>
    </dgm:pt>
    <dgm:pt modelId="{EAEADB99-FB13-4944-A181-7A9A36B40599}" type="pres">
      <dgm:prSet presAssocID="{0F09A172-3F7E-4744-B984-AAECEB2FFB24}" presName="ConnectLine" presStyleLbl="sibTrans1D1" presStyleIdx="1" presStyleCnt="7"/>
      <dgm:spPr/>
    </dgm:pt>
    <dgm:pt modelId="{1290C165-C01F-4A41-B43F-3525989B82CF}" type="pres">
      <dgm:prSet presAssocID="{0F09A172-3F7E-4744-B984-AAECEB2FFB24}" presName="ConnectorPoint" presStyleLbl="node1" presStyleIdx="1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D256ACC-13B3-E546-BB3E-78B52C3612F1}" type="pres">
      <dgm:prSet presAssocID="{0F09A172-3F7E-4744-B984-AAECEB2FFB24}" presName="EmptyPlaceHolder" presStyleCnt="0"/>
      <dgm:spPr/>
    </dgm:pt>
    <dgm:pt modelId="{7B824A22-1157-AE4A-ABFE-255FFEC26F13}" type="pres">
      <dgm:prSet presAssocID="{F444D8F4-A51F-4819-B58B-09FB279EF7FA}" presName="spaceBetweenRectangles" presStyleCnt="0"/>
      <dgm:spPr/>
    </dgm:pt>
    <dgm:pt modelId="{17549EA0-B05B-9940-AAE0-F7E1F5C7159E}" type="pres">
      <dgm:prSet presAssocID="{44A46390-5A02-4573-8BCF-A55C10522E84}" presName="composite" presStyleCnt="0"/>
      <dgm:spPr/>
    </dgm:pt>
    <dgm:pt modelId="{3448048D-F583-4F4F-A7CC-CE8EC22038FF}" type="pres">
      <dgm:prSet presAssocID="{44A46390-5A02-4573-8BCF-A55C10522E84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6D1F7243-39F0-3F48-AD6D-89ED1C5B918E}" type="pres">
      <dgm:prSet presAssocID="{44A46390-5A02-4573-8BCF-A55C10522E84}" presName="L2TextContainerWrapper" presStyleCnt="0">
        <dgm:presLayoutVars>
          <dgm:bulletEnabled val="1"/>
        </dgm:presLayoutVars>
      </dgm:prSet>
      <dgm:spPr/>
    </dgm:pt>
    <dgm:pt modelId="{E8EE6523-A728-414A-83AC-EC52526D413D}" type="pres">
      <dgm:prSet presAssocID="{44A46390-5A02-4573-8BCF-A55C10522E84}" presName="L2TextContainer" presStyleLbl="bgAccFollowNode1" presStyleIdx="2" presStyleCnt="7"/>
      <dgm:spPr/>
    </dgm:pt>
    <dgm:pt modelId="{3FB9A3B7-AA68-F64E-AC53-16172F0A2949}" type="pres">
      <dgm:prSet presAssocID="{44A46390-5A02-4573-8BCF-A55C10522E84}" presName="FlexibleEmptyPlaceHolder" presStyleCnt="0"/>
      <dgm:spPr/>
    </dgm:pt>
    <dgm:pt modelId="{E9892034-542D-5F44-A034-56CFFC4E6554}" type="pres">
      <dgm:prSet presAssocID="{44A46390-5A02-4573-8BCF-A55C10522E84}" presName="ConnectLine" presStyleLbl="sibTrans1D1" presStyleIdx="2" presStyleCnt="7"/>
      <dgm:spPr/>
    </dgm:pt>
    <dgm:pt modelId="{47121018-70FE-9847-B226-42005BFF19D4}" type="pres">
      <dgm:prSet presAssocID="{44A46390-5A02-4573-8BCF-A55C10522E84}" presName="ConnectorPoint" presStyleLbl="node1" presStyleIdx="2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F0D75B7-D221-AD49-AA4B-191429FD63F8}" type="pres">
      <dgm:prSet presAssocID="{44A46390-5A02-4573-8BCF-A55C10522E84}" presName="EmptyPlaceHolder" presStyleCnt="0"/>
      <dgm:spPr/>
    </dgm:pt>
    <dgm:pt modelId="{10F0842D-A724-2949-B1FC-423D84C99794}" type="pres">
      <dgm:prSet presAssocID="{80DEA5A2-3DFC-480F-B7A1-98E4593A247D}" presName="spaceBetweenRectangles" presStyleCnt="0"/>
      <dgm:spPr/>
    </dgm:pt>
    <dgm:pt modelId="{17BF0F41-3772-9549-950E-648871699C99}" type="pres">
      <dgm:prSet presAssocID="{76AE7EB3-ECD5-46C6-8590-A963BCE84FB1}" presName="composite" presStyleCnt="0"/>
      <dgm:spPr/>
    </dgm:pt>
    <dgm:pt modelId="{8903A50B-3E67-D649-BFEB-B277D721056B}" type="pres">
      <dgm:prSet presAssocID="{76AE7EB3-ECD5-46C6-8590-A963BCE84FB1}" presName="L1TextContainer" presStyleLbl="alignNode1" presStyleIdx="3" presStyleCnt="7">
        <dgm:presLayoutVars>
          <dgm:chMax val="1"/>
          <dgm:chPref val="1"/>
          <dgm:bulletEnabled val="1"/>
        </dgm:presLayoutVars>
      </dgm:prSet>
      <dgm:spPr/>
    </dgm:pt>
    <dgm:pt modelId="{2706CFFD-3FFF-CD4C-B0C8-FE3A93A0F01E}" type="pres">
      <dgm:prSet presAssocID="{76AE7EB3-ECD5-46C6-8590-A963BCE84FB1}" presName="L2TextContainerWrapper" presStyleCnt="0">
        <dgm:presLayoutVars>
          <dgm:bulletEnabled val="1"/>
        </dgm:presLayoutVars>
      </dgm:prSet>
      <dgm:spPr/>
    </dgm:pt>
    <dgm:pt modelId="{572A90B9-19EC-8848-9012-8E8EA8FAA6EB}" type="pres">
      <dgm:prSet presAssocID="{76AE7EB3-ECD5-46C6-8590-A963BCE84FB1}" presName="L2TextContainer" presStyleLbl="bgAccFollowNode1" presStyleIdx="3" presStyleCnt="7"/>
      <dgm:spPr/>
    </dgm:pt>
    <dgm:pt modelId="{3C9D18EC-B4F3-8A48-8655-E8E01468D0EE}" type="pres">
      <dgm:prSet presAssocID="{76AE7EB3-ECD5-46C6-8590-A963BCE84FB1}" presName="FlexibleEmptyPlaceHolder" presStyleCnt="0"/>
      <dgm:spPr/>
    </dgm:pt>
    <dgm:pt modelId="{6F3B2854-602B-F445-A594-5D0B7990A565}" type="pres">
      <dgm:prSet presAssocID="{76AE7EB3-ECD5-46C6-8590-A963BCE84FB1}" presName="ConnectLine" presStyleLbl="sibTrans1D1" presStyleIdx="3" presStyleCnt="7"/>
      <dgm:spPr/>
    </dgm:pt>
    <dgm:pt modelId="{E44F51AD-70FD-D546-99C2-8DBBFC3782FB}" type="pres">
      <dgm:prSet presAssocID="{76AE7EB3-ECD5-46C6-8590-A963BCE84FB1}" presName="ConnectorPoint" presStyleLbl="node1" presStyleIdx="3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8DFBA9B-791C-FD43-8949-F22817C41D7E}" type="pres">
      <dgm:prSet presAssocID="{76AE7EB3-ECD5-46C6-8590-A963BCE84FB1}" presName="EmptyPlaceHolder" presStyleCnt="0"/>
      <dgm:spPr/>
    </dgm:pt>
    <dgm:pt modelId="{FA2F5589-5AC1-6443-B9D5-260D5FDFAA88}" type="pres">
      <dgm:prSet presAssocID="{B9E322FF-D665-45BD-BA72-AB87852E5AF2}" presName="spaceBetweenRectangles" presStyleCnt="0"/>
      <dgm:spPr/>
    </dgm:pt>
    <dgm:pt modelId="{B485504A-4ABD-7F48-96CB-69B6C8D314B7}" type="pres">
      <dgm:prSet presAssocID="{C7D4ADC0-BC59-40DB-958D-3EE74468EC45}" presName="composite" presStyleCnt="0"/>
      <dgm:spPr/>
    </dgm:pt>
    <dgm:pt modelId="{3ADF6CE9-F145-6C40-8134-F605DC8DF8D7}" type="pres">
      <dgm:prSet presAssocID="{C7D4ADC0-BC59-40DB-958D-3EE74468EC45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BAE1F22D-9381-FE49-9362-64DCE41BD079}" type="pres">
      <dgm:prSet presAssocID="{C7D4ADC0-BC59-40DB-958D-3EE74468EC45}" presName="L2TextContainerWrapper" presStyleCnt="0">
        <dgm:presLayoutVars>
          <dgm:bulletEnabled val="1"/>
        </dgm:presLayoutVars>
      </dgm:prSet>
      <dgm:spPr/>
    </dgm:pt>
    <dgm:pt modelId="{18BB132C-E537-5F4B-87A9-586906FAFA71}" type="pres">
      <dgm:prSet presAssocID="{C7D4ADC0-BC59-40DB-958D-3EE74468EC45}" presName="L2TextContainer" presStyleLbl="bgAccFollowNode1" presStyleIdx="4" presStyleCnt="7"/>
      <dgm:spPr/>
    </dgm:pt>
    <dgm:pt modelId="{C20ACFA1-99D5-7D4D-9226-3ECD08BB12A5}" type="pres">
      <dgm:prSet presAssocID="{C7D4ADC0-BC59-40DB-958D-3EE74468EC45}" presName="FlexibleEmptyPlaceHolder" presStyleCnt="0"/>
      <dgm:spPr/>
    </dgm:pt>
    <dgm:pt modelId="{90AE379C-1B89-214F-8A89-EEE136E03EB7}" type="pres">
      <dgm:prSet presAssocID="{C7D4ADC0-BC59-40DB-958D-3EE74468EC45}" presName="ConnectLine" presStyleLbl="sibTrans1D1" presStyleIdx="4" presStyleCnt="7"/>
      <dgm:spPr/>
    </dgm:pt>
    <dgm:pt modelId="{974E0A75-6D30-6B4D-8360-1293B864C410}" type="pres">
      <dgm:prSet presAssocID="{C7D4ADC0-BC59-40DB-958D-3EE74468EC45}" presName="ConnectorPoint" presStyleLbl="node1" presStyleIdx="4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528299E-3D7D-424B-A162-1CED01678711}" type="pres">
      <dgm:prSet presAssocID="{C7D4ADC0-BC59-40DB-958D-3EE74468EC45}" presName="EmptyPlaceHolder" presStyleCnt="0"/>
      <dgm:spPr/>
    </dgm:pt>
    <dgm:pt modelId="{73008F69-28CB-9142-8E54-8CED230B6201}" type="pres">
      <dgm:prSet presAssocID="{1C66B427-3DF7-48DF-99A1-A906AB000CF5}" presName="spaceBetweenRectangles" presStyleCnt="0"/>
      <dgm:spPr/>
    </dgm:pt>
    <dgm:pt modelId="{7724EA4E-6306-E14B-B371-BFE13A23EA79}" type="pres">
      <dgm:prSet presAssocID="{5FA7915B-0C7C-456E-B319-26DD70E4D9C9}" presName="composite" presStyleCnt="0"/>
      <dgm:spPr/>
    </dgm:pt>
    <dgm:pt modelId="{90DB933C-6E35-5E48-8371-F37E7A1FFE53}" type="pres">
      <dgm:prSet presAssocID="{5FA7915B-0C7C-456E-B319-26DD70E4D9C9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</dgm:pt>
    <dgm:pt modelId="{6808A7DD-486E-664E-B22C-5B13A69D6EFF}" type="pres">
      <dgm:prSet presAssocID="{5FA7915B-0C7C-456E-B319-26DD70E4D9C9}" presName="L2TextContainerWrapper" presStyleCnt="0">
        <dgm:presLayoutVars>
          <dgm:bulletEnabled val="1"/>
        </dgm:presLayoutVars>
      </dgm:prSet>
      <dgm:spPr/>
    </dgm:pt>
    <dgm:pt modelId="{661774FE-72C1-EB48-A526-CA9D0725B18F}" type="pres">
      <dgm:prSet presAssocID="{5FA7915B-0C7C-456E-B319-26DD70E4D9C9}" presName="L2TextContainer" presStyleLbl="bgAccFollowNode1" presStyleIdx="5" presStyleCnt="7"/>
      <dgm:spPr/>
    </dgm:pt>
    <dgm:pt modelId="{B818BD82-9DD5-0048-A5C1-0EEECEB35698}" type="pres">
      <dgm:prSet presAssocID="{5FA7915B-0C7C-456E-B319-26DD70E4D9C9}" presName="FlexibleEmptyPlaceHolder" presStyleCnt="0"/>
      <dgm:spPr/>
    </dgm:pt>
    <dgm:pt modelId="{2E618A39-8B88-CA4F-90DE-8AB2DBC6609A}" type="pres">
      <dgm:prSet presAssocID="{5FA7915B-0C7C-456E-B319-26DD70E4D9C9}" presName="ConnectLine" presStyleLbl="sibTrans1D1" presStyleIdx="5" presStyleCnt="7"/>
      <dgm:spPr/>
    </dgm:pt>
    <dgm:pt modelId="{C22275B0-DD5C-074D-8306-3ADD551DBC13}" type="pres">
      <dgm:prSet presAssocID="{5FA7915B-0C7C-456E-B319-26DD70E4D9C9}" presName="ConnectorPoint" presStyleLbl="node1" presStyleIdx="5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AB4BEBD-B603-B14A-AEF8-A37AEBE85F38}" type="pres">
      <dgm:prSet presAssocID="{5FA7915B-0C7C-456E-B319-26DD70E4D9C9}" presName="EmptyPlaceHolder" presStyleCnt="0"/>
      <dgm:spPr/>
    </dgm:pt>
    <dgm:pt modelId="{BCC2A4C9-3854-264C-BFBE-F61BDA44930B}" type="pres">
      <dgm:prSet presAssocID="{DF569948-EBE5-4A88-8E4C-A58842E4BE5F}" presName="spaceBetweenRectangles" presStyleCnt="0"/>
      <dgm:spPr/>
    </dgm:pt>
    <dgm:pt modelId="{EDCAE934-7723-8249-BA0B-B0230F8B0975}" type="pres">
      <dgm:prSet presAssocID="{EBF5CCD6-DFA0-40E1-A9CB-1D00E4EB0BF7}" presName="composite" presStyleCnt="0"/>
      <dgm:spPr/>
    </dgm:pt>
    <dgm:pt modelId="{F5468D02-0AAF-5A4F-A98F-5274FBB8257C}" type="pres">
      <dgm:prSet presAssocID="{EBF5CCD6-DFA0-40E1-A9CB-1D00E4EB0BF7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</dgm:pt>
    <dgm:pt modelId="{3F869299-56A0-7B40-A51C-625A0DD7DBD7}" type="pres">
      <dgm:prSet presAssocID="{EBF5CCD6-DFA0-40E1-A9CB-1D00E4EB0BF7}" presName="L2TextContainerWrapper" presStyleCnt="0">
        <dgm:presLayoutVars>
          <dgm:bulletEnabled val="1"/>
        </dgm:presLayoutVars>
      </dgm:prSet>
      <dgm:spPr/>
    </dgm:pt>
    <dgm:pt modelId="{CBCF6A5A-2508-C744-8C57-A66BC3EAF9DC}" type="pres">
      <dgm:prSet presAssocID="{EBF5CCD6-DFA0-40E1-A9CB-1D00E4EB0BF7}" presName="L2TextContainer" presStyleLbl="bgAccFollowNode1" presStyleIdx="6" presStyleCnt="7"/>
      <dgm:spPr/>
    </dgm:pt>
    <dgm:pt modelId="{DFBC8FC7-5BB9-9641-AC5C-3D132701C474}" type="pres">
      <dgm:prSet presAssocID="{EBF5CCD6-DFA0-40E1-A9CB-1D00E4EB0BF7}" presName="FlexibleEmptyPlaceHolder" presStyleCnt="0"/>
      <dgm:spPr/>
    </dgm:pt>
    <dgm:pt modelId="{D90BA49B-06DA-494B-80EA-3507FE310DD2}" type="pres">
      <dgm:prSet presAssocID="{EBF5CCD6-DFA0-40E1-A9CB-1D00E4EB0BF7}" presName="ConnectLine" presStyleLbl="sibTrans1D1" presStyleIdx="6" presStyleCnt="7"/>
      <dgm:spPr/>
    </dgm:pt>
    <dgm:pt modelId="{32DC2D9A-9C6D-AA4B-8CA8-E9D630D3F0CE}" type="pres">
      <dgm:prSet presAssocID="{EBF5CCD6-DFA0-40E1-A9CB-1D00E4EB0BF7}" presName="ConnectorPoint" presStyleLbl="node1" presStyleIdx="6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3CF1C0B-11C0-034B-8E25-B1C0D08D7160}" type="pres">
      <dgm:prSet presAssocID="{EBF5CCD6-DFA0-40E1-A9CB-1D00E4EB0BF7}" presName="EmptyPlaceHolder" presStyleCnt="0"/>
      <dgm:spPr/>
    </dgm:pt>
  </dgm:ptLst>
  <dgm:cxnLst>
    <dgm:cxn modelId="{6109A702-8752-AA4F-AAAE-750294CF0781}" type="presOf" srcId="{4EBADCBA-D466-4DDD-A81B-35A07B60804B}" destId="{4218D8D3-6575-5A49-AF1A-8A30A2349134}" srcOrd="0" destOrd="0" presId="urn:microsoft.com/office/officeart/2017/3/layout/HorizontalLabelsTimeline"/>
    <dgm:cxn modelId="{CE877F05-026D-4EB8-909A-401F5EEE4598}" srcId="{1A4310C0-8BA5-42C6-987F-0EC7806DCC48}" destId="{0F09A172-3F7E-4744-B984-AAECEB2FFB24}" srcOrd="1" destOrd="0" parTransId="{3E35612D-5E9B-4765-A4DE-690864CA3431}" sibTransId="{F444D8F4-A51F-4819-B58B-09FB279EF7FA}"/>
    <dgm:cxn modelId="{4230EB08-283C-DE4D-BE39-D1CB80246760}" type="presOf" srcId="{3A5F20E9-312E-48AF-B37A-C1D95A5A688A}" destId="{572A90B9-19EC-8848-9012-8E8EA8FAA6EB}" srcOrd="0" destOrd="0" presId="urn:microsoft.com/office/officeart/2017/3/layout/HorizontalLabelsTimeline"/>
    <dgm:cxn modelId="{42235C10-2085-EF40-B811-5BFFE0F24555}" type="presOf" srcId="{5104DF1C-25AB-4604-9422-DE547BD1B19B}" destId="{E8EE6523-A728-414A-83AC-EC52526D413D}" srcOrd="0" destOrd="0" presId="urn:microsoft.com/office/officeart/2017/3/layout/HorizontalLabelsTimeline"/>
    <dgm:cxn modelId="{FE019713-0013-7747-B5FC-F857F3FCEDEF}" type="presOf" srcId="{C7D4ADC0-BC59-40DB-958D-3EE74468EC45}" destId="{3ADF6CE9-F145-6C40-8134-F605DC8DF8D7}" srcOrd="0" destOrd="0" presId="urn:microsoft.com/office/officeart/2017/3/layout/HorizontalLabelsTimeline"/>
    <dgm:cxn modelId="{F7EF762F-B8E1-4401-B719-11657BCCD7D0}" srcId="{C7D4ADC0-BC59-40DB-958D-3EE74468EC45}" destId="{5B15AFEB-6E27-42B3-AB91-4DF337A80E01}" srcOrd="0" destOrd="0" parTransId="{9B79FFC0-D53E-4C56-B230-A67AB3B6DB8F}" sibTransId="{869DD260-FB6D-4788-9505-A572FC92A1FC}"/>
    <dgm:cxn modelId="{5BC7053F-5B45-AC42-B936-D14EC525B0BC}" type="presOf" srcId="{5B15AFEB-6E27-42B3-AB91-4DF337A80E01}" destId="{18BB132C-E537-5F4B-87A9-586906FAFA71}" srcOrd="0" destOrd="0" presId="urn:microsoft.com/office/officeart/2017/3/layout/HorizontalLabelsTimeline"/>
    <dgm:cxn modelId="{DCADEA4B-AF4E-904A-890F-82194A9B2EAB}" type="presOf" srcId="{76AE7EB3-ECD5-46C6-8590-A963BCE84FB1}" destId="{8903A50B-3E67-D649-BFEB-B277D721056B}" srcOrd="0" destOrd="0" presId="urn:microsoft.com/office/officeart/2017/3/layout/HorizontalLabelsTimeline"/>
    <dgm:cxn modelId="{8CF3836C-71AF-F14A-8B81-E18457692F2A}" type="presOf" srcId="{1A4310C0-8BA5-42C6-987F-0EC7806DCC48}" destId="{A2877C09-A7AE-BC45-B4AA-AD4975DBE41A}" srcOrd="0" destOrd="0" presId="urn:microsoft.com/office/officeart/2017/3/layout/HorizontalLabelsTimeline"/>
    <dgm:cxn modelId="{6DE9C475-3508-394E-A0D9-685C1FBE2CC0}" type="presOf" srcId="{24137151-1E71-4C97-9191-0C4A6A92869E}" destId="{8BAEDF98-7094-474E-9D8C-72120AC5FFB1}" srcOrd="0" destOrd="0" presId="urn:microsoft.com/office/officeart/2017/3/layout/HorizontalLabelsTimeline"/>
    <dgm:cxn modelId="{20B6FE78-7F43-464D-80A3-E6DFA88F6702}" type="presOf" srcId="{C222242B-5530-46C1-A2AB-6D71DF30DA59}" destId="{661774FE-72C1-EB48-A526-CA9D0725B18F}" srcOrd="0" destOrd="0" presId="urn:microsoft.com/office/officeart/2017/3/layout/HorizontalLabelsTimeline"/>
    <dgm:cxn modelId="{6AB94A7C-793B-436A-9553-5B1739CC9AF5}" srcId="{4EBADCBA-D466-4DDD-A81B-35A07B60804B}" destId="{24137151-1E71-4C97-9191-0C4A6A92869E}" srcOrd="0" destOrd="0" parTransId="{3B59F4BC-1892-44EC-A78F-D8B4FAD65892}" sibTransId="{7EE7664B-9208-4ACD-9E54-E9C7BC8F2F68}"/>
    <dgm:cxn modelId="{00578A8D-CF22-43E3-AF0E-7C86BC250CAC}" srcId="{1A4310C0-8BA5-42C6-987F-0EC7806DCC48}" destId="{76AE7EB3-ECD5-46C6-8590-A963BCE84FB1}" srcOrd="3" destOrd="0" parTransId="{369E7BAF-2039-4198-958D-EC09B6CDC2DD}" sibTransId="{B9E322FF-D665-45BD-BA72-AB87852E5AF2}"/>
    <dgm:cxn modelId="{10380C96-67FA-2B4E-8A42-2250D72B8BB4}" type="presOf" srcId="{5FA7915B-0C7C-456E-B319-26DD70E4D9C9}" destId="{90DB933C-6E35-5E48-8371-F37E7A1FFE53}" srcOrd="0" destOrd="0" presId="urn:microsoft.com/office/officeart/2017/3/layout/HorizontalLabelsTimeline"/>
    <dgm:cxn modelId="{EF70029F-A8E9-46FA-96CA-417B0A9A7AB3}" srcId="{1A4310C0-8BA5-42C6-987F-0EC7806DCC48}" destId="{C7D4ADC0-BC59-40DB-958D-3EE74468EC45}" srcOrd="4" destOrd="0" parTransId="{F58D2DA8-7002-488C-B580-4E83972C9443}" sibTransId="{1C66B427-3DF7-48DF-99A1-A906AB000CF5}"/>
    <dgm:cxn modelId="{2965229F-7087-48E5-A635-4E431D3C70B2}" srcId="{EBF5CCD6-DFA0-40E1-A9CB-1D00E4EB0BF7}" destId="{EEB589BF-E02C-4D12-A252-923B64A8B881}" srcOrd="0" destOrd="0" parTransId="{27E68424-2FD3-4F1F-9521-128289012BD2}" sibTransId="{CFF7A3FC-5E5C-4EC2-B697-F1EBCB08CBB9}"/>
    <dgm:cxn modelId="{EBCFC4A2-D0E8-4194-9A56-AB230D8B561F}" srcId="{1A4310C0-8BA5-42C6-987F-0EC7806DCC48}" destId="{4EBADCBA-D466-4DDD-A81B-35A07B60804B}" srcOrd="0" destOrd="0" parTransId="{5B7D8E44-120C-4EE3-B214-340FCFDF0F4A}" sibTransId="{21E4D90C-94E3-47D1-B962-7CCBA9A310EE}"/>
    <dgm:cxn modelId="{9A2752A5-283C-43D1-B09D-C16D41F66DF1}" srcId="{44A46390-5A02-4573-8BCF-A55C10522E84}" destId="{5104DF1C-25AB-4604-9422-DE547BD1B19B}" srcOrd="0" destOrd="0" parTransId="{270A07D4-87E5-48E9-815B-F7505B1C2271}" sibTransId="{752A0704-34CD-440B-87E1-D1CFA700511A}"/>
    <dgm:cxn modelId="{A3A419A7-B8F4-4CC4-9034-BB53A549061E}" srcId="{76AE7EB3-ECD5-46C6-8590-A963BCE84FB1}" destId="{3A5F20E9-312E-48AF-B37A-C1D95A5A688A}" srcOrd="0" destOrd="0" parTransId="{2933F9DE-6A00-45FE-BB5F-458770C939E7}" sibTransId="{CDA2E91E-4018-46AA-90AD-B22B9C69FCD1}"/>
    <dgm:cxn modelId="{952449A8-4465-4276-8B39-DE5C5AC6BAE4}" srcId="{1A4310C0-8BA5-42C6-987F-0EC7806DCC48}" destId="{EBF5CCD6-DFA0-40E1-A9CB-1D00E4EB0BF7}" srcOrd="6" destOrd="0" parTransId="{EC4E9C5E-B1AC-4390-948D-4E7D43E3550F}" sibTransId="{B4E43978-39CA-4A60-BBD6-846DC859D09F}"/>
    <dgm:cxn modelId="{487A94BC-C14D-4D37-B0C9-9BD7CA977834}" srcId="{1A4310C0-8BA5-42C6-987F-0EC7806DCC48}" destId="{5FA7915B-0C7C-456E-B319-26DD70E4D9C9}" srcOrd="5" destOrd="0" parTransId="{6105456E-5563-4DF5-A778-D5C96B7A2461}" sibTransId="{DF569948-EBE5-4A88-8E4C-A58842E4BE5F}"/>
    <dgm:cxn modelId="{15BC12C1-4C60-ED43-A925-412F709DB14B}" type="presOf" srcId="{EBF5CCD6-DFA0-40E1-A9CB-1D00E4EB0BF7}" destId="{F5468D02-0AAF-5A4F-A98F-5274FBB8257C}" srcOrd="0" destOrd="0" presId="urn:microsoft.com/office/officeart/2017/3/layout/HorizontalLabelsTimeline"/>
    <dgm:cxn modelId="{D09D4DC6-2E4A-CD41-AD00-DC32956F8F4B}" type="presOf" srcId="{50230368-6C8F-4032-8184-9E0672E32407}" destId="{1B549606-A079-1F46-8AE1-3DBBA63D021E}" srcOrd="0" destOrd="0" presId="urn:microsoft.com/office/officeart/2017/3/layout/HorizontalLabelsTimeline"/>
    <dgm:cxn modelId="{3AD095CA-891E-418A-AF96-9ADAC5AFA288}" srcId="{0F09A172-3F7E-4744-B984-AAECEB2FFB24}" destId="{50230368-6C8F-4032-8184-9E0672E32407}" srcOrd="0" destOrd="0" parTransId="{138285E8-EB20-4A5D-9758-42A49242B435}" sibTransId="{B8CB3C69-F44A-4183-A65D-7D220CDDDB53}"/>
    <dgm:cxn modelId="{B02805CC-AD9A-4B1E-8D6D-DB05C343B7CA}" srcId="{5FA7915B-0C7C-456E-B319-26DD70E4D9C9}" destId="{C222242B-5530-46C1-A2AB-6D71DF30DA59}" srcOrd="0" destOrd="0" parTransId="{B86AA4DF-F4D4-4302-BCCE-48192BA823B6}" sibTransId="{8ECCBC5F-583B-4716-BBAB-3FC99B8BA9AA}"/>
    <dgm:cxn modelId="{E8E0C6CE-7618-6747-A91D-C49BF9013C13}" type="presOf" srcId="{44A46390-5A02-4573-8BCF-A55C10522E84}" destId="{3448048D-F583-4F4F-A7CC-CE8EC22038FF}" srcOrd="0" destOrd="0" presId="urn:microsoft.com/office/officeart/2017/3/layout/HorizontalLabelsTimeline"/>
    <dgm:cxn modelId="{568279CF-D9AF-2445-8A90-F1163672BE8F}" type="presOf" srcId="{0F09A172-3F7E-4744-B984-AAECEB2FFB24}" destId="{473AE7BD-4F5A-F345-8FE0-CD7F10E0FA5F}" srcOrd="0" destOrd="0" presId="urn:microsoft.com/office/officeart/2017/3/layout/HorizontalLabelsTimeline"/>
    <dgm:cxn modelId="{52F67FEB-39A1-48D8-B499-E5BFB43AAE3F}" srcId="{1A4310C0-8BA5-42C6-987F-0EC7806DCC48}" destId="{44A46390-5A02-4573-8BCF-A55C10522E84}" srcOrd="2" destOrd="0" parTransId="{9A1341F1-6E5C-45B0-8380-649D5AAA940B}" sibTransId="{80DEA5A2-3DFC-480F-B7A1-98E4593A247D}"/>
    <dgm:cxn modelId="{045D9CF6-2A60-0C4D-A51D-6F38516FAC15}" type="presOf" srcId="{EEB589BF-E02C-4D12-A252-923B64A8B881}" destId="{CBCF6A5A-2508-C744-8C57-A66BC3EAF9DC}" srcOrd="0" destOrd="0" presId="urn:microsoft.com/office/officeart/2017/3/layout/HorizontalLabelsTimeline"/>
    <dgm:cxn modelId="{EB87DE14-AF85-5949-A900-73E435EB5728}" type="presParOf" srcId="{A2877C09-A7AE-BC45-B4AA-AD4975DBE41A}" destId="{164B6E67-9F31-294B-98EF-84F0A4927E4C}" srcOrd="0" destOrd="0" presId="urn:microsoft.com/office/officeart/2017/3/layout/HorizontalLabelsTimeline"/>
    <dgm:cxn modelId="{E38AD323-6FCB-6741-9CBC-CFAC15971569}" type="presParOf" srcId="{A2877C09-A7AE-BC45-B4AA-AD4975DBE41A}" destId="{A238AA5F-69FE-C14D-A96E-701F25426AF4}" srcOrd="1" destOrd="0" presId="urn:microsoft.com/office/officeart/2017/3/layout/HorizontalLabelsTimeline"/>
    <dgm:cxn modelId="{E78D2584-1B91-A84D-AE17-472FF81107A0}" type="presParOf" srcId="{A238AA5F-69FE-C14D-A96E-701F25426AF4}" destId="{75F566D5-97B2-7846-9D15-00019783EA24}" srcOrd="0" destOrd="0" presId="urn:microsoft.com/office/officeart/2017/3/layout/HorizontalLabelsTimeline"/>
    <dgm:cxn modelId="{1CF89881-1959-4A42-9342-38EE9D3B09C8}" type="presParOf" srcId="{75F566D5-97B2-7846-9D15-00019783EA24}" destId="{4218D8D3-6575-5A49-AF1A-8A30A2349134}" srcOrd="0" destOrd="0" presId="urn:microsoft.com/office/officeart/2017/3/layout/HorizontalLabelsTimeline"/>
    <dgm:cxn modelId="{E31C2652-0B42-5C4B-B1F9-47ED1A674917}" type="presParOf" srcId="{75F566D5-97B2-7846-9D15-00019783EA24}" destId="{6416EC23-88A4-724C-9CE5-93971A1EC612}" srcOrd="1" destOrd="0" presId="urn:microsoft.com/office/officeart/2017/3/layout/HorizontalLabelsTimeline"/>
    <dgm:cxn modelId="{2BDF2519-7DEB-5F41-BB6A-9AE7E16F24FA}" type="presParOf" srcId="{6416EC23-88A4-724C-9CE5-93971A1EC612}" destId="{8BAEDF98-7094-474E-9D8C-72120AC5FFB1}" srcOrd="0" destOrd="0" presId="urn:microsoft.com/office/officeart/2017/3/layout/HorizontalLabelsTimeline"/>
    <dgm:cxn modelId="{2A5F68D3-25F5-E746-805A-DDF998513FA7}" type="presParOf" srcId="{6416EC23-88A4-724C-9CE5-93971A1EC612}" destId="{5D2A2AC5-94BD-1440-B0EF-121DE70A038F}" srcOrd="1" destOrd="0" presId="urn:microsoft.com/office/officeart/2017/3/layout/HorizontalLabelsTimeline"/>
    <dgm:cxn modelId="{797BAF1C-204D-DD48-87BF-07474681971B}" type="presParOf" srcId="{75F566D5-97B2-7846-9D15-00019783EA24}" destId="{5B81A4F2-FF26-DD4E-98FD-E18A4F1A0A08}" srcOrd="2" destOrd="0" presId="urn:microsoft.com/office/officeart/2017/3/layout/HorizontalLabelsTimeline"/>
    <dgm:cxn modelId="{4C30EBFD-B4E3-8B4D-BA4D-FEA17CDD7784}" type="presParOf" srcId="{75F566D5-97B2-7846-9D15-00019783EA24}" destId="{D59FA20A-206C-B645-93A1-8061BC07F496}" srcOrd="3" destOrd="0" presId="urn:microsoft.com/office/officeart/2017/3/layout/HorizontalLabelsTimeline"/>
    <dgm:cxn modelId="{E2131FD1-97AD-2145-9995-4CAEA3348B7C}" type="presParOf" srcId="{75F566D5-97B2-7846-9D15-00019783EA24}" destId="{48AAC824-6424-064B-8CDE-F4D3F696AD78}" srcOrd="4" destOrd="0" presId="urn:microsoft.com/office/officeart/2017/3/layout/HorizontalLabelsTimeline"/>
    <dgm:cxn modelId="{71F9EC2D-7ED7-AA4E-9573-07A2348B201C}" type="presParOf" srcId="{A238AA5F-69FE-C14D-A96E-701F25426AF4}" destId="{DBC0E0CF-4F60-0349-A3FB-403672B1B672}" srcOrd="1" destOrd="0" presId="urn:microsoft.com/office/officeart/2017/3/layout/HorizontalLabelsTimeline"/>
    <dgm:cxn modelId="{380C0055-61DE-AF4F-9865-835CFA8B7B25}" type="presParOf" srcId="{A238AA5F-69FE-C14D-A96E-701F25426AF4}" destId="{EC6AD3E3-9EF6-C145-8FEC-DA87010803C3}" srcOrd="2" destOrd="0" presId="urn:microsoft.com/office/officeart/2017/3/layout/HorizontalLabelsTimeline"/>
    <dgm:cxn modelId="{008923A3-65BE-4C48-9B9F-DF59758F50FB}" type="presParOf" srcId="{EC6AD3E3-9EF6-C145-8FEC-DA87010803C3}" destId="{473AE7BD-4F5A-F345-8FE0-CD7F10E0FA5F}" srcOrd="0" destOrd="0" presId="urn:microsoft.com/office/officeart/2017/3/layout/HorizontalLabelsTimeline"/>
    <dgm:cxn modelId="{6C663173-20CC-7642-94CC-86D21A88E903}" type="presParOf" srcId="{EC6AD3E3-9EF6-C145-8FEC-DA87010803C3}" destId="{02717593-FCE9-E845-89DB-A68AAF82D0EF}" srcOrd="1" destOrd="0" presId="urn:microsoft.com/office/officeart/2017/3/layout/HorizontalLabelsTimeline"/>
    <dgm:cxn modelId="{15F0E968-2BCB-B241-A868-ABDFD29B539D}" type="presParOf" srcId="{02717593-FCE9-E845-89DB-A68AAF82D0EF}" destId="{1B549606-A079-1F46-8AE1-3DBBA63D021E}" srcOrd="0" destOrd="0" presId="urn:microsoft.com/office/officeart/2017/3/layout/HorizontalLabelsTimeline"/>
    <dgm:cxn modelId="{B0669EFB-87F8-6241-85BC-87A1F133755A}" type="presParOf" srcId="{02717593-FCE9-E845-89DB-A68AAF82D0EF}" destId="{B6676DC8-A045-9943-9281-C96F7231C1F9}" srcOrd="1" destOrd="0" presId="urn:microsoft.com/office/officeart/2017/3/layout/HorizontalLabelsTimeline"/>
    <dgm:cxn modelId="{5897AA8C-F876-4246-8A2F-53EE7ABDD059}" type="presParOf" srcId="{EC6AD3E3-9EF6-C145-8FEC-DA87010803C3}" destId="{EAEADB99-FB13-4944-A181-7A9A36B40599}" srcOrd="2" destOrd="0" presId="urn:microsoft.com/office/officeart/2017/3/layout/HorizontalLabelsTimeline"/>
    <dgm:cxn modelId="{48F3649C-AA55-B04E-AFDA-241E2CE691C2}" type="presParOf" srcId="{EC6AD3E3-9EF6-C145-8FEC-DA87010803C3}" destId="{1290C165-C01F-4A41-B43F-3525989B82CF}" srcOrd="3" destOrd="0" presId="urn:microsoft.com/office/officeart/2017/3/layout/HorizontalLabelsTimeline"/>
    <dgm:cxn modelId="{1AA81E93-7C00-0B4C-BB03-3663978F7E43}" type="presParOf" srcId="{EC6AD3E3-9EF6-C145-8FEC-DA87010803C3}" destId="{AD256ACC-13B3-E546-BB3E-78B52C3612F1}" srcOrd="4" destOrd="0" presId="urn:microsoft.com/office/officeart/2017/3/layout/HorizontalLabelsTimeline"/>
    <dgm:cxn modelId="{C42D5333-6615-AD4F-B780-24DDB981AFAA}" type="presParOf" srcId="{A238AA5F-69FE-C14D-A96E-701F25426AF4}" destId="{7B824A22-1157-AE4A-ABFE-255FFEC26F13}" srcOrd="3" destOrd="0" presId="urn:microsoft.com/office/officeart/2017/3/layout/HorizontalLabelsTimeline"/>
    <dgm:cxn modelId="{C2EC75CA-DEEC-B243-A8F1-0C3EACDD9298}" type="presParOf" srcId="{A238AA5F-69FE-C14D-A96E-701F25426AF4}" destId="{17549EA0-B05B-9940-AAE0-F7E1F5C7159E}" srcOrd="4" destOrd="0" presId="urn:microsoft.com/office/officeart/2017/3/layout/HorizontalLabelsTimeline"/>
    <dgm:cxn modelId="{D54771C0-8136-5841-BF46-A2E68B6CC0BF}" type="presParOf" srcId="{17549EA0-B05B-9940-AAE0-F7E1F5C7159E}" destId="{3448048D-F583-4F4F-A7CC-CE8EC22038FF}" srcOrd="0" destOrd="0" presId="urn:microsoft.com/office/officeart/2017/3/layout/HorizontalLabelsTimeline"/>
    <dgm:cxn modelId="{C79F08E9-1F10-604A-BC6A-A274DA45C1D5}" type="presParOf" srcId="{17549EA0-B05B-9940-AAE0-F7E1F5C7159E}" destId="{6D1F7243-39F0-3F48-AD6D-89ED1C5B918E}" srcOrd="1" destOrd="0" presId="urn:microsoft.com/office/officeart/2017/3/layout/HorizontalLabelsTimeline"/>
    <dgm:cxn modelId="{E39D2EB5-7757-144A-BE61-4314CBD9F3A6}" type="presParOf" srcId="{6D1F7243-39F0-3F48-AD6D-89ED1C5B918E}" destId="{E8EE6523-A728-414A-83AC-EC52526D413D}" srcOrd="0" destOrd="0" presId="urn:microsoft.com/office/officeart/2017/3/layout/HorizontalLabelsTimeline"/>
    <dgm:cxn modelId="{C14D9C87-4AAC-664F-985E-BB286AF0083B}" type="presParOf" srcId="{6D1F7243-39F0-3F48-AD6D-89ED1C5B918E}" destId="{3FB9A3B7-AA68-F64E-AC53-16172F0A2949}" srcOrd="1" destOrd="0" presId="urn:microsoft.com/office/officeart/2017/3/layout/HorizontalLabelsTimeline"/>
    <dgm:cxn modelId="{D64CB543-850B-AB47-B56E-15100E6208CE}" type="presParOf" srcId="{17549EA0-B05B-9940-AAE0-F7E1F5C7159E}" destId="{E9892034-542D-5F44-A034-56CFFC4E6554}" srcOrd="2" destOrd="0" presId="urn:microsoft.com/office/officeart/2017/3/layout/HorizontalLabelsTimeline"/>
    <dgm:cxn modelId="{32020183-560D-F34B-B017-087F50091ADE}" type="presParOf" srcId="{17549EA0-B05B-9940-AAE0-F7E1F5C7159E}" destId="{47121018-70FE-9847-B226-42005BFF19D4}" srcOrd="3" destOrd="0" presId="urn:microsoft.com/office/officeart/2017/3/layout/HorizontalLabelsTimeline"/>
    <dgm:cxn modelId="{00A751C1-5D0D-054F-9BD0-324E76835DB8}" type="presParOf" srcId="{17549EA0-B05B-9940-AAE0-F7E1F5C7159E}" destId="{7F0D75B7-D221-AD49-AA4B-191429FD63F8}" srcOrd="4" destOrd="0" presId="urn:microsoft.com/office/officeart/2017/3/layout/HorizontalLabelsTimeline"/>
    <dgm:cxn modelId="{144A6C58-946E-2844-BB26-64D8A9E4DF74}" type="presParOf" srcId="{A238AA5F-69FE-C14D-A96E-701F25426AF4}" destId="{10F0842D-A724-2949-B1FC-423D84C99794}" srcOrd="5" destOrd="0" presId="urn:microsoft.com/office/officeart/2017/3/layout/HorizontalLabelsTimeline"/>
    <dgm:cxn modelId="{E8C414D6-F811-1A45-964F-C08A12E0B785}" type="presParOf" srcId="{A238AA5F-69FE-C14D-A96E-701F25426AF4}" destId="{17BF0F41-3772-9549-950E-648871699C99}" srcOrd="6" destOrd="0" presId="urn:microsoft.com/office/officeart/2017/3/layout/HorizontalLabelsTimeline"/>
    <dgm:cxn modelId="{5F81EEEA-37E9-6847-9DD0-A702796BC744}" type="presParOf" srcId="{17BF0F41-3772-9549-950E-648871699C99}" destId="{8903A50B-3E67-D649-BFEB-B277D721056B}" srcOrd="0" destOrd="0" presId="urn:microsoft.com/office/officeart/2017/3/layout/HorizontalLabelsTimeline"/>
    <dgm:cxn modelId="{5222AA69-7DE9-8F4C-8BBA-F557D121F24A}" type="presParOf" srcId="{17BF0F41-3772-9549-950E-648871699C99}" destId="{2706CFFD-3FFF-CD4C-B0C8-FE3A93A0F01E}" srcOrd="1" destOrd="0" presId="urn:microsoft.com/office/officeart/2017/3/layout/HorizontalLabelsTimeline"/>
    <dgm:cxn modelId="{5FAC9FA5-F2C2-6042-BE6C-7C6E44308D38}" type="presParOf" srcId="{2706CFFD-3FFF-CD4C-B0C8-FE3A93A0F01E}" destId="{572A90B9-19EC-8848-9012-8E8EA8FAA6EB}" srcOrd="0" destOrd="0" presId="urn:microsoft.com/office/officeart/2017/3/layout/HorizontalLabelsTimeline"/>
    <dgm:cxn modelId="{1CFCFC0F-24A4-B04F-99ED-67B0E81DB9F4}" type="presParOf" srcId="{2706CFFD-3FFF-CD4C-B0C8-FE3A93A0F01E}" destId="{3C9D18EC-B4F3-8A48-8655-E8E01468D0EE}" srcOrd="1" destOrd="0" presId="urn:microsoft.com/office/officeart/2017/3/layout/HorizontalLabelsTimeline"/>
    <dgm:cxn modelId="{36A07873-2C09-0F4E-9D10-D0A7EB606464}" type="presParOf" srcId="{17BF0F41-3772-9549-950E-648871699C99}" destId="{6F3B2854-602B-F445-A594-5D0B7990A565}" srcOrd="2" destOrd="0" presId="urn:microsoft.com/office/officeart/2017/3/layout/HorizontalLabelsTimeline"/>
    <dgm:cxn modelId="{A60A93F6-AFAA-5945-84ED-23B6BCDE1593}" type="presParOf" srcId="{17BF0F41-3772-9549-950E-648871699C99}" destId="{E44F51AD-70FD-D546-99C2-8DBBFC3782FB}" srcOrd="3" destOrd="0" presId="urn:microsoft.com/office/officeart/2017/3/layout/HorizontalLabelsTimeline"/>
    <dgm:cxn modelId="{10BA8FED-0012-7042-98CA-ABBB1DA55F05}" type="presParOf" srcId="{17BF0F41-3772-9549-950E-648871699C99}" destId="{E8DFBA9B-791C-FD43-8949-F22817C41D7E}" srcOrd="4" destOrd="0" presId="urn:microsoft.com/office/officeart/2017/3/layout/HorizontalLabelsTimeline"/>
    <dgm:cxn modelId="{50B2590B-FB6E-AE4F-A40D-9CB0A7E316D1}" type="presParOf" srcId="{A238AA5F-69FE-C14D-A96E-701F25426AF4}" destId="{FA2F5589-5AC1-6443-B9D5-260D5FDFAA88}" srcOrd="7" destOrd="0" presId="urn:microsoft.com/office/officeart/2017/3/layout/HorizontalLabelsTimeline"/>
    <dgm:cxn modelId="{12A8E8FE-0B72-6C42-AA39-4DF25116A829}" type="presParOf" srcId="{A238AA5F-69FE-C14D-A96E-701F25426AF4}" destId="{B485504A-4ABD-7F48-96CB-69B6C8D314B7}" srcOrd="8" destOrd="0" presId="urn:microsoft.com/office/officeart/2017/3/layout/HorizontalLabelsTimeline"/>
    <dgm:cxn modelId="{0095A99D-5665-E248-AD01-D79FED43DAB1}" type="presParOf" srcId="{B485504A-4ABD-7F48-96CB-69B6C8D314B7}" destId="{3ADF6CE9-F145-6C40-8134-F605DC8DF8D7}" srcOrd="0" destOrd="0" presId="urn:microsoft.com/office/officeart/2017/3/layout/HorizontalLabelsTimeline"/>
    <dgm:cxn modelId="{14BB8D93-F6DD-D246-9394-AC4A2B0A12A7}" type="presParOf" srcId="{B485504A-4ABD-7F48-96CB-69B6C8D314B7}" destId="{BAE1F22D-9381-FE49-9362-64DCE41BD079}" srcOrd="1" destOrd="0" presId="urn:microsoft.com/office/officeart/2017/3/layout/HorizontalLabelsTimeline"/>
    <dgm:cxn modelId="{38A65945-A010-3E4A-A908-53EED6C4805D}" type="presParOf" srcId="{BAE1F22D-9381-FE49-9362-64DCE41BD079}" destId="{18BB132C-E537-5F4B-87A9-586906FAFA71}" srcOrd="0" destOrd="0" presId="urn:microsoft.com/office/officeart/2017/3/layout/HorizontalLabelsTimeline"/>
    <dgm:cxn modelId="{73E0E7B4-C445-AC4F-9385-52058E7B9FDC}" type="presParOf" srcId="{BAE1F22D-9381-FE49-9362-64DCE41BD079}" destId="{C20ACFA1-99D5-7D4D-9226-3ECD08BB12A5}" srcOrd="1" destOrd="0" presId="urn:microsoft.com/office/officeart/2017/3/layout/HorizontalLabelsTimeline"/>
    <dgm:cxn modelId="{C797C8AB-2AE5-3443-9ACD-57549300C267}" type="presParOf" srcId="{B485504A-4ABD-7F48-96CB-69B6C8D314B7}" destId="{90AE379C-1B89-214F-8A89-EEE136E03EB7}" srcOrd="2" destOrd="0" presId="urn:microsoft.com/office/officeart/2017/3/layout/HorizontalLabelsTimeline"/>
    <dgm:cxn modelId="{BC92FC0E-12FD-0343-804D-1ACDEDA80DF4}" type="presParOf" srcId="{B485504A-4ABD-7F48-96CB-69B6C8D314B7}" destId="{974E0A75-6D30-6B4D-8360-1293B864C410}" srcOrd="3" destOrd="0" presId="urn:microsoft.com/office/officeart/2017/3/layout/HorizontalLabelsTimeline"/>
    <dgm:cxn modelId="{5ADD9240-9834-C44B-B06B-91F6DD5414E6}" type="presParOf" srcId="{B485504A-4ABD-7F48-96CB-69B6C8D314B7}" destId="{3528299E-3D7D-424B-A162-1CED01678711}" srcOrd="4" destOrd="0" presId="urn:microsoft.com/office/officeart/2017/3/layout/HorizontalLabelsTimeline"/>
    <dgm:cxn modelId="{9AA0B88D-8F0D-104B-9473-7B02C38E7850}" type="presParOf" srcId="{A238AA5F-69FE-C14D-A96E-701F25426AF4}" destId="{73008F69-28CB-9142-8E54-8CED230B6201}" srcOrd="9" destOrd="0" presId="urn:microsoft.com/office/officeart/2017/3/layout/HorizontalLabelsTimeline"/>
    <dgm:cxn modelId="{CB6AE710-356E-0A47-8D08-AE36EFFAC280}" type="presParOf" srcId="{A238AA5F-69FE-C14D-A96E-701F25426AF4}" destId="{7724EA4E-6306-E14B-B371-BFE13A23EA79}" srcOrd="10" destOrd="0" presId="urn:microsoft.com/office/officeart/2017/3/layout/HorizontalLabelsTimeline"/>
    <dgm:cxn modelId="{FA386B8F-A547-2F43-B177-D243D354B76F}" type="presParOf" srcId="{7724EA4E-6306-E14B-B371-BFE13A23EA79}" destId="{90DB933C-6E35-5E48-8371-F37E7A1FFE53}" srcOrd="0" destOrd="0" presId="urn:microsoft.com/office/officeart/2017/3/layout/HorizontalLabelsTimeline"/>
    <dgm:cxn modelId="{11318A90-3A32-944C-8A13-55CD0884D01B}" type="presParOf" srcId="{7724EA4E-6306-E14B-B371-BFE13A23EA79}" destId="{6808A7DD-486E-664E-B22C-5B13A69D6EFF}" srcOrd="1" destOrd="0" presId="urn:microsoft.com/office/officeart/2017/3/layout/HorizontalLabelsTimeline"/>
    <dgm:cxn modelId="{9877504F-D00C-5846-A32C-4144CEAAD98C}" type="presParOf" srcId="{6808A7DD-486E-664E-B22C-5B13A69D6EFF}" destId="{661774FE-72C1-EB48-A526-CA9D0725B18F}" srcOrd="0" destOrd="0" presId="urn:microsoft.com/office/officeart/2017/3/layout/HorizontalLabelsTimeline"/>
    <dgm:cxn modelId="{8AF88D33-8CAA-164A-914B-0DDA88C72F0C}" type="presParOf" srcId="{6808A7DD-486E-664E-B22C-5B13A69D6EFF}" destId="{B818BD82-9DD5-0048-A5C1-0EEECEB35698}" srcOrd="1" destOrd="0" presId="urn:microsoft.com/office/officeart/2017/3/layout/HorizontalLabelsTimeline"/>
    <dgm:cxn modelId="{6D03E44D-81C9-2B43-9835-E5E76DDE4CDD}" type="presParOf" srcId="{7724EA4E-6306-E14B-B371-BFE13A23EA79}" destId="{2E618A39-8B88-CA4F-90DE-8AB2DBC6609A}" srcOrd="2" destOrd="0" presId="urn:microsoft.com/office/officeart/2017/3/layout/HorizontalLabelsTimeline"/>
    <dgm:cxn modelId="{B7C39355-331A-EB45-8A1D-5BF554D36304}" type="presParOf" srcId="{7724EA4E-6306-E14B-B371-BFE13A23EA79}" destId="{C22275B0-DD5C-074D-8306-3ADD551DBC13}" srcOrd="3" destOrd="0" presId="urn:microsoft.com/office/officeart/2017/3/layout/HorizontalLabelsTimeline"/>
    <dgm:cxn modelId="{583FA0BC-B613-7E40-A605-9382FF42A26E}" type="presParOf" srcId="{7724EA4E-6306-E14B-B371-BFE13A23EA79}" destId="{AAB4BEBD-B603-B14A-AEF8-A37AEBE85F38}" srcOrd="4" destOrd="0" presId="urn:microsoft.com/office/officeart/2017/3/layout/HorizontalLabelsTimeline"/>
    <dgm:cxn modelId="{D64209C6-EA41-9C48-86E2-6DFF1A61F216}" type="presParOf" srcId="{A238AA5F-69FE-C14D-A96E-701F25426AF4}" destId="{BCC2A4C9-3854-264C-BFBE-F61BDA44930B}" srcOrd="11" destOrd="0" presId="urn:microsoft.com/office/officeart/2017/3/layout/HorizontalLabelsTimeline"/>
    <dgm:cxn modelId="{710EBB1B-85EA-5143-8625-9E235498D7ED}" type="presParOf" srcId="{A238AA5F-69FE-C14D-A96E-701F25426AF4}" destId="{EDCAE934-7723-8249-BA0B-B0230F8B0975}" srcOrd="12" destOrd="0" presId="urn:microsoft.com/office/officeart/2017/3/layout/HorizontalLabelsTimeline"/>
    <dgm:cxn modelId="{B7CEAA52-4023-5940-B021-4032BAF50F0A}" type="presParOf" srcId="{EDCAE934-7723-8249-BA0B-B0230F8B0975}" destId="{F5468D02-0AAF-5A4F-A98F-5274FBB8257C}" srcOrd="0" destOrd="0" presId="urn:microsoft.com/office/officeart/2017/3/layout/HorizontalLabelsTimeline"/>
    <dgm:cxn modelId="{42AAD39E-C62A-E34B-A461-6E6C87401194}" type="presParOf" srcId="{EDCAE934-7723-8249-BA0B-B0230F8B0975}" destId="{3F869299-56A0-7B40-A51C-625A0DD7DBD7}" srcOrd="1" destOrd="0" presId="urn:microsoft.com/office/officeart/2017/3/layout/HorizontalLabelsTimeline"/>
    <dgm:cxn modelId="{91606312-C15E-8E4A-BB1D-F2FE47ECD598}" type="presParOf" srcId="{3F869299-56A0-7B40-A51C-625A0DD7DBD7}" destId="{CBCF6A5A-2508-C744-8C57-A66BC3EAF9DC}" srcOrd="0" destOrd="0" presId="urn:microsoft.com/office/officeart/2017/3/layout/HorizontalLabelsTimeline"/>
    <dgm:cxn modelId="{5BBE0663-81B4-8D4D-BB02-363ADE096386}" type="presParOf" srcId="{3F869299-56A0-7B40-A51C-625A0DD7DBD7}" destId="{DFBC8FC7-5BB9-9641-AC5C-3D132701C474}" srcOrd="1" destOrd="0" presId="urn:microsoft.com/office/officeart/2017/3/layout/HorizontalLabelsTimeline"/>
    <dgm:cxn modelId="{859F7C65-5AD2-5141-A518-1993C29304A0}" type="presParOf" srcId="{EDCAE934-7723-8249-BA0B-B0230F8B0975}" destId="{D90BA49B-06DA-494B-80EA-3507FE310DD2}" srcOrd="2" destOrd="0" presId="urn:microsoft.com/office/officeart/2017/3/layout/HorizontalLabelsTimeline"/>
    <dgm:cxn modelId="{97864CBA-5948-1044-A687-436F2BC8902F}" type="presParOf" srcId="{EDCAE934-7723-8249-BA0B-B0230F8B0975}" destId="{32DC2D9A-9C6D-AA4B-8CA8-E9D630D3F0CE}" srcOrd="3" destOrd="0" presId="urn:microsoft.com/office/officeart/2017/3/layout/HorizontalLabelsTimeline"/>
    <dgm:cxn modelId="{92A4770C-690D-A34F-ADA5-D6765A213599}" type="presParOf" srcId="{EDCAE934-7723-8249-BA0B-B0230F8B0975}" destId="{B3CF1C0B-11C0-034B-8E25-B1C0D08D716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07524-4835-4EA6-B3D0-DA4870C955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CA8ADBC-780B-4653-B3C7-D5BF2E77D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 channel (for everyone) </a:t>
          </a:r>
        </a:p>
      </dgm:t>
    </dgm:pt>
    <dgm:pt modelId="{C353B212-EB32-4809-954E-1526912ED2F8}" type="parTrans" cxnId="{9AEADA50-866B-475B-B35B-643AA6FADEA8}">
      <dgm:prSet/>
      <dgm:spPr/>
      <dgm:t>
        <a:bodyPr/>
        <a:lstStyle/>
        <a:p>
          <a:endParaRPr lang="en-US"/>
        </a:p>
      </dgm:t>
    </dgm:pt>
    <dgm:pt modelId="{0EDDD17E-E6C4-42F1-A295-21A763BC8BE5}" type="sibTrans" cxnId="{9AEADA50-866B-475B-B35B-643AA6FADEA8}">
      <dgm:prSet/>
      <dgm:spPr/>
      <dgm:t>
        <a:bodyPr/>
        <a:lstStyle/>
        <a:p>
          <a:endParaRPr lang="en-US"/>
        </a:p>
      </dgm:t>
    </dgm:pt>
    <dgm:pt modelId="{130DCFC6-19D5-45B7-B62F-7815D1B2D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 channels (one for each team member)  for individual/group support</a:t>
          </a:r>
        </a:p>
      </dgm:t>
    </dgm:pt>
    <dgm:pt modelId="{D48BD82E-5BCD-4FA1-83FE-EF726D694403}" type="parTrans" cxnId="{7BD3F73B-88BC-4C38-AA1A-8FE3F9C1D0C3}">
      <dgm:prSet/>
      <dgm:spPr/>
      <dgm:t>
        <a:bodyPr/>
        <a:lstStyle/>
        <a:p>
          <a:endParaRPr lang="en-US"/>
        </a:p>
      </dgm:t>
    </dgm:pt>
    <dgm:pt modelId="{EABDAE51-0E25-46C1-8FE3-3438E8B58FD9}" type="sibTrans" cxnId="{7BD3F73B-88BC-4C38-AA1A-8FE3F9C1D0C3}">
      <dgm:prSet/>
      <dgm:spPr/>
      <dgm:t>
        <a:bodyPr/>
        <a:lstStyle/>
        <a:p>
          <a:endParaRPr lang="en-US"/>
        </a:p>
      </dgm:t>
    </dgm:pt>
    <dgm:pt modelId="{713CA8CE-3ED8-4E5D-8C01-9E947F375A56}" type="pres">
      <dgm:prSet presAssocID="{35307524-4835-4EA6-B3D0-DA4870C955CB}" presName="root" presStyleCnt="0">
        <dgm:presLayoutVars>
          <dgm:dir/>
          <dgm:resizeHandles val="exact"/>
        </dgm:presLayoutVars>
      </dgm:prSet>
      <dgm:spPr/>
    </dgm:pt>
    <dgm:pt modelId="{BECCEFAC-1673-40B4-A0A2-BDDD203E3B86}" type="pres">
      <dgm:prSet presAssocID="{ACA8ADBC-780B-4653-B3C7-D5BF2E77D627}" presName="compNode" presStyleCnt="0"/>
      <dgm:spPr/>
    </dgm:pt>
    <dgm:pt modelId="{80A7AA47-49A1-4B77-91D1-1FCFAFBF7E61}" type="pres">
      <dgm:prSet presAssocID="{ACA8ADBC-780B-4653-B3C7-D5BF2E77D6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8B2254D-5059-4F64-A83A-BB253F8D89FA}" type="pres">
      <dgm:prSet presAssocID="{ACA8ADBC-780B-4653-B3C7-D5BF2E77D627}" presName="spaceRect" presStyleCnt="0"/>
      <dgm:spPr/>
    </dgm:pt>
    <dgm:pt modelId="{3B3C3A86-D805-45A6-A5F3-B717E56C0483}" type="pres">
      <dgm:prSet presAssocID="{ACA8ADBC-780B-4653-B3C7-D5BF2E77D627}" presName="textRect" presStyleLbl="revTx" presStyleIdx="0" presStyleCnt="2">
        <dgm:presLayoutVars>
          <dgm:chMax val="1"/>
          <dgm:chPref val="1"/>
        </dgm:presLayoutVars>
      </dgm:prSet>
      <dgm:spPr/>
    </dgm:pt>
    <dgm:pt modelId="{0EADBEE1-D5A4-4B15-9152-1951DF8400B5}" type="pres">
      <dgm:prSet presAssocID="{0EDDD17E-E6C4-42F1-A295-21A763BC8BE5}" presName="sibTrans" presStyleCnt="0"/>
      <dgm:spPr/>
    </dgm:pt>
    <dgm:pt modelId="{F6E7CD3B-D2AB-4E27-A2A3-9DC71DD301FE}" type="pres">
      <dgm:prSet presAssocID="{130DCFC6-19D5-45B7-B62F-7815D1B2D503}" presName="compNode" presStyleCnt="0"/>
      <dgm:spPr/>
    </dgm:pt>
    <dgm:pt modelId="{CCFFF1A7-3806-470E-A46F-E0BE4F0B624F}" type="pres">
      <dgm:prSet presAssocID="{130DCFC6-19D5-45B7-B62F-7815D1B2D5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BBF082A-A804-4EB5-8046-63B85CF387DC}" type="pres">
      <dgm:prSet presAssocID="{130DCFC6-19D5-45B7-B62F-7815D1B2D503}" presName="spaceRect" presStyleCnt="0"/>
      <dgm:spPr/>
    </dgm:pt>
    <dgm:pt modelId="{DAC10DBF-6869-47F3-8ED3-342FEA1152DF}" type="pres">
      <dgm:prSet presAssocID="{130DCFC6-19D5-45B7-B62F-7815D1B2D5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80FB33-9E34-D246-A124-B69E9EC30C60}" type="presOf" srcId="{130DCFC6-19D5-45B7-B62F-7815D1B2D503}" destId="{DAC10DBF-6869-47F3-8ED3-342FEA1152DF}" srcOrd="0" destOrd="0" presId="urn:microsoft.com/office/officeart/2018/2/layout/IconLabelList"/>
    <dgm:cxn modelId="{7BD3F73B-88BC-4C38-AA1A-8FE3F9C1D0C3}" srcId="{35307524-4835-4EA6-B3D0-DA4870C955CB}" destId="{130DCFC6-19D5-45B7-B62F-7815D1B2D503}" srcOrd="1" destOrd="0" parTransId="{D48BD82E-5BCD-4FA1-83FE-EF726D694403}" sibTransId="{EABDAE51-0E25-46C1-8FE3-3438E8B58FD9}"/>
    <dgm:cxn modelId="{9CBB7549-821E-4C4F-B3C7-CB0BD6FF53BC}" type="presOf" srcId="{35307524-4835-4EA6-B3D0-DA4870C955CB}" destId="{713CA8CE-3ED8-4E5D-8C01-9E947F375A56}" srcOrd="0" destOrd="0" presId="urn:microsoft.com/office/officeart/2018/2/layout/IconLabelList"/>
    <dgm:cxn modelId="{9AEADA50-866B-475B-B35B-643AA6FADEA8}" srcId="{35307524-4835-4EA6-B3D0-DA4870C955CB}" destId="{ACA8ADBC-780B-4653-B3C7-D5BF2E77D627}" srcOrd="0" destOrd="0" parTransId="{C353B212-EB32-4809-954E-1526912ED2F8}" sibTransId="{0EDDD17E-E6C4-42F1-A295-21A763BC8BE5}"/>
    <dgm:cxn modelId="{78B0586E-DFE5-4744-B77E-E4ED68665991}" type="presOf" srcId="{ACA8ADBC-780B-4653-B3C7-D5BF2E77D627}" destId="{3B3C3A86-D805-45A6-A5F3-B717E56C0483}" srcOrd="0" destOrd="0" presId="urn:microsoft.com/office/officeart/2018/2/layout/IconLabelList"/>
    <dgm:cxn modelId="{7F8750C0-0958-AF4B-A6AC-97AB423DD500}" type="presParOf" srcId="{713CA8CE-3ED8-4E5D-8C01-9E947F375A56}" destId="{BECCEFAC-1673-40B4-A0A2-BDDD203E3B86}" srcOrd="0" destOrd="0" presId="urn:microsoft.com/office/officeart/2018/2/layout/IconLabelList"/>
    <dgm:cxn modelId="{5692BA00-CFF6-6B4C-85B1-C92BDB8A44DC}" type="presParOf" srcId="{BECCEFAC-1673-40B4-A0A2-BDDD203E3B86}" destId="{80A7AA47-49A1-4B77-91D1-1FCFAFBF7E61}" srcOrd="0" destOrd="0" presId="urn:microsoft.com/office/officeart/2018/2/layout/IconLabelList"/>
    <dgm:cxn modelId="{16A4CF1A-FE72-5D45-9E65-C3E6DB476B74}" type="presParOf" srcId="{BECCEFAC-1673-40B4-A0A2-BDDD203E3B86}" destId="{58B2254D-5059-4F64-A83A-BB253F8D89FA}" srcOrd="1" destOrd="0" presId="urn:microsoft.com/office/officeart/2018/2/layout/IconLabelList"/>
    <dgm:cxn modelId="{CC0D24D6-F3BA-7A43-BAA8-D478D396B6EE}" type="presParOf" srcId="{BECCEFAC-1673-40B4-A0A2-BDDD203E3B86}" destId="{3B3C3A86-D805-45A6-A5F3-B717E56C0483}" srcOrd="2" destOrd="0" presId="urn:microsoft.com/office/officeart/2018/2/layout/IconLabelList"/>
    <dgm:cxn modelId="{D0F93267-3E57-1648-8F35-86533834060F}" type="presParOf" srcId="{713CA8CE-3ED8-4E5D-8C01-9E947F375A56}" destId="{0EADBEE1-D5A4-4B15-9152-1951DF8400B5}" srcOrd="1" destOrd="0" presId="urn:microsoft.com/office/officeart/2018/2/layout/IconLabelList"/>
    <dgm:cxn modelId="{46F970FB-F15D-B048-B026-2C86118D558C}" type="presParOf" srcId="{713CA8CE-3ED8-4E5D-8C01-9E947F375A56}" destId="{F6E7CD3B-D2AB-4E27-A2A3-9DC71DD301FE}" srcOrd="2" destOrd="0" presId="urn:microsoft.com/office/officeart/2018/2/layout/IconLabelList"/>
    <dgm:cxn modelId="{0B8FF520-AABA-C642-88F4-6A23515D123F}" type="presParOf" srcId="{F6E7CD3B-D2AB-4E27-A2A3-9DC71DD301FE}" destId="{CCFFF1A7-3806-470E-A46F-E0BE4F0B624F}" srcOrd="0" destOrd="0" presId="urn:microsoft.com/office/officeart/2018/2/layout/IconLabelList"/>
    <dgm:cxn modelId="{BE851625-4D44-BE4E-9AC4-0AF4135F6ED5}" type="presParOf" srcId="{F6E7CD3B-D2AB-4E27-A2A3-9DC71DD301FE}" destId="{CBBF082A-A804-4EB5-8046-63B85CF387DC}" srcOrd="1" destOrd="0" presId="urn:microsoft.com/office/officeart/2018/2/layout/IconLabelList"/>
    <dgm:cxn modelId="{B6C29563-8124-E84D-9A1F-78ADA0E247E1}" type="presParOf" srcId="{F6E7CD3B-D2AB-4E27-A2A3-9DC71DD301FE}" destId="{DAC10DBF-6869-47F3-8ED3-342FEA1152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0E0C5-749E-4412-AD8F-53EF81EF1B1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1ED4A-928D-4C58-BD5B-55F70B62E51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2344-1C7F-462D-883D-89E5FE2C1725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AML Environment Provisioning </a:t>
          </a:r>
        </a:p>
      </dsp:txBody>
      <dsp:txXfrm>
        <a:off x="1432649" y="2447"/>
        <a:ext cx="5156041" cy="1240389"/>
      </dsp:txXfrm>
    </dsp:sp>
    <dsp:sp modelId="{9D54A0A1-1DF3-4B0B-9C61-2EB46D35B4A4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2FC88-D3F9-48BA-8765-9C5B3A571632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78C0A-29D3-40E9-8E56-97AEA4CBCD72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AML Compute Cluster Provisioning </a:t>
          </a:r>
        </a:p>
      </dsp:txBody>
      <dsp:txXfrm>
        <a:off x="1432649" y="1552933"/>
        <a:ext cx="5156041" cy="1240389"/>
      </dsp:txXfrm>
    </dsp:sp>
    <dsp:sp modelId="{69DB871B-92F1-4EBE-BC4B-A7216B929051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60B68-EBE2-4D91-AB19-8816E323F666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165AF-99E0-4EA2-A12C-43B58D200AB0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AML Compute Instance Provisioning </a:t>
          </a:r>
        </a:p>
      </dsp:txBody>
      <dsp:txXfrm>
        <a:off x="1432649" y="3103420"/>
        <a:ext cx="5156041" cy="1240389"/>
      </dsp:txXfrm>
    </dsp:sp>
    <dsp:sp modelId="{8374871E-7BC5-4763-BBDB-56ED8168BB2D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F75FA-5867-4632-8D83-7EDE79088D9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7F803-FDF4-4FB7-9AD1-AB0301E85409}">
      <dsp:nvSpPr>
        <dsp:cNvPr id="0" name=""/>
        <dsp:cNvSpPr/>
      </dsp:nvSpPr>
      <dsp:spPr>
        <a:xfrm>
          <a:off x="1432649" y="4653906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Approach:</a:t>
          </a:r>
        </a:p>
      </dsp:txBody>
      <dsp:txXfrm>
        <a:off x="1432649" y="4653906"/>
        <a:ext cx="2964910" cy="1240389"/>
      </dsp:txXfrm>
    </dsp:sp>
    <dsp:sp modelId="{E78F8479-AFC1-4277-97F2-EF95D89D1607}">
      <dsp:nvSpPr>
        <dsp:cNvPr id="0" name=""/>
        <dsp:cNvSpPr/>
      </dsp:nvSpPr>
      <dsp:spPr>
        <a:xfrm>
          <a:off x="4397560" y="4653906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Manual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ARM provisioning </a:t>
          </a:r>
        </a:p>
      </dsp:txBody>
      <dsp:txXfrm>
        <a:off x="4397560" y="4653906"/>
        <a:ext cx="2191130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B6E67-9F31-294B-98EF-84F0A4927E4C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8D8D3-6575-5A49-AF1A-8A30A2349134}">
      <dsp:nvSpPr>
        <dsp:cNvPr id="0" name=""/>
        <dsp:cNvSpPr/>
      </dsp:nvSpPr>
      <dsp:spPr>
        <a:xfrm>
          <a:off x="157734" y="1349288"/>
          <a:ext cx="2313432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13:00 – 13:05</a:t>
          </a:r>
        </a:p>
      </dsp:txBody>
      <dsp:txXfrm>
        <a:off x="157734" y="1349288"/>
        <a:ext cx="2313432" cy="522305"/>
      </dsp:txXfrm>
    </dsp:sp>
    <dsp:sp modelId="{8BAEDF98-7094-474E-9D8C-72120AC5FFB1}">
      <dsp:nvSpPr>
        <dsp:cNvPr id="0" name=""/>
        <dsp:cNvSpPr/>
      </dsp:nvSpPr>
      <dsp:spPr>
        <a:xfrm>
          <a:off x="157734" y="806621"/>
          <a:ext cx="2313432" cy="5426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 (Pratim)</a:t>
          </a:r>
        </a:p>
      </dsp:txBody>
      <dsp:txXfrm>
        <a:off x="157734" y="806621"/>
        <a:ext cx="2313432" cy="542667"/>
      </dsp:txXfrm>
    </dsp:sp>
    <dsp:sp modelId="{5B81A4F2-FF26-DD4E-98FD-E18A4F1A0A08}">
      <dsp:nvSpPr>
        <dsp:cNvPr id="0" name=""/>
        <dsp:cNvSpPr/>
      </dsp:nvSpPr>
      <dsp:spPr>
        <a:xfrm>
          <a:off x="1314450" y="1871593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AE7BD-4F5A-F345-8FE0-CD7F10E0FA5F}">
      <dsp:nvSpPr>
        <dsp:cNvPr id="0" name=""/>
        <dsp:cNvSpPr/>
      </dsp:nvSpPr>
      <dsp:spPr>
        <a:xfrm>
          <a:off x="1472184" y="2480950"/>
          <a:ext cx="2313432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13:05 – 13:20</a:t>
          </a:r>
        </a:p>
      </dsp:txBody>
      <dsp:txXfrm>
        <a:off x="1472184" y="2480950"/>
        <a:ext cx="2313432" cy="522305"/>
      </dsp:txXfrm>
    </dsp:sp>
    <dsp:sp modelId="{1B549606-A079-1F46-8AE1-3DBBA63D021E}">
      <dsp:nvSpPr>
        <dsp:cNvPr id="0" name=""/>
        <dsp:cNvSpPr/>
      </dsp:nvSpPr>
      <dsp:spPr>
        <a:xfrm>
          <a:off x="1472184" y="3003255"/>
          <a:ext cx="2313432" cy="7564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Overview of Responsible AI (Mufy)</a:t>
          </a:r>
        </a:p>
      </dsp:txBody>
      <dsp:txXfrm>
        <a:off x="1472184" y="3003255"/>
        <a:ext cx="2313432" cy="756444"/>
      </dsp:txXfrm>
    </dsp:sp>
    <dsp:sp modelId="{EAEADB99-FB13-4944-A181-7A9A36B40599}">
      <dsp:nvSpPr>
        <dsp:cNvPr id="0" name=""/>
        <dsp:cNvSpPr/>
      </dsp:nvSpPr>
      <dsp:spPr>
        <a:xfrm>
          <a:off x="2628900" y="2176271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FA20A-206C-B645-93A1-8061BC07F496}">
      <dsp:nvSpPr>
        <dsp:cNvPr id="0" name=""/>
        <dsp:cNvSpPr/>
      </dsp:nvSpPr>
      <dsp:spPr>
        <a:xfrm rot="2700000">
          <a:off x="1280595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C165-C01F-4A41-B43F-3525989B82CF}">
      <dsp:nvSpPr>
        <dsp:cNvPr id="0" name=""/>
        <dsp:cNvSpPr/>
      </dsp:nvSpPr>
      <dsp:spPr>
        <a:xfrm rot="2700000">
          <a:off x="2595045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8048D-F583-4F4F-A7CC-CE8EC22038FF}">
      <dsp:nvSpPr>
        <dsp:cNvPr id="0" name=""/>
        <dsp:cNvSpPr/>
      </dsp:nvSpPr>
      <dsp:spPr>
        <a:xfrm>
          <a:off x="2786634" y="1349288"/>
          <a:ext cx="2313432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13:20 – 13:40</a:t>
          </a:r>
        </a:p>
      </dsp:txBody>
      <dsp:txXfrm>
        <a:off x="2786634" y="1349288"/>
        <a:ext cx="2313432" cy="522305"/>
      </dsp:txXfrm>
    </dsp:sp>
    <dsp:sp modelId="{E8EE6523-A728-414A-83AC-EC52526D413D}">
      <dsp:nvSpPr>
        <dsp:cNvPr id="0" name=""/>
        <dsp:cNvSpPr/>
      </dsp:nvSpPr>
      <dsp:spPr>
        <a:xfrm>
          <a:off x="2786634" y="362621"/>
          <a:ext cx="2313432" cy="9866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Interpretability with </a:t>
          </a:r>
          <a:r>
            <a:rPr lang="en-US" sz="1600" kern="1200" dirty="0" err="1"/>
            <a:t>glassbox</a:t>
          </a:r>
          <a:r>
            <a:rPr lang="en-US" sz="1600" kern="1200" dirty="0"/>
            <a:t> models (EBM) (</a:t>
          </a:r>
          <a:r>
            <a:rPr lang="en-US" sz="1600" kern="1200" dirty="0" err="1"/>
            <a:t>Adalina</a:t>
          </a:r>
          <a:r>
            <a:rPr lang="en-US" sz="1600" kern="1200" dirty="0"/>
            <a:t>)</a:t>
          </a:r>
        </a:p>
      </dsp:txBody>
      <dsp:txXfrm>
        <a:off x="2786634" y="362621"/>
        <a:ext cx="2313432" cy="986667"/>
      </dsp:txXfrm>
    </dsp:sp>
    <dsp:sp modelId="{E9892034-542D-5F44-A034-56CFFC4E6554}">
      <dsp:nvSpPr>
        <dsp:cNvPr id="0" name=""/>
        <dsp:cNvSpPr/>
      </dsp:nvSpPr>
      <dsp:spPr>
        <a:xfrm>
          <a:off x="3943350" y="1871593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3A50B-3E67-D649-BFEB-B277D721056B}">
      <dsp:nvSpPr>
        <dsp:cNvPr id="0" name=""/>
        <dsp:cNvSpPr/>
      </dsp:nvSpPr>
      <dsp:spPr>
        <a:xfrm>
          <a:off x="4101084" y="2480950"/>
          <a:ext cx="2313432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13:40 – 14:00</a:t>
          </a:r>
        </a:p>
      </dsp:txBody>
      <dsp:txXfrm>
        <a:off x="4101084" y="2480950"/>
        <a:ext cx="2313432" cy="522305"/>
      </dsp:txXfrm>
    </dsp:sp>
    <dsp:sp modelId="{572A90B9-19EC-8848-9012-8E8EA8FAA6EB}">
      <dsp:nvSpPr>
        <dsp:cNvPr id="0" name=""/>
        <dsp:cNvSpPr/>
      </dsp:nvSpPr>
      <dsp:spPr>
        <a:xfrm>
          <a:off x="4101084" y="3003255"/>
          <a:ext cx="2313432" cy="121688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Explain </a:t>
          </a:r>
          <a:r>
            <a:rPr lang="en-US" sz="1600" kern="1200" dirty="0" err="1"/>
            <a:t>blackbox</a:t>
          </a:r>
          <a:r>
            <a:rPr lang="en-US" sz="1600" kern="1200" dirty="0"/>
            <a:t> models with SHAP (and upload explanations to AML) (Sonya)</a:t>
          </a:r>
        </a:p>
      </dsp:txBody>
      <dsp:txXfrm>
        <a:off x="4101084" y="3003255"/>
        <a:ext cx="2313432" cy="1216889"/>
      </dsp:txXfrm>
    </dsp:sp>
    <dsp:sp modelId="{6F3B2854-602B-F445-A594-5D0B7990A565}">
      <dsp:nvSpPr>
        <dsp:cNvPr id="0" name=""/>
        <dsp:cNvSpPr/>
      </dsp:nvSpPr>
      <dsp:spPr>
        <a:xfrm>
          <a:off x="5257800" y="2176271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21018-70FE-9847-B226-42005BFF19D4}">
      <dsp:nvSpPr>
        <dsp:cNvPr id="0" name=""/>
        <dsp:cNvSpPr/>
      </dsp:nvSpPr>
      <dsp:spPr>
        <a:xfrm rot="2700000">
          <a:off x="3909495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F51AD-70FD-D546-99C2-8DBBFC3782FB}">
      <dsp:nvSpPr>
        <dsp:cNvPr id="0" name=""/>
        <dsp:cNvSpPr/>
      </dsp:nvSpPr>
      <dsp:spPr>
        <a:xfrm rot="2700000">
          <a:off x="5223945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F6CE9-F145-6C40-8134-F605DC8DF8D7}">
      <dsp:nvSpPr>
        <dsp:cNvPr id="0" name=""/>
        <dsp:cNvSpPr/>
      </dsp:nvSpPr>
      <dsp:spPr>
        <a:xfrm>
          <a:off x="5415534" y="1349288"/>
          <a:ext cx="2313432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14:00 – 14:25</a:t>
          </a:r>
        </a:p>
      </dsp:txBody>
      <dsp:txXfrm>
        <a:off x="5415534" y="1349288"/>
        <a:ext cx="2313432" cy="522305"/>
      </dsp:txXfrm>
    </dsp:sp>
    <dsp:sp modelId="{18BB132C-E537-5F4B-87A9-586906FAFA71}">
      <dsp:nvSpPr>
        <dsp:cNvPr id="0" name=""/>
        <dsp:cNvSpPr/>
      </dsp:nvSpPr>
      <dsp:spPr>
        <a:xfrm>
          <a:off x="5415534" y="592843"/>
          <a:ext cx="2313432" cy="7564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Run interpretability on AML (Sonya)</a:t>
          </a:r>
        </a:p>
      </dsp:txBody>
      <dsp:txXfrm>
        <a:off x="5415534" y="592843"/>
        <a:ext cx="2313432" cy="756444"/>
      </dsp:txXfrm>
    </dsp:sp>
    <dsp:sp modelId="{90AE379C-1B89-214F-8A89-EEE136E03EB7}">
      <dsp:nvSpPr>
        <dsp:cNvPr id="0" name=""/>
        <dsp:cNvSpPr/>
      </dsp:nvSpPr>
      <dsp:spPr>
        <a:xfrm>
          <a:off x="6572250" y="1871593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B933C-6E35-5E48-8371-F37E7A1FFE53}">
      <dsp:nvSpPr>
        <dsp:cNvPr id="0" name=""/>
        <dsp:cNvSpPr/>
      </dsp:nvSpPr>
      <dsp:spPr>
        <a:xfrm>
          <a:off x="6729984" y="2480950"/>
          <a:ext cx="2313432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14:25 – 14:50</a:t>
          </a:r>
        </a:p>
      </dsp:txBody>
      <dsp:txXfrm>
        <a:off x="6729984" y="2480950"/>
        <a:ext cx="2313432" cy="522305"/>
      </dsp:txXfrm>
    </dsp:sp>
    <dsp:sp modelId="{661774FE-72C1-EB48-A526-CA9D0725B18F}">
      <dsp:nvSpPr>
        <dsp:cNvPr id="0" name=""/>
        <dsp:cNvSpPr/>
      </dsp:nvSpPr>
      <dsp:spPr>
        <a:xfrm>
          <a:off x="6729984" y="3003255"/>
          <a:ext cx="2313432" cy="121688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fairness assessment and unfairness mitigation (Malika)</a:t>
          </a:r>
        </a:p>
      </dsp:txBody>
      <dsp:txXfrm>
        <a:off x="6729984" y="3003255"/>
        <a:ext cx="2313432" cy="1216889"/>
      </dsp:txXfrm>
    </dsp:sp>
    <dsp:sp modelId="{2E618A39-8B88-CA4F-90DE-8AB2DBC6609A}">
      <dsp:nvSpPr>
        <dsp:cNvPr id="0" name=""/>
        <dsp:cNvSpPr/>
      </dsp:nvSpPr>
      <dsp:spPr>
        <a:xfrm>
          <a:off x="7886700" y="2176271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E0A75-6D30-6B4D-8360-1293B864C410}">
      <dsp:nvSpPr>
        <dsp:cNvPr id="0" name=""/>
        <dsp:cNvSpPr/>
      </dsp:nvSpPr>
      <dsp:spPr>
        <a:xfrm rot="2700000">
          <a:off x="6538395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75B0-DD5C-074D-8306-3ADD551DBC13}">
      <dsp:nvSpPr>
        <dsp:cNvPr id="0" name=""/>
        <dsp:cNvSpPr/>
      </dsp:nvSpPr>
      <dsp:spPr>
        <a:xfrm rot="2700000">
          <a:off x="7852845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68D02-0AAF-5A4F-A98F-5274FBB8257C}">
      <dsp:nvSpPr>
        <dsp:cNvPr id="0" name=""/>
        <dsp:cNvSpPr/>
      </dsp:nvSpPr>
      <dsp:spPr>
        <a:xfrm>
          <a:off x="8044434" y="1349288"/>
          <a:ext cx="2313432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14:50 – 15:00</a:t>
          </a:r>
        </a:p>
      </dsp:txBody>
      <dsp:txXfrm>
        <a:off x="8044434" y="1349288"/>
        <a:ext cx="2313432" cy="522305"/>
      </dsp:txXfrm>
    </dsp:sp>
    <dsp:sp modelId="{CBCF6A5A-2508-C744-8C57-A66BC3EAF9DC}">
      <dsp:nvSpPr>
        <dsp:cNvPr id="0" name=""/>
        <dsp:cNvSpPr/>
      </dsp:nvSpPr>
      <dsp:spPr>
        <a:xfrm>
          <a:off x="8044434" y="806621"/>
          <a:ext cx="2313432" cy="5426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Q&amp;A/Wrap up (all)</a:t>
          </a:r>
        </a:p>
      </dsp:txBody>
      <dsp:txXfrm>
        <a:off x="8044434" y="806621"/>
        <a:ext cx="2313432" cy="542667"/>
      </dsp:txXfrm>
    </dsp:sp>
    <dsp:sp modelId="{D90BA49B-06DA-494B-80EA-3507FE310DD2}">
      <dsp:nvSpPr>
        <dsp:cNvPr id="0" name=""/>
        <dsp:cNvSpPr/>
      </dsp:nvSpPr>
      <dsp:spPr>
        <a:xfrm>
          <a:off x="9201150" y="1871593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C2D9A-9C6D-AA4B-8CA8-E9D630D3F0CE}">
      <dsp:nvSpPr>
        <dsp:cNvPr id="0" name=""/>
        <dsp:cNvSpPr/>
      </dsp:nvSpPr>
      <dsp:spPr>
        <a:xfrm rot="2700000">
          <a:off x="9167295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7AA47-49A1-4B77-91D1-1FCFAFBF7E61}">
      <dsp:nvSpPr>
        <dsp:cNvPr id="0" name=""/>
        <dsp:cNvSpPr/>
      </dsp:nvSpPr>
      <dsp:spPr>
        <a:xfrm>
          <a:off x="872079" y="1735678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3A86-D805-45A6-A5F3-B717E56C0483}">
      <dsp:nvSpPr>
        <dsp:cNvPr id="0" name=""/>
        <dsp:cNvSpPr/>
      </dsp:nvSpPr>
      <dsp:spPr>
        <a:xfrm>
          <a:off x="52236" y="344106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 channel (for everyone) </a:t>
          </a:r>
        </a:p>
      </dsp:txBody>
      <dsp:txXfrm>
        <a:off x="52236" y="3441064"/>
        <a:ext cx="2981250" cy="720000"/>
      </dsp:txXfrm>
    </dsp:sp>
    <dsp:sp modelId="{CCFFF1A7-3806-470E-A46F-E0BE4F0B624F}">
      <dsp:nvSpPr>
        <dsp:cNvPr id="0" name=""/>
        <dsp:cNvSpPr/>
      </dsp:nvSpPr>
      <dsp:spPr>
        <a:xfrm>
          <a:off x="4375048" y="1735678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10DBF-6869-47F3-8ED3-342FEA1152DF}">
      <dsp:nvSpPr>
        <dsp:cNvPr id="0" name=""/>
        <dsp:cNvSpPr/>
      </dsp:nvSpPr>
      <dsp:spPr>
        <a:xfrm>
          <a:off x="3555204" y="344106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 channels (one for each team member)  for individual/group support</a:t>
          </a:r>
        </a:p>
      </dsp:txBody>
      <dsp:txXfrm>
        <a:off x="3555204" y="344106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061D-5EEC-1443-992E-FBDB599E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33676-377C-5C44-8F52-91982F46B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B876-2E13-0D46-99B3-72795243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194A-EDE1-7C4D-AC95-71C3C2C5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770E-DCE5-8741-9E40-322A8A5C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56C8-C6C5-4F45-AD42-58D4285E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99DDB-A6AC-2D44-9DDE-59075B4E0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C57E-BC3E-AB48-A9CF-B2C6CBE8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27424-BC88-2547-BA0F-8F285128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1D64-F698-4440-91B0-1942C7F1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2B547-010B-6D45-B2E8-3695B30DA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6204F-652E-AC48-80B2-ACBA23A1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7B48-325D-394B-A631-2B84A2E0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1296-5BD9-4849-B5B2-F9ACC60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C6E0-5374-1641-847A-0577CB96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0225-BF2A-6146-A092-D0B5B0A7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7D56-DC9B-C74D-9D95-9DF6875D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126D-E04D-7C44-8396-791F59BA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F0AE-5AE9-3F49-9E33-DB1E914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B5FE-0361-DE4B-B07E-2436E109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030F-DBEC-BB43-BE0A-5F20918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1AFF-19E7-924F-B22C-8B589692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4DC7-9F68-9D48-9B10-CAE910A1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D7B8-90F3-C64B-9597-282077D8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CE353-14B0-FE4C-AB81-0067D0B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A88A-1CDE-C743-AD83-59A6030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94BE-1324-2442-AC85-015FD125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C8BC2-FCEC-E14F-9CAA-B10DCF6F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B967-CE64-4E4B-8430-1BC3BE92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0C90-3710-BF48-A9F2-5B3F85E8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46E2D-9014-0E42-A0BD-FE9A4B28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A1B-CCEB-5E40-830D-B40DBB8F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9EA3-D786-E64E-975E-49BEEF5C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EE5B-57BA-6B40-8A7C-E4FEFF2EF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E9702-E2B8-094F-A774-DB71A3588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C7ABF-7F0D-7246-A542-6D477985C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D0372-D2FF-2A4F-BE04-E5C764A4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42E85-96B8-F14E-A9B9-2656BFE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65071-9885-AE44-8F25-912FD066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11A-9F5A-D34B-ACF7-614E79C7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0E266-0BB0-3441-94E8-35E9655A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201E-B36C-9C45-B48F-398AA3F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46C49-4F0F-F34C-83A1-51CF456F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28EEC-1F57-2B41-8576-FD67797C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F5751-D4B4-094F-9692-DF20F2DD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0E24-5E85-0147-9E7D-94C77678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374D-0054-0541-8F8E-943E86F8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F19F-187A-1E43-9371-5A01780B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FB504-6574-9F47-A206-F2140D8A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E78E-E0A6-8C41-A812-22AFC7CB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26C1-CB16-EE4A-A627-3CC1960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6A389-57FB-DF4D-BEB6-8D71DB0E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024C-FC97-E449-BE59-43FF4DD7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DE4C-10CB-184E-A286-A30B7CFB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42DDB-3A52-2D4A-9A2F-46C0501D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DC0D-63B7-8941-9C91-767A59C1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F44A8-023A-794D-89EC-A9705E8F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6CD7-8419-7B4B-9368-A3EF5EB4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D451B-F442-6E4D-B422-7B6E7E2B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B0FC-0E9B-AE49-BB23-7C73ED6E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9846-9995-504B-8286-F00614E3C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E760-75F5-E840-B41E-4AD9FBE079C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5CD5-D907-E74D-96B4-5FCB7A9DB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A6E7-0FBD-E647-8F51-0CD8C715E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fajjul/ResponsibleAI-Airlift-Aug20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35AAE6-D9E0-41E2-8920-96423918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675107"/>
            <a:ext cx="4415290" cy="5493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AAA8D3-2927-4756-907F-522A8BFCF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42E2BDD-DCB7-4963-8BBA-15837365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E8D457F5-75BE-4A32-91C9-B2B59CC9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600CB09-5DE4-4666-A572-B42109E61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C7AAEB6-0FFA-4D2B-B407-8814C08C8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5AD5CF2-0F3A-4F5C-8253-C5969C74C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19F7E8A-177E-4C6F-9EA7-66F294406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355F8A07-F135-4942-9D31-1C650A10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26889F55-19C2-4230-82DE-5E8ADB84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85FA682-8768-4831-995E-0BC8ACB5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D1208909-CEF7-4019-8497-1A1B577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50E3090B-F9DB-49C3-89F8-935B8694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AB464C0C-2FC4-44F5-9007-BC7D274A3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08568D-D276-4D56-900E-67D1E1AA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56A84156-C6DB-4EAA-8EC8-3F82B346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B209F339-1326-4E47-B057-70CFECE7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F9D3F853-F5D8-4060-A347-B21C0C73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626FB56-1DD3-4127-8832-5A681CD32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F51ADB40-629D-4A35-8B8A-4E5DCA0D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44D13557-5C42-4D1C-B045-5BEDD2DB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E8130BE2-6A39-4FB1-A527-AC6E26C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E71FB6CD-8C84-4EB6-BD80-FCFFD38FD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76F62828-9FB1-4964-912E-AA00A729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C55BED69-0B6B-4915-AD3A-5858172A6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2A3A6A52-EDC8-46FF-8D0F-441F90FA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D68C4E4-3735-45DB-AB8F-EBF6C1D79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C438CF9F-D869-4C56-A553-EA62154E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6D246997-60EE-4130-B850-94A0EDDB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6FDF7E4C-F4CB-45E4-9630-FD32C74E7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4477CE32-E770-43F8-99D4-C17EA0A9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8E9B4D31-E05A-4E7D-8A56-C562541ED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93428BD4-1FAC-4787-9AA1-FC5CBB774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D135659-17FB-4608-96AC-F24CCE47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74EE7C46-2E61-420E-B31B-029596C8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34BA1140-4B7D-470A-89AB-5ECD86F3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511C9377-6DD9-4F1A-A41B-C95948820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0504F994-6E0D-4041-9DC7-D1CFD8A4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2">
              <a:extLst>
                <a:ext uri="{FF2B5EF4-FFF2-40B4-BE49-F238E27FC236}">
                  <a16:creationId xmlns:a16="http://schemas.microsoft.com/office/drawing/2014/main" id="{5659E4DD-A63A-4491-AEBA-72FCD74D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B9944A99-79E2-447E-9284-EC1B592E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DBF4BF14-3453-4FF9-85F7-E9E733F10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2DA66C45-B912-45BA-9323-5B1EA530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EDAD5672-DC76-4848-9271-E97CB288F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D9AC9B2A-5846-421F-B949-5F9E8A7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C3D23971-D123-43F8-AF8A-C48A7231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C91FB00D-0CD8-4FF0-A27B-7AA4D181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DCFD116F-D2E4-4C9E-BC98-710C4FD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5AC24EC8-1619-4FC6-B3B1-91947DFF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4A815878-6C1D-4E2B-8725-36982C97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F986E7B6-9589-4C90-8E14-B2EC73E04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CF19D908-C5CD-49EA-B503-20C08BC0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2">
              <a:extLst>
                <a:ext uri="{FF2B5EF4-FFF2-40B4-BE49-F238E27FC236}">
                  <a16:creationId xmlns:a16="http://schemas.microsoft.com/office/drawing/2014/main" id="{73A7FA2A-0AD8-4C1C-9422-B15512AFA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F4F7993C-44BA-474F-A449-B3E7B610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588F7BAF-4BE3-4E83-93F0-4EDC7A91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023DE534-ACFA-4425-BA15-BEC3D605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642B32F2-BCF1-422A-880F-6C6C9397F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A0048C-7F74-F544-A30F-85043E50B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032" y="997527"/>
            <a:ext cx="3611880" cy="308134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Responsible AI Hands-on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9E000-ACAE-874F-898C-228C455C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296" y="4252178"/>
            <a:ext cx="3611880" cy="1229657"/>
          </a:xfrm>
        </p:spPr>
        <p:txBody>
          <a:bodyPr anchor="t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0" name="Graphic 27" descr="Robot Outline">
            <a:extLst>
              <a:ext uri="{FF2B5EF4-FFF2-40B4-BE49-F238E27FC236}">
                <a16:creationId xmlns:a16="http://schemas.microsoft.com/office/drawing/2014/main" id="{354F030F-D453-4229-BED9-B2DFB0B3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7984" y="675108"/>
            <a:ext cx="5493080" cy="54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5A83-B3E7-D64C-B7FB-D6735F2E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/>
              <a:t>Prerequisite</a:t>
            </a:r>
            <a:r>
              <a:rPr lang="en-US" sz="480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49824-5652-4ACB-A7E0-99FDA08BD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9736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66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F8A44-68ED-6746-8572-D37FBDD0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Agenda</a:t>
            </a: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E71E77B4-14EA-49CB-91E3-106095C67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26947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6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D1CCA-8B1E-C040-A7FF-D965BCBA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Environment Settings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1C01B39-D505-4AA0-8811-5E240B862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88455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7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AABA5-6287-7A45-A111-BC1A8C55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3784-15E9-7447-9B89-2B40969D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https://github.com/mufajjul/ResponsibleAI-Airlift-Aug2020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1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FE72B-FFA1-ED4C-8B12-B20D786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CDD8-0E53-5B46-8F4F-56576DE2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(Malika)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2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140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Responsible AI Hands-on </vt:lpstr>
      <vt:lpstr>Prerequisite </vt:lpstr>
      <vt:lpstr>Agenda</vt:lpstr>
      <vt:lpstr>Environment Settings </vt:lpstr>
      <vt:lpstr>GITHUB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AI Hands-on </dc:title>
  <dc:creator>Mufajjul Ali</dc:creator>
  <cp:lastModifiedBy>Mufajjul Ali</cp:lastModifiedBy>
  <cp:revision>2</cp:revision>
  <dcterms:created xsi:type="dcterms:W3CDTF">2020-08-13T14:00:12Z</dcterms:created>
  <dcterms:modified xsi:type="dcterms:W3CDTF">2020-08-13T14:52:46Z</dcterms:modified>
</cp:coreProperties>
</file>