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7763-DA85-4467-A9FA-03331A767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9BC56-9AA4-4784-92BF-C013E6D3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1F80-CC99-425A-9CA5-D6EE11E9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032E-135B-477A-B6EC-50E9D2B2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C336-5A77-458B-B19D-8F45B97E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3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7E79-8756-4FDB-B2D4-8B16A10C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C60C2-5568-4674-90D9-0CA2A8CB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D8DF3-7D28-4E9C-B018-101F3F8D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15F6-B636-4ABD-8A07-50DE3C3D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72FD-CD60-4057-9584-95C20AA3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67ADE-A959-468B-B45C-7EC02F027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6131B-50CD-4C11-9066-250BF558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D0EC-991A-4539-8E12-9AABD307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C1FF-F72C-450D-9006-B4331677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EBFD-CECD-41C6-9448-F3A47A46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69F0-A16D-4B66-BE32-4C04AE80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DD24-5D83-4E93-B963-0E1962B8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05E35-05E2-4754-8C18-56ADCCBF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34BB-04F2-4B21-992D-66CD7CE8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4758-3997-4147-80AA-51AD07C2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4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CB75-FD21-4F6F-8F1E-D7226F30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5E377-D698-4ABF-87A4-73EB3A23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637B2-05FE-421E-8F76-201E6F74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F185-D156-4240-9478-6A5078C9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CD43-10FE-40D2-9E58-454E8769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3367-E808-413D-A147-741363BF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18C8-6E5C-4A1C-8ACB-276BFB853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32979-756E-43C3-BAA6-1C10FB8DD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B1CDF-DEAE-40AE-A594-518776C4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F84C3-7949-44B5-AD4D-8B9B313F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3064-627C-4B46-848D-4EFE91E4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9923-1C66-4FF2-85AC-BE81E148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7E9E4-E5BF-4F3A-ABD8-33A9CD45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1C2C4-0FB8-4EED-ADC5-C81CABCB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2C696-08AD-49CA-B3F0-AFD6E9D97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CB269-95E7-4F6B-BB2D-418CBEC86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A7B5E-2B14-4E5F-B9EB-509F219C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52E17-9D64-4AAD-9B54-FBBBE6E9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64388-C09C-46E6-A65E-0B6041C0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6479-D535-42C1-BC86-991591CA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EDC32-8DED-4E12-8F9B-883FB096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24DB8-5141-4A3F-AA6A-20811828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30BAB-2500-4D39-8298-1A5635A0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61215-F7B8-471A-A5C1-EAC59A6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D4C20-1A6F-4E52-80A3-6CA82C68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3E473-1E86-4D97-A63A-F1A183A8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DA02-999F-4BF0-9907-C8F63DF1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F630-F183-4D02-90F6-4E444C72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8462-B343-4197-8906-90EB7AF28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FFA5F-5A17-4ED4-B57D-2C5E1DC2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2BB03-1C2F-4C3C-9EC1-627CCEE9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92343-869F-447F-91C5-6378114C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DA07-1A66-4CA3-A05A-4289D282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4F675-FF00-4737-9030-956704F5E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1C125-260E-4948-A026-B3FA0F12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D8885-BF99-4041-AE6F-EFFD891A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BC8DA-CB64-4C31-B8DF-E51C99D9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736F8-8462-4D2E-9190-60643203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357DC-C46B-44C7-9E45-2F12E1F0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E097-46D5-4B54-8927-6D9BC2F8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6EFE-BB31-44B2-B8B3-9D3F621A0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E1C8-E27A-4401-B713-618BE33B7BF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5049-2590-486C-834B-4A21940E6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5DDF-D06B-4FD5-B0BB-C69137B17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BFB4-11F5-4BA3-8F1C-AD78E0D3E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5772-DA92-4A0D-A75A-6D79E0C88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GLITZ COSMETICS</a:t>
            </a:r>
            <a:br>
              <a:rPr lang="en-US" dirty="0"/>
            </a:br>
            <a:r>
              <a:rPr lang="en-US" sz="4400" dirty="0"/>
              <a:t>JOYCE MUSARIRI </a:t>
            </a:r>
            <a:br>
              <a:rPr lang="en-US" sz="4400" dirty="0"/>
            </a:br>
            <a:r>
              <a:rPr lang="en-US" sz="4400" dirty="0"/>
              <a:t>2017080181</a:t>
            </a:r>
          </a:p>
        </p:txBody>
      </p:sp>
    </p:spTree>
    <p:extLst>
      <p:ext uri="{BB962C8B-B14F-4D97-AF65-F5344CB8AC3E}">
        <p14:creationId xmlns:p14="http://schemas.microsoft.com/office/powerpoint/2010/main" val="128018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3E47-9305-4478-AB78-9D28EE84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3DB-1845-4474-A3BF-7C7AEAEC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Glitz cosmetics is an online website cosmetics , we offer tutorials online, one on one encounter with clients  with our makeup products . We have the best makeup products for all age groups .We cater for all events like weddings and parties .Glitz cosmetics is the way to glow.</a:t>
            </a:r>
          </a:p>
        </p:txBody>
      </p:sp>
    </p:spTree>
    <p:extLst>
      <p:ext uri="{BB962C8B-B14F-4D97-AF65-F5344CB8AC3E}">
        <p14:creationId xmlns:p14="http://schemas.microsoft.com/office/powerpoint/2010/main" val="161216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B1DD-187A-4FAB-B146-BD90FAD6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FB81-DF0A-4907-996B-05FEE20C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  <a:p>
            <a:r>
              <a:rPr lang="en-US" dirty="0"/>
              <a:t>About us 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Contact us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1127-8918-4640-B50B-793D9B06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D3C9-C2A1-4F8D-B021-E2492ED6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this page you will find the options of booking an appointment which you can also choose if you want an inhouse service or at our location</a:t>
            </a:r>
          </a:p>
          <a:p>
            <a:r>
              <a:rPr lang="en-US" dirty="0"/>
              <a:t>You will also find the products we sell which range from foundation , concealer and lipsticks.</a:t>
            </a:r>
          </a:p>
          <a:p>
            <a:r>
              <a:rPr lang="en-US" dirty="0"/>
              <a:t>There is also the methods of payment.</a:t>
            </a:r>
          </a:p>
          <a:p>
            <a:r>
              <a:rPr lang="en-US" dirty="0"/>
              <a:t>We also have manicure and pedicure and  also hair </a:t>
            </a:r>
            <a:r>
              <a:rPr lang="en-US" dirty="0" err="1"/>
              <a:t>hair</a:t>
            </a:r>
            <a:r>
              <a:rPr lang="en-US" dirty="0"/>
              <a:t> dressing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7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0436-A705-43C4-9C45-489935F8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5F55-2E71-4B0A-A14D-40B6DFA7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 this page you will find the contact us option</a:t>
            </a:r>
          </a:p>
          <a:p>
            <a:r>
              <a:rPr lang="en-US" dirty="0"/>
              <a:t>You can contact us on all of our social media platforms, direct numbers and our email address</a:t>
            </a:r>
          </a:p>
          <a:p>
            <a:r>
              <a:rPr lang="en-US" dirty="0"/>
              <a:t>There is also the review and comments section where you can lodge in your complains or satisfaction </a:t>
            </a:r>
            <a:r>
              <a:rPr lang="en-US"/>
              <a:t>and testimonials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2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GLITZ COSMETICS JOYCE MUSARIRI  2017080181</vt:lpstr>
      <vt:lpstr>INTRODUCTION</vt:lpstr>
      <vt:lpstr>FEATURES</vt:lpstr>
      <vt:lpstr>ABOUT US</vt:lpstr>
      <vt:lpstr>Contact 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GLITZ COSMETICS JOYCE MUSARIRI  2017080181</dc:title>
  <dc:creator>chisomo0882449414@gmail.com</dc:creator>
  <cp:lastModifiedBy>chisomo0882449414@gmail.com</cp:lastModifiedBy>
  <cp:revision>8</cp:revision>
  <dcterms:created xsi:type="dcterms:W3CDTF">2019-11-06T10:11:37Z</dcterms:created>
  <dcterms:modified xsi:type="dcterms:W3CDTF">2019-11-08T09:40:23Z</dcterms:modified>
</cp:coreProperties>
</file>