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2479913" cy="30240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4"/>
    <p:restoredTop sz="95976"/>
  </p:normalViewPr>
  <p:slideViewPr>
    <p:cSldViewPr snapToGrid="0">
      <p:cViewPr varScale="1">
        <p:scale>
          <a:sx n="26" d="100"/>
          <a:sy n="26" d="100"/>
        </p:scale>
        <p:origin x="191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4949049"/>
            <a:ext cx="36107926" cy="10528100"/>
          </a:xfrm>
        </p:spPr>
        <p:txBody>
          <a:bodyPr anchor="b"/>
          <a:lstStyle>
            <a:lvl1pPr algn="ctr">
              <a:defRPr sz="26457"/>
            </a:lvl1pPr>
          </a:lstStyle>
          <a:p>
            <a:r>
              <a:rPr lang="en-GB"/>
              <a:t>Click to edit Master title style</a:t>
            </a:r>
            <a:endParaRPr lang="en-US" dirty="0"/>
          </a:p>
        </p:txBody>
      </p:sp>
      <p:sp>
        <p:nvSpPr>
          <p:cNvPr id="3" name="Subtitle 2"/>
          <p:cNvSpPr>
            <a:spLocks noGrp="1"/>
          </p:cNvSpPr>
          <p:nvPr>
            <p:ph type="subTitle" idx="1"/>
          </p:nvPr>
        </p:nvSpPr>
        <p:spPr>
          <a:xfrm>
            <a:off x="5309989" y="15883154"/>
            <a:ext cx="31859935" cy="7301067"/>
          </a:xfrm>
        </p:spPr>
        <p:txBody>
          <a:bodyPr/>
          <a:lstStyle>
            <a:lvl1pPr marL="0" indent="0" algn="ctr">
              <a:buNone/>
              <a:defRPr sz="10583"/>
            </a:lvl1pPr>
            <a:lvl2pPr marL="2016023" indent="0" algn="ctr">
              <a:buNone/>
              <a:defRPr sz="8819"/>
            </a:lvl2pPr>
            <a:lvl3pPr marL="4032047" indent="0" algn="ctr">
              <a:buNone/>
              <a:defRPr sz="7937"/>
            </a:lvl3pPr>
            <a:lvl4pPr marL="6048070" indent="0" algn="ctr">
              <a:buNone/>
              <a:defRPr sz="7055"/>
            </a:lvl4pPr>
            <a:lvl5pPr marL="8064094" indent="0" algn="ctr">
              <a:buNone/>
              <a:defRPr sz="7055"/>
            </a:lvl5pPr>
            <a:lvl6pPr marL="10080117" indent="0" algn="ctr">
              <a:buNone/>
              <a:defRPr sz="7055"/>
            </a:lvl6pPr>
            <a:lvl7pPr marL="12096140" indent="0" algn="ctr">
              <a:buNone/>
              <a:defRPr sz="7055"/>
            </a:lvl7pPr>
            <a:lvl8pPr marL="14112164" indent="0" algn="ctr">
              <a:buNone/>
              <a:defRPr sz="7055"/>
            </a:lvl8pPr>
            <a:lvl9pPr marL="16128187" indent="0" algn="ctr">
              <a:buNone/>
              <a:defRPr sz="7055"/>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EEE9880-B4CB-C74C-BBCE-C4332215601B}" type="datetimeFigureOut">
              <a:rPr lang="en-LK" smtClean="0"/>
              <a:t>2023-01-20</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158256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EE9880-B4CB-C74C-BBCE-C4332215601B}" type="datetimeFigureOut">
              <a:rPr lang="en-LK" smtClean="0"/>
              <a:t>2023-01-20</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302612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10015"/>
            <a:ext cx="9159731" cy="2562724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20496" y="1610015"/>
            <a:ext cx="26948195" cy="2562724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EE9880-B4CB-C74C-BBCE-C4332215601B}" type="datetimeFigureOut">
              <a:rPr lang="en-LK" smtClean="0"/>
              <a:t>2023-01-20</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321364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EE9880-B4CB-C74C-BBCE-C4332215601B}" type="datetimeFigureOut">
              <a:rPr lang="en-LK" smtClean="0"/>
              <a:t>2023-01-20</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94162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98371" y="7539080"/>
            <a:ext cx="36638925" cy="12579118"/>
          </a:xfrm>
        </p:spPr>
        <p:txBody>
          <a:bodyPr anchor="b"/>
          <a:lstStyle>
            <a:lvl1pPr>
              <a:defRPr sz="26457"/>
            </a:lvl1pPr>
          </a:lstStyle>
          <a:p>
            <a:r>
              <a:rPr lang="en-GB"/>
              <a:t>Click to edit Master title style</a:t>
            </a:r>
            <a:endParaRPr lang="en-US" dirty="0"/>
          </a:p>
        </p:txBody>
      </p:sp>
      <p:sp>
        <p:nvSpPr>
          <p:cNvPr id="3" name="Text Placeholder 2"/>
          <p:cNvSpPr>
            <a:spLocks noGrp="1"/>
          </p:cNvSpPr>
          <p:nvPr>
            <p:ph type="body" idx="1"/>
          </p:nvPr>
        </p:nvSpPr>
        <p:spPr>
          <a:xfrm>
            <a:off x="2898371" y="20237201"/>
            <a:ext cx="36638925" cy="6615061"/>
          </a:xfrm>
        </p:spPr>
        <p:txBody>
          <a:bodyPr/>
          <a:lstStyle>
            <a:lvl1pPr marL="0" indent="0">
              <a:buNone/>
              <a:defRPr sz="10583">
                <a:solidFill>
                  <a:schemeClr val="tx1"/>
                </a:solidFill>
              </a:defRPr>
            </a:lvl1pPr>
            <a:lvl2pPr marL="2016023" indent="0">
              <a:buNone/>
              <a:defRPr sz="8819">
                <a:solidFill>
                  <a:schemeClr val="tx1">
                    <a:tint val="75000"/>
                  </a:schemeClr>
                </a:solidFill>
              </a:defRPr>
            </a:lvl2pPr>
            <a:lvl3pPr marL="4032047" indent="0">
              <a:buNone/>
              <a:defRPr sz="7937">
                <a:solidFill>
                  <a:schemeClr val="tx1">
                    <a:tint val="75000"/>
                  </a:schemeClr>
                </a:solidFill>
              </a:defRPr>
            </a:lvl3pPr>
            <a:lvl4pPr marL="6048070" indent="0">
              <a:buNone/>
              <a:defRPr sz="7055">
                <a:solidFill>
                  <a:schemeClr val="tx1">
                    <a:tint val="75000"/>
                  </a:schemeClr>
                </a:solidFill>
              </a:defRPr>
            </a:lvl4pPr>
            <a:lvl5pPr marL="8064094" indent="0">
              <a:buNone/>
              <a:defRPr sz="7055">
                <a:solidFill>
                  <a:schemeClr val="tx1">
                    <a:tint val="75000"/>
                  </a:schemeClr>
                </a:solidFill>
              </a:defRPr>
            </a:lvl5pPr>
            <a:lvl6pPr marL="10080117" indent="0">
              <a:buNone/>
              <a:defRPr sz="7055">
                <a:solidFill>
                  <a:schemeClr val="tx1">
                    <a:tint val="75000"/>
                  </a:schemeClr>
                </a:solidFill>
              </a:defRPr>
            </a:lvl6pPr>
            <a:lvl7pPr marL="12096140" indent="0">
              <a:buNone/>
              <a:defRPr sz="7055">
                <a:solidFill>
                  <a:schemeClr val="tx1">
                    <a:tint val="75000"/>
                  </a:schemeClr>
                </a:solidFill>
              </a:defRPr>
            </a:lvl7pPr>
            <a:lvl8pPr marL="14112164" indent="0">
              <a:buNone/>
              <a:defRPr sz="7055">
                <a:solidFill>
                  <a:schemeClr val="tx1">
                    <a:tint val="75000"/>
                  </a:schemeClr>
                </a:solidFill>
              </a:defRPr>
            </a:lvl8pPr>
            <a:lvl9pPr marL="16128187" indent="0">
              <a:buNone/>
              <a:defRPr sz="7055">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EEE9880-B4CB-C74C-BBCE-C4332215601B}" type="datetimeFigureOut">
              <a:rPr lang="en-LK" smtClean="0"/>
              <a:t>2023-01-20</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353813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20494" y="8050077"/>
            <a:ext cx="18053963" cy="191871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505456" y="8050077"/>
            <a:ext cx="18053963" cy="191871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EEE9880-B4CB-C74C-BBCE-C4332215601B}" type="datetimeFigureOut">
              <a:rPr lang="en-LK" smtClean="0"/>
              <a:t>2023-01-20</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206530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27" y="1610022"/>
            <a:ext cx="36638925" cy="584505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26031" y="7413073"/>
            <a:ext cx="17970992" cy="3633032"/>
          </a:xfrm>
        </p:spPr>
        <p:txBody>
          <a:bodyPr anchor="b"/>
          <a:lstStyle>
            <a:lvl1pPr marL="0" indent="0">
              <a:buNone/>
              <a:defRPr sz="10583" b="1"/>
            </a:lvl1pPr>
            <a:lvl2pPr marL="2016023" indent="0">
              <a:buNone/>
              <a:defRPr sz="8819" b="1"/>
            </a:lvl2pPr>
            <a:lvl3pPr marL="4032047" indent="0">
              <a:buNone/>
              <a:defRPr sz="7937" b="1"/>
            </a:lvl3pPr>
            <a:lvl4pPr marL="6048070" indent="0">
              <a:buNone/>
              <a:defRPr sz="7055" b="1"/>
            </a:lvl4pPr>
            <a:lvl5pPr marL="8064094" indent="0">
              <a:buNone/>
              <a:defRPr sz="7055" b="1"/>
            </a:lvl5pPr>
            <a:lvl6pPr marL="10080117" indent="0">
              <a:buNone/>
              <a:defRPr sz="7055" b="1"/>
            </a:lvl6pPr>
            <a:lvl7pPr marL="12096140" indent="0">
              <a:buNone/>
              <a:defRPr sz="7055" b="1"/>
            </a:lvl7pPr>
            <a:lvl8pPr marL="14112164" indent="0">
              <a:buNone/>
              <a:defRPr sz="7055" b="1"/>
            </a:lvl8pPr>
            <a:lvl9pPr marL="16128187" indent="0">
              <a:buNone/>
              <a:defRPr sz="7055" b="1"/>
            </a:lvl9pPr>
          </a:lstStyle>
          <a:p>
            <a:pPr lvl="0"/>
            <a:r>
              <a:rPr lang="en-GB"/>
              <a:t>Click to edit Master text styles</a:t>
            </a:r>
          </a:p>
        </p:txBody>
      </p:sp>
      <p:sp>
        <p:nvSpPr>
          <p:cNvPr id="4" name="Content Placeholder 3"/>
          <p:cNvSpPr>
            <a:spLocks noGrp="1"/>
          </p:cNvSpPr>
          <p:nvPr>
            <p:ph sz="half" idx="2"/>
          </p:nvPr>
        </p:nvSpPr>
        <p:spPr>
          <a:xfrm>
            <a:off x="2926031" y="11046105"/>
            <a:ext cx="17970992" cy="162471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505458" y="7413073"/>
            <a:ext cx="18059496" cy="3633032"/>
          </a:xfrm>
        </p:spPr>
        <p:txBody>
          <a:bodyPr anchor="b"/>
          <a:lstStyle>
            <a:lvl1pPr marL="0" indent="0">
              <a:buNone/>
              <a:defRPr sz="10583" b="1"/>
            </a:lvl1pPr>
            <a:lvl2pPr marL="2016023" indent="0">
              <a:buNone/>
              <a:defRPr sz="8819" b="1"/>
            </a:lvl2pPr>
            <a:lvl3pPr marL="4032047" indent="0">
              <a:buNone/>
              <a:defRPr sz="7937" b="1"/>
            </a:lvl3pPr>
            <a:lvl4pPr marL="6048070" indent="0">
              <a:buNone/>
              <a:defRPr sz="7055" b="1"/>
            </a:lvl4pPr>
            <a:lvl5pPr marL="8064094" indent="0">
              <a:buNone/>
              <a:defRPr sz="7055" b="1"/>
            </a:lvl5pPr>
            <a:lvl6pPr marL="10080117" indent="0">
              <a:buNone/>
              <a:defRPr sz="7055" b="1"/>
            </a:lvl6pPr>
            <a:lvl7pPr marL="12096140" indent="0">
              <a:buNone/>
              <a:defRPr sz="7055" b="1"/>
            </a:lvl7pPr>
            <a:lvl8pPr marL="14112164" indent="0">
              <a:buNone/>
              <a:defRPr sz="7055" b="1"/>
            </a:lvl8pPr>
            <a:lvl9pPr marL="16128187" indent="0">
              <a:buNone/>
              <a:defRPr sz="7055" b="1"/>
            </a:lvl9pPr>
          </a:lstStyle>
          <a:p>
            <a:pPr lvl="0"/>
            <a:r>
              <a:rPr lang="en-GB"/>
              <a:t>Click to edit Master text styles</a:t>
            </a:r>
          </a:p>
        </p:txBody>
      </p:sp>
      <p:sp>
        <p:nvSpPr>
          <p:cNvPr id="6" name="Content Placeholder 5"/>
          <p:cNvSpPr>
            <a:spLocks noGrp="1"/>
          </p:cNvSpPr>
          <p:nvPr>
            <p:ph sz="quarter" idx="4"/>
          </p:nvPr>
        </p:nvSpPr>
        <p:spPr>
          <a:xfrm>
            <a:off x="21505458" y="11046105"/>
            <a:ext cx="18059496" cy="162471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EEE9880-B4CB-C74C-BBCE-C4332215601B}" type="datetimeFigureOut">
              <a:rPr lang="en-LK" smtClean="0"/>
              <a:t>2023-01-20</a:t>
            </a:fld>
            <a:endParaRPr lang="en-LK"/>
          </a:p>
        </p:txBody>
      </p:sp>
      <p:sp>
        <p:nvSpPr>
          <p:cNvPr id="8" name="Footer Placeholder 7"/>
          <p:cNvSpPr>
            <a:spLocks noGrp="1"/>
          </p:cNvSpPr>
          <p:nvPr>
            <p:ph type="ftr" sz="quarter" idx="11"/>
          </p:nvPr>
        </p:nvSpPr>
        <p:spPr/>
        <p:txBody>
          <a:bodyPr/>
          <a:lstStyle/>
          <a:p>
            <a:endParaRPr lang="en-LK"/>
          </a:p>
        </p:txBody>
      </p:sp>
      <p:sp>
        <p:nvSpPr>
          <p:cNvPr id="9" name="Slide Number Placeholder 8"/>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254417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EEE9880-B4CB-C74C-BBCE-C4332215601B}" type="datetimeFigureOut">
              <a:rPr lang="en-LK" smtClean="0"/>
              <a:t>2023-01-20</a:t>
            </a:fld>
            <a:endParaRPr lang="en-LK"/>
          </a:p>
        </p:txBody>
      </p:sp>
      <p:sp>
        <p:nvSpPr>
          <p:cNvPr id="4" name="Footer Placeholder 3"/>
          <p:cNvSpPr>
            <a:spLocks noGrp="1"/>
          </p:cNvSpPr>
          <p:nvPr>
            <p:ph type="ftr" sz="quarter" idx="11"/>
          </p:nvPr>
        </p:nvSpPr>
        <p:spPr/>
        <p:txBody>
          <a:bodyPr/>
          <a:lstStyle/>
          <a:p>
            <a:endParaRPr lang="en-LK"/>
          </a:p>
        </p:txBody>
      </p:sp>
      <p:sp>
        <p:nvSpPr>
          <p:cNvPr id="5" name="Slide Number Placeholder 4"/>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216901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E9880-B4CB-C74C-BBCE-C4332215601B}" type="datetimeFigureOut">
              <a:rPr lang="en-LK" smtClean="0"/>
              <a:t>2023-01-20</a:t>
            </a:fld>
            <a:endParaRPr lang="en-LK"/>
          </a:p>
        </p:txBody>
      </p:sp>
      <p:sp>
        <p:nvSpPr>
          <p:cNvPr id="3" name="Footer Placeholder 2"/>
          <p:cNvSpPr>
            <a:spLocks noGrp="1"/>
          </p:cNvSpPr>
          <p:nvPr>
            <p:ph type="ftr" sz="quarter" idx="11"/>
          </p:nvPr>
        </p:nvSpPr>
        <p:spPr/>
        <p:txBody>
          <a:bodyPr/>
          <a:lstStyle/>
          <a:p>
            <a:endParaRPr lang="en-LK"/>
          </a:p>
        </p:txBody>
      </p:sp>
      <p:sp>
        <p:nvSpPr>
          <p:cNvPr id="4" name="Slide Number Placeholder 3"/>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363088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27" y="2016019"/>
            <a:ext cx="13700878" cy="7056067"/>
          </a:xfrm>
        </p:spPr>
        <p:txBody>
          <a:bodyPr anchor="b"/>
          <a:lstStyle>
            <a:lvl1pPr>
              <a:defRPr sz="14110"/>
            </a:lvl1pPr>
          </a:lstStyle>
          <a:p>
            <a:r>
              <a:rPr lang="en-GB"/>
              <a:t>Click to edit Master title style</a:t>
            </a:r>
            <a:endParaRPr lang="en-US" dirty="0"/>
          </a:p>
        </p:txBody>
      </p:sp>
      <p:sp>
        <p:nvSpPr>
          <p:cNvPr id="3" name="Content Placeholder 2"/>
          <p:cNvSpPr>
            <a:spLocks noGrp="1"/>
          </p:cNvSpPr>
          <p:nvPr>
            <p:ph idx="1"/>
          </p:nvPr>
        </p:nvSpPr>
        <p:spPr>
          <a:xfrm>
            <a:off x="18059496" y="4354048"/>
            <a:ext cx="21505456" cy="21490205"/>
          </a:xfrm>
        </p:spPr>
        <p:txBody>
          <a:bodyPr/>
          <a:lstStyle>
            <a:lvl1pPr>
              <a:defRPr sz="14110"/>
            </a:lvl1pPr>
            <a:lvl2pPr>
              <a:defRPr sz="12347"/>
            </a:lvl2pPr>
            <a:lvl3pPr>
              <a:defRPr sz="10583"/>
            </a:lvl3pPr>
            <a:lvl4pPr>
              <a:defRPr sz="8819"/>
            </a:lvl4pPr>
            <a:lvl5pPr>
              <a:defRPr sz="8819"/>
            </a:lvl5pPr>
            <a:lvl6pPr>
              <a:defRPr sz="8819"/>
            </a:lvl6pPr>
            <a:lvl7pPr>
              <a:defRPr sz="8819"/>
            </a:lvl7pPr>
            <a:lvl8pPr>
              <a:defRPr sz="8819"/>
            </a:lvl8pPr>
            <a:lvl9pPr>
              <a:defRPr sz="881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26027" y="9072087"/>
            <a:ext cx="13700878" cy="16807162"/>
          </a:xfrm>
        </p:spPr>
        <p:txBody>
          <a:bodyPr/>
          <a:lstStyle>
            <a:lvl1pPr marL="0" indent="0">
              <a:buNone/>
              <a:defRPr sz="7055"/>
            </a:lvl1pPr>
            <a:lvl2pPr marL="2016023" indent="0">
              <a:buNone/>
              <a:defRPr sz="6173"/>
            </a:lvl2pPr>
            <a:lvl3pPr marL="4032047" indent="0">
              <a:buNone/>
              <a:defRPr sz="5291"/>
            </a:lvl3pPr>
            <a:lvl4pPr marL="6048070" indent="0">
              <a:buNone/>
              <a:defRPr sz="4410"/>
            </a:lvl4pPr>
            <a:lvl5pPr marL="8064094" indent="0">
              <a:buNone/>
              <a:defRPr sz="4410"/>
            </a:lvl5pPr>
            <a:lvl6pPr marL="10080117" indent="0">
              <a:buNone/>
              <a:defRPr sz="4410"/>
            </a:lvl6pPr>
            <a:lvl7pPr marL="12096140" indent="0">
              <a:buNone/>
              <a:defRPr sz="4410"/>
            </a:lvl7pPr>
            <a:lvl8pPr marL="14112164" indent="0">
              <a:buNone/>
              <a:defRPr sz="4410"/>
            </a:lvl8pPr>
            <a:lvl9pPr marL="16128187" indent="0">
              <a:buNone/>
              <a:defRPr sz="4410"/>
            </a:lvl9pPr>
          </a:lstStyle>
          <a:p>
            <a:pPr lvl="0"/>
            <a:r>
              <a:rPr lang="en-GB"/>
              <a:t>Click to edit Master text styles</a:t>
            </a:r>
          </a:p>
        </p:txBody>
      </p:sp>
      <p:sp>
        <p:nvSpPr>
          <p:cNvPr id="5" name="Date Placeholder 4"/>
          <p:cNvSpPr>
            <a:spLocks noGrp="1"/>
          </p:cNvSpPr>
          <p:nvPr>
            <p:ph type="dt" sz="half" idx="10"/>
          </p:nvPr>
        </p:nvSpPr>
        <p:spPr/>
        <p:txBody>
          <a:bodyPr/>
          <a:lstStyle/>
          <a:p>
            <a:fld id="{DEEE9880-B4CB-C74C-BBCE-C4332215601B}" type="datetimeFigureOut">
              <a:rPr lang="en-LK" smtClean="0"/>
              <a:t>2023-01-20</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266738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27" y="2016019"/>
            <a:ext cx="13700878" cy="7056067"/>
          </a:xfrm>
        </p:spPr>
        <p:txBody>
          <a:bodyPr anchor="b"/>
          <a:lstStyle>
            <a:lvl1pPr>
              <a:defRPr sz="14110"/>
            </a:lvl1pPr>
          </a:lstStyle>
          <a:p>
            <a:r>
              <a:rPr lang="en-GB"/>
              <a:t>Click to edit Master title style</a:t>
            </a:r>
            <a:endParaRPr lang="en-US" dirty="0"/>
          </a:p>
        </p:txBody>
      </p:sp>
      <p:sp>
        <p:nvSpPr>
          <p:cNvPr id="3" name="Picture Placeholder 2"/>
          <p:cNvSpPr>
            <a:spLocks noGrp="1" noChangeAspect="1"/>
          </p:cNvSpPr>
          <p:nvPr>
            <p:ph type="pic" idx="1"/>
          </p:nvPr>
        </p:nvSpPr>
        <p:spPr>
          <a:xfrm>
            <a:off x="18059496" y="4354048"/>
            <a:ext cx="21505456" cy="21490205"/>
          </a:xfrm>
        </p:spPr>
        <p:txBody>
          <a:bodyPr anchor="t"/>
          <a:lstStyle>
            <a:lvl1pPr marL="0" indent="0">
              <a:buNone/>
              <a:defRPr sz="14110"/>
            </a:lvl1pPr>
            <a:lvl2pPr marL="2016023" indent="0">
              <a:buNone/>
              <a:defRPr sz="12347"/>
            </a:lvl2pPr>
            <a:lvl3pPr marL="4032047" indent="0">
              <a:buNone/>
              <a:defRPr sz="10583"/>
            </a:lvl3pPr>
            <a:lvl4pPr marL="6048070" indent="0">
              <a:buNone/>
              <a:defRPr sz="8819"/>
            </a:lvl4pPr>
            <a:lvl5pPr marL="8064094" indent="0">
              <a:buNone/>
              <a:defRPr sz="8819"/>
            </a:lvl5pPr>
            <a:lvl6pPr marL="10080117" indent="0">
              <a:buNone/>
              <a:defRPr sz="8819"/>
            </a:lvl6pPr>
            <a:lvl7pPr marL="12096140" indent="0">
              <a:buNone/>
              <a:defRPr sz="8819"/>
            </a:lvl7pPr>
            <a:lvl8pPr marL="14112164" indent="0">
              <a:buNone/>
              <a:defRPr sz="8819"/>
            </a:lvl8pPr>
            <a:lvl9pPr marL="16128187" indent="0">
              <a:buNone/>
              <a:defRPr sz="8819"/>
            </a:lvl9pPr>
          </a:lstStyle>
          <a:p>
            <a:r>
              <a:rPr lang="en-GB"/>
              <a:t>Click icon to add picture</a:t>
            </a:r>
            <a:endParaRPr lang="en-US" dirty="0"/>
          </a:p>
        </p:txBody>
      </p:sp>
      <p:sp>
        <p:nvSpPr>
          <p:cNvPr id="4" name="Text Placeholder 3"/>
          <p:cNvSpPr>
            <a:spLocks noGrp="1"/>
          </p:cNvSpPr>
          <p:nvPr>
            <p:ph type="body" sz="half" idx="2"/>
          </p:nvPr>
        </p:nvSpPr>
        <p:spPr>
          <a:xfrm>
            <a:off x="2926027" y="9072087"/>
            <a:ext cx="13700878" cy="16807162"/>
          </a:xfrm>
        </p:spPr>
        <p:txBody>
          <a:bodyPr/>
          <a:lstStyle>
            <a:lvl1pPr marL="0" indent="0">
              <a:buNone/>
              <a:defRPr sz="7055"/>
            </a:lvl1pPr>
            <a:lvl2pPr marL="2016023" indent="0">
              <a:buNone/>
              <a:defRPr sz="6173"/>
            </a:lvl2pPr>
            <a:lvl3pPr marL="4032047" indent="0">
              <a:buNone/>
              <a:defRPr sz="5291"/>
            </a:lvl3pPr>
            <a:lvl4pPr marL="6048070" indent="0">
              <a:buNone/>
              <a:defRPr sz="4410"/>
            </a:lvl4pPr>
            <a:lvl5pPr marL="8064094" indent="0">
              <a:buNone/>
              <a:defRPr sz="4410"/>
            </a:lvl5pPr>
            <a:lvl6pPr marL="10080117" indent="0">
              <a:buNone/>
              <a:defRPr sz="4410"/>
            </a:lvl6pPr>
            <a:lvl7pPr marL="12096140" indent="0">
              <a:buNone/>
              <a:defRPr sz="4410"/>
            </a:lvl7pPr>
            <a:lvl8pPr marL="14112164" indent="0">
              <a:buNone/>
              <a:defRPr sz="4410"/>
            </a:lvl8pPr>
            <a:lvl9pPr marL="16128187" indent="0">
              <a:buNone/>
              <a:defRPr sz="4410"/>
            </a:lvl9pPr>
          </a:lstStyle>
          <a:p>
            <a:pPr lvl="0"/>
            <a:r>
              <a:rPr lang="en-GB"/>
              <a:t>Click to edit Master text styles</a:t>
            </a:r>
          </a:p>
        </p:txBody>
      </p:sp>
      <p:sp>
        <p:nvSpPr>
          <p:cNvPr id="5" name="Date Placeholder 4"/>
          <p:cNvSpPr>
            <a:spLocks noGrp="1"/>
          </p:cNvSpPr>
          <p:nvPr>
            <p:ph type="dt" sz="half" idx="10"/>
          </p:nvPr>
        </p:nvSpPr>
        <p:spPr/>
        <p:txBody>
          <a:bodyPr/>
          <a:lstStyle/>
          <a:p>
            <a:fld id="{DEEE9880-B4CB-C74C-BBCE-C4332215601B}" type="datetimeFigureOut">
              <a:rPr lang="en-LK" smtClean="0"/>
              <a:t>2023-01-20</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B3FCB79-FF19-6E45-9FB4-D081F2DE8946}" type="slidenum">
              <a:rPr lang="en-LK" smtClean="0"/>
              <a:t>‹#›</a:t>
            </a:fld>
            <a:endParaRPr lang="en-LK"/>
          </a:p>
        </p:txBody>
      </p:sp>
    </p:spTree>
    <p:extLst>
      <p:ext uri="{BB962C8B-B14F-4D97-AF65-F5344CB8AC3E}">
        <p14:creationId xmlns:p14="http://schemas.microsoft.com/office/powerpoint/2010/main" val="389582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10022"/>
            <a:ext cx="36638925" cy="584505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20494" y="8050077"/>
            <a:ext cx="36638925" cy="1918718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20494" y="28028274"/>
            <a:ext cx="9557980" cy="1610015"/>
          </a:xfrm>
          <a:prstGeom prst="rect">
            <a:avLst/>
          </a:prstGeom>
        </p:spPr>
        <p:txBody>
          <a:bodyPr vert="horz" lIns="91440" tIns="45720" rIns="91440" bIns="45720" rtlCol="0" anchor="ctr"/>
          <a:lstStyle>
            <a:lvl1pPr algn="l">
              <a:defRPr sz="5291">
                <a:solidFill>
                  <a:schemeClr val="tx1">
                    <a:tint val="75000"/>
                  </a:schemeClr>
                </a:solidFill>
              </a:defRPr>
            </a:lvl1pPr>
          </a:lstStyle>
          <a:p>
            <a:fld id="{DEEE9880-B4CB-C74C-BBCE-C4332215601B}" type="datetimeFigureOut">
              <a:rPr lang="en-LK" smtClean="0"/>
              <a:t>2023-01-20</a:t>
            </a:fld>
            <a:endParaRPr lang="en-LK"/>
          </a:p>
        </p:txBody>
      </p:sp>
      <p:sp>
        <p:nvSpPr>
          <p:cNvPr id="5" name="Footer Placeholder 4"/>
          <p:cNvSpPr>
            <a:spLocks noGrp="1"/>
          </p:cNvSpPr>
          <p:nvPr>
            <p:ph type="ftr" sz="quarter" idx="3"/>
          </p:nvPr>
        </p:nvSpPr>
        <p:spPr>
          <a:xfrm>
            <a:off x="14071471" y="28028274"/>
            <a:ext cx="14336971" cy="1610015"/>
          </a:xfrm>
          <a:prstGeom prst="rect">
            <a:avLst/>
          </a:prstGeom>
        </p:spPr>
        <p:txBody>
          <a:bodyPr vert="horz" lIns="91440" tIns="45720" rIns="91440" bIns="45720" rtlCol="0" anchor="ctr"/>
          <a:lstStyle>
            <a:lvl1pPr algn="ctr">
              <a:defRPr sz="5291">
                <a:solidFill>
                  <a:schemeClr val="tx1">
                    <a:tint val="75000"/>
                  </a:schemeClr>
                </a:solidFill>
              </a:defRPr>
            </a:lvl1pPr>
          </a:lstStyle>
          <a:p>
            <a:endParaRPr lang="en-LK"/>
          </a:p>
        </p:txBody>
      </p:sp>
      <p:sp>
        <p:nvSpPr>
          <p:cNvPr id="6" name="Slide Number Placeholder 5"/>
          <p:cNvSpPr>
            <a:spLocks noGrp="1"/>
          </p:cNvSpPr>
          <p:nvPr>
            <p:ph type="sldNum" sz="quarter" idx="4"/>
          </p:nvPr>
        </p:nvSpPr>
        <p:spPr>
          <a:xfrm>
            <a:off x="30001439" y="28028274"/>
            <a:ext cx="9557980" cy="1610015"/>
          </a:xfrm>
          <a:prstGeom prst="rect">
            <a:avLst/>
          </a:prstGeom>
        </p:spPr>
        <p:txBody>
          <a:bodyPr vert="horz" lIns="91440" tIns="45720" rIns="91440" bIns="45720" rtlCol="0" anchor="ctr"/>
          <a:lstStyle>
            <a:lvl1pPr algn="r">
              <a:defRPr sz="5291">
                <a:solidFill>
                  <a:schemeClr val="tx1">
                    <a:tint val="75000"/>
                  </a:schemeClr>
                </a:solidFill>
              </a:defRPr>
            </a:lvl1pPr>
          </a:lstStyle>
          <a:p>
            <a:fld id="{2B3FCB79-FF19-6E45-9FB4-D081F2DE8946}" type="slidenum">
              <a:rPr lang="en-LK" smtClean="0"/>
              <a:t>‹#›</a:t>
            </a:fld>
            <a:endParaRPr lang="en-LK"/>
          </a:p>
        </p:txBody>
      </p:sp>
    </p:spTree>
    <p:extLst>
      <p:ext uri="{BB962C8B-B14F-4D97-AF65-F5344CB8AC3E}">
        <p14:creationId xmlns:p14="http://schemas.microsoft.com/office/powerpoint/2010/main" val="1299794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2047" rtl="0" eaLnBrk="1" latinLnBrk="0" hangingPunct="1">
        <a:lnSpc>
          <a:spcPct val="90000"/>
        </a:lnSpc>
        <a:spcBef>
          <a:spcPct val="0"/>
        </a:spcBef>
        <a:buNone/>
        <a:defRPr sz="19402" kern="1200">
          <a:solidFill>
            <a:schemeClr val="tx1"/>
          </a:solidFill>
          <a:latin typeface="+mj-lt"/>
          <a:ea typeface="+mj-ea"/>
          <a:cs typeface="+mj-cs"/>
        </a:defRPr>
      </a:lvl1pPr>
    </p:titleStyle>
    <p:bodyStyle>
      <a:lvl1pPr marL="1008012" indent="-1008012" algn="l" defTabSz="4032047" rtl="0" eaLnBrk="1" latinLnBrk="0" hangingPunct="1">
        <a:lnSpc>
          <a:spcPct val="90000"/>
        </a:lnSpc>
        <a:spcBef>
          <a:spcPts val="4410"/>
        </a:spcBef>
        <a:buFont typeface="Arial" panose="020B0604020202020204" pitchFamily="34" charset="0"/>
        <a:buChar char="•"/>
        <a:defRPr sz="12347" kern="1200">
          <a:solidFill>
            <a:schemeClr val="tx1"/>
          </a:solidFill>
          <a:latin typeface="+mn-lt"/>
          <a:ea typeface="+mn-ea"/>
          <a:cs typeface="+mn-cs"/>
        </a:defRPr>
      </a:lvl1pPr>
      <a:lvl2pPr marL="3024035" indent="-1008012" algn="l" defTabSz="4032047" rtl="0" eaLnBrk="1" latinLnBrk="0" hangingPunct="1">
        <a:lnSpc>
          <a:spcPct val="90000"/>
        </a:lnSpc>
        <a:spcBef>
          <a:spcPts val="2205"/>
        </a:spcBef>
        <a:buFont typeface="Arial" panose="020B0604020202020204" pitchFamily="34" charset="0"/>
        <a:buChar char="•"/>
        <a:defRPr sz="10583" kern="1200">
          <a:solidFill>
            <a:schemeClr val="tx1"/>
          </a:solidFill>
          <a:latin typeface="+mn-lt"/>
          <a:ea typeface="+mn-ea"/>
          <a:cs typeface="+mn-cs"/>
        </a:defRPr>
      </a:lvl2pPr>
      <a:lvl3pPr marL="5040059" indent="-1008012" algn="l" defTabSz="4032047" rtl="0" eaLnBrk="1" latinLnBrk="0" hangingPunct="1">
        <a:lnSpc>
          <a:spcPct val="90000"/>
        </a:lnSpc>
        <a:spcBef>
          <a:spcPts val="2205"/>
        </a:spcBef>
        <a:buFont typeface="Arial" panose="020B0604020202020204" pitchFamily="34" charset="0"/>
        <a:buChar char="•"/>
        <a:defRPr sz="8819" kern="1200">
          <a:solidFill>
            <a:schemeClr val="tx1"/>
          </a:solidFill>
          <a:latin typeface="+mn-lt"/>
          <a:ea typeface="+mn-ea"/>
          <a:cs typeface="+mn-cs"/>
        </a:defRPr>
      </a:lvl3pPr>
      <a:lvl4pPr marL="7056082"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4pPr>
      <a:lvl5pPr marL="9072105"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5pPr>
      <a:lvl6pPr marL="11088129"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6pPr>
      <a:lvl7pPr marL="13104152"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7pPr>
      <a:lvl8pPr marL="15120176"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8pPr>
      <a:lvl9pPr marL="17136199" indent="-1008012" algn="l" defTabSz="4032047" rtl="0" eaLnBrk="1" latinLnBrk="0" hangingPunct="1">
        <a:lnSpc>
          <a:spcPct val="90000"/>
        </a:lnSpc>
        <a:spcBef>
          <a:spcPts val="2205"/>
        </a:spcBef>
        <a:buFont typeface="Arial" panose="020B0604020202020204" pitchFamily="34" charset="0"/>
        <a:buChar char="•"/>
        <a:defRPr sz="7937" kern="1200">
          <a:solidFill>
            <a:schemeClr val="tx1"/>
          </a:solidFill>
          <a:latin typeface="+mn-lt"/>
          <a:ea typeface="+mn-ea"/>
          <a:cs typeface="+mn-cs"/>
        </a:defRPr>
      </a:lvl9pPr>
    </p:bodyStyle>
    <p:otherStyle>
      <a:defPPr>
        <a:defRPr lang="en-US"/>
      </a:defPPr>
      <a:lvl1pPr marL="0" algn="l" defTabSz="4032047" rtl="0" eaLnBrk="1" latinLnBrk="0" hangingPunct="1">
        <a:defRPr sz="7937" kern="1200">
          <a:solidFill>
            <a:schemeClr val="tx1"/>
          </a:solidFill>
          <a:latin typeface="+mn-lt"/>
          <a:ea typeface="+mn-ea"/>
          <a:cs typeface="+mn-cs"/>
        </a:defRPr>
      </a:lvl1pPr>
      <a:lvl2pPr marL="2016023" algn="l" defTabSz="4032047" rtl="0" eaLnBrk="1" latinLnBrk="0" hangingPunct="1">
        <a:defRPr sz="7937" kern="1200">
          <a:solidFill>
            <a:schemeClr val="tx1"/>
          </a:solidFill>
          <a:latin typeface="+mn-lt"/>
          <a:ea typeface="+mn-ea"/>
          <a:cs typeface="+mn-cs"/>
        </a:defRPr>
      </a:lvl2pPr>
      <a:lvl3pPr marL="4032047" algn="l" defTabSz="4032047" rtl="0" eaLnBrk="1" latinLnBrk="0" hangingPunct="1">
        <a:defRPr sz="7937" kern="1200">
          <a:solidFill>
            <a:schemeClr val="tx1"/>
          </a:solidFill>
          <a:latin typeface="+mn-lt"/>
          <a:ea typeface="+mn-ea"/>
          <a:cs typeface="+mn-cs"/>
        </a:defRPr>
      </a:lvl3pPr>
      <a:lvl4pPr marL="6048070" algn="l" defTabSz="4032047" rtl="0" eaLnBrk="1" latinLnBrk="0" hangingPunct="1">
        <a:defRPr sz="7937" kern="1200">
          <a:solidFill>
            <a:schemeClr val="tx1"/>
          </a:solidFill>
          <a:latin typeface="+mn-lt"/>
          <a:ea typeface="+mn-ea"/>
          <a:cs typeface="+mn-cs"/>
        </a:defRPr>
      </a:lvl4pPr>
      <a:lvl5pPr marL="8064094" algn="l" defTabSz="4032047" rtl="0" eaLnBrk="1" latinLnBrk="0" hangingPunct="1">
        <a:defRPr sz="7937" kern="1200">
          <a:solidFill>
            <a:schemeClr val="tx1"/>
          </a:solidFill>
          <a:latin typeface="+mn-lt"/>
          <a:ea typeface="+mn-ea"/>
          <a:cs typeface="+mn-cs"/>
        </a:defRPr>
      </a:lvl5pPr>
      <a:lvl6pPr marL="10080117" algn="l" defTabSz="4032047" rtl="0" eaLnBrk="1" latinLnBrk="0" hangingPunct="1">
        <a:defRPr sz="7937" kern="1200">
          <a:solidFill>
            <a:schemeClr val="tx1"/>
          </a:solidFill>
          <a:latin typeface="+mn-lt"/>
          <a:ea typeface="+mn-ea"/>
          <a:cs typeface="+mn-cs"/>
        </a:defRPr>
      </a:lvl6pPr>
      <a:lvl7pPr marL="12096140" algn="l" defTabSz="4032047" rtl="0" eaLnBrk="1" latinLnBrk="0" hangingPunct="1">
        <a:defRPr sz="7937" kern="1200">
          <a:solidFill>
            <a:schemeClr val="tx1"/>
          </a:solidFill>
          <a:latin typeface="+mn-lt"/>
          <a:ea typeface="+mn-ea"/>
          <a:cs typeface="+mn-cs"/>
        </a:defRPr>
      </a:lvl7pPr>
      <a:lvl8pPr marL="14112164" algn="l" defTabSz="4032047" rtl="0" eaLnBrk="1" latinLnBrk="0" hangingPunct="1">
        <a:defRPr sz="7937" kern="1200">
          <a:solidFill>
            <a:schemeClr val="tx1"/>
          </a:solidFill>
          <a:latin typeface="+mn-lt"/>
          <a:ea typeface="+mn-ea"/>
          <a:cs typeface="+mn-cs"/>
        </a:defRPr>
      </a:lvl8pPr>
      <a:lvl9pPr marL="16128187" algn="l" defTabSz="4032047" rtl="0" eaLnBrk="1" latinLnBrk="0" hangingPunct="1">
        <a:defRPr sz="79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9D36B9-6496-A26A-3163-723D47AD5318}"/>
              </a:ext>
            </a:extLst>
          </p:cNvPr>
          <p:cNvSpPr/>
          <p:nvPr/>
        </p:nvSpPr>
        <p:spPr>
          <a:xfrm>
            <a:off x="-2058089" y="4332269"/>
            <a:ext cx="45953248" cy="15929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7" name="TextBox 6">
            <a:extLst>
              <a:ext uri="{FF2B5EF4-FFF2-40B4-BE49-F238E27FC236}">
                <a16:creationId xmlns:a16="http://schemas.microsoft.com/office/drawing/2014/main" id="{C593FF2B-0EC2-8AEC-D1AF-A27655C64D6D}"/>
              </a:ext>
            </a:extLst>
          </p:cNvPr>
          <p:cNvSpPr txBox="1"/>
          <p:nvPr/>
        </p:nvSpPr>
        <p:spPr>
          <a:xfrm>
            <a:off x="12327676" y="562479"/>
            <a:ext cx="19403325" cy="1164614"/>
          </a:xfrm>
          <a:prstGeom prst="rect">
            <a:avLst/>
          </a:prstGeom>
          <a:noFill/>
        </p:spPr>
        <p:txBody>
          <a:bodyPr wrap="none" rtlCol="0">
            <a:spAutoFit/>
          </a:bodyPr>
          <a:lstStyle/>
          <a:p>
            <a:r>
              <a:rPr lang="en-LK" sz="6968" b="1" spc="697" dirty="0"/>
              <a:t>Clustering with K-means and curve fitting </a:t>
            </a:r>
          </a:p>
        </p:txBody>
      </p:sp>
      <p:sp>
        <p:nvSpPr>
          <p:cNvPr id="10" name="Rectangle 9">
            <a:extLst>
              <a:ext uri="{FF2B5EF4-FFF2-40B4-BE49-F238E27FC236}">
                <a16:creationId xmlns:a16="http://schemas.microsoft.com/office/drawing/2014/main" id="{50F9F0D5-749F-FC9A-B2EE-F13582CE4947}"/>
              </a:ext>
            </a:extLst>
          </p:cNvPr>
          <p:cNvSpPr/>
          <p:nvPr/>
        </p:nvSpPr>
        <p:spPr>
          <a:xfrm>
            <a:off x="460112" y="5571960"/>
            <a:ext cx="9936293" cy="11731769"/>
          </a:xfrm>
          <a:prstGeom prst="rect">
            <a:avLst/>
          </a:prstGeom>
          <a:solidFill>
            <a:schemeClr val="bg1">
              <a:lumMod val="9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0" name="Rectangle 19">
            <a:extLst>
              <a:ext uri="{FF2B5EF4-FFF2-40B4-BE49-F238E27FC236}">
                <a16:creationId xmlns:a16="http://schemas.microsoft.com/office/drawing/2014/main" id="{BFFE312E-523A-6FF9-F5D7-76802B67E4A0}"/>
              </a:ext>
            </a:extLst>
          </p:cNvPr>
          <p:cNvSpPr/>
          <p:nvPr/>
        </p:nvSpPr>
        <p:spPr>
          <a:xfrm>
            <a:off x="10975402" y="5001305"/>
            <a:ext cx="9936293" cy="789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1" name="Rectangle 20">
            <a:extLst>
              <a:ext uri="{FF2B5EF4-FFF2-40B4-BE49-F238E27FC236}">
                <a16:creationId xmlns:a16="http://schemas.microsoft.com/office/drawing/2014/main" id="{D7BB2E28-6ACF-5E21-DB90-0EC7F3422BC8}"/>
              </a:ext>
            </a:extLst>
          </p:cNvPr>
          <p:cNvSpPr/>
          <p:nvPr/>
        </p:nvSpPr>
        <p:spPr>
          <a:xfrm>
            <a:off x="21504776" y="4992847"/>
            <a:ext cx="9936293" cy="24632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2" name="Rectangle 21">
            <a:extLst>
              <a:ext uri="{FF2B5EF4-FFF2-40B4-BE49-F238E27FC236}">
                <a16:creationId xmlns:a16="http://schemas.microsoft.com/office/drawing/2014/main" id="{91FEE913-50DD-7F18-BFF9-80FA848B367D}"/>
              </a:ext>
            </a:extLst>
          </p:cNvPr>
          <p:cNvSpPr/>
          <p:nvPr/>
        </p:nvSpPr>
        <p:spPr>
          <a:xfrm>
            <a:off x="32027105" y="4991297"/>
            <a:ext cx="9936293" cy="92733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3" name="Rectangle 22">
            <a:extLst>
              <a:ext uri="{FF2B5EF4-FFF2-40B4-BE49-F238E27FC236}">
                <a16:creationId xmlns:a16="http://schemas.microsoft.com/office/drawing/2014/main" id="{749A0F6C-F472-4384-908E-87C60B477114}"/>
              </a:ext>
            </a:extLst>
          </p:cNvPr>
          <p:cNvSpPr/>
          <p:nvPr/>
        </p:nvSpPr>
        <p:spPr>
          <a:xfrm>
            <a:off x="460112" y="18391404"/>
            <a:ext cx="9936293" cy="11234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4" name="Rectangle 23">
            <a:extLst>
              <a:ext uri="{FF2B5EF4-FFF2-40B4-BE49-F238E27FC236}">
                <a16:creationId xmlns:a16="http://schemas.microsoft.com/office/drawing/2014/main" id="{B9E777C2-9516-F678-CC73-69B60F702B5A}"/>
              </a:ext>
            </a:extLst>
          </p:cNvPr>
          <p:cNvSpPr/>
          <p:nvPr/>
        </p:nvSpPr>
        <p:spPr>
          <a:xfrm>
            <a:off x="10982440" y="13362623"/>
            <a:ext cx="9936293" cy="16262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5" name="Rectangle 24">
            <a:extLst>
              <a:ext uri="{FF2B5EF4-FFF2-40B4-BE49-F238E27FC236}">
                <a16:creationId xmlns:a16="http://schemas.microsoft.com/office/drawing/2014/main" id="{35D9611D-09E6-D92E-04FD-A9C9FBB5F370}"/>
              </a:ext>
            </a:extLst>
          </p:cNvPr>
          <p:cNvSpPr/>
          <p:nvPr/>
        </p:nvSpPr>
        <p:spPr>
          <a:xfrm>
            <a:off x="32027105" y="14737419"/>
            <a:ext cx="9936293" cy="7621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6" name="Rectangle 25">
            <a:extLst>
              <a:ext uri="{FF2B5EF4-FFF2-40B4-BE49-F238E27FC236}">
                <a16:creationId xmlns:a16="http://schemas.microsoft.com/office/drawing/2014/main" id="{209CBA6C-B2C4-8F73-6B02-C8CCBDF797D5}"/>
              </a:ext>
            </a:extLst>
          </p:cNvPr>
          <p:cNvSpPr/>
          <p:nvPr/>
        </p:nvSpPr>
        <p:spPr>
          <a:xfrm>
            <a:off x="477396" y="4988405"/>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7" name="Rectangle 26">
            <a:extLst>
              <a:ext uri="{FF2B5EF4-FFF2-40B4-BE49-F238E27FC236}">
                <a16:creationId xmlns:a16="http://schemas.microsoft.com/office/drawing/2014/main" id="{82BCD259-9BE9-AFC0-6B7F-100FECCC2473}"/>
              </a:ext>
            </a:extLst>
          </p:cNvPr>
          <p:cNvSpPr/>
          <p:nvPr/>
        </p:nvSpPr>
        <p:spPr>
          <a:xfrm>
            <a:off x="477397" y="17803591"/>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a:p>
        </p:txBody>
      </p:sp>
      <p:sp>
        <p:nvSpPr>
          <p:cNvPr id="28" name="Rectangle 27">
            <a:extLst>
              <a:ext uri="{FF2B5EF4-FFF2-40B4-BE49-F238E27FC236}">
                <a16:creationId xmlns:a16="http://schemas.microsoft.com/office/drawing/2014/main" id="{FD7BF191-4ADB-48FF-7FEE-3E9904557618}"/>
              </a:ext>
            </a:extLst>
          </p:cNvPr>
          <p:cNvSpPr/>
          <p:nvPr/>
        </p:nvSpPr>
        <p:spPr>
          <a:xfrm>
            <a:off x="10971576" y="4996903"/>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dirty="0"/>
          </a:p>
        </p:txBody>
      </p:sp>
      <p:sp>
        <p:nvSpPr>
          <p:cNvPr id="29" name="Rectangle 28">
            <a:extLst>
              <a:ext uri="{FF2B5EF4-FFF2-40B4-BE49-F238E27FC236}">
                <a16:creationId xmlns:a16="http://schemas.microsoft.com/office/drawing/2014/main" id="{B6ECEB29-9FEE-EB5A-EFB9-06D5A516DF77}"/>
              </a:ext>
            </a:extLst>
          </p:cNvPr>
          <p:cNvSpPr/>
          <p:nvPr/>
        </p:nvSpPr>
        <p:spPr>
          <a:xfrm>
            <a:off x="10982242" y="13355670"/>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dirty="0"/>
          </a:p>
        </p:txBody>
      </p:sp>
      <p:sp>
        <p:nvSpPr>
          <p:cNvPr id="30" name="Rectangle 29">
            <a:extLst>
              <a:ext uri="{FF2B5EF4-FFF2-40B4-BE49-F238E27FC236}">
                <a16:creationId xmlns:a16="http://schemas.microsoft.com/office/drawing/2014/main" id="{47532D18-68D2-F5C0-A6F5-93D275C10458}"/>
              </a:ext>
            </a:extLst>
          </p:cNvPr>
          <p:cNvSpPr/>
          <p:nvPr/>
        </p:nvSpPr>
        <p:spPr>
          <a:xfrm>
            <a:off x="21502842" y="4989933"/>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dirty="0"/>
          </a:p>
        </p:txBody>
      </p:sp>
      <p:sp>
        <p:nvSpPr>
          <p:cNvPr id="31" name="Rectangle 30">
            <a:extLst>
              <a:ext uri="{FF2B5EF4-FFF2-40B4-BE49-F238E27FC236}">
                <a16:creationId xmlns:a16="http://schemas.microsoft.com/office/drawing/2014/main" id="{46D32189-41CE-D020-1668-45C4D5A02035}"/>
              </a:ext>
            </a:extLst>
          </p:cNvPr>
          <p:cNvSpPr/>
          <p:nvPr/>
        </p:nvSpPr>
        <p:spPr>
          <a:xfrm>
            <a:off x="32033157" y="4982873"/>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dirty="0"/>
          </a:p>
        </p:txBody>
      </p:sp>
      <p:sp>
        <p:nvSpPr>
          <p:cNvPr id="32" name="Rectangle 31">
            <a:extLst>
              <a:ext uri="{FF2B5EF4-FFF2-40B4-BE49-F238E27FC236}">
                <a16:creationId xmlns:a16="http://schemas.microsoft.com/office/drawing/2014/main" id="{1F7A8882-98AC-6DC1-BF60-CD3EB86006ED}"/>
              </a:ext>
            </a:extLst>
          </p:cNvPr>
          <p:cNvSpPr/>
          <p:nvPr/>
        </p:nvSpPr>
        <p:spPr>
          <a:xfrm>
            <a:off x="32046777" y="14750240"/>
            <a:ext cx="9936293" cy="695344"/>
          </a:xfrm>
          <a:prstGeom prst="rect">
            <a:avLst/>
          </a:prstGeom>
          <a:solidFill>
            <a:schemeClr val="accent5">
              <a:lumMod val="75000"/>
            </a:schemeClr>
          </a:solidFill>
          <a:ln>
            <a:noFill/>
          </a:ln>
          <a:effectLst>
            <a:softEdge rad="1518"/>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K" sz="23940" dirty="0"/>
          </a:p>
        </p:txBody>
      </p:sp>
      <p:sp>
        <p:nvSpPr>
          <p:cNvPr id="34" name="TextBox 33">
            <a:extLst>
              <a:ext uri="{FF2B5EF4-FFF2-40B4-BE49-F238E27FC236}">
                <a16:creationId xmlns:a16="http://schemas.microsoft.com/office/drawing/2014/main" id="{9A2190A3-5634-D884-7B18-6B910F260F14}"/>
              </a:ext>
            </a:extLst>
          </p:cNvPr>
          <p:cNvSpPr txBox="1"/>
          <p:nvPr/>
        </p:nvSpPr>
        <p:spPr>
          <a:xfrm>
            <a:off x="516515" y="4979906"/>
            <a:ext cx="2438360" cy="628505"/>
          </a:xfrm>
          <a:prstGeom prst="rect">
            <a:avLst/>
          </a:prstGeom>
          <a:noFill/>
        </p:spPr>
        <p:txBody>
          <a:bodyPr wrap="none" rtlCol="0">
            <a:spAutoFit/>
          </a:bodyPr>
          <a:lstStyle/>
          <a:p>
            <a:r>
              <a:rPr lang="en-LK" sz="3484" dirty="0">
                <a:solidFill>
                  <a:schemeClr val="bg1"/>
                </a:solidFill>
              </a:rPr>
              <a:t>Introduction</a:t>
            </a:r>
          </a:p>
        </p:txBody>
      </p:sp>
      <p:sp>
        <p:nvSpPr>
          <p:cNvPr id="35" name="TextBox 34">
            <a:extLst>
              <a:ext uri="{FF2B5EF4-FFF2-40B4-BE49-F238E27FC236}">
                <a16:creationId xmlns:a16="http://schemas.microsoft.com/office/drawing/2014/main" id="{07C34939-A164-4F07-77AF-1E260DB4891B}"/>
              </a:ext>
            </a:extLst>
          </p:cNvPr>
          <p:cNvSpPr txBox="1"/>
          <p:nvPr/>
        </p:nvSpPr>
        <p:spPr>
          <a:xfrm>
            <a:off x="516515" y="17906839"/>
            <a:ext cx="3665171" cy="628505"/>
          </a:xfrm>
          <a:prstGeom prst="rect">
            <a:avLst/>
          </a:prstGeom>
          <a:noFill/>
        </p:spPr>
        <p:txBody>
          <a:bodyPr wrap="none" rtlCol="0">
            <a:spAutoFit/>
          </a:bodyPr>
          <a:lstStyle/>
          <a:p>
            <a:r>
              <a:rPr lang="en-LK" sz="3484" dirty="0">
                <a:solidFill>
                  <a:schemeClr val="bg1"/>
                </a:solidFill>
              </a:rPr>
              <a:t>K-means Clustering</a:t>
            </a:r>
          </a:p>
        </p:txBody>
      </p:sp>
      <p:sp>
        <p:nvSpPr>
          <p:cNvPr id="36" name="TextBox 35">
            <a:extLst>
              <a:ext uri="{FF2B5EF4-FFF2-40B4-BE49-F238E27FC236}">
                <a16:creationId xmlns:a16="http://schemas.microsoft.com/office/drawing/2014/main" id="{F2231850-1E5B-D2ED-AD46-B877E8894C6A}"/>
              </a:ext>
            </a:extLst>
          </p:cNvPr>
          <p:cNvSpPr txBox="1"/>
          <p:nvPr/>
        </p:nvSpPr>
        <p:spPr>
          <a:xfrm>
            <a:off x="10954434" y="4988267"/>
            <a:ext cx="2415918" cy="628505"/>
          </a:xfrm>
          <a:prstGeom prst="rect">
            <a:avLst/>
          </a:prstGeom>
          <a:noFill/>
        </p:spPr>
        <p:txBody>
          <a:bodyPr wrap="none" rtlCol="0">
            <a:spAutoFit/>
          </a:bodyPr>
          <a:lstStyle/>
          <a:p>
            <a:r>
              <a:rPr lang="en-LK" sz="3484" dirty="0">
                <a:solidFill>
                  <a:schemeClr val="bg1"/>
                </a:solidFill>
              </a:rPr>
              <a:t>Curve fitting</a:t>
            </a:r>
          </a:p>
        </p:txBody>
      </p:sp>
      <p:sp>
        <p:nvSpPr>
          <p:cNvPr id="37" name="TextBox 36">
            <a:extLst>
              <a:ext uri="{FF2B5EF4-FFF2-40B4-BE49-F238E27FC236}">
                <a16:creationId xmlns:a16="http://schemas.microsoft.com/office/drawing/2014/main" id="{6E5CABEE-EF54-87B4-F581-BD4FF571FDCD}"/>
              </a:ext>
            </a:extLst>
          </p:cNvPr>
          <p:cNvSpPr txBox="1"/>
          <p:nvPr/>
        </p:nvSpPr>
        <p:spPr>
          <a:xfrm>
            <a:off x="10954432" y="13274395"/>
            <a:ext cx="3554691" cy="628505"/>
          </a:xfrm>
          <a:prstGeom prst="rect">
            <a:avLst/>
          </a:prstGeom>
          <a:noFill/>
        </p:spPr>
        <p:txBody>
          <a:bodyPr wrap="none" rtlCol="0">
            <a:spAutoFit/>
          </a:bodyPr>
          <a:lstStyle/>
          <a:p>
            <a:r>
              <a:rPr lang="en-LK" sz="3484" dirty="0">
                <a:solidFill>
                  <a:schemeClr val="bg1"/>
                </a:solidFill>
              </a:rPr>
              <a:t>How does it work?</a:t>
            </a:r>
          </a:p>
        </p:txBody>
      </p:sp>
      <p:sp>
        <p:nvSpPr>
          <p:cNvPr id="39" name="TextBox 38">
            <a:extLst>
              <a:ext uri="{FF2B5EF4-FFF2-40B4-BE49-F238E27FC236}">
                <a16:creationId xmlns:a16="http://schemas.microsoft.com/office/drawing/2014/main" id="{B7F3DC49-544B-C583-78EC-5EC1742A55E1}"/>
              </a:ext>
            </a:extLst>
          </p:cNvPr>
          <p:cNvSpPr txBox="1"/>
          <p:nvPr/>
        </p:nvSpPr>
        <p:spPr>
          <a:xfrm>
            <a:off x="21504994" y="4967202"/>
            <a:ext cx="3973139" cy="628505"/>
          </a:xfrm>
          <a:prstGeom prst="rect">
            <a:avLst/>
          </a:prstGeom>
          <a:noFill/>
        </p:spPr>
        <p:txBody>
          <a:bodyPr wrap="none" rtlCol="0">
            <a:spAutoFit/>
          </a:bodyPr>
          <a:lstStyle/>
          <a:p>
            <a:r>
              <a:rPr lang="en-LK" sz="3484" dirty="0">
                <a:solidFill>
                  <a:schemeClr val="bg1"/>
                </a:solidFill>
              </a:rPr>
              <a:t>Algorithm in practice</a:t>
            </a:r>
          </a:p>
        </p:txBody>
      </p:sp>
      <p:sp>
        <p:nvSpPr>
          <p:cNvPr id="40" name="TextBox 39">
            <a:extLst>
              <a:ext uri="{FF2B5EF4-FFF2-40B4-BE49-F238E27FC236}">
                <a16:creationId xmlns:a16="http://schemas.microsoft.com/office/drawing/2014/main" id="{6BBA5B02-A2D8-B70C-292E-FD01ACE05A0B}"/>
              </a:ext>
            </a:extLst>
          </p:cNvPr>
          <p:cNvSpPr txBox="1"/>
          <p:nvPr/>
        </p:nvSpPr>
        <p:spPr>
          <a:xfrm>
            <a:off x="32016240" y="4998708"/>
            <a:ext cx="4141005" cy="628505"/>
          </a:xfrm>
          <a:prstGeom prst="rect">
            <a:avLst/>
          </a:prstGeom>
          <a:noFill/>
        </p:spPr>
        <p:txBody>
          <a:bodyPr wrap="none" rtlCol="0">
            <a:spAutoFit/>
          </a:bodyPr>
          <a:lstStyle/>
          <a:p>
            <a:r>
              <a:rPr lang="en-LK" sz="3484" dirty="0">
                <a:solidFill>
                  <a:schemeClr val="bg1"/>
                </a:solidFill>
              </a:rPr>
              <a:t>In pratice (Continued)</a:t>
            </a:r>
          </a:p>
        </p:txBody>
      </p:sp>
      <p:sp>
        <p:nvSpPr>
          <p:cNvPr id="41" name="TextBox 40">
            <a:extLst>
              <a:ext uri="{FF2B5EF4-FFF2-40B4-BE49-F238E27FC236}">
                <a16:creationId xmlns:a16="http://schemas.microsoft.com/office/drawing/2014/main" id="{4B106666-906C-A171-3944-4B00BBE124C8}"/>
              </a:ext>
            </a:extLst>
          </p:cNvPr>
          <p:cNvSpPr txBox="1"/>
          <p:nvPr/>
        </p:nvSpPr>
        <p:spPr>
          <a:xfrm>
            <a:off x="32051577" y="14823386"/>
            <a:ext cx="4963346" cy="628505"/>
          </a:xfrm>
          <a:prstGeom prst="rect">
            <a:avLst/>
          </a:prstGeom>
          <a:noFill/>
        </p:spPr>
        <p:txBody>
          <a:bodyPr wrap="none" rtlCol="0">
            <a:spAutoFit/>
          </a:bodyPr>
          <a:lstStyle/>
          <a:p>
            <a:r>
              <a:rPr lang="en-LK" sz="3484" dirty="0">
                <a:solidFill>
                  <a:schemeClr val="bg1"/>
                </a:solidFill>
              </a:rPr>
              <a:t>Conclusion and comments</a:t>
            </a:r>
          </a:p>
        </p:txBody>
      </p:sp>
      <p:sp>
        <p:nvSpPr>
          <p:cNvPr id="42" name="TextBox 41">
            <a:extLst>
              <a:ext uri="{FF2B5EF4-FFF2-40B4-BE49-F238E27FC236}">
                <a16:creationId xmlns:a16="http://schemas.microsoft.com/office/drawing/2014/main" id="{B2EDB285-A63B-2AEC-3E79-72665DD07BBF}"/>
              </a:ext>
            </a:extLst>
          </p:cNvPr>
          <p:cNvSpPr txBox="1"/>
          <p:nvPr/>
        </p:nvSpPr>
        <p:spPr>
          <a:xfrm>
            <a:off x="516515" y="5937621"/>
            <a:ext cx="9865806" cy="11351954"/>
          </a:xfrm>
          <a:prstGeom prst="rect">
            <a:avLst/>
          </a:prstGeom>
          <a:noFill/>
        </p:spPr>
        <p:txBody>
          <a:bodyPr wrap="square" rtlCol="0">
            <a:spAutoFit/>
          </a:bodyPr>
          <a:lstStyle/>
          <a:p>
            <a:r>
              <a:rPr lang="en-LK" sz="3484" dirty="0">
                <a:solidFill>
                  <a:schemeClr val="tx1">
                    <a:lumMod val="65000"/>
                    <a:lumOff val="35000"/>
                  </a:schemeClr>
                </a:solidFill>
              </a:rPr>
              <a:t>Popoulation growth in the world are plotted to identify the trends in order to cater human needs and wants. Data clustering and fitting is one segment of data analysis whic</a:t>
            </a:r>
            <a:r>
              <a:rPr lang="en-GB" sz="3484" dirty="0">
                <a:solidFill>
                  <a:schemeClr val="tx1">
                    <a:lumMod val="65000"/>
                    <a:lumOff val="35000"/>
                  </a:schemeClr>
                </a:solidFill>
              </a:rPr>
              <a:t>h</a:t>
            </a:r>
            <a:r>
              <a:rPr lang="en-LK" sz="3484" dirty="0">
                <a:solidFill>
                  <a:schemeClr val="tx1">
                    <a:lumMod val="65000"/>
                    <a:lumOff val="35000"/>
                  </a:schemeClr>
                </a:solidFill>
              </a:rPr>
              <a:t> is used by many data scientist in order to retrive usefull information. Such data is used in this project to thus produce usefull information for the reader.</a:t>
            </a:r>
          </a:p>
          <a:p>
            <a:endParaRPr lang="en-LK" sz="3484" dirty="0">
              <a:solidFill>
                <a:schemeClr val="tx1">
                  <a:lumMod val="65000"/>
                  <a:lumOff val="35000"/>
                </a:schemeClr>
              </a:solidFill>
            </a:endParaRPr>
          </a:p>
          <a:p>
            <a:r>
              <a:rPr lang="en-LK" sz="3484" b="1" dirty="0">
                <a:solidFill>
                  <a:schemeClr val="tx1">
                    <a:lumMod val="65000"/>
                    <a:lumOff val="35000"/>
                  </a:schemeClr>
                </a:solidFill>
              </a:rPr>
              <a:t>What is clustering?</a:t>
            </a:r>
            <a:endParaRPr lang="en-LK" sz="3484" dirty="0">
              <a:solidFill>
                <a:schemeClr val="tx1">
                  <a:lumMod val="65000"/>
                  <a:lumOff val="35000"/>
                </a:schemeClr>
              </a:solidFill>
            </a:endParaRPr>
          </a:p>
          <a:p>
            <a:r>
              <a:rPr lang="en-LK" sz="3484" dirty="0">
                <a:solidFill>
                  <a:schemeClr val="tx1">
                    <a:lumMod val="65000"/>
                    <a:lumOff val="35000"/>
                  </a:schemeClr>
                </a:solidFill>
              </a:rPr>
              <a:t>Clustering is used to identify distinct groups in a data set and assign a group label to each observation.</a:t>
            </a: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endParaRPr lang="en-LK" sz="3484" dirty="0">
              <a:solidFill>
                <a:schemeClr val="tx1">
                  <a:lumMod val="65000"/>
                  <a:lumOff val="35000"/>
                </a:schemeClr>
              </a:solidFill>
            </a:endParaRPr>
          </a:p>
          <a:p>
            <a:r>
              <a:rPr lang="en-LK" sz="3484" dirty="0">
                <a:solidFill>
                  <a:schemeClr val="tx1">
                    <a:lumMod val="65000"/>
                    <a:lumOff val="35000"/>
                  </a:schemeClr>
                </a:solidFill>
              </a:rPr>
              <a:t>Such clusters display observations with similar parameters</a:t>
            </a:r>
          </a:p>
        </p:txBody>
      </p:sp>
      <p:sp>
        <p:nvSpPr>
          <p:cNvPr id="43" name="TextBox 42">
            <a:extLst>
              <a:ext uri="{FF2B5EF4-FFF2-40B4-BE49-F238E27FC236}">
                <a16:creationId xmlns:a16="http://schemas.microsoft.com/office/drawing/2014/main" id="{F7D9A4F9-978F-36BC-30DD-A3A92A07CD04}"/>
              </a:ext>
            </a:extLst>
          </p:cNvPr>
          <p:cNvSpPr txBox="1"/>
          <p:nvPr/>
        </p:nvSpPr>
        <p:spPr>
          <a:xfrm>
            <a:off x="11006820" y="5878039"/>
            <a:ext cx="9865806" cy="2773195"/>
          </a:xfrm>
          <a:prstGeom prst="rect">
            <a:avLst/>
          </a:prstGeom>
          <a:noFill/>
        </p:spPr>
        <p:txBody>
          <a:bodyPr wrap="square" rtlCol="0">
            <a:spAutoFit/>
          </a:bodyPr>
          <a:lstStyle/>
          <a:p>
            <a:r>
              <a:rPr lang="en-GB" sz="3484" dirty="0">
                <a:solidFill>
                  <a:schemeClr val="tx1">
                    <a:lumMod val="65000"/>
                    <a:lumOff val="35000"/>
                  </a:schemeClr>
                </a:solidFill>
              </a:rPr>
              <a:t>Curve fitting is a sort of optimization in which the optimal set of values for an equation that perfectly suited a given set of observations is found. Curve fitting necessitates the definition of a function that translates an instance of inputs into outputs.</a:t>
            </a:r>
            <a:endParaRPr lang="en-LK" sz="3484" dirty="0">
              <a:solidFill>
                <a:schemeClr val="tx1">
                  <a:lumMod val="65000"/>
                  <a:lumOff val="35000"/>
                </a:schemeClr>
              </a:solidFill>
            </a:endParaRPr>
          </a:p>
        </p:txBody>
      </p:sp>
      <p:sp>
        <p:nvSpPr>
          <p:cNvPr id="44" name="TextBox 43">
            <a:extLst>
              <a:ext uri="{FF2B5EF4-FFF2-40B4-BE49-F238E27FC236}">
                <a16:creationId xmlns:a16="http://schemas.microsoft.com/office/drawing/2014/main" id="{F6829303-44A4-B600-18C0-5CE93CB2F4B3}"/>
              </a:ext>
            </a:extLst>
          </p:cNvPr>
          <p:cNvSpPr txBox="1"/>
          <p:nvPr/>
        </p:nvSpPr>
        <p:spPr>
          <a:xfrm>
            <a:off x="21442481" y="5938229"/>
            <a:ext cx="9865806" cy="1164678"/>
          </a:xfrm>
          <a:prstGeom prst="rect">
            <a:avLst/>
          </a:prstGeom>
          <a:noFill/>
        </p:spPr>
        <p:txBody>
          <a:bodyPr wrap="square" rtlCol="0">
            <a:spAutoFit/>
          </a:bodyPr>
          <a:lstStyle/>
          <a:p>
            <a:r>
              <a:rPr lang="en-LK" sz="3484" dirty="0">
                <a:solidFill>
                  <a:schemeClr val="tx1">
                    <a:lumMod val="65000"/>
                    <a:lumOff val="35000"/>
                  </a:schemeClr>
                </a:solidFill>
              </a:rPr>
              <a:t>Population growth Data: UAE and South Africa from 1961 to 2021</a:t>
            </a:r>
          </a:p>
        </p:txBody>
      </p:sp>
      <p:sp>
        <p:nvSpPr>
          <p:cNvPr id="45" name="TextBox 44">
            <a:extLst>
              <a:ext uri="{FF2B5EF4-FFF2-40B4-BE49-F238E27FC236}">
                <a16:creationId xmlns:a16="http://schemas.microsoft.com/office/drawing/2014/main" id="{672B8786-03A9-D78D-F802-635D645268CA}"/>
              </a:ext>
            </a:extLst>
          </p:cNvPr>
          <p:cNvSpPr txBox="1"/>
          <p:nvPr/>
        </p:nvSpPr>
        <p:spPr>
          <a:xfrm>
            <a:off x="32046777" y="5905101"/>
            <a:ext cx="9865806" cy="1164678"/>
          </a:xfrm>
          <a:prstGeom prst="rect">
            <a:avLst/>
          </a:prstGeom>
          <a:noFill/>
        </p:spPr>
        <p:txBody>
          <a:bodyPr wrap="square" rtlCol="0">
            <a:spAutoFit/>
          </a:bodyPr>
          <a:lstStyle/>
          <a:p>
            <a:r>
              <a:rPr lang="en-LK" sz="3484" dirty="0">
                <a:solidFill>
                  <a:schemeClr val="tx1">
                    <a:lumMod val="65000"/>
                    <a:lumOff val="35000"/>
                  </a:schemeClr>
                </a:solidFill>
              </a:rPr>
              <a:t>Curve fitting applied to the population growth in South Africa from 1961 to 2021</a:t>
            </a:r>
          </a:p>
        </p:txBody>
      </p:sp>
      <p:sp>
        <p:nvSpPr>
          <p:cNvPr id="46" name="TextBox 45">
            <a:extLst>
              <a:ext uri="{FF2B5EF4-FFF2-40B4-BE49-F238E27FC236}">
                <a16:creationId xmlns:a16="http://schemas.microsoft.com/office/drawing/2014/main" id="{4069AEA6-AB27-3EE0-E3AE-CD9DDEED72C0}"/>
              </a:ext>
            </a:extLst>
          </p:cNvPr>
          <p:cNvSpPr txBox="1"/>
          <p:nvPr/>
        </p:nvSpPr>
        <p:spPr>
          <a:xfrm>
            <a:off x="440440" y="19049337"/>
            <a:ext cx="9865806" cy="3309367"/>
          </a:xfrm>
          <a:prstGeom prst="rect">
            <a:avLst/>
          </a:prstGeom>
          <a:noFill/>
        </p:spPr>
        <p:txBody>
          <a:bodyPr wrap="square" rtlCol="0">
            <a:spAutoFit/>
          </a:bodyPr>
          <a:lstStyle/>
          <a:p>
            <a:r>
              <a:rPr lang="en-GB" sz="3484" dirty="0">
                <a:solidFill>
                  <a:schemeClr val="tx1">
                    <a:lumMod val="65000"/>
                    <a:lumOff val="35000"/>
                  </a:schemeClr>
                </a:solidFill>
              </a:rPr>
              <a:t>The K Means Algorithm is a widely used Algorithm. When a user requests k clusters, the method locates k cluster </a:t>
            </a:r>
            <a:r>
              <a:rPr lang="en-GB" sz="3484" dirty="0" err="1">
                <a:solidFill>
                  <a:schemeClr val="tx1">
                    <a:lumMod val="65000"/>
                    <a:lumOff val="35000"/>
                  </a:schemeClr>
                </a:solidFill>
              </a:rPr>
              <a:t>centers</a:t>
            </a:r>
            <a:r>
              <a:rPr lang="en-GB" sz="3484" dirty="0">
                <a:solidFill>
                  <a:schemeClr val="tx1">
                    <a:lumMod val="65000"/>
                    <a:lumOff val="35000"/>
                  </a:schemeClr>
                </a:solidFill>
              </a:rPr>
              <a:t> that minimize the within-cluster average squared Euclidean values from each cluster's point to its </a:t>
            </a:r>
            <a:r>
              <a:rPr lang="en-GB" sz="3484" dirty="0" err="1">
                <a:solidFill>
                  <a:schemeClr val="tx1">
                    <a:lumMod val="65000"/>
                    <a:lumOff val="35000"/>
                  </a:schemeClr>
                </a:solidFill>
              </a:rPr>
              <a:t>center</a:t>
            </a:r>
            <a:r>
              <a:rPr lang="en-GB" sz="3484" dirty="0">
                <a:solidFill>
                  <a:schemeClr val="tx1">
                    <a:lumMod val="65000"/>
                    <a:lumOff val="35000"/>
                  </a:schemeClr>
                </a:solidFill>
              </a:rPr>
              <a:t>, implying that many common clustering algorithms rely on Euclidean distance.</a:t>
            </a:r>
            <a:endParaRPr lang="en-LK" sz="3484" dirty="0">
              <a:solidFill>
                <a:schemeClr val="tx1">
                  <a:lumMod val="65000"/>
                  <a:lumOff val="35000"/>
                </a:schemeClr>
              </a:solidFill>
            </a:endParaRPr>
          </a:p>
        </p:txBody>
      </p:sp>
      <p:sp>
        <p:nvSpPr>
          <p:cNvPr id="47" name="TextBox 46">
            <a:extLst>
              <a:ext uri="{FF2B5EF4-FFF2-40B4-BE49-F238E27FC236}">
                <a16:creationId xmlns:a16="http://schemas.microsoft.com/office/drawing/2014/main" id="{9111AAA2-2F00-7595-847C-B4FDF589C2CF}"/>
              </a:ext>
            </a:extLst>
          </p:cNvPr>
          <p:cNvSpPr txBox="1"/>
          <p:nvPr/>
        </p:nvSpPr>
        <p:spPr>
          <a:xfrm>
            <a:off x="11086237" y="18937330"/>
            <a:ext cx="9865806" cy="10815781"/>
          </a:xfrm>
          <a:prstGeom prst="rect">
            <a:avLst/>
          </a:prstGeom>
          <a:noFill/>
        </p:spPr>
        <p:txBody>
          <a:bodyPr wrap="square" rtlCol="0">
            <a:spAutoFit/>
          </a:bodyPr>
          <a:lstStyle/>
          <a:p>
            <a:r>
              <a:rPr lang="en-LK" sz="3484" b="1" dirty="0">
                <a:solidFill>
                  <a:schemeClr val="tx1">
                    <a:lumMod val="65000"/>
                    <a:lumOff val="35000"/>
                  </a:schemeClr>
                </a:solidFill>
              </a:rPr>
              <a:t>Clustering</a:t>
            </a:r>
          </a:p>
          <a:p>
            <a:endParaRPr lang="en-LK" sz="3484" b="1" dirty="0">
              <a:solidFill>
                <a:schemeClr val="tx1">
                  <a:lumMod val="65000"/>
                  <a:lumOff val="35000"/>
                </a:schemeClr>
              </a:solidFill>
            </a:endParaRPr>
          </a:p>
          <a:p>
            <a:r>
              <a:rPr lang="en-GB" sz="3484" dirty="0">
                <a:solidFill>
                  <a:schemeClr val="tx1">
                    <a:lumMod val="65000"/>
                    <a:lumOff val="35000"/>
                  </a:schemeClr>
                </a:solidFill>
              </a:rPr>
              <a:t>Step 1: The elbow approach is used in step one to estimate the number of groups. Following that, an algorithm is run to determine the optimal number of clusters produced for the given collection. </a:t>
            </a:r>
          </a:p>
          <a:p>
            <a:r>
              <a:rPr lang="en-GB" sz="3484" dirty="0">
                <a:solidFill>
                  <a:schemeClr val="tx1">
                    <a:lumMod val="65000"/>
                    <a:lumOff val="35000"/>
                  </a:schemeClr>
                </a:solidFill>
              </a:rPr>
              <a:t>Step 2: Two different spots are chosen. </a:t>
            </a:r>
          </a:p>
          <a:p>
            <a:r>
              <a:rPr lang="en-GB" sz="3484" dirty="0">
                <a:solidFill>
                  <a:schemeClr val="tx1">
                    <a:lumMod val="65000"/>
                    <a:lumOff val="35000"/>
                  </a:schemeClr>
                </a:solidFill>
              </a:rPr>
              <a:t>Step 3: The range as from centroid is calculated for each location, and each data item is allocated to the centroid that is closest to it. </a:t>
            </a:r>
          </a:p>
          <a:p>
            <a:r>
              <a:rPr lang="en-GB" sz="3484" dirty="0">
                <a:solidFill>
                  <a:schemeClr val="tx1">
                    <a:lumMod val="65000"/>
                    <a:lumOff val="35000"/>
                  </a:schemeClr>
                </a:solidFill>
              </a:rPr>
              <a:t>Step 4: The actual centroid of the first set of data points is calculated. </a:t>
            </a:r>
          </a:p>
          <a:p>
            <a:r>
              <a:rPr lang="en-GB" sz="3484" dirty="0">
                <a:solidFill>
                  <a:schemeClr val="tx1">
                    <a:lumMod val="65000"/>
                    <a:lumOff val="35000"/>
                  </a:schemeClr>
                </a:solidFill>
              </a:rPr>
              <a:t>Step 5: Move the random centroid closer to the real centroid.</a:t>
            </a:r>
          </a:p>
          <a:p>
            <a:endParaRPr lang="en-LK" sz="3484" dirty="0">
              <a:solidFill>
                <a:schemeClr val="tx1">
                  <a:lumMod val="65000"/>
                  <a:lumOff val="35000"/>
                </a:schemeClr>
              </a:solidFill>
            </a:endParaRPr>
          </a:p>
          <a:p>
            <a:r>
              <a:rPr lang="en-LK" sz="3484" b="1" dirty="0">
                <a:solidFill>
                  <a:schemeClr val="tx1">
                    <a:lumMod val="65000"/>
                    <a:lumOff val="35000"/>
                  </a:schemeClr>
                </a:solidFill>
              </a:rPr>
              <a:t>Curve fitting</a:t>
            </a:r>
          </a:p>
          <a:p>
            <a:endParaRPr lang="en-LK" sz="3484" b="1" dirty="0">
              <a:solidFill>
                <a:schemeClr val="tx1">
                  <a:lumMod val="65000"/>
                  <a:lumOff val="35000"/>
                </a:schemeClr>
              </a:solidFill>
            </a:endParaRPr>
          </a:p>
          <a:p>
            <a:r>
              <a:rPr lang="en-LK" sz="3484" dirty="0">
                <a:solidFill>
                  <a:schemeClr val="tx1">
                    <a:lumMod val="65000"/>
                    <a:lumOff val="35000"/>
                  </a:schemeClr>
                </a:solidFill>
              </a:rPr>
              <a:t>A curve is searched in the plot such that the sum of squares of the residulas is minimum.</a:t>
            </a:r>
          </a:p>
          <a:p>
            <a:endParaRPr lang="en-LK" sz="3484" dirty="0">
              <a:solidFill>
                <a:schemeClr val="tx1">
                  <a:lumMod val="65000"/>
                  <a:lumOff val="35000"/>
                </a:schemeClr>
              </a:solidFill>
            </a:endParaRPr>
          </a:p>
        </p:txBody>
      </p:sp>
      <p:sp>
        <p:nvSpPr>
          <p:cNvPr id="48" name="TextBox 47">
            <a:extLst>
              <a:ext uri="{FF2B5EF4-FFF2-40B4-BE49-F238E27FC236}">
                <a16:creationId xmlns:a16="http://schemas.microsoft.com/office/drawing/2014/main" id="{3D336086-1384-DCA4-2DAC-7F47BA6514F3}"/>
              </a:ext>
            </a:extLst>
          </p:cNvPr>
          <p:cNvSpPr txBox="1"/>
          <p:nvPr/>
        </p:nvSpPr>
        <p:spPr>
          <a:xfrm>
            <a:off x="32153995" y="15931143"/>
            <a:ext cx="9865806" cy="5990230"/>
          </a:xfrm>
          <a:prstGeom prst="rect">
            <a:avLst/>
          </a:prstGeom>
          <a:noFill/>
        </p:spPr>
        <p:txBody>
          <a:bodyPr wrap="square" rtlCol="0">
            <a:spAutoFit/>
          </a:bodyPr>
          <a:lstStyle/>
          <a:p>
            <a:r>
              <a:rPr lang="en-LK" sz="3484" dirty="0">
                <a:solidFill>
                  <a:schemeClr val="tx1">
                    <a:lumMod val="65000"/>
                    <a:lumOff val="35000"/>
                  </a:schemeClr>
                </a:solidFill>
              </a:rPr>
              <a:t>The generated plots above using K means clustering and curve fitting shows that the recorded data are much more meaning when represented in these format. </a:t>
            </a:r>
          </a:p>
          <a:p>
            <a:endParaRPr lang="en-LK" sz="3484" dirty="0">
              <a:solidFill>
                <a:schemeClr val="tx1">
                  <a:lumMod val="65000"/>
                  <a:lumOff val="35000"/>
                </a:schemeClr>
              </a:solidFill>
            </a:endParaRPr>
          </a:p>
          <a:p>
            <a:r>
              <a:rPr lang="en-LK" sz="3484" dirty="0">
                <a:solidFill>
                  <a:schemeClr val="tx1">
                    <a:lumMod val="65000"/>
                    <a:lumOff val="35000"/>
                  </a:schemeClr>
                </a:solidFill>
              </a:rPr>
              <a:t>The generated graphs can be imporoved further with more fine tuning parameters to suit the user requirements.</a:t>
            </a:r>
          </a:p>
          <a:p>
            <a:endParaRPr lang="en-LK" sz="3484" dirty="0">
              <a:solidFill>
                <a:schemeClr val="tx1">
                  <a:lumMod val="65000"/>
                  <a:lumOff val="35000"/>
                </a:schemeClr>
              </a:solidFill>
            </a:endParaRPr>
          </a:p>
          <a:p>
            <a:r>
              <a:rPr lang="en-LK" sz="3484" dirty="0">
                <a:solidFill>
                  <a:schemeClr val="tx1">
                    <a:lumMod val="65000"/>
                    <a:lumOff val="35000"/>
                  </a:schemeClr>
                </a:solidFill>
              </a:rPr>
              <a:t>In conclusion, K means clustering has produced meaningful clusters for the data feeded.</a:t>
            </a:r>
          </a:p>
        </p:txBody>
      </p:sp>
      <p:pic>
        <p:nvPicPr>
          <p:cNvPr id="50" name="Picture 49">
            <a:extLst>
              <a:ext uri="{FF2B5EF4-FFF2-40B4-BE49-F238E27FC236}">
                <a16:creationId xmlns:a16="http://schemas.microsoft.com/office/drawing/2014/main" id="{6A1FB68F-D5BB-F1E6-A868-75A3A00A2E68}"/>
              </a:ext>
            </a:extLst>
          </p:cNvPr>
          <p:cNvPicPr>
            <a:picLocks noChangeAspect="1"/>
          </p:cNvPicPr>
          <p:nvPr/>
        </p:nvPicPr>
        <p:blipFill>
          <a:blip r:embed="rId2"/>
          <a:stretch>
            <a:fillRect/>
          </a:stretch>
        </p:blipFill>
        <p:spPr>
          <a:xfrm>
            <a:off x="2422780" y="12234781"/>
            <a:ext cx="4651787" cy="3507903"/>
          </a:xfrm>
          <a:prstGeom prst="rect">
            <a:avLst/>
          </a:prstGeom>
        </p:spPr>
      </p:pic>
      <p:pic>
        <p:nvPicPr>
          <p:cNvPr id="1028" name="Picture 4" descr="K-means: A Complete Introduction. K-means is an unsupervised clustering… |  by Alan Jeffares | Towards Data Science">
            <a:extLst>
              <a:ext uri="{FF2B5EF4-FFF2-40B4-BE49-F238E27FC236}">
                <a16:creationId xmlns:a16="http://schemas.microsoft.com/office/drawing/2014/main" id="{82E415E0-2A06-DED9-ED51-8068C572E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324" y="22739143"/>
            <a:ext cx="7984078" cy="3326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Means">
            <a:extLst>
              <a:ext uri="{FF2B5EF4-FFF2-40B4-BE49-F238E27FC236}">
                <a16:creationId xmlns:a16="http://schemas.microsoft.com/office/drawing/2014/main" id="{A22CC285-B960-56C1-DD0F-CFE3133A9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0" y="26446283"/>
            <a:ext cx="5699322" cy="26534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TechNotes: Fitting Example With SciPy curve_fit Function in Python">
            <a:extLst>
              <a:ext uri="{FF2B5EF4-FFF2-40B4-BE49-F238E27FC236}">
                <a16:creationId xmlns:a16="http://schemas.microsoft.com/office/drawing/2014/main" id="{11F4406C-8540-EC6B-5D93-46004245B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5425" y="9017964"/>
            <a:ext cx="6480167" cy="340208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Diagram&#10;&#10;Description automatically generated">
            <a:extLst>
              <a:ext uri="{FF2B5EF4-FFF2-40B4-BE49-F238E27FC236}">
                <a16:creationId xmlns:a16="http://schemas.microsoft.com/office/drawing/2014/main" id="{F97D09CC-7C5E-A659-D751-9A878AF52275}"/>
              </a:ext>
            </a:extLst>
          </p:cNvPr>
          <p:cNvPicPr>
            <a:picLocks noChangeAspect="1"/>
          </p:cNvPicPr>
          <p:nvPr/>
        </p:nvPicPr>
        <p:blipFill>
          <a:blip r:embed="rId6"/>
          <a:stretch>
            <a:fillRect/>
          </a:stretch>
        </p:blipFill>
        <p:spPr>
          <a:xfrm>
            <a:off x="12621341" y="14614947"/>
            <a:ext cx="6575271" cy="3704380"/>
          </a:xfrm>
          <a:prstGeom prst="rect">
            <a:avLst/>
          </a:prstGeom>
        </p:spPr>
      </p:pic>
      <p:pic>
        <p:nvPicPr>
          <p:cNvPr id="1034" name="Picture 10">
            <a:extLst>
              <a:ext uri="{FF2B5EF4-FFF2-40B4-BE49-F238E27FC236}">
                <a16:creationId xmlns:a16="http://schemas.microsoft.com/office/drawing/2014/main" id="{BCABA67A-FFE4-6171-DA1A-BAAB6A056A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39080" y="7441177"/>
            <a:ext cx="9318244" cy="5921446"/>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6600629-C1F2-8EBA-630E-68781A34977B}"/>
              </a:ext>
            </a:extLst>
          </p:cNvPr>
          <p:cNvSpPr txBox="1"/>
          <p:nvPr/>
        </p:nvSpPr>
        <p:spPr>
          <a:xfrm>
            <a:off x="21442481" y="14178356"/>
            <a:ext cx="9865806" cy="1164678"/>
          </a:xfrm>
          <a:prstGeom prst="rect">
            <a:avLst/>
          </a:prstGeom>
          <a:noFill/>
        </p:spPr>
        <p:txBody>
          <a:bodyPr wrap="square" rtlCol="0">
            <a:spAutoFit/>
          </a:bodyPr>
          <a:lstStyle/>
          <a:p>
            <a:r>
              <a:rPr lang="en-LK" sz="3484" dirty="0">
                <a:solidFill>
                  <a:schemeClr val="tx1">
                    <a:lumMod val="65000"/>
                    <a:lumOff val="35000"/>
                  </a:schemeClr>
                </a:solidFill>
              </a:rPr>
              <a:t>Elbow method to find the clustering score where the star indicates the optimum number of clusters</a:t>
            </a:r>
          </a:p>
        </p:txBody>
      </p:sp>
      <p:pic>
        <p:nvPicPr>
          <p:cNvPr id="1036" name="Picture 12">
            <a:extLst>
              <a:ext uri="{FF2B5EF4-FFF2-40B4-BE49-F238E27FC236}">
                <a16:creationId xmlns:a16="http://schemas.microsoft.com/office/drawing/2014/main" id="{6E8DA378-3DEC-7BDB-70D4-A70294472E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74822" y="15669789"/>
            <a:ext cx="9246759" cy="579044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8F3CB86B-9565-AEE2-7AF0-5108142ED933}"/>
              </a:ext>
            </a:extLst>
          </p:cNvPr>
          <p:cNvSpPr txBox="1"/>
          <p:nvPr/>
        </p:nvSpPr>
        <p:spPr>
          <a:xfrm>
            <a:off x="21573329" y="21953936"/>
            <a:ext cx="9865806" cy="628505"/>
          </a:xfrm>
          <a:prstGeom prst="rect">
            <a:avLst/>
          </a:prstGeom>
          <a:noFill/>
        </p:spPr>
        <p:txBody>
          <a:bodyPr wrap="square" rtlCol="0">
            <a:spAutoFit/>
          </a:bodyPr>
          <a:lstStyle/>
          <a:p>
            <a:r>
              <a:rPr lang="en-LK" sz="3484" dirty="0">
                <a:solidFill>
                  <a:schemeClr val="tx1">
                    <a:lumMod val="65000"/>
                    <a:lumOff val="35000"/>
                  </a:schemeClr>
                </a:solidFill>
              </a:rPr>
              <a:t>Below plot indicates the growth clusters</a:t>
            </a:r>
          </a:p>
        </p:txBody>
      </p:sp>
      <p:pic>
        <p:nvPicPr>
          <p:cNvPr id="1038" name="Picture 14">
            <a:extLst>
              <a:ext uri="{FF2B5EF4-FFF2-40B4-BE49-F238E27FC236}">
                <a16:creationId xmlns:a16="http://schemas.microsoft.com/office/drawing/2014/main" id="{DAE2E33C-D15B-AEAE-67F6-1EB712D463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44863" y="23076143"/>
            <a:ext cx="9663424" cy="61407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CBB141A-244C-54E0-165F-F91249F990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46777" y="7707009"/>
            <a:ext cx="9485299" cy="602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615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86</TotalTime>
  <Words>448</Words>
  <Application>Microsoft Macintosh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Mufeed Ahamed</dc:creator>
  <cp:lastModifiedBy>Mufeed Ahamed</cp:lastModifiedBy>
  <cp:revision>21</cp:revision>
  <dcterms:created xsi:type="dcterms:W3CDTF">2023-01-19T13:14:21Z</dcterms:created>
  <dcterms:modified xsi:type="dcterms:W3CDTF">2023-01-20T05:13:52Z</dcterms:modified>
</cp:coreProperties>
</file>