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8" r:id="rId42"/>
    <p:sldId id="296" r:id="rId43"/>
    <p:sldId id="297" r:id="rId4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67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4:45:25.939"/>
    </inkml:context>
    <inkml:brush xml:id="br0">
      <inkml:brushProperty name="width" value="0.05292" units="cm"/>
      <inkml:brushProperty name="height" value="0.05292" units="cm"/>
      <inkml:brushProperty name="color" value="#FF0000"/>
    </inkml:brush>
  </inkml:definitions>
  <inkml:trace contextRef="#ctx0" brushRef="#br0">14096 11131 608 0,'0'0'200'0,"0"0"-164"15,0 0-24-15,0 0 38 16,0 0-35-16,0 0 28 16,0-9-28-16,0 9 18 15,0-3 41-15,0 3 30 16,0-2-19-16,0 0-22 15,-2 0-53-15,0 2 38 16,0-3-5-16,2 3-24 16,0 0 32-16,0-3-9 15,-2 3 0-15,2-2-7 16,0 0-9-16,0 0 43 16,0-2-25-16,0 3-9 0,0-2 20 15,0 3-5-15,0 0 16 16,0 0-37-16,0 0-29 15,0 0 43-15,0 0-42 16,0 0 0-16,0 0 9 16,0 0-3-16,0 0-2 15,2 0-5-15,10 8 0 16,-2 1-3-16,3 3 3 16,1 1 0-16,-1-1-1 15,1 0 8-15,-1 0-1 0,1-3-6 16,-3 0 0-1,-3-4-4-15,-3 1 4 0,-3-5 0 16,-2-1 0-16,0 0 10 16,0 0 3-16,2 0-13 15,1 0 1-15,4-4 24 16,3-16-25-16,4-9 7 16,6-6-7-16,4-9 9 15,8-8-24-15,5-8 15 16,6-3-84-16,8-19-125 15,-8 17-152-15,-14 12-550 0</inkml:trace>
  <inkml:trace contextRef="#ctx0" brushRef="#br0" timeOffset="1315.95">14015 12429 508 0,'0'0'237'16,"0"0"-100"-16,0 0-98 15,0 0-21-15,0 0 80 0,0 0-58 16,0 0 8 0,-12-27 56-16,12 23-62 15,0 1 51-15,-2-2 44 0,-1 1-84 16,1 1 27-16,2-2-20 16,-2 3-23-16,2 0 33 15,0 0-4-15,0 2 14 16,0 0-30-16,0 0-37 15,0 0 21-15,0 0-34 16,0 2-17-16,0 10 15 16,7 8 4-16,2 6 17 15,4 2-19-15,0 2 1 16,1 1 25-16,-1-5-26 16,1-2 0-16,-1-6 0 15,-5-4 10-15,0-4-10 0,-2-4 0 16,-3-4 0-1,-1-2 15-15,2 0-15 0,5-4 11 16,11-24-3-16,9-16 12 16,16-12-39-16,12-15 19 15,13-3-66-15,30-23-50 16,-17 20-138-16,-17 12-236 0</inkml:trace>
  <inkml:trace contextRef="#ctx0" brushRef="#br0" timeOffset="3232.55">13896 13828 552 0,'0'0'148'0,"0"0"-110"16,0 0 137-16,0 0 36 0,0 0-84 15,0 0-33-15,0 0 8 16,27-62-43-16,-25 58 37 15,-2 4-4-15,2 0-29 16,-2 0 7-16,0 0-30 16,3 0 6-16,-3 0 3 15,2 0-43-15,2 0 36 16,5 10-41-16,2 8 11 16,7 8 33-16,2 6-45 15,5 3 16-15,0-2-16 16,-2-1 9-16,0-4-2 15,-3-5-7-15,-5-1 0 16,1-13 0-16,-5 4 9 0,-4-9-9 16,-2-1 0-16,-3-3 0 15,2 0 11-15,7-7-10 16,10-32 0-16,14-15 18 16,12-16-19-16,14-17-1 15,7-2-47-15,28-32-93 16,-17 26-61-16,-19 14-163 0</inkml:trace>
  <inkml:trace contextRef="#ctx0" brushRef="#br0" timeOffset="4596.67">13930 14752 867 0,'0'0'573'0,"0"0"-426"15,0 0-119-15,0 0-21 16,0 0 96-16,0 0-50 16,0 0-18-16,33 14 0 15,-18 4-4-15,5 5 61 16,-1 3-64-16,-2 2-6 0,1-2 31 16,-3 0-40-1,-1-3 3-15,-3-9-16 16,-1 3 10-16,-4-11-8 0,-2 0-2 15,-1 0 0-15,-1-6 15 16,2 0-15-16,8-9 20 16,14-17 7-16,17-27-26 15,19-15 32-15,15-17-33 16,13-7-10-16,1 2-26 16,0 4-48-16,8-7-97 15,-23 26-164-15,-25 14-678 0</inkml:trace>
  <inkml:trace contextRef="#ctx0" brushRef="#br0" timeOffset="13697.88">19917 14357 111 0,'0'0'295'0,"0"0"-170"16,0 0-79-16,0 0 26 16,0 0-30-16,0 0-17 15,-40 2 34-15,36-2 13 16,2 0 38-16,-4 0 56 16,4 0-70-16,-2 0-38 15,-3 0-24-15,3 0-26 16,0-2 25-16,-4 2-33 0,4 0 9 15,-2 0-5 1,1 0 3-16,1 0-5 0,0 0 44 16,-1 0-2-16,2 0 8 15,1 0-36-15,2 0-15 16,0 0 31-16,0 0-22 16,0 0-10-16,10 0 0 15,7 0 10-15,3 0 6 16,5-2-16-16,4-2 0 15,0 3 3-15,2-2-2 16,-2 3-1-16,0 0 0 16,0 0 0-16,-1 0-14 15,-1 0 4-15,2 0-6 16,0 0 8-16,-2 0-18 16,0 0 25-16,-5 0-5 0,0 0-1 15,-2 0 6 1,-1 0 1-16,0 0-3 0,4 0-3 15,-3 0 12-15,-1 0-14 16,4 0-38-16,-3 0 1 16,1 0 42-16,-2 0-35 15,-1 0-2-15,2 0 25 16,0 0-22-16,1 0 16 16,-2 0-12-16,-3 0 23 15,-1 0 10-15,1 0 0 0,-3-2-6 16,3 0 5-1,-1 1 2-15,2-4 4 16,-2 5-5-16,3-4 0 16,0 4-1-16,-1-1 1 0,2-2 0 15,-4 2-1-15,1 1 10 16,-1 0-2-16,-1 0-7 16,-1 0 1-16,1 0 18 15,-1 0-12-15,3-3 13 16,-3 1-5-16,1 0-14 15,-4 2 30-15,1 0-18 16,-4 0-13-16,-2 0 23 16,-1 0-23-16,-2 0 0 15,-2 0 0-15,3 0-16 0,-3 0-2 16,0 0-112 0,0 0-132-16,-7 0-321 0</inkml:trace>
  <inkml:trace contextRef="#ctx0" brushRef="#br0" timeOffset="14111.46">21219 14203 1039 0,'0'0'306'16,"0"0"-187"-16,0 0-9 0,0 0 51 16,0 0-52-1,0 0-74-15,0 0 11 0,-16-16-27 16,16 16-5-16,0 0-14 16,0 0 12-16,7 8-3 15,0 9-9-15,1 6 7 16,4 5 38-16,-1 2-21 15,0-2-14-15,3 1-10 16,-1-5 8-16,0-3-2 16,0-1-6-16,-2 1-16 15,-3-7 10-15,-4 0-55 16,-2-2-8-16,-2-3-5 16,0 0-26-16,0-1 32 15,-4-2-36-15,-8 2-69 0,-7-8-3 16,0 0-71-1,4 0-355-15</inkml:trace>
  <inkml:trace contextRef="#ctx0" brushRef="#br0" timeOffset="14497.5">21335 14191 499 0,'0'0'232'16,"0"0"-168"-16,0 0-48 15,0 0-5-15,0 0 38 16,0 0 15-16,0 0 4 0,109-18 11 16,-93 18 2-16,-3 7-36 15,-4 4 4-15,-2 1-8 16,-5 2 46-16,-2-5-17 15,0 4-15-15,-7-1 35 16,-13 2-49-16,-7 2 4 16,-6 0 0-16,-3-2-35 15,-1-2 18-15,-2-2-28 16,3-1 1-16,5-4 0 0,9 3-1 16,9-8-12-1,8 2-37-15,5-2-104 16,34 0-95-16,8-2-26 15,7-10-508-15</inkml:trace>
  <inkml:trace contextRef="#ctx0" brushRef="#br0" timeOffset="14980.11">21869 14249 827 0,'0'0'281'0,"0"0"-71"16,0 0-14-16,0 0-87 15,0 0 6-15,0 0-43 16,0 0 14-16,-50-37-41 16,34 37-5-16,-2 0 14 15,-2 0-34-15,-5 0-20 0,1 0 27 16,0 7-17-16,1 3 14 16,3 4-24-16,-1 1 1 15,9 2 15-15,1-3-16 16,6 2-7-16,5 0-1 15,0-4 16-15,0-2-17 16,20-2-9-16,5-2-38 16,4-6 30-16,6 0-44 15,1 0-42-15,0-7-12 16,-3-6-5-16,-7-5 34 16,-5 3 59-16,-10 0 36 15,-6 5 104-15,-5-2-8 0,0 6 18 16,0 3-23-1,0 3-21-15,0 0-11 0,0 0-59 16,0 0 1-16,0 0-12 16,4 0 8-1,3 7-9-15,3 3 12 0,6-1-64 16,7-4 30-16,8 3-64 16,7-8-49-16,28 0-88 15,-5-6-116-15,-8-6-543 0</inkml:trace>
  <inkml:trace contextRef="#ctx0" brushRef="#br0" timeOffset="15611.7">22411 14195 861 0,'0'0'364'15,"0"0"-238"-15,0 0-10 16,0 0 41-16,-127 5-49 0,83 2-22 16,-1 3-5-1,7 2-14-15,7-2-14 0,7 0-43 16,5 2 0-16,8 2-4 15,7-5-6-15,4 4-16 16,0-5-25-16,2 3-23 16,19-6 7-16,3 2 17 15,8-2 2-15,1 1 31 16,2 0-2-16,-1 4 9 16,1-3-9-16,-4 5 18 15,1 0-11-15,-6 3 2 0,-3 2 0 16,-8 1 0-1,-3 0 0-15,-8-1 0 0,-4 0 12 16,0 1 2-16,-6-2 36 16,-15 0-32-16,-1 0-11 15,-5 0 34-15,-2-8-26 16,0-2 2-16,0-3 4 16,3-3-15-16,3 0 17 15,7 0-10-15,8-9-11 16,8-7 5-16,0-5-7 15,20-3-53-15,13 1-5 16,14 0-35-16,4 0-10 16,7 2-43-16,0 7-72 0,-2-2 14 15,9 2-43 1,-11 5-101-16,-15-1 65 0,-14 5 39 16,-23 5 244-16,-2 0 401 15,0 0 144-15,-2-2-236 16,-8 2-66-16,4 0-69 15,2 0 7-15,2 0-85 16,2 0-32-16,0 0-58 16,0 0-5-16,4 10-2 15,4 0 12-15,2 3-12 16,-3-6 1-16,1 4 0 16,2-6-9-16,-4 4 9 15,3-4-85-15,-5-5-106 16,-2 0-115-16,-2 0-354 0</inkml:trace>
  <inkml:trace contextRef="#ctx0" brushRef="#br0" timeOffset="15746.68">22772 14200 1237 0,'0'0'303'16,"0"0"-266"-16,0 0-30 15,0 0-14-15,0 0-9 16,0 0-144-16,0 0-108 0</inkml:trace>
  <inkml:trace contextRef="#ctx0" brushRef="#br0" timeOffset="16328.25">22772 14200 1468 0,'96'93'307'0,"-88"-93"-237"15,0 4-69 1,3 3 38-16,3 5-23 0,1 1-7 15,1 5 24-15,1 4-32 16,2 0 5-16,-4-4-6 16,1-4 2-16,-1-1-4 15,1-10 2-15,-1-1-50 16,3-2 18-16,3-2-50 16,-2-17 2-16,4-6 10 15,-3-5-19-15,2 2 12 16,-4 0 23-16,-2 6 54 15,-3 5 9-15,-2 5 46 16,-4 7 30-16,0 5-36 0,-1 0-48 16,5 0 28-1,5 5-19-15,6 12-4 0,2-8 11 16,7 4-17-16,8-6 18 16,3-4-18-16,5-3-6 15,6 0-3-15,1 0-58 16,-1-16-48-16,-3-5 14 15,-8-4-8-15,-13 1 54 16,-14 3 32-16,-10 1 23 16,-5 6 130-16,-18 7-5 15,-15 7-32-15,-7 0 1 16,-3 0-9-16,3 7 42 0,5 12-67 16,6 5-45-16,8 2 20 15,10 4-35 1,9 2 0-16,2-1 0 0,7-2 0 15,17 0-12 1,8-2 12-16,-1-8-35 0,2-1 22 16,-6-4-25-16,-5-2 19 15,-6-8 18-15,-12 1-20 16,-4 0 11-16,-9 2-28 16,-18 2-54-16,-2-3-184 0</inkml:trace>
  <inkml:trace contextRef="#ctx0" brushRef="#br0" timeOffset="17078">23999 14297 159 0,'0'0'907'0,"0"0"-778"16,0 0-87-16,0 0-6 15,0 0 21-15,0 0-56 16,0 0 12-16,33 0-7 0,-15 0 7 15,4 0 50-15,3-4 6 16,2 0-44-16,2 2 7 16,0-1-32-16,0 3 1 15,4 0 5-15,0 0-6 16,3 0-1-16,2 0 0 16,-1 0-1-16,2-3-8 15,-1 1 10-15,-1 2-2 16,1-4-5-16,3-1 7 15,-2 0 0-15,3-2-7 16,1 2 15-16,2-1-5 16,0 0-3-16,-3 0-2 0,1 0 1 15,-2 2 1-15,1 0-1 16,1 0-15-16,-1-1-20 16,1 2 35-16,1-1-16 15,4-1-18-15,0 0 18 16,-1-1-27-16,0 0-3 15,-2 0-3-15,-3 0 23 16,-5 0 20-16,2 2 7 16,-3 2 0-16,-1-6 23 15,1 4-4-15,3-2 11 16,2-1-18-16,-1 2-12 16,3-4 22-16,-1 4-22 15,2-2 0-15,-1 2 12 0,-1 3-2 16,1-3 16-1,-1 0-4-15,-2 3-16 16,-2 0 40-16,-2 2-27 16,-7 0 4-16,-8 0 15 0,-7 0-37 15,-7 0 22-15,-7 0-23 16,0 0-19-16,-40 0 9 16,-7 0-151-16,-7 0-848 0</inkml:trace>
  <inkml:trace contextRef="#ctx0" brushRef="#br0" timeOffset="23859.57">14460 16415 211 0,'0'0'378'0,"0"0"-133"16,0 0-109-16,0 0 30 16,0 0-41-16,0 0-86 15,-2 0 19 1,2-6-25-16,0 1-23 16,0-2 8-16,0 2 28 15,0 1 21-15,0 3-25 16,0 1-14-16,0 0 27 15,0 0-39-15,0 0-10 16,0 0-6-16,0 0 9 0,0-4 5 0,0 4-5 16,0 0 12-1,0-5 28-15,0 5-25 0,-5 0-13 16,-10 0-2-16,-10 0 3 16,-6 0-4-16,-4 10-8 15,-8 6 0 1,1 3-2-16,-3-1 3 15,3 0-1-15,0 0 0 16,3 0 1-16,6-5 5 16,4 4-6-16,4-2 0 15,10-1-7-15,1-2 8 16,5 1-2-16,1 1 1 0,1 0-5 0,3 3-5 16,1 0 10-16,3 1-9 15,0 0 9 1,0 0 0-16,0 1 7 15,0-2-7-15,0-3 0 16,0 3-1-16,0-3 1 16,0 0 0-16,3-2-6 15,6-3 14-15,1 0-5 16,2 1-3-16,5-6 0 16,4 4-3-16,4-2 3 15,6-2 0-15,0 0 1 16,7 0 11-16,1-4-11 15,6 0-1-15,2 0 0 0,4 0 13 16,1 0-13-16,1 0-1 16,0 0 0-16,3 0 2 15,-2 6 10-15,0-6-11 16,-6 3 0-16,2 2-3 16,-4-5 3-16,1 0 0 15,-1 0 0-15,-3 0 1 16,1 0 3-16,-1 0-4 15,-3 0 0-15,-2 0-5 16,-3 0 5-16,-3 0 0 16,-10-5 0-16,-4 5 1 0,-7 0 3 15,-7 0-4-15,-1-3 0 16,-3 3-3-16,0 0 3 16,0 0-1-16,0 0-68 15,-27 0-127-15,-2 0-157 16,-5 0-488-16</inkml:trace>
  <inkml:trace contextRef="#ctx0" brushRef="#br0" timeOffset="24260.02">14966 16767 464 0,'0'0'78'0,"0"0"-52"15,0 0 134-15,0 0 249 16,0 0-167-16,0 0-120 15,0 0-58-15,0-14-6 16,4 14-34-16,10 0-17 16,6 0 47-16,7 0-25 15,4 9-3-15,4-4 6 16,4 4-21 0,-1-1 11-16,-1 2-22 15,-6-2 0-15,-4 1-3 16,-6 0 3-16,-8 1 0 15,-9-3 0-15,-4 4 0 0,0 1 4 0,-15 6 9 16,-14-1-1-16,-5 3 22 16,-6 1-15-16,2-3 0 15,2 1-4-15,5-5-14 16,4-2 21-16,9-3-22 16,5-1 0-16,7-4-1 15,4-2 1-15,2-2-32 16,0 0-58-16,2 0-43 15,9 0-2 1,0 0-203-16</inkml:trace>
  <inkml:trace contextRef="#ctx0" brushRef="#br0" timeOffset="25019.58">15657 16704 804 0,'0'0'810'0,"0"0"-746"0,0 0-64 0,0 0 0 16,0 0 52-16,0 0-21 15,-45 116-9-15,45-88-4 16,0-2-17-16,0 0 17 16,2-2-18-16,1-2 0 15,-3-4-11 1,0 5 11-16,0-6-44 16,0-5-32-16,-5 3-116 15,-8-8-39-15,-7-7-77 16,-3 0-17-16,6-16-49 15,1-2 148-15,14 1 226 16,2-6 195-16,0-5-130 0,0-8 22 0,9 2 83 16,11-2-59-16,7 4-37 15,0 6-31-15,4 3 0 16,2 5 42 0,3 5-2-16,-5 4 9 0,0 9-21 15,-4 0-10 1,-7 0 1-16,-7 17-5 15,-5 2 24-15,-6 8-3 16,-2-5-14-16,0 0 0 16,-6-1-17-16,-9 2-15 15,-3-5 9-15,-3-4-40 16,-4 0 21-16,0-2-22 0,3-1 2 0,2-4 1 16,6-2-3-16,8-5-2 15,6 0-8 1,0 0-53-16,22 0-7 15,12 0 5-15,8-12 28 16,7 3 30-16,3 7 3 16,-4-1-3-16,-5 3 7 15,-10 0 8-15,-6 0 18 16,-12 0 14-16,-6 9 8 16,-7-1 14-16,-2 6-24 15,0 1 24-15,-11 0 2 0,-9 3-44 16,-2-4 17-16,-2 4-37 15,-5-6 0-15,0 2-1 16,-7-9-112-16,7-5-77 16,9 0-171-16</inkml:trace>
  <inkml:trace contextRef="#ctx0" brushRef="#br0" timeOffset="25306.1">16226 16860 988 0,'0'0'282'0,"0"0"-195"16,0 0-69-16,0 0 46 0,0 0 30 0,0 0-24 16,0 0 23-1,57 81-24-15,-57-68-24 16,0-6 6-16,0 0-32 16,0-7 8-16,0 0 3 15,0 0 38-15,0 0 68 16,0-14-63-16,0-11-53 15,5-4 1-15,6-2-21 16,7-1 0-16,2 3-5 16,2 5-47-16,1 3-8 15,4 11-170-15,-6 10-116 16,-5 0-218-16</inkml:trace>
  <inkml:trace contextRef="#ctx0" brushRef="#br0" timeOffset="25492.52">16493 16860 1371 0,'0'0'301'0,"0"0"-204"16,0 0 25-16,0 0 12 16,0 0-59-16,0 0-67 15,0 0-7-15,47 32-1 16,-36-22 9-16,-2 6-19 16,-2-2 1-16,-7 4-117 15,0 0-112 1,0-10-308-16</inkml:trace>
  <inkml:trace contextRef="#ctx0" brushRef="#br0" timeOffset="25606.72">16604 16673 1347 0,'0'0'212'16,"0"0"-212"-16,0 0-83 15,0 0 45-15,0 0-43 16,0 0-426-16</inkml:trace>
  <inkml:trace contextRef="#ctx0" brushRef="#br0" timeOffset="25996.06">16756 16878 1343 0,'0'0'329'0,"0"0"-329"16,0 0 13-16,0 0 10 15,0 0-4-15,114-9-6 16,-76-4-5 0,-1 1-8-16,1-2-1 15,-2 0-42-15,-7-4 5 16,-9-1 5-16,-8 7-70 16,-12-2 58-16,0 5 45 0,-8 5 11 0,-18 4 18 15,-3 0 13-15,-5 4 28 16,6 10 38-16,1 0-45 15,5 4-31-15,8 3 9 16,5-2-40 0,7 3 27-16,2-5-28 0,0-3 1 15,8 3 26 1,13-7-20-16,6 0 15 16,4-1 15-16,9-9-37 15,5 0 29-15,3 0-29 16,15-11-98-16,-16-5-120 15,-12-3-353-15</inkml:trace>
  <inkml:trace contextRef="#ctx0" brushRef="#br0" timeOffset="26661.55">17224 16883 1328 0,'0'0'236'0,"0"0"-164"15,0 0-53-15,0 0 12 16,0 0-5-16,0 0-26 16,0 0 0-16,130-31 0 15,-97 21 7-15,3-7-22 0,-1-6 15 16,-2 0-65 0,-1-7-4-16,-10-1-12 0,-9 0 50 15,-8 3 26-15,-5 6 5 16,0 0 94-16,-13 12 8 15,-8 3 40-15,4 7-50 16,-1 0-40-16,3 14-18 16,1 15 1-16,3 7-21 15,7 5 20-15,1 8 8 16,3 6-20-16,0 1-3 16,9-2-19-16,7-4 12 15,1-1-12-15,-1-6 6 16,-3-2 4-16,-4-5-10 15,-4-4-6-15,-5-3-20 16,0 0-102-16,-5-3-87 0,-12-3-62 16,-6-11-129-16</inkml:trace>
  <inkml:trace contextRef="#ctx0" brushRef="#br0" timeOffset="26878.82">17246 16999 1255 0,'0'0'316'16,"0"0"-269"-16,0 0-35 15,0 0 63-15,0 0 22 16,0 0-11-16,161 0-16 16,-110 0 11-16,-1-5-55 0,-6-2-24 15,-7 0 11 1,-8 3-13-16,-8 1-80 0,-21-6-88 15,0 6-71-15,-7 0-418 16</inkml:trace>
  <inkml:trace contextRef="#ctx0" brushRef="#br0" timeOffset="28128.33">17994 16976 864 0,'0'0'366'0,"0"0"-240"0,-131 46-67 16,83-28 82-16,10 0-26 16,12-2-65-16,12-1-9 15,14-1-41-15,0-2 1 16,14-3-2-16,19 0 13 16,11-9-15-16,10 0 3 15,2 0-34-15,2 0-21 16,-2-18-64-16,10-17-80 15,-14 7-111-15,-12-2-411 0</inkml:trace>
  <inkml:trace contextRef="#ctx0" brushRef="#br0" timeOffset="28545.33">18254 16758 560 0,'0'0'500'0,"0"0"-285"0,0 0 20 16,0 0-69-16,0 0-34 15,0 0-33-15,0 0-84 16,-58-63-15-16,58 86-2 15,0 8 2-15,0 10 12 16,3-1-5-16,3-4-5 16,1 0 24-16,-1-2-2 15,3-6-10-15,0-5-14 16,4-6 11-16,3-1-10 16,2-5-1-16,4-8-48 15,7-3 2-15,3 0-9 16,3-12 9-16,3-11 1 15,0-3-21-15,-2-6 50 0,-5 6-6 16,-6-6 22-16,-10 9 8 16,-7 5 18-16,-2 6 95 15,-6 7 33-15,0 0-62 16,0 5-1-16,0 0-60 16,0 0-29-16,0 17-2 15,0 6 0-15,0 0 1 16,0 0-1-16,0 3 0 15,0-4 2-15,-2-3-2 16,-2-2-9-16,2-8-38 16,0 0-138-16,0-9-38 15,-2-9-110-15,1-10-629 0</inkml:trace>
  <inkml:trace contextRef="#ctx0" brushRef="#br0" timeOffset="28678.59">18586 16731 1340 0,'0'0'543'15,"0"0"-543"-15,0 0-69 16,0 0 34-16,0 0-12 16,0 0-64-16,0 0-95 15,22 73-458-15</inkml:trace>
  <inkml:trace contextRef="#ctx0" brushRef="#br0" timeOffset="28978.42">19014 16842 1194 0,'0'0'304'0,"0"0"-222"16,0 0-47-16,0 0 81 15,0 0 27-15,0 0-65 16,-115 14-28-16,92-1-50 16,9 6 12-16,10-5-14 15,4 2 2-15,0-5 0 16,22 1-1-16,8-3-10 15,5 2 10-15,-2-4 1 16,1 1-5-16,-7 3-5 16,-7-8 10-16,-9 1-2 15,-5 1 2-15,-6 0 0 0,0 3 0 16,-6 2 0 0,-19 2 1-16,-4-1-3 0,-13 1-99 15,7-7-119-15,6-1-152 0</inkml:trace>
  <inkml:trace contextRef="#ctx0" brushRef="#br0" timeOffset="29594.53">19429 16825 403 0,'0'0'539'0,"0"0"-461"15,0 0 183-15,0 0-2 16,0 0-84-16,0 0-7 15,-131 9-53-15,90 5-29 16,3 0-17-16,7 2-45 0,4-2-8 16,12 0-16-1,3 0 1-15,10 2-4 0,2-2 3 16,0 0-28-16,16 2 17 16,11-6-31-16,6-1 0 15,5-4-36-15,4-1-76 16,5-4 21-16,3 0-59 15,-2-9 21-15,-5-8 17 16,-5-1 102-16,-9 0 52 16,-12 1 125-16,-5 3 39 15,-8-1 42-15,-4 7-38 16,0-1-55-16,0 9-6 16,0 0-50-16,0 0-28 15,0 0-29-15,0 5-9 16,0 9 2-16,0 4 7 0,0 3 0 15,0-4-1-15,2 1 2 16,11-4-14-16,3-5-2 16,1-9-38-16,4 0 46 15,1 0-30-15,5-19-33 16,-4-3-6-16,-4 0-7 16,-3 1 34-16,-5 1 1 15,-7 8 48-15,-1 3 34 16,-3 4 56-16,0 5-17 15,0 0-64-15,0 5 4 0,2 9-20 16,2 4 7 0,1 0 0-16,4-1-1 0,-3 0 2 15,3-2-2-15,3-8-17 16,3 0-66-16,3-4-8 16,11-3-56-16,-4-10-106 15,-3-9-276-15</inkml:trace>
  <inkml:trace contextRef="#ctx0" brushRef="#br0" timeOffset="29978.16">20048 16856 454 0,'0'0'644'16,"0"0"-510"-16,0 0-76 15,0 0 28-15,0 0-4 16,0 0-7-16,0 0 9 16,50 62-42-16,-50-44-14 15,0-4-5-15,-3 0-14 0,-5-5 4 16,-4-2-13-16,3-7-16 15,1 0 14-15,6 0-33 16,2-4-6-16,0-14-13 16,6 1 11-16,17-4 18 15,6 3-42-15,2-1 18 16,4 10 42-16,1-3-14 16,-3 10 21-16,-2 2 5 15,-2 0 12-15,-6 0 69 16,-6 0-24-16,-3 9-12 15,-5 5 43-15,-5-5-52 16,-4-1-2-16,0 2-4 16,0 0-16-16,0-1 43 0,-11-2-43 15,-3 3-18 1,-1-2-1-16,-3-4-2 0,5-4-62 16,-1 0-38-16,12 0-73 15,2-8-159-15,0-6-545 0</inkml:trace>
  <inkml:trace contextRef="#ctx0" brushRef="#br0" timeOffset="30161.85">20621 16883 933 0,'0'0'226'0,"0"0"-138"16,0 0 14-16,0 0 36 16,0 0-19-16,0 0-33 0,0 0-13 15,16 63-54 1,-16-55-18-16,-2 6 18 0,-2-6-19 15,4-4 0-15,-2 3-16 16,2-7-85-16,0 0-65 16,0 0-164-16</inkml:trace>
  <inkml:trace contextRef="#ctx0" brushRef="#br0" timeOffset="30328.32">20735 16691 1600 0,'0'0'274'0,"0"0"-218"15,0 0-47-15,0 0-9 0,0 0-75 16,0 0-14-16,0 0-117 16,18 72-465-16</inkml:trace>
  <inkml:trace contextRef="#ctx0" brushRef="#br0" timeOffset="30644.88">20837 16878 116 0,'0'0'1435'0,"0"0"-1201"15,0 0-188-15,0 0 80 16,0 0-25-16,0 0-74 16,0 0 2-16,76 14-28 15,-55-6 8-15,-2 2-9 16,6-2 0-16,2-6 9 0,6 2-9 15,3-4-16-15,5 0-35 16,0 0-81-16,1-6-22 16,-5-2 13-16,-6-2 59 15,-7-2 82-15,-8 7 1 16,-5 5 53-16,-5-5 36 16,2 5-30-16,-2 0-24 15,7 0-21-15,7 0-6 16,12 0 26-16,3 0-35 15,10-9-36-15,6-26-139 16,-8-1-149-16,-12 0-552 0</inkml:trace>
  <inkml:trace contextRef="#ctx0" brushRef="#br0" timeOffset="30811.05">21571 16677 1174 0,'0'0'365'16,"0"0"-158"0,0 0-71-16,0 0-4 0,-116 49-69 15,98-8-20-15,9 14 4 16,3 11-46-16,4 4 6 15,2 6-7-15,0-4-6 16,0-5-1-16,8-13-40 16,-1-14-22-16,2-8-48 15,-4-6-56-15,-3-8-114 16,-2-10-461-16</inkml:trace>
  <inkml:trace contextRef="#ctx0" brushRef="#br0" timeOffset="34810.65">22231 16842 952 0,'0'0'227'0,"0"0"-148"16,0 0-28-16,0 0 101 15,0 0-53-15,0 0-68 16,0-26 31-16,2 18-38 15,-2 2 14-15,2 2 57 16,-2 4 6-16,0-4-21 16,0 4-22-16,-9 0-56 0,-8 0 30 15,-10 4-31-15,-6 9-1 16,-8 10 29-16,1-1-13 16,0 0 2-16,7 0 0 15,8-2-12-15,5-4 7 16,11-2-13-16,7 0 0 15,2-2-7-15,0-1 7 16,25 1-1-16,8-7-12 16,9 3-17-16,10-8 13 15,4 0-87-15,1 0-62 16,1 0-12-16,-2 0-62 16,-5-13 14-16,-9 4 96 15,-11-5 130-15,-10 6 39 0,-10 1 149 16,-7 4 28-16,-4-1 4 15,0 4-61-15,0-4-38 16,0 4-54-16,0 0-51 16,0 0-3-16,0 0-13 15,0 8 0-15,0 2 0 16,0-2-3-16,3 6 2 16,6-5-15-16,4-4-28 15,5-1 12-15,6-4-25 16,0 0-8-16,5 0 23 15,-4 0-21-15,-3-4 56 16,-5-6-5-16,-9-2 12 0,-3 3 0 16,-5-3 1-16,0 1 6 15,0-3 18-15,-17 7-11 16,-4-2 45-16,-6 7-56 16,-4 2 3-16,0 0 20 15,-1 0-25-15,10 0 9 16,4 6-10-16,9-1 7 15,7-2-20-15,2 1-13 16,13-4-13-16,21 0 29 16,15 0 7-16,9 0-30 15,6-7-23-15,3-4 2 16,-2-1 54-16,-12 1 0 16,-8 8 0-16,-14 3 39 15,-10 0-16-15,-13 0 6 16,-5 0 18-16,-3 14 6 0,0 0 38 15,-14 7-36-15,-1-1-20 16,1-1-7-16,1-5-28 16,4 0 8-16,3-10-8 15,2 0-17-15,4-4 17 16,0 0-22-16,0 0-3 16,12-4 8-16,13-14-14 15,4 0 22-15,4-8-32 16,1 5-41-16,-1 2 31 15,-8 4-15-15,-6 8 36 16,-7 2 29-16,-8 0 1 16,-2 5 47-16,-2 0-9 15,0 0-27-15,0 5 40 0,0 7 6 16,2 3-12-16,3-1-18 16,3 3-26-16,2-8 15 15,3-5-16-15,3 0 0 16,1-4 12-16,4 0-12 15,3-4-13-15,1-14-50 16,1 0-50-16,-3-5-15 16,-3 2-34-16,-7 7 69 15,-7 2 93-15,-3 1 44 16,-3 8 97-16,0 3-9 16,0 0-76-16,0 0-21 15,0 3-28-15,0 12-7 0,3 2 6 16,7-3-5-16,3-2-1 15,8-1 0-15,3-2 2 16,8-6-14-16,3-3-10 16,8 0-102-16,16-12-60 15,-9-11-100-15,-10 6-300 0</inkml:trace>
  <inkml:trace contextRef="#ctx0" brushRef="#br0" timeOffset="34977.8">23725 16802 428 0,'0'0'837'16,"0"0"-622"-16,0 0-103 15,0 0 31-15,0 0-47 16,0 0 8-16,0 0-42 16,-112 118-20-16,108-74-7 0,4 0-32 15,0 0 7 1,-2-7-10-16,-1-6 0 0,-2-4-10 16,1-9-11-16,-5 0-119 15,-9-18-103-15,3 0-88 16,-1 0-451-16</inkml:trace>
  <inkml:trace contextRef="#ctx0" brushRef="#br0" timeOffset="35179.89">23578 16900 1255 0,'0'0'183'16,"0"0"-151"-16,0 0 11 16,144-63 55-16,-106 63-9 15,-6 0-21-15,-8 5-46 0,-7 9 16 16,-8 8-15-1,-7 0-1-15,-2 2 22 0,-6-2-29 16,-19 0 10-16,-6-3-25 16,-5-2-2-16,-3-5-31 15,-11-6-108-15,13-2-82 16,8-4-108-16</inkml:trace>
  <inkml:trace contextRef="#ctx0" brushRef="#br0" timeOffset="35810.46">24186 16820 725 0,'0'0'507'0,"0"0"-446"16,0 0 13 0,0 0 139-16,-145 14-19 0,103-4-64 15,3 6-14-15,10-7-69 16,8 5-28-16,7-2-7 15,10 3-11-15,4-7-2 16,0 3 0-16,0-4-27 16,12-2 13-16,9-5-32 15,1 0-16-15,5 0-22 16,2-9-39-16,-4-5 55 16,-1-4-12-16,-6 1 40 15,-5 8 41-15,-3-3 31 16,-6 6 93-16,-4 6 8 0,2 0-47 15,-2 0-16 1,2 0-69-16,2 4 2 0,3 14-5 16,3-4 10-16,3 0-5 15,-1 0-2-15,5-2 0 16,1-8-2-16,-1 1 2 16,6-5-60-16,-1 0-7 15,0-9-74-15,2-5 20 16,-1-4-18-16,2-4-38 15,-4 6 104-15,0 6 40 16,-3 0 33-16,-5 10 28 16,1 0 37-16,-6 0-10 15,1 2-9-15,0 10 17 0,-4 1 12 16,-1 1-38 0,1-9 2-16,-3 2 6 0,-2-7-19 15,0 0 38-15,2 0 59 16,0 0 5-16,0 0-19 15,8-7-73-15,1-7-36 16,6 0-11-16,3-2-52 16,3 6-38-16,2-4-57 15,1 5-42-15,6 2-80 16,-7 5-265-16,-2-2 144 0</inkml:trace>
  <inkml:trace contextRef="#ctx0" brushRef="#br0" timeOffset="35960.36">24712 16798 504 0,'0'0'683'0,"0"0"-416"15,0 0-107-15,0 0-3 16,0 0-58-16,0 0-59 0,0 0 10 16,4 46-44-1,-2-30-5-15,-2-2-2 0,0-5-33 16,0 3-128-16,-2-5-127 16,-9-3-658-16</inkml:trace>
  <inkml:trace contextRef="#ctx0" brushRef="#br0" timeOffset="36609.94">24779 16665 1423 0,'0'0'403'0,"0"0"-403"16,0 0-25-16,0 0 24 15,0 0-22-15,0 0-28 16,0 0-128-16,29 8-220 0</inkml:trace>
  <inkml:trace contextRef="#ctx0" brushRef="#br0" timeOffset="37010.78">25024 16723 995 0,'0'0'178'16,"0"0"-101"-16,0 0 108 15,0 0-58-15,0 0-53 16,0 0-42-16,-121 21 28 16,113-12-41-16,3 5-18 15,5 3 7-15,0-7-6 16,2 4-2-16,19-2 0 0,6-7 4 15,4 4-17-15,0-6 13 16,-2 2-16-16,-7-3 15 16,-6 2-8-16,-8-4 9 15,-8 4 0-15,0 0 15 16,-8 0 54-16,-13 2-51 16,-6-3-17-16,-2 2-2 15,6-1-21-15,-2 1-68 16,7-5-85-16,9 0-54 15,9-9 16-15,0-5-156 16,15-2-243-16</inkml:trace>
  <inkml:trace contextRef="#ctx0" brushRef="#br0" timeOffset="37176.51">25024 16723 727 0,'82'67'393'16,"-77"-67"-199"-16,-3 0 18 16,0 0-64-16,-2 4-34 15,0 6 32-15,0 8-37 16,0 2-58-16,0 4 5 15,0-2-44-15,-4-4-11 16,2 0-1-16,2-6-5 16,0-2-51-16,0-10-144 15,0-5-108-15,0-12-226 0</inkml:trace>
  <inkml:trace contextRef="#ctx0" brushRef="#br0" timeOffset="37310.86">25289 16691 1094 0,'0'0'662'0,"0"0"-662"16,0 0-97-16,0 0 95 16,0 0 1-16,0 0-9 15,0 0 4-15,7 93-141 16,0-69-152-16,0-2-484 0</inkml:trace>
  <inkml:trace contextRef="#ctx0" brushRef="#br0" timeOffset="37627.32">25399 16860 1370 0,'0'0'353'16,"0"0"-259"-16,0 0 8 16,0 0-9-16,0 0-61 0,0 0-19 15,0 0-7-15,15 18 0 16,-11-13-6-16,4-5 0 16,0 0-13-16,7 0-14 15,6 0-62-15,4-9 25 16,4-5-36-16,0 2 52 15,0-2 26-15,-5 5 22 16,-6 4 28-16,-5 5 35 16,-8 0-12-16,-3 0 27 15,0 0-34-15,-2 10 39 16,0 8-33-16,2 0-19 16,3 4 19-16,-1-4-49 15,2-4 7-15,0-2-8 16,0-3 2-16,3-9-4 15,5 9-64-15,-1-9-174 0,-3 0-262 16</inkml:trace>
  <inkml:trace contextRef="#ctx0" brushRef="#br0" timeOffset="38203.11">26647 17034 973 0,'0'0'694'16,"0"0"-564"-16,0 0 1 0,0 0 8 16,0 0-35-16,0 0-51 15,0 0-47-15,-98-66 8 16,62 48-14-16,-4 0-26 15,2 4 6-15,1-4-29 16,2 1 2-16,9 3-16 16,6-3-28-16,7 7 57 15,8-2-30-15,5 2-37 16,0 1-8-16,20 0-21 16,5 5 66-16,0 0 31 15,-2 4 20-15,-2 0 13 16,-5 0 0-16,-10 0 47 0,-4 0 7 15,-2 10 4-15,0 6 38 16,-20 1-23-16,-2 6-6 16,-2-5 19-16,-3 4-46 15,2 2 14-15,0-2-11 16,1 5-31-16,4-6 27 16,2 1-38-16,5 0-1 15,7-8 12-15,0 0-12 16,6-6 0-16,0-3 0 15,0-4 1-15,14-1 7 16,13 0-7-16,9 0 0 16,8-6 23-16,3-6-24 15,-1-2 0-15,-1 4 0 0,-7-2-13 16,-7 6 1-16,-10-2-109 0,-8 0-128 16,-13 3-300-16</inkml:trace>
  <inkml:trace contextRef="#ctx0" brushRef="#br0" timeOffset="39060.03">27231 16883 32 0,'0'0'229'16,"0"0"-123"-16,0 0 32 16,0 0 68-16,0 0 75 15,0 0-69-15,-23-120-38 16,23 101-1-16,0 3-42 16,2 2-51-16,4 5 80 15,-2 3-29-15,-2 6-45 16,-2 0-26-16,0 0-33 15,0 10-6-15,0 12-11 0,0 10 9 16,-9 7 23 0,-4 3-32-16,0 2-10 0,1-3 5 15,5-9 4-15,3-6-3 16,0-9-6-16,4-5-37 16,0-8 13-16,0-4-35 15,0 0 6-15,0-21-15 16,0-5-187-16,0-11 43 15,6-7-42-15,1 0-234 16,-1-2 236-16,2 2 234 16,0 7 18-16,-1 2 367 15,1 8-89-15,0 9-8 16,-2 6-97-16,1 7 11 16,-3 5-57-16,6 0-96 15,1 9-6-15,6 14 56 0,5 4-61 16,5 8 27-16,4 0-31 15,1 2-15-15,-3-2 15 16,0 0-16-16,-3-3-1 16,-3-6-32-16,-10-3-94 15,-13 4-100-15,0-5-75 16,-20-8-283-16</inkml:trace>
  <inkml:trace contextRef="#ctx0" brushRef="#br0" timeOffset="39393.18">27133 16918 1487 0,'0'0'189'0,"0"0"-189"16,0 0 0-1,0 0 20-15,152-62 3 0,-97 54-21 16,3 4 7-16,-3 4-8 16,-7 0 7-16,-9 0 4 15,-10 12 7-15,-8 1 27 16,-10 6-11-16,-9-5 6 15,-2 2 11-15,0 2-33 16,0-8 28-16,-2 2-27 16,-5-6-20-16,5-6 34 15,0 0 2-15,2-3 55 16,0-17-41-16,2-15-40 16,13-9-5-16,8-2-5 0,1 2-21 15,3 0 21 1,0 7-29-16,0 9-13 0,-5 10-30 15,4 14-142-15,-7 4-30 16,-6 0-162-16</inkml:trace>
  <inkml:trace contextRef="#ctx0" brushRef="#br0" timeOffset="40160.18">27929 16794 869 0,'0'0'598'0,"0"0"-534"15,0 0-64-15,0 0 119 16,0 0 10-16,0 0-11 16,0 0-43-16,4-54-41 15,-19 54-15-15,-6 9-17 0,1 9 4 16,1 9 18-16,0-1-24 16,6 6 6-16,2-6-1 15,6-2 1-15,5-2 2 16,0-10-8-16,21-2 0 15,10-6-15-15,7-4 6 16,7-4-75-16,1-13-23 16,3-17-75-16,-2-1-47 15,-4-9-38-15,-8-5-60 16,-12-4 95-16,-13 4 232 16,-7 8 21-16,-3 3 340 15,0 13-78-15,-7 13-9 16,-5 10-92-16,4 2-96 0,-1 10-17 15,3 16-35-15,-2 10 10 16,6 4 16-16,0 6-41 16,2 2 23-16,0-3-31 15,0-6-11-15,4-2 7 16,8-11 2-16,3-6-9 16,3-4 0-16,3-11 0 15,0 0-10-15,6-5-14 16,0-5-47-16,2-16-10 15,0-4-23-15,-2-4 22 16,-5 5 35-16,-6 4 47 16,-8 6 26-16,0 8 99 15,-6 2 1-15,0 4-44 0,0 0-68 16,2 4-12-16,3 14 12 16,-1-1-13-16,4 2 31 15,1-1-30-15,-1-4-2 16,4-2 10-16,2-6-10 15,2-6-14-15,4 0-36 16,-2 0-89-16,0-11 7 16,-4-6-6-16,-3-1 49 15,-6 0 35-15,-5 6 54 16,-2 4 137-16,0 6 41 16,0 2-55-16,0 0-41 15,2 0-70-15,0 2-12 16,3 13 22-16,0 8-10 15,-3-5 10-15,2 4-22 0,-4-2-8 16,0 1 7-16,0-12-178 16,-6-1-175-16,-6-8-676 0</inkml:trace>
  <inkml:trace contextRef="#ctx0" brushRef="#br0" timeOffset="40293.83">28740 16704 1443 0,'0'0'352'16,"0"0"-352"-16,0 0-32 16,0 0 10-16,0 0-93 15,0 0-68-15,0 0-212 0</inkml:trace>
  <inkml:trace contextRef="#ctx0" brushRef="#br0" timeOffset="40510.49">28938 16525 1685 0,'0'0'255'0,"0"0"-216"16,0 0-11-16,0 0 47 16,-15 104-13-16,13-56 4 15,2-2-63-15,-2 3 9 16,0-5-14-16,-6-4 2 0,-1-8-57 15,-9 0-130-15,3-11-163 16,-3-8-178-16</inkml:trace>
  <inkml:trace contextRef="#ctx0" brushRef="#br0" timeOffset="40993.08">28834 16883 1267 0,'0'0'516'0,"0"0"-444"15,0 0-71-15,137-53 20 16,-85 43-21-16,-3 1 0 15,-2 2 0-15,-6 1 0 16,-6 2-13-16,-10-4-5 16,-10 1-4-16,-9 4 12 15,-6-1-15-15,0-5 25 16,-8 4 28-16,-11 0-12 16,2 5 79-16,-3 0 4 0,5 0-32 15,-1 5-4-15,5 9-44 16,1 4-6-16,8 3-13 15,2 5 6-15,0-3 8 16,0 0-14-16,10-6-18 16,7-2-10-16,5-6-51 15,7-1-60-15,5-8-60 16,1 0-4-16,3 0 22 16,1-17-44-16,-6 2-78 15,-6-2 93-15,-8 0-110 16,-9 3 265-16,-8 4 55 15,-2 2 650-15,0 4-258 16,-12 4-182-16,-1 0-38 0,5 0-47 16,0 4-69-1,4 14-9-15,4-1-39 0,0 6-7 16,2-5 19-16,16 1-20 16,5-12-14-16,4-2-52 15,6-5-49-15,23-23-83 16,-10-7-131-16,-4-6-306 0</inkml:trace>
  <inkml:trace contextRef="#ctx0" brushRef="#br0" timeOffset="41709.36">29792 16459 1192 0,'0'0'319'0,"0"0"-207"0,0 0 41 16,0 0-19-16,0 0-98 15,0 0-8 1,0 0 9-16,0 70 14 0,-2-33 5 15,-3 9-5-15,1-7-2 16,2 5-17-16,0-3-32 16,2-1 27-16,0-5-27 15,0-4 0-15,0-4 0 16,0-4 1-16,0-9-2 16,0-2-28-16,10-6-36 15,9-6 25-15,5 0-13 16,8 0-23-16,3-14 4 15,3-4-2-15,2-8 28 16,-2 2-2-16,-5 2 6 16,-8 4 42-16,-8 2 23 0,-8 6 82 15,-4 6 52-15,-2 4-71 16,-3 0-31-16,0 0-55 16,0 0 10-16,0 12-9 15,4 2-1-15,0 8 0 16,5-5 0-16,3 2 6 15,5-6 0-15,5-4-6 16,5-4-30-16,4-5 18 16,5 0-67-16,2-9-38 15,2-9-11-15,-4-4-9 16,-5-1-23-16,-8 6 2 16,-6 2 153-16,-11 12 5 15,0 3 140-15,-4 0-14 0,-2 0-50 16,2 8-13-16,2 10 25 15,5 0-23-15,7-1-37 16,1 2 3-16,8-9-6 16,6-7 19-16,2-3-16 15,7 0-28-15,-1-3 14 16,-6-19-14-16,-6-2-13 16,-8 2 7-16,-9 0 2 15,-8 8 4-15,-2 1 52 16,0 8-9-16,0 5 32 15,0 0-59-15,0 5-14 16,0 22 2-16,0 1-3 16,2 10 4-16,16-2-5 0,4-4-1 15,3-1-12 1,-3-11-26-16,-4-17-48 0,-9-3-200 16,-9 0-402-16</inkml:trace>
  <inkml:trace contextRef="#ctx0" brushRef="#br0" timeOffset="41942.93">29737 16721 1617 0,'0'0'247'0,"0"0"-212"0,117-17 121 16,-57 4-66-16,4-1-23 15,0 7-19-15,-4-4-46 16,-5 8-2-16,-5-2-3 16,-8 5-62-16,-6 0-68 15,4 0-170-15,-11 5-221 16,-4-2-449-16</inkml:trace>
  <inkml:trace contextRef="#ctx0" brushRef="#br0" timeOffset="42260.04">31419 16918 1748 0,'0'0'480'0,"0"0"-410"15,0 0 29-15,0 0-16 16,0 0-43-16,0 0-40 0,0 0-90 15,9 0-138-15,-20 0-846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30:39.775"/>
    </inkml:context>
    <inkml:brush xml:id="br0">
      <inkml:brushProperty name="width" value="0.05292" units="cm"/>
      <inkml:brushProperty name="height" value="0.05292" units="cm"/>
      <inkml:brushProperty name="color" value="#FF0000"/>
    </inkml:brush>
  </inkml:definitions>
  <inkml:trace contextRef="#ctx0" brushRef="#br0">22500 14807 215 0,'0'0'100'0,"0"0"-51"0,0 0 70 15,0 0-29 1,0 0-1-16,0 0 2 0,0-28-1 16,0 24-47-1,0-1-18-15,3 1 54 0,1-4-31 16,1 2-26 0,-1 3-11-16,3-6 9 0,-3-1 54 15,3 2-35-15,-3 0-13 16,1 2 41-16,2-4-28 15,-3 3 25-15,0-4-29 16,3 3-34-16,0-2 28 16,0 4-23-16,-3 0 26 15,-2 1 20-15,-2 5-29 16,0-3 54-16,0 3-21 16,0 0-21-16,-8 0 1 15,-13 3-36-15,-1 11 0 0,-2 6-1 16,-1-3 2-16,3 4 5 15,3-4-6-15,4 1 0 16,5-8 3-16,2 0-3 16,4-2-1-16,4 0 0 15,0-1-21-15,0-2 21 16,0 2-18 0,8-2-2-16,6 2 20 0,-1-1 2 15,6-2-8-15,-2 0 7 0,1 4 0 16,0 2-6-1,-3-3 6-15,-1 4 0 0,-5-1 0 16,-3 2 7 0,-3-2-7-16,-3 2 0 15,0 2-4-15,0-4-5 16,-3 3 9-16,-10 4 0 16,-3-2 0-16,-1 0 1 15,-3-1 2-15,-3 2-3 0,4 0-2 16,-2-2-9-16,1 0 11 15,5 2-16-15,-1-2-6 16,7-3-14-16,3 1 35 16,4-7-14-16,2 3 9 15,0 0-1-15,0 1 14 16,8 0-7-16,-1-2 0 16,1 0 0-16,0 2 1 0,-4-5-1 15,3 1 1-15,-3 4 52 16,0-4-36-16,0 4 33 15,4-1-42-15,-2-4-7 16,5-1 27-16,10 0-7 16,5-3 23-16,10 0-41 15,6 0-3-15,16 0-60 16,-11 0-137-16,-11 0-524 0</inkml:trace>
  <inkml:trace contextRef="#ctx0" brushRef="#br0" timeOffset="1680.1">22340 16673 788 0,'0'0'166'16,"0"0"-144"-16,0 0-21 15,0 0 6-15,0 0-7 16,0 0 29-16,0 0-29 16,25 26-9-16,-6-26-1 15,2 0-29-15,-1 0-27 16,-3 0-17-16,-3 0-32 16,-5-8 106-16,-3 3-4 15,-3 1 26-15,-3-1 45 16,0 1 23-16,0 4 10 15,0-3-39-15,0 3-35 16,-7 0 39-16,-4 0-9 16,-1 0 11-16,0 0 20 15,-1 0-32-15,-6 0-13 16,3 7-24-16,-1 7-6 16,-1-1 15-16,3 1-18 15,-1 4 0-15,3-5 0 0,3 5 9 16,4-1-12-16,6 1 3 15,0-4-5-15,0 0-5 16,6-2 4-16,10 2 5 16,-1-8 1-16,3 1 0 15,-4 2 0-15,-3-4 0 16,-4 4 0-16,-3-1-7 16,-2-2 15-16,-2 3-8 15,0 0 26-15,-2 3-7 0,-11 2 39 16,-3 0-24-1,-1-2-20-15,-4 6 2 0,1-4-16 16,0 4 5 0,4-4-5-16,3 3-19 0,2-4 8 15,6 1-34 1,5-5 14-16,0 1 30 0,0-2-5 16,10 5 6-1,3 0 1-15,3 1-1 0,-1 0 15 16,-4 4-15-16,-1-1 0 15,-8 2 11-15,-2-1 18 16,0 3 32-16,0 2-15 16,-10-2 14-16,-1 2 1 15,5-5-14-15,1-4-6 16,5 3-11-16,0-8-16 16,0 2 48-16,18-4 0 15,13-2 5-15,8-2-27 0,7 3-27 16,3-6-13-16,11 0-94 15,-11 0-183-15,-16-6-568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2:59:05.869"/>
    </inkml:context>
    <inkml:brush xml:id="br0">
      <inkml:brushProperty name="width" value="0.05292" units="cm"/>
      <inkml:brushProperty name="height" value="0.05292" units="cm"/>
      <inkml:brushProperty name="color" value="#FF0000"/>
    </inkml:brush>
  </inkml:definitions>
  <inkml:trace contextRef="#ctx0" brushRef="#br0">5432 9184 415 0,'0'0'154'0,"0"0"-118"0,0 0-3 15,0 0 34 1,0 0-37-16,-14 5 12 0,14-5 37 15,0 2 5 1,0-2 20-16,0 3-21 0,0-3-8 16,0 0-26-1,0 2-37-15,0-2 19 0,0 0-31 16,0 2 0 0,-2-2-11-16,0 2 3 15,0-2-8-15,-3 3 16 0,1-3 0 16,-2 0-2-16,1 0 3 15,-2 3-1-15,0-3 11 16,1 0-10-16,-3 0-1 16,-3 2 0-16,2-2-1 15,-3 2-2-15,1-2 3 16,3 0 0-16,1 0 12 16,-2 0 8-16,4 0 16 0,1 0 16 15,1 0-34 1,2 0 17-16,-4 0-35 0,4 0 0 15,0 0 7 1,0 0-6-16,-2 0-1 0,-1 0 0 16,1 0 0-1,-2 0 0-15,-4 0 1 0,4 0-1 16,-1 0 1 0,5 0 8-16,0 0-5 0,2 0-4 15,0 0 0-15,0 0 10 0,0 0-10 16,0 0 0-1,0 0 0-15,0 0 2 16,0 0 19-16,0 0-21 16,2 0 0-16,4 0 8 0,3 0-8 15,3 0 0 1,1 0 0-16,3 2 2 0,-1 0-1 16,3-1-1-16,-1 2 0 15,2-1 10-15,-1 0-9 16,1 0-1-16,4 0 0 15,-3 2 1-15,2-2 7 16,0 1-8-16,3-3 0 16,2 3-3-16,0-1 9 15,2-2-6-15,2 2 0 16,0-2 0-16,0 2-6 0,1-2 6 16,-3 3 0-1,2-3 9-15,-2 0-7 0,0 2-2 16,-3-2 0-1,-2 0 0-15,1 3 4 0,-2-3-4 16,-1 2-7 0,-2 0 7-16,-2-2 0 0,-3 0 9 15,3 2-9 1,-1-2 0-16,4 0-4 0,1 3 4 16,1-3 0-16,1 0-10 0,3 0 21 15,-1 0-7 1,3 0-4-16,5 0 0 0,-1 0-3 15,0 0 3 1,4 0 0-16,-4 0 0 0,1 0 1 16,-3 0 4-1,2 0-5-15,-2 0 0 0,0 0-10 16,-4 0 10 0,0 0 0-16,-2 0-1 0,-1 0 11 15,-2 0-16-15,3 0 6 16,-3 0 0-16,2 0-3 15,1 0 5-15,2 0-2 16,0 0 0-16,2 0 0 16,2 0 2-16,-2 0-2 15,0 3 0-15,-2-3-4 16,0 2 6-16,-1 0-2 16,3 0 0-16,-3 0 1 0,3 0 3 15,0 0-4 1,-2 0 0-16,0-2-1 0,0 0 2 15,0 3-1 1,-2-3 0-16,-2 0 0 0,4 1 8 16,2-1-8-1,-2 2 0-15,2 0 0 0,-2 0 9 16,2 0-6-16,0 1-3 0,2-3 0 16,0 3 10-1,1-1-10-15,1 0 0 0,2 0-7 16,1 3 15-1,3-5-3-15,0 3-5 16,1-1 0-16,1-2-6 16,-3 0 6-16,1 0 0 15,-1 0 0-15,1 0 0 16,-4 0 8-16,1 0-8 16,-1 0 0-16,4 0-3 0,-2 0 3 15,3 0 0 1,0 0 0-16,1 0 1 0,1 0-1 15,-2 0 0 1,0 0 0-16,0 0-3 0,0 0 3 16,1 0 0-1,-4 0 0-15,3 0 0 0,-1 0 3 16,-1 0-3-16,-1 0 0 0,3 0-6 16,-1 0 14-1,-2 0-9-15,1 0 1 0,0 0 0 16,0 0 0-1,0 0 0-15,-3 0 0 0,-1 0-1 16,-1 0 2 0,-2-2 21-16,0-1-5 0,3 3-15 15,2-2 29 1,0-1-31-16,-1 1 0 0,1 2 9 16,-1 0-9-16,-1 0 12 15,-1 0-12-15,1 0 0 16,2 0 2-16,1 0-2 15,1 0 0-15,0 0-1 16,2 0 10-16,0 0-4 16,-2-2-5-16,3 2 0 15,-6 0-4-15,1 0 4 16,-3 0 0-16,-2 0-1 0,0 0 4 16,-2 0-1-1,0 0-2-15,3 0 0 0,-3 0-10 16,2 0 10-1,2 0 0-15,3 0 0 0,-2 0 1 16,-1 0 6 0,1 0-7-16,1 0 0 0,-1-2-5 15,1 2 5 1,-2 0 0-16,3-3 0 0,-2 3 0 16,-1 0 5-16,1 0-5 0,-1-3 0 15,3 3-3 1,-1 0 4-16,1-2-1 0,0 2 0 15,0-2 2 1,-3 0 0-16,0 2-2 0,1-2-1 16,-1 1 0-1,2-2 2-15,1 1 3 0,0 0-4 16,0 0 0-16,-1 0 2 16,1 0-2-16,-1-2 0 15,2 1 0-15,1 3 0 16,-1-3 15-16,3 1-15 15,3-2 1-15,-1 1 13 16,1 1-13-16,-3-1-1 16,-1-1 3-16,1 2 6 15,-1-1 5-15,-1 3-14 16,-1 0 0-16,1-3 22 16,-2 3-22-16,0 0 0 0,-1 0 0 15,-1 0 10 1,1 0-13-16,-1 0 3 0,-1 0 0 15,1 0 3 1,0 0-3-16,-3 0 0 0,-4 0 0 16,-2 0 6-1,0 0-1-15,0 0-5 0,2 0 0 16,-3 0-6-16,3 0 7 0,2 0-1 16,3 0 0-1,-1 0 1-15,0 0 2 16,2 0-3-16,-2 3 0 15,3-3-3-15,1 0 10 0,1 3-8 16,-1-3 1 0,2 0 0-16,0 2-4 0,3-2 5 15,-2 0-1 1,3 0 0-16,-4 0 7 0,-1 0-7 16,1 0 0-16,0 2 0 15,-4 0-6-15,3 1 6 16,-5-3 0-16,-2 2 6 15,-4-2 0-15,-4 0-5 16,-3 3-1-16,1-1 0 16,-4 0-9-16,3 0 10 15,1 1-1-15,2-3 0 16,4 3 8-16,-1 1-14 0,0-2 6 16,3 0 0-1,0 0 4-15,0 0-4 0,4 0 0 16,0 1-1-1,2-2 7-15,-2 1-5 0,3-2-1 16,-3 2 0 0,0-2 0-16,-2 0 0 0,0 0-8 15,0 0 7 1,0 0 2-16,-2 0 5 0,0 0-6 16,2 0 0-16,-2 0-9 0,0 0 11 15,2 0-2 1,0 0 0-16,0 0 1 0,2 0 1 15,-2 0-2 1,0 0 0-16,-1 0 1 0,1 0 1 16,-2 0-2-1,0 0 0-15,2 0 0 0,-2 0 2 16,-3 0-2-16,3 0 0 16,-2 0-6-16,-1 0 13 15,0 0-1-15,3 0-6 16,0 0 6-16,0 0 10 15,0 0-16-15,0 0 0 16,-4 0-10-16,0 0 26 16,0 0-20-16,-6 0 4 15,3 0 0-15,-2 0 7 0,2 0-7 16,0 0 0 0,3 0-1-16,-2 0 3 0,2 0-8 15,0 0 6 1,-1 0 0-16,0 0-5 0,2 0 5 15,-1 0 0 1,-3 0 0-16,2 0 7 0,0 0 3 16,1 0-10-1,-4 0 0-15,4 0-9 0,-3 0 16 16,1 0-7-16,-2 0 0 0,2 0 1 16,-4 0 0-1,3 0-1-15,1 0 0 16,-2 0-1-16,4 0 2 15,-3 0-2-15,3-2 1 0,-2 0 0 16,4-2 0 0,-3 2 0-16,1 0 0 0,-2-2 3 15,2 2 3 1,0-2 2-16,-2 1-8 0,2 0 0 16,-1-1 32-16,3 2-31 15,0-1 6-15,1 3 6 16,0-2-12-16,1-1 19 15,0 1-20-15,-2 0 0 16,0 0 11-16,-1-1-11 16,-4 3 0-16,0 0-2 15,-1-3 9-15,0 1-5 16,-3 2-2-16,1-2 0 0,1 0-3 16,2-2 3-1,-2 2 0-15,2 0-1 16,0-1 10-16,-2 3 0 15,2-1-9-15,0-1 0 0,0 2-3 16,1 0 3 0,-4 0 0-16,1 0-1 0,-1 0 3 15,-1 0 2 1,0 0-4-16,-3 0 0 0,3 0-1 16,-3 0 1-16,0 0 0 0,1 0 0 15,-1 0 0 1,3 0 3-16,-1 0-3 0,4 0 0 15,-4 0-6 1,3 0 13-16,-1 0-7 0,2 0 0 16,-3 0 8-1,1 0-20-15,1 0 13 0,-3 0-1 16,3 0 0-16,0 0 2 16,0 0 2-16,0 0-4 15,-1 0 0-15,2 0 6 16,-2 0-6-16,-1 0-3 15,-3 0 2-15,1 0 2 16,-5 0 1-16,1 0-2 16,-2 0 0-16,0 0 1 15,-1 0-1-15,-1 0-1 16,2 0-8-16,-2 0 18 16,-4 0 26-16,3 0-15 0,-3 0-11 15,-2 0 45 1,2 0-30-16,-2 0-2 0,0 0-3 15,0 0-5 1,0 0-14-16,0 0 0 16,-4 0-95-16,-12 0-253 15,-6-2-957-15</inkml:trace>
  <inkml:trace contextRef="#ctx0" brushRef="#br0" timeOffset="5835.18">5214 12530 126 0,'0'0'254'15,"0"0"-151"1,0 0-65-16,0 0 56 0,0 0 52 16,0 0-25-16,0 0-26 15,0-1-70-15,0-3-8 16,0 1 38-16,0 3-38 15,0-1 12-15,0 1-13 16,0 0 13-16,0 0 48 16,0 0-47-16,0 0-11 15,0 0-6-15,0 0-6 16,0 0 1-16,0 0-8 16,0 0-5-16,0 0-6 15,0 0 11-15,0 0 0 0,-2 0 0 16,-8 0 10-1,1 0-10-15,1 0 0 0,-4 0 0 16,1 0-4 0,0 0 4-16,0 0 0 0,0 0 0 15,0 0 2-15,1 0 5 16,4 0-7-16,-1 0 0 16,3 0-10-16,0 0 11 0,1 0-2 15,1 0 1 1,2 0 0-16,0 0 9 15,0 0-9-15,0 0 0 16,0 0-2-16,0 0 2 0,0 0 0 16,0 0 0-1,7 0 8-15,2 0-8 0,1 0 0 16,4 0 0-16,1 0-6 16,-1 0 13-16,1 1-7 15,2 3 0-15,0-1 2 16,1 1 3-16,-1-2-5 15,2 1-8-15,1 0 8 16,-1 1 0-16,2-2 1 16,3-1-1-16,3 1 0 0,0-2 3 15,4 0-3 1,3 2 0-16,-1-2-9 16,3 0 18-16,1 0-24 0,4 0 15 15,-1 0-27 1,0 0 26-16,3 0-19 15,-4 0 1-15,-1 0 2 16,-3 0-25-16,-1 0 42 16,-2 0-10-16,-4 0 10 15,-1 0-13-15,-5 0 13 16,3 0-1-16,-2 0 1 16,-2 0 0-16,2 0 2 0,2 3-2 15,1-1 0 1,1 2-6-16,2-3 7 0,0 1-1 15,3 0 0-15,-1 1 0 16,2-3 6-16,0 2-6 16,3-2 0-16,-1 2-4 15,-1-2 5-15,-1 2-1 16,0-2 0-16,0 1 1 16,-5 2 2-16,1-1-3 15,-3 0-1-15,1-2 0 16,2 1 2-16,3-1 0 15,1 0-1-15,0 0 1 16,1 0-1-16,0 0 1 16,-1 0 0-16,3 0 12 0,-1 0-13 15,1 3 18-15,1 1-18 16,2-2 2-16,1 1-1 16,-3 0-1-16,2-3 0 15,-1 2 5-15,-3-2-4 16,1 2 5-16,-3-2-6 15,-2 0 0-15,3 0 2 16,-3 0-1-16,2 0-1 16,4 0 6-16,-4 0 3 15,5 0 4-15,-1 0-13 16,4 0 0-16,-1 0-2 16,0 0 2-16,3 0 0 15,-1 0 0-15,-1 0 1 0,2 0 4 16,2 0-5-16,0 0 0 15,1 0 6-15,-1 0-5 16,-1 0-1-16,-1-2 0 16,-3 0 1-16,0-1 5 15,1 0-6-15,-6 1-4 16,1-2 4-16,-1 0 0 16,-2 2 16-16,1-3-16 15,-1 2 1-15,4-1 16 16,-4-1-17-16,2 3 0 15,1 1 20-15,-1-3-19 16,1 2 16-16,2-1-17 16,0 1 1-16,2 2 9 0,-2-2-10 15,2 2 0 1,-2 0 6-16,0 0-5 0,-1 0 22 16,2 0-16-16,-1 0-7 15,-1 0 30-15,-1 0-29 16,0 0-1-16,2 0 0 15,-3 0 15-15,-1 0-10 16,1 0-5-16,-1 0 0 16,2 0 1-16,0 0-1 15,-1 0 0-15,3 0-1 16,-1 0 3-16,0 0 4 16,0 0-6-16,-1 0 0 15,-1 0-5-15,1 0 5 0,3 0 0 16,0 0 0-16,-1 0 1 15,3 0 2-15,-4 0-3 16,1 0 0-16,2 0 3 16,1 0 0-16,-1 2-4 15,-1 0 1-15,4-2 0 16,-1 3 4-16,0-3-4 16,3 0 0-16,-1 2 2 15,4-2-1-15,-1 0-1 16,-3 0 0-16,3 0 0 15,-3 0 3-15,4 0-3 16,-2 0-2-16,1 2 1 16,0-2 2-16,0 0 0 15,-1 0-1-15,1 0 0 0,-3 0 8 16,2 0-8-16,-7 0 0 16,1 0 9-16,1 0 0 15,-3 2 18-15,1-2-26 16,0 1 11-16,-1-1 32 15,-3 0-37-15,1 0 6 16,-1 0 2-16,1 2-14 16,2 0 31-16,-2 1-21 15,2-1-10-15,-1 0 20 16,2 0-21-16,-2-1 0 16,3 2 0-16,1-3 1 15,-3 2 10-15,-1-2-11 16,1 0 0-16,-5 0-8 15,1 0 9-15,-5 0-1 16,-5 0 0-16,1 0 1 0,-4 0 5 16,-4 0-6-16,1 2 0 15,2-2-9-15,0 0 17 16,2 0-8-16,5 0 0 16,-2 0 0-16,1 0 0 15,3 0 0-15,0 0 0 16,2 0-6-16,3 0 14 15,0 0-5-15,1 0-3 16,1 0 0-16,-3 0-6 16,0 0 6-16,1 0 0 0,-5 0-4 15,-5 0 14 1,1 0-11-16,-2 0 1 0,-6 0 0 16,1 0-1-16,-5 0 1 15,1 0 0-15,-5 0-2 16,-1 0 8-16,2 0-3 15,-1 0-3-15,1 0 0 16,9 0-7-16,-2 0 7 16,5 0 0-16,3 0-1 15,2 0 7-15,0 0 4 16,0 0-10-16,2 0 0 16,-6 0 53-16,2-2-38 15,-4 0 8-15,-6-1-10 16,-6 2-7-16,-4 1-3 15,-3-2-3-15,-2-9-76 0,-9 4-115 16,-9-10-881-16</inkml:trace>
  <inkml:trace contextRef="#ctx0" brushRef="#br0" timeOffset="8460.27">13000 12538 221 0,'0'0'268'16,"0"0"-129"-16,0 0 40 16,0 0-2-16,0 0-57 15,0 0-56-15,0 0 19 16,-2 0-47-16,2 0-16 0,0 0 18 16,0 0-6-1,0 0 1-15,0 0-33 0,0 0 7 16,0 0 8-1,0 0-15-15,0 0-14 0,0 0 13 16,0 0-28 0,-3 3 22-16,-1 3-5 0,0-3-21 15,-1 2 32 1,3-3-26-16,-3 2 26 0,3-1 1 16,0-1-47-16,2 1 36 15,-2-1-46-15,2-2-8 16,0 2 65-16,0-2-8 15,0 0 8-15,0 0 15 16,0 0 24-16,0 0 57 16,0 0-34-16,0 0-27 15,0 0 7-15,0 0-42 16,0 2 1-16,0-2 1 0,0 0 11 16,0 0 11-1,0 0 8-15,9 0-26 0,6 0 13 16,8 0-19-1,6 0 0-15,6 0 0 0,5 1 12 16,7 4-11 0,7-3-1-16,1-1-1 0,5-1-7 15,0 0-3 1,1 3 9-16,-1-3-4 0,-2 0-1 16,-4 2-2-16,-1-2 9 0,-4 0-7 15,-2 0 7 1,-3 0 0-16,1 0 0 0,-5 0 0 15,0 0 0 1,1 0 2-16,-4 0-2 0,-1 0 0 16,1 0-1-1,0 0 2-15,1 0 6 0,-1 0-7 16,1 0 0-16,3 0-2 16,-4 0 2-16,3 0 0 15,3 0-2-15,-1 0 4 16,0 0 6-16,1 2-8 15,-3-2 0-15,1 0 5 16,-2 2-5-16,1-2-8 16,0 3 7-16,3-3 2 15,-1 0 6-15,3 0-7 16,-1 3 0-16,3-3-3 16,0 0 3-16,0 0 0 0,-1 0-1 15,1 0 2 1,3 0 6-16,-4 0-7 0,1 0 0 15,0 0-10 1,-2 0 10-16,-3 0 0 0,-2 0 0 16,-2 0 2-1,0 0 11-15,-5 0-13 0,-2 0 12 16,3 0 14-16,-3 0-25 16,2 0 10-16,3 0-11 15,-3 0 1-15,4 0 8 0,-2 0-8 16,1 0 8-1,-1 0 13-15,1 0-15 0,4 0 21 16,0 0-25 0,4 0 8-16,1 0-3 0,-1 0-1 15,2 0-7 1,-4 0 0-16,1 0 1 0,-4 0 7 16,1 0-8-16,-1 0 0 15,-2 0-3-15,-1 0 3 16,2 0 0-16,-3 0-2 15,2 0 4-15,-4 0 5 16,0 0-7-16,1 0 0 16,-3 0 3-16,0 2-2 15,0-2 4-15,0 2 11 16,0 0-5-16,1 0 6 0,1 0-17 16,0-1 0-1,3 2-9-15,2-1 10 0,-2 0-1 16,-1 0 0-1,1 0 7-15,-5-1-1 0,0-1-6 16,-4 0 0 0,0 3 0-16,-2-3 1 0,-3 0-1 15,2 0 0 1,-4 0 2-16,3 0 4 0,-4 0-6 16,2 0 0-16,-1 0-8 0,2 0 16 15,-2 0-9 1,5 0 1-16,0 0 0 0,-1 2-3 15,0-2 3 1,3 0 0-16,-2 2-2 0,-1-2 8 16,-1 0-2-1,1 0-4-15,-2 0 0 0,3 0-8 16,-3 0 8-16,-2 0 0 16,0 0 1-16,-2 0 5 15,0 0-2-15,-2 0-4 16,-3 0 0-16,1 0 19 15,-1 0-3-15,-3 0-3 16,2 0-4-16,-1-2 1 16,0 0 2-16,0-1-12 15,0 3 0-15,1-1 1 16,-3 1 1-16,-3-2-2 16,1 2 25-16,-3 0-25 0,-4 0 38 15,3 0-38 1,-3 0 0-16,0 0-1 0,0 0 1 15,0 0-50 1,-3 0-98-16,-10-4-186 16,-5-4-841-16</inkml:trace>
  <inkml:trace contextRef="#ctx0" brushRef="#br0" timeOffset="16860.14">5787 15109 173 0,'0'0'273'16,"0"0"-191"-16,0 0-67 16,0 0 11-16,0 0 43 0,0 0-24 15,0 0-11 1,0 0-3-16,0 0 64 0,0 0-11 16,0 0-8-16,0 0 41 15,0 0-62-15,0 0-13 16,0 0-10-16,0 0-20 15,0 0 11-15,0 0-14 16,0 0-9-16,0 0 45 16,0 0-22-16,0 0 11 15,0 0 8-15,0 0-26 16,0 0 11-16,0 0-27 0,0 0 6 16,0 0 3-1,0 0-9-15,-2 0 0 0,-4 0-2 16,0 0 4-1,-3 0 3-15,-5 0-5 0,1 0 0 16,-3 0-5 0,1 0 7-16,-1 0-2 0,1 0 6 15,2 0 2 1,1 0 6-16,4 0-14 0,1 0 0 16,2 0-2-16,1 3 3 0,1-3-1 15,3 0 0 1,0 0 1-16,0 0 8 0,0 0-9 15,0 0 0 1,0 0 11-16,0 0-10 0,0 0-1 16,0 0 0-1,0 0 1-15,10 0 23 0,3 0-24 16,3 0 0-16,3 0-1 16,6 0 2-16,0 0 5 15,2 0-6-15,-4 1 0 16,4-1-2-16,2 0 2 15,-2 2-1-15,2-2 1 16,-2 0 0-16,2 0 6 16,-2 0-6-16,0 0-2 15,-2 0 1-15,0 0 1 16,2 0-2-16,0 0 2 16,0 0-1-16,-4 0-5 0,1 0 6 15,-2 0 0 1,3 0-3-16,1 0 3 0,1 0 0 15,5 0 0 1,-1 0 2-16,0 0-9 0,2 0 7 16,3 0-3-1,-3 0-8-15,4 0 3 0,-4 0-5 16,-2-2 13-16,0 2-1 0,0 0-9 16,-2 0 10-1,0 0 0-15,3 0-2 0,-3-1 3 16,4 1-1-1,-2 0 0-15,0 0 0 0,1 0-3 16,-1 0 3 0,-2 0 0-16,0 0-4 0,-2 0 5 15,2 0-1 1,0 0 0-16,0 0 0 0,2 0 3 16,2 0-3-16,1 0-1 15,3 0 1-15,5 0 0 16,-1 0 1-16,1 0-1 15,-2 0 0-15,-2 0-5 16,0 0 5-16,-2 0 0 16,-1 0-2-16,0 0 5 15,4 0 1-15,-1 0-4 16,2-3 0-16,3-1-7 0,-1 4 7 16,-1-4 0-1,-2 0 0-15,-1 0 2 0,-5 2 0 16,0 0-2-1,1 0 0-15,3-2-5 16,2 0 5-16,-1 3 0 16,2-4-1-16,-5 1 3 0,1 1 2 15,-4 3-4 1,-1-5 0-16,0 5 14 0,0-6-14 16,-2 6 9-16,2-1-9 0,1 1 9 15,1-3 1 1,2 3-10-16,1 0 0 0,-1 0-3 15,2 0 5 1,-2 0-2-16,1-2 0 0,-1 2 1 16,3-2 4-1,-1 2-5-15,-2-4 0 0,-2 4 5 16,1-3-4-16,-1 3 4 16,-2 0-5-16,3 0 0 15,-3 0-5-15,0 0 5 16,0 0 0-16,-2 0-1 15,-2 0 7-15,0 0-3 16,-5 0-3-16,2 0 0 16,-1 0-6-16,-1 0 6 15,1 3 0-15,-2-3-1 16,4 4 8-16,2-4-7 16,0 2 0-16,4 0 0 0,0 2 0 15,2-2 0 1,3 2 0-16,-1-4-1 0,4 0 2 15,-1 5 4 1,2-5-5-16,0 0 0 0,0 3-5 16,2-1 5-1,3 0 0-15,-1 0 0 0,1 1 1 16,-3-2 1-16,-2 3-2 0,-1-4 0 16,-4 0 1-1,1 0 0-15,-3 4-1 0,1-4 0 16,-1 0 1-1,0 2 15-15,2-2-16 16,-2 2 0-16,0 0 6 16,-2 0 1-16,1-2-4 15,-1 0-3-15,-2 2 1 16,-2-2 11-16,-3 4-12 0,0-4 0 16,1 0-2-16,-1 4 10 15,1-4-7-15,2 2-1 16,0 0 0-16,1 1 3 15,1-2-3-15,2-1 0 16,4 2-1-16,-2-2 2 16,0 0 10-16,3 0-11 15,-3 0 0-15,0 4 24 16,1-4-24-16,-3 0 0 0,2 0-1 16,-2 0 8-1,1 5-5-15,-1-5-2 0,3 1 0 16,-1 1-3-1,1-2 3-15,1 0 0 0,1 0 0 16,1 0 0 0,4 0 13-16,-1 0-13 0,2 0 0 15,1 0 16 1,-3 0-16-16,0 0 1 0,-2 0 4 16,2 0 3-16,-2 0 14 0,-3 0-22 15,4 0 0 1,-4 0 11-16,1 0-9 0,-1 0-2 15,-1 0 0 1,-1 0 8-16,0 0-1 0,-4 0-7 16,2-2 0-1,-2 1 8-15,-2 1-5 0,0 0 3 16,0 0-5-16,-2-5 8 16,2 5 35-16,-3 0-27 15,0-4-3-15,1 2 16 16,-3 2-21-16,-1-1 12 15,-2-2-21-15,-1 3 1 16,0-2 17-16,2 2-18 16,-4-2 0-16,1 2-2 15,-1 0 10-15,-3 0-5 16,1 0-3-16,1 0 0 16,-1 0 6-16,-1 0-5 0,0 0-1 15,3 0 0 1,3 0 15-16,0 0-5 0,-1 0-10 15,2 0 0 1,-2 0 5-16,0 0-5 0,-3 0 0 16,-1 0 0-1,-1 0 9-15,-2 0-5 0,-2 0-4 16,0-4 0-16,-2 4 0 16,-3 0 1-16,0 0-1 15,-4 0 7-15,0 0-6 16,0 0 43-16,0 0-33 15,0 0-10-15,0 0 18 16,0 0-19-16,0 0-1 16,0-6-45-16,3 0-150 15,-1 0-181-15</inkml:trace>
  <inkml:trace contextRef="#ctx0" brushRef="#br0" timeOffset="182161.17">1620 8872 725 0,'0'0'149'0,"0"0"-149"15,0 0-12-15,0 0 12 16,0 0 30-16,0 0-9 16,-11-65 16-16,9 59-24 15,0 2 23-15,-1 0-21 16,-1 2-14-16,-1 0 67 15,1 0-13-15,1 0-26 16,1 2 46-16,0-3 9 16,2 3 15-16,0 0-12 15,0 0-32-15,0 0 4 16,0 0-36-16,0 0-22 16,0 12 27-16,2 9-18 15,10 3 60-15,-1 4-11 0,4 2-17 16,-1 0 14-16,-1-2-30 15,-1-2-5-15,-4-1 21 16,3-4-28-16,-4 0 1 16,0-8-15-16,-1-1 11 15,-4-5-3-15,3-7-8 16,4 0 1-16,4-5 30 16,14-22 39-16,13-18-34 15,18-17-34-15,11-12 10 0,7-4-1 16,5-3-11-16,-6 8 0 15,-4 8 3-15,-11 13-3 16,-8 12 6-16,-10 10-6 16,-13 12-3-16,-9 8-14 15,-4 10-8-15,-14 2-154 16,-2 17-113-16,0 0-387 0</inkml:trace>
  <inkml:trace contextRef="#ctx0" brushRef="#br0" timeOffset="183150.76">1678 12046 1051 0,'0'0'330'0,"0"0"-252"16,0 0-25-16,0 0 22 16,0 0-21-16,0 0 9 15,0 0-40-15,43-24 9 16,-26 25 56-16,1 15-3 0,-1 6-29 15,2 2-22 1,-3 6-25-16,-1 1 33 16,1-1-29-16,-1 0-12 15,-1-6 32-15,-1-4-32 16,-4-6-1-16,-3-6 0 16,1-7 9-16,2-1 3 0,9-9 7 15,11-25 12-15,11-19-1 16,12-14-30-16,8-16 0 15,7-5 0-15,1 0 1 16,1 4 0-16,1 11-1 16,-8 17 0-16,-7 12-13 15,-5 16 0-15,-13 14-26 16,-5 14-42-16,-14 6-201 16,-14 12-234-16</inkml:trace>
  <inkml:trace contextRef="#ctx0" brushRef="#br0" timeOffset="184355.45">1580 14633 886 0,'0'0'289'16,"0"0"-194"0,0 0-89-16,0 0 104 0,0 0-21 15,0 0-37-15,0 0 12 16,35-46-30-16,-30 46 17 15,2 5 33-15,2 13 36 16,4 10-26-16,5 8-57 16,-1 7-4-16,4 6 8 15,-1 4-26-15,-1-2 17 16,2 2-32-16,-3-7 1 16,-5-4 13-16,1-10-14 0,-5-14 0 15,-5-6-1-15,0-7 8 16,-2-5 5-16,5-5 3 15,7-21 36-15,8-24-24 16,14-17-27-16,10-10-7 16,10-10 6-16,4 3-14 15,-4 12 15-15,-2 5 0 16,-10 19 0-16,-5 12 8 16,-8 13-8-16,-10 5 0 15,-2 9-1-15,-11 5 10 16,-4 3-15-16,-4 1 6 15,0 0-18-15,0 0 18 16,0 0-84-16,-2 1-44 16,-11 7-149-16,-5-6-669 0</inkml:trace>
  <inkml:trace contextRef="#ctx0" brushRef="#br0" timeOffset="209140.64">20749 9206 489 0,'0'0'163'15,"0"0"-108"-15,0 0-31 16,-12 0 34-16,8 0 0 15,0 0 4-15,-1 0-25 16,1 0 17-16,-4 0-21 16,2 0-1-16,0 0 11 15,-1 0 5-15,-3 0-7 16,4 0-39-16,-3 0 4 16,1 0 25-16,0 0-31 15,2 0 0-15,2 0 0 0,1 0 1 16,1 0 8-16,2 0-9 15,0 0 0-15,0 0-4 16,0 0 4-16,0 0 0 16,0 0 0-16,0 0 9 15,0 0-9-15,0 0 0 16,0 0 0-16,0 0 1 16,0 0-1-16,0 0 0 15,0 0-6-15,0 0 17 16,0 0-2-16,0 0-8 15,0 0 2-15,0 0 29 16,0 0-31-16,0 0 16 0,0 0 15 16,0 0-19-1,0 0 26-15,0 0-24 16,0 0-14-16,0 0 25 16,0 0-26-16,0 0 0 0,0 0 3 15,0 0 3-15,0 0 22 0,0 0-21 31,0 0-1-31,0 0 14 0,0 0-11 16,0 0-8-16,0 0-1 16,0 0 2-16,0 0-17 15,9 0-85-15,-3-3-262 0</inkml:trace>
  <inkml:trace contextRef="#ctx0" brushRef="#br0" timeOffset="210545.48">19578 9305 320 0,'0'0'345'16,"0"0"-222"-1,0 0-54-15,0 0-4 0,0 0 18 16,0 0-17-16,0 0-14 16,5-12 25-16,-3 12-63 15,0 0 33-15,2-3 1 16,4-1-46-16,-2 2 42 0,3 0-38 15,1-2 11 1,7 2 14-16,3 0-7 0,2 0-8 16,2 0-16-1,7 0 12-15,1 0-14 16,3 2 2-16,2 0 0 16,0 0 5-16,3 0-5 15,1 0 0-15,1 0 0 0,0 0 1 16,-1 0-1-16,-2 0 0 15,1 0 0-15,-1 0 2 16,-4 0-1-16,3 0 0 16,0 0-1-16,-1 0 0 15,2 0-4-15,-4 0 4 16,-1 2-10-16,-3 0 4 16,-2 2 1-16,-2 0 5 15,2-1 0-15,0 0 0 0,2-1-1 16,2 0 1-1,1 0-10-15,3 1 9 0,1-3 2 16,3 0 0 0,-1 0-1-16,3 0-3 0,-4 0 2 15,-1 0 1 1,2 0-10-16,-4 0 9 0,0 0-14 16,-3 0 5-16,0 0 9 15,-1 0-2-15,-1 0 1 16,0 0 2-16,0 0 0 15,3 0-1-15,1 0 1 16,2 0 0-16,-2 0 0 16,3 0 1-16,1 0-4 15,4 0 3-15,-1 0 0 16,6 0-7-16,-2 0 14 16,3 0-3-16,2 0-4 15,1 0 0-15,-3 0 3 0,-1 0-3 16,2 0 0-16,-3 0 0 0,-1 0 0 15,-4 0 5 1,3 0-5-16,-3 0-3 0,1 0-6 16,-1 0 9-1,-2 0 0-15,3 0 0 0,-3 0 1 16,0 0 7 0,-2 0-8-16,2 0 0 0,-2 0-5 15,0 0 5-15,0 0 0 16,0 0 0-16,-3 0 1 15,3 0 4 1,3 0-5-16,-2 0 1 16,1 0 9-16,3 0-9 15,-1 0 7-15,3 0-8 16,2 0 0-16,-2 0-4 16,1 0 4-16,-1-5 0 0,1-1 0 15,2 2 2-15,-4 0-2 16,3 0 0-16,-1 0 0 15,4 2-4-15,-1-1 4 16,-3 0-1-16,4-1 0 16,-6 2-5-16,-3-1 6 15,-6 3 0-15,-10-2 1 0,-8 2 1 16,-8-3-2 0,-7 3 0-16,-11 0-7 0,-18 0-87 15,-10 0-243-15</inkml:trace>
  <inkml:trace contextRef="#ctx0" brushRef="#br0" timeOffset="-213576.16">2688 9956 157 0,'0'0'146'16,"0"0"-110"-16,0 0-13 0,0 0-21 15,0 0-2 1,0 0 52-16,0 0 29 0,0 2 14 16,0 0 39-1,0-2-70-15,0 0-22 16,0 0-32-16,0 0-1 16,0 0 64-16,0 0 4 0,0 0-14 15,0 0 1 1,0 0-13-16,0 0 40 0,5 0-27 15,1 0-11 1,5 0 11-16,5 0-54 0,1 0-2 16,6 0-8-16,6 0 1 15,4 0 9 1,5 0-10-16,5 0 0 0,1 0-4 16,5 0 4-16,1 0 0 0,2 0 0 15,2 0 0 1,0 0 0-16,0 0 0 0,-2 0 0 15,4-2-5 1,-2-5 6-16,2 2-2 16,-2-2 1-16,-2 4-6 15,0-1-4-15,2-1 7 16,-2 4-6-16,4-3 7 16,2 0 1-16,0 0 0 15,-2 0-5-15,-2 0 6 0,-6 2-7 16,2-2 7-16,-3-3-17 15,-3 4 17-15,4-4 0 0,-2 5 0 16,-1-5 0 0,-1 2-9-16,-2 0-1 0,3 1 10 15,-1 0 0 1,1-1-6-16,2 1 12 0,0 1-12 16,-3 1 6-1,1-3-10-15,-5 3 9 16,0 0 1-16,-2 1-6 15,0-1 5-15,0 0 2 0,-3 2-10 16,2-3 9 0,-4 3-1-16,0 0-11 0,-1 0 13 15,1 0-1 1,-2 0 0-16,0 0 1 0,3 0 2 16,-3 0-3-16,2 0 0 15,-2 0-9-15,0 3 11 0,-2-1-2 16,-2-2 0-1,-4 2 1-15,2-2 2 0,-4 1-3 16,4 1 0 0,0 0-4-16,1 1 5 15,3-1-1-15,-2 0 0 16,2 0-9-16,-2 1-2 16,-1-1 11-16,-1 3 0 15,0-1-5-15,-3-3 5 0,3 3-1 16,-4 0 1-16,2 1-6 15,-1 2-2-15,1-5 8 16,1 3-34-16,3 0 16 16,-1-3-13-16,1 3 25 15,0-3 5-15,0 0 0 16,-2 0 1-16,-2 2 0 16,2 0 0-16,0 1-13 15,0 3 13-15,2-1 0 0,-1 0 0 16,2 0 1-1,7-4 6-15,-2 4-7 16,5-3-1-16,4 2 1 16,1 0 0-16,1 2-1 15,1 0 1-15,1 1 0 16,6 0 0-16,1-3 0 16,8 0-2-16,-1-4 2 15,4-2-1-15,1 2 1 0,-1-2-1 16,-1 0-2-16,-1 2 1 15,0 0 2-15,-1 2-35 16,-3 0 12-16,0-2 10 0,2 0 6 16,-4-2 5-1,0 0 2-15,-3 0 7 0,-4 0-7 16,-2 0 0 0,-5 0-6-16,-2 0 14 15,-1 0-6-15,-2 0-2 0,3 0 0 16,2 0 0-16,5 0 0 15,5-2 0-15,-2 0-1 16,4-2 2-16,0 3 5 16,0-4-6-16,-4 3 0 15,2-2-7-15,-1 2 7 16,-4-2 0-16,2 1 0 16,-3 0 7-16,2 1 3 15,1 0-10-15,-3 0 0 16,2-1 4-16,-4 1-4 0,-1-1-3 15,-3 1-4 1,-5 0 7-16,0 0-6 16,-3-1 6-16,-1 3-3 15,0-3 2-15,0 1 1 16,3 0-3-16,0 0-5 16,-1 0 14-16,3-2-7 15,-3 2 1-15,-2-1-2 0,-2 2 1 16,0-1 1-16,0 0 0 15,0 0 0-15,0-3 1 0,0 3 15 16,3 1-16 0,-1 1 0-16,-2 0-1 15,0 0-1-15,0 0 2 16,2 0 0-16,-2 0 1 16,0-2-1-16,2 2 0 15,0-2 0-15,3 0 0 16,-1-1 0-16,0 1 1 0,3 2-1 15,-3 0 1-15,1 0-1 16,-3 0 0-16,0 0 0 16,0 0 1-16,-2-3-1 15,2 3 0-15,0 0 0 16,1-2 0-16,-3 2 0 16,-5 0 0-16,-3 0 0 15,-4 0 7-15,-3 0-7 16,1 0 16-16,-1 0-13 15,-1 0 6-15,1 0 1 16,-1 0 2-16,3 0 4 16,-1 0-8-16,3 0-8 15,-1 0 11-15,4 2-11 16,-1 3 0-16,4 0 3 16,1 0-3-16,4 2 0 0,0-3-7 15,4-1 14-15,3 0-4 16,2 1-3-16,4 0 0 15,5 0-1-15,2 1 1 16,5 0-1-16,-1 2 1 16,5-2-12-16,-2-1 11 15,-1 1-4-15,1 2 5 16,-2-3 3-16,0 2-3 16,-4 0-1-16,0 0 0 0,-3 0 1 15,-3 0 1-15,1-1-1 16,-3 2 0-16,0-2-1 15,3-2 1-15,-1 1-1 16,1-2 1-16,-1-2 0 16,-1 2 3-16,-3-2-3 15,2 0 0 1,-1 0-9-16,-1 0 9 0,0 0 0 16,0 0 0-16,-2 0 0 15,0 0-3-15,-1-2 3 16,4 2 0-16,-1 0-3 15,2-2 3-15,-1 2 0 16,1 0 0-16,0 0 5 0,1 0-7 16,-1 0 2-1,3 0 0-15,-1 0 1 0,1 0-1 16,-1 0 0 0,3 0-1-16,-3 0 3 0,4 0-5 15,0 0 4-15,1 0-1 16,3 2 1-16,1 0 0 15,1-2 1-15,-1 0-2 16,1 2 1-16,-1-2-3 16,0 2 2-16,3 0 0 15,2 1 5-15,0-3-4 16,1 1-1-16,-1-1 0 0,0 2-1 16,-3-2-2-16,3 0 3 15,0 0 0 1,0 0 0-16,0 2 0 0,0-2 0 15,0 2 0-15,-2 0 0 16,2 1 0-16,-3-3 0 16,1 0 0-16,-1 0-1 15,-1 0 5-15,0 0-4 16,-6 0 0-16,2 0 0 16,-6 0 1-1,1 0-1-15,-3 0 0 0,-1 0-1 16,-1 0 2-16,-5-3 9 15,1 1-10-15,-3-2 0 0,0 2 10 16,-2 1-10 0,4-2 0-16,-4 1-2 0,2 0 8 15,1 2 1 1,-1 0-7-16,0 0 0 0,5 0-1 16,-3 0 1-16,6 0 0 0,-1 0-1 15,2 0 2 1,3 0-1-16,1 0 0 15,6 0 0-15,2 0-3 16,4 0 3-16,0 0 0 16,2 0 0-16,2 0 1 15,3 0 5-15,-1 0-6 16,3 0 1-16,0 0-9 16,0 0 14-16,2 0-6 15,0 0 0-15,0 0 0 16,1 0-3-16,-1 0 3 0,-3 0 0 15,3-2 2-15,-3 2-2 16,0-2 0-16,-1 2-1 16,-3-2 3-16,0 2-1 15,1 0-1 1,-5 0-6-16,2 0 4 0,-4-2-11 16,-2 2 13-16,-2-2 0 0,-2-1 1 15,-1 3 2 1,-2-3-3-16,-2 1 0 15,-3 0-7-15,-3-3 10 16,-3 4-3-16,0 0 0 16,-4-4 1-16,-1 3 7 15,0 0-8-15,-2-1 0 16,0-2-1-16,0 1 2 16,-3-2 4-16,1 0-5 15,0 0 0-15,-1 1 9 0,4-2 1 16,-1 0-10-16,2 2 9 15,2 1-3-15,3-2-2 16,2 2-4-16,0-2 1 16,2 2-5-16,3-2 4 15,1 0 0-15,3 0 0 16,4 0 10-16,0 1-11 16,5 2 1-16,2-1 0 15,2-1-5-15,3 4 5 16,1-1 0-16,3 2 0 15,-3 0 2-15,3 0 8 0,-1 0-10 16,0 0-4-16,3 0-5 16,0 0 9-16,-1 0 0 15,0 0-1 1,1 0 2-16,-2 0 3 0,-3 0-4 16,-1 0 0-16,-1 0-5 15,1 0 5-15,-2 0 0 16,-4 0-1-16,1 0 3 15,-2 0 3-15,0 0-5 16,-1 0 0-16,1 0-7 16,-3 0 7-16,-1 0-1 15,-1 0 1-15,-2 0 0 16,-2 0-3-16,-3 0 3 16,1 0 0-16,-3 0 4 0,-1-2-4 15,-1 2-1-15,-3 0 0 16,-1-3 1-16,-3 3-1 15,2-1 1-15,-4-1-3 16,-2-2-6-16,0 2 11 16,-1-2-2-16,-1 0 0 15,2 2-7-15,0-3 5 16,0 3 2-16,0-1 0 16,-2 1-7-16,2 2 10 15,0 0-3-15,2 0 0 16,0 0 0-16,2 0-2 15,3-2 2-15,-1 2 0 0,4 0-6 16,-1-3 12 0,-1 1 2-16,4 2-8 15,-1 0 0-15,2 0 3 16,1 0-3-16,-1-3 0 0,0 3-1 16,-1 0 2-16,1 0 5 15,3 0-6-15,-1 0-2 16,1 0 2-16,1 0 0 0,1 0-4 15,-2 0 3 1,0 0 2-16,1 0 14 16,-1 3-15-16,1-1 1 15,-1 3-1-15,0-1 0 16,0-1 0-16,-3 2-1 16,0-3 11-16,0 2-10 0,0 0 0 15,1-2 0-15,-1 2 3 16,-2-1-3-16,3 2 0 15,-1-2-1-15,-2 0 7 16,1 1-5-16,-2 1-1 16,-1-5 0-16,-2 2 4 15,-2 1-4 1,-6-1-1-16,4 0 1 0,-6 0 0 16,3-1 1-16,0 4-1 0,0-3 0 15,4 0-1 1,1 0 1-16,2 0-3 0,0-1 3 15,1 2 0 1,3-3-3-16,-1 2 3 16,-1 0 0-16,-1-2-2 15,1 2-8-15,-2 0 4 16,2-2 6-16,2 0-9 16,0 0 0-16,0 0 4 15,0 0 4-15,0 0 0 0,1 0 2 16,1 0 4-16,1 0-5 15,-1 0 1-15,0 0 2 16,-2 0-3-16,-4 0 0 16,-1 0 11-16,-8 0 11 15,-6 0 29-15,-11 0 40 16,-5-2 5-16,-5-2 23 16,0 2-119-16,-52-13-37 15,2 3-194-15,-6-5-1007 0</inkml:trace>
  <inkml:trace contextRef="#ctx0" brushRef="#br0" timeOffset="-211216.3">2719 10758 603 0,'0'0'33'16,"0"0"-23"-16,0 0-11 16,0 0 2-16,0 0 22 15,0 0 20-15,0 0 74 16,-20 3 41-16,20-3-48 16,0 0-28-16,0 0-40 0,0 0-41 15,0 0 30-15,-2 0-11 16,2 0 15-16,0 0 33 15,0 0 14-15,0 0 7 16,0 0-26 0,0 0-30-16,0 0 24 0,0 0-44 15,0 0-11-15,0 0-2 16,0 0-2-16,0 0 2 16,9 0-15-16,9 0 14 0,7 0 0 15,8 0 1 1,9 0 0-16,9 0-2 0,5 0-8 15,7 0 8 1,-1 0-33-16,3 0 2 0,-1 0 31 16,-4 0-8-1,-2 0-2-15,-6 0 12 0,-6 0-13 16,-4 0 7 0,-1 0 6-16,-6 0-29 0,3 0 23 15,-5 0-22-15,3 0 1 0,-2 0 8 16,2 0 7-1,1 0 5-15,3 0 7 16,3 0 0-16,3 0-13 16,2 0 13-16,0 0-7 15,1 0-1-15,-1 0-28 16,-2 0 29-16,-4 0-37 16,-3 0 20-16,-4 3 22 15,-2 0-19-15,-1-2 11 0,-3 1 9 16,2-2 2-1,0 0 1-15,2 0-2 0,5 0 0 16,1 0-10 0,3 0 18-16,3 0-9 15,-1 0 1-15,0-6 0 16,-1 2 18-16,-3 0-7 16,1 0-10-16,-6 1 4 0,1 1 2 15,-1 2-2-15,-2 0-5 16,3 0 0-16,-1 0 0 15,2 0 0-15,-2-3 0 16,3 3-6-16,2 0 13 16,1 0-7-16,-2 0 0 15,3 0 9-15,1 0-1 16,-1 0-8-16,3 0-11 16,2 0 10-16,2-2 1 0,-1 0 15 15,2-3-15 1,-3 5 0-16,-1 0-2 0,0-3 3 15,-4 3-1-15,-3 0 12 16,4 0-11-16,-3 0 9 16,0 0-10-16,3 0 1 15,1 0 0-15,3 0-1 16,2 0-1-16,0 0-5 16,5-2 12-16,0 2 4 15,-2-2-10-15,2 0 8 16,0 2 6-16,0 0-14 15,-2 0 1-15,4 0-1 0,0-2 10 16,2 0-1 0,-2 1-9-16,2-5 0 0,-2 5 0 15,-3-3 0 1,0 2 8-16,-1 0-8 0,-4 2 1 16,4-3 10-16,-5 3-11 15,0 0 0-15,0 0 10 16,-5 0-10-16,3 0-2 0,-3 0-9 15,-2 0 22 1,-3 0-17-16,0 0 6 16,-2 0 0-16,1 0 17 15,-1 0-15-15,3 0 18 0,3 0-20 16,-2 0 16 0,3 0-13-16,4 0-3 0,-2 0 0 15,1 0 10-15,1 0-10 16,-3 0 0-16,1 0-6 15,-1 0 15-15,-3 0-5 16,2 0-4-16,1 3-7 16,-1 1 7-16,3-2 0 15,1 1 2-15,1 0-4 16,0 0 4-16,-2-3 6 16,1 0-7-16,1 0 12 15,0 0 24-15,4-3-36 16,1-3 25-16,-4 0-25 15,2 0 14-15,-6 2-25 16,-3 0 10-16,-10 1 0 16,-12-2 16-16,-5 3-15 15,-12 2-2-15,-29 0-25 16,-17 0-173-16,-16 0-423 0</inkml:trace>
  <inkml:trace contextRef="#ctx0" brushRef="#br0" timeOffset="-210251.27">2581 9699 101 0,'0'0'687'16,"0"0"-626"-16,0 0-49 15,0 0 2-15,0 0 184 16,0 0-72-16,0 0-58 16,-54-42 54-16,54 41-16 15,0-2-22-15,0 1 5 16,0 2-57-16,0 0 7 15,0 0-39-15,0 10-17 0,0 23 17 16,0 16 23-16,-2 33 46 16,-9 39-15-16,-5 34-36 15,-1-12 33-15,3-27-29 16,5-35-13-16,3-33 20 16,-1 5-28-16,0 1 6 15,3 0-6-15,-3-12 10 16,5-10 3-16,0-12-14 15,0-6 0-15,2-5-11 0,0-8-9 16,0-1-38 0,0 0-33-16,-5-16-39 15,3-10-85-15,-5-8-755 0</inkml:trace>
  <inkml:trace contextRef="#ctx0" brushRef="#br0" timeOffset="-209829.05">2346 9731 555 0,'0'0'354'0,"0"0"-188"16,0 0-68-16,0 0-30 0,0 0 11 15,0 0 82-15,0 0-73 16,8-82-35-1,-8 82-2-15,0 0-13 16,0 0 6-16,2 0-44 16,0 19 0-16,0 16 0 0,1 14 22 15,-3 14 25-15,0 29 16 16,-7 33-28-16,-7-8 8 16,1-12-15-16,1-16-28 15,6-27 42-15,-3 4-42 16,3 2 12-16,-2-10 12 15,6-7-23-15,0-10 24 16,2-8-25-16,0-8 1 16,0-8 6-16,0-7-7 15,0-2 0-15,0-6 0 16,0 0 0-16,0-2-8 16,0 0-50-16,0-4-160 0,0-11-59 15,0-10-817-15</inkml:trace>
  <inkml:trace contextRef="#ctx0" brushRef="#br0" timeOffset="-179936.29">24718 8177 894 0,'0'0'192'0,"0"0"-124"15,0 0-33-15,0 0-8 16,0 0 18-16,0 0 90 15,-6-28-61-15,6 22 3 16,0-1 13-16,0 4-69 16,0-3 33-16,0 3-18 0,0-2-36 15,0 1 32-15,0-4-21 16,0 2-11-16,0-2 0 16,0 2 0-16,-4 2 21 15,1-1-21-15,3 5 0 16,0 0 7-16,0 0-7 15,0 0-7-15,0 0-3 16,0 7-22-16,0 12 30 16,0 10 2-16,7 9 0 15,1 5 9-15,4-1-9 16,-3-2 0-16,0-8-1 16,0-4 7-16,0-8 0 15,-5-6-6-15,0-9 0 0,1 0 12 16,-3-5-11-16,5 0 26 15,6-8 96-15,10-23-32 16,14-15-34-16,15-13-48 16,10-12 0-16,9-1 3 15,4 2-11-15,0 6 4 16,-4 10-5-16,-6 10 0 16,-12 12-24-16,-12 11 17 15,-8 9-79-15,-8 12-41 16,-8 0-90-16,-10 11-133 0</inkml:trace>
  <inkml:trace contextRef="#ctx0" brushRef="#br0" timeOffset="-178456.25">24633 13130 901 0,'0'0'487'16,"0"0"-337"-16,0 0-104 0,0 0-6 16,0 0 33-16,0 0 38 15,0 0-73-15,6-6-37 16,-6 22 12-16,2 8 38 16,0 8 11-16,0 6-18 15,0 7-38-15,3-1 39 16,-3-2-28-16,2 0-6 15,-2-6 9-15,4-6-20 16,-2-6 6-16,0-8-6 16,-2-4 7-16,3-6 2 15,-3-3-9-15,0-3 0 16,7 0 9-16,7-7-8 16,13-24 61-16,20-20-62 15,18-17 13-15,10-14-10 0,8-8-3 16,2-1 0-16,-6 6-6 15,-12 15 15-15,-11 12-10 16,-14 15 1-16,-13 13-5 16,-8 7-11-16,-9 11 13 15,-6 8-41-15,-6 4-67 16,-2 7-226-16,-10 11-4 16,-13-2-473-16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24:49.526"/>
    </inkml:context>
    <inkml:brush xml:id="br0">
      <inkml:brushProperty name="width" value="0.05292" units="cm"/>
      <inkml:brushProperty name="height" value="0.05292" units="cm"/>
      <inkml:brushProperty name="color" value="#FF0000"/>
    </inkml:brush>
  </inkml:definitions>
  <inkml:trace contextRef="#ctx0" brushRef="#br0">3073 4720 104 0,'0'0'364'0,"0"0"-90"16,0 0-172-16,0 0 101 16,0 0-31-16,0 0-84 15,-13-75 72-15,13 60-107 16,0 1 20-16,0-1 7 16,0 4-23-16,0-1 28 15,0 1-34-15,0 6-8 16,0-2 3-16,0 7-21 0,0-3 8 15,0 3-33-15,0 0 10 16,0 0-20-16,0 3-11 16,9 12-14-16,7 13 35 15,3 10 0-15,4 6 5 16,4 2-5-16,0-2 6 16,0-4-4-16,-1-5-2 15,-4-12-1-15,-4-7-5 16,0-5 0-16,-2-11 6 15,2-3 0-15,13-33 10 16,24-38 65-16,38-49-65 16,46-37 6-16,23-14-14 15,8 13-2-15,-14 31-11 0,-40 49-26 16,-24 24-40 0,12 21 23-16,-30 19-156 0,-9 4-337 15</inkml:trace>
  <inkml:trace contextRef="#ctx0" brushRef="#br0" timeOffset="1347.59">3127 12784 760 0,'0'0'517'16,"0"0"-446"-16,0 0-49 16,0 0 26-16,0 0 78 15,0 0-18-15,0 0-69 16,-13-25-18-16,13 25-10 16,0 0-11-16,0 0 0 0,0 11-7 15,0 6 7 1,4 7 66-16,3 11-24 0,1 7 25 15,-1 4 5-15,5 4-41 16,-2 0 4-16,4-2-35 16,-1-8 10-16,0-8 2 15,1-7-12-15,-5-10 1 16,-3-4 11-16,2-9-11 16,0-2 18-16,7-11 16 15,18-26-8-15,27-38 32 16,46-51-46-16,62-65-3 15,30-24-10-15,14 3-3 0,-13 27-19 16,-39 45-49-16,-17 26-59 16,-45 34-31-16,-32 22-218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28:47.027"/>
    </inkml:context>
    <inkml:brush xml:id="br0">
      <inkml:brushProperty name="width" value="0.05292" units="cm"/>
      <inkml:brushProperty name="height" value="0.05292" units="cm"/>
      <inkml:brushProperty name="color" value="#FF0000"/>
    </inkml:brush>
  </inkml:definitions>
  <inkml:trace contextRef="#ctx0" brushRef="#br0">1386 4752 1039 0,'0'0'161'15,"0"0"-123"-15,0 0-4 16,0 0-5-16,0 0 86 0,0 0-35 15,-4-66-48-15,4 60 38 16,0 2-49-16,0 2 6 16,0-1 64-16,0 3-34 15,0 0 14-15,0 0-22 16,0 0-40-16,0 0-3 16,0 3-6-16,0 15-12 15,0 7 12-15,0 12 14 0,2 7 18 16,5 4-25-16,-1 1 2 15,3-5 17-15,0-4-24 16,4-8 5-16,-4-6-2 16,1-10 3-1,-6-6-2-15,0-6-6 16,0-4 0-16,10-8 77 16,10-31 38-16,30-34-79 0,31-38-29 15,8-1 5-15,-1 10-11 16,-1 16-1-16,-10 25 0 15,6-1 1-15,1 3-1 16,-12 14 0-16,-18 17 0 16,-18 10 1-16,-13 10-7 15,-14 3 6-15,-8 5-15 16,-5 0-21-16,0 7-61 16,-49 27-19-16,-3 0-204 15,-8-5-719-15</inkml:trace>
  <inkml:trace contextRef="#ctx0" brushRef="#br0" timeOffset="1117.66">1283 9003 1257 0,'0'0'312'16,"0"0"-257"-16,0 0-36 0,0 0-17 16,0 0 37-1,0 0-3-15,0 0 2 0,-40 121 12 16,40-88-21-16,0 1 2 16,5-1 1-16,1-3-31 15,-2-6 36-15,2-2-37 16,-2-6 0-16,-2-6 20 15,3-2-20-15,-3-3 0 16,-2-5 2-16,2 0 7 16,2 0 29-16,12-5 16 15,11-22 15-15,15-12-37 16,14-17-32-16,11-12 0 16,4-7 0-16,3-1 0 15,-3 2 9-15,-5 6-8 16,-5 8-1-16,-14 9 20 0,-12 16-14 15,-10 8 22-15,-12 13-8 16,-5 9-19-16,-6 5-2 16,-2 0-4-16,0 4-97 15,-2 31-27-15,-15 2-101 16,-5-7-495-16</inkml:trace>
  <inkml:trace contextRef="#ctx0" brushRef="#br0" timeOffset="2525.41">6275 12242 114 0,'0'0'1133'0,"0"0"-962"16,0 0-137-16,0 0-23 15,0 0-9-15,0 0 8 16,0 0 20-16,2 20-29 15,0 16 40-15,2 10 6 16,-1 10-1-16,-3 15 26 16,0 24-33-16,0 30 1 15,-9 30 44-15,-7 11-31 16,-3-2-22-16,5-7 10 16,1-17-25-16,3-4 31 15,8-7-25-15,0-3-12 16,2-3 20-16,0-2-29 0,0-3 5 15,0-21-1-15,0-20 7 16,0-19 0-16,4-12-12 16,1 8-2-16,2 2-9 15,-1 2 12-15,1-10-1 16,-3-10 0-16,4-8-18 16,-4-7 1-16,2-5-52 15,7-18-98-15,-3 0-102 16,-2-13-36-16</inkml:trace>
  <inkml:trace contextRef="#ctx0" brushRef="#br0" timeOffset="4952.32">6429 12366 152 0,'0'0'841'0,"0"0"-719"16,0 0-83-16,0 0-16 15,0 0 75-15,0 0 20 16,0 0-59-16,-56-50-12 16,54 48-4-16,2 2-9 15,0 0 12-15,0 0-28 16,0-2-17-16,0 2 34 16,0 0-14-16,0 0-1 0,0 0 2 15,0 0-21 1,0 0 21-16,0 0-22 0,6 0 0 15,17 0 2-15,12 2-2 16,9 4 0-16,14 2-1 16,10 3 2-16,9-2 6 15,10 1-7-15,27 4 0 16,24-1 3-16,28 2-2 16,7 1-1-16,-6-3 0 15,-6-1 8-15,-10-5-8 16,7 2 0-16,6-2 0 15,0-3 1-15,2-1-1 16,-2-3 3-16,0 0-3 0,-9 0-9 16,-3 0 2-16,-12 0 7 15,-4 0-14-15,-9 0 14 16,-20-4-27-16,-20-1 26 16,-15 1-23-16,-6 1 11 15,12-2 2-15,9-2 11 16,9-2-10-16,-7 1 9 15,-4 0 2-15,-5 0 34 16,-4 2-13-16,-2 0-22 16,-8 3 7-16,-1 0-4 15,-5 1-3-15,-8 0 0 16,-6 2 0-16,-5-2 5 16,-6 2-5-16,-6 0 0 0,-4-1-2 15,-3-1 2 1,-2-1 0-16,3 1 0 0,-2-2 8 15,4 1-17-15,2 0 9 16,2-2-16-16,0 0 15 16,-2-2-6-16,0 2 7 15,-3-2 0-15,-6 0 0 16,-2 3 3-16,-6 1 13 16,-3-2 18-16,-1 3 4 15,2 0-38-15,-2-2 46 16,1 2-46-16,-1-3 6 15,-4 5 3-15,-2 0 16 16,0 0 9-16,0 0 13 16,0 0-6-16,0 0 24 15,0 0-53-15,0 0-6 0,0 0 1 16,0 0-1-16,0 0-12 16,0 0 5-16,0 5-9 15,0 13 1-15,-6 8 9 16,-3 8 0-16,1 4 0 15,-4 7 8-15,1 5-3 16,2 4-5-16,0 4 0 16,0 4 5-16,1 4-5 15,1 1 0-15,2 1-7 16,3 0 16-16,2-3-16 16,0 2 7-16,0 1 0 15,0 0-8-15,7 2 9 16,4 0-1-16,-2 3 0 0,-1-5 9 15,0-1-5-15,-2-6-4 16,1 2 0-16,-1-1 5 16,4-3-4-16,-2-1-2 15,1 3 1-15,3-3 0 16,-4-3 0-16,3-4 0 16,3 4 0-16,-3-1 1 15,3-1 0-15,-1 2 7 16,0-1-8-16,3 3 0 15,-3-8-11-15,1 6 11 16,-2-3 0-16,0 1-6 16,-1-7 12-16,-2 0-1 0,2-7-5 15,-2-4 0 1,-2-13-5-16,-1-4 7 0,-2-4-2 16,-1-9 0-16,0-3 12 15,-3 1-13-15,0-3 1 16,0 0 0-16,0 0 0 15,0 0 0-15,0 0-4 16,-10 2-4-16,-9 2 16 16,-10 2-8-16,-12-5 0 15,-8 2 0-15,-11-3 7 16,-12 0-6-16,-10 0-1 16,-7 0 11-16,-4 0-10 15,-8-3 41-15,-17-2-29 16,-20-6-13-16,-16-3 20 15,-6-1-19-15,10 1 21 0,12 1-22 16,11 4 0-16,-2 0 19 16,-3 4-19-16,19 0 1 15,19 1-2-15,20 4 7 16,7 0 5-16,-13 0-11 16,-10 0 0-16,-10 0 0 15,5 0 0-15,1 0 0 16,1 4 0-16,-1-2 12 15,1 6-12-15,-2 1 0 16,1-1 0-16,1 2 4 16,2-1-4-16,-1 3 0 15,3-5 0-15,5 1 1 0,3 0-3 16,5-7 2-16,5 4 0 16,2-1 2-16,7-2-1 15,4 0 6-15,4-2-7 16,7 4 0-16,5-4 4 15,2 0-4-15,5 0 0 16,-2 1-1-16,2 3 8 16,-1 3-8-16,1-2 1 15,-1 2-2-15,-5 5-5 16,2-5 7-16,-3 8 0 16,-4-3-6-16,7-2 12 15,-1-1-6-15,1 0 0 16,6-6 0-16,2 0 0 0,6-3 1 15,6 0-1 1,3 0 0-16,7 0 6 0,2 0 7 16,5-3-12-16,0 0-1 15,-1-3 23-15,3 2-14 16,0 0 3-16,0 2-12 16,0 0 6-16,0 2-2 15,0 0-4-15,-2 0 0 16,2 0 2-16,0 0-1 15,0 0 7-15,-2 0-8 16,2 0-4-16,0 0-7 16,-5 0 11-16,-1 0-16 15,-7 0 15-15,-7-5 2 16,-5 5 2-16,-2-5-3 16,0 1-1-16,6 1 0 0,0 3 1 15,5-5-7 1,3 5 7-16,2-4-28 0,4 2 27 15,0 0-28-15,3-2-39 16,0 1 6-16,2 0-59 16,-5-9-81-16,0 1-86 15,-2 2-306-15</inkml:trace>
  <inkml:trace contextRef="#ctx0" brushRef="#br0" timeOffset="6863.37">16038 12082 1137 0,'0'0'265'16,"0"0"-202"-16,0 0-62 15,0 0 4-15,0 0 58 16,0 0-29-16,-2 0 10 16,2 0-34-16,0 0 5 15,0 0 77-15,0 0-3 16,0 0-12-16,0 0-21 16,0 0-49-16,0 11 4 15,-7 11-11-15,-3 14 0 16,-7 14 36-16,0 13-22 0,-1 5 10 15,0 4-24 1,5-1 2-16,2-8 17 0,4-2-19 16,0-9 1-1,5-10-2-15,2-9-44 0,-2-8-83 16,-7-18-81 0,-1-6-144-16,2-1-693 0</inkml:trace>
  <inkml:trace contextRef="#ctx0" brushRef="#br0" timeOffset="7143.45">15876 12143 1639 0,'0'0'324'15,"0"0"-324"-15,0 0-60 16,0 0 12-16,0 0 48 16,131-84 53-16,-98 84-40 15,6 0-13-15,-2 19-1 16,-3 3-1-16,-5 1-9 0,-7 1 11 15,-9 2 0 1,-6-1-6-16,-7-2 1 0,0-2 5 16,-15 1-5-1,-17 0 5-15,-5 0 37 0,-6 0-36 16,-3-1 9 0,3-4-10-16,5-2-58 0,7-3-80 15,22-10-102-15,9-2 12 16,0 0 11-16</inkml:trace>
  <inkml:trace contextRef="#ctx0" brushRef="#br0" timeOffset="8183.4">16478 12204 170 0,'0'0'953'16,"0"0"-771"-16,0 0-121 16,0 0-10-16,0 0 155 15,0 0-7-15,0 0-85 0,60-100-54 16,-87 97-45-16,-6 3 24 15,-3 0-10-15,0 9-23 16,0 10 23-16,5 7-29 16,2 5 0-16,10 4-3 15,2-4 12-15,9 1-17 16,8-4 8-16,0-3-44 16,2-8 22-16,18-7-63 15,6-8 5-15,5-2 14 0,6-10-1 16,1-16 52-1,-3-6-13-15,-4-2 25 0,-2 2 3 16,-8 4 25 0,-6 8 31-16,-3 6 46 0,-6 6-32 15,-2 6 9 1,-2 2-73-16,5 0-6 0,3 3-10 16,5 11-7-1,5 5 15-15,7-3-23 0,8-2-36 16,12-5 50-16,11-6-69 15,6-3-41-15,8 0-3 16,-5-16-11-16,-5-6 87 16,-12-1 30-16,-17 4 18 15,-16 1 71-15,-15 4 100 16,-2 2 14-16,-8 6-65 16,-23 3-60-16,-7 3 13 15,-5 0-39-15,1 7-24 0,4 7 29 16,7 3-39-16,9 3 0 15,11 1-7-15,9 1-12 16,2 2 17-16,8 0-26 16,21 2-16-16,7-1 32 15,2 0-4-15,2 3 16 16,-6 2 0-16,-5 3 2 16,-10 3-21-16,-7 1 19 15,-12 4 0-15,0 0 3 16,-25-2 7-16,-16-3 25 0,-5-7-6 15,-6-4-20 1,2-9 26-16,5-11-33 0,9-5-2 16,12 0 30-1,11-12-29-15,13-19 20 0,4-11-21 16,36-6-18 0,24-8 3-16,19-1 15 0,11 1-9 15,11 3 2-15,1 2-17 16,2 4 18-16,-10 6 6 15,-13 3 0-15,-17 6-2 16,-16 8 4-16,-23 3-2 16,-14 8 18-16,-15 2 22 15,0 5 23-15,-13 2-48 16,-14 3-14-16,-6 1 36 16,0 0-29-16,-2 3 4 15,9 16-12-15,8 3 0 0,7 3-1 16,11 4 1-16,0-1-25 15,11-1 24-15,20 0-30 16,7 1 30-16,9-4-24 16,4-4 8-16,0 0 7 15,-3-3 9-15,-11-3 1 16,-8-2 0-16,-11-5 6 16,-11-1-16-16,-7-2-7 15,0 0 17-15,-4 2 20 16,-23 2-20-16,-10 3 16 15,-23-4-16-15,8 0-107 16,4-7-383-16</inkml:trace>
  <inkml:trace contextRef="#ctx0" brushRef="#br0" timeOffset="9533.44">18868 12170 421 0,'0'0'965'0,"0"0"-814"15,0 0-120-15,0 0 18 16,0 0 134-16,0 0-66 16,23-104-20-16,-36 104-71 15,-11 0-19-15,-10 0 22 16,-3 19-21-16,-8 10 29 16,0 7-28-16,2 3-8 15,8 4 25-15,8-5-25 0,10-3-1 16,5-3 0-16,10-9 12 15,2-7-15 1,0-7 3-16,22-9-44 0,12 0 43 16,6-14-29-16,7-15 2 15,2-8-9-15,-7-2 3 16,-6 3 23-16,-12 6 12 16,-7 7-1-16,-11 12 34 15,-4 7 2-15,-2 4 2 16,0 0-38-16,2 10-11 0,0 12 10 15,5 6 1 1,2-3 0-16,2 1 6 0,4-6 0 16,6-8-11-1,4-3 5-15,4-9-13 0,6 0 0 16,7-4 5 0,7-16-34-16,1-3 7 0,0-2-5 15,0 4 33-15,-4 4 7 16,-5 4 0-16,-6 9 17 15,-10 4-17-15,-10 0-2 16,-8 14 2-16,-7 7 18 16,0 4 27-16,-2 0-4 15,-18 1-16-15,-7-4 15 16,-4-2-30-16,-4-4 9 16,-2-6-19-16,4-8-47 0,-3-2-15 15,7-17-199 1,12-9-306-16</inkml:trace>
  <inkml:trace contextRef="#ctx0" brushRef="#br0" timeOffset="10624.47">19781 12027 1363 0,'0'0'148'0,"0"0"-91"15,0 0-51-15,0 0 83 0,0 0 45 16,36 102-67-1,-36-71 20-15,-2 0-51 16,-3-1-35-16,0-7 31 16,3-3-31-16,2-4 0 0,0-6-1 15,0-7-39 1,16-3 13-16,4 0 13 16,6-5 13-16,5-16-2 15,8-2 7-15,-1 0-11 16,-3 0-6-16,-4 5 12 0,-8 4 19 15,-10 3 5-15,-6 10 44 16,-4 1-10-16,-1 0-58 16,0 0-19-16,4 16-2 15,3 1 21-15,3 4 30 16,3-1-30-16,3-4 8 16,5-6-8-16,3-6 8 15,0-4 2-15,6 0-10 0,-3-23 0 16,-3-6 1-1,-5-9 5-15,-4-2-6 0,-7-1 0 16,-6 8 1 0,-4 4 39-16,0 12 3 0,0 6-26 15,0 7 11 1,4 4-28-16,5 0-19 0,9 10-16 16,11 10 19-16,9 3-4 0,7-1 17 15,8-5 1 1,3-2-9-16,0-7 2 15,-1-8 1-15,-4 0-34 16,-10 0-8-16,-10-16 36 16,-14-5 2-16,-9-2 12 15,-8 4 28-15,0 3 1 16,-16 2 18-16,-5 6-11 16,-3 8-35-16,-2 0 23 15,-3 10-23-15,2 14-1 0,4 6 0 16,6 2 7-16,3 3-4 15,10-3-3 1,4-4 0-16,0-6-12 0,16-4 9 16,12-8-7-16,8-7 1 15,11-3 9-15,8-14-12 16,10-21 12-16,4-11-25 16,1-16 5-16,-4-8-32 15,-8-8 17-15,-14 1 13 16,-12 9 22-16,-14 9 71 0,-12 15 10 15,-3 14-25 1,-3 14 15-16,0 13-49 0,-5 3-22 16,-13 19-5-1,-8 27 5-15,-3 17-9 0,2 10 9 16,5 4 0 0,9-5-2-16,11-9 8 0,2-13-10 15,4-8 4-15,20-12-17 0,7-12-5 16,10-10-7-1,7-8 28-15,8-14 1 16,4-25-13-16,0-17 3 16,0-14-7-16,-8-10-19 0,-12-4 31 15,-13 4 5 1,-13 16 49-16,-10 16 17 0,-4 17-26 16,0 16 53-1,0 10-47-15,0 5-46 0,-7 16-9 16,-4 24-11-16,-2 18 20 15,-1 11 0-15,3 5 0 16,7-2-12-16,4-8 12 16,0-6-34-16,0-9-15 15,15-10-63-15,23-4-25 16,-2-11-130-16,-1-9-335 0</inkml:trace>
  <inkml:trace contextRef="#ctx0" brushRef="#br0" timeOffset="11093.53">22438 11996 1348 0,'0'0'298'0,"0"0"-200"16,0 0-30-16,0 0 70 0,0 0-5 16,-131-45-71-16,88 58-32 15,-1 12-30 1,6 8 9-16,5-1-9 0,6-3 0 0,7 0 0 15,9-8-6 1,3-4 1-16,8-7-11 0,0-8-49 16,10-2-53-1,17-2 112-15,10-22-16 16,8-4-15-16,0-5-24 16,-1 1-58-16,-11 4 82 0,-6 9 37 15,-11 6 29-15,-7 11 75 16,-7 2-94-16,-2 0 15 15,0 16-25-15,2 9 27 16,4 0 24-16,4 1-48 16,3-6 6-16,5-3-18 15,7-8-3-15,6-6-4 16,5-3 0-16,6 0-40 16,3-12 33-16,-3-1 5 0,-3 3 12 15,-7 5 6 1,-10 3 0-16,-8 2 37 0,-10 0-36 15,-4 12 26 1,0 6 36-16,-20 1-25 16,-11 3-16-16,-11-1 6 15,-12-6-28-15,-37-13-42 16,10-2-250-16,10-3-1019 0</inkml:trace>
  <inkml:trace contextRef="#ctx0" brushRef="#br0" timeOffset="11783.66">24085 11869 1265 0,'0'0'295'0,"0"0"-228"0,0 0 58 16,0 0 59-1,0 0-68-15,-19-102-45 0,-2 89-52 16,-8 6 3-16,-11 3-22 15,-7 4 1-15,-3 0 30 16,-2 4-29-16,5 12 5 16,9 4-14-16,7-2 16 15,6 2-5-15,12-2-4 0,7 0-10 16,6 0-1 0,0 0-14-16,21 0-9 15,16 1-10-15,9-2 21 0,6 1 14 16,1 0 9-16,0 0 0 15,-6 3-5-15,-9-2 5 16,-9 4-9-16,-8-4 8 16,-9 2-4-16,-7-2 5 15,-5-2 22-15,0-3-6 16,-13 0 27-16,-14-5-20 16,-9-2 17-16,-9-4-40 15,-3-3 2-15,-1 0-10 16,-12-1-73-16,15-13-175 0,10-3-244 0</inkml:trace>
  <inkml:trace contextRef="#ctx0" brushRef="#br0" timeOffset="12358.87">23985 12083 1200 0,'0'0'299'16,"123"0"-188"-16,-43 0-12 0,12 0 19 15,-5 0 20-15,-12-1-96 16,-10-8-11-16,-16 0-20 15,-18-4 0-15,-18-3 12 16,-13-4 7-16,0-2 2 16,-19 0 15-16,-13 1-47 15,-3 4 20-15,-6 9-20 16,4 8 14-16,-3 0-8 16,3 10-6-16,4 14 0 0,4 5 0 15,9 2 7 1,7 1-16-16,8 0 9 0,5-3-40 15,9-3 26 1,22-4-36-16,14-9-21 0,11-6 26 16,9-7-23-1,10 0-23-15,1-18-87 0,-1-11-11 16,-9-3 153 0,-15 0 36-16,-16-2 20 0,-17 7 101 15,-18 0 30-15,0 10 38 16,-13 4-84-16,-14 9-74 15,-6 4 10-15,-3 4-40 16,2 16-1-16,5 6 0 16,10 6 1-16,7 0 10 0,12 3-11 15,0 0-14 1,10 2 13-16,16-1-37 0,6-2 28 16,1-2-29-1,0 0 30-15,-6-6 7 0,-9 0 2 16,-12-2 0-16,-6 0 2 15,-4 4 27-15,-32 0 21 16,-13 4-42-16,-11-1-7 16,-11-4 12-1,-5-4-13-15,2-10-59 0,-3-13-85 16,17 0-199-16,17-15-281 0</inkml:trace>
  <inkml:trace contextRef="#ctx0" brushRef="#br0" timeOffset="13663.39">25154 12066 869 0,'0'0'646'0,"0"0"-528"0,0 0-98 15,0 0 30 1,0 0 51-16,0 0-38 0,0 0 14 15,0 102-43 1,0-70-16-16,0-2 11 16,0-6-29-16,0-5 11 15,0-4-11-15,0-7 6 16,0-8-9-16,0 0 15 16,0-6-24-16,19-20-45 0,10-8-73 15,7-7 54-15,2-1-63 16,2 3 17-16,-7 6 122 15,-4 9 25-15,-10 8 74 16,-6 10 36-16,-9 6-44 16,-2 0-57-16,0 8-33 15,-2 16 71-15,2 7 11 16,4 0-58-16,0 1-8 16,3-3-17-16,2-7 0 15,5-7-9-15,4-8 9 16,4-7-26-16,5 0 18 15,7-10 8-15,4-14-43 16,0-7-67-16,3-3-77 16,-6 1 44-16,-7 3 18 15,-8 5 125-15,-9 9 119 16,-7 10-10-16,-1 6 49 16,-1 0-126-16,6 3-17 15,0 14 3-15,9 3-17 0,2 3 12 0,8-5 7 16,8-4-19-1,3-6 28-15,4-8-10 16,5 0-18-16,-2-18 5 16,-5-13-6-16,-10-3-12 0,-10-6-14 15,-15-2 17 1,-7 3 9-16,0 6 28 0,-11 8 25 16,-7 14 5-16,-3 11-43 15,-4 2-5-15,2 24-10 16,0 10-7-16,5 6 7 15,5 2 1-15,7-2 0 16,3-3-1-16,3-7-4 16,0-6 3-16,15-6-14 15,12-8-34-15,9-10 34 16,7-2-12-16,5-2 8 16,6-21-9-16,0-2-17 15,-4-4 35-15,-9 4-33 0,-10 3 43 16,-11 7 3-1,-11 6 75-15,-7 6-3 16,-2 3-25-16,0 0-50 16,0 8 13-16,0 12-13 0,0 4 1 15,0 2 13 1,9-1-14-16,9-6-1 0,4-2-12 16,12-9-17-16,4-8 30 0,8 0 0 15,6-23-12 1,1-16 12-16,1-17-25 0,3-25 11 15,-5-29 14 1,-12 1-44-16,-11 15 27 0,-15 16 17 16,-12 31 48-1,-2 3 63-15,0 5-50 16,0 19 27-16,0 13-45 16,0 7-42-16,-13 11-1 15,-8 24-17-15,-5 20 17 0,-6 14 0 16,1 9 0-16,2 6 2 15,7-4-2-15,6-6 0 16,7-10-2-16,7-14 2 16,2-12-11-16,0-10 11 15,11-12-47-15,16-9 25 16,7-7-8-16,10 0 30 16,10-16 21-16,4-7-20 0,2 0 7 15,-4 0-8 1,-6 5 0-16,-7 9 6 0,-12 2 3 15,-11 7 1 1,-4 0-10-16,-7 19 9 0,-3 4-3 16,-1 7 15-1,-5 2-20-15,0 3 42 16,0-8-31-16,0 0-11 16,0-9-1-16,0-4-6 0,0-4-3 15,-11-6-44-15,-31-8-87 16,2-16-111-16,-8-8-490 0</inkml:trace>
  <inkml:trace contextRef="#ctx0" brushRef="#br0" timeOffset="13813.54">26745 11743 1363 0,'0'0'572'16,"0"0"-522"-16,0 0-27 15,136-14 25-15,-52 14-14 16,15 0-7-16,5 14-27 0,25 6-11 15,-23-4-145-15,-29-8-398 0</inkml:trace>
  <inkml:trace contextRef="#ctx0" brushRef="#br0" timeOffset="15213.57">26363 12455 886 0,'0'0'192'16,"0"0"-192"-16,0 0 0 16,0 0 33-16,0 0 32 15,0 0 2-15,0 0 1 16,-66-7-16-16,53 7 34 16,-3 0-9-16,-2 0-31 15,2 0-37-15,-1 7 3 0,1-2 0 16,5 2-12-1,1-3 0-15,6-3 4 0,4 2-4 16,0-3 0 0,0 1 0-16,14-1 1 0,17 3 80 15,16-2-11 1,17 2-46-16,15-3 8 0,14 2-31 16,23-2 0-1,27 0-1-15,24 0-22 0,7 0 22 16,-14 0-16-16,-13 0-7 15,-20 0 13-15,-19 0 1 16,-21 0 8-16,-20 0 1 16,-9 0 9-16,4 0 10 15,2-2 31-15,1-1-18 16,-16-1 30-16,-13 3-29 16,-14-3 53-16,-11 1-18 15,-6 3-13-15,-5 0 8 0,0 0-32 16,0 0-15-16,0 0-16 15,0 0-21-15,0 0-11 16,0 0-60-16,0 0-101 16,0-1-50-16,-9-4-360 0</inkml:trace>
  <inkml:trace contextRef="#ctx0" brushRef="#br0" timeOffset="16533.23">28963 11872 909 0,'0'0'573'0,"0"0"-476"15,-169 85-68-15,97-39 31 16,10 6 82-16,8 1-24 16,12 1-17-16,13 0-73 15,18-3-27-15,11 0 12 16,7-6-13-16,30-10-6 16,15-4-18-16,8-12-18 15,5-9 14-15,-1-10-25 16,-4 0-4-16,-12-12 57 15,-13-12 9-15,-13 0 48 16,-13-2 19-16,-7 0-8 16,-2 6 20-16,0 2-35 15,-14 6-44-15,-7 6 6 16,-6 6-15-16,-4 0-1 16,-3 6 1-16,-2 12-53 15,8 2 20-15,3 2-74 0,13-6-89 16,12-3 31-16,12-8-91 15,17-5-125-15</inkml:trace>
  <inkml:trace contextRef="#ctx0" brushRef="#br0" timeOffset="16953.28">29397 11909 1395 0,'0'0'348'16,"0"0"-318"-1,0 0-8-15,0 0 12 0,0 0 23 16,-140 42 18 0,105 0-25-16,4 8-17 0,4 4-23 15,9-1-1 1,9-5 6-16,9-6-15 0,0-3-11 16,6-10 10-1,19-7-28-15,11-8-39 0,6-10 34 16,9-4-19-16,3-11 21 15,0-21-28-15,-8-1-28 16,-8-4 75-16,-14 2 13 16,-10 7 75-16,-7 7 58 15,-5 11 0-15,-2 7-2 16,0 3-104-16,0 0-27 16,0 20 0-16,-7 11 0 15,-2 12 1-15,-2 5-1 0,5 0-11 16,3-4-3-16,3-6-64 15,0-9-42-15,7-11-51 16,28-18-128-16,-4 0 76 16,3-21-621-16</inkml:trace>
  <inkml:trace contextRef="#ctx0" brushRef="#br0" timeOffset="17333.43">29888 11999 1737 0,'0'0'248'0,"0"0"-188"15,0 0-60 1,0 0 0-16,0 0 31 0,-80 113-9 16,51-57-1-1,2 2 2-15,2-2-21 0,6-6 23 16,3-8-25 0,7-12 0-16,3-8 14 0,6-7-14 15,0-12-18-15,0-3-12 16,13 0 26-16,18-23-12 15,11-13 16-15,9-10-27 16,3-5 27-16,-2-2-44 16,-10 5 44-16,-13 12 13 15,-9 11 14-15,-11 9 63 16,-7 7 6-16,-2 9-39 16,0 0-57-16,0 3-1 0,-2 16-6 15,-7 12 5-15,2 2 2 16,2 4 6-16,5-3-6 15,0-2-1-15,0-4-1 16,16-2-30-16,2-4-38 16,4-3-109-16,-1-7-214 15,-11-7-987-15</inkml:trace>
  <inkml:trace contextRef="#ctx0" brushRef="#br0" timeOffset="17603.34">29642 12715 1662 0,'0'0'316'16,"0"0"-282"-16,0 0 3 0,0 0 21 15,155-15-4 1,-82 8-27-16,8 5-15 0,-4 2-12 15,-3 0 0 1,-11 0 10-16,-13 0-10 16,-13 0-15-16,-22 2-64 15,-9 0-219-15,-6-2-373 0</inkml:trace>
  <inkml:trace contextRef="#ctx0" brushRef="#br0" timeOffset="20443.56">16237 12904 1249 0,'0'0'303'0,"0"0"-275"16,0 0 17-16,0 0 71 15,0 0 60-15,0 0-25 16,0 0-97-16,15-72-29 16,-15 72 6-16,0 3-29 15,0 20 18-15,-9 10-20 0,-4 10 0 16,-1 5 15-16,1 6-14 15,0-1-1 1,6-2 0-16,3-2 11 16,4-8-11-16,0-5 0 0,0-7-14 15,18-10 12-15,6-7-54 16,9-9 0-16,8-3 28 16,1-15-15-16,3-12 34 15,-5-11-19-15,-9-3 20 16,-6 1 8-16,-12 5 15 15,-9 3 24-15,-2 6-2 16,-2 9 4-16,0 7 57 16,0 5-44-16,0 5-24 15,0 0-30-15,0 12-21 16,-6 22 15-16,-1 7 6 16,-2 9 0-16,3 7 0 15,1-3 0-15,3-4-7 0,2-4 6 16,0-8-67-16,0-10-28 15,13-10-128-15,25-18-45 16,-5-21 40-16,3-11-682 0</inkml:trace>
  <inkml:trace contextRef="#ctx0" brushRef="#br0" timeOffset="20873.23">16806 12978 1453 0,'0'0'502'0,"0"0"-419"0,0 0-24 16,0 0 43-16,0 0-73 15,0 0-29-15,0 0 0 16,-25 65 0-16,7-7 8 16,-2 5-8-16,0 3 0 15,-1-1 18-15,6-3-18 16,1-8 0-16,6-10-7 16,1-10 5-16,7-12-4 15,0-11-32-15,0-11-27 0,11 0 32 16,18-31-20-1,16-17 34-15,6-14-27 16,7-8-51-16,-2-4 37 16,-7 5 57-16,-11 11 3 15,-14 14 82-15,-8 12 16 16,-12 12 58-16,-4 10-29 16,0 10-71-16,0 0-20 0,0 12-36 15,-9 20-6-15,-2 10 0 16,0 6 12-16,2 3-2 15,3-3-4-15,6-9 0 16,0-6-3-16,0-9 3 16,2-4-1-16,13-6 1 15,7-6-37-15,7-4 17 16,27-4-28-16,-6-4-88 16,-8-13-390-16</inkml:trace>
  <inkml:trace contextRef="#ctx0" brushRef="#br0" timeOffset="21033.28">17195 13525 447 0,'0'0'569'0,"0"0"-488"0,0 0-1 15,0 0-5 1,0 0-36-16,0 0-39 0,0 0-87 15,56 0-598-15</inkml:trace>
  <inkml:trace contextRef="#ctx0" brushRef="#br0" timeOffset="21413.31">16345 13864 1758 0,'0'0'170'16,"0"0"-150"-16,0 0-20 0,135-36 57 16,-40 22-1-1,1 5-46-15,9-3 14 0,0 3-24 16,-20 4 1 0,2-2-2-16,-14 1-5 0,-17 6-50 15,-19-4-96-15,-34 4-73 0,-3 0-59 16,-24 0-248-16</inkml:trace>
  <inkml:trace contextRef="#ctx0" brushRef="#br0" timeOffset="21613.32">16486 13898 570 0,'0'0'624'0,"0"0"-434"16,0 0-133-16,0 0 15 15,0 0 2-15,0 0-2 0,0 0 62 16,79 18-49-16,-2-18-24 15,10-2 16-15,5-8-25 16,-3-2 10-16,-6 0-55 16,-15 4 4-16,-14 0-7 15,-12 4-4-15,-21-2-96 16,-11 3-157-16,-10-4-305 0</inkml:trace>
  <inkml:trace contextRef="#ctx0" brushRef="#br0" timeOffset="54133.5">9006 10383 446 0,'0'0'151'16,"0"0"-64"-16,0 0 50 0,0 0-86 16,0 0-8-16,-16-23 5 15,16 23-9-15,0 0 14 16,0-3 9-16,-3 3-15 16,3 0 21-16,0 0-35 15,0 0-13-15,0 0 30 16,0 0-27-16,-2 0-12 15,2 0-11-15,0 0 9 0,0 0-10 16,0 0 1 0,0 0-5-16,0 0-5 0,0 0 10 15,0 0-1 1,2 0-18-16,11 0-2 0,10 0 21 16,8 0 68-1,10 0-10-15,3 0-19 0,5 0-26 16,2 0-12-16,5 3-1 0,2 4 8 15,0-2-6 1,-2 0-2-16,0-1 0 0,-4 0 7 16,-2 0-7-1,-5-2 1-15,-1 0-1 16,-4 0 0-16,-1 0-3 16,-4-2 3-16,3 2 0 0,-1-2 0 15,6 2 9-15,-1 0-16 16,2 0 7-16,4 0-6 15,-1 0-9-15,4 0 18 16,0 0-3-16,1-2 0 16,-2 2-22-16,2-2 21 15,-3 3 0-15,0-3-19 16,-4 0 19-16,-3 3 1 16,-2-1-1-16,-4 0-5 0,0 0 6 15,-5 1-1 1,2-3 1-16,0 0 0 15,1 0 3-15,1 0-2 16,1 0-1-16,2 0 0 16,-2 0 0-16,-1 0 0 15,1 0 0-15,3 0 0 16,0 0 0-16,1 0 1 16,3 0-1-16,-1 0 0 15,2 0 5-15,1 0-7 0,2 0 2 16,0 0-4-16,-3-3-2 15,1 1 12-15,-1 0-8 0,-1-3 2 16,-3 5 0 0,-2-5 5-16,-2 3 3 0,-3 2-8 15,1 0 0 1,-1-2 0-16,3 2-1 16,-3 0 1-16,0 0 0 15,1 0-2-15,1 0 4 0,2-2-3 16,0 2 1-16,3-2 0 15,1 0 7 1,1 0-7-16,0 0 0 0,3 0 0 16,-1-2 1-16,3 2 3 15,-1-3-4-15,2 2 0 16,-2-1 9-16,1-1-9 16,1 0 0-16,-4-1 0 15,3 0 16-15,-3 0-16 16,0 2 0-16,1 0 13 15,-3 0-16-15,-1 2 4 16,-1 0-1-16,0 0 7 16,0 0 3-16,-2-1 9 15,2 1-19-15,1 1 0 16,-4 1-6-16,1-2 9 16,0 0-3-16,-1 0 0 15,2-1 6-15,-4 1-6 0,3-1 11 16,-2 1-5-16,0 0 35 15,0 0-40-15,-5-1 11 16,0 2-12-16,-6-3 0 0,-4 1-2 16,0 2 2-1,-3-3 0-15,-3 2 9 16,1 2-8-16,-3-2 11 16,0-1-12-16,3 2 2 0,-3-1 13 15,-1 0-15-15,1 0 0 16,-2 2 2-16,0-2 8 15,0-1-1 1,3 3-9-16,-3 0 0 0,-1 0 0 16,2 0 0-1,-3-2 0-15,-1 2 0 0,0-1 6 16,1 1 0 0,-3-2-6-16,1 0 0 0,0 2 15 15,-1-2-9-15,3-1 11 16,-2 3-17-16,2-2 8 15,-2 2-3-15,1-2-5 16,-1 2 0-16,0 0-1 0,0-1 7 16,-1 1-7-1,3 0 1-15,0-2 0 0,0 2 11 16,2-2-11 0,3 0 0-16,-4 2-1 15,1-3 10-15,1 3-7 0,1 0-2 16,1-1 0-16,-1-2-5 15,1 3 11-15,-1-1-6 16,0 1 0-16,1-3 1 16,-4 3 3-16,2 0-4 15,-1 0 0-15,0-1-5 16,0 1 7-16,0 0-2 16,3 0 0-16,-1 0 0 15,3 0 4-15,1 0-4 0,2 0-5 16,-4 0 4-1,3 0 2-15,-1 0-1 0,2 0 0 16,-1 0-3 0,1 0 2-16,4 0 2 0,-1 0-1 15,0 1 0 1,0-1 1-16,3 0 7 0,0 3-8 16,0-3 0-16,-2 1-7 15,4 2 8-15,0-2-1 16,0 2 0-16,2 1 6 15,2-2-7-15,0-1 1 16,-2-1 0-16,0 0 4 16,-4 2-4-16,-6-2 0 15,2 0 0-15,-3 0 3 16,-3 0-5-16,-1 0 2 16,-3 0 0-16,-3 0 4 15,2 0-3-15,-1 0 23 0,1 0-19 16,4 0 5-16,2 0 6 15,2 0-16-15,-3 0 0 16,3 0-1-16,-1 0 7 16,-1 0 4-16,1 0-10 15,-7 0 1-15,-1 0 18 16,-7 0-19-16,-13 0-42 16,-20 7-135-16,-14-3-167 0</inkml:trace>
  <inkml:trace contextRef="#ctx0" brushRef="#br0" timeOffset="57488.23">26629 10355 127 0,'0'0'381'0,"0"0"-134"16,0 0-198-16,0 0 6 15,0 0 78-15,0 0-31 16,0 0-31-16,-23-39-39 16,21 37-2-16,-2-3 40 15,-1 1-64-15,3 0 2 16,-2 2 1-16,-2 0-2 16,1 2-12-16,-2-3 5 15,-2 3 0-15,-2 0 5 0,-5 0-5 16,3 0 1-16,-5 0 9 15,3 0-3-15,1 0 9 16,-1-1-10-16,-1 1-4 16,1 0 15-16,-1-2-16 15,-2 2-1-15,2 0 0 16,3 0 10-16,2 0-4 16,0 0-5-16,4 0-1 15,2 0 3-15,3 0 4 16,2 0-7-16,0 0 0 15,0 0 0-15,0 0 8 16,0 0-1-16,2 0 3 16,14 3 28-16,7 4 13 15,8 1 24-15,9 2-32 16,5-3-42-16,5 4 24 16,6-1-18-16,4 0-6 15,3 2-1-15,-3-2 12 0,-2 0-8 16,-4 0-4-16,-4-2-3 15,0 3-11-15,-3-6 9 16,-3 2-5-16,1 2 10 16,4-4-1-16,0 4-5 15,0-3 6-15,2 0 0 16,1 2-13-16,-2-2 8 16,2 3-3-16,-3-2-10 15,0 0 11-15,-2 1 7 0,-3-3 0 16,1 2 0-16,-3-4-1 15,1 3 1-15,-3-2 0 16,2 0 0-16,1 0 0 16,-1 1-9-16,-2-3 9 15,3-1 0-15,-1 1 0 16,1-2 10-16,-1 2-7 16,-1-2-3-16,5 0 2 0,-2 0 18 15,1 0-18 1,-3 0 5-16,3 0-7 15,-3 2 10-15,-2-2-11 16,-2 3 1-16,-2-2 0 16,-1 2 2-16,-1-3-1 15,-1 0-1-15,0 0 0 16,4 0 9-16,0 0 7 16,1 0-16-16,2 0 0 15,3 0 18-15,-1 0-10 0,-2 0 8 16,3 0-10-16,-4 0 0 15,1-7 15-15,1 3 6 16,-1-1-26-16,-3-1 16 16,2-1-17-16,-1 1 10 0,-5 1-10 15,3-2 0 1,-5 1 9-16,2 0-9 16,3-2 0-16,0 1 10 15,0 2-3-15,-3 1 8 0,2-1-11 16,-3 0 4-16,-1-1-2 15,0 2 1-15,-4 0-7 16,0-2 0-16,0-1 7 16,-3 2 0-16,0-2-7 15,3 2 0-15,-2 1 0 16,1-1 7-16,1 2-8 16,0-1 1-16,2 2 0 15,0 0 8-15,0 0-8 0,0 2 0 16,0 0 5-1,-3-2 5-15,-3 2 25 16,-3 0-6-16,-5 0-18 16,-5-2 37-16,-4 2-38 15,-4-2-4-15,-2 2-6 16,0 0-3-16,-18-8-27 16,-11 0-244-16,-13-8-423 0</inkml:trace>
  <inkml:trace contextRef="#ctx0" brushRef="#br0" timeOffset="63557.67">17286 11203 532 0,'0'0'348'16,"0"0"-270"-16,0 0-33 15,0 0 49-15,0 0 30 16,0 0-40-16,-2 0-59 15,2 0 21-15,0 0 15 0,0 0-7 16,0 0 20-16,10 0-48 16,7-2-8-16,8 1 12 15,6-2-24-15,9 3 26 16,11 0-32-16,5 0 2 16,9 0 9-16,6 0-11 15,7 0 0-15,5 0-1 16,2 3 2-16,1 0 4 15,1 3-5-15,0-4 0 16,-2 2-5-16,0-2 6 16,-4 0-1-16,-2 0 0 15,-4 0 1-15,-3 1 2 16,-5-3-3-16,-5 0 0 0,3 0-2 16,-5 0 4-16,2 0-1 15,1 0-1-15,-3 0 0 16,2 0-1-16,-2 0 1 15,-2 0 0-15,1 0-6 16,-4 0 17-16,-1 0-8 16,2 0-3-16,-1 0 0 15,1 0-5-15,2 0 5 16,2 0 0-16,-2 0-1 16,0 0 2-16,0 5 4 15,-2-3-5-15,0 3 0 16,-3-4-4-16,1 3 5 15,-3 0-1-15,-2 0 0 16,0-2 2-16,0 2-2 16,0-1 0-16,0-2 0 0,0 1 0 15,0 0 6-15,0 0-6 16,2 0 0-16,-1-2 1 16,-1 3 5-16,2-3-6 15,0 1 0-15,5-1-6 16,-2 2 14-16,1-2-5 15,3 2-3-15,2-2 0 16,0 0-3-16,2 2 3 16,3-2 0-16,0 0-1 15,0 2 8-15,-3-2 7 16,1 0 5-16,-3 0 0 16,-6 0 33-16,-6 0-25 0,-5 0 14 15,-10 0 2-15,-8 0-42 16,-10 0 36-16,-6 0-37 15,-9 0-14-15,-22 0-77 16,-14 0-228-16</inkml:trace>
  <inkml:trace contextRef="#ctx0" brushRef="#br0" timeOffset="65310.18">5079 12450 827 0,'0'0'184'0,"0"0"-135"16,0 0-40-16,0 0 108 16,0 0-11-16,0 0-8 15,-108-16-19-15,108 14-49 16,0-1 8-16,0-2-6 15,4 2-26-15,13-2 8 16,10-1-14-16,12-2 2 16,9 3 2-16,12-4 5 15,9 4-5-15,8-4-4 16,3 3 0-16,4 1 2 16,-3-4-2-16,-3 3-1 0,-11 2 1 15,-11 2-30-15,-14 0-13 16,-13 2-70-16,-23 0-64 15,-6 0-134-15,0 0-373 0</inkml:trace>
  <inkml:trace contextRef="#ctx0" brushRef="#br0" timeOffset="65947.63">5330 12395 446 0,'0'0'414'0,"0"0"-311"16,0 0-79-16,0 0 8 15,0 0-13-15,0 0 71 16,0 0-25-16,-21-37-51 16,15 35 41-16,-2 2 2 15,0 0-24-15,-3 0-33 16,-3 0 13-16,-3 2 7 0,-1 8-20 16,-5 2 1-1,-1 0 13-15,-2 2-8 0,-1 1 19 16,-2-4-8-16,2 3-15 15,4-3 28-15,6-1-30 16,1-2 1-16,7-4-7 16,3-3 7-16,4-1-1 15,2 0 3-15,0 0 5 16,0 0 6-16,15 0-4 16,12-9-10-16,6-7-1 15,5 0-18-15,7-5-7 16,-1 3 16-16,1 1 0 15,-1-2 9-15,-3 6 2 16,-4 2 14-16,-7 3-9 16,-9 4 0-16,-3 2 14 0,-9 2-20 15,-2 0-6-15,0 0 5 16,-3 4 1-16,3 8 0 16,1 4 10-16,4 2-9 15,1 1 26-15,3-2-27 16,1 0 0-16,4-5 13 15,-1-3-13-15,-3 1-10 16,8-2-52-16,-5-4-91 16,-9-1-75-16</inkml:trace>
  <inkml:trace contextRef="#ctx0" brushRef="#br0" timeOffset="66783.64">5345 12344 980 0,'0'0'233'0,"0"0"-177"16,0 0-19-16,0 0 76 15,0 0-61-15,0 0-33 16,0 0-19-16,0 32-5 15,0-11 5-15,0 4 23 16,0 8 12-16,0 6 19 0,0 8-36 16,-2 1 2-1,-5 4-20-15,3 2 7 0,0 0 6 16,-2 2-13-16,2-2 1 16,2 3 4-16,2-2 4 15,0-2-5-15,0 1-4 16,0-2 0-16,0-2 0 15,0-1 0-15,0-3 0 16,0-2 0-16,0-5 6 16,0 2 8-16,0-3-13 15,4-2 0-15,4-1 18 16,-4 0-10-16,-2 0-8 16,2 1-1-16,-4-3 9 15,0 0-3-15,0-1-6 16,0-2 0-16,0-2 1 15,0 0 5-15,0-1-1 0,0-6-5 16,0 1 7-16,0 2 7 16,0-2-14-16,0 0 0 15,0 0 14-15,0 0-13 16,0 0 9-16,0 1-10 16,0 0 0-16,0 2 6 15,0-2-6-15,0 1 0 16,0 3-1-16,0-1 3 15,0 1 12-15,0 2-14 16,0 0 1-16,0-3 16 16,0 1-17-16,-2 1 15 15,0 2-7-15,-4 1-7 0,0-1 23 16,2-1-24-16,0-3 0 16,2 1-4-16,-3-3 5 15,3-5-1-15,-2 4 0 16,2-3 1-16,-4-2 14 15,4 2-15-15,0-4 0 16,0 0-1-16,0-4 7 16,2-1-12-16,0-2 6 15,0 3 0-15,0-2-9 16,0 0 9-16,0 7-56 16,0-5 2-16,0-1-20 15,0 1-12-15,0-3-46 0,0-9-45 16,0 0-103-16,2-18-515 0</inkml:trace>
  <inkml:trace contextRef="#ctx0" brushRef="#br0" timeOffset="67268.45">5733 14350 130 0,'0'0'979'16,"0"0"-843"-1,0 0-83-15,0 0 65 0,0 0-8 16,0 0-1-16,0 0-69 16,-85 86-1-16,72-56 18 15,-1 4-12-15,3 4-1 16,0-1-37-16,2-2-6 16,3 0 14-16,-3 2-14 15,1-1-1-15,2-2 0 16,2 2 11-16,-1-8-4 15,-1 2-7-15,2-4 0 16,-4-3-11-16,2-5 11 16,-1-4-20-16,1-4-6 15,-6-2-12-15,1-3 37 16,-5-5 1-16,-3 0 0 16,-6 0 8-16,-4-5-7 15,-7-11 22-15,-6 2 22 0,-7-2-44 16,-7-2 45-16,-6 2-3 15,-1-3-7-15,-1 2 34 16,6 3-12-16,8 1-7 16,11 4-27-16,10 0-12 15,10 5 23-15,9 3-35 16,5-2 0-16,5 3 0 0,0 0-14 16,0 0 13-1,0 0-50-15,0-4-64 0,0-2-110 16,-6-3-116-16</inkml:trace>
  <inkml:trace contextRef="#ctx0" brushRef="#br0" timeOffset="68863.56">2442 13672 1075 0,'0'0'333'15,"0"0"-235"-15,0 0-80 16,0 0 15-16,0 0 85 16,0 0 3-16,0 0-83 15,8-10-24-15,-8 10-10 16,2 0 6-16,-2 0 0 16,0 0-10-16,0 8 0 15,0 11 30-15,0 13-16 16,0 5 26-16,0 10-8 0,0 2-31 15,0 3 29 1,0 0-30-16,0-6 0 0,2-5 8 16,2-7-7-1,1-8-2-15,1-6-60 16,-4-4-68-16,0-8-53 16,-2-8-184-16</inkml:trace>
  <inkml:trace contextRef="#ctx0" brushRef="#br0" timeOffset="69883.45">2880 13728 641 0,'0'0'46'0,"0"0"-27"16,0 0 44-16,0 0 86 16,0 0-55-16,0 0-10 15,0 0-12-15,-7 0-7 16,7 0 0-16,0-2-31 16,0-3-15-16,0 0 7 15,0 1-25-15,0-3 37 16,0 3-5-16,0-1-27 0,0-4 26 15,2 2-29-15,3-5 3 16,1-1-6-16,1 1 7 16,-3-2-3-16,1-1-4 15,0-2 0-15,-5 0 13 16,0 1 5-16,0 1 40 16,0 3-27-16,-3 4-7 15,-11 6 17-15,-1 2-41 16,-9 0 1-16,-5 0-2 15,-3 10 7-15,1 8 3 16,0 0-2-16,4 5-5 0,3-2 25 16,6 0-26-1,6-1 0-15,6-1 7 0,2 0-6 16,4-3 4 0,0-2-6-16,2-2 0 15,13-3 9-15,10 0-9 0,6-6-7 16,12 0 6-16,3-3-29 15,4 0 22-15,-2 0-9 16,1 0 5-16,-7 0 5 16,-5 5-5-16,-8 7 6 15,-10-3 6-15,-7 5-29 16,-8 4 29-16,-4-1-11 16,0 4 11-16,-22-1 14 0,-5 0-12 15,-6-2 31-15,-3-4 9 16,1-3-5-16,3-8 46 15,6-3 7-15,3 0-13 16,10-8 2-16,3-16-51 16,10-10 2-16,0-7-30 15,19-8 0-15,12-1-6 16,4-1-55-16,13-7-76 16,-11 12-153-16,-10 9-590 0</inkml:trace>
  <inkml:trace contextRef="#ctx0" brushRef="#br0" timeOffset="74733.66">3266 13793 1151 0,'0'0'352'16,"0"0"-314"0,0 0-21-16,0 0-5 0,0 0 18 15,0 0-22-15,0 0-8 0,4 32 6 16,2-13 11-1,-1 3 11-15,-3 2 10 0,-2 4 21 16,0 2-40 0,0 4 0-16,-7 5-7 0,-9-5-5 15,-1 2-14 1,-10 0-54-16,5-12-153 16,2-10-669-16</inkml:trace>
  <inkml:trace contextRef="#ctx0" brushRef="#br0" timeOffset="75243.25">3318 13247 1497 0,'0'0'230'0,"0"0"-230"0,0 0-17 16,0 0 17 0,0 0 0-16,0 0 1 0,0 0 25 15,14 124-26 1,-3-82 0-16,1 0 15 0,1-6-12 16,-2-4 20-1,0-6-23-15,0-6 1 0,-2-7-3 16,0-8 2-16,0-3-14 0,4-2-14 15,1-6-11 1,5-20-2-16,0-6-20 16,1-8 32-16,-3-2 29 15,-3 3 0-15,-5 7 2 0,-3 11 49 16,-1 7 5 0,-3 6 15-16,-2 8-4 0,3 0-27 15,-1 0-40-15,0 17 13 16,5 9-11-16,-1 6-1 15,3 7-1-15,2 1 13 16,2 0-12 0,-1-4-1-16,1-2 0 15,-4-5-60-15,-2-4-20 0,-2-4-95 16,-5-12-115 0,0-4-531-16</inkml:trace>
  <inkml:trace contextRef="#ctx0" brushRef="#br0" timeOffset="75623.64">3916 13043 1355 0,'0'0'218'0,"0"0"-172"16,0 0-27-16,0 0 80 15,0 0-30-15,0 0-62 0,0 0 39 16,-54 133-29-16,44-70 11 15,3 3 0 1,3-2-26-16,4-6 30 0,0-6-31 16,0-9-1-16,4-11 4 0,11-11 8 15,6-7-24 1,1-7 6-16,2-7-63 0,5-3 15 16,-2-19-44-16,-5-6-4 15,-3-7 3-15,-13-2 24 16,-6 5 53-16,0 4 22 15,-2 8 61-15,-19 10 36 16,-3 10-43-16,-3 0-16 16,-4 18-22-1,2 13-6-15,0 1-20 16,5 7-7-16,6 1-88 16,5-10-59-16,5-8-180 0</inkml:trace>
  <inkml:trace contextRef="#ctx0" brushRef="#br0" timeOffset="76023.57">4255 13050 1413 0,'0'0'185'0,"0"0"-114"16,0 0-38-16,0 0 2 15,0 0 40-15,-42 109-27 16,42-63-1-16,11-2-40 16,7-5 2-16,3-2 15 15,4-9-23-15,0-6-1 16,2-8 0-16,4-11-3 16,0-3-13-16,2-8-40 15,1-21-27-15,-1-12 36 16,-6-8-29-16,-5-2 24 15,-6 3 52-15,-9 10 6 16,-3 11 113-16,-4 8 69 16,0 12-63-16,0 7-26 15,0 0-69-15,3 7-30 16,-1 21 0-16,2 14 0 16,0 11 7-16,1 7-7 15,-5 21-67-15,0-14-134 0,0-15-479 0</inkml:trace>
  <inkml:trace contextRef="#ctx0" brushRef="#br0" timeOffset="77983.48">6188 14517 466 0,'0'0'187'0,"0"0"-133"0,0 0-47 16,0 0 33-16,0 0 17 0,0 0-39 15,0 0 11 1,0 0 23-16,0 0 23 15,0 0 8-15,0 0-46 16,0 0-11-16,0 0-13 16,0 0-11-16,0 0 20 15,0 0-5-15,0 0-16 16,0 3 56-16,0-1-21 16,0 2 8-16,0-1-24 0,0 2-10 15,2-3 47-15,15 2-18 16,6-1 13-16,6 2 2 15,8-1-31-15,6-4 0 16,4 0-23-16,6 0 9 16,3 0 4-16,4 0-13 15,1-11 0-15,1 6 0 16,0-2-8-16,3-2 2 16,-3 1 6-16,3 0-13 15,-3 1 12-15,-2 4 1 0,3-6-1 16,0 4 0-1,-6 1 2-15,1-1-11 0,-4 0 3 16,0 1-9 0,-3 0 16-16,0 1-14 0,-2 2 1 15,3-3 12 1,-4 2 1-16,4 0 1 0,-1 2-1 16,2 0 0-16,3 0-6 15,0-2 12-15,0 2-4 16,0 0-2-16,2-3 0 15,-3 3-3-15,3 0 3 16,0 0 0-16,2 0-6 16,2 0 16-16,-1 0-18 15,-1-2 8-15,0 0 0 16,0 1-3-16,-2 1 3 16,2-6 0-16,-2 3-1 15,3-1 2-15,-1 3 3 0,0-1-4 16,-2 0 0-16,0 2 4 15,0 0-2-15,-3 0-2 16,-1 0 0-16,0 0 0 16,1 0 10-16,-1 0-8 15,1 0-1-15,3 0 1 16,2 0 4-16,3 0-6 16,2 0 0-16,2-3 2 15,2 1 4-15,0-2-6 16,-3 3-3-16,4-3-3 0,-5 1 10 15,-5 2-4 1,0 1 0-16,-4 0 0 0,0 0 12 16,-3 0-12-1,-2 0 0-15,-4 0 0 0,0 0 1 16,-5 0 4 0,3 0-5-16,-3 0 0 0,-2 0-5 15,0 0 13-15,-2 0-9 16,3 4 1-16,-1 0 0 15,1 1-2-15,2-3 2 16,2 5 0-16,2 1 1 16,-1-2 6-16,1-3-6 15,-3 4-1-15,-1-5 0 16,-1 4-10-16,-6-6 10 16,-3 1 0-16,-4-1 0 15,-4 3 9-15,-7-3-6 0,-7 0-3 0,-2 0 0 16,-5 0 22-1,-1 0 19-15,-3 0 17 16,0 0 25-16,0 0-20 16,0 0 8-16,0 0-71 0,-18-4-68 15,-7-9-162 1,-2-1-798-16</inkml:trace>
  <inkml:trace contextRef="#ctx0" brushRef="#br0" timeOffset="81978.42">11710 12475 110 0,'0'0'862'16,"0"0"-862"-16,0 0 15 16,0 0-8-16,0 0 125 15,0 0-31-15,-17 0-53 16,17 0-21-16,0 0 63 16,0-3 12-16,0-1-35 15,0 3-24-15,0-4-41 16,0 1 18-16,0 1-20 15,0-4 9-15,14 2-24 16,1-4 15-16,4 5 0 16,5 3-7-16,0 1 13 15,3 0-6-15,0 1 0 16,-2 17 0-16,-7 6 19 16,-5 5-19-16,-9 5 0 15,-4 7-2-15,0 8 2 0,-17 6 19 16,-12 11-16-16,-10 2 3 15,-3 4 18-15,-3 4-23 16,1-2 4-16,6-4-5 16,7-4 1-16,9-6 11 15,5-5-12-15,13-9 0 16,4-2 0-16,0-8 0 16,14-2 1-16,13-8-1 15,6-6 2-15,7-5-4 0,5-6 2 16,4-3-17-16,2-4-15 15,1-2-40-15,-6 0-15 16,-4 0-51-16,-8 0 53 16,-8 0 46-16,-12 0 20 15,-7-2 19-15,-7-1 39 16,0 0 18-16,-9 1-21 16,-14 0-7-16,-3 2 7 15,-8 0 22-15,-1 2 1 16,-1 12 2-16,-1 6-5 15,2 4-47-15,6 7 28 16,6 6-37-16,4 9 7 16,9 2-7-16,5 3 7 15,5 0-7-15,0-8 0 16,7-1 1-16,6-7 2 16,3-8-3-16,-3-3 1 15,-2-3-1-15,-2-7 1 0,-2-2 6 16,-1-1-7-16,-4 2 0 15,0 1-6-15,-2 0 6 16,0 1 0-16,0 4 0 16,0-1 8-16,0-6-7 15,-2 2-1-15,-6 1 0 16,-1-6 16-16,-3-1-16 16,1 0 0-16,1-2 5 15,-2 2-4-15,-1-6 20 16,-1 2-13-16,1-2 19 0,0-2 22 15,3 2-16 1,2-2 11-16,3 0-36 0,3 0 0 16,0 0-16-1,-5 0-55-15,0 0-148 0,-4 0-606 16</inkml:trace>
  <inkml:trace contextRef="#ctx0" brushRef="#br0" timeOffset="83408.38">12291 12777 1437 0,'0'0'216'15,"0"0"-189"-15,0 0-26 16,0 0 38-16,0 0 37 16,0 0-76-16,0 0 0 15,0 82 38-15,-11-28-14 16,-5 7 21-16,3 3-34 16,-3 2-10-16,3-2 21 15,2-2-22-15,2-4-1 16,2-5-41-16,7-2-115 15,0-13-58-15,0-13-434 0</inkml:trace>
  <inkml:trace contextRef="#ctx0" brushRef="#br0" timeOffset="83863.61">12742 13082 168 0,'0'0'1043'16,"0"0"-1043"-16,0 0 45 15,0 0-45-15,0 0 199 16,0 0-41-16,-116-92-107 16,82 92-9-16,1 0-29 15,4 14-1-15,2 6 26 16,7 4-38-16,4 3 1 16,9 2-2-16,5 0 8 15,2 2-3-15,7-2-4 0,15 0-1 16,9-2-7-16,6-1 0 15,0-3-11-15,1-2 8 16,-1-3-11-16,-3 0 20 16,-5-2-21-16,-9-3 5 15,-9 2 17-15,-9-3-5 16,-2 2 6-16,0 0 7 16,-21 0 2-16,-13 0 40 15,-7 0-25-15,0-4 21 16,-1-4 40-16,5-4-5 15,10-2 7-15,10 0-24 16,6-10-32-16,11-10 43 16,0-6-63-16,17-8-11 15,21-4-11-15,14-4-20 16,8-3 7-16,27-9-97 16,-14 10-130-16,-13 6-129 0</inkml:trace>
  <inkml:trace contextRef="#ctx0" brushRef="#br0" timeOffset="84403.28">13218 13357 1618 0,'0'0'265'0,"0"0"-265"16,0 0-8-16,0 0 8 15,0 0 43-15,-22 105 14 16,0-59-38-16,-7 1-19 16,0-2 16-16,0-4-16 15,-9-2-82-15,7-10-142 16,4-12-336-16</inkml:trace>
  <inkml:trace contextRef="#ctx0" brushRef="#br0" timeOffset="84833.73">13439 12830 1468 0,'0'0'267'16,"0"0"-267"-16,0 0-11 15,0 0 11-15,0 0 11 0,-76 141 15 16,76-92-16 0,0 1-1-16,10-4 8 0,7-3-17 15,8-11 0-15,-1-9 0 16,5-8-33-16,3-12 9 15,3-3-35-15,1-11-48 16,1-17-41-16,-6-11-49 16,-4-1 90-16,-9 1 107 0,-7 7 14 15,-6 11 176 1,-3 7 0-16,-2 8-50 16,0 6-18-16,0 0-120 15,0 24-1-15,0 10-2 0,-2 12 2 16,-7 7 19-1,5 6-20-15,-1-1 1 16,3-5-7-16,2-11-38 16,0-9-54-16,9-12-117 15,4-16-290-15</inkml:trace>
  <inkml:trace contextRef="#ctx0" brushRef="#br0" timeOffset="85204.06">14050 12839 1403 0,'0'0'505'16,"0"0"-505"-16,0 0 15 0,0 0-8 15,0 0 31 1,-116 137 8-16,87-65-1 0,2 13-30 16,2-1 32-1,12-4-46-15,7-10-1 0,6-12 18 16,0-14-17-16,9-12-2 15,15-13-7-15,7-14-48 16,7-5 19-16,4-5-115 16,-1-26-57-16,-10-8 1 15,-12-4 112-15,-7-1 96 16,-12 6 106-16,0 8 38 16,0 7 28-16,-16 14-52 15,-5 9-40-15,-6 0-69 16,-4 12 4-16,-3 15-30 15,3 8-26-15,2 3-102 16,2 0-22-16,9-10-145 16,7-14-610-16</inkml:trace>
  <inkml:trace contextRef="#ctx0" brushRef="#br0" timeOffset="85568.64">14380 13052 1478 0,'0'0'296'0,"0"0"-296"15,0 0-18-15,0 0 18 16,0 0 37-16,0 0 20 16,0 0-41-16,98 107 15 15,-78-75-31-15,-5-2 1 0,-6 0 28 16,-9-1-28-16,0 2 11 15,-4-1 35-15,-18 0-27 16,-3 0 30-16,-4-4-40 16,5-3-8-16,3-6 18 15,11-8-20-15,5-2 1 16,5-5-1-16,15-2-16 16,28 0 14-16,17-12 2 15,16-6 0-15,7-2-7 16,-1 3-24-16,-6 0 9 15,-5 7-72-15,-24 2-151 16,-25 4-348-16</inkml:trace>
  <inkml:trace contextRef="#ctx0" brushRef="#br0" timeOffset="87583.24">11693 14570 1124 0,'0'0'265'0,"0"0"-221"15,0 0-37 1,0 0 101-16,0 0-2 0,0 0-80 16,0 0-16-1,0-16 30-15,0 16-2 16,0 0 16-16,0 0 0 16,0 0-47-16,-13 0 27 15,-16 0 12-15,-13 4-45 0,-19 13 54 16,-10 4-15-16,-11 7-7 15,-8 0-1-15,2 2-11 16,1-4-1-16,4-2-17 16,12-4 6-16,9-6-9 15,15-8 0-15,13-2-40 16,14-4 1-16,16 0-7 16,4-10-51-16,8-14-188 15,21-6 99-15,7-2 106 16,2 2-114-16,0-4 45 15,-5 10 81-15,-6-2 55 16,-9 6 13-16,-5 8 67 16,-8 0 3-16,-5 6 124 15,0 2-31-15,0 4 0 16,-13 0-57-16,-12 0-88 16,-8 0 52-16,-8 10 8 15,-5 8-21-15,-10 3-15 0,-2 2-19 16,-7 3 1-16,-1 0-24 15,-1 0 10-15,2-4-13 16,7-6 11-16,7-2-8 16,9-6 0-16,13-4-39 15,13-4 11-15,9-4-24 16,7-15-131-16,2-10-11 16,17-3 79-16,2 0 48 0,-3 2 21 15,-7 5-8-15,-7 6 54 16,-4 5 58-16,-6 8 70 15,-23 6-35-15,-11 0-64 16,-14 0 41 0,-12 18 1-16,-11 2 8 0,-6 4 12 15,-9-1-22 1,-1 4-41-16,0-1 4 0,5-1-26 16,3-4 13-16,7-3-19 15,11-4-8-15,11-4-5 16,14-3 13-16,13-7-38 15,11 0 24-15,14-12-68 16,4-7-106-16,0-1-2 16,10 1 60-16,2-2 49 15,-8 8-61-15,-4 1 96 16,0 3 46-16,-4 3 45 16,-21 4 52-16,-6 2-44 0,-11 0 40 15,-11 0 22-15,-10 10-18 16,-9 9-18-16,-7 0 19 15,-6 8-16-15,-5-6 4 16,1 6-17-16,2 0-42 16,4 0-1-16,6-1-24 15,6-2 5-15,9-2-7 16,8-4-10-16,9-4 3 16,9-7-30-16,14-7-49 15,13 0 39-15,9-12-63 16,0-11-72-16,16-9-9 0,8-3 85 15,-2 3 16 1,-3 4 9-16,-13 6 81 0,-6 6 39 16,0 6 61-1,-13 7 40-15,-19 3-79 0,-8 0-22 16,-11 7 63 0,-6 9-8-16,-11 4 12 0,-1 3 15 15,-4 0-63-15,1 4 15 16,1 0-54-16,6-3-18 15,7 1 24-15,7-4-19 16,9-2 1-16,11-6-7 16,6-4 0-16,9-9 0 15,7 0 0-15,9 0-15 16,0-18-52-16,9-12-83 16,23-12 27-16,6-6-14 0,4-7-3 15,1 1 40 1,-8 10-27-16,-8 6 77 0,-16 14 50 15,-9 7 68-15,-2 8 72 16,-15 7-5-16,-16 2-59 16,-12 0 30-16,-11 16 20 15,-8 5-18-15,-7 11-26 16,-4-3-49-16,-2 3 33 16,9 4-36-16,3-8-29 15,12 2 21-15,9-6-22 0,9-3 7 16,8-3-7-1,7-11-16-15,9 4 8 16,5-11-20-16,4 0-13 16,0 0 16-16,0 0-32 0,6-8-21 15,12-10-65-15,2-6 20 16,2 0 86-16,-3-1-49 16,-6 4 9-16,-7 2 77 15,-6 6 6-15,0 8 90 16,0 1 0-16,-6 4-61 15,-15 0-14-15,-7 0-20 16,-13 12 42-16,-7 8 49 16,-14 2-17-16,-8 6 9 0,-6 7-39 15,-4-5-21 1,2 3 4-16,4 2-19 0,5-8 2 16,11-6-11-1,9-4 6-15,13-6-4 0,14-7-1 16,13-4-2-16,9 0 1 15,0-6-54-15,27-15-49 16,11-5-17-16,26-11 20 16,-8 11-63-16,-9 0-319 0</inkml:trace>
  <inkml:trace contextRef="#ctx0" brushRef="#br0" timeOffset="90537.13">1959 9589 542 0,'0'0'189'0,"0"0"-137"16,0 0-26-16,0 0 65 0,0 0-52 15,0 0-8 1,0-8 39-16,0 8-22 0,0 0 38 16,0-3-44-1,0 3-11-15,0-5 14 0,0 3-31 16,0 0 2 0,0-1 7-16,0 3-21 0,0-2 53 15,0 2-33-15,0 0 31 0,0-3 21 16,0 3-12-1,0-2-6-15,0 2-28 0,0 0-26 16,-7 0 44 0,-6 0-46-16,-10 0-14 0,-10 12 12 15,-9 6 4 1,-9 6-4-16,-10 2 1 16,-3 6 1-16,-3 6 21 15,-3 2-14-15,1 7-6 0,3 1 5 16,1 3-4-1,7 5 6-15,5 7-8 0,6 3 0 16,9 6-4 0,2 7 4-16,7 4 0 0,4 0 0 15,4 3 0 1,-2 0-6-16,3 5 7 16,0 3-1-16,-2 0 0 15,-1 4 7-15,3-1-1 0,1-1-6 16,-2-2 0-16,1-2-10 15,2-1 19-15,0-1-9 16,3 0 3-16,3 4 6 16,6 1-8-16,2 3-1 15,1-5 0-15,3-1 4 16,0-6-3-16,0-8-1 16,0-2 0-16,0-1 1 15,0-3-1-15,0-1 0 0,9 2 0 16,1 3-1-16,-2 2 8 15,3 4-7-15,1 22 6 16,1 25-6-16,5 17 29 16,1-9-28-16,2-31 10 15,-1-32-11-15,-2-18 0 16,6 12 22-16,7 12-21 16,7 13 11-16,7 1 1 15,-1-3-12-15,4-1 5 16,0-4-6-16,1-5 8 15,5 0 11-15,2 0-19 16,4-5 7-16,0 3 8 16,3-7-4-16,-1 1-10 15,3 2 5-15,-1-12 2 16,3 3 7-16,2-5-3 16,5-3-3-16,1-4 20 0,8 0-21 15,2-9-2-15,0-1-4 16,6-2 5-16,0-2-7 15,5 0 0-15,4-10 0 16,2-2 2-16,6-6-2 16,-2-3 0-16,4-10 0 15,0-3 6-15,12-6 3 16,-11 0-9-16,1 0-13 16,-1-6 13-16,-13-3 0 15,12-2 7-15,-6-3-7 16,-2 7 9-16,-1-8-12 15,-3 7 3-15,0-6 0 16,-2 2-1-16,1-2 13 0,-2-4-24 16,1-5 7-16,-5 6 5 15,1-5 5-15,-5 3-4 16,-5-2-1-16,-4 3 0 16,-5-4 7-16,-1-1-8 15,-7 0 1-15,-3-4-5 16,-2 1 4-16,-6-2 2 15,-6-2 0-15,-3 2-1 16,-3 3 7-16,-2-7-2 16,-3 6-4-16,-2 3-1 15,-1 0 0-15,-3 2 1 16,0 3 2-16,-2 4-3 16,-2 0 0-16,-2 2-7 15,-4-1 7-15,-1 8 0 0,-3-5-1 16,0 1 12-16,-1 1-9 15,5 0-2-15,2 2-2 16,4-6-12-16,0 7 6 16,0-7-8-16,-3 5 10 15,-4-3 6-15,0 2-9 16,-5 4 9-16,-1-1 0 16,-5 0 0-16,-3 1 5 15,0 1-5-15,-6 3 0 16,0 0 7-16,0 0-7 15,0 0 8-15,0 0-8 0,0 0 19 16,0 0-19 0,0 0 12-16,0 0-12 0,0 0-4 15,0 0-5 1,-4 0 9-16,-6 0 0 0,-9 0-7 16,-4 0 11-16,-8 0-4 15,-6-9 2-15,-1 3 4 16,-6-2 16-16,-1-1-21 15,-1 0 8-15,1-3 14 16,5-2-22-16,7 0 22 16,6 2-3-16,11 6-5 15,5-4 16-15,7 8-25 16,4 0-5-16,0-1-1 16,0 3-16-16,0 0 5 15,0 0 3-15,6 0-6 0,12 0 1 16,4 0 26-16,10 5-8 15,4 7-5-15,3 3 0 16,9-2-15-16,2 0 15 16,2-1-22-16,-1-1 1 15,-4-5-38-15,-8 0 25 16,-6-6 14-16,-12 4 17 16,-11-4-13-16,-8 0 32 15,-2 2 6-15,0 4 19 16,0 5-41-16,-10 10 28 15,-5 9-27-15,-3 11 0 16,1 9 13-16,-4 5-4 16,1 7-2-16,-2-4-8 0,4-9 7 15,2-5 5 1,3-8-12-16,7-8 1 0,1-7-2 16,5-7-12-16,0-5 0 15,0 0-65-15,0-9-63 16,9 0-43-16,-3 0-122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25:11.542"/>
    </inkml:context>
    <inkml:brush xml:id="br0">
      <inkml:brushProperty name="width" value="0.05292" units="cm"/>
      <inkml:brushProperty name="height" value="0.05292" units="cm"/>
      <inkml:brushProperty name="color" value="#FF0000"/>
    </inkml:brush>
  </inkml:definitions>
  <inkml:trace contextRef="#ctx0" brushRef="#br0">18987 5029 230 0,'0'0'226'0,"0"0"-152"0,0 0-40 15,0 0 89-15,0 0 40 16,0 0-91-16,-19 0-62 16,16 0 19-16,1 0 5 15,0 0 6-15,0 0 12 16,-3 0-36-16,0 0 6 15,1 0-22-15,-2 0 8 16,-3 0-2-16,-1 0 1 16,2 0-6-16,-1 0 35 15,-1 0-11-15,2 0 12 0,1 0-9 16,3 0-27-16,0 0 23 16,4 0-24-16,0 0 0 15,0 0 16-15,0 0-2 16,0 0 23-16,0 0 3 15,0 0-11-15,4 0 15 16,5 0-38-16,4 0-6 16,3 0 7-16,2 0-1 15,1 0 0-15,6 0-6 16,2 0 0-16,0 0-4 16,4 0 4-16,2 0 0 0,1 0-1 15,-1 0 2-15,2 0 7 16,2 0-8-16,-4 0 0 15,3 0-9-15,-5 0 9 16,2 0 0-16,-4 0-1 16,2 0 7-16,-1 0-4 15,1 0-2-15,-2 0-3 16,2 0-7-16,0 0 10 16,-2 0-10-16,-2 0 10 15,2 0 0-15,-2 0-8 16,2 0 8-16,-1 0-2 15,1 0-6-15,2 0 3 16,-2 0 5-16,2 0 0 16,0 0 1-16,1 0 0 15,0 0-1-15,-1 0 0 0,2 0 2 16,1 0-2-16,-1 0-5 16,0 0 3-16,1 0 4 15,-1 0-2 1,0 0 0-16,1 0 0 0,-1 0-4 15,1 0 5-15,4 0-1 16,0 0 0-16,4 0 1 16,1 0 7-16,-1 0-8 15,-2-2 0-15,-2 0-2 16,-2 0 3-16,-5 2-1 16,0-3 0-16,-2 3 1 15,0 0 1-15,2-3-2 16,0 1 0-16,5 0 0 0,1 0 1 15,2-1 4-15,1 2-5 16,0-1 0 0,0 0 7-16,-2-2-7 15,2 2 0-15,-5 0 1 0,2 0 1 16,-4 2 6-16,-4-2-8 16,0 2 0-16,-3 0 12 15,-1 0-12-15,4 0 1 16,-2 0 11-16,2 0-11 15,0 0 8-15,-2 0-9 16,0 0 0-16,-3 0 0 16,0 0 0-16,-1 0 0 0,-1 0-7 15,1 0 15 1,-4 0-7-16,4 0-1 16,1 0 0-16,3 0 5 15,2 0-5-15,2 0-5 0,3 0 4 16,1 0 2-16,1 0 6 15,-1 0-7-15,1 0 0 16,2 0-4-16,2 0 4 16,0 2 0-16,-1-2-1 15,0 0 3-15,1 0 3 16,-2 0-5-16,0 0 0 16,-2 0-2-16,-1 0 2 15,-3 0 0-15,-1 2-1 16,0 0 2-16,0-2 5 15,3 0-6-15,-1 0 0 16,0 0-6-16,2 0 6 16,-2 0 0-16,2 0 0 0,1 0 2 15,-1 0 16-15,1 0-17 16,2 0 8-16,-4 0 17 16,1-2-20-16,-1 0 6 15,-5 0-12-15,-2-1 10 16,-5 3 18-16,-2-3-4 15,-2-1 17-15,-5 2 16 16,-2 2-23-16,-2-3-2 16,-2 2-31-16,-1-1 10 15,-1 2 9-15,-3 0-7 16,-2 0 9-16,0 0 12 16,0 0-25-16,0 0-8 15,0 0-1-15,0 0-123 0,-11 0-58 16,-7-2-395-16</inkml:trace>
  <inkml:trace contextRef="#ctx0" brushRef="#br0" timeOffset="5292.9">2255 10742 1144 0,'0'0'251'16,"0"0"-188"-16,0 0-22 0,0 0-15 16,0 0 75-1,0 0-2-15,0-68-67 0,0 60 31 16,0 4-12-16,0-1 2 0,0 5 48 15,0-2-59 1,2 2-30-16,-2 0 9 0,0 0-19 16,2 0-4-1,4 0-10-15,0 9 7 16,1 9 4-16,3 6 1 16,4 2 0-16,-1 3-6 15,1 3 14-15,1-3-3 0,-1-3-5 16,-1-2 0-1,-2-4-2-15,-1-3 2 0,-4-5 0 16,-2-7-1 0,-1-3 3-16,3-2 8 0,6-3-1 15,12-28 20 1,31-35 32-16,44-36-60 0,51-32 7 16,21-14-8-1,7 6 10-15,-12 25-4 0,-29 22-6 16,-6 16-24-16,-25 21 23 15,-2 9-72-15,-30 14-102 16,-25 13-194-16</inkml:trace>
  <inkml:trace contextRef="#ctx0" brushRef="#br0" timeOffset="8751.67">11839 11071 348 0,'0'0'166'16,"0"0"-125"-1,0 0-24-15,0 0 9 0,0 0 58 16,0 0-5 0,0 0-33-16,-5-16-2 0,5 13-1 15,0 2 15-15,0 1 24 16,0 0-10-1,0 0-17-15,0 0-10 0,0 0-29 16,-2 0 22-16,2 0-38 16,-2 0 1-16,0 0 2 15,0 0-3-15,-4 0 0 16,4 0 0-16,-4 0 0 16,-1 0 3-16,1 0-3 0,-2 0 0 15,2 0 19 1,1 0-18-16,1 0 5 15,0 0-6-15,2 0 9 16,0 0 17-16,2 0-19 16,0 0-6-16,0 0 13 15,0 0-12-15,0 0 3 16,0 0-5-16,0 0-4 16,2 0 4-16,6 0 0 0,5 0 0 15,3 0-1-15,3 1 2 16,2 2 1-16,4-3-2 15,0 2 1-15,4-2-4 0,2 0 3 16,-2 0 0 0,0 0-1-16,0 0 2 15,0 0 2-15,0 0-3 16,-2 0-10-16,-1 0-2 16,-4 0 8-16,1 0 2 15,-3 0-5-15,-3 0 9 0,4 0-4 16,-6 0 2-16,3 2 0 15,-1 0-6-15,4 1 6 16,-1-3-1-16,3 3-6 16,0-1 14-16,2-2-13 15,0 0 6-15,-3 2-6 16,3-2-5-16,-1 0-10 16,3 0 1-1,0 0 9-15,-1 0-24 0,-1 0 34 16,0 0-11-16,-1 0-7 15,-2 0 17-15,1 0-16 16,-3 0 13-16,2 0 4 16,0 0 2-16,3 0 3 15,-2 0-4-15,0 0 0 16,0 0-3-16,-1 0 3 16,1 0 0-16,-4 0 16 15,2 0-15-15,-1 0 28 0,0-2-23 16,2 0-5-16,1 2 14 15,0-3-14-15,2 3-1 16,0 0 0-16,-1 0 2 16,-1 0 10-16,-1 0-12 15,0 0 0-15,3 0 5 16,2 0-4-16,2 0-1 16,2 0 0-16,4 0 1 15,3 0 20-15,3 0-21 0,1 3 1 16,-5-3 3-1,1 2-3-15,-1-2 0 0,-6 2-1 16,2-2 1 0,-2 2 11-16,3-2-12 0,-1 0 0 15,2 0 7 1,3 0-6-16,1 0-1 0,1 0 0 16,2 0 1-1,3 2-1-15,1 1 0 0,3 0 0 16,5-1-2-16,2 0 8 15,1 0-1-15,1-2-5 16,0 2 0-16,0-1 1 16,-2 2-1-16,-2 0-1 15,0-3-1-15,-2 0 4 16,4 0 1-16,0 0-3 16,0 0 1-16,2 0 3 15,-2 0-4-15,1 0 0 16,1 0 0-16,-4 0 10 0,-1 0-6 15,-1 0-4-15,-6 0 0 16,-1 0-3-16,-3 0 3 16,3 0 0-16,-3 0-1 15,3 0 10-15,-2 0-1 16,1 0-8-16,1 0 0 16,-3 0-1-16,-2 0 1 15,0 0 0-15,0 0 0 16,-2 0 1-16,3 0 4 15,1 0-5-15,2 0 0 16,3 1 0-16,0-1 0 16,2 0 0-16,0 0-1 0,-1 0 3 15,0 0 22 1,1 0-24-16,-5 0 1 16,0 0 1-16,2 0-2 0,-2 0 0 15,-1 2 0-15,1-2 2 16,-1 0 3-16,-4 2-5 15,1-2 0-15,-1 0 3 16,-4 0-3-16,3 0 10 16,-2 0-10-16,1 0 1 15,2 0 8-15,-1 0-8 0,1 0 8 16,6 0 10 0,0 2-18-16,4-2 18 0,2 2-19 15,0-2 1 1,1 2-1-16,1-2 0 15,-2 0 0-15,1 3 4 16,-3-3-4-16,2 0 1 0,-2 0-1 16,3 0 0-16,-2 0 3 15,4 0-3-15,2 0 0 16,-2 0-1-16,-2 0 4 16,0 0-5-16,-3 0 2 15,-2-3 0-15,0 1-1 16,-5 0 1-16,1 0 0 15,-1 0-1-15,-2-1 2 16,-2 0 5-16,2-1-6 16,-2 2 0-16,-1-2 14 15,4 2-6-15,-3-3 17 0,-1 4 0 16,-1-1-24-16,3 0 29 16,-4 0-30-16,1 0 1 15,1-1 14 1,-1 3-15-16,0 0 2 0,2-3-2 15,-3 1 13-15,-1 0-7 16,1 0-6-16,-2-1 0 16,1 2-1-16,-3-2 1 15,-2 3 0-15,2-1 0 16,0 1 8-16,4-3-5 16,-2 3-3-16,5-1 0 15,-1 1-8-15,6-2 9 0,-1 2-1 16,2 0 0-16,4 0 1 15,1 0-1 1,-3-2 0-16,2 0 0 16,-4 0 6-16,-5-1-4 0,-2 0 11 15,-8 1 20-15,-5-2-32 16,-6 2 31-16,-12 2-32 16,-10-6-11-16,-23-1-75 15,-17-4-528-15</inkml:trace>
  <inkml:trace contextRef="#ctx0" brushRef="#br0" timeOffset="10140.27">3305 11550 1005 0,'0'0'312'16,"0"0"-236"-16,0 0-56 0,0 0 25 15,0 0 81-15,0 0-40 16,0 0-23 0,7-32 25-16,-7 32-3 0,0 0-36 15,0 0 26-15,0 0-63 16,0 0-12-16,2 0-7 15,2 11-16-15,4 8 23 16,-2 9 9-16,5 9-8 16,-2 4 40-16,2 1-41 15,0 2 2-15,3-4 14 16,-3-4-15-16,-2-6 9 16,0-7-10-16,0-7 0 15,-3-6 8-15,-1-4-8 0,1-6 0 16,10 0 0-16,13-18 2 15,38-31 18-15,43-27-6 16,41-23-14-16,20-10 28 16,-3 13-28-16,-19 18 0 15,-40 23-6-15,-24 19 22 16,-27 14-17-16,-11 10 1 16,-1 1-36-16,-1 9 11 15,-9 2-105-15,-19 15-129 0,-17 5-232 16</inkml:trace>
  <inkml:trace contextRef="#ctx0" brushRef="#br0" timeOffset="12923.01">14835 11885 157 0,'0'0'302'0,"0"0"-230"16,0 0-40-16,0 0 40 16,0 0 91-16,0 0-7 15,0 0-68-15,-23-28-2 16,28 26-73-16,9 0-13 16,5 0 0-16,3 2-6 15,8 0 6-15,1 0 0 0,6 0 0 16,6 0 3-1,1 6-3-15,6 0 1 0,3 0 9 16,-2 0-10 0,3-2 0-16,2 0 0 0,-3 0 0 15,2-2 1 1,3 2-1-16,1-2 0 0,1-2-6 16,0 2 2-16,-2-2 3 15,0 0-15-15,-2 1 6 16,0 2 4-16,-3 1-1 15,2-2-2-15,-1 2-18 16,-2 0-8-16,0-1 5 16,4 4 2-16,0 1-22 15,4 0 12-15,3-2-64 16,1 2-21-16,-1-4-44 16,1 2 90-16,2-2 50 0,-2-2 4 15,3 3 23-15,-3-5 0 16,3 0-26-16,18 0 3 15,-18 0-19-15,-9 0-128 0</inkml:trace>
  <inkml:trace contextRef="#ctx0" brushRef="#br0" timeOffset="15202.8">17605 11976 209 0,'0'0'146'0,"0"0"-71"16,119 0-53-16,-63 0 5 0,2-5 31 15,0 3-2 1,2-2 5-16,-1 3-24 0,1-1-12 16,0-3 18-1,1 1-27-15,-1-2 23 0,-2 0 29 16,0 2-13 0,0 0-6-16,2 1-23 0,0 0 1 15,1-1 1-15,-1-1-27 0,-2 2 17 16,-2-1 5-1,-2 2-12-15,-2 0 46 16,2 2-40-16,0 0-15 16,-1 0 16-16,0 0-18 0,1 0 5 15,0 0-5 1,-1-2 0-16,-2 1-3 16,-2-2 3-16,1-1 0 15,-2 2 15-15,0-2-8 0,0 2 7 16,1 2-14-16,1-2 0 15,-2 2 5-15,4 0-5 16,-1-2-20-16,0 2 4 16,-2-2-10-16,1-2 26 15,-2 0-1-15,-3 1 2 16,2-4 28-16,-2 2-22 16,1 0 3-16,3 3 10 15,2 2-11-15,3 0 10 0,0 0-19 16,1 0 0-1,3 0 5-15,3 0-4 16,3 2-1-16,3 3 4 16,0-2 6-16,2 1-3 15,-2 1-7-15,-2-5 0 16,-5 5 5-16,-4-3-5 16,-6 0-5-16,-3 0 4 15,-2-2 2-15,-5 0 5 0,-2 0-6 16,0 0 1-16,-3 0 6 15,2 0-7-15,-6 0 0 16,0 0-9-16,0-2 9 16,-2 0 0-16,2 2 0 15,1-2 1-15,1 2-5 0,0 0 5 16,1 0-1 0,-3 0 0-16,2 0 1 15,0 0 0-15,1 0-1 0,-3 0 0 16,2 0-1-16,4 0 1 15,0 0 0-15,3 0 0 16,8 0 7-16,0 0-4 16,6 0-3-16,2 0 0 15,-1 0-2-15,1 0 2 16,1 0-1-16,-1 0 0 16,0 0 1-16,-2-2-7 0,0-1 7 15,-2 3 0 1,0 0 5-16,-3-3-3 0,-2 1 8 15,0 0-10 1,-3 0-3-16,1-1-3 0,-3 3 6 16,3-3 0-1,-3 3 5-15,2-2-4 0,-1 0 17 16,-1 0-18 0,1 2 0-16,-1-2 18 0,3 0-17 15,-1 1 8-15,4-2 17 0,-2-1-16 16,3 2 3-1,4-2-13-15,1 2 0 16,2-3 4-16,0 2-4 16,4 1 0-16,0-3-7 0,2 1 16 15,3 3 0 1,4-3-9-16,1-1-7 0,1 1 6 16,0 3 1-1,-2-3-1-15,2 0 0 0,3 2 2 16,0-2-5-1,-1 1 4-15,3 2 0 0,-5-2-6 16,2 2 6-16,-3 1 0 16,-1 0 0-16,-5 0 1 15,1 0 5-15,-5 0-6 16,-2 0 0-16,0 0 0 16,-2 0 0-16,0 0-6 15,-5 0 5-15,0 0-20 0,-4 1 20 16,-2-1-8-1,0 3 8-15,-3-3-14 0,0 0 14 16,1 0 1 0,-4 0-1-16,1 0 7 0,3 0-5 15,-5 0-1 1,2 0-4-16,0 0-4 0,-2 0 16 16,4 0-5-16,-1 0-3 0,3 0-1 15,-1 0-7 1,1 0 8-16,-2 0-20 0,-1 0 10 15,1 0 3 1,-5 1 7-16,2-1-1 16,-4 3 1-16,1-1 8 15,-3 0-8-15,-2-2 0 16,3 2-1-16,-3-2 8 16,0 0-6-16,0 0-1 0,0 0 0 15,3 0-6-15,4 0 6 16,0 0 0-16,2 0 0 15,3 0 7 1,1 0-6-16,3 2-1 0,0 0 0 16,2-1-6-16,3 2 6 15,-2-2 0-15,0 2-1 16,-2-2 7-16,-1-1-5 16,-3 3-1-16,1-1 1 15,0-2 6-15,-5 2-7 16,0 0-7-16,-2 1-1 15,-3-1 16-15,0 1-4 16,-2-1-4-16,-2 0 0 16,5 0 0-16,-1-1 6 15,5 2-6-15,3-3 0 16,1 2 11-16,1 1 4 16,1 0-15-16,2 0 6 15,-2 0 7-15,-1 1-13 0,1-2 0 16,-1 2-1-16,0 0 0 15,0-1 1-15,1 2 0 16,1-1 1-16,-3-1-7 16,-1 2 6-16,-1-1-6 15,-2 0 5-15,3 0 2 16,-3-2-1-16,0 0 0 16,3-2-6-16,1 2 6 15,5 0 0-15,1-2 2 16,-2 1-2-16,4 2 1 0,-1 1 7 15,-2-2-8 1,2 2 0-16,-2-2-6 0,0 3 8 16,3-5-2-1,-6 5 0-15,3-1 1 0,-2-1 11 16,-2-3-12 0,-1 5 0-16,-1-3 6 0,-3 2 0 15,3-2 2-15,-4-1-8 16,3 2 0-16,-1 0 3 15,-1-3-3-15,2 0 0 16,-5 0 0-16,4 0 6 16,-3 0 2-16,-3 0-8 15,3 1 1-15,1-1 5 16,-4 2-6-16,3-2 0 16,0 2 3-16,0-2 4 0,0 0-5 15,2 0-2-15,0 0 0 16,2 0 2-16,2 0-2 15,2 0 0-15,0 0-1 16,1 0-1-16,5 0-6 16,0 0 0-16,2 0-22 15,2 0 29-15,0 0-9 16,0 0 5-16,0 0 4 16,1 0 2-16,1-2 3 15,-2-1-4-15,2-3 0 0,-4 3-3 16,-1-1 3-1,-4 0 0-15,-4 1 35 0,-12-2 7 16,-6-2-7 0,-12 7-18-16,-11-5 25 0,-4 3-42 15,-6-5-1 1,-17 0-86-16,-2-1-166 0</inkml:trace>
  <inkml:trace contextRef="#ctx0" brushRef="#br0" timeOffset="19742.91">4545 12497 235 0,'0'0'215'0,"0"0"-150"15,0 0-13-15,0 0 33 16,0 0 44-16,0 0 22 15,0 0 13-15,-12 2-47 16,12-2-23-16,-2 0-71 16,-2 0-17-16,-1 0-7 15,-3 0 1-15,-2 0-28 16,-1 0 15-16,1 0 13 16,-4 0 28-16,1 0-15 15,-1 0-5-15,-1 0-4 16,-3 4-4-16,0-1-23 15,2 2 14-15,1-3 9 16,3 1-7-16,4-1 7 16,1-2 0-16,3 0 5 15,2 3-5-15,2-3 0 16,0 1-2-16,0-1-53 0,2 3 21 16,17 1 22-1,10 0 12-15,9 0 33 0,9 0-25 16,9-2 0-16,4 2 14 0,7-3-15 15,0 1 12 1,3 0-19-16,-4-2 7 0,-1 3-14 16,1-3 7-1,-1 0 0-15,2 0 0 16,-3 0-6-16,4 0 6 16,-4 0 0-16,1 0 1 15,1-5-3-15,-1 2 0 0,-1-1 2 16,2 2 0-16,-4-1 2 15,-1 3-2-15,-1 0 0 16,2 0 0-16,-2 0 1 16,3 0 7-16,-3 0-9 15,0 0 1-15,-2 3 0 16,-3-1 9-16,1 0-9 16,0 0 0-16,-2-1-4 0,-1 1 5 15,0-2-1 1,-4 2 0-16,1-2 1 15,-4 0-5-15,-3 3 4 16,1-3 0-16,-2 2 12 16,1 0-12-16,-3 1 10 15,2 1-10-15,1 1 0 16,1-3-6-16,1 1 7 16,-1 2-1-16,1-3 5 0,-1 2-4 15,-3 0-2-15,-3 1 1 16,0-2 0-16,-3 1-3 15,-2-2 3-15,3 0 0 16,-2 0 5-16,0-2-3 16,1 1 11-16,-2-1-13 15,1 0 0-15,-1 0 12 16,3 0-11-16,2 0 14 16,2 0-15-16,4 0 1 15,1 0 6-15,1 0-7 16,2 0 1-16,-2 0-3 0,1 0 2 15,-3 0-7 1,4 0 0-16,-3 0 14 0,-1 0 0 16,3 0-7-1,2 0 0-15,0 3 0 0,-1-1 0 16,4 0 0 0,0 2-7-16,-2-3 17 0,2 2-6 15,2 1-4-15,1 0 0 16,1 0-5-16,5-2 13 15,-4 1-10-15,3-3 2 16,-2 3-20-16,0-3 20 16,-2 0 0-16,-3 0 0 15,-6 0 3-15,0 0-2 16,-7 0-1-16,-3 0 0 0,0 0 1 16,-4 0 9-1,1 0-10-15,-3 0 1 0,2 0 11 16,-2 0-12-16,1 0 8 15,-3 0-8-15,2 0 0 16,-4 0 9-16,-1 0-8 16,1 0-1-16,-5 0 1 15,3 0-1-15,-3 0 10 16,3 0-10-16,2 0 0 16,4 0 1-16,2 0-1 15,3 0 0-15,6 0-1 0,3 0 2 16,1 0 3-1,6 0-4-15,4 0-2 0,4 0 1 16,2 0 1 0,3 0-12-16,1 2 12 0,4 0 0 15,1 0 12 1,0 2-12-16,3-2-4 0,-3 2-5 16,0-2 9-1,-1 0 0-15,-3 1 0 0,-3-3 1 16,-1 0 10-16,-3 0-11 15,0 3 0-15,-4-3 12 16,0 0-11-16,-3 0 0 16,-4 0 10-16,3 0-4 15,-4 0 23-15,1 0-15 16,3 0-2-16,-1 0 29 16,0-3-40-16,-4 0 5 0,-2 1-7 15,0 0 7-15,-6 0 2 16,1 2-9-16,3 0 0 15,-1 0-8-15,0 0 8 16,5 0-1-16,0 0 0 16,4 0 1-16,1-2-7 15,2 0 7-15,0 1 0 16,2-2-7-16,2 3 7 16,0 0 0-16,3 0-1 15,-1 0-8-15,2-2 0 16,1 2 9-16,-3 0-31 0,2-2 30 15,-4 2 2 1,-2-2 1-16,0-1-2 16,-5 3 0-16,-2 0 0 15,-2 0 0-15,0 0 0 16,0 0-3-16,-1-1 10 16,1 1-6-16,2-2-1 15,0-3-4-15,1 4 4 0,0-3 0 16,2 2-6-16,-3 0 6 15,2-1 1-15,3 2 3 0,-1-1-4 16,1 0 0 0,3 2-9-16,1-2 10 0,0 2-1 15,5 0 4 1,-1 0-3-16,3 0-1 0,2 0 0 16,2 0 1-16,2 0-13 15,3 0 8-15,1 0 4 16,2 0 1-16,2 0-1 15,2 0-22-15,2 0 21 16,-1 0-17-16,-2 0 1 16,1 0 17-16,1 0-9 15,-2 0 9-15,1 0-53 16,-2 0 52-16,0 0-20 16,1 0 14-16,-5 0-9 15,2 0 13-15,-4 0-4 16,3 0 5-16,-3 0-21 15,4 0 21-15,-2 0 2 16,-2 0 0-16,1 0-2 16,-3 0 2-16,1 0 0 15,-3 0-1-15,0 0 8 16,-3 0-10-16,-1 0 3 16,1 0 0-16,-6 0 6 0,-3 0-6 15,-1 0 0-15,-3 0-2 16,-3 0 5-16,-2 0-4 15,2 0 1-15,-4 0 0 16,-3 0-3-16,-1 0 3 16,-1 0-1-16,-4 0 0 15,1 0 2-15,-3 0 3 0,3-2 5 16,1 2-9 0,-2-3 10-16,8 3-1 0,2 0-8 15,4 0-1-15,4-1 1 16,3-1 2-16,3 0-3 15,1 0 0-15,3 0 10 16,2 2 9-16,2-2 3 16,4-1-22-16,3 3 13 15,3 0-6-15,0 0-7 16,6 0 2-16,0 0 6 16,4-3-7-16,-1 1 25 15,1 0-25-15,-3-3 5 16,1 4 25-16,-2-1-30 15,0 0 18-15,0-1-14 16,-4 0 3-16,0 1-6 16,0 0-2-16,-4 2 0 15,-1-3 8-15,-2 1-2 16,0 0 7-16,-6 1 0 16,1-1-11-16,0 0 20 15,-1 2-22-15,-2-2 2 0,-1-1-4 16,0 1 4-16,-1-1-2 15,1 1 0-15,-3 0 16 16,-2 0-20-16,0-1 4 16,-4 3 0-16,0-1 1 15,-4 1-1-15,-4-2 0 16,4 2-1-16,-3 0 11 16,0-2-8-16,0-1-2 0,3 2 0 15,-2-2-5-15,4 2 6 16,0-2-1-16,-2 2 0 15,4-2 6-15,0 1-8 16,2 2 2-16,2-1 0 16,1 1-6-16,1 0 7 15,0 0-1 1,1 0 0-16,1 0 1 0,-1 0 10 16,-1 0-11-16,0 0 0 15,4 0 7-15,-2 0-7 16,3 0-10-16,-3 0 9 15,1 0-2-15,-3 0 3 16,3 0 0-16,-3 0 0 16,2 0-10-16,-7 0 10 15,-4 0 0-15,1-2 0 16,-4 0 2-16,-4-1 9 0,1-1-11 16,2 3-5-1,-2-3 4-15,-3 2 2 0,1-1 5 16,-1 1-6-16,1 0 0 15,-3 1-3-15,3 1 3 16,-3-2 0-16,0 0-6 16,3 0 12-16,2-1-4 15,0 2-2-15,1-2 0 16,2 2 6-16,1 1-6 16,1-3 1-16,-2 2-10 15,2-2 21-15,-6 2-15 0,2-2 3 16,-6 1 0-1,-2 0-7-15,0 0 14 0,0 1-7 16,1-1 4 0,1 2 4-16,0 0 0 0,1 0-8 15,1 0 0 1,-1 0-3-16,1 0 3 0,-1 0 0 16,-1-2 0-16,-2 2 11 15,0 0-11-15,-4 0 0 16,-1 0 0-16,1 0-8 15,-3 0 10-15,-2 0-2 16,1 0 0-16,-1 0 1 16,-2 0 4-16,0-3-5 15,2-1 0-15,-2 2 6 16,2-1-6-16,-2-2-1 16,0 3 1-16,-2 0-6 0,0-1-11 15,-5 0 15-15,0-1 2 16,1 3 5-16,-1-4-3 15,1 3-2-15,0 0 0 16,0 2-5-16,-3 0 4 16,-5 0 1-16,-1 0 0 15,-7 0 0-15,-3 0-1 16,-2 0 0-16,-2 0-7 16,0 0-87-16,0 0-80 0,-10-2-220 15</inkml:trace>
  <inkml:trace contextRef="#ctx0" brushRef="#br0" timeOffset="27442.98">10476 13343 20 0,'0'0'259'16,"0"0"-179"-16,0 0 39 15,0 0 32-15,0 0 67 16,0 0-95-16,25-34-61 15,-25 34 45-15,0 0 6 16,0 0-14-16,0 0 27 16,0 0-10-16,0 0-40 15,0 0-18-15,0 0-29 16,0 0-4-16,-2 0-6 16,0 0-13-16,-3 0 19 15,-4 0-25-15,-4 0-2 16,-5 0 1-16,-4 5 1 0,-5 4 16 15,3-1-16-15,3 0 0 16,4-1 1 0,5-2-1-16,8-1-1 0,2-2-11 15,2 1-26-15,8 4 37 16,26 1-22-16,38 4 23 16,38 0 31-16,49 4-29 15,24-4-1-15,11-2 5 16,-1-2-4-16,-7 0 9 0,6 1-11 15,-5 0 8 1,-2 1-2-16,-9-2-6 0,-6-8-1 16,-12 0-18-1,-13 0 12-15,-32-10-5 0,-24-2 12 16,-29 0 0 0,-10 0 6-16,-6-1 11 0,-3 1-5 15,-6-2 33-15,-18 7-26 0,-14 1 49 16,-3 2-11-1,-13 0-57-15,-25 2-22 16,-51 2-160-16,6 0-63 16,-2 10-148-16</inkml:trace>
  <inkml:trace contextRef="#ctx0" brushRef="#br0" timeOffset="27852.9">10958 13612 1232 0,'0'0'114'16,"-125"5"-114"-16,56-3-100 16,0-2 100-16,16 0 172 15,12 0-87-15,12 0-58 16,12 0-8-16,5 0-16 16,8 0 26-16,4 0-25 15,0 0-4-15,0 0-7 16,18 0-9-16,20 0 16 15,33 0 55-15,49 0-21 16,65 0-1-16,41 0-22 16,21-10-1-16,7-2 9 15,-18-2-19-15,1 2 0 16,-15 2 0-16,-14-2 1 16,-19 4-2-16,-28-2 0 0,-40 2 1 15,-35 2 15-15,-33 2-14 16,-15-1 17-16,-4 2 35 15,-8-1-22-15,-3 2 30 16,-13 0-5-16,-8 2-9 16,-2 0 48-16,0 0-68 15,0 0-27-15,-2 0-9 16,-15 0-95-16,1 0-120 16,-1 0-311-16</inkml:trace>
  <inkml:trace contextRef="#ctx0" brushRef="#br0" timeOffset="32988.11">2008 6994 811 0,'0'0'104'15,"0"0"-104"-15,0 0 0 16,0 0 10-16,0 0 64 0,0 0 47 15,-54-44-3 1,52 38-71-16,2 2 48 0,-2 0 45 16,2 0-64-16,0 2-29 15,0 0-30-15,0 1-5 16,0-5-2-16,0 5-3 16,0-1 8-16,0 2-15 15,0-2 1-15,0-2 22 16,0 1 8-16,0-2 1 15,0 1 12-15,0-4-28 16,0 2 34-16,0-2-6 16,0 0-43-16,0 1 31 15,0 4-25-15,0 1 38 16,0 2 4-16,0 0-36 16,0 0 17-16,0 0-30 0,0 0-24 15,0 3 24-15,0 14-27 16,6 7 27-16,4 8 0 15,1 1 7-15,3 2-1 16,-2 0-6-16,-1-6 0 16,3-3-3-16,-5-5 4 15,2-3-1-15,-4-4 0 16,2-2 6-16,-5-5-6 16,0-3 0-16,-2 1 0 0,1-5 9 15,0 0-8-15,3 0 16 16,9 0-2-16,12-23 1 15,18-9 20-15,18-14-26 16,30-24-9-16,34-20 15 16,29-15-15-1,-11 9 13-15,-27 26-14 0,-36 28-4 16,-22 18-15-16,3 4-9 16,0 4-58-16,-6 16-76 15,-18 0-181-15,-28 0-441 0</inkml:trace>
  <inkml:trace contextRef="#ctx0" brushRef="#br0" timeOffset="41903.08">8680 8075 329 0,'0'0'170'0,"0"0"-99"16,0 0-61-16,0 0-10 0,0 0 0 15,0 0 7-15,-16-14-3 16,16 11-4-16,-2 3 0 15,-3 0 0-15,1-1 0 16,-2-1 0-16,-1 2 0 16,-3-2 1-16,0 2 31 15,-1-2 35-15,-1 0-15 16,1-2-6-16,3 2 6 16,-4-2-33-16,1 2 7 15,-1 0-2-15,2-1 14 0,-1 2 1 16,1-1-10-1,4 0 27-15,-1 0-36 0,3 0-1 16,0-1 16 0,1 3-2-16,3 0 18 0,0 0-42 15,0 0-1 1,0 0 8-16,0 0-6 0,0 0 8 16,0 0-18-1,0 0 1-15,0 0 9 0,0 0-10 16,0 0 0-16,0 0 15 15,0 0-14-15,3 0 28 16,5 0-29-16,3 0 2 16,3 0 12-16,5 0-12 15,6 3 27-15,4-3 5 16,7 0-26-16,2 0 25 16,4 0-33-16,0 0 2 0,3 0 9 15,-3 0-11-15,1 0 0 16,-5 0 0-16,-3 2 1 15,-3-2 5-15,-1 2-6 16,-4 2 0-16,-1-3-6 16,1 4 7-16,-2-3-1 15,-3 0 0-15,0 0 7 16,-1-2-4-16,-4 2-3 16,3-2 0-16,-2 2-4 0,0 0 4 15,2-2-1 1,-1 2 1-16,2-2 0 0,-3 0 5 15,-3 2-5 1,-1-2-2-16,-1 2-5 0,-1 0 8 16,1-1-1-1,2 2 0-15,1-3 3 0,4 3-2 16,4-2-1 0,1-1 0-16,4 1 0 0,0-1 2 15,2 0 1-15,5 3-3 16,4-3 0-16,0 0 2 15,4 0-2-15,-1 0 0 16,1 2-2-16,1-2 4 16,-3 0-1-16,4 0-1 15,-2 0 0-15,-5 0 8 16,4 0-8-16,-7 0 0 16,-3-2-1-16,-2 2 9 15,-4-3-6-15,-4 2-2 16,-1 0 0-16,-7-2 11 0,2 3-10 15,-9-3 14-15,-1 3 20 16,-5 0-20-16,0 0 34 16,-2 0-20-16,0 0-13 15,0 0 31-15,0 0-21 16,0 0 4-16,0 0-19 16,0 0 2-16,0 0-26 15,0-1-3-15,-6-1-134 16,-13-4-456-16</inkml:trace>
  <inkml:trace contextRef="#ctx0" brushRef="#br0" timeOffset="66907.98">2155 4858 760 0,'0'0'173'16,"0"0"-131"-16,0 0-20 0,0 0 33 16,0 0 48-1,0 0-2-15,0-56-68 0,0 46 5 16,2-2 26-16,-2 2 26 15,0 1-42-15,0 2 8 16,0 3-40-16,0 0 0 0,0 1 5 16,0 3-12-1,0 0 36-15,0 0-26 0,0 0 3 16,0 0 11 0,0 0-21-16,0 0 13 15,2 0-25-15,-2 0-14 0,0 0 8 16,3 13 0-16,-1 9 6 15,2 7-2-15,1 5 4 16,0-1 2 0,1 4-4-16,1-6 1 0,-1 0 5 15,2-7-6-15,-4-1 0 16,0-9-1-16,0-2 2 16,1-5 9-1,-3-5-10-15,2-2 0 0,6 0 20 16,7-12 18-16,19-23 37 15,17-19-32-15,39-29-43 16,40-34 17-16,39-17-17 16,12-3 6-16,-11 22 0 15,-39 34-5-15,-44 29-1 16,-24 16 0-16,-16 10 0 16,1-2 3-16,-6 4-3 15,-7 2 1-15,-12 7 34 0,-13 7-25 16,-10 5-10-16,-2 3 0 15,-2 0-63-15,-16 0-118 16,-9 1-438-16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28:13.138"/>
    </inkml:context>
    <inkml:brush xml:id="br0">
      <inkml:brushProperty name="width" value="0.05292" units="cm"/>
      <inkml:brushProperty name="height" value="0.05292" units="cm"/>
      <inkml:brushProperty name="color" value="#FF0000"/>
    </inkml:brush>
  </inkml:definitions>
  <inkml:trace contextRef="#ctx0" brushRef="#br0">24629 5217 218 0,'0'0'329'16,"0"0"-163"-16,0 0-85 15,0 0-28-15,0 0 41 16,0 0-35-16,0-6-33 16,0 6 3-16,0 0 25 15,0 0 18-15,0 0-23 16,0 0-18-16,0 0 11 16,0 0-41-16,0 0 0 15,0 0 9-15,0 0-1 0,-4 0-7 16,-1 0-2-16,1 0 0 15,-2 0 3 1,-2 0 9-16,2 0-9 0,-1 0 8 16,-1 2-5-16,-2-2 29 15,1 3-28-15,1-3 9 16,-4 1 28-16,3-1-24 16,-1 3 6-16,-2-3-17 15,1 1-9-15,2-1 21 16,3 3-21-16,-1-3 0 15,4 0 1-15,3 1 5 16,0-1 9-16,0 0-12 16,0 0 4-16,0 3 31 0,0-3-24 15,0 0-6 1,0 0 3-16,10 0-9 0,5 0 22 16,3 0-24-16,9 0 6 15,7 0 0-15,3 0-6 16,5 0 1-16,8 0-2 15,1 0 11-15,2 0-1 16,1 0-9-16,-1 1 0 16,1 1-2-16,-1 0 11 15,1 3-9-15,-3-3 0 16,3 0 6-16,-4-1-7 16,2 1 1-16,0 0 0 15,-4-2-6-15,4 2 12 0,-3-2-6 16,-1 3 0-1,2-3 6-15,1 2-11 0,2-2 5 16,1 0 0-16,2 0-4 16,0 0 10-16,0 0-6 15,-4 2 0-15,4-2 0 16,-2 0-5-16,0 1 5 16,-4 1 0-16,0 3-1 15,-6-2 7-15,3 1-6 16,-5 0 0-16,1 0 0 15,-1 1 2-15,-4-1-2 16,2 1 0-16,-2 0 0 16,-2-1 7-16,-1-1-6 0,4-1-1 15,-4 3-3-15,5-3 2 16,3 0 1 0,1-1-7-16,0-1 6 15,6 3 2-15,-3-1 6 0,-1-2-7 16,1 0 0-16,-2 2 2 15,-2-2-2-15,1 0 0 16,3 0 0-16,-1 0 1 16,1 0 5-16,0 0-6 15,2 0 0-15,0 0 24 16,0 0-24-16,3 0 10 16,-2 0-10-16,2 0 6 0,-1 0 0 15,0 1-6-15,0 2 0 16,-1-2 1-16,-2 2-1 15,2-1 11-15,-3 0-11 16,-1-1 7-16,2 2 0 16,-2-1-5-16,-1 0 2 15,1 0-4-15,2 0 12 16,0-2 2-16,4 0-14 16,-1 0 1-16,3 0 21 15,-1 0-22-15,0 0 7 16,-1 0-7-16,1 0 12 15,-4 0-4-15,0 1-8 16,-2-1 0-16,-2 0 2 0,1 0-2 16,1 0 0-1,0 0 0-15,0 0 10 0,-1 0-1 16,-1 0 4-16,2 0 1 16,2 0 12-16,0 0-26 15,2 0 14-15,1 0-14 16,1 0 1-16,-1 0 8 15,-4 0-9-15,2 0 0 16,-2 0-1-16,2 0 2 16,-3 0 12-16,-3 0-13 15,0 0 0-15,1 0 6 16,-3 0 1-16,3-1-6 16,-3 1 5-16,3 0 1 15,0-2 7-15,-4 0-14 16,2 0 2-16,2 0 5 0,-3-2-7 15,3 2 0-15,0-3 0 16,1 4 7-16,1-5 2 16,2 1-9-16,4 2 0 15,1-1 0-15,2-1 0 16,0 0 0-16,2 1 0 16,-3-1 2-16,-1 2 3 15,-3-1-5-15,-2-1 0 16,0 1 17-16,-5 0-17 15,1 3 13-15,-3-3-13 16,-1-1 7-16,-3 3 3 16,-1-1-10-16,-3 1 0 0,1 2-2 15,0-2 10 1,-2 2-7-16,0 0-1 0,1-3 0 16,-1 3-6-1,0 0 6-15,1-2 0 0,-1 0 0 16,0 0 6-16,-2 1 0 15,-4-1-4-15,-2-3 13 16,-2 3 22-16,-11-2-24 16,0 3-4-16,-5-2 10 15,-3 3-19-15,-4-1 31 16,0-2-31-16,-42-12-16 16,-12 0-80-16,-10-10-584 0</inkml:trace>
  <inkml:trace contextRef="#ctx0" brushRef="#br0" timeOffset="4663.88">2764 6082 523 0,'0'0'345'0,"0"0"-241"16,0 0-78-16,0 0 37 15,0 0 57-15,0 0-73 0,24-4-19 16,-15 0-11-16,-3 0-2 16,4 0 54-16,-4 2-31 15,-1 0 0-15,-3 0 18 16,-2 2-19-16,2 0-4 16,-2 0-2-1,0 0-31-15,0 0 32 0,0 0-32 16,2 0 1-16,0 0 11 15,1 0-12-15,4 0 0 16,4 0-1-16,4 0 2 16,7 0 4-16,5 0-5 15,7 0 0-15,1 0-3 16,8 0 5-16,1 0-2 16,6 0 0-16,1 0 0 15,2 0 0-15,1 2 0 16,2 0 0-16,0 0-2 0,-1-1 8 15,-2 2-5-15,1-1-1 16,-3 0 0-16,0-2-4 16,-4 1 4-16,-3-1-1 15,-1 0 0-15,-1 0 1 16,1 0 9-16,-3 0-9 16,2 0 0-16,1 0-11 15,-1 0 12-15,-1 0-1 16,-1 0 0-16,-3 0 1 15,-1 3 7-15,-1-2-8 16,-4 4 0-16,4-3-2 0,-4 2 2 16,4-2 0-1,-1-2-6-15,1 2 11 0,1-2-5 16,-1 0 0 0,0 0 0-16,-2 0 0 0,2 2 1 15,-1-2-1-15,-1 1 0 16,0 1 1-16,-1-2-7 15,1 0 7-15,-2 2-1 16,-2-2 3-16,2 0-3 16,-2 3 0-16,0-3-1 15,0 0 1-15,-2 0 3 16,0 0-3-16,-2 2 0 16,-4 0-9-16,4-2 18 0,-2 0-2 15,1 0-7-15,-2 0-6 16,-2 0 6-1,1 0 0-15,-2 0 0 16,2 2-6-16,-1-2 12 16,1 0-3-16,2 0-3 0,2 0 0 15,-1 0-3-15,1 0 3 16,2 0 0-16,-1 0 0 16,1 0 3-16,2 0 9 15,0 0-12-15,0 0-2 16,4 0 1-16,-2 1 2 15,5 1-1-15,3 1 0 16,0-1 0-16,3-2 14 16,1 2-14-16,-1 0 0 15,3 0 5-15,-3-1-4 16,0 2-2-16,1-3 1 16,-1 2 0-16,-1 0 0 15,1-2 0-15,-4 1 0 16,2 2 1-16,0-3 8 0,0 2-2 15,-2-2-7 1,0 2 0-16,0-2-3 0,0 0 4 16,-3 0-1-16,2 0 11 15,-4 2-10-15,0 1 15 16,-2-3-16-16,1 0 1 16,-1 0 14-16,-2 0-15 15,2 0 0-15,-2 0 0 16,0 0 8-16,-2 3-4 15,0-3-4-15,-1 0 0 0,0 0 9 16,-1 0-8 0,0 0-1-16,0 0 3 0,1 0 3 15,-2 0 5-15,5 0-11 16,0 0 0-16,7 0 8 16,7 0-8-16,1 0 48 15,7 0-25-15,5 0-23 16,0 2 24-16,4 4-24 15,3-3-2-15,-1 2-8 16,3 2 20-16,-3-4-10 16,0 1 0-16,1 2 0 15,-3-2 3-15,-2-1-3 16,-2 2 0-16,0-3-1 16,-6 0 2-16,2-2 5 15,-3 0-6-15,-2 3 2 0,-2-3-10 16,-1 0 8-16,-1 0 0 15,-1 0-1-15,0 0 2 16,1 0 4-16,1 0-5 16,1 0 0-16,-1 0-4 15,5 0 4-15,0 0 0 16,2 0 0-16,1 0 1 16,-1 0-3-16,2 0 2 15,1 0 0-15,4 0-1 16,-2 0 7-16,4 0-7 15,0 0 1-15,1 0 0 16,-1 0-2-16,-2 0 2 16,-1 0 0-16,1 0-1 0,-2 0 2 15,-2-3 5 1,-1 3-6-16,-2 0 0 0,1-2-6 16,-1 2 6-16,-2-2 0 15,0 2-1-15,-2-2 10 16,-3-1-10-16,0 3 1 15,-1-3 0-15,-1 1-6 16,1 0 6-16,-3 0 0 16,-2 0-1-16,-1 0 2 15,2 2 0-15,-1 0-1 16,-1 0 0-16,1 0-3 16,3 0 4-16,-1-2-1 0,-3 2 0 15,4-2 0 1,-3 2 0-16,2 0 0 0,0 0 0 15,2 0-1-15,0 0 2 16,3 0 3-16,2 0-4 16,-2 0 0-16,1 0-4 15,3 0 4-15,1 0 0 16,-2 2 4-16,4 0-4 16,-1 0 0-16,2 0-2 15,1-2 2-15,0 0 1 16,-1 0-1-16,0 0-1 15,3 2 0-15,0-2 2 16,2 0-6-16,-2 0 5 16,2 0 0-16,-2 0-7 15,-1 0 7-15,-2 0-8 0,1 0 7 16,0 0-1 0,-1 0 1-16,-2 0 1 0,3 0-3 15,-2 0-12-15,0 0 15 16,2 0-1-16,2 0-6 15,0 0 1-15,2 0-1 16,0 0 7-16,2-2-2 16,2 0-4-16,1 0 12 15,1 0-5-15,1 0-1 16,2-1 0-16,-1 3-4 16,4-3 4-16,-1 1 0 15,0 0 1-15,1 2 7 16,-4 0-8-16,1 0 0 0,0 0-4 15,-3 0 2 1,1-2 2-16,-1 2 0 0,2-3-6 16,-2 1 12-16,-2 1-5 15,1 1-1-15,-1 0 0 16,-2-2-6-16,1 2 6 16,-1 0 0-16,0-2-1 15,2 2 7-15,-1-2-6 16,1 0 0-16,-2 2 0 15,2 0-1-15,-1 0 1 16,1 0 0-16,-2 0-1 16,3 0 10-16,-3 0-15 0,2 0 6 15,-2 0 0 1,3 0-1-16,1 0 10 0,-1 2-12 16,-1 2 3-16,4-1-3 15,-4 4-3-15,0-3 6 16,-2 2 0-16,3-2-6 15,-3 0 15-15,0 2-10 16,0-3 1-16,1 2 0 16,-3-1 1-16,-1-1-1 15,1 0 0-15,0 1-1 16,0-2 2-16,0 0 3 16,2 0-4-16,-4-2 1 15,2 1-8-15,0 2 7 16,-2-1 0-16,-1 0-1 15,1 0 9-15,0 1-10 16,0-3 2-16,-1 0 0 16,4 0 7-16,-1 3-7 0,-4-3-1 15,4 2-1-15,-2 0 0 16,-2-2-4-16,2 2 6 16,2-2 0-16,0 0-4 15,-1 2 10-15,1-2-5 16,2 2-1-16,-2-2 1 15,1 0-3-15,-4 0 2 16,3 0 0-16,3 0-7 16,-3 0 14-16,4 0-1 15,-2 0-6-15,3 0 0 16,-3 0 4-16,0-2-3 16,0 2-1-16,0 0 2 0,1 0 10 15,-1 0-4-15,-2-2-8 16,2 2 0-16,0 0 8 15,-2-2-7-15,-3 2 5 16,1 0-6-16,-4-2 12 16,1 0 4-16,-4-1-16 15,0 3 0-15,-2-3 11 16,0 1-10-16,-5-2-1 16,3 0 0-16,-3 2 3 15,1-2 3-15,-3 0-6 16,2 1 0-16,1-4 2 15,-4 2-1-15,3 2 5 0,1-3-6 16,1 2 0 0,2 0 11-16,0 1-11 0,1-2 0 15,-3 1-1-15,3 1 8 16,0 0 5-16,-2 1-12 16,-1-2 0-16,1 2 23 15,-1-1-22-15,-1-2 5 16,1 1 4-16,-1 1-3 15,-1 0 11-15,2 1-18 16,1-1 0-16,0 3 8 16,2-1-7-16,2-1-1 15,-3 0 0-15,2 2 1 16,-6-2 6-16,-5 0-6 16,-3-3 15-16,-7 2 39 0,-7-1-29 15,-7-1 8-15,-1 2 3 16,-6-1-36-16,-2 2 43 15,1-1-42-15,-1 0-2 16,-2 1 8-16,1-1-2 16,2 2-3-16,-1-2-3 15,0 2-2-15,3-1-13 16,-1 0 15-16,0 2-42 16,-4-3-26-16,-2 0-60 15,-12-4-108-15,-15-2-259 0</inkml:trace>
  <inkml:trace contextRef="#ctx0" brushRef="#br0" timeOffset="6046.32">1765 4782 670 0,'0'0'233'0,"0"0"-76"16,0 0-2-16,0 0 3 0,0 0-7 15,0 0-45-15,35-18 43 16,-35 17-25-16,2-1-33 15,1-3-13-15,0 3-21 16,-3 0-8 0,2 2-24-16,-2 0-24 0,2 0 36 15,-2 0-27-15,2 0-9 16,-2 0 10-16,2 0-4 16,3 0-14-16,1 4 7 15,3 15 0-15,7 8 15 16,0 5-14-16,1 6 7 15,4 1-8-15,-6-3 14 16,3-4-10-16,-5-3-4 16,-1-3 0-16,-4-9 0 15,1-5 0-15,-5-6 0 0,-2-2-1 16,2-4 2-16,0 0 21 16,9-14-11-16,14-20-4 15,15-22 9-15,32-32-16 16,28-30 0-16,34-17 0 15,-4 13 0-15,-23 32 6 16,-27 31-5-16,-17 21 0 16,4 3 23-16,4-4-16 15,-1 5 11-15,-17 10-19 16,-14 10 10-16,-16 5 0 16,-14 5-10-16,-7 4-7 15,-4 0 6-15,0 0-35 16,-2 4-16-16,-38 9-64 15,-1-1-248-15,-1-6-954 0</inkml:trace>
  <inkml:trace contextRef="#ctx0" brushRef="#br0" timeOffset="9671.94">1863 7108 1033 0,'0'0'155'16,"0"0"-125"-16,0 0 1 15,0 0 83-15,0 0-17 16,0 0-30-16,60-112-29 16,-50 98 60-16,-2 2 18 15,-4 2-21-15,1 3-5 16,-5 4-45-16,0 1-4 16,0 2-22-16,0 0-12 15,0 0 2-15,0 5-9 0,2 12 0 16,2 9 12-1,-1 6-12-15,2 4 12 0,-3 4-12 16,2-2 1-16,-2 1 10 16,0-5-11-16,1-2 0 15,-1-4 3-15,0-4-1 16,2 0 5-16,-2-5-7 16,4 0 0-16,-4-3-6 0,0-4 6 15,0-4 0 1,0-5-1-16,0 0 13 0,-2-3 3 15,5 0 4 1,3 0 24-16,9-17 36 0,12-15-64 16,13-14-13-1,13-13-2-15,10-12 11 16,5-4-5-16,3-4-6 16,0 5 0-16,1 6-4 15,-1 8 4-15,-3 4 0 0,-5 7 0 16,-5 5 1-16,-7 10 4 15,-8 6-5-15,-12 6 0 16,-6 8-5-16,-10 4 11 16,-7 4-3-16,-4 4-3 15,-4 0 1-15,1 2-7 16,-3 0 6-16,0 0 0 16,2 0 0-16,-2 0 1 0,0 0-2 15,0 0-14-15,0 0-93 16,0 0-78-16,-13 2-195 15,-10 2-398-15</inkml:trace>
  <inkml:trace contextRef="#ctx0" brushRef="#br0" timeOffset="17943.06">15898 7557 591 0,'0'0'143'16,"0"0"-88"-16,0 0-9 15,0 0 35-15,0 0 9 16,0 0 5-16,-6-9-21 15,6 7-31-15,0-3-31 16,0 0 41-16,0 1-29 16,0 0-16-16,-4 1 13 15,-2 2 6-15,-3-2 24 16,-1 3-48-16,-4 0 8 0,1 0-3 16,-3 0-8-16,3 0 0 15,-1 0 3-15,3 0-3 16,2 0 7-16,2 0-6 15,5 0 11-15,0 0 36 16,2 0-19-16,0 3 7 16,0-3-5-16,0 1-30 15,2 2 12-15,5-2-13 16,2 2 0-16,2 1-2 16,3-1 2-16,3 1 0 15,1 1-1-15,1-1 4 16,4 0 5-16,4 0-8 15,2-3 0-15,4 2-2 16,5-2 3-16,1 1-1 16,3-2 0-16,-1 3 1 0,0-3 5 15,1 2-6-15,1-2 0 16,-1 0 0-16,0 0 2 16,-1 0 2-16,1 0-4 15,-2 0 0-15,-2 0 0 16,-4 0 0-16,-3 0 0 15,-2 0-7-15,-2 0 19 16,-4 0-12-16,0 0 0 16,2 0 0-16,-3 0-4 15,2 0 4-15,1 0-1 16,-1 0 0-16,3 0 2 16,2 0 2-16,2 0-3 15,1 0 0-15,3 0-4 0,-2 0 4 16,3 0-1-16,3 0 0 15,-6 0 1-15,2 0-5 16,-1 0 5-16,-3 2 0 16,0-1-3-16,-2 2 3 15,2-2 0-15,-2 2 0 16,0-3 1-16,3 0 5 16,1 0-6-16,5 0-3 15,2 0 3-15,2 0 0 16,3 0 0-16,4 0 0 15,-2 0 0-15,4 0-4 16,-2-3 4-16,3 2 0 16,-4-2 0-16,2 3 7 0,-3-1-9 15,-3 1 2 1,0 0 0-16,3 0-4 0,1 0 4 16,0 0 0-16,1 0-1 15,0-2 9-15,-2 2-8 16,-1 0 0-16,0 0 0 15,-2 0-6-15,3 0 6 16,-1 0 0-16,1 0 0 16,3 0 2-16,-4 0 2 15,4 0-4-15,-4 0 0 16,1 0-7-16,-3-2 14 16,1-1-7-16,-5 1 0 15,-2 1 0-15,-2-2 0 16,-2 2 0-16,1-2 0 0,1 3 12 15,1-1-11-15,4 1 16 16,1 0-17-16,2 0 10 16,1 0 0-16,-1 0-10 15,4 0 0-15,-2 0-2 16,1 0 10-16,0 0-5 16,0 0-3-16,0 0 0 15,-1 0-3-15,2 0 3 16,-2 0 0-16,1 0-1 15,-3 0 8-15,3 0-7 16,0 0 0-16,0 0 0 16,1 0 4-16,2 0-4 15,-1 1-2-15,0-1 2 0,2 0 0 16,1 0 2-16,-2 0-2 16,0 0 0-16,-1 0-4 15,-2 0 4-15,0 0 0 16,1 0 0-16,2 0 1 15,-3 0-1-15,-1 0 0 16,2 0 0-16,-7 3-1 16,4-3 2-16,0 0-1 15,-1 1 0-15,1-1 1 16,1 0-1-16,1 0 0 16,-2 0 0-16,2 0-1 15,-1 0 2-15,4 0 8 16,-1 0-9-16,-1 0 1 0,4 0 0 15,-3 3-1 1,-2 0 0-16,-2 0-6 0,-1 1 13 16,-4-3-7-16,1 2 0 15,-2-3 0-15,-1 1 3 16,3 2-3-16,1-3 0 16,0 0-6-16,3 1 15 15,-1-1-3-15,1 0-6 16,-1 0-3-16,3 0-6 15,0 0 11-15,-2 0-2 16,-1 0 0-16,-3 0 7 16,-1 0-14-16,-1 0 7 0,0 3 0 15,-1-2-2 1,-1 2 8-16,-1-1-6 0,-1-2 0 16,0 0 0-16,-2 0-2 15,-2 0 2-15,5 0 0 16,-1 0 8-16,1 0-7 15,3 0 15-15,0 0-16 16,1-2 0-16,0-1 2 16,-2 3-2-16,0 0 0 15,2 0-1-15,-3 0 8 16,0 0 9-16,-2 0-8 16,1 0-8-16,-5 0 32 15,2 0-32-15,-1 0 1 16,1 0 2-16,0 0 7 15,1 0 6-15,0 0-11 0,-1 0-4 16,-2 0 4 0,-2 0-5-16,-3-1 0 0,1-2 0 15,-2 2 0-15,0 1 3 16,-1-3-2-16,3 2-1 16,2 1 0-16,0-3 8 15,2 2-8-15,1 1 0 16,1-2 0-16,-2 0 1 15,-2 2-1-15,0-3-3 16,-2 3-5-16,-3 0 16 16,0 0-12-16,3 0 4 15,-2 0 0-15,2 0-4 16,-2 0 4-16,-2 0 0 0,2 0-1 16,0 0 9-1,-1 0-5-15,1 0-3 0,1 0 0 16,1 0-8-16,0 0 10 15,2 0-2-15,0 0 0 16,0 0 1-16,-2 0 2 16,-3 0-3-16,1 0 0 15,-5 0 5-15,-2-2-5 16,-3 2 0-16,1 0 0 16,-3 0 1-16,1 0 2 15,-1 0-3-15,1 0-6 16,-6 0 5-16,-1 0 2 0,-1 0 9 15,0 0-9 1,0 0 46-16,3-1 32 0,-1-2-44 16,4 2-22-16,-3-2-1 15,-3 3-5-15,1-1 15 16,-2 1-22-16,-1 0 0 16,-2 0 25-16,-2 0-25 15,3 0 0-15,-3 0-1 16,0-3 1-16,-3 2-14 15,-13-1-101-15,-13-5-251 0</inkml:trace>
  <inkml:trace contextRef="#ctx0" brushRef="#br0" timeOffset="21532.21">7133 7532 684 0,'0'0'157'0,"0"0"-157"0,0 0 21 15,0 0-13-15,0 0 86 16,0 0-58-16,27-26-7 16,-19 19-27-16,1 3-2 15,-4 1 39-15,0 1 8 16,-5 2-3-16,0 0-44 0,0 0 0 16,0 0 11-1,0 0-10-15,0 0 19 16,0 0-2-16,-10 0-16 15,3 0 24-15,-1 3-26 0,-3 1 0 16,1 1 13-16,2-4-6 16,-3 3 23-16,1 0 5 15,2-2-15-15,1 2 17 16,3-1-31-16,0-2-5 16,4-1-2-16,0 3 11 15,0-3-3-15,0 1-6 16,0-1 0-16,0 3 15 15,0 1-16-15,6 0 0 16,5 1 0-16,3 2 0 16,1-2 15-16,5 2-7 15,0-2 0-15,4 0 22 16,3 0-29-16,2-2 18 0,5-2-12 16,3 2-6-16,6-3 22 15,4 0-10-15,2 0-13 16,5 0 17-16,-2 0-16 15,2 0 6-15,-2 0-7 16,-1-3 0-16,-2 3-2 16,0 0 2-16,-2 0 0 15,0 0-1-15,-3 0 7 16,1 0-13-16,-1 0 7 16,3 0 0-16,0 0 6 15,0 0-6-15,-3 0-1 16,1 0 1-16,-5 0 0 15,-2 0-1-15,-2 0 1 0,-5 0 0 16,0 0-5-16,1 0 5 16,-1 0 0-16,0 0-2 15,2 0-2-15,3 0-4 16,1 0 8-16,2 0 0 16,-1-1-1-16,-1-3 2 15,1 0-1-15,-2-1 0 16,2 1 0-16,-2 0 4 15,1 3-4-15,3-2 1 16,1 3-11-16,-3-1 20 16,1 1-11-16,-2 0 1 15,-2 0 0-15,-1 0 0 0,-1 0 0 16,-2 0 0-16,3 0-6 16,1 0 12-16,3 0-7 15,3 0 1-15,-2 0 0 16,6 0 5-16,-3 0-5 15,5 0 0-15,0 0-8 16,0 0 16-16,2 0-10 16,2 0 2-16,1 0 0 15,-4 0 3-15,2 0-3 16,-2 0 0-16,2 0-1 16,-3 0 1-16,-1 0 3 0,1 0-3 15,-3 0 0 1,-1-2 0-16,-1 2 3 0,0 0 3 15,1 0-6-15,-1 0 0 16,0 0 14-16,1 0-14 16,-1 0-2-16,1 0-5 15,-1 0 14-15,-2 0-3 16,3 0-4-16,-6 0 0 16,1 0-5-16,1 0 5 15,-2 0 0-15,3 0 0 16,0 0 1-16,3 0 8 15,-1 0-9-15,1 0 0 16,1 0 1-16,1 0 6 16,-1 0-7-16,0 0 0 15,1 0 9-15,-3 0-3 0,1 0-6 16,-1 2 0-16,3-1-2 16,-3 2 11-16,0-2-8 15,1 3-1 1,-3-1 0-16,3-2-4 0,-5 1 4 15,-1 1 0-15,-1-3-3 16,-1 2 13-16,2-2-10 16,-2 0 0-16,1 0 1 15,1 0 16-15,1 0-16 16,3 0-1-16,-3 0 9 16,-1 0-2-16,-1 0 3 15,0 0-10-15,0 0 1 0,-1 0 21 16,3 0-22-16,-3 0 15 15,4 0-15 1,-4 0 11-16,3 0-3 16,-2 0-8-16,-3 0 0 0,0 0 31 15,-2 0-22-15,1 0-9 16,-6 0 0-16,4 0 9 16,-6 0-2-16,3 0-7 15,0 0 0-15,-2-2 14 16,2 2-8-16,-2 0 3 15,2-3-9-15,-2 3 13 16,2-2-6-16,0 2-6 16,0 0 0-16,-1 0 2 15,-2 0 9-15,-1 0-13 16,-1 0 1-16,-7 0 0 16,1 0 6-16,0 0-6 15,-5 0 0-15,2-1-12 0,1 1 24 16,-1 0-11-16,3 0-1 15,4-3 0-15,0 3-3 16,3 0 3-16,-4-1 0 16,4 1-1-16,-5 0 3 15,1-3 2-15,-1 3-4 16,1-1 0-16,-2-2-3 16,1 3 4-16,-5-1-1 15,1-1 0-15,-5 2 6 16,-5-2 1-16,0 2-7 15,-4 0 18-15,2 0 32 16,-2 0-16-16,0 0-5 16,0 0-29-16,0 0 7 0,0 0 19 15,0 0-25-15,0 0 0 16,0 0 6-16,3-2 0 16,-1 2-1-16,-2 0-6 15,-7-13-34-15,-17 4-157 16,-18-8-590-16</inkml:trace>
  <inkml:trace contextRef="#ctx0" brushRef="#br0" timeOffset="7915.5">22349 6782 1204 0,'0'0'342'0,"0"0"-298"15,0 0-31-15,0 0 35 16,0 0 7-16,0 0 18 16,6 0-43-16,6 0-14 15,-3 0 1-15,1 0-15 0,0 0 12 16,-3 0-14-16,-3 0 1 15,0 2-10-15,-2 0 9 16,4 3-2-16,-2 2 1 16,2 0 2-16,1 0 7 15,-3 1-8-15,-2-3 0 16,0 2 1-16,1-3-1 16,-3 0 0-16,0-4 0 15,0 0 3-15,0 0-5 0,0 0 2 16,-5 0 0-1,-10 0 94-15,-7-11-11 0,-7-8-11 16,0-9 4 0,0-11-22-16,4-5 44 15,12-5-61-15,13 0-9 16,0-3-9-16,40 0-19 16,45-6-20-16,60-2-32 15,48-5-77-15,-21 17-99 0,-38 8-745 0</inkml:trace>
  <inkml:trace contextRef="#ctx0" brushRef="#br0" timeOffset="9035.52">10510 6822 1145 0,'0'0'325'15,"0"0"-252"-15,0 0-30 16,0 0 29-16,0 0 34 16,0 0 1-16,-18-10-87 15,18 10 2-15,0 0 33 16,0 0-55-16,0 0 24 0,0 0-24 15,0 0-3 1,9 13-8-16,4 4 13 0,5 4-2 16,3 4 0-1,2-4 9-15,4 4 0 0,-2-6-9 16,0 0 0 0,-5-3 6-16,-5-4-5 0,-8-6-1 15,-3-1 0-15,-4-5 14 16,0 0 34-16,0 0-6 15,-17-3 1-15,-12-13 6 16,-9-4-49-16,-5-4 22 16,1 0 9-16,7-5-8 15,6 4 42-15,8 1-24 16,17-2-5-16,4-3-36 16,64-10-12-16,79-10 11 15,86-7-40-15,43 1-38 0,-42 20-83 16,-55 7-315-16</inkml:trace>
  <inkml:trace contextRef="#ctx0" brushRef="#br0" timeOffset="14530.59">2753 7552 116 0,'0'0'177'0,"0"0"-119"16,0 0 64-16,0 0 59 15,0 0-105-15,0 0-25 16,-27-9 25-16,27 9-27 16,-2 0 24-16,2 0-18 15,-2 0-16-15,2 0 21 16,-3 0-31 0,0 0-1-16,1 0-12 0,-4 0-8 15,-1 0-8-15,-4 0 0 16,-2 0 0-16,-3 0 6 15,0 3 1-15,3 1-7 16,2-1 7-16,2 0 5 16,5-2-3-16,-1 2-9 0,5-3 0 15,0 0 1 1,0 1-1-16,0-1-1 16,0 0-12-16,0 0 13 15,0 3 7-15,9-3-7 0,0 1 0 16,2-1 9-16,2 2-8 15,3-2-1-15,0 0 8 16,4 0-6-16,5 0 32 16,-2 0-22-16,6 0-11 15,0 0 18-15,5 0-19 16,-3 0 13-16,5-3-13 16,0-1 1-16,2 0 2 15,-1 0-3-15,2 0-9 16,-2-1 8-16,-3 3-4 15,-3-1-1-15,-4 1 6 16,-2-1-2-16,-4 3-6 0,2 0 8 16,-3 0 0-1,3 0-1-15,-4 0 8 0,4 0-11 16,-1 0 4 0,0 0 0-16,2 0-2 0,1 0 2 15,2 0 0-15,0 0-1 16,0 0 8-16,0 0-12 15,-1 0 5-15,-2 0-2 16,1 0-7-16,0 3 9 16,2 0 0-16,-3-1 0 15,0 0 0-15,3 3 2 16,0-3-2-16,0 0 0 16,2-2-7-16,0 0 8 15,0 0-1-15,0 0 0 0,-2 0 2 16,-1 0 2-16,0 0-4 15,1 0 0-15,-2 0-6 16,2 0 13-16,-5-2-6 16,0 0-1-16,-2 2 0 15,1 0-1-15,-2 0 1 16,1 0-2-16,3 0-5 16,2 0 14-16,2 0-3 15,-2 0-4-15,2 0 0 0,2 0-7 16,0 0 7-1,0 0 0-15,0 0-1 16,-2 0 8-16,0 0-5 16,0 0-2-16,-2 0 0 15,-2 0-1-15,0 0 1 16,0 0 0-16,-1 0-1 16,0 0 10-16,2 0 3 15,1 0-12-15,2 0 1 0,2 0 6 16,2 0-6-16,0 0-1 15,5 0 0-15,-1 0 10 16,3 0-1-16,3-5-9 16,-4 1 0-16,-3 1 1 15,-7 0 9-15,-5 2-9 16,-9 1-1-16,-4 0 1 16,-2 0 3-16,-2 0-4 15,-3 0 0-15,0 0 4 0,-2 0 28 16,0 0 20-16,0 0-23 15,0 0-28-15,0 0 36 16,0 0-29-16,0 0 6 16,0 0 14-16,0 0-19 15,2 0 26-15,0 0-35 16,2 0 0-16,3 0-7 16,-7 0 7-16,0 0-121 15,-2 0-234-15</inkml:trace>
  <inkml:trace contextRef="#ctx0" brushRef="#br0" timeOffset="119865.68">1781 10948 785 0,'0'0'588'0,"0"0"-573"16,0 0-15-1,0 0 0-15,0 0 59 0,0 0 5 16,-12 77-19-16,16-65 25 15,8-1-39-15,-1 0-2 16,1 1 25-16,-4 0-23 16,1-2 5-16,-2 2-4 15,-3 2-7-15,1 2 32 16,2 0-29-16,-3 4-7 16,-2-2 18-16,2 2-14 15,1-3 3-15,0 3-19 16,-3-6-1-16,2-1 9 15,1-5-17-15,-3-2 0 0,0-1 9 16,-2-5-8 0,2 0 5-16,-2 0-6 15,2 0 0-15,-2 0 13 16,3 0-12-16,3-3 17 16,12-19 26-16,9-16-30 15,15-14 17-15,12-15-31 0,8-13 0 16,10-6 3-16,3-2-3 15,4 0 0-15,-2 2-2 16,0 8 4-16,-4 5 0 16,-4 11-2-16,-7 6 0 15,-4 6 6-15,-4 3-5 16,-7 8 9-16,-3 5 21 16,-8 6-19-16,-5 6 37 15,-9 5-40-15,-9 7 1 0,-3 4 29 16,-6 2-27-16,-4 4 6 15,2 0-18 1,-2 0 13-16,0 0-26 0,0 0-45 16,-6 0-95-16,-12 0-378 15</inkml:trace>
  <inkml:trace contextRef="#ctx0" brushRef="#br0" timeOffset="123085.84">2726 10826 130 0,'0'0'225'16,"0"0"-174"-16,0 0 73 16,0 0-46-16,0 0 108 15,0 0-40-15,-12-48-100 16,12 38 90-16,0-2-78 15,0 3 24-15,2 2-6 16,4 2-8-16,-6 0 32 16,2 3-29-16,-2 2-30 15,0 0 11-15,0 0-36 16,0 16-7-16,0 12 19 16,0 12 19-16,0 12 21 15,0 12-52-15,0 9-5 0,0 7 24 16,0 4-34-16,0 2 12 15,0-2-13-15,4 0 12 16,0 1-3-16,1-3 6 16,-1-4 8-16,0 1 17 15,0-3-40-15,-2-4 19 16,0-4-19-16,-2-8 6 16,0-8 3-16,0-11-9 15,0-12 0-15,0-7 11 16,0-9-11-16,0-7-9 15,0-6-26-15,0 0-56 0,0-42 11 16,0-5-263 0,0-11-575-16</inkml:trace>
  <inkml:trace contextRef="#ctx0" brushRef="#br0" timeOffset="123800.62">2599 11013 476 0,'0'0'78'15,"0"0"-73"-15,0 0 6 0,0 0-11 16,0 0 44-16,0 0 20 15,0 0-64-15,-10-77-23 16,10 66 14-16,0 0 9 16,0 1 0-16,0 0 0 15,0 1-21-15,0-2 21 16,0 2 13-16,0 2 13 16,0 0 6-16,0-2 29 15,0 1-47-15,0 0 102 16,0 0-5-16,0 0-26 0,0 0-43 15,8 2-35 1,-4-2 34-16,3 2-6 0,-3 0-11 16,0 0 76-1,-2 0-13-15,1 2-14 0,-3 2-2 16,2 0-8-16,-2 0 24 16,0 2-18-16,0 0-31 15,0 0 16-15,0 0-44 16,0 0-5-16,0 7-5 15,0 18 0-15,0 11 27 16,0 13-15-16,0 10 15 16,0 14 25-16,0 5-43 15,0 4 20-15,5 1 3 16,4 1-23-16,-3 2 14 16,1 2 2-16,0 18-13 15,-3 17 31-15,1-10-31 0,-1-15-11 16,-4-11 12-16,0-18-10 15,0 7 19-15,0 8-21 16,-4-10 0-16,-5-6 39 16,-1-12-33-16,6-8 3 15,0-9 1-15,2-13-5 16,2-8 9-16,0-8-15 16,0-6 0-16,0-4-13 15,0 0 12-15,0 0-14 0,0 0-16 16,6-24-58-1,5-7-78-15,-6-2-563 0</inkml:trace>
  <inkml:trace contextRef="#ctx0" brushRef="#br0" timeOffset="127970.76">9694 11465 438 0,'0'0'252'0,"0"0"-175"16,0 0-50-16,0 0-12 16,0 0 70-16,0 0 36 15,0 0-11-15,-87-21-26 16,85 14-56-16,2 4 15 16,-3-1 54-16,3-3-56 15,0 3-8-15,0 1-3 16,-2-1-29-16,2 2 20 15,-2 2-11-15,0 0 9 16,2 0 12-16,0 0-18 16,0 0 3-16,0 0-16 0,0 0 1 15,0 0 13 1,9 4-14-16,9 4 0 16,2 2 16-16,9-3-8 15,5 2 16-15,1-3-18 0,5 0 1 16,3-2 10-16,3 0-17 15,1-1 0-15,2-2 4 16,0-1-2-16,3 2 2 16,-4 0-4-16,4-2 0 15,-1 2-1-15,2-2 1 0,1 0 0 16,2 2-1 0,0-2 2-16,-1 2-4 15,-2 1 3-15,1-3-24 0,-2 5 24 16,-1-3-20-16,-2 0 19 15,2 1 1 1,3-3-1-16,-1 3-15 0,0 1 16 16,3-2-21-16,0 2 20 15,0-3-13-15,2 2 13 16,-1 0 0-16,-1-2 1 16,2-1 0-16,-2 0 0 15,0 0 0-15,2 0-6 16,0 0 6-16,0 0 0 15,0 0 0-15,-3 0 1 16,-1 0 2-16,-1 0-3 16,1 0 0-16,-3 0-1 15,0 0 1-15,-1 2 0 16,0 1 0-16,0 0 0 16,-4 1 2-16,3 0-2 15,-1-2 0-15,-2 0-6 0,-1 0 12 16,-1 1-7-16,1-3 1 15,-3 3 0-15,0-1 1 16,1 0-1-16,1-2-1 16,6 0 0-16,-2 0 2 0,6 0 3 15,0 0-4 1,2 0-1-16,2 0-5 16,2 0 6-16,4 0 0 15,1-2-1-15,4 0 7 0,0-1-7 16,2-2 1-16,0 1 0 15,1 2 1-15,-5 0-1 16,0 1-1 0,-5-2 1-16,0 0 0 0,-1 3 1 15,-1 0-1-15,0-1 0 16,5 1-3-16,-1-2 3 16,4 0 0-16,-2 1-1 15,1-5 2-15,2 3 7 16,3 1-7-16,-1-2 8 15,-2-1 10-15,0 2-19 16,-2-1 0-16,-2 2 0 16,-1 2 1-16,3-3 3 15,0 3-4-15,-3 0 0 16,2-3 3-16,-9 3-2 16,-4-2 0-16,-3 0-1 15,-8 0 15-15,-9-2 39 0,-6 0-12 16,-7 0 8-16,-4 0 20 15,-7 0-19-15,-2 2-2 16,-5-1-43-16,-2 3 4 16,0-1-20-16,0-1-56 15,-7-4-216-15</inkml:trace>
  <inkml:trace contextRef="#ctx0" brushRef="#br0" timeOffset="134860.9">15232 11534 447 0,'0'0'195'0,"0"0"-128"16,0 0-57-16,0 0 130 15,0 0-13-15,0 0-75 0,12 0 9 16,-3 0-21-1,1 0-2-15,3 0-11 0,-2-2-11 16,5 0 15 0,2 2-13-16,-1-1-17 0,6-2 31 15,1 0-32 1,1 2 10-16,6-1 8 0,0 0-17 16,7 1 21-1,2 1-22-15,5-3 0 0,3 3-2 16,4-3 2-16,2 2 0 15,2 1 0-15,-2-2 7 16,2 2-6-16,5 0-1 16,-1-2 0-16,0 0-4 15,2-2 5-15,-1 1-1 16,1 3 0-16,2-5 1 16,2 3 5-16,-2-3-6 15,1 2 0-15,-3-1-10 0,1 0 17 16,-3 1-7-16,0-3 0 15,2 3 1-15,1 1 1 16,1 0-2-16,1 0-2 16,3 2 1-16,-4 0 2 15,3 0 4-15,-1 0-5 16,-1 0-2-16,-1 0 1 16,1 0 1-16,-3 0 0 15,-2 0-6-15,4 2 12 16,-2 0-4-16,1 0-2 0,-1 0 0 15,0-1 0 1,-1-1 0-16,-1 0-1 0,-2 3-5 16,-3-3 12-1,1 0-6-15,-5 3 0 0,1-3 0 16,-2 0 0 0,4 0 0-16,0 0 0 0,-1 0 0 15,2 0 1-15,3 0 0 16,0 0-1-16,1 0 0 15,1 0 0-15,-2 0 0 16,0 0 0-16,-2 0-1 16,2 0 2-16,0 0 5 15,2 1-6-15,0 1 0 16,5-2 7-16,-1 2-7 16,3 0 0-16,2-2 0 15,1 2 7-15,-4-2-3 0,1 2-4 16,-3 1 0-16,3-3 1 15,1 5 0-15,1-3-1 16,-1 3 0-16,1-2 1 16,5 1 5-16,-3 0-6 15,6-2 0-15,-4 2 12 16,-2-1-2-16,1-2 25 16,-1-1 0-16,-2 0-34 15,-2 0 28-15,-2 0-14 0,-3 0 5 16,1 0 20-1,-3 0-29-15,0 0 10 0,4 0-21 16,1 0 1 0,2 0 16-16,0 0-17 0,2-1 0 15,-4-2 12 1,-1 3-11-16,1 0 10 16,-3 0-11-16,0 0 0 15,-1 0 9-15,-1 0-9 0,0 0 0 16,-2-3 11-16,0 2-10 15,-4-1 18-15,0-2-18 16,-6 2 7-16,4 0 16 16,-3 2-24-16,-3 0 6 15,4 0-6-15,-2 0 10 16,-1 0 5-16,5-3-15 16,1 3 1-16,3 0 12 15,0 0-13-15,4 0 0 0,-2-3-1 16,2 1 2-16,0 2 5 15,0-2-6-15,3 2 0 16,-1 0-3-16,3 0 3 16,-1 0 0-16,1 0 0 15,-1 0 0-15,4 0 6 16,-1 0-6-16,1-2 0 16,3 2-1-16,1 0 1 15,-1-3 0-15,0 3 0 16,-1 0 2-16,1 0-7 15,0-3 5-15,-1 3 0 16,1 0 0-16,-2-2 6 16,-2 2-6-16,-2-2 0 15,-1 0 0-15,1 2-3 16,-1-2 3-16,3 0 0 16,5 1-2-16,-1-5 10 15,4 5-9-15,2-3 1 0,1-2 0 16,0 2-1-16,2 0 1 15,-2-3 0-15,2 4-1 16,-1-3 2-16,-4 2 2 16,1 0-3-16,0 0 0 15,-3 2 16-15,-1 0-16 16,-1-2 6-16,1 1-2 16,-6 1 5-16,-1-2 10 15,-3 3-18-15,-2-1-1 0,1 0 41 16,-3-2-22-1,0 2-2-15,4-2 7 0,0-3-23 16,3 4 28-16,2-1-29 16,5-3 1-16,1 3 9 15,-2 3-7-15,3-4-3 16,-3 4 0-16,-4 1 7 16,-3 0 8-16,2 0-15 15,-9 0 2-15,1 0 11 16,-5 0-13-16,-1-3 0 15,-4 3 0-15,0 0 0 16,-2-1 5-16,-1 1-5 16,-1-3 0-16,-3 3 2 15,-1-1 0-15,-3-2-2 16,4 3 0-16,-3-1 0 16,2 1-3-16,0 0 3 15,-2 0 0-15,-2 0-1 0,-1 0 8 16,1 0-5-16,2 0-2 15,0 0 0-15,6 0-5 16,3 0 5-16,2 1 0 16,4 3-2-16,1 3 11 15,2-3-12-15,-2 2 3 16,-1-5 0-16,2 3-6 16,-1-1 6-16,-2-3 0 15,-2 1 7-15,0-1-5 0,-4 0 23 16,-5 0-3-16,-4 0-3 15,-3 0 49-15,-1 0-37 16,0-1-18-16,-6-3-10 16,-4 1 3-16,-10 2-12 15,-13-13-35-15,-7-1-207 16,-17-5-928-16</inkml:trace>
  <inkml:trace contextRef="#ctx0" brushRef="#br0" timeOffset="136725.78">2911 12177 770 0,'0'0'203'0,"0"0"-135"16,0 0 28-16,0 0-37 16,0 0 37-16,0 0-33 15,-31-15-5-15,29 15-30 16,-1 0 7-16,-4-2 6 16,0 2-40-16,-3 0 1 15,-6 0-2-15,-2 0 6 0,-4 0 8 16,-1 0 14-16,2 2-18 15,-2 2 21-15,3 0-12 16,2 2-8-16,7-5-11 16,2 4 6-16,7-3 2 15,2-2-8-15,0 2 0 16,0-2 13-16,20 1-13 16,11 3 6-16,11 1 7 15,12-3-12-15,6 1 19 16,7 2-20-16,4-2 0 15,1 2 1-15,1-1-1 16,0 0 0-16,1 2 0 16,2-2 2-16,2-1-2 15,1 2 0-15,0-1 0 16,2-1 5-16,2-3-3 16,-4 0-2-16,0 0 6 15,-4 0-5-15,-1 0 14 16,-5 0-14-16,0 0 11 0,-5-3 1 15,-1 1-7-15,2 0 8 16,-2 0-14-16,-1-1 0 16,2 3 4-16,-1 0-4 15,-3-3 0-15,2 3-1 16,-1 0 8-16,-3 0-11 16,-3-2 4-16,-2 2 0 15,-1-2-2-15,-3-2 2 0,-5 2 0 16,1-2 0-16,-3-2 7 15,0 2 30-15,3-3-21 16,-3 4-14-16,1-1 27 16,-3-1-27-16,-4 2 11 15,-3-1 3-15,-6 2-3 16,-5-2 39-16,-4 1-5 16,-4 2-11-16,-6-1 15 15,1 2-36-15,0-2 3 16,-2 2-18-16,-3 0 10 15,-2 0-2-15,1 0-8 16,-3 0-46-16,-9 0-81 16,-14 4-236-16</inkml:trace>
  <inkml:trace contextRef="#ctx0" brushRef="#br0" timeOffset="137797.81">4562 12200 871 0,'0'0'127'16,"0"0"-95"-16,0 0-29 16,0 0 151-1,0 0-46-15,0 0-40 16,0 0-13-16,2 0 23 16,-2 0 31-16,0 0-23 0,0 0-26 15,0 0-9-15,0 0-14 16,0 0 42-16,0 0-45 15,0 0-27-15,0 0-1 16,0 0-6-16,0 16-19 16,0 6 17-16,0 6 4 15,0 8 24-15,0 2-13 16,-2 2-12-16,2 1 30 16,0 0-30-16,0 1 15 15,0-1-10-15,0-3 0 16,8-2 13-16,5 0-19 15,2-2 0-15,7-2 16 16,1 2-15-16,6-2 0 0,0 0-1 16,4 0 8-16,3 0 3 15,4-2-11-15,5 1 0 16,6-4 13-16,0 2-13 16,3-3 9-16,1 0-9 15,1 0 1-15,-3 0 15 16,1 3-16-16,-3-3 0 15,-1 4 0-15,-2-2 0 16,-3-1 6-16,-5-3-6 16,-4-1 0-16,-7-5-3 15,-5-4 3-15,-9-3 0 16,-3-4-1-16,-7-2 10 16,-3-5-16-16,-2 0 7 0,-19 0-75 15,-10-17-224-15,-2-5-1054 16</inkml:trace>
  <inkml:trace contextRef="#ctx0" brushRef="#br0" timeOffset="138213.84">5664 13082 1243 0,'0'0'192'16,"0"0"-192"-16,0 0 0 16,0 0 30-16,0 0 60 15,0 0-50-15,111 130-14 16,-76-95-25-16,-3-3 12 15,-3-2-1-15,-9-5 0 16,-9 1-11-16,-8-2 12 16,-3-1-7-16,-14 0 79 15,-19-3 7-15,-15 3-12 16,-9 0 21-16,-8-2-33 16,0-1-5-16,5 0-4 15,10-4-31-15,9 0-2 0,10-1-26 16,13-2-8-16,7-1 1 15,8 2-45-15,3 6-50 16,14-3-122-16,8-8-167 0</inkml:trace>
  <inkml:trace contextRef="#ctx0" brushRef="#br0" timeOffset="138972.91">6568 13391 1547 0,'0'0'202'16,"0"0"-154"-16,0 0 1 16,0 0 55-16,-104 132 5 15,84-82-45-15,5 3-35 0,1-4 4 16,3-3-32-16,7-5 18 15,-1-12-19-15,5-4 1 16,0-9 1-16,0-8-2 16,0-8-8-16,0 0 7 15,0-15 2-15,11-20-2 16,7-13-39-16,2-10 20 16,4 0 12-16,3 1 0 15,-4 8 8-15,-6 8 1 0,-3 12 0 16,-5 12 51-1,-3 9-17-15,1 8-26 16,0 0-3-16,4 22 1 0,3 12-7 16,3 12 9-16,3 7 1 15,0-2 0-15,2 0-10 16,1-12 0-16,-1-6 11 16,0-11-11-16,3-12-11 15,-1-10 2-15,-1 0-5 16,-1-28 5-16,2-12 3 15,-3-10-28-15,-1-11 18 16,-3 3-20-16,-1 5 35 16,-5 7 1-16,-2 14 15 15,-5 15 64-15,-1 7-17 16,-1 8-26-16,3 2-30 16,-1 10-6-16,0 21 0 0,5 8-1 15,1 7 3-15,0 5 9 16,3-3-11-16,-1-4-1 15,1-6-5-15,1-8-60 16,5-10-48-16,0-10-194 16,-6-10-294-16</inkml:trace>
  <inkml:trace contextRef="#ctx0" brushRef="#br0" timeOffset="139503.87">7268 13488 1743 0,'0'0'265'15,"0"0"-248"-15,0 0-5 16,0 0 47-16,0 0-36 16,0 0 7-16,-26 126 15 15,6-77-39-15,-3 0-5 0,1-7 7 16,5-6 2-16,1-12-2 16,5-10-8-16,4-5-3 15,7-9-5-15,0 0 2 16,0-23-14-16,9-12-74 15,16-12 15-15,4-5 78 16,6 1-22-16,1 4 17 16,-5 6-6-16,-2 8 24 15,-9 13 22-15,-9 8 49 16,-4 9-36-16,-2 3-3 16,-1 6-38-16,3 18 19 0,1 7 18 15,4 4-41-15,-3 1 11 16,1-1-13-16,2-7 10 15,-1-7 1-15,-2-5-11 16,0-5-1-16,2-11-7 16,0 0 2-16,1-8 6 15,3-23 0-15,1-3-37 16,1-8 36-16,1 2-26 16,-1 4 16-16,-3 8 11 15,-3 10 15-15,-4 8 32 16,-2 10-16-16,-3 0-31 15,0 4 26-15,5 20-25 0,-1 10 14 16,6 8 11 0,-3 7-25-16,1 1 8 0,2-4-9 15,1-2-44-15,3-10-23 16,4-20-136-16,-2-8-369 16,-5-6-601-16</inkml:trace>
  <inkml:trace contextRef="#ctx0" brushRef="#br0" timeOffset="139861.51">7951 13443 1487 0,'0'0'478'0,"0"0"-445"15,0 0-32-15,0 0 115 16,0 0-68-16,0 0-34 16,0 0 31-16,18 94-27 15,-18-46 25-15,0 5-30 0,0-7-7 16,0-4 19-16,0-6-24 15,5-8-1-15,5-8 0 16,3-5 2-16,3-8 7 16,7-7-9-16,4 0 0 15,6-7 5-15,7-16-4 16,2-12-1-16,1-6 0 16,-3-10 11-16,-7-5-6 15,-8-4 1-15,-7 2-5 16,-5 7 30-16,-7 5-13 15,-1 13 10-15,-2 8-28 16,-1 13-13-16,-2 4 11 16,0 8-94-16,0 0-130 15,0 5-603-15</inkml:trace>
  <inkml:trace contextRef="#ctx0" brushRef="#br0" timeOffset="139969.51">8682 13471 1847 0,'0'0'545'0,"0"0"-525"16,0 0-3-16,0 0-2 16,0 0-15-16,0 0-125 15,0 0-272-15</inkml:trace>
  <inkml:trace contextRef="#ctx0" brushRef="#br0" timeOffset="142550.46">6879 13133 506 0,'0'0'228'15,"0"0"-179"-15,0 0-26 16,0 0 147-16,0 0-53 15,0 0-46-15,-2-9-14 16,2 7-4-16,0-2 2 16,0 0-42-16,-3 0-12 15,1-2 50-15,-3 3 13 0,-1-4-31 16,-3 2 8-16,-3 0-16 16,-3 1 8-16,-3 2-18 15,-3 2-9-15,-9 0 9 16,-1 0-15-16,-9 0 0 0,-2 11-2 15,-8 1 8 1,2 1-2-16,-6 3 8 16,5 2-5-16,0 2 30 15,4 1-37-15,5-2 0 16,3 3 0-16,5 2 12 16,3 1-8-16,5-2-4 0,1 1 2 15,5 3 7-15,3 1-7 16,1 0-2-1,1 4 3-15,0 0 4 16,1-2 2-16,1 1-9 0,1 1 0 16,2-5 6-16,2 2-5 15,4 0-1-15,-1 0 0 16,3-1 6-16,0 2 6 16,0 2-2-16,5 0-10 15,3 3 20-15,6 0-18 16,1 2 2-16,10-2 7 15,6 3-9-15,9 2 36 16,9 0-17-16,9 1-9 16,9-2 8-16,9 4-14 0,4-3 15 15,7 0 1-15,7 0-11 16,22 2 38-16,22 1-26 16,23 3-17-16,1-6 14 15,-10-8-20-15,-14-4 10 16,-13-9-10-16,-2 1 1 15,-1-8 18-15,1-3-10 16,-3-1 14-16,-16-8 11 16,-17 0-24-16,-17 0 20 15,-5 0-30-15,10-10 1 16,10-6 16-16,11-4-17 16,-9-2 0-16,-4-2 0 15,-8-6 14-15,-5-2-8 0,-10-5-6 16,-3-9 0-16,-8-5 34 15,-4-7-33-15,-9-5 13 16,-11-3-10-16,-8-2 5 16,-11-4 19-16,-6 5-18 15,0-1-10-15,-6 4 23 16,-17 2-23-16,-6 4 0 16,-6 3 0-16,-7 1 10 15,-8 1-6-15,-3 4-4 16,-6 1 0-16,-5 2 2 15,-5 4-1-15,3 2-1 16,-3 1 0-16,4 5 9 16,2 4 3-16,1 0-11 15,5 4 6-15,-7 3 17 16,2 4-24-16,-5 3 0 0,-8 2 0 16,-6 5 1-1,-4 0-9-15,-6 4 8 0,-7 5 0 16,-2 0-1-16,-20 0 1 15,-21 14 0-15,-17 7 0 16,15 2 6-16,34-2-12 16,31-5 6-16,26-2 0 15,-3 0 3-15,-1 5 5 16,1-1-7-16,9-2-1 16,13 0-4-16,11 0-13 15,6-2 17-15,10-2-49 16,6 4-32-16,0 2-75 0,4-3-132 15,3-8-395-15</inkml:trace>
  <inkml:trace contextRef="#ctx0" brushRef="#br0" timeOffset="143242.44">7278 14037 1197 0,'0'0'316'16,"0"0"-233"-16,0 0-74 16,-123 13 94-16,83 3 35 15,0 9-58-15,-2 6 16 16,-1 10-54-16,-1 8-13 15,1 4 23-15,1 10-38 16,2 4 23-16,5 0-29 16,0 5-8-16,6 4 28 15,5-4-28-15,6 3 1 16,5-3-1-16,6-6 12 16,7-4-7-16,0-4-5 15,0-7 0-15,18-2 0 16,5-9 0-16,-2-5 0 0,4-7 0 15,0-2-7-15,-3-12-2 16,1-2-13-16,-4-3-20 16,2-4 8-16,3-5-96 15,-4 0-94-15,-4-8-152 0</inkml:trace>
  <inkml:trace contextRef="#ctx0" brushRef="#br0" timeOffset="143587.44">7153 15119 1637 0,'0'0'152'0,"0"0"-81"15,0 0-68-15,0 0 147 16,0 0-57-16,0 0-65 16,-16 109-3-16,16-65 0 15,0 4-24-15,0-2 17 16,0-3-18-16,4-6 9 15,1-3 1-15,-5-7-10 16,0-5 0-16,0-4-1 16,-11-3 2-16,-14 2 13 15,-10-3-14-15,-9-4 0 16,-10-2 40-16,-6 0-21 16,-3 0-6-16,-1-2-10 15,4-1 9-15,8 2-7 0,10-1-5 16,11 2-40-16,11-4-10 15,15 2-68-15,16-6-169 16,20 0-50-16,12 0-401 16</inkml:trace>
  <inkml:trace contextRef="#ctx0" brushRef="#br0" timeOffset="143841.44">7540 15316 1431 0,'0'0'262'0,"0"0"-173"16,0 0 179-16,0 0-87 16,0 0-79-16,0 0-100 15,0 0-2-15,0 32 0 16,0 6 1-16,0 12 24 0,0 1-25 16,0 0 0-16,0-2 24 15,0-3-24-15,-4-6 0 16,0-13 3-16,2 0-3 15,-3-13-15-15,-1-6-67 16,-8-8-67-16,1-18-56 16,-3-10-360-16</inkml:trace>
  <inkml:trace contextRef="#ctx0" brushRef="#br0" timeOffset="144030.44">7316 15172 1684 0,'0'0'291'15,"0"0"-267"-15,0 0-14 16,0 0 60-16,0 0-61 16,0 0-8-16,126-4-1 15,-67 9 9-15,5 4-5 16,5-4-4-16,25-1-77 16,-20-1-182-16,-12-3-286 0</inkml:trace>
  <inkml:trace contextRef="#ctx0" brushRef="#br0" timeOffset="144301.2">7928 15163 1463 0,'0'0'472'15,"0"0"-472"-15,0 0 0 0,0 0 18 16,0 0 27-16,0 0 22 16,0 0-40-16,0 148 18 15,0-99 14-15,0-1-22 16,-8 2 27-16,-6-4-51 15,1-2-7-15,2-5 9 16,2-7-14-16,2-6 14 16,7-8-15-16,0-2 0 15,0-4-1-15,14-8 1 16,12 1-7-16,12-5 6 16,9 0-21-16,9-14-33 15,26-25-75-15,-13 7-178 16,-9-4-267-16</inkml:trace>
  <inkml:trace contextRef="#ctx0" brushRef="#br0" timeOffset="144924.54">8401 15233 1773 0,'0'0'269'0,"0"0"-269"15,0 0 0-15,0 0 76 16,0 0-30-16,0 0-11 15,-2 127 10-15,2-85-37 16,0 0 35-16,0-2-30 16,0-8-12-16,0-3 4 15,0-8-4-15,0-7-2 16,0-6-16-16,0-3-48 16,0-5 44-16,0 0-10 0,0-18-28 15,-2-14-86-15,0-11 20 16,2-7 61-16,0-5-26 15,0-3 1-15,2 7 89 16,11 5 68-16,5 10 15 16,6 5 38-16,5 9-39 15,4 8-38-15,6 6-25 16,-3 8-12-16,1 0 14 16,-6 12-8-16,-4 10 20 15,-9 2 0-15,-7 7-16 16,-9-4 17-16,-2 4-8 15,0-9-13-15,-13 0 41 0,-5 0-44 16,-2-7-1-16,3-3 0 16,0-3 0-16,5-1-18 15,5-4 7-15,3-2-29 16,4 1 22-16,0-3-39 16,0 5-11-16,21 1 44 15,10 6-8-15,5-1 22 16,3 6-8-16,-4 3 6 15,-4 8-4-15,-8-2 14 16,-10-1-4-16,-7 0 35 16,-6-2-8-16,0-5 36 15,-11 4-17-15,-15-8-9 16,-8 2 28-16,-6-2-31 0,-2-4-12 16,0-2-22-1,-1 0 9-15,5-2-24 0,5-3-34 16,12-3-71-16,10 0-79 15,9 0-558-15</inkml:trace>
  <inkml:trace contextRef="#ctx0" brushRef="#br0" timeOffset="145049.54">9103 15637 1796 0,'0'0'0'0,"0"0"-436"16,0 0-483-16</inkml:trace>
  <inkml:trace contextRef="#ctx0" brushRef="#br0" timeOffset="149501.34">8956 15561 1015 0,'0'0'385'16,"0"0"-283"-16,0 0-92 16,0 0 49-16,0 0-19 15,0 0-27-15,85 0 22 16,-33 0-21-16,5 0 13 15,5 0-7-15,4 0-1 0,-6-4 19 16,-7-5-38-16,-6 4 0 16,-10 0-1-16,-10 1 9 15,-8-1-19 1,-11 2 0-16,-8-1-67 0,0 2-22 16,-4-2-303-16</inkml:trace>
  <inkml:trace contextRef="#ctx0" brushRef="#br0" timeOffset="149845.51">9830 15154 735 0,'0'0'770'15,"0"0"-681"-15,0 0-78 0,-116 0 5 16,83 11 54-16,2 10 6 16,4 2-31-16,2 12 8 15,6 5-25-15,3 8-10 16,7 8 14-16,7 4-7 16,2 4 0-16,0 3-18 15,4-1-7-15,9-2 19 16,3-10-19-16,4-1-1 15,2-14-11-15,9-7-71 16,27-18-58-16,-6-6-6 16,-4-8-132-16</inkml:trace>
  <inkml:trace contextRef="#ctx0" brushRef="#br0" timeOffset="150097.51">10279 15262 502 0,'0'0'948'16,"0"0"-817"-16,0 0-106 15,-119-8 64-15,78 20 38 16,2 16-48-16,3 8-4 16,3 8-31-16,6 4-26 15,7 3 28-15,4-2-24 16,5 4-3-16,6-5-13 0,5-6 0 15,0-2 3-15,5-10-9 16,17-4-32-16,14-10-71 16,36-16-61-16,-8 0-113 15,-1-7-545-15</inkml:trace>
  <inkml:trace contextRef="#ctx0" brushRef="#br0" timeOffset="150447.46">10530 15507 1152 0,'0'0'756'0,"0"0"-756"16,0 0 32-16,0 0 14 16,0 0 39-16,-141 1-29 0,114 21-39 15,6 9-11-15,3-5 21 16,7 6-27-16,7-9 0 16,4 4 8-16,0-9-8 15,0-5-2-15,15-4-38 16,5-9-1-16,7 0 31 15,2-4-15-15,2-15 7 16,-2-4 9-16,-5-2 18 16,-6 6-5-16,-7 5 11 15,-7 5 6-15,-1 6 64 16,-3 3-20-16,0 0-16 16,0 0-49-16,0 5 6 15,7 12-8-15,4 1 2 16,3 3-35-16,5-2 5 0,3-5-66 15,23-6-56 1,-5-3-47-16,-2-5-206 0</inkml:trace>
  <inkml:trace contextRef="#ctx0" brushRef="#br0" timeOffset="151191.71">10851 15448 1497 0,'0'0'379'0,"0"0"-297"16,0 0-25-16,0 0 44 15,0 0-36-15,0 0-52 0,-129 14-1 16,113 14-3 0,5 4 1-16,2 7-9 0,5-7 6 15,4-5-7-15,0 0-1 16,2-9-23 0,18-4-41-16,9-10 15 0,5-4-21 15,3-4-13-15,5-21-58 16,3-14-43-16,-3-15 71 15,-2-8 24-15,-3-8-29 16,-14-2 95-16,-4 3 24 16,-13 11 143-16,-6 10 93 15,0 16 2-15,0 11-11 16,-4 11-84-16,-1 10-69 16,1 0-36-16,-2 17-38 15,-6 20 0-15,-1 16 11 0,-1 11-10 16,1 8 10-1,4-2-11-15,0-3 0 0,7-9 7 16,0-10-7-16,2-12 0 16,0-8-1-16,0-17-38 15,0-5 16-15,6-6-59 16,12-7 12-16,5-18 51 16,6-4-44-16,0-3 10 15,0 0-10-15,-5 5 32 16,-2 13 31-16,-4 2 2 15,-3 11 15-15,2 1 20 16,2 0-28-16,6 5 8 16,6 5 8-16,6-2-25 0,6 0 21 15,2-8-11-15,-2 0-4 16,-4-14 5-16,-5-8-10 16,-12-4 6-16,-9-2 0 15,-13 2-6-15,0-1 57 16,-4 10-5-16,-13 5-21 15,-4 6 19-15,1 6-22 16,0 0-14-16,0 10-15 16,4 15 9-16,5 10 4 15,7 1-13-15,4 0-1 16,0 0 1-16,15-9-16 16,10-5-3-16,4-8-18 0,4-12-27 15,8-2-2 1,17-33-144-16,-10-11-188 0,-5-2-493 15</inkml:trace>
  <inkml:trace contextRef="#ctx0" brushRef="#br0" timeOffset="151375.75">11731 15159 1463 0,'0'0'621'16,"0"0"-531"-16,0 0-74 16,0 0-16-16,0 0 0 15,0 0 35-15,52 153-20 16,-21-82 0-16,0 4-2 15,-4-3-11-15,-5 1 20 16,-6-3-22-16,-12-12 0 0,-4-5 13 16,0-4-12-16,-24-8-1 15,-9-6 0-15,-12-8-33 16,-24-9-24-16,9-9-281 16,10-9-522-16</inkml:trace>
  <inkml:trace contextRef="#ctx0" brushRef="#br0" timeOffset="151506.87">12312 15587 1898 0,'0'0'16'0,"0"0"-16"16,0 0-85-16,0 0-512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38:01.686"/>
    </inkml:context>
    <inkml:brush xml:id="br0">
      <inkml:brushProperty name="width" value="0.05292" units="cm"/>
      <inkml:brushProperty name="height" value="0.05292" units="cm"/>
      <inkml:brushProperty name="color" value="#FF0000"/>
    </inkml:brush>
  </inkml:definitions>
  <inkml:trace contextRef="#ctx0" brushRef="#br0">3956 5245 1043 0,'0'0'233'0,"0"0"-174"16,0 0-17-16,0 0-24 16,0 0 88-16,0 0-51 15,-7-47-38-15,7 40-5 16,0-2 17-16,0 0 21 16,0 3 66-16,0-2-82 15,0 4 4-15,0 2 41 16,0-1-35-16,0 3-3 15,0 0-8-15,0 0-21 16,0 0 25-16,0 0-31 16,0 0-5-16,0 0-2 0,0 0-1 15,0 3-9 1,3 17 10-16,5 8 1 0,4 11 9 16,1 7-9-1,3 5 0-15,1 7 13 0,2-3-12 16,-4-1 6-16,3-6-7 15,-2-8 0-15,-3-8-1 16,-5-11 1-16,2-7 0 0,-8-9 8 16,3-5-6-1,-1 0 64-15,9-25 50 16,21-41-20-16,37-45-37 16,54-39-57-16,37-15-2 15,21 13 0-15,-2 28-26 0,-20 33-12 16,-21 17-64-16,-39 24-129 15,-30 10-446-15</inkml:trace>
  <inkml:trace contextRef="#ctx0" brushRef="#br0" timeOffset="7299.75">10165 5974 398 0,'0'0'76'0,"0"0"-70"0,0 0 1 16,-148 0 3-1,104 0 50-15,1 0-14 16,6 0-3-16,1-3 12 16,5-2-48-16,-10-6-7 15,12 3-66-15,3 0-184 0</inkml:trace>
  <inkml:trace contextRef="#ctx0" brushRef="#br0" timeOffset="10170.64">8958 5663 202 0,'0'0'506'16,"0"0"-404"-16,0 0 15 16,0 0 52-16,0 0-18 15,0 0-69-15,0 0 0 0,-8-29-61 16,12 27-19-16,7 2 16 15,1 0-17 1,3 0 29-16,1 0-19 0,1 0-11 16,3 0 31-16,3 0-15 15,4 2 1-15,2 0 6 16,6 1-22-16,3-1 22 16,6 2-23-16,3 0 0 15,7 0 2-15,2 2-2 16,6-2 0-16,1 1 0 15,3-2 1-15,-1 1 4 16,-3-2-5-16,1 1 0 16,-5-1-3-16,0 1 5 15,0-1-2-15,-2 0 0 16,-4-2 1-16,4 0-1 16,-2 0 0-16,0 0 0 15,2 0 2-15,0 0 0 0,1 0-2 16,3-2 0-16,0 0 0 15,0-1-7-15,-2 3 7 16,-2-2-6-16,0 0 5 0,0-1 2 16,2 1-1-1,0-3 0-15,-1 1 1 16,-1 1-3-16,2-1 2 16,0 0 0-16,0 1-1 0,2 2 7 15,1 1-7-15,-1 0 1 16,0 0 0-16,-2 0-4 15,4 0 4-15,1 0 0 16,-1 0-1-16,5 0 7 16,3 0-5-1,-2 0-1-15,3 0 0 0,4 0-6 16,-2 0 6 0,5 0 0-16,4-4-1 15,3-2 3-15,2-2 0 0,2 1-2 16,0 0 0-16,-2-2-3 15,3 1 3-15,-3 3 0 16,-1-2-1-16,1 3 2 0,0 1 1 16,0-2-2-1,-2 2 0-15,-5 1-1 0,-2 0 1 16,-5-1 0 0,-1 3 0-16,-1-2 2 0,0 2-1 15,3-2-1-15,2 0 0 16,0 2-4-16,-3-1 5 15,-1 1-1-15,-3 0 0 16,0 0 1-16,-3 0 1 16,2 7-2-16,1 3 0 15,0-2-2-15,-1 0 4 16,2 0-2-16,-1 0 0 16,0 1 0-16,1-2 1 15,1 3-1-15,0-2 0 0,1 3-1 16,1-1 2-1,-2-2-1-15,3-1 0 16,-5 2 0-16,0-4-1 16,-2 2 1-16,-4-2 0 15,-3 2-7-15,-5-1 14 16,-4-1-6-16,-1 2-1 16,-6-1 0-16,1 0-5 15,-3-2 5-15,-4 0 0 0,0 0-1 16,0 0 7-16,0-3-3 15,1 4-3-15,6-1 60 16,4-1 0-16,7 6-59 16,6-1 0-16,6 1-1 15,5 0 11-15,8 2-3 16,0-4-8-16,4 1 0 16,2 0 0-16,0-2 0 15,-4-2 0-15,-1 1 0 0,-6-2 7 16,-5-1-8-16,-4-2 1 0,-5 0 0 15,-2 0 0 1,1 0 2-16,-1 0-2 16,0 0 0-16,-2 0 1 15,0-5 6-15,0 2-7 16,-2-1 0-16,0 2-4 16,2-1 5-16,0-2-1 15,-1 3 0-15,3-2 1 16,0 1 3-16,1 3-4 0,1-3 0 15,0 1 1 1,6 0 1-16,3 2 2 0,5-2-4 16,2 2 0-1,5 0 5-15,1 0-5 16,0-2 0-16,1 1 2 16,-2 1 5-16,0-3 0 15,-1 1-7-15,-4 0 8 0,3 2 1 16,-4 0-9-16,2 0 0 15,-2 0-1-15,1 0 10 16,0 0-9-16,0 0 0 16,1 0 0-16,-4 0 1 15,1 0-1-15,-2 0 0 16,-1 0 0-16,1 2 9 16,-1 0-8-16,-1 1-1 15,-1-2 0-15,2 1-7 0,-1 0 7 16,-1-2 0-16,0 0-1 15,1 2 8-15,-3-2-6 16,-2 0-1-16,-1 0 0 16,-2 2-5-16,-2-2 5 15,0 3 0-15,-2-3 0 16,-1 3 2-16,-2 1 4 16,-2-2-6-16,4 0 0 15,-1 1-6-15,2-3 6 16,0 0 0-16,4 0 0 15,1 3 6-15,3-3-5 16,0 0-1-16,1 0-2 16,2 0 1-16,3 0 2 15,0 0-1-15,0 0 0 16,1 0 1-16,1 0-4 16,2 0 3-16,0-3 0 15,2 3 0-15,0 0 1 16,1 0 4-16,-1 0-5 0,0 0 0 15,-1 0-4-15,0 0 4 16,0 0 0-16,-2 0-2 16,-1 0 10-16,0 0-5 15,-2 0-3-15,-3 3 0 16,1-1-3-16,-1 0 3 16,-2 0 0-16,0 1 0 15,0 0 10-15,0-1-8 16,0 0-2-16,-2 0 0 0,-2-2 1 15,-2 0-1 1,-3 0 0-16,-2 2-1 16,-3-2 7-16,-4 0-4 15,-1 0-2-15,-2 0 0 0,-3 0 10 16,-1 0-10-16,1 0 0 16,0 0-1-16,-2 0 8 15,-1-2-2-15,2 0-5 16,1 0 0-16,3 0-3 15,2-1 3-15,1 3 0 16,3 0 0-16,1 0 1 16,5 0 2-16,0 0-3 15,5 0 0-15,0-3-2 16,0 3 3-16,-3-2-1 16,3-2 0-16,-3 1 0 15,-2 0 2-15,0-1-2 16,-2 0 0-16,-2 1 3 0,-5-4-2 15,1 2-1-15,-5-2 0 16,1 1 0-16,2-1 6 16,-2 0-6-16,1 0 0 15,1 2-1-15,-2-2 2 16,2 2 10-16,1 1 18 16,2 0-23-16,1 0 38 15,2 1-37-15,0 2-1 16,2 1 1-16,-2 0 2 15,1 0-4-15,-2 0-5 16,-1 0 0-16,2 0 0 16,0-2 0-16,0 0 0 15,-3-2 0-15,-4 1 8 16,-5-4 2-16,-5 2-10 0,-8 0 0 16,-4-1 22-1,-8 2-12-15,-3 0 2 0,-3 0-12 16,-1 1 15-16,-1 2-9 15,-5 1-6-15,-1 0-47 16,-8-4-79-16,-19 1-217 16,-16-7-618-16</inkml:trace>
  <inkml:trace contextRef="#ctx0" brushRef="#br0" timeOffset="12200.3">5898 6670 803 0,'0'0'269'0,"0"0"-178"15,0 0-17-15,0 0-41 16,0 0 102-16,0 0-2 16,0 0-76-16,-38-37-18 15,38 35 11-15,0 0-27 16,0 2 27-16,0 0-31 16,0 0-9-16,0 0 8 15,0 0-18-15,0 0-13 16,16 0 11-16,15 0 4 15,13 0 1-15,14 0-3 0,13 0 0 16,12 2-4 0,8 0 4-16,9 1 0 0,6-3 3 15,19 0 6 1,20 0-9-16,15 0 0 0,2 0-6 16,-27-5 5-1,-35 1 1-15,-32 2 0 16,-5-2-1-16,11 0 2 0,9 0 0 15,10-2-1-15,-4 0-2 16,-3-3-6-16,2 2 8 16,1 0 0-16,0 0-1 15,2 1 10-15,1 2-15 16,-1 0 6-16,1 2 0 16,-3 0-6-16,-2 0 6 15,0 2-1-15,0 0 1 16,-2 0-2-16,-1 0-11 15,1 0 13-15,-7 0 0 16,-2 0-13-16,-2 0 11 16,-3 0 2-16,0 0 0 15,3 0 1-15,1 0 8 16,1 0-9-16,0 0 0 16,0 0-5-16,-3 0 6 15,-4 0-1-15,-5 0 0 0,-6 0 0 16,-2 0-6-16,0 0 6 15,-2 2 0-15,2-2-1 16,2 2 2-16,0-2 4 16,-1 2-5-16,3-2 0 15,0 0-5-15,1 0 5 16,1 0 0-16,-2 0 16 16,0 2-15-16,-2 0 21 0,3 2-22 15,-1 0 1 1,2 0 9-16,3 1-9 0,0 0-1 15,0 1 15-15,1-3-14 16,-3 4 6-16,-3-2-7 16,0 0-1-16,-2-1 1 15,0 2 1-15,3-1 0 16,1-2 0-16,2 1 8 16,5-2-2-16,0-2-7 15,1 0 2-15,-1 0-2 16,0 0 0-16,-3 0 0 15,2 0 2-15,-1 0 6 16,-1 0 13-16,1 0-14 16,1 0-6-16,0 0 33 15,1 0-33-15,0 0-1 16,1 0 11-16,1 0-1 16,2 0 6-16,-1 0-16 15,1-2 0-15,1 0 11 0,-1 0-9 16,-2 2-2-16,-1-2 0 15,-3 2 10-15,0-1-9 0,-3 1 7 16,-2-3-2 0,-1 3 29-16,-5 0-35 15,-3 0 0-15,-1 0 0 16,-8 0 1-16,-4 0 14 16,-5 0-15-16,-4 0 0 15,-2 0 10-15,-4 0-1 0,0 0 30 16,-3 0-22-16,-2 0-16 15,0 0 40 1,-2 0-29-16,-5 0-11 0,-4 0 2 16,-9 0 7-16,-13 0-20 15,-22 0-69-15,-13 0-462 0</inkml:trace>
  <inkml:trace contextRef="#ctx0" brushRef="#br0" timeOffset="13444.89">28147 4761 1139 0,'0'0'216'0,"0"0"-175"16,0 0-1-16,0 0 76 0,0 0 1 15,0 0-22 1,-2-19-75-16,2 19-5 0,0 0-9 15,0 0-6-15,-2 14 0 16,-7 18-19-16,-12 33 19 16,-12 47 21-1,-14 61-4-15,-10 31 12 0,3 4-8 16,11-20-21-16,12-43 43 16,12-38-43-1,7-30 0-15,7-22 13 0,3-11-11 16,0 2 3-16,2-2-5 0,0-4 1 15,0-12-3 1,0-10 2-16,0-7-66 0,0-10-14 16,0-13-60-1,0-16-8-15,0-11-918 0</inkml:trace>
  <inkml:trace contextRef="#ctx0" brushRef="#br0" timeOffset="13905.37">28327 4809 1075 0,'0'0'282'0,"0"0"-156"15,0 0-71-15,0 0-49 16,0 0 86-16,0 0 52 16,0 0-66-16,5-71-21 15,-5 71-56-15,2 0-1 16,-2 0 12-16,0 0-12 0,0 12-19 16,0 16 18-16,-9 17 1 15,-11 16 26-15,-6 31-8 16,-13 39-8-16,-3 41 26 15,-3 19-23-15,5-8 1 16,11-23-14-16,10-32 12 16,5-28 3-16,8-21-15 15,4-21 0-15,-1-7 9 16,3-2-8-16,0 3 7 16,0-1-8-16,0-18 0 15,0-8 18-15,0-14-18 16,0-4-1-16,0-7 1 15,0 0 0-15,0 0 11 16,0 0-11-16,0-18-62 16,0-8-158-16,0-8-828 0</inkml:trace>
  <inkml:trace contextRef="#ctx0" brushRef="#br0" timeOffset="18404.9">28370 5293 431 0,'0'0'534'16,"0"0"-462"-16,0 0-57 16,0 0 38-16,0 0-8 15,0 0 7-15,5-37 16 16,1 30-39-16,3 1 34 16,0 3-55-16,-4-2 0 15,-3 3 4-15,-2 2-12 16,0 0 0-16,0 0 36 15,0 0-8-15,0 0 18 16,0-2-28-16,0 2-16 16,0 0 3-16,0 0-5 0,0 0-5 15,-4 0 3-15,-2 0 4 16,2 0 1-16,-3 0-3 16,3 0 1-16,-2 0 19 15,1 0-13-15,-2 0 7 16,0 0-1-16,-1 0-12 15,-1 0 33-15,0 0-32 16,0 0-2-16,3 0 11 16,1 0-9-16,3 0 3 15,-3 0 3-15,3 0-7 16,-3 0 30-16,1 0-14 16,0 0-1-16,-1 0 8 0,3 0 3 15,2 0 20-15,0 0 7 16,0 0-32-16,0 0 22 15,0 0-38-15,0 0 4 16,0 0 26-16,0 0-23 16,0 0 18-16,0 0-24 15,0 0-6-15,0 0 37 16,2 0-32-16,13 0-5 16,14 0 12-16,14-2-7 15,20-7 4-15,30-3-10 16,41-5 0-16,42-1 1 15,22 0-1-15,5 2 0 16,-4 1 0-16,-19-2 6 0,-1 2-19 16,-19-6 13-16,-31 5-18 15,-31 2 16-15,-33 0-9 16,-12 4 11 0,-1-2 11-16,-6 2-10 0,-1 0 25 15,-20 4-26 1,-12 3 0-16,-11 3-13 0,-2 0 9 15,-13 0-94-15,-16 0-246 16,-9 0-162-16</inkml:trace>
  <inkml:trace contextRef="#ctx0" brushRef="#br0" timeOffset="19466.84">28419 5247 464 0,'0'0'277'15,"0"0"-180"-15,0 0-3 16,0 0 87-16,0 0-53 15,0 0-58-15,0 0 11 0,8-12-39 16,-8 12-7-16,0 0-35 16,-2 0 12-16,-8 0-8 15,-6 0-4-15,-4 0 0 16,2 0 5-16,-2 0 1 16,4 0 31-16,3 0 9 15,2 0-23-15,2 0 12 16,5 0-34-16,-1 0-1 15,5 0 3-15,0 0 3 16,0 0 9-16,0 0 1 16,0 0-16-16,0 0 37 0,5-4-37 15,12-7 0-15,8-8 0 16,6 0-15 0,7-1 2-16,4-3 1 15,5 1-6-15,0 2 17 0,-5 1-11 16,-3 2 12-1,-10 5-1-15,-10 4 2 0,-7 1 4 16,-8 7 22-16,-2-3 8 16,-2 3 19-16,0 0-49 15,0 0-5-15,0 0-11 16,-8 0 1-16,-11 8 4 16,-3 8 6-16,-5 0 0 15,-9 5 0-15,-1-4 0 16,-8 3 0-16,-4 1 0 15,-2-4-6-15,-1 3 4 16,6-1 2-16,4-5 0 16,5-1-1-16,14-3 10 15,7-1-11-15,9-4 2 16,5 5-22-16,2 2 12 0,0 5 10 16,9 7 0-16,11 2-1 15,5 6 7-15,3-1-7 16,4 2 1-16,6-1 0 15,3-2 3-15,5 0-3 16,-2-5 0-16,-2-3 18 16,-6-4-9-16,-7-4 4 15,-9-7-13-15,-9-3 0 16,-2-1 22-16,-3-1-22 16,1-2 1-16,3 0-2 0,-2 0-85 15,-4 0-160-15</inkml:trace>
  <inkml:trace contextRef="#ctx0" brushRef="#br0" timeOffset="120891.1">4121 7293 823 0,'0'0'177'0,"0"0"-91"0,0 0-37 15,0 0 77-15,0 0-15 16,0 0-44-16,13-53 9 16,-6 44-12-16,0-3-18 15,0 4-4-15,-3 1-11 16,0 3 74-16,-1 4-20 16,-3 0-7-16,0 0-13 15,2 0-50-15,0 3-2 16,5 15-12-16,2 6 0 15,2 8 49-15,5 6-38 16,1 4-1-16,1 1 13 16,1 4-11-16,0-4 2 15,-1-1-15-15,-1-2 10 0,2-6-4 16,-6-4-6 0,-2-6 0-16,-4-7 11 0,-1-5-11 15,-4-5 0-15,-2-5 0 16,3 0 0-16,-3-2 7 15,0 0-5-15,2 0-2 16,1 0 20-16,3-2 18 16,7-16 38-16,12-10-46 15,8-14-29-15,13-12 26 16,6-9-27-16,11-7 0 16,6-8 0-16,5-2 7 15,2-3-3-15,-3 1-4 0,0 6 0 16,-3 8-9-1,-8 12 9-15,-9 8 0 0,-8 11-1 16,-11 10 12-16,-8 6-7 16,-5 6-4-16,-6 3 1 15,-3 3 32-15,-6 6-32 16,-2-1 0-16,-4 4-1 16,0 0 16-16,0 0-22 15,0 0 6-15,0 0-50 16,-16 0-39-16,-11 9-162 15,-8 0-415-15</inkml:trace>
  <inkml:trace contextRef="#ctx0" brushRef="#br0" timeOffset="123594.87">2674 7628 1061 0,'0'0'285'16,"0"0"-169"-16,0 0-75 15,0 0 24-15,0 0 81 16,0 0-32-16,0 0-54 16,7-29-60-16,0 29 7 15,4 16 1-15,4 11 6 16,1 5 5-16,-1 6-4 16,4-1-6-16,-3 0 7 15,-1-7-16-15,-4-6 0 0,0-8 13 16,-2-4-13-16,-5-8 0 15,-2-4 6-15,-2-4 19 16,0-24 85-16,0-17-110 16,0-14 10-16,-6-9-10 15,-7 2 0-15,-3 3 0 16,1 14 12-16,-1 11-5 16,7 13 50-16,1 9-9 15,4 11-9-15,4 5-38 16,0 0-1-16,14 7-23 15,17 17 5-15,9 9 18 16,10-1 4-16,1 2-4 16,-2-6-1-16,-4-5-17 15,-12-4 18-15,-8-7-19 16,-12-5-14-16,-11 0-16 16,-2-1 49-16,-23 1 0 15,-21 0 7-15,-9 3 2 0,-10 2-9 16,1 0 25-16,8 0-20 15,8-4 1-15,15-2 18 16,10-3-24-16,10 0 0 16,9-3 10-16,2 0-8 15,0-8-2-15,22-19 0 16,9-8-37-16,8-14 36 16,0-4-36-16,1-5-32 15,-2 2 46-15,-7 5 18 0,-6 10 5 16,-7 14 2-16,-9 10 9 15,-5 12 50-15,-2 5-39 16,-2 0-22-16,0 14-6 16,0 14 6-16,0 8 2 15,0 4-2-15,2 0 0 16,1-4 5-16,4-8-5 16,-3-8-1-16,1-7 1 15,-3-9 0-15,0-4 4 16,-2 0 11-16,0-25 10 15,0-12-25-15,0-10-22 16,0-3 11-16,0-1 10 16,0 7 2-16,0 6 11 15,0 11-5-15,0 7-7 16,4 9 31-16,6 10-31 16,5 1-19-16,7 5 6 15,10 18 13-15,3 0-7 0,5 4 7 16,-1-2 0-16,-4-4 1 15,-4-4 0-15,-8-4-1 16,-8-3 0-16,-6-4 0 16,-9-6 3-16,0 0 5 15,0 0 16-15,-20-9-3 16,-5-14-15-16,-4-3 3 16,-2-6-9-16,4-2 0 15,3-2-3-15,6-2 3 16,2 3 0-16,8 3 4 0,6 5-4 15,2 7 0-15,0 5-11 16,0 7-18-16,12 6 28 16,5 2-23-16,4 8 2 15,6 16 21-15,0 8-5 16,0 4-1-16,-3 0 7 16,-3-1 0-16,-6-9-6 15,-6-6 6 1,-2-8 0-16,-5-8-1 0,-2-4 12 15,0 0 9-15,-18-9-20 16,-7-18 11-16,-4-10-24 16,5-6 9-16,2-3-23 15,6-3 15-15,5 9 5 16,7 5 7-16,4 9 0 16,0 11 3-16,0 7-6 15,15 8 3-15,10 0-16 0,8 23 15 16,8 10 1-16,1 5-2 15,0 0 2-15,-2 0 0 16,-8-6-1-16,-9-7 1 16,-7-9 0-16,-7-8 0 15,-9-8 7-15,0 0 23 16,0-10 0-16,-17-16-29 16,-6-6-2-16,3-7-2 15,3-1-25-15,5 0-3 16,10-1-27-16,2 4 5 0,16 1-37 15,17 2-11 1,11 5 31-16,3 8-2 16,0 7 49-16,-7 11 16 0,-6 3 5 15,-14 14 2-15,-13 22 25 16,-7 17 13-16,-29 30 82 16,-38 36 31-16,-30 26-28 15,-13 7-26-15,2-9-50 16,23-35 21-16,30-32-40 15,12-18-13-15,10-12 11 16,0 5-25-16,-1 0 9 16,7-3-10-16,9-10-12 15,12-13 5-15,6-11-42 16,0-12-46-16,8-2 11 16,24-21-33-16,35-56-84 15,-9 6-95-15,2-1-209 0</inkml:trace>
  <inkml:trace contextRef="#ctx0" brushRef="#br0" timeOffset="123829.82">3841 6938 1134 0,'0'0'378'16,"0"0"-199"-16,0 0 16 16,0 0 4-16,0 0-136 15,0 0-62-15,-112 104 27 16,43 13-21-16,-14 29 14 0,-1 7-7 15,5-9-14-15,20-34 24 16,16-34-24-16,10-22 0 16,6-8 15-16,-2 2-13 15,0 1-2 1,2-3 0-16,3-12-39 0,-5-18-36 16,6-8-191-1,1-8-364-15</inkml:trace>
  <inkml:trace contextRef="#ctx0" brushRef="#br0" timeOffset="136024.93">4371 9723 1272 0,'0'0'566'16,"0"0"-566"-1,0 0-83-15,0 0 48 16,0 0 35-16,0 0 20 16,16 126-1-16,-1-85 25 0,3-1-38 15,-3-2 4 1,4-2 5-16,-4-6-15 0,-1-4 9 16,-4-6 9-1,-1-6-12-15,-1-4 11 0,0-10-10 16,7 0 32-16,14-30 101 15,36-38-59-15,40-46-47 16,45-38-18-16,12-10-7 16,-4 10 2-16,-35 42-11 15,-41 43 0-15,-24 21-6 16,-10 12 6-16,-4 7 0 16,-7 0 0-16,-3 8 10 15,-16 10-26-15,-7 9 16 16,-9 0-44-16,-2 19 31 15,0 17-99-15,-11-4-214 0,-9-6-796 16</inkml:trace>
  <inkml:trace contextRef="#ctx0" brushRef="#br0" timeOffset="140123.12">4292 10814 907 0,'0'0'405'0,"0"0"-276"0,0 0-106 15,0 0 14-15,0 0 59 16,0 0 22-16,0 0 9 16,-15-74-76-16,15 69 24 15,2 2-37-15,1 1-2 16,-3 2 27-16,2 0-46 16,-2 0-1-16,4 0-16 15,4 14 9-15,2 12-5 16,5 11 3-16,4 14-7 15,3 5 28-15,3 5-26 0,1-4 9 16,1-2-11 0,0-7 9-16,-3-8 1 0,1-8-10 15,-6-8 0 1,-3-9-9-16,-3-10 18 0,-1-5-9 16,1-8 15-16,12-28 14 15,19-36 18-15,21-34-47 16,6-1-5-16,-2 9 4 15,-2 16-4-15,-9 20 5 16,10-3 0-16,3 0 0 16,-7 8 5-16,-8 13-5 15,-12 10 0-15,-10 10-3 16,-10 7 10-16,-8 8-11 16,-5 4 4-16,-7 5-21 15,-1 0 20-15,-3 0-67 16,0 0-59-16,-18 12-159 15,-9 5-8-15,-6-7-935 0</inkml:trace>
  <inkml:trace contextRef="#ctx0" brushRef="#br0" timeOffset="144810.04">23439 11358 221 0,'0'0'309'15,"0"0"-146"-15,0 0-23 16,0 0-25-16,0 0-61 16,0 0 35-16,9 0-63 15,-2-3 9-15,-3 2-17 16,1-2 8-16,-5 2 21 16,0 1-6-16,0 0-3 15,0 0-14-15,0 0-23 0,0 0 43 16,0 0-25-16,0 0-6 15,0 0 16-15,-11 0-28 16,-7 0-1-16,-5 0 0 16,-2 1 7-16,-4 8-6 15,3-4-1-15,0-1-1 16,1 0 1-16,7 1 0 16,3-4 1-16,6-1 0 15,6 2 0-15,3-2 30 16,0 0-29-16,0 0-1 15,7 2 20-15,10 1-21 16,8 1 9-16,4-2-9 16,2 2 0-16,3 0 4 15,-1 0-4-15,6 2 0 16,-2 0-2-16,5-3 4 16,8 1-1-16,0 0-1 15,8-4 0-15,8 0 0 0,-2 0 0 16,5 0 0-16,0 0-1 15,0 0 11-15,-1 0-10 16,-2 0 0-16,-1 0 0 16,-1 0 1-16,1 0-1 15,-1 0-1-15,-1 0 1 16,-1 0 0-16,-4 5 0 16,0-3 0-16,-2 0 0 15,-4-1 2-15,-4 1-2 0,-1 1-2 16,-5-1 2-16,3 0 0 15,-1 0 4-15,2 0-4 16,0-1 0-16,-1-1-6 16,3 3 6-16,0-3 0 15,3 2 0 1,0-2 1-16,0 0 0 0,1 0-1 16,-1 0 0-16,0 0 3 15,3 0-3-15,0 0 1 16,1 0-1-16,3 0 0 15,-3 0-1-15,-1 0 1 16,2 0 0-16,-2 0-5 16,1 0 11-16,1 0-5 15,0 0-1-15,-1 0 0 16,1 0 17-16,0 0-5 16,-1 0-5-16,-1 0 15 15,0 0-22-15,-1 0 22 0,-2 0-21 16,0 0 0-16,1 0 37 15,-4 0-27-15,4-2 0 16,0-1 11-16,1 2-22 16,-2-1 19-16,3 0-19 15,-3 0 1-15,0 0 18 16,0-3-18-16,1 4 0 16,-4-1 4-16,2 2 6 15,-1 0-4-15,-2 0-7 16,2-2 1-16,-3 2 1 0,6 0-2 15,-3 0 0-15,0 0-1 16,0 0 9-16,-3 0-4 16,0 0-4-16,0 0 0 15,-3 0-6-15,1 0 8 16,-1 0-2-16,-1 0 0 16,2 0 1-16,1 0 4 15,-1 0-5-15,1 0 0 16,-1-2-3-16,4-2 4 15,-2 1-1-15,3 2 0 16,1-3 1-16,-2 2 4 16,2 0-5-16,-6 0-7 15,-1 0 7-15,-8-1-18 16,-6 1 17-16,-8 1-6 16,-11 1 7-16,-5-3 3 15,-1 3-3-15,-4 0 27 0,2 0 25 16,0 0-27-16,-2 0 16 15,0 0-39-15,2 0 8 16,-2 0-1-16,0 0-9 16,0 0 0-16,0 0-1 15,0-1-5-15,-10-3-82 16,-15-6-220-16</inkml:trace>
  <inkml:trace contextRef="#ctx0" brushRef="#br0" timeOffset="147860.18">5671 12421 179 0,'0'0'838'16,"0"0"-764"-16,0 0-64 0,0 0-10 15,0 0 98 1,0 0-2-16,-23 1-73 0,23-1-17 16,0 0 4-1,0 0-10-15,2 0 0 0,3 2 0 16,4 3 8-16,2-2-5 0,4 1-3 15,8 3 0 1,8-2 30-16,14 2 8 16,8-4-5-16,12-1-14 15,8 0-13-15,6-2 7 16,5 2-13-16,3-2 0 16,6 0 6-16,3 0-6 15,1 0-1-15,-4 0-1 0,1 0-33 16,-5 3 34-16,-2-2-16 15,-3 3 11-15,-1-1-4 16,-3-2 11-16,-2 2-1 16,-2-3 0-16,-3 1 0 15,-3 2 3-15,-1-1-3 16,2 0 0-16,-2 0-2 16,1 1 3-16,-2-1-1 15,1 1 0-15,-2-3 1 16,3 2 2-16,-1 0-3 15,-3 0 0-15,1-1-1 16,1 1 2-16,-4 0-1 16,3 1 0-16,-1-3 0 15,1 0-2-15,-2 2 2 16,2-2 0-16,-2 2-1 16,-1-1 2-16,1-1 2 15,1 2-3-15,-1 1 0 16,0-3-1-16,-2 0 1 0,-1 0 0 15,-4 0 0-15,2 0 3 16,-2 0 16-16,0 0-12 16,0 0-6-16,4-5 20 15,0 2-20-15,1-4-1 16,4 2 12-16,0 1-12 16,2-3 25-16,2 4-25 15,3-1 0-15,-1 1-1 0,1 2 1 16,-3-3 0-16,3 1-1 15,-3-1 7-15,0 3-10 16,1-4 4-16,-1 3 0 16,2-1 1-16,2 1 1 15,-2 0-2-15,1 2 7 16,-1 0-6-16,0 0 20 16,3-3-20-16,0 3 6 15,2-2 14-15,3 0-15 16,-2 0 14-16,2-1 2 15,2 1-22-15,-4-1 26 16,2 3-25-16,2 0-1 16,1-2 1-16,1 2-1 15,-1 0 6-15,4-2-6 16,-6 0 0-16,0 1 3 16,-3 1-3-16,-4 0-2 0,-1 0 1 15,-5 0 2-15,-3 0 4 16,-1 0-5-16,-3 0 0 15,4 0 4-15,-2 0-4 16,3 0 0-16,0 0 9 16,-1 0-9-16,2 0 18 15,1 1-8-15,2 1-9 16,3 0 27-16,-1 3-27 16,3-3-1-16,0 1 0 15,0-1 8-15,-1 0-1 16,2 3-7-16,-2-3 0 0,1 0-3 15,0-1 3-15,2-1 0 16,2 0-1-16,0 2 3 16,3-2 3-16,1 0-5 15,1 0 0-15,0 0-5 16,0 0 5-16,0 0-10 16,1 0-3-16,-1 0 13 15,-1 0-10-15,1 0 10 16,-3 0-5-16,1-2 4 15,2 1 1-15,0-1 0 16,2 0 0-16,0-1 2 16,-1 1 0-16,-1 0-2 15,0 0 0-15,-2 1-1 16,-2-1 2-16,2-3 7 16,0 3-8-16,-4 0 1 15,4 2 12-15,-2 0-13 0,-2 0 0 16,2 0 12-16,-5 0-6 15,-3 0 8-15,-2 0-12 16,-3 0 8-16,-3 0-6 16,-3 0-4-16,0 0 0 15,-1 0-1-15,1 0 8 16,0 0-2-16,1 0-5 16,-1 0 0-16,-4 0 2 15,0 0-2-15,-4 0-1 0,-1-2 1 16,-4 2 0-16,0 0 3 15,-2 0-3-15,2 0 0 16,-3 0-3-16,2 0 3 16,-2 0-1-16,-1 0-1 15,1 0 0-15,2 0-5 16,1 0 7-16,-3 0 0 16,6 0-2-16,-2 2 3 15,2 0-1-15,2 0 0 16,2 1 1-16,2-1 13 15,2 0-14-15,0-1 0 16,2 1 7-16,1-2-7 16,-1 0 0-16,1 2 0 15,-3-2 2-15,-2 0 6 16,-2 0-7-16,-8 0 14 16,-1 0 20-16,-5 0-19 15,-2 2 9-15,-1 1-20 0,-2-3 2 16,-1 2 27-16,-1-2-23 15,4 2-5-15,-1-2 12 16,4 1-18-16,1 3 12 16,1-2-12-16,3 1 0 15,1-3 2-15,0 1-2 16,0 2 0-16,2-2 2 16,-1 2 5-16,2-2-4 15,-2 3-3-15,0-1 0 16,0-1-3-16,-2 0 4 15,-1 0-1-15,-3-2 0 0,-5 0 8 16,-5 0-7 0,-8 0-1-16,-6 0 0 0,-2 0 26 15,-5-6 6 1,-2 2 5-16,-3 0 6 16,-1 1-34-16,-2 2 32 15,1-2-41-15,0 3-18 0,-5 0-26 16,0 0-173-16,0-4-340 0</inkml:trace>
  <inkml:trace contextRef="#ctx0" brushRef="#br0" timeOffset="203175.33">4382 13068 588 0,'0'0'1037'0,"0"0"-884"15,0 0-144 1,0 0 16-16,0 0 105 16,0 0-67-16,0 0-4 15,2 0-50-15,-2 0-2 0,3 0 16 16,-3 0-22-16,2 0 8 15,-2 0-9-15,0 0 16 16,0 0-19-16,0 0 3 16,2 16 0-16,3 14 6 15,1 10 13-15,7 13-1 16,1 5-17-16,3 3 14 16,4 2 1-16,-1-7-16 15,3-10 0-15,-4-10 3 0,1-12 3 16,-2-11-6-1,-2-11 0-15,6-2 2 0,7-23 21 16,22-39-6 0,29-40-16-16,30-37-2 0,-1 7-6 15,-14 24-1 1,-20 35 8-16,-20 29 0 16,8-2 5-16,3 0-5 15,5 2 0-15,-8 11 6 0,-9 8-4 16,-9 11 8-16,-12 7-10 15,-7 4-9-15,-10 3-11 16,-5 0-5-16,-11 0-65 16,0 3-154-16,-15 0-257 0</inkml:trace>
  <inkml:trace contextRef="#ctx0" brushRef="#br0" timeOffset="208475.34">3624 15204 1330 0,'0'0'365'15,"0"0"-247"-15,0 0-118 0,0 0-6 16,0 0 6-16,0 0 91 15,0 0-6-15,99 144-21 16,-53-74-33-16,3-4-30 16,-2-2 20-16,-7-7-21 15,-2-8 3-15,-9-12 9 16,-6-7-12-16,-11-13 0 16,-5-10 0-16,-7-7 0 15,0-7 9-15,-17-28-9 0,-14-17-72 16,-6-19 62-1,-3-5 5-15,3 2 5 0,1 6 8 16,5 14 0 0,4 12 63-16,11 16 4 0,5 7-30 15,9 16 11 1,2 3-56-16,6 0 0 16,26 10-16-16,13 16 11 15,15 4-1-15,5-2 6 0,-1-3-15 16,-6-2 9-16,-10-9-20 15,-12-2 18-15,-16-3-34 16,-15 0-28-16,-5 2 70 0,-27-2 1 16,-22 8 0-1,-11 0 18-15,-12 5 5 0,1-2 23 16,5 0-24 0,5-6-22-16,16-3 33 0,14-4-34 15,16-7 0-15,15 0 0 16,0-18-4-16,15-17-21 15,22-18-61-15,7-10 30 16,9-4-18-16,3-5-111 16,-3-2 81-16,-4 5 66 15,-3 8 38 1,-11 9 11-16,-8 14 5 0,-10 17-5 16,-8 15 58-16,-6 6 3 15,-1 4-24-15,-2 24 2 16,0 14 0-16,0 8 4 0,0-4-40 15,0-2-13 1,0-8 11-16,2-5-11 0,0-9-1 16,1-12 0-1,-1-2 9-15,-2-8-21 16,0 0 6-16,0-16-13 16,0-18-13-16,0-10-43 0,-7-11 58 15,-2-6 2-15,4 6 15 16,1 5 5-16,4 12 17 15,0 12 11-15,0 12 42 16,0 9-49-16,2 5-19 16,21 7-7-16,8 19 0 0,9 10 26 15,9 6-25 1,1 0 0-16,-2-4 7 16,-3-9-2-16,-7-8-12 15,-14-7-3-15,-8-10-28 0,-14-4 36 16,-2 0 1-16,-13-8-1 15,-21-16 0 1,-13-6-9-16,-4-5 10 0,-4 0 0 16,3-1 10-16,7 3 15 15,10 6-18-15,8 1-7 16,12 4 17-16,8 4-17 16,7 4-9-1,7 5-14-15,19 0-26 0,14 5 46 16,10 4-30-16,6 0-10 15,1 1 15-15,-2 13-10 16,-5 7 12-16,-10 1-1 16,-7-2 19-16,-13-3-1 0,-7 0 15 15,-7-9-6 1,-6-4 55-16,-8-4 38 0,-19 0-3 16,-8-2-63-1,-7-16-21-15,-3-10 47 0,-1-7-53 16,0-1 1-16,9 0-2 15,6 4 7-15,8 2-5 16,8 10-1-16,11 8 0 16,4 4-11-16,0 8 10 15,15 0-24-15,18 8 15 16,14 10 8-16,11 5-7 16,5-6 9-16,6-3-31 15,-1-6 2-15,0-8-92 16,-8-8 6-16,-13-16 47 0,-14-6-7 15,-17 0 75 1,-16 6 11-16,0 2 63 0,-20 8 124 16,-14 11-91-1,-8 3-38-15,-11 26-17 0,-18 45-52 16,-24 41 56-16,-18 54-31 16,-5 25-13-16,6-4 14 15,14-16-25-15,20-37 18 16,13-30-19-16,14-25 1 0,13-26 11 15,5-9-12 1,-1-2 0-16,3-3-2 0,6-7-15 16,12-18-26-1,13-14-39-15,0-11-41 16,32-32-66-16,28-42-39 16,49-49 43-16,-11 18-44 0,-2-1-361 0</inkml:trace>
  <inkml:trace contextRef="#ctx0" brushRef="#br0" timeOffset="208749.87">4747 14772 538 0,'0'0'256'16,"0"0"-103"-16,0 0 36 0,85-114-25 15,-76 106 90 1,-9 3-24-16,0 5-78 16,0 7-97-16,-5 21-42 15,-18 34 0-15,-27 47 0 16,-26 48 21-16,-15 21 67 15,-12 10-52-15,3-14 7 0,11-19-10 16,4-10-28 0,7-17 28-16,18-26-27 0,13-24-12 15,16-23 14-15,6-17-20 16,3-3-1-16,5-3 0 16,3-9-49-16,12-16 15 15,2-7-48 1,2-17-14-16,45-54 6 0,-5 4-258 15,1-4-191-15</inkml:trace>
  <inkml:trace contextRef="#ctx0" brushRef="#br0" timeOffset="-211781.55">28377 14305 367 0,'0'0'646'0,"0"0"-565"16,0 0-78-16,0 0 5 15,0 0 65-15,0 0 14 16,0-8-31-16,0 8 8 16,0 0-19-16,0 0 20 15,0 0-2-15,0 0-43 16,0 0 37-16,0 0-35 16,0 0-6-16,0 8 16 15,0 15 19-15,0 8 29 16,0 11 1-16,0 11-52 0,0 9 37 15,0 2-38 1,6 8-14-16,5 6 31 0,3 3-37 16,1-5 4-1,1 4-2-15,-1-10-2 0,4 0 18 16,-4-5-18 0,1-5-7-16,-3-2 28 15,-2 0-21-15,0 0 17 0,-4 0-8 16,0-2-15-16,-5-1 38 15,0-10-40-15,1-4 1 16,-1-7 19-16,0-10-19 16,0-8 9-16,0-2-10 15,0-10 0-15,1-4-9 16,1 0 9-16,6 0-15 16,5-16-5-16,18-44-63 15,-4 2-149-15,0-9-445 0</inkml:trace>
  <inkml:trace contextRef="#ctx0" brushRef="#br0" timeOffset="-209826.59">28520 14400 515 0,'0'0'176'16,"0"0"-176"-1,0 0-92-15,0 0 92 0,0 0 170 16,0 0-66-16,0 0-3 15,-72-33-20-15,65 28 41 16,3 0 7-16,0 3-26 16,2-2-9-16,-2 3-33 15,4 1 6-15,0 0-7 16,0 0-25-16,0 0 20 16,0 0-42-16,0 0-1 15,0 0 23-15,0 0-16 16,0 0 25-16,19 0-20 15,12 0 3-15,16 0 51 16,16 0-49-16,16 0 1 16,31 0 4-16,27 0-34 15,-7 0 35-15,-11-3-35 16,-19 3 0-16,-15 0-3 16,10 0 3-16,17 0 0 15,-3 0-1-15,0 0 8 0,-2 0-6 16,0 0-1-16,-5 3-5 15,-2 2-9-15,-3-3 14 16,-5 3 0-16,-5-2-2 16,-3 1 8-16,-4 1 3 15,-7-2-9-15,-3-3 0 16,-3 2-2-16,-7 1 2 16,-4-2-2-16,-3 2 2 15,0-1 0-15,1 0-1 16,0-2 1-16,0 1-2 0,-4 3-8 15,4-4 1-15,-5 2 0 16,0-2 2-16,-6 0 2 16,-4 0-2-16,-3 0 7 15,-5 0 0-15,-2 0 1 16,-4 0-1-16,0 0 10 16,1 0-10-16,4 0 0 15,3 0-9-15,2 0 9 16,5 0-16-16,3 0 15 15,-1 0-26-15,0 0 27 16,-1 0-9-16,-4 0-5 16,-1 0 6-16,-3 3 8 15,-4-2 0-15,-2-1-1 16,-4 3 7-16,-8-3-5 16,-3 0-1-16,-6 0 0 15,-2 0 12-15,-4 0-5 16,3 0 15-16,-3 0 15 0,0 0-35 15,0-7 46-15,0 5-30 16,0 2-11-16,0 0 32 16,0 0-39-16,0 0 1 15,0 0-2-15,0 0-4 16,0 0-11-16,0 6 16 16,0 15 0-16,0 7-6 15,0 7 6-15,0 6 0 0,0 8 0 16,0-6 9-16,0 7 0 15,2 2-8 1,4 0 0-16,6 5 15 0,1-5-15 16,3 4-1-16,-1-2 0 15,3 2 12-15,-3-2 4 16,4-5-16-16,-4 1 0 16,-1-5 6-16,-1 0 0 15,-2 2-6-15,0-1 0 16,0-3 1-16,-1 4 14 15,0-4-15-15,1-2 0 16,1-5-6-16,-1-2 15 16,-5-2-7-16,4-8-2 15,-6 2 0-15,3-8-6 16,-3 4 6-16,2-4 0 16,2-1 4-16,-2 3-3 15,1-5 11-15,-1 2-12 0,4-2 0 16,-2 3-6-16,-1-6 6 15,-1-2-3-15,-3-2 1 16,-1-1 4-16,-2-4-4 16,0-3 2-16,0 0 0 15,0 0 0-15,0 0 0 16,0 0 0-16,-5 0 0 16,-14 0 11-16,-10 0-1 15,-10 0-10-15,-5 0 0 0,-10-10-11 16,-8 2 12-16,-5-2-1 15,-9 3 0-15,-6-2 7 16,-5-1 3-16,-6 3-10 16,-5-4 1-16,-3 3 11 15,-3 0-11-15,0 3-1 16,2-4 0-16,0-1 1 16,3 3 11-1,1-2-12-15,1 3 0 0,1-2 3 16,0-1 10-16,-1 0-12 15,6 5 8-15,5 0-3 16,3 0 25-16,5 4-31 16,7 0 1-16,2 0 5 15,1-2 0-15,4 2-6 16,-1 0 0-16,-1 0 0 16,-1-4 12-16,2 0-12 15,1 4 0-15,2 0 20 0,0-4-19 16,5 4 11-16,-1 0-12 15,4 0 1-15,3 0 8 16,5 0-9-16,1 0 0 16,7 0 23-16,2 0-22 15,3 0 14-15,6 0-15 16,2 0 1-16,5 0 14 16,7 4-15-16,4-4 0 15,4 0-1-15,1 0 8 16,4 0-5-16,-2 0-2 0,0 0 0 15,-3 0-12 1,-3 0 12-16,-6 0-41 0,-4 0-10 16,-8-27-36-16,1 4-22 15,0-7-377-15</inkml:trace>
  <inkml:trace contextRef="#ctx0" brushRef="#br0" timeOffset="-208856.76">28651 13675 1031 0,'0'0'253'16,"0"0"-174"-16,0 0-42 15,0 0 69-15,0 0 12 16,0 0-74-16,0 0 23 16,-20-90 15-16,9 85 19 15,-3 0-20-15,-5 5-58 16,-8 0 25-16,-5 0-46 16,-5 5 5-16,-4 12 18 15,1 8-19-15,0 3 13 0,4 4-18 16,5 0 11-16,9 1 8 15,6 2-20-15,10-3 0 16,6-2-7-16,2-3 6 16,25-6-14-16,15-7-18 15,11-6-33-15,14-6 31 16,7-2-66-16,4 0-6 16,-2-12 55-16,-5-4-4 15,-7-1 43-15,-12-3 13 0,-14 6 0 16,-16 2 33-16,-9 7 46 15,-11-1 67-15,-2 6-18 16,0-2-81-16,-4 2-15 16,-7 0-32-16,-1 0 2 15,4 2-8-15,3 9 6 16,5 1-3-16,0 2-10 16,13-1-4-16,14-5 10 15,7-4-25-15,2-4-43 0,2 0 74 16,-5-2-37-1,-4-14 22-15,-11-2 16 0,-9-2 0 16,-9 0 36 0,0-1-10-16,-12 4-1 0,-19 1 44 15,-7 2-60 1,-6 8-2-16,-5 1-10 0,-1 5 16 16,4 0-11-1,4 5-2-15,11 9-39 0,13 0 10 16,16 2-123-16,2-2 0 15,58-2 0-15,4-6-77 16,0-3-410-16</inkml:trace>
  <inkml:trace contextRef="#ctx0" brushRef="#br0" timeOffset="-208221.53">29457 13662 962 0,'0'0'408'16,"0"0"-292"-16,0 0-29 15,-133-31 81-15,79 31-18 0,2 0-31 16,4 0-69 0,8 15-38-16,9 7 4 0,9 4-9 15,6 1-7 1,11 4 0-16,5-1 1 0,0-7 6 16,19 0-7-1,7-9 0-15,8-8-12 16,6-6 9-16,7 0-4 0,3-23-37 0,2-20-42 15,-3-9 18 1,-2-10-82-16,-12-14 2 0,-10-3 35 16,-11 3 113-1,-10 6 15-15,-4 12 124 16,0 14 23-16,-14 13 36 16,3 14-75-16,3 10-29 15,0 7-57-15,-2 12-36 16,-1 29-2-16,-5 17-5 0,3 13 6 15,1 8 5 1,3-3-5-16,7-8 0 0,2-10-8 16,0-10 19-16,9-7-3 15,11-13-8-15,7-8 0 16,9-5-15-16,3-15 15 16,9 0-29-16,3-11-7 0,0-15-30 15,-4-6 26 1,-9-3-30-16,-9 0-15 15,-11 4 69-15,-11 3 16 16,-7 8 68-16,-5 5 21 16,-19 6-60-16,-6 9 57 15,-3 0-51-15,4 2-33 16,2 17 36-16,7 4-38 16,9 4 0-16,9 1 0 0,2-1 6 15,4-1 5 1,23 1-11-16,11-7-2 0,9-6 2 15,35-12-87-15,-8-2-101 16,-7 0-296-16</inkml:trace>
  <inkml:trace contextRef="#ctx0" brushRef="#br0" timeOffset="-207761.69">30381 13392 1783 0,'0'0'217'15,"0"0"-217"-15,0 0 0 16,0 0 16-16,0 0 32 16,-116 147-26-16,100-86-11 15,7 1 11-15,3-3-21 16,1-4 19-16,5-6-20 16,0-10-3-16,0-8-12 15,0-8 9-15,0-5-53 0,0-10-77 16,0-4-70-1,0-4 79-15,0-4 65 0,0-18-199 16,0-10 97 0,0-10 105-16,0-6-99 0,0-6-83 15,13-3 78 1,3-1 163-16,4 2 121 0,0 6 80 16,5 8 55-1,2 9-42-15,2 8-68 0,2 11-18 16,0 10-77-16,0 4 20 15,-4 2-24-15,-7 22 25 16,-9 5-8-16,-9 5-36 16,-2 1 16-16,-4 3-8 15,-21-6-35-15,-4-2 49 0,-4-2-33 16,-8-7-11 0,1-5-6-16,-2-7-6 0,2-5-140 15,2-4-86 1,11-5-164-16,14-12-430 0</inkml:trace>
  <inkml:trace contextRef="#ctx0" brushRef="#br0" timeOffset="-207322.82">30778 13476 740 0,'0'0'610'0,"0"0"-537"16,0 0 111-16,-148-14 83 15,95 14-87-15,4 0-79 16,6 14-59-16,10 7-9 0,6 4-33 16,8 0 7-1,5 1-11-15,9 2 4 16,5-3 0-16,0-4 0 16,7 0-22-16,11-12 9 15,5 0-36-15,2-8-23 16,4-1 3-16,6-5-47 15,0-19-2-15,1-5 17 0,-5 0-20 16,-6 0 55 0,-8 7 66-16,-7 4 72 0,-6 9 48 15,-2 4 26-15,-2 3-28 16,0 2-65-16,0 0-46 16,0 0-1-16,0 12-6 15,0 7 0-15,0-1-3 16,0 0 9-16,7-3-6 15,5 2 0-15,7-7-4 16,1-5-8-16,5-5-47 16,6 0-84-16,15-14-26 15,-4-9-171-15,-5 0-331 0</inkml:trace>
  <inkml:trace contextRef="#ctx0" brushRef="#br0" timeOffset="-206635.12">31094 13372 322 0,'0'0'1161'15,"0"0"-1058"-15,0 0-63 16,0 0 78-16,-113-12 25 0,82 27-30 16,2 9-64-16,2 4-4 15,8 2-45-15,9-4 10 16,5-4-1-16,5-2-9 16,0-6 0-16,13-4-1 15,12-4-27-15,4-6 27 16,0 0-35-16,0 0 30 15,-7 0-3-15,-4-1 9 16,-10-2 0-16,-3 3 15 16,-5 0-15-16,0 18 37 15,-5 13-17-15,-14 12-11 16,-12 12 16-16,-10 5-25 16,-3 0 9-16,-1-7-9 0,5-12 15 15,9-12-3 1,8-12-12-16,13-13 1 0,5-4 51 15,5-18-24-15,0-17-28 16,20-8-10-16,18-9-15 16,11-3 23-16,9 4-51 15,8 2-7-15,4 5 11 16,-1 7 4-16,-9 2 45 16,-8 9-6-16,-17 5 6 15,-10 1 23-15,-14 11 17 16,-9 1 14-16,-2 4 29 15,-9 2-67-15,-17 2 0 16,-6 0-13-16,-1 4 3 16,-2 12 25-16,3 8-31 0,5 4 0 15,7 4 0-15,9 7 12 16,9-2-4-16,2 0-8 16,11-2 0-16,20-5-22 15,16-3 14-15,31-19-80 16,-9-6-168-16,-5-2-428 0</inkml:trace>
  <inkml:trace contextRef="#ctx0" brushRef="#br0" timeOffset="-206220.08">31887 13124 1685 0,'0'0'186'0,"0"0"-186"15,0 0 0-15,0 0 50 16,-64 125 42-16,49-67-58 16,1 2 2-16,5-4-33 15,5-3 11-15,1-12-2 16,3-9-12-16,0-10 0 16,3-8-6-16,15-7-13 15,3-7-28-15,11-5-51 16,1-23-44-16,6-8 56 15,-8-8-17-15,-2 0 66 16,-10 6 37-16,-7 10 126 16,-6 10 42-16,-1 10-19 0,-5 8-39 15,0 0-39-15,0 12-71 16,0 20 0-16,0 11 1 16,0 3 7-16,0 3 0 15,0-5-8-15,0-8-40 16,2-8-17-16,23-18-146 15,-1-10-93-15,1 0-344 0</inkml:trace>
  <inkml:trace contextRef="#ctx0" brushRef="#br0" timeOffset="-205861.08">32304 13194 1759 0,'0'0'229'0,"0"0"-195"16,0 0 6-16,0 0-38 15,0 0 23-15,-40 127 25 0,18-61-41 16,1 4 35-16,6-4-38 16,5-7-5-16,2-14 13 15,8-10-14-15,0-11 0 16,0-10 0-16,5-10 8 16,15-4-6-16,7-6-2 15,10-24-20-15,6-12 14 16,1-11-40-16,2-7 21 15,-7 2 6-15,-5 7 16 16,-10 14 3-16,-6 13 29 16,-11 14 44-16,-5 10 2 15,-2 0-57-15,0 18-18 16,-9 18 0-16,-9 10 7 0,2 10 18 16,6 2-25-16,3-4 0 15,3-4-2-15,4-7-5 16,0-5-58-16,2-14-217 15,7-13-661-15</inkml:trace>
  <inkml:trace contextRef="#ctx0" brushRef="#br0" timeOffset="-203821.72">28332 15290 365 0,'0'0'166'0,"0"0"-111"16,0 0-19-16,0 0 139 15,0 0-24-15,0 0-48 16,0 0 16-16,-11-50-24 16,11 42-5-16,0 4 22 15,0 2-56-15,0-3-15 16,0 2 6-16,0-3-47 16,0 3 35-16,0-1-15 15,2 3-20-15,0-8 26 0,3 5-25 16,1 0-1-16,6 3 6 15,3-3 1-15,7-3 14 16,12 5-21-16,9 1 0 16,12 1 15-16,7 0-15 15,10 0 0-15,-1 0 0 16,1 0 6-16,-3 0-7 16,-3 1 1-16,-3 3 0 15,-3 1-4-15,-4 0 10 16,-2-1-6-16,-6 0 0 0,2 1 0 15,-4-5 1 1,1 4-1-16,-1-4 0 0,4 0-6 16,-1 0 12-1,2 0-4-15,0 0-2 0,5 0-3 16,2 0 2 0,3 0 1-16,-1 0 0 0,2 0-2 15,-2 0 8-15,0 0-5 16,-1 0-1-16,-4 0 0 15,0 0-6-15,-3 0 6 16,-1 0 0-16,0 0 20 16,3 0-12-16,2 0 25 15,2 0-33-15,0 0 1 16,2 0 10-16,0 0-10 16,3 0-1-16,-1 4 2 15,0-3 17-15,1 2-18 16,-5 3-1-16,2-3 1 0,-4-3-1 15,0 5 0-15,-4-3 0 16,0 0-1-16,-3 0 8 16,2-2-4-16,-2 1-3 15,-1-1 0-15,-2 0 4 16,-1 0-3-16,-3 0-1 16,-2 0 0-16,-2 3 9 15,-2-3 7-15,-3 4-7 16,-2-4-9-16,-1 0 22 15,-1 0-21-15,-3 0 3 0,3 0-4 16,-5 0 0 0,3 0 0-16,-2 0 0 15,-1 0 0-15,3 0 0 16,0 4 11-16,2-4-10 16,2 0-1-16,-2 0-3 15,-3 0 2-15,1 0 1 0,-6 0 0 16,-3 0 0-16,-5 0 8 15,1 0-7-15,-10 0-1 16,2 0 0-16,3 0 6 16,3-4-6-16,3 0-4 15,3 1 2-15,6 2-27 16,1-1 6-16,4 2-14 16,0 0 24-16,2 0 6 15,-2 0 7-15,-2 0 0 16,-5 0-6-16,-4 0 17 0,-7 0-5 15,-6 0-6-15,-5 0-16 16,-21 0-19-16,-10 0-146 16,-4-4-371-16</inkml:trace>
  <inkml:trace contextRef="#ctx0" brushRef="#br0" timeOffset="-203531.5">32391 14936 1060 0,'0'0'381'15,"0"0"-274"-15,-114 3-4 16,62 13 93-16,-6 5-32 0,-3 11-79 15,-1-3-33-15,0 5 1 16,1 0-40-16,6-3 6 16,1-4-19-16,4-4 0 15,6-5-19-15,4-4 19 16,4-4-77-16,7-6-77 16,7-4-105-16,8-11-72 15,12-10-640-15</inkml:trace>
  <inkml:trace contextRef="#ctx0" brushRef="#br0" timeOffset="-203251.55">32193 14714 1288 0,'0'0'240'16,"0"0"-181"-16,0 0-16 15,-130 30 102-15,68 1 21 16,-7 6-85-16,-4 8-29 15,-5 2-14-15,1 2-32 16,0-5 41-16,1-4-41 16,2-8 2-16,6-6-4 15,7-8-4-15,8-6-29 16,8-5-29-16,11-7-121 16,11 0 8-16,19-27-82 15,4-12-347-15,0 0-19 0</inkml:trace>
  <inkml:trace contextRef="#ctx0" brushRef="#br0" timeOffset="-203021.73">31580 14558 72 0,'0'0'1538'16,"0"0"-1424"-16,0 0-88 16,-165-18 78-16,94 18 59 15,-9 21-43-15,-5 12-67 0,-5 9 3 16,1 6-28-16,2 5-27 15,3 0 54-15,4 3-55 16,1-5 0-16,4-3 2 16,1-8 6-16,1-8-5 15,2-2-3-15,-1-11-55 16,-2-6-17-16,-19-13-127 16,17 0-190-16,15-8-468 0</inkml:trace>
  <inkml:trace contextRef="#ctx0" brushRef="#br0" timeOffset="-202741.46">30240 14601 1377 0,'0'0'0'0,"0"0"-48"0,0 0 48 16,0 0 174-1,0 0-62-15,0 0 5 0,0 0-3 16,-149 75 9-16,91-39-2 0,-5-4-56 15,1 8-18 1,-3 1-28-16,3-1-5 16,2-4 2-16,2 0-16 15,2-4 1-15,3-4-1 16,4-5 0-16,5-6-26 16,7-5-39-16,6-7-56 15,11-5-24-15,9-20-64 0,9-6-197 0</inkml:trace>
  <inkml:trace contextRef="#ctx0" brushRef="#br0" timeOffset="-202496.91">29808 14517 922 0,'0'0'688'0,"0"0"-627"15,0 0-34 1,0 0 3-16,0 0 125 0,-129 17-27 15,66 15-17-15,-4 6-37 16,-4 8-43-16,-2 0 38 16,-4 7-45-16,6-2-6 15,-1 0-12-15,6-7 4 16,1-6 1-16,3-4-11 16,4-6-3-16,2-6-14 15,0-5-1-15,8-4-58 16,0-9-24-16,4-6-85 0,9-18-101 15,12-6-273-15</inkml:trace>
  <inkml:trace contextRef="#ctx0" brushRef="#br0" timeOffset="-202241.17">29083 14504 1521 0,'0'0'133'0,"0"0"-117"16,0 0-16-16,0 0 128 15,0 0-56 1,-129 83 20-16,73-37-49 16,-4 0 8-16,0 5-24 0,4-6-26 15,2-1 30-15,6-8-31 16,5-4 0-16,10-8-6 16,6-8 3-16,9-7-63 15,10-9-85-15,8 0-24 16,4-37-44-16,21-4-517 15,1-5 68-15</inkml:trace>
  <inkml:trace contextRef="#ctx0" brushRef="#br0" timeOffset="-202041.1">28742 14512 1343 0,'0'0'239'16,"0"0"-190"-16,0 0-4 15,0 0 53-15,0 0-35 0,0 0 1 16,0 0-29-16,-74 40 39 15,43-8 12-15,-2 6-45 16,-1 4 30-16,1 2-46 0,0 0-23 16,2-3 26-1,2-1-28-15,4-3-6 16,-15 6-33-16,7-11-160 16,-3-15-475-16</inkml:trace>
  <inkml:trace contextRef="#ctx0" brushRef="#br0" timeOffset="-201021.47">26466 14233 863 0,'0'0'856'0,"0"0"-856"15,0 0-88 1,0 0 88-16,0 0 21 0,0 0 46 16,127-21-34-16,-104 26-4 15,-4 7 15-15,-1 2-6 16,-7 1 14-16,-3-6-25 16,-6 3-27-16,-2-4 56 15,0 2-37-15,-8 2 8 16,-7 0 1-16,-3-1-28 15,1-1 19-15,-1-2-19 0,3-3 0 16,3-1-21 0,5-1 18-16,5-1-26 0,2-2-15 15,0 1-66 1,4 3 60-16,15 4 31 0,2-2 14 16,2 6-7-1,-1 1 12-15,-3 2-5 0,-6 3 3 16,-9 0 4-16,-4 1 23 15,0-2 19-15,-4 0 3 16,-15 0 44-16,-2-5-52 0,-6 1-13 16,0-3-7-1,-2-4-13-15,0-1 19 16,0-5-25-16,4 0-16 16,6 0-2-16,3-5-135 0,9-13-103 15,5 0-421-15</inkml:trace>
  <inkml:trace contextRef="#ctx0" brushRef="#br0" timeOffset="-200841.57">26874 14436 1707 0,'0'0'335'16,"0"0"-335"-16,0 0 0 15,0 0 109-15,0 0-72 16,0 0-37-16,0 0-41 15,2 8-210-15,-8-6-118 16,-1-2-639-16</inkml:trace>
  <inkml:trace contextRef="#ctx0" brushRef="#br0" timeOffset="-200496.87">27084 14299 1028 0,'0'0'485'0,"0"0"-412"16,0 0-15-16,0 0 145 15,-114 8-78-15,105 4-89 16,5 2-34-16,4 3 18 16,0 0-11-16,13 4-9 15,11-4 0-15,5 1 4 16,3-2-4-16,1-1 0 0,0-3 0 15,-4 0 10-15,0-2-8 16,-8-3-2-16,-5 2 0 16,-8-5-9-16,-3 0 12 15,-5 0-3-15,0-3 32 16,-5 6-15-16,-13 3 39 16,-3-4-48-16,-12 6-2 15,0-3-12-15,-5 0-7 16,1-4-68-16,-15-5-95 15,10-11-107-15,9-7-400 0</inkml:trace>
  <inkml:trace contextRef="#ctx0" brushRef="#br0" timeOffset="-200321.75">27088 14200 1536 0,'0'0'169'16,"0"0"-169"-16,0 0-1 0,0 0 1 15,125-23 37 1,-96 23-37-16,2 0-7 0,3 8-12 16,8 7-98-16,-6-10-97 15,-7 2-678-15</inkml:trace>
  <inkml:trace contextRef="#ctx0" brushRef="#br0" timeOffset="-199861.37">27596 14195 1285 0,'0'0'635'0,"0"0"-635"0,0 0 0 16,0 0 46-1,0 0 28-15,-75 104-34 0,55-58 26 16,1 4-54 0,2 1 0-16,3-3-12 0,6-13 13 15,-1-2-2-15,7-8-11 16,2-11 0-16,0-1-3 15,0-5 3-15,0-6-19 16,13-2 6-16,9 0-28 16,5-20 40-16,4-9-47 15,3-6-31-15,1-5 19 16,3-2-36-16,-5-3 60 16,-4 1 34-16,-6 7 2 15,-7 4 79-15,-10 9 5 0,-1 7 17 16,-5 10 11-16,0 3-50 15,0 4-8-15,0 0-54 16,0 11 18-16,-5 12-12 16,-3 7-6-16,2 4 0 15,2 4-1-15,4-1 7 16,0-3 6-16,0-5-12 16,0 0 0-16,12-7 5 15,5-4-5-15,1-6-20 16,9-6-48-16,-3-1-263 15,-8-5-799-15</inkml:trace>
  <inkml:trace contextRef="#ctx0" brushRef="#br0" timeOffset="-198045.93">28956 15529 1151 0,'0'0'0'0,"0"0"-60"0,0 0 46 15,0 0 14-15,0 0 139 16,0 0-119-16,15-30 44 15,-15 19 8-15,0 5 55 16,0 0 8-16,-10 3-77 16,-11-2-2-16,-8 3-43 15,-8 2-7-15,-10 0 16 16,-9 0-15-16,-8 14 0 16,-6 5 47-16,-3 2-11 15,0 6-12-15,1 6 2 16,3 6-32-16,4 1 49 15,7 1-36-15,5 8-8 16,6-1 21-16,7 3-18 16,2-2 13-16,7 9-22 0,4 0 1 15,7 7 12-15,2 2-13 16,6 2 1-16,2 7 4 16,1 4-4-16,3 0 7 15,3-1-8-15,3-10 0 16,0-8 2-16,0-15-2 15,3-7 0-15,7-11 3 16,-3-10 5-16,1-6 0 16,0-6 3-16,-4-3-10 15,1-3 33-15,-1 0-33 0,-2 0-1 16,5-13-1-16,-2-6-130 16,-3-2-249-16</inkml:trace>
  <inkml:trace contextRef="#ctx0" brushRef="#br0" timeOffset="-197118.31">28417 16527 641 0,'0'0'153'0,"0"0"-132"16,0 0 23-16,0 0 45 15,0 0 33-15,0 0 12 0,0 0 11 16,60-86 15-16,-52 76-38 16,0 2 49-16,-4 4-28 15,-4 4-42-15,0 0-10 16,0 0-58-16,0 10-10 16,-4 16-2-16,-14 8-8 15,-3 12 35-15,2 2-29 16,-1 2-18-16,4-6 17 15,5-3-16-15,6-6-2 16,5-9 0-16,0-7 1 16,0-6 2-16,2-2-3 15,12-8-20-15,4-3 19 16,6 0-32-16,3 0-4 0,2-17-8 16,-2-7-16-1,-3-7 54-15,-4-4-21 0,-6-1 28 16,-7-5 10-16,-7-2-1 15,0 6 26-15,-2 1-5 16,-15 6-20-16,-5 8 36 16,-2 8-30-16,-3 10-15 15,-4 4 18-15,2 0-19 16,0 12 8-16,4 12-8 16,7 10-9-16,9 2-7 15,9 1-15-15,5 6-70 16,17-11-199-16,1-10-520 0</inkml:trace>
  <inkml:trace contextRef="#ctx0" brushRef="#br0" timeOffset="-196944.31">28845 16695 1798 0,'0'0'223'0,"0"0"-209"16,0 0 44-16,0 0 26 15,0 0-84-15,0 0-25 16,0 0-210-16,4-8-140 16,-2 8-661-16</inkml:trace>
  <inkml:trace contextRef="#ctx0" brushRef="#br0" timeOffset="-196576.62">29061 16508 950 0,'0'0'642'0,"0"0"-562"16,0 0-55-16,0 0 45 15,0 0 22-15,0 0-60 16,0 0-14-16,-113 63 11 16,113-36-28-16,0-1 21 15,6 1-16-15,17-5 0 16,6 0 19-16,4 1-25 15,5-5 0-15,2-5 5 16,-1 5 2-16,0-6-2 0,-6-1-5 16,-6 1 0-16,-7-6-1 15,-11 2 1-15,-7-4 0 16,-2-2 20-16,0 1 38 16,-11 6 51-16,-11-6-58 15,-9 8-51-15,-10-7 24 16,-7 4-24-16,-8-2-49 15,-2-6-19-15,2 0-102 16,0-4-32-16,14-14-142 16,13-6-757-16</inkml:trace>
  <inkml:trace contextRef="#ctx0" brushRef="#br0" timeOffset="-196401.6">29099 16462 1363 0,'0'0'265'15,"0"0"-251"-15,0 0-14 16,0 0 114-16,0 0-63 16,0 0-19-16,0 0-32 15,119-35-1-15,-84 35-37 16,20 0-89-16,-6 4-110 16,-4-4-749-16</inkml:trace>
  <inkml:trace contextRef="#ctx0" brushRef="#br0" timeOffset="-195996.93">29677 16307 1580 0,'0'0'352'0,"0"0"-333"0,0 0-7 16,0 0 67-16,0 0-63 16,0 0 9-16,-68 112 22 15,53-58-16-15,-1 2 1 16,3-2-32-16,2-8 12 15,4-5-6-15,0-7-5 16,5-7-1-16,0-9 0 16,2-5-14-16,0-8-8 15,0 0-21-15,0-5-24 16,16 0 59-16,8-23-38 16,5-5-44-16,4-7 7 15,3-10-57-15,-2-7 75 0,-7 3 41 16,-8 4 24-16,-5 9 141 15,-7 8 4-15,-5 12 6 16,-2 10-40-16,0 6-56 16,0 0 10-16,-11 10-65 15,-5 16 0-15,-2 14 22 16,2 10-21-16,0 4 23 16,8 2-12-16,3-6-3 15,5-5 11-15,0-6-20 0,9-2-8 16,24-5 7-16,-1-11-110 15,-6-7-258-15</inkml:trace>
  <inkml:trace contextRef="#ctx0" brushRef="#br0" timeOffset="-194056.62">30367 16561 1512 0,'0'0'243'16,"0"0"-230"-16,0 0 3 16,0 0 63-16,0 0 50 15,0 0-38-15,-13 126-69 16,7-92 28-16,1-2-35 15,-2-1-15-15,2-4 12 16,-1-4-12-16,-3-5-18 16,-2-1-60-16,-11-12-174 15,4-1-98-15,2-4-593 0</inkml:trace>
  <inkml:trace contextRef="#ctx0" brushRef="#br0" timeOffset="-193911.7">30572 16230 1662 0,'0'0'10'0,"0"0"-10"0,0 0-94 15,0 0 49 1,0 0-122-16,0 0-155 0</inkml:trace>
  <inkml:trace contextRef="#ctx0" brushRef="#br0" timeOffset="-193511.5">30612 16647 1260 0,'0'0'517'16,"0"0"-517"-16,0 0 0 16,0 0 103-16,0 0-27 15,0 0-25-15,0 0-14 16,-15 81-11-16,11-56-24 15,-3 1 9-15,5-7-2 16,-1-6-9-16,1-4 0 16,2-7-12-16,0-2 12 15,0 0-28-15,5 0 6 16,12-14-4-16,8-15 12 16,4-1-48-16,0-1-5 15,0-5 29-15,-4 5 9 0,-6 4 29 16,-5 8 38-16,-5 3 54 15,-3 13 28-15,-4 3-64 16,1 0-32-16,1 1-14 16,5 17-9-16,0 4-1 15,5 7 0-15,1-3 11 16,1-3-11-16,4-2 0 16,-2-7-11-16,4-5-34 15,2-9-109-15,13-5-26 0,-6-18-107 16,-8-7-403-16</inkml:trace>
  <inkml:trace contextRef="#ctx0" brushRef="#br0" timeOffset="-192821.58">31110 16092 447 0,'0'0'836'15,"0"0"-762"-15,0 0-32 16,0 0 127-16,0 0-29 16,-58 102 34-16,53-70-57 15,1 4-50-15,-1 4 19 16,-2 1-58-16,3 3 7 16,-2 0-4-16,-3 6-30 15,-1-4 42-15,0 2-30 16,1 1-12-16,-1-10 21 0,2-3-21 15,3-4-1-15,3-1 0 16,0-9 6-16,2-4-7 16,0-4 1-16,0-5 0 15,0 0-12-15,4-9 2 16,11 0 10-16,8 0 0 16,8-12 0-16,5-8 9 15,4-10-9-15,2-6-11 0,-2-5 11 16,-5-3-39-1,-10 5 20-15,-11 2 6 0,-7 9 13 16,-7 8 22 0,0 10 12-16,0 6 4 15,-7 4-8-15,-7 0-29 16,2 16 4-16,-7 12-5 0,4 2 0 16,1 7 2-1,6-2-2-15,5-7 0 0,3-1-6 16,0-10 0-16,0-3 5 15,9-1-41-15,9-9-22 16,7-4 12-16,4 0-42 16,-5 0-26-16,0-9 38 0,-7 1 58 15,-7 7 24 1,-5-3 43-16,-3 4 42 16,-2 0 22-16,0 0-72 15,0 5-14-15,2 12 8 0,3 5-29 16,2-4 20-16,1 0-20 15,1-4 6-15,1-11 9 16,0 2-15-16,1-5-1 0,5 0-6 16,-1-34-80-1,1 2-179-15,-9-4-340 0</inkml:trace>
  <inkml:trace contextRef="#ctx0" brushRef="#br0" timeOffset="-192621.73">30987 16370 1605 0,'0'0'316'16,"0"0"-277"-1,0 0-3-15,0 0-14 0,121-41 2 16,-63 41-3-16,4 0-21 16,-4 0-6-16,9 10-102 15,-16 4-77 1,-15-2-174-16</inkml:trace>
  <inkml:trace contextRef="#ctx0" brushRef="#br0" timeOffset="-192296.67">31598 16549 1472 0,'0'0'98'16,"0"0"-98"-16,0 0 0 15,0 0 36-15,0 0 58 16,51 124-33-16,-51-93-13 0,0-4-1 15,0-5-31-15,0 1 12 16,0-9-28-16,0-2 1 16,0-6 11-16,0-6-12 0,0 0-9 15,3 0 8 1,5 0-9-16,7-18-30 16,4-5-46-16,3 0-29 15,-2-3 6-15,0 7 38 0,-2 2 71 16,-3 8 46-1,-1 1 94-15,-3 6 20 0,0 2-113 16,5 0-34 0,-1 0 33-16,5 10-45 15,5 0 8-15,2 2-9 16,0-2-110-16,8-6-34 0,-4-4-120 16,-4 0-568-16</inkml:trace>
  <inkml:trace contextRef="#ctx0" brushRef="#br0" timeOffset="-191778.11">32102 16566 1558 0,'0'0'340'0,"0"0"-238"16,0 0-35-16,0 0-11 15,0 0-49-15,0 0 5 16,0 0 8-16,-81 85-19 16,71-63 1-16,0 0 11 15,8-3-13-15,0-12 2 0,2 0-2 16,0-7-31-16,4 0 29 15,16 0-24-15,9-19-14 16,5 1-61 0,3-8-43-16,-3 6 23 0,-3 4 50 15,-6 6 71-15,-7 3 11 16,-5 7 43-16,1 0-6 16,-1 0 47-16,5 12-51 15,4 5 2-15,4-2-36 16,6-6-7-16,3-4 28 15,10-5-31-15,7 0-7 16,3-25-25-16,1-13-83 16,-1-8-9-16,-3-12 59 15,-8-9 47-15,-8 0 18 16,-16-4 0-16,-11 3 31 16,-9 15 21-16,0 9 91 0,-20 17 37 15,-2 13-85-15,-7 14-36 16,-5 0-9-16,-3 21-38 15,-6 22 10-15,-1 15 0 16,-4 18-22-16,6 9 39 0,7 7-39 16,10-5 1-1,11-14 5-15,14-9 3 16,0-11-6-16,8-13-3 16,13-8-21-16,-5-11-1 15,-7-6-174-15,-9-11-653 0</inkml:trace>
  <inkml:trace contextRef="#ctx0" brushRef="#br0" timeOffset="-190681.51">28298 17179 1038 0,'0'0'326'0,"0"0"-216"16,0 0-88-16,0 0 103 15,0 0 2-15,0 0-70 16,0 0 14-16,-124 4-3 16,106 25 15-16,0 12-4 0,2 5-33 15,3 17 1-15,2 2-24 16,0 11-22-1,4 5 19-15,1 0-20 0,1-6 0 16,1-8-2-16,-1-13-4 16,-2-11-47-16,-6-14-136 15,-1-12-212-15,-1-8-742 0</inkml:trace>
  <inkml:trace contextRef="#ctx0" brushRef="#br0" timeOffset="-189871.31">28045 17473 1232 0,'0'0'229'15,"0"0"-215"-15,0 0 37 16,160-72 48-16,-109 68 21 0,-2 4-24 16,-2 4-36-16,-5 22 6 15,-5 6-29-15,-14 4-22 16,-4 0 25-16,-11-1-40 15,-6-3 8-15,-2-11 9 16,0-2-17-16,-6-7 32 16,-7-10-13-16,1-2 11 15,4-10 32-15,1-22-53 16,7-17-2-16,0-4-7 16,9-10-45-16,15 1 19 0,8 8-44 15,5 10-85 1,3 8-16-16,3 10 5 0,1 8-3 15,-3 13-48 1,-3 5-136-16,-9 0 21 0,-7 12 209 16,-7-1 123-16,-8-3 160 15,-3-2 217-15,-4-2-35 16,0-1-59-16,-2 2-60 16,-11 4-18-16,-5 3-98 15,0 8-53-15,-2-3-20 16,5 9-33-16,-1-2 17 15,7 2-18-15,3 0 0 16,4-3 1-16,2-10-1 16,0 1-11-16,4-9-1 15,11-2-37-15,8-3 17 0,6 0-57 16,6-3-74 0,5-16-8-16,5 6-48 0,1-4-26 15,2-1-64-15,-4 4-233 16,-4-4 415-16,-6 4 127 15,-10 2 570-15,-4-2-231 16,-8 5-84-16,-4 0 0 16,-3 1-21-16,-3 4-110 15,-2 2-11-15,0 2-48 16,0 0-41-16,0 0 26 16,0 0-50-16,0 14 1 15,-7 8-2-15,-3 18 8 16,-2 11-14-16,1 10 7 15,-1 12-6-15,1 6 5 16,3-4-40-16,1-7 19 0,0-10 15 16,0-14-1-16,1-7 7 15,-3-7 1-15,-2-10 0 16,-7-8 0-16,-4-2 0 16,-7-6 0-16,-7-4-40 15,-1-10-53-15,-6-46-19 16,9 1-106-16,10-3-149 0</inkml:trace>
  <inkml:trace contextRef="#ctx0" brushRef="#br0" timeOffset="-189259.57">29380 17397 1101 0,'0'0'206'0,"0"0"-144"0,0 0-23 16,0 0 125-16,0 0 10 15,6 116-56-15,-21-81-2 16,1-3-68-16,1-6-47 16,4-4 44-16,2-8-43 15,5-6-2-15,2-6 0 16,0-2-32-16,0-7 5 16,14-19-126-16,10-1-13 15,5-7 93-15,2-2-55 0,-2 4 12 16,-4 6 76-1,-5 7 40-15,-9 6 93 16,-5 8 41-16,-3 5-23 16,-3 0-25-16,0 6-44 0,0 15 39 15,0-2-11-15,0 3-61 16,2-4 23-16,3-2-31 16,2-1-1-16,1-11 0 15,4-4-3-15,3 0-27 16,3-8-39-16,2-15-52 15,2-4 23-15,1-4-95 16,-6 4-118-16,-1 4-4 16,-7 8 315-16,-5 8 207 15,-2 3 81-15,-2 4-140 16,2 0-67-16,6 11-51 16,-2 10 61-16,7 1 12 0,3 5-61 15,4-5-16-15,2-9-21 16,3-4 5-16,2-9-13 15,2 0 3-15,-2-9-41 16,-6-12-1-16,-2-8-5 16,-9 0 46-16,0 0 1 15,-8 7 1-15,0 1 63 16,-2 6-43-16,0 7 4 16,0 4 17-16,0 4-42 15,0 0-12-15,0 0-111 16,0 15-21-16,0-3-126 0</inkml:trace>
  <inkml:trace contextRef="#ctx0" brushRef="#br0" timeOffset="-187716.64">30088 17427 575 0,'0'0'0'0,"0"0"-90"16,0 0-99-16</inkml:trace>
  <inkml:trace contextRef="#ctx0" brushRef="#br0" timeOffset="-187213.16">30176 17253 152 0,'0'0'766'0,"0"0"-465"0,0 0-92 15,0 0-55-15,0 0 9 16,0 0-9-16,0 0-17 15,-100 68-56-15,88-34-65 16,7 2 23-16,5 0-39 16,0-4 0-16,12-5-1 15,10-10 1-15,7-8-11 0,2-9-36 16,2 0-102 0,2-13-14-16,-4-8-34 15,-7-3-22-15,-6-3-20 0,-10 6 191 0,-3 2 48 16,-5 6 174-1,0 8 19-15,0 5-6 16,0 0-93-16,2 0-58 16,3 10-2-16,2 2 23 0,1 6 7 15,3-4-33 1,3 0-23-16,4-14 44 0,4 0-33 16,5-10-1-1,4-20-18-15,0-10-48 16,0-10-80-16,-6 1 7 0,-9-4 29 15,-5 2 60 1,-9 12 32-16,-2 8 17 16,0 13 142-16,0 9-3 15,0 9 0-15,-4 0-108 16,-8 17-47-16,-1 15 38 16,-2 18-26-16,-3 13 6 15,-3 8-11-15,2 1 2 16,-2 3-11-16,3-9 1 0,1-8-58 15,-14-9-51-15,6-17-190 16,-2-18-299-16</inkml:trace>
  <inkml:trace contextRef="#ctx0" brushRef="#br0" timeOffset="-186453.04">30231 17437 1395 0,'0'0'406'0,"0"0"-382"15,0 0 9-15,154-72-24 16,-83 62 11-16,3 3-19 15,2 2-2-15,-8 5-5 16,-10 0-1-16,-15 0 5 16,-14 0-2-16,-18 0-5 0,-9 0 18 15,-2 0 0-15,-13 0 45 16,-13 0-36-16,-8 5 55 16,1 4 24-16,0 8-46 15,1 10 10-15,6-1-49 16,3 6-12-16,7-1 12 15,7-8-3-15,5-7-12 16,4-5 3-16,0-3-19 16,0-8 19-16,0 0-33 15,13 0 7-15,3-12-4 16,2-2-35-16,-3 0 36 16,-2 5 14-16,-5 4 15 15,-2 5 35-15,-4 0-15 16,3 0-19-16,1 14 22 0,2 7-21 15,0 2 24-15,3-5-26 16,3-4 2-16,1-11 14 16,5-3-16-16,7-7 0 15,7-21 0-15,3-16-34 16,3-9 23-16,3-5-22 16,-5-6-7-16,-5 6 39 15,-6 6-22-15,-7 6 23 16,-7 16 49-16,-8 11-15 15,-3 11 60-15,-2 7-32 16,0 1-45-16,0 1-13 16,-5 26-4-16,-12 9 0 0,-3 16 1 15,-5 12 8 1,6 6 22-16,5-2-31 0,5-6 1 16,7-7 1-16,2-11-1 15,0-12-2-15,11-6 0 16,11-14-43-16,7-12 34 15,9 0-30-15,2-26 0 16,3-10 1-16,-6-9-46 16,-3 1-9-16,-7 8-1 15,-9 4 95-15,-10 10 56 16,-5 10 74-16,-3 6-13 16,0 6-41-16,0 0-68 15,0 18-7-15,0 10-1 16,0 11 6-16,0-4 13 0,0 2-19 15,0-5 0-15,6-6-2 16,10-8 2-16,1-10-25 16,10-8-71-16,-2-12-137 15,-3-14-314-15</inkml:trace>
  <inkml:trace contextRef="#ctx0" brushRef="#br0" timeOffset="-186225.5">30664 17379 1403 0,'0'0'688'16,"0"0"-681"-16,0 0-6 0,124-40 68 15,-47 26-60-15,10 5-9 16,35 0-9-16,-20 4-171 15,-21 2-210-15</inkml:trace>
  <inkml:trace contextRef="#ctx0" brushRef="#br0" timeOffset="-185672.5">31649 17409 1854 0,'0'0'265'0,"0"0"-243"16,0 0 62-16,0 0-34 15,0 0-49-15,0 0 29 16,-80 108-30-16,73-67-1 16,-2-1 0-16,4-8 2 15,3-6-7-15,2-5-18 16,0-7-26-16,0-9 16 16,12-5-55-16,12 0 6 0,12-19 27 15,6-16-89 1,6-5-4-16,-2-10-57 0,-4 1 43 15,-6 5 136-15,-9 8 27 16,-12 10 171-16,-8 12 119 16,-3 10-37-16,-4 4-107 15,2 0-110-15,-2 0-30 16,0 22 1-16,3 4 2 16,-1 6 1-16,3 4-10 15,3-5 12-15,1-5 0 16,7-12-12-16,1-8 0 15,6-6 15-15,2 0-8 0,-1-6 27 16,1-6-27 0,-6-2 5-16,-5 0-24 0,-14 5-19 15,-2 5-279-15,-27-1-943 0</inkml:trace>
  <inkml:trace contextRef="#ctx0" brushRef="#br0" timeOffset="-35211.57">16295 16211 469 0,'0'0'0'15,"0"0"-16"-15,0 0 9 16,0 0 7 0,0 0 88-16,0 0-25 0,0-3-61 15,0-1 9-15,0 4 41 16,0-4 39-16,0 0-37 16,0-1 97-1,0 5-83-15,0-9-10 0,0-1 19 16,0-2 31-16,0 2-55 15,0 2-11-15,0-6 27 16,2 6-6-16,0 0 2 16,0 6 15-16,-2-2-19 15,0 4 15-15,0 0 12 16,0 0-60-16,0 18-15 16,-6 8-6-16,-10 15 30 15,-4 3 10-15,-2 9-15 16,-3 2-4-16,0-6 6 0,4 0-34 15,3-5 32-15,1-9-22 16,5-6-1-16,5-7 6 16,3-10-15-16,4-2 0 15,0-5-11-15,0-2 2 16,0 3-3-16,11-1 12 16,13-2-16-16,12-3 3 15,11 0 4-15,8-3 9 16,9-11-25-16,4-5-57 0,-3-3-24 15,-3 0-76 1,0-14-77-16,-15 4-82 0,-16 1-375 16</inkml:trace>
  <inkml:trace contextRef="#ctx0" brushRef="#br0" timeOffset="-34971.73">16578 16302 1016 0,'0'0'914'15,"0"0"-914"-15,0 0-82 16,0 0 82-16,0 0 45 16,0 0 58-16,0 134-39 15,0-89-21-15,0 1 16 16,0 2-24-16,-9-4 8 16,-3 0-21-16,1-8-14 15,1 1 11-15,0-1-19 0,4-10-23 16,3 1-30-16,3-4-86 15,11-11-157-15,7-6-111 0</inkml:trace>
  <inkml:trace contextRef="#ctx0" brushRef="#br0" timeOffset="-34811.57">16892 16583 1787 0,'0'0'452'0,"0"0"-452"15,0 0 0-15,0 0 56 0,0 0-4 16,0 0-50 0,0 0-2-16,0-12-83 0,0 16-84 15,0 8 10 1,0 2-151-16,-5-8-493 0</inkml:trace>
  <inkml:trace contextRef="#ctx0" brushRef="#br0" timeOffset="-34451.5">16937 16240 827 0,'0'0'750'16,"0"0"-590"-16,0 0-148 15,0 0 29-15,0 0 105 16,0 0-71-16,0 0-26 0,-27-22-38 15,27 22-4-15,0 0 36 16,0 0-29-16,0 12-3 16,-4 12 29-16,-1 10-11 15,1 10 32-15,-4 11-35 16,4-1-17-16,2 4 21 16,0 0-30-16,2 0 1 15,0-8-1-15,0-1 6 16,0-10-21-16,0-8-13 15,6-4-52-15,10-13-69 16,13-14-95-16,-4 0-103 16,-1-5-327-16</inkml:trace>
  <inkml:trace contextRef="#ctx0" brushRef="#br0" timeOffset="-33216.42">16743 16651 697 0,'0'0'338'15,"0"0"-231"1,0 0-77-16,0 0 28 0,0 0-23 16,0 0-35-1,0 0-13-15,-20-4-17 0,20 2 24 16,0 2 6-16,0 0 9 0,0 0 38 15,0 0 55 1,0 0 15-16,-2 0 3 16,-1 0-59-16,3 0-23 15,0 0 10-15,0 0-1 0,-2 0 21 16,2 0-18 0,0 0-15-16,0 0 27 0,0 0-36 15,0 0-2 1,0 0-13-16,0 0-11 0,0 2 0 15,0 2 0-15,0 4-5 16,0-4 5-16,0 3 0 16,0-4 0-16,0-3 0 15,0 0 0 1,0 4 2-16,0-4-2 0,0 0 0 16,0 0 9-16,0 0-9 15,0 0 0-15,0 0 12 16,0 0-11-16,0 0 28 0,0-4-10 15,0-10 3 1,0-4 8-16,0 1-29 0,0-2-1 16,0 3 35-1,0 6-34-15,-2 6 63 0,2 4-12 16,0 0-35 0,0 0 1-16,0 0-18 0,0 0-12 15,0 0 6-15,0 4-11 0,0 6 5 16,0 2 12-1,0 2-36-15,7-5-29 16,6-9-84-16,-2 0-227 16,-2 0-1061-16</inkml:trace>
  <inkml:trace contextRef="#ctx0" brushRef="#br0" timeOffset="-32531.5">17244 16226 1035 0,'0'0'649'0,"0"0"-633"0,0 0-4 16,0 0-12-1,0 0 54-15,0 0 33 0,-27 130-29 16,27-85-12-16,0-1 13 0,0 2-5 15,0 3 9 1,0-6-39-16,-4-2-23 16,0-6 22-16,-1-3-23 15,3-9 0-15,0-6 0 16,0-4-30-16,2-8-26 16,0-1-92-16,0-4 14 15,0-4 86-15,9-19 7 16,10-12-62-16,8-11 37 0,6-10 31 15,6-6-2-15,-6 2 37 16,0 4 35-16,-8 14 55 16,-5 12-6-16,-9 11 55 15,-6 10-26 1,-5 9-17-16,0 0 23 16,0 0-79-16,-7 14-21 0,-9 7-8 15,-3 16-10-15,-2 3 17 16,3-1-16-16,5-2-1 0,4-1 25 15,6-5-26 1,3-4 0-16,0-5 0 0,3-4-2 16,13-4 1-1,2-2-10-15,3-1-20 16,4-8 8-16,22-3-63 16,-7 0-103-16,-2 0-301 0</inkml:trace>
  <inkml:trace contextRef="#ctx0" brushRef="#br0" timeOffset="-31961.31">17991 16290 1318 0,'0'0'270'0,"0"0"-204"15,0 0 102-15,-116 8 9 16,76 14-77-16,4 9-39 15,3 6-37-15,6 11-8 0,5 1-8 16,8-3-2 0,8 2 11-16,6-8-17 0,0-3-3 15,6-7-7 1,19-7-17-16,10-9-51 16,13-6-62-16,10-8 49 15,6 0-47-15,1-22-119 16,-3-4 29-16,-8-1 164 0,-14 0 64 15,-16 10 125-15,-11 3 142 16,-8 5-6-16,-5 7-47 16,0 2-95-16,0 0-33 15,0 0-45-15,0 2-41 16,0 10 0-16,7 2-12 16,6-2-7-16,5 2 18 15,4-4-31-15,7-2-5 0,7-8 19 16,2 0 11-16,0 0 1 15,-9-14 3-15,-7-7-3 16,-13 2 6-16,-9-3 0 16,0-4 0-16,-25 4 40 15,-10 0-19-15,-9 8 4 16,-6 2-25-16,1 10 1 16,5 2-11-16,10 0 8 15,12 14-51-15,15 4-53 16,7-6-136-16,36-1 48 15,62-11-56-15,-5 0-61 16,-1-13-477-16</inkml:trace>
  <inkml:trace contextRef="#ctx0" brushRef="#br0" timeOffset="-31371.65">18945 16356 1159 0,'0'0'504'15,"0"0"-462"-15,0 0 18 16,-138-5 92-16,78 19 16 0,-2 8-57 15,8 6-71-15,11 2 4 16,14 6-44-16,10-4-6 16,12 4 5-16,7-6-11 15,0-4 5-15,4-7-20 16,16-10-24-16,5-5-4 16,4-4 12-16,4-13 35 15,5-24-1-15,-2-7-77 0,-3-14 31 16,-6-8-2-16,-7-5-39 15,-9-1 87-15,-8 8 9 16,-3 12 25-16,-3 8 68 16,-13 15 45-16,3 17 7 15,0 3-41-15,4 9-45 16,-2 0-46-16,-1 26-13 16,-1 15 0-16,-1 17-1 15,4 13 1-15,1 1 6 16,7 3-6-16,2-11 0 15,0-6 0-15,13-10 8 16,12-8-19-16,8-18 11 16,9-7-32-16,9-15 32 15,12-5-27-15,6-22 26 16,3-18-13-16,-4-9-33 16,-5-4 26-16,-14 2-19 15,-13 10 28-15,-17 10 12 16,-14 9 31-16,-5 15 43 0,0 10 21 15,-16 2-54-15,-8 5-5 16,-3 22-36-16,1 9-2 16,1 9-4-16,9 3 7 15,12 2-1-15,4-6 0 16,0-8 1-16,20-8-11 16,7-6 10-16,6-6-47 15,25-14-13-15,-9-2-95 16,-8 0-561-16</inkml:trace>
  <inkml:trace contextRef="#ctx0" brushRef="#br0" timeOffset="-30061.31">20503 16142 823 0,'0'0'270'0,"0"0"-176"16,0 0-74-16,0 0 95 0,0 0 12 15,0 0-69 1,0 0 35-16,0 23-23 0,0-6-26 16,0 5 36-1,0 0-9-15,0 6-4 16,0 8 6-16,0 6-35 0,0 9 12 16,0 7-23-16,-2 4-14 15,2 1 23 1,0-2-35-16,0-2 0 0,0-9 0 15,0-7 11-15,0-6-24 16,7-5 0-16,2-11-70 16,2-7-138-16,-2-5-115 15,-5-9-468-15</inkml:trace>
  <inkml:trace contextRef="#ctx0" brushRef="#br0" timeOffset="-28641.01">20421 16078 735 0,'0'0'199'0,"0"0"-174"16,0 0 56-16,0 0 72 15,0 0-53-15,0 0-52 0,0 0-5 16,-18 2 26-16,18-2-23 15,0 0-17-15,4 0 12 16,4 0-19-16,0 0 11 16,3 0 2-16,9-2-20 15,5-1 33-15,11 3-22 16,3 0 6-16,11 0-11 16,4 0-20-16,5-5 31 15,8 1-21-15,2-4 9 16,4 2-10-16,4-8 1 15,0 5 18-15,2-4-29 16,-1 0 1-16,0 4 5 16,-2-7-6-16,-1 6 0 15,1-8 9-15,2 4-9 16,5-7 10-16,-1 3-10 16,0 2 0-16,1 0-6 15,-7 2 6-15,-5 2 0 16,-6 6 7-16,-7-2-6 0,-11 4-2 15,-5 2 1-15,-7 2-2 16,-3 0-4-16,-3 0 6 16,-5 0-2-16,-1 0 2 15,-1 0 0-15,-4 0 2 16,0 0-2-16,1 0 0 16,0 0-7-16,0 0 7 0,1 0 0 15,1 0 0-15,-6 0 1 16,-1 0 3-16,-6 0-4 15,-3 0 0-15,-3 0 3 16,-2 0 23-16,0 0 49 16,0 0 16-16,0 2-60 15,0-2 8 1,0 4-39-16,0 0 0 0,0 3-9 16,0 5 4-16,0 9 5 15,0 5-1-15,0 6 10 16,0 0 0-16,-2 7-8 15,2 1-1-15,0 6 28 16,0-2-27-16,0 0 11 16,0-2-10-16,8 2 9 15,6 0 0-15,-1-3-11 16,3 3 0-16,-3-4 0 16,3 0 6-16,-3 1-5 15,1 5-1-15,-1-11 1 0,-2 0 1 16,-1 0-2-16,-2-8 0 15,-1-4-1-15,-3-1 2 16,1-4 4-16,0-4-5 16,-5-1-11-16,0-3 2 15,0-2 9-15,0 0-9 16,0-6 8-16,0 2-9 16,-19-1 10-16,-10 2 0 15,-6-1 0-15,-12-2 10 16,-14 1-10-16,-7 2 0 0,-15-5 0 15,-11 7 9-15,-6-2-12 16,-4 1 3-16,-1 2 0 16,-2 2 3-16,4-2 4 15,1 6-7-15,4-2 3 16,2-2 5-16,0 4 3 16,2 3-11-16,3-8 0 15,1 5-2-15,7-5 2 16,2-2 0-16,5 3 0 15,5-6 7-15,6 1 1 16,7-5-8-16,9 0 0 16,11 0 25-16,9 0-24 15,12 0 8-15,7 0-9 16,8 0-13-16,2 0-14 16,0 5-85-16,18-5-205 15,-1 0-58-15</inkml:trace>
  <inkml:trace contextRef="#ctx0" brushRef="#br0" timeOffset="-28139.85">22730 16459 1413 0,'0'0'230'15,"0"0"-194"-15,0 0-13 0,0 0 100 16,-124 14-23-16,76 12-15 15,-7 10-8-15,-8 8-9 16,-6 1-27-16,-4 8 18 16,-3-4-38-16,1-3-15 15,3-7 22-15,7-2-28 16,11-11 6-16,12-5-6 16,13-6-42-16,11-10-20 15,18-5-107-15,0-5-76 16,18-13-106-16</inkml:trace>
  <inkml:trace contextRef="#ctx0" brushRef="#br0" timeOffset="-27835.82">22326 16288 940 0,'0'0'224'16,"0"0"-133"-16,0 0 114 15,-119-4-13-15,74 22-67 16,-7 12-19-16,-6 13-32 16,-6 5 4-16,-7 6-24 15,-6 4-8-15,-2 0 7 16,-4-6-29-16,0-6-14 16,4-6 33-16,2-4-42 15,4-9 7-15,4-1-8 16,11-9-21-16,7-2-31 0,15-11-57 15,14-4-78-15,22-12-2 16,0-12-116-16,22-10-544 0</inkml:trace>
  <inkml:trace contextRef="#ctx0" brushRef="#br0" timeOffset="-27527.85">21640 16191 1018 0,'0'0'534'16,"0"0"-483"-16,0 0-32 0,-141 23 70 16,91 12 48-16,-4 4-4 15,-4 16-60-15,-2 6-31 16,-5 4 17-16,1 6-24 16,-1-10 9-16,0-3-14 15,2-8-30-15,3-6 30 16,2-3-23-16,3-10-5 15,6-4-4-15,7-10-7 16,5-3-25-16,14-5-41 16,4-9-30-16,13 0-50 15,6-9-41-15,0-14-115 16,27-33-197-16,4 5 267 16,5-3-291-16</inkml:trace>
  <inkml:trace contextRef="#ctx0" brushRef="#br0" timeOffset="-27259.85">21080 16186 1013 0,'0'0'542'0,"0"0"-471"16,0 0-70-16,0 0 129 16,-146 40 31-16,105-8-88 15,3 12-13-15,-1 5-31 16,-2 9-5-16,1-5 1 15,0 2-24-15,-1-6 37 16,2-3-31-16,1-13-6 0,2-1 1 16,5-10-2-1,4-7-31-15,9-6-37 16,10-6-118-16,3-3 24 16,5-22-100-16,2-12-319 0,11-9-10 15</inkml:trace>
  <inkml:trace contextRef="#ctx0" brushRef="#br0" timeOffset="-27075.85">20668 16172 827 0,'0'0'591'16,"0"0"-451"-16,0 0-108 0,0 0 17 16,0 0 52-1,0 0 4-15,0 0-1 16,-109 130-39-16,82-76-39 15,-4 1 19-15,0 1-30 0,-3-10 1 16,5-2-8-16,8-3-8 16,7-6-43-16,9-9-199 15,5-12-380-15</inkml:trace>
  <inkml:trace contextRef="#ctx0" brushRef="#br0" timeOffset="-25835.81">22953 16401 975 0,'0'0'267'0,"0"0"-233"0,0 0-33 16,0 0 114-16,0 0-25 15,0 0-44-15,0 0-21 16,-56 0-24-16,56 0 57 16,0 0 6-16,0 0-29 15,0 0 29-15,0 0-15 16,0 0-14-16,8 0-12 15,13 0-23-15,10 0 17 16,10 0-17-16,5 0 1 16,8 0 15-16,0 0-16 15,-1-4 0-15,-6 4 11 16,-5 0-11-16,-9 0 32 16,-10-5-23-16,-12 5-3 0,-4 0 19 15,-7 0-11-15,0 0 45 16,0 0-12-16,0 0-41 15,0 0-6-15,0-5-90 16,0 1-185-16,0-4-550 0</inkml:trace>
  <inkml:trace contextRef="#ctx0" brushRef="#br0" timeOffset="-25530.84">23584 16266 859 0,'0'0'651'16,"0"0"-651"-16,0 0 12 15,0 0-11-15,2 131 110 16,7-81-41-16,0 11 19 15,-2-3-26-15,-3-5-27 16,-2-2 4-16,-2-7-15 16,0-9 4-16,0-8-29 15,0-5-1-15,-2-12-17 16,-4-2-93-16,-4-8-22 16,-1 0-29-16,-7-26-143 15,3-11-381-15</inkml:trace>
  <inkml:trace contextRef="#ctx0" brushRef="#br0" timeOffset="-25310.84">23517 16415 614 0,'0'0'397'0,"0"0"-203"16,0 0-118-16,0 0-8 15,92-113 64-15,-48 99-85 16,3 7-46-16,-3 7 48 16,-3 0-41-16,-10 3 27 15,-11 15-4-15,-9 5 7 16,-11 0 79-16,0 7-50 15,-14-4-10-15,-15 3-6 16,-6-3-36-16,-9-4 23 16,-1 0-38-16,-2-5-37 15,7-6-35-15,6-7-99 0,12-4-91 16,15 0-118-16</inkml:trace>
  <inkml:trace contextRef="#ctx0" brushRef="#br0" timeOffset="-25043.84">24170 16329 1039 0,'0'0'348'0,"0"0"-274"16,0 0-7-16,0 0 83 16,-158-18 35-16,114 18-57 0,3 0-63 15,8 5-15-15,10 8-26 16,8-3-2-1,9 4-22-15,3 2-4 0,3-2-8 16,0 0-3-16,13-7-48 16,12 0-57-16,6-3-19 15,7-4 61-15,26-4-98 16,-8-10-160-16,-6 0-348 0</inkml:trace>
  <inkml:trace contextRef="#ctx0" brushRef="#br0" timeOffset="-24468.8">24170 16329 22 0,'65'-4'722'16,"-65"-1"-342"-16,0 5-56 15,0-4-59-15,0 4-44 16,0 0-117-16,0 0-65 0,0 0-18 16,-3 0-19-1,3 4 15-15,0 5-17 0,0-8-2 16,0 3-5-16,0 1-9 16,0-5 1-16,0 4 6 15,0-1-14-15,0 7 23 16,0-1-18-16,0 9 4 15,14 0 13-15,8 10-25 16,5 5 26-16,0 4 8 16,-1 4-6-16,-3-6 8 15,-10 2-10-15,-9-8-10 16,-4-7 10-16,-11-3 17 16,-20-6 19-16,-13-3-5 15,-10-1-29-15,1-9 29 16,-1 0-31-16,10 0 8 0,11-9 4 15,10-5-11-15,12 0-2 16,11-4-9-16,7-4-26 16,28 0 4-16,21-4 7 15,13 3 0-15,11-3-4 16,10 3-91-16,-3-5 72 16,-8 6-18-16,-10 0 44 15,-17 4 22-15,-17 0 0 16,-14 1 37-16,-19 8 90 15,-2-5-48-15,-4 6-3 16,-21 0-29-16,-2 6-31 16,-2 2 27-16,0 0-22 15,2 5-8-15,10 9-11 0,3 8 9 16,10 5-19 0,4-1 8-16,4 6-5 0,21-6-4 15,12-4-1-15,10-4-17 16,9-4 14-16,9-10-74 15,20-4-90-15,-14 0-88 16,-13-14-501-16</inkml:trace>
  <inkml:trace contextRef="#ctx0" brushRef="#br0" timeOffset="-24264.85">25096 16218 1458 0,'0'0'237'16,"0"0"-187"-1,0 0 89-15,0 0-23 0,0 0-71 16,0 0 37-16,0 0-14 16,13 98-16-16,-5-53-11 15,-2-2-31-15,-2-2 18 16,0 3-28-16,-4 7-14 16,0-16-96-16,-6-12-486 0</inkml:trace>
  <inkml:trace contextRef="#ctx0" brushRef="#br0" timeOffset="-23116.7">19505 16587 825 0,'0'0'644'16,"0"0"-540"-16,0 0-69 15,0 0 6-15,0 0 45 16,0 0-36-16,0 0-31 16,7 37 29-16,-3-14 15 0,0 3-21 15,0 5 39-15,1-7-53 16,2-3-21-16,2 2 18 15,2-9-18-15,3-2-7 16,1-6 0-16,1-2-13 16,3-4 6-16,2 0 7 15,3-6-12-15,-1-12 6 16,-4-4-34-16,-3-4 23 16,-5-1 7-16,-9 1 10 15,-2 6 13-15,0 2 10 16,0 6 51-16,0 3 16 15,-2 9-46-15,0 0-7 16,0 0-37-16,2 0-1 16,0 21-5-16,-2 4 6 15,2 4 0-15,0 3-1 0,0-1 4 16,0-3-9-16,0-2 5 16,0-8-72-16,0-4-9 15,10-2-123-15,13-12-57 16,-3 0-107-16,-5-18-579 0</inkml:trace>
  <inkml:trace contextRef="#ctx0" brushRef="#br0" timeOffset="-22765.71">19846 16566 1239 0,'0'0'332'0,"0"0"-268"16,0 0 9-16,0 0 168 15,0 0-102-15,0 0-96 0,0 0-43 16,0 5 7-16,0 25 14 15,6 6-12-15,-1 0-8 16,1 0 25-16,2-9-25 16,-2-5-1-16,1-8 0 15,3-7-12-15,4-2 12 16,6-5-71-16,2 0 43 16,3-22 22-16,0-4-36 15,-3-1 13-15,-2-5-17 16,-9 6 20-16,-6 8 26 15,-5 4 81-15,0 7 15 16,0 0 25-16,0 7-50 16,0 0-40-16,0 7-31 0,0 14 1 15,0 9 6-15,2 6 6 16,9 1-12-16,3-1 9 16,1 0-10-16,1-7-28 15,5 3-68-15,-2-13-268 16,-11-7-724-16</inkml:trace>
  <inkml:trace contextRef="#ctx0" brushRef="#br0" timeOffset="-20521.7">19919 16601 143 0,'0'0'291'15,"0"0"-172"-15,0 0-73 16,0 0-30-16,0 0 73 16,0 0 5-16,0 0-64 0,0-54-2 15,2 47 24 1,3-2-19-16,-5 3 81 0,0-2-43 15,0 4-32-15,0-1 3 16,0-4 35-16,0 5 24 16,0 4-8-16,0-4-37 15,0 2 28-15,-3 2-43 16,3-2-21-16,-2 0 18 16,2 2-10-16,-2-4 1 15,2 4-10-15,-2-4-6 0,2 4 31 16,-2 0-29-1,0 0-15-15,-1 0 26 0,3 0-26 16,0 0 0-16,0 0 0 16,0 0 1-16,0 0 11 15,0 0-12-15,0-4 0 16,0 4 12-16,0 0-12 16,0 0 0-16,0 0-1 15,0 0 2-15,0 0 11 16,0 0-11-16,0 0 12 15,0 0 0-15,0 0-11 16,-2 12-2-16,0 6 12 16,-2 8-1-16,2 6 37 15,-2 5-24-15,2-2 10 16,0 5 1-16,2-4-8 16,0-1-7-16,-2-3-17 15,2-6 8-15,0 2 9 16,-2-6-20-16,0-8 6 0,0 3 4 15,-1-8-10-15,1-1 11 16,0 2-11-16,2-5 0 16,-2 0 1-16,0 4-1 15,2-6 0-15,-2-3 0 16,2 4 1-16,0-4 4 16,0 0-5-16,0 0-1 15,0 0-5-15,0 0 6 16,0 0-10-16,0 0 9 0,0 0-5 15,0 0-2 1,0 0 1-16,0 0-36 0,6-12 14 16,5-2-39-1,5-4 46-15,-1-5 12 0,5-2-132 16,1 1 86 0,0-6 9-16,6 2 5 0,0-3-12 15,2 4-73-15,0 0-19 16,-4 1 108-16,-4 8-1 15,-4 0 39-15,-7 8 8 16,-2 3 24-16,-4 2 26 16,-2 1 2-16,-2 4-28 15,0 0-18-15,0 0-1 16,0 0 60-16,0 0-33 16,0 0-8-16,-2 0 10 15,-2 4-41-15,-6 4 18 16,-1 3 14-16,-5 4-26 0,-1 3 24 15,-5 0-18-15,-3 1 3 16,-2-2 15-16,5 2-7 16,0-6-6-16,4 0-18 15,7-4 3-15,4 0-9 16,5 1 6-16,2-3-19 16,0 4 3-16,7 1-21 15,13 6 36-15,2-4-7 16,4 4 8-16,-1-1 27 15,2-3-13-15,-4 3 15 0,-2-2 6 16,-3-1-14 0,-3-7 15-16,-3 3-20 0,-3-6-16 15,-5 4 22 1,1-2-22-16,0 3-18 0,-5 0-95 16,-3-1-126-1,-12-4-937-15</inkml:trace>
  <inkml:trace contextRef="#ctx0" brushRef="#br0" timeOffset="-19936.5">20496 17237 363 0,'0'0'191'0,"0"0"-82"16,0 0-6-16,0 0 142 0,0 0-59 15,0 0-24-15,0 0 38 16,23-51-64-16,-23 51-18 16,0 0-27-16,0 0-39 15,0 0 3-15,2 11-4 16,2 15 9-16,1 14 14 16,-1 13-46-16,3 32 6 15,0 0 9-15,-3 13-37 0,1 0 19 16,1-22-25-16,-1 5 0 15,2-16 5-15,-3-14-5 16,0-15-14-16,-4-10-17 16,0-8-50-16,0-8-18 15,0-10-128-15,0 0 18 16,-6-14-132-16</inkml:trace>
  <inkml:trace contextRef="#ctx0" brushRef="#br0" timeOffset="-18701.88">20470 17281 95 0,'0'0'885'16,"0"0"-729"-16,0 0-133 16,0 0 81-16,0 0-1 15,0 0-29-15,0 0-23 16,69-46-13-16,-29 42 24 16,10-4-1-16,4 2-33 15,7-2 23-15,3-1-7 16,6 0 4-16,-1 1 6 15,2 2-13-15,3-2 3 16,-3 0-20-16,1 3-23 16,-3 3 8-16,-3 2-9 15,-3 0 0-15,1 0 3 16,1 0 7-16,-1 0-14 16,4 0 4-16,1-3 0 0,2-1 16 15,1-1-6-15,1 1-9 16,3-1 4-16,0 0-4 15,-3-3 4-15,1 3-5 16,-5-4-2-16,-5 1-5 16,-6 3 7-16,-4-4-6 15,-5 4 3-15,-5-4 3 16,-4 1 10-16,1 3-10 16,-1 0 0-16,-2-2 3 15,-3 0-3-15,2 7-1 16,-6-4 1-16,-2 4 0 15,-8 0 0-15,0 0 0 16,-5 0 0-16,-5 0-2 0,-3 0 2 16,-1 0 0-16,-2 0 0 15,-1 0 1-15,1 0 1 16,-1 0-2-16,2 0 0 16,1 0-4-16,0 0 4 15,0 0-1-15,-3 0 0 16,0 0 0-16,-1 0 1 15,-3 0 1-15,0 0 16 16,0 0 47-16,0 0-2 16,0 0 20-16,0 0-30 0,0 0-41 15,0 0 8-15,0 0-19 16,0 6-19-16,0 16 19 16,-5 12-6-16,1 8 6 15,-3 11 0-15,3 0 1 16,1 2 6-16,3 1-7 15,0-5-10-15,0-2 9 16,14-5 2-16,1-3-2 16,1-6-4-16,2 6 5 15,-3-7 1-15,2 2-1 16,-2-4 0-16,-5-1-1 16,-2-4 2-16,-2-1-1 15,-1 1 0-15,-3-8 0 0,-2-1 0 16,0-1 0-16,0-3-10 15,-9 0 8-15,-7 0-9 16,-9-3 5-16,-6 3 0 16,-6 1 0-16,-8-3 0 15,-6-2 6-15,-5 2 0 16,-4-6-1-16,-7 2 10 16,-2-4-5-16,-7 4-4 15,-4-6 1-15,-7 2 12 16,-6 0-11-16,-26 1-2 15,-19 0 0-15,-25 2 10 16,-4 6-4-16,9-3-6 16,10 8 1-16,11-4 10 0,-4 3-9 15,-2-4 8-15,23-6 4 16,24 0-13-16,27-7 33 16,13 0-22-16,-2 0-10 15,2 0 14-15,8 0-16 16,14 0-8-16,16 0-9 15,14 0-64-15,10-18-30 16,21 4-272-16,4-7-669 0</inkml:trace>
  <inkml:trace contextRef="#ctx0" brushRef="#br0" timeOffset="-17599.72">23399 17420 129 0,'0'0'983'16,"0"0"-846"-16,0 0-136 15,0 0 70-15,0 0 67 16,0 0-33-16,0 0-30 16,-56-5-16-16,56 5 19 15,0 0 10-15,0 0-47 16,0 0-23-16,11-2-18 15,14-2 0-15,8 1 38 16,10-6-19-16,8 3-4 16,2 2 1-16,1-4-16 0,-2 3 27 15,-8 5-27-15,-11-5 1 16,-6 5 4 0,-11-4-3-16,-5 4 20 15,-9 0 10-15,-2 0-32 0,0 0 12 16,0 0-12-16,-20-3-58 15,-4 3-183-15,-5-7-569 0</inkml:trace>
  <inkml:trace contextRef="#ctx0" brushRef="#br0" timeOffset="-15603.7">20409 17343 136 0,'0'0'319'0,"0"0"-233"15,0 0-57-15,0 0 49 16,0 0 69-16,0 0-50 16,0 0-5-16,-42 8-44 15,38-8-3-15,0 0 33 16,2 0 3-16,2 4-40 16,0-4 1-16,0 0-16 15,0 0 3-15,0 0 0 16,0 0-29-16,0 2 0 15,0 3 0-15,0-5 1 0,10 3 11 16,3 1-11-16,6-4 15 16,1 0 16-16,1 0-23 15,4 0-3-15,2 5-6 16,4-5 11-16,0 0-5 16,1 0-6-16,1 0 0 15,-2 0 0-15,0 0 0 16,0 0 0-16,-4 0-1 15,0-5 2-15,-2 1 0 16,0 1-1-16,-1 3-1 16,2-5 1-16,1 3-2 15,2-2-6-15,2 1 2 16,0-6-17-16,1 6 23 0,-1 0 0 16,2-1-7-1,2 0 7-15,-2 0 0 0,0-1-1 16,-2 5-2-16,1-5-13 15,-6 5 15-15,-2-4 1 16,1 4 0-16,-5 0-1 16,3 0 2-16,-2 0-3 15,2-5 2-15,-1 5 0 16,3 0-8-16,0 0 8 16,1-3 0-16,1-1 11 15,2 2-9-15,-2-1-4 16,2-2-5-16,0 5 7 15,-3-4 6-15,1 0-6 16,0 2 0-16,-3-3 0 16,-2 5 1-16,1-3 5 0,-3 3-6 15,0 0 0-15,-2 0 0 16,-3 0 0-16,3-4 1 16,1 4 22-16,0 0-21 15,4 0 22-15,1 0-22 16,1 0-2-16,-1 0 13 15,-2 0-13-15,3 0-1 16,0 0 1-16,-1 0 0 16,4 0 12-16,-1-5-11 15,2 5-1-15,0 0 18 16,0-5-18-16,3 1 2 16,1 4-2-16,0-5 0 0,2 5 6 15,-2-3-5-15,-2 3-1 16,2-6 19-16,-1 6-19 15,1-4 10-15,-2 0-10 16,0 0 8-16,0 0-9 16,1 2 1-16,-1-3-5 15,2 2 5-15,1-1 0 16,1 4 5-16,2-5-5 16,0 0 0-16,1 1-1 15,-1-4 1-15,4 2-6 16,-3-2-1-16,0 0 6 15,-1-2 0-15,0 6 1 16,0-6 0-16,-1 1 2 0,-1 0-2 16,1-4 0-16,-5 5 22 15,0 3-21-15,-6 1 36 16,-3-1-11-16,-6 0-24 16,-5 5 11-16,-6 0-13 15,-3 0 0-15,-2 0-1 16,0 0-3-16,-9 0-31 15,-13 0-58-15,-5 5-494 0</inkml:trace>
  <inkml:trace contextRef="#ctx0" brushRef="#br0" timeOffset="-14201.79">20583 17285 58 0,'0'0'350'0,"0"0"-189"16,0 0-107-1,0 0-29-15,0 0 27 16,0 0 20-16,0 0 62 0,21-4-51 15,-17 0-51-15,-2 4 21 16,3-7-14-16,-3 7-27 16,0-3 27-16,-2 3-16 15,0 0-23-15,0 0 38 16,0 0-5-16,0 0-14 16,0 0 4-16,0 0-22 15,0 0 5-15,0 0-6 16,0 0 1-16,0 0-1 15,0 0 0-15,0 3-2 0,2 4-14 16,6-3-3-16,-2 0 8 16,5 1-27-1,1-5-11-15,1 0 30 0,-3 0 13 16,2 0 6-16,-3 0 0 16,-3 0 2-16,-4 3-2 15,-2-3 1-15,0 0 20 16,0 0 62-16,0 0-2 15,0 0 8-15,-2 0-44 16,-2 0-28-16,0 0 6 16,-3 2-23-16,-3 2 1 15,0-1 4-15,-3 2-5 0,-5-5 0 16,-3 4 6 0,0 1 15-16,-4-5 41 15,-2 0-21-15,-4 0-16 16,-3 0 19-16,-6 0-36 0,-4 0 4 15,-8 0 22-15,-1 0-15 16,-5 0 20-16,-2 0-23 16,-2 0 9-16,1 0 16 15,1 5-34-15,4-1-6 16,5 0 24-16,7 3-25 16,3-4 23-16,10 6-23 15,4-6 0-15,5 3-6 0,6-1 5 16,3-2-8-1,4-3-6-15,4 4-39 16,1-4 25-16,0 5-22 16,-1-5-43-16,-1 0-40 0,1 0-143 15,-2 0-619-15</inkml:trace>
  <inkml:trace contextRef="#ctx0" brushRef="#br0" timeOffset="-13199.54">23192 17754 117 0,'0'0'608'16,"0"0"-438"-1,0 0-103-15,0 0 74 0,0 0-31 16,0 0 6-16,0 0 34 15,-36-54-115-15,34 45 27 16,0 4 62-16,0 1-23 16,-4 4-19-16,-4 0-16 15,-11 4-40-15,-10 14 21 16,-15 14-8-16,-12 8 16 16,-9 11 10-16,-9 0-42 15,-4 7 1-15,2-7-4 16,5-7-18-16,5-9 21 0,13-8-23 15,10-10-13-15,12-8-24 16,14-9-71-16,13-4-31 16,8-47-168-16,21 0-498 15,3-3 68-15</inkml:trace>
  <inkml:trace contextRef="#ctx0" brushRef="#br0" timeOffset="-12687.76">22786 17467 1136 0,'0'0'346'0,"0"0"-307"15,0 0-8-15,-149 27 85 16,87 1 92-16,-3 8-53 16,-7 8-76-16,1 6-23 0,-5 2-26 15,-2-2-20 1,-2 3 27-16,-1-7-36 0,-1-2-1 15,2-8 4-15,7-4-4 16,8-10-9-16,7-6-53 16,13-11-35-16,14-5 9 15,16-5-98-15,15-21 21 16,0-15-57-16,31-3-4 16,9-6 28-16,9-2-139 15,2-2 337-15,-2 9 172 16,-5-1-94-16,-5 11 118 15,-15 5-41-15,-11 16-91 16,-10 6 74-16,-3 8 61 16,-16 0-38-16,-20 3-84 0,-10 20-34 15,-12 9 36-15,-11 8-9 16,-10 8-26-16,-3 6 26 16,-8 4-30-16,1 0-18 15,0 1 12-15,0-1-33 16,3-6-1-16,5-6 0 15,10-6-7-15,9-6 5 0,12-10-32 16,13-7-32 0,12-12-8-16,11-5-64 0,14-5-68 15,16-52-122-15,17 3-80 16,5-4-141-16</inkml:trace>
  <inkml:trace contextRef="#ctx0" brushRef="#br0" timeOffset="-12283.78">21196 17624 1121 0,'0'0'348'0,"0"0"-260"16,0 0-86-16,0 0 46 15,-147 67 100-15,90-32-29 16,-3 11-8-16,0 2-57 16,1-2-14-16,8-6-9 15,6-1-30-15,9-11 9 16,13-7-10-16,7-10-12 15,11-8 2-15,5-3-52 16,0 0-61-16,11-27-27 16,12-9-115-16,3-8 30 0,1-9 161 15,-2 3-55 1,-6 1 39-16,-5 11 90 16,-9 4 67-16,-5 9 89 15,0 6 22-15,-14 14-3 0,-6 5-75 16,-9 0-61-16,-6 24 42 15,-8 10 12-15,-9 10 4 16,-3 7-32-16,-3 2-34 16,-2 10 12-16,0-5-37 15,4 4 0-15,9-8-12 16,3 8-96-16,10-13-172 16,14-22-439-16</inkml:trace>
  <inkml:trace contextRef="#ctx0" brushRef="#br0" timeOffset="-11385.51">23715 17668 1415 0,'0'0'230'16,"0"0"-219"-16,0 0-11 0,0 0 89 16,0 0 24-16,0 0-113 15,0 0-46-15,18-30 14 16,16 30 32 0,6-5 0-16,0 5 0 0,-2 0-10 15,-7 0 17-15,-10 5-17 16,-13 7-12-16,-8-2 6 15,0 4 16-15,-18 3 47 16,-9 3-18-16,-4-5-1 16,-2 3-28-16,-1-4 28 15,5 0-28-15,7-2-3 16,7-1 1-16,8-4-39 16,7 3-32-16,0-2-17 0,13 2 5 15,12-1 20 1,0 0 37-16,-1 4 28 15,-7-4 3-15,-6-1 15 0,-8 1 28 16,-3-4 53-16,0 4 9 16,-20 1 50-16,-9 2-73 15,-6-2-15-15,-3-2 7 16,-3-2-46-16,6-3-5 16,3 2-26-16,10-5-10 15,9 0-18-15,13-8-138 16,4-12-228-16,17-3-741 0</inkml:trace>
  <inkml:trace contextRef="#ctx0" brushRef="#br0" timeOffset="-11217.51">24070 17788 1733 0,'0'0'146'16,"0"0"-146"-16,0 0 0 0,0 0 113 15,0 0-74-15,0 0-39 16,0 0-269-16,-40 24-89 16,40-20-745-16</inkml:trace>
  <inkml:trace contextRef="#ctx0" brushRef="#br0" timeOffset="-10814.86">24371 17762 1324 0,'0'0'383'0,"0"0"-323"0,0 0-3 15,0 0 47-15,0 0 0 16,0 0-72-16,0 0-31 16,-110-8 16-16,86 3-17 15,-2 0 0-15,3-7-1 16,1-2-63-16,7-8-8 15,5 3-20-15,8 2 19 16,2-1 51-16,2 6-15 16,18 1 26-16,7 11 10 15,4 0-3-15,3 0 2 0,-5 19 2 16,-4 8 0-16,-8 4 24 16,-5 5 47-16,-8 4 57 15,-4 4-43-15,0-4-49 16,-12 1 1-16,-5-5-27 15,-4-7-4-15,6-10-6 16,1-6-16-16,8-13-163 16,4 0-107-16,2-13-829 0</inkml:trace>
  <inkml:trace contextRef="#ctx0" brushRef="#br0" timeOffset="-10423.73">24683 17570 1071 0,'0'0'620'16,"0"0"-571"-16,0 0-27 15,0 0 114-15,0 0-7 16,0 0-73-16,0 0-44 16,-89 98 5-16,82-52-17 15,3 2 1-15,-3-2 11 16,2-6-12-16,1-10 0 15,2-4 1-15,2-11-1 16,0-7-21-16,2-6-97 16,16-2-8-16,7-10 77 15,4-17-32-15,2-9-88 0,2-4 31 16,-6-4 40-16,-5 8 98 16,-11 8 56-16,-4 6 109 15,-7 13 70-15,0 6-43 16,0 3-71-1,0 0-40-15,-4 8-68 0,-3 18 5 16,0 6-18-16,0 4-11 16,5 4 10-16,2 5-104 15,0-9-120-15,0-8-156 0</inkml:trace>
  <inkml:trace contextRef="#ctx0" brushRef="#br0" timeOffset="-10091.73">25327 17420 834 0,'0'0'551'15,"0"0"-461"-15,0 0-62 16,0 0 116-16,0 0 10 16,0 0-57-16,-115 102-17 0,105-58-43 15,1 6-11-15,-1 8 36 16,0 4-44 0,-1-3-17-16,1-1 12 15,-2-5-13-15,-1-4 0 0,-1-5-46 16,-1-12-99-16,-6-6-55 15,1-8-107-15,3-14-570 0</inkml:trace>
  <inkml:trace contextRef="#ctx0" brushRef="#br0" timeOffset="-9719.68">25009 17853 965 0,'0'0'664'0,"0"0"-600"15,0 0-63-15,0 0 60 16,0 0 65-16,0 0-69 16,0 0-51-16,77-29 30 15,-36 17-21-15,3-5-14 0,3 3-1 16,-1-5-105-16,15 1-54 15,-14 0-115-15,-12 3-302 0</inkml:trace>
  <inkml:trace contextRef="#ctx0" brushRef="#br0" timeOffset="-9466.59">25418 17645 704 0,'0'0'768'15,"0"0"-679"-15,0 0-79 16,0 0-10-16,0 0 58 15,0 0 12-15,0 0-38 16,23 69 13-16,-19-39-33 0,-2-5 4 16,-2-6 22-16,0-5 6 15,0-8 13-15,0-6-2 16,-6 0 15-16,-1-1 3 16,3-22-46-16,2-7-18 15,2-10-9-15,0 0-14 16,19-1 1-16,8 6-18 15,11 3-121-15,9 6-42 16,22 8-2-16,-11 8-137 16,-9 6-230-16</inkml:trace>
  <inkml:trace contextRef="#ctx0" brushRef="#br0" timeOffset="-8716.6">25791 17536 1054 0,'0'0'556'15,"0"0"-449"-15,0 0-8 0,0 0 69 16,-132 36-46-16,105-24-76 15,6 6-2-15,7-1-38 16,5 6-5-16,7-9-1 16,2 0-9-16,0-2 1 15,4-3-34-15,14-4-33 16,6-5 24-16,11 0-11 16,6 0-8-16,9-14-53 15,5-8-25-15,3-5-39 16,-2 0 99-16,-5 1 69 0,-11 0 19 15,-13 1 80 1,-12 9 62-16,-7 2 100 0,-8 9-47 16,0 1-13-1,-12 4-111-15,-5 0-45 0,-4 0 3 16,1 18-29 0,2 14-1-16,2 3 1 15,3 14 0-15,5 1 0 16,0 8 0-16,4 5-13 0,2-5 12 15,0-7-15-15,-3-5 2 16,-1-5-6-16,-4-12 1 16,-3-6 13-16,-3-14 6 15,-3 0 0-15,-2-9 5 16,-1 0-4-16,5-4 6 16,3-13-7-16,9-15-11 15,5-7-29-15,10-3-38 16,21-11-118-16,11 8 76 0,4 0-15 15,4 10 129-15,1 9 6 16,-4 7 0-16,-4 6 32 16,-8 8-2-16,-6 5-5 15,-8 0 15-15,-8 10-7 16,-7 5 23-16,0-3 23 16,-2 1-34-16,-2-5-2 15,2-3-42-15,0 0 1 16,1-1-2-16,3-4-27 15,6 0 26-15,4 0 0 16,4-14-18-16,5-4 9 16,2-4-71-16,-2 4 14 0,-5 2 27 15,-6 2 40 1,-8 8 34-16,-4 1 77 0,0 5 12 16,-2 0-22-1,4 0-76-15,5 0-17 0,7 15 15 16,5 2-23-16,3-3 0 15,8-5-8-15,-6-5-201 16,-10-4-443-16</inkml:trace>
  <inkml:trace contextRef="#ctx0" brushRef="#br0" timeOffset="33.36">18170 17977 1003 0,'0'0'282'16,"0"0"-282"-16,0 0-11 16,0 0 11-16,113-12 37 15,-62 6 1-15,5 2-15 16,7-1-5-16,1 5-4 16,5 0-2-16,3 0 26 15,1 0-37-15,0 0 14 16,-1 0 5-16,-3 0-20 0,-4 0 8 15,-3 9-8 1,-2-9 0-16,-2 6 3 16,0-6-3-16,-4 0 0 15,0 0 0-15,-6 0 1 16,-1 0 8-16,-5 0-9 16,1 0 25-16,-5 0 23 15,2 0-17-15,0 0-11 16,-2 0-8-16,-2 0-10 15,-5 0-4-15,-6 0-2 0,-8 0-36 16,-8 0-24-16,-4 0-79 16,-5-10-211-16</inkml:trace>
  <inkml:trace contextRef="#ctx0" brushRef="#br0" timeOffset="379.41">19688 17723 707 0,'0'0'525'15,"0"0"-449"1,0 0-62-16,0 0 88 0,0 0 4 16,0 0-67-1,0 0 26-15,55 58 13 0,-14-32-27 16,3-3 6-16,-1 3-37 15,-6-4-10-15,-6 4 6 16,-10-1-16-16,-13-4-9 16,-8 10-3-16,-6 1 12 15,-28 4 19-15,-13 4 24 16,-11 4-4-16,-2 0 32 16,2 1-19-16,4-5-21 15,12-4-25-15,9-9-6 0,8-8-9 16,7-11-203-16,7-8-407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46:20.641"/>
    </inkml:context>
    <inkml:brush xml:id="br0">
      <inkml:brushProperty name="width" value="0.05292" units="cm"/>
      <inkml:brushProperty name="height" value="0.05292" units="cm"/>
      <inkml:brushProperty name="color" value="#FF0000"/>
    </inkml:brush>
  </inkml:definitions>
  <inkml:trace contextRef="#ctx0" brushRef="#br0">3009 6082 20 0,'0'0'523'0,"0"0"-448"16,0 0-9-16,0 0-13 0,0 0 31 15,0 0-12-15,-50-32-27 16,46 23 32-16,-2 4-25 16,-1-2-45-16,1 2 60 15,-2 1-15-15,-3 1-9 16,-2 3-12-16,-5 0-31 16,-2 0 12-16,-2 3-12 15,0 2 0-15,-1 2 42 16,4-3-8-16,0-1-15 15,1 1 18-15,5 1-11 16,-1-1 7-16,1-3-14 0,5 1-18 16,1 0 33-16,2-2-33 15,5 3 28-15,0-3 14 16,0 0-20-16,0 0 18 16,2 2-41-16,14 2 7 15,5 2 3-15,6 0-10 16,4 0 1-16,6-3-5 0,7 2 11 15,4-3 2 1,0-2-9-16,6 0 0 0,0 0-2 16,-1 0 3-1,5 0-1-15,0-4 0 16,3-4 12-16,-1 1-21 16,-1-1 9-16,4 1 0 15,-2 0 0-15,1 0 0 16,-5-1 0-16,-1 2 0 0,-4-1 7 15,-1 2-7-15,-5 1 0 0,2-3 0 16,-2 4-3 0,-3-4 3-16,1 3 0 15,-1 1 0-15,-3-1 8 16,2-1-9-16,1 1 1 0,-1 0 0 16,3 0-4-1,1 3 6-15,3-3-2 0,-2 1 0 16,2-1 1-16,3 3 3 15,-2-4-4-15,2 3 0 16,2 0-3-16,-4 0 4 16,2 1-1-16,-3-4 0 15,0 3 5-15,0-2-6 16,-3 3 1-16,4-1 0 16,-1-1-6-16,0-1 12 15,0 0-6-15,3 3 0 16,-2-3 0-16,2-3-2 15,-1 3 2-15,-4-1 0 16,0 2-1-16,-3 1 2 16,-1 2 3-16,-1 0-4 0,-2 0 0 15,3 0-6 1,-1 0 6-16,3 0 0 0,1 0-1 16,1 2 7-1,0 1-4-15,0 0-2 16,-3-1 0-16,1 2-1 0,-1 0 1 0,-1-1 0 15,-3-2-6 1,0-1 12-16,3 3-6 0,-3-3 0 16,1 1 0-1,2-1-3-15,2 2 3 0,0 2 0 16,-3-2 0 0,3 3 1-16,-3-2 3 15,0 1-4-15,1-1 0 16,-1 0-6-16,-3-1 6 0,4 0 0 15,1-2 0-15,-1 2 1 16,4-2 4-16,-2 0-5 16,-1 0 0-1,3 2-6-15,-3 1 7 0,1-2-1 16,2 1 0-16,-2 0 1 16,-3 1-1-16,3-3 0 15,-1 1 0-15,0-1 1 16,6 3 0-16,-1-2-1 0,-1 3 0 15,6-1 0 1,0-2 0-16,0 1 0 0,0 0 0 16,0 0 2-1,2-2-1-15,-2 0-1 0,2 0 0 16,2 0 0 0,-1 0 3-16,3 0-3 0,2 0 0 15,6 0-6-15,5 0 12 0,6 0-7 16,2 0 1-1,9 0 0-15,3 0-5 16,4 0 5-16,3 0 0 16,2 0-1-16,3 0 7 15,-2 0-7-15,-1 0 1 16,-1 0 0-16,-6 0-3 16,-1 0 3-16,-3 0 0 15,-4 0-2-15,-6 0 8 16,-4 0-7-16,-6 0 1 0,-5 3 0 15,-4-1-6 1,-1-2 6-16,-7 2 0 0,-2-2-1 16,-3 1 7-1,-2-1-6-15,-2 2 0 0,-1 0 0 16,-3-2-6 0,-1 2 6-16,-1 3 0 0,-1-3 0 15,1-1 1 1,-2 3 2-16,3-1-3 0,3 0 0 15,1 0-3-15,-1 1 3 16,1 0 0-16,0 0-1 16,-1 0 2-16,1-1-2 15,4 1 1-15,-2 1 0 16,6-3 0-16,-1-2 0 16,3 2 0-16,1-2 0 15,1 1 1-15,0-1-1 0,2 2 0 16,0-2 0-16,-2 2 6 15,2-2-6-15,0 3-1 16,-3-1 0-16,3 0 1 16,-3 0-4-16,3-1 4 15,1-1 0-15,-4 3 0 16,3-3 1-16,-2 2-1 16,1-2 0-16,1 0 1 15,1 2 0-15,3-2-1 0,0 0-1 16,4 0-5-1,0 0 12-15,1 0-5 0,2 0-1 16,-2 0 0 0,2 0-5-16,2 0 5 0,3 0 0 15,0 0 0 1,-3 0 1-16,3 0 7 0,-3 0-8 16,0-2 0-1,3 0-8-15,-1 2 8 0,1-3 0 16,-1 2 0-16,-2 1 6 15,1 0-9-15,-1-2 3 16,2 2 0-16,2-2-3 16,0 0 3-16,1-1 0 15,3 1 0-15,0 0 6 16,4 1-5-16,2 1-1 16,-1-2 0-16,3 2-1 15,0 0 1-15,2 0 0 16,-2 0-1-16,-2 0 2 0,0 0 1 15,-3 0-2-15,-2 0 0 16,-2 0-3-16,-2 0 3 16,3 0-1-16,-6 2 1 15,2-1 0-15,-3 3 2 16,-1-1-2-16,-2-1 0 16,3 0-5-16,-3 0 6 15,0-2-1-15,0 1 0 16,-2 2 2-16,2-1-1 0,-2 0-1 15,2-2 0 1,-2 1-3-16,0-1 9 0,-3 0-6 16,-1 0 0-1,1 0 1-15,-4 0-6 0,3 0 5 16,-3 0 0 0,-2 0-1-16,-2 0 11 0,-2 0-15 15,-1 0 5 1,0 0 0-16,1 0-2 0,4 0 2 15,0 0 0-15,2 0-1 16,2 0 8-16,3 0-14 16,-1 0 7-16,3 0 0 15,3 0-1-15,1 0 1 16,2 0 0-16,1 0-2 16,4 0 8-16,2-1-6 15,3-1 0-15,4-3 1 16,0 2-4-16,7-1 3 0,-1-1 0 15,3 0-2-15,2 1 11 16,2-1-18-16,3 2 9 16,1-1 0-16,2-1 2 15,0 4-2-15,2-2 0 16,0 2-2-16,2-2 4 16,15 3-1-16,15-1-1 15,18-2 0-15,3 3-1 16,-32-1 1-16,-26 1 0 15,-1 0 0-15,16 0 0 16,17 0 0-16,-4 0 0 16,-29-2 0-16,-1 2-1 15,-17 0 2-15,-1-3-1 16,31 3 0-16,-33 0 9 0,18 0-16 16,12 0 7-1,-12 0 0-15,12 0 0 0,13 0 8 16,-12 0-15-16,2 0 7 0,-5 0 0 15,-16 0 5 1,15 0-5-16,-4 0 0 0,1 0-8 16,0-2 16-1,0 0-8-15,1 1 0 0,0-3 1 16,-2 1-3 0,-1 1 2-16,-1 0 0 15,3 0 5-15,2 1-4 16,1-1 2-16,-2 0-3 0,-4-3 0 15,-1 3 5-15,-7-1-3 16,-1-1-1-16,-6 0 5 16,5 1 3-16,-3 2 13 15,2-2-21-15,1 1 11 16,-1 2 2-16,-2-2-14 16,3 1 0-16,-1 1-8 15,-2-3 19-15,5 1-4 16,0-2-7-16,1 2 0 0,5-1 1 15,3-2-1 1,2 3 0-16,-3 0-7 0,3 2 17 16,-5-1-5-1,1 1-5-15,-3 0 0 16,0 0-1-16,-2 0 1 16,-5 0 0-16,-2 0 0 15,-4 0 12-15,-4 0 4 16,-4 0-16-16,2 0 0 0,-6 0 23 15,1 0-9-15,-5 0 8 16,-5 0-22-16,-4 0 13 16,-6 0-4-16,-3 0-9 0,-2 0 0 15,-5 0 10 1,-1 0-4-16,-5 0-6 0,0 0 0 16,-5 0 6-1,1 0 13-15,0 0-19 0,1 0 0 16,1 0 6-16,1 0 1 15,1 0-5-15,5 0-2 16,1 0 0-16,8 0 2 16,1 0-2-16,7 0 0 15,1 0 0-15,-1 0 6 16,0 0-3-16,2 0-3 16,1 0 1-16,3 0-5 15,1 0 4-15,0 0 0 16,5 0 0-16,-3 0 16 15,2 0-19-15,1 0 3 0,3 0-2 16,3-2 1 0,5-1 1-16,3 1-3 0,1 0-3 15,0 0 12 1,-2 0-3-16,0 1-3 16,-3 1 0-16,-4-3 2 15,-7 3-2-15,-3-1 0 16,-11-2-1-16,-5-1 2 0,-13 2 22 15,-10-2-7-15,-10 1 11 16,-11 3 17-16,-5 0-43 0,-3 0 13 16,-3-3-14-1,-16 3-54-15,-10-6-259 0</inkml:trace>
  <inkml:trace contextRef="#ctx0" brushRef="#br0" timeOffset="949.83">3497 7409 72 0,'0'0'0'0</inkml:trace>
  <inkml:trace contextRef="#ctx0" brushRef="#br0" timeOffset="3839.84">2654 7261 568 0,'0'0'108'0,"0"0"-90"0,0 0 5 16,0 0 114 0,0 0 19-16,0 0-10 0,0 0-43 15,-75 0 3 1,75 0 1-16,0 0-52 0,0 0-5 15,0 0-41-15,0 0-8 0,0 0 19 16,10 0-20 0,13 0 0-16,10 0-1 15,12 0 2-15,10 0 3 16,11 0-4-16,5 0 0 0,6 0-1 16,6 0 1-1,2 0-1-15,-2 0 1 0,-4-3 0 16,2 2-2-1,-3 0 2-15,0 1 0 0,5-3 0 16,2-1 0-16,2 0-1 16,-1-1-21-16,-1 1-1 15,0-1 22-15,-1-2 1 16,-4 4 0-16,-2-3-13 16,-2 2 12-16,-2 0 1 15,-1-3 0-15,3 2 0 0,2-1-8 16,0-1 8-1,1 2-23-15,-6 1 22 16,-2 2-15-16,-3 2 4 16,-4 0 11-16,1 0-5 15,-1 0 5-15,3 0 1 16,-1 0 0-16,4-3-1 0,-3-1 2 16,2 3-1-1,0-3 0-15,3 2 0 0,-1-2 3 16,2 1-3-16,3-1 0 0,-3 0-2 15,3 1 4 1,-2-4 2-16,0 3-4 0,-3-2 0 16,-3 1 7-1,2 1-7-15,-5-3 0 0,-1 4-9 16,-1-1 19 0,-1 0-17-16,0 1 7 15,-1-1 0-15,1 2 1 16,-2 0-1-16,-2-2 0 0,0 1-8 15,-4 0 13-15,-1-1-5 16,-4 3 0-16,1 1 0 16,-2 0 21-16,4 0-21 15,-3 0 8-15,4 0-4 16,1 0 5-16,1 0 5 16,6 0-14-16,3 0 0 15,5 0 9-15,5 0-2 16,6 0 15-16,5 0-16 15,2 5 6-15,2 3 1 16,4 0-13-16,3 2 0 0,0 0-12 16,1 0 12-1,0-2 0-15,-1 3 0 0,2-5 7 16,-2 2-4 0,-3 2-3-16,-1-2 0 0,-3 2-4 15,-4 1 4 1,0 0 0-16,0-2 0 0,-2 0 1 15,5-3 4-15,1 0-5 16,0-1 0-16,2 0 1 16,-1-3 0-16,-1 2-1 0,2-3 0 15,-2 2 0 1,3 1-5-16,-1-3 5 0,3 2-1 16,-1-1 1-1,3 0 0-15,3 0 3 0,-1-2-3 16,2 0 0-16,1 0-3 15,3 0 3-15,0 0 0 16,6 0-1-16,0 0 8 16,-4 0-5-16,4 0-2 15,-4 0-6-15,2 0 4 16,-2 0 2-16,-1 0 0 16,-2 0-1-16,2 0 2 15,-5 0 1-15,2 0-2 0,1 0 0 16,-3 0-7-1,2 0 7-15,2 0 0 0,-2 0-2 16,3 0 11 0,-3 0-8-16,3 0-1 0,15 0 0 15,16-2-6 1,-11 0 6-16,-13-3 0 0,-14 3-1 16,-13-5 2-1,10 3 4-15,16-3-5 16,-1 2-1-16,-3-1-8 15,0 0 9-15,-5 2 0 0,1-1-1 16,-3 2 10-16,-2-2-8 16,3 1-1-16,-5 1 1 15,2-2-7-15,-3 2 6 16,1 1 0-16,-5 0 0 16,1-1 1-16,-3 3-1 15,-2-1 0-15,-2 1 0 16,-2 0-5-16,-2 0 6 0,2 0-1 15,-2 0 0-15,2 0 2 16,1 0 4 0,0 0-6-16,1-3 0 0,0 3-4 15,2 0 5 1,-1 0-1-16,1 0 0 0,1 0 0 16,1 0 4-1,2 0-4-15,1 0-5 0,1 0 4 16,1 0 2-16,1 0 6 15,2 0-7-15,-1 0-3 16,4 3 3-16,2-3 0 0,3 0 0 16,2 0-5-1,15 0 11-15,17 0-6 0,17 0 0 16,2 4 2 0,-11-2-5-16,-16 1 3 0,-10 2 0 15,-1-1-6 1,1 0 12-16,1 0-3 0,-1 0-3 15,1 0 0-15,1 2-6 16,-5 0 6-16,2-2 0 16,1 1 0-16,-3-1 0 15,2 3 11-15,-1-4-11 16,-1 3 0-16,-2-4-9 16,-14-2 9-16,-17 3 0 15,-16-3-1-15,-2 0 4 16,15 0-3-16,12 0 0 15,13 0 1-15,-2 0 26 16,0 0-21-16,1 0 3 0,0 0-3 16,0-3-5-1,0 2 16-15,-4 1-12 0,-2-1-4 16,1 1 14 0,-3-3-8-16,-3 3-7 0,1 0 0 15,-2 0 1 1,-1 0 5-16,1 0-6 0,-1 0 0 15,6 0 10-15,-3 0-10 16,4 0 1-16,-2 0-1 16,3 0 2-16,1 0 4 15,0 0-6-15,1-4 0 16,1 2 3-16,4-2 7 0,-4-1-8 16,4 3-2-1,-2 1 1-15,2-1 7 0,-2 0-7 16,4 2-1-16,-1-2 0 15,16 2 7-15,19 0-5 16,17 0-2-16,2 0 0 16,-12 0 8-16,-12 0-8 15,-14 0-1-15,-3 0 0 16,-1 4 2-16,-1 1 0 16,1 2-1-16,-1-2 0 15,-5 2-8-15,3-1 8 16,-2 1 0-16,-18-4-1 15,-11 1 7-15,-17-2 0 0,-1 1-6 16,16 2 0 0,11 1 12-16,10 0-12 0,2 0 0 15,-4 2-1 1,-1-2 8-16,-3 0 2 0,-4-3-3 16,-3 2-5-1,-1-3 25-15,-3 0-25 0,2-2 4 16,-2 2-5-16,-4-2 13 15,-4 1-9-15,-4-1-4 16,-2 0 0-16,-4 0 9 0,-5 0-9 16,3 0 8-1,-4 0 0-15,2 0 2 16,-4 0 5-16,-1 0-15 16,-2 0 0-16,-4-3 18 0,-1 1-18 15,-1-2 16 1,-1-2 3-16,-1 2-18 0,1-1 33 15,-4 0-33-15,1 1 0 16,-4-1 18-16,-1-1-18 16,-1 1 14-16,1 1 0 15,-1-2-5-15,6 0 2 16,0 1-12-16,4-2 6 16,2 2 0-16,-2 3-6 15,-2-4 6-15,-2 3-6 16,-3-4 6-16,-1 2-5 15,2 1 4-15,-2-3-4 16,6 4 15-16,1 1-15 16,5-2 14-16,0 4-15 15,3 0 0-15,-1 0 5 0,0 0-5 16,5 0 0 0,3 0-1-16,1 0 1 0,-2 0 0 15,1 6 0-15,-10 0 0 0,-8 0-10 16,-9-1 11-1,-13 0-1-15,-8-1 0 0,-11-2-18 16,-9-2-41 0,0 0-104-16,-22 0-26 15,-9-4-84-15,-7-8-586 0</inkml:trace>
  <inkml:trace contextRef="#ctx0" brushRef="#br0" timeOffset="5519.19">2795 8398 694 0,'0'0'274'0,"0"0"-73"0,0 0-111 16,0 0-22-16,0 0 87 15,0 0-57-15,-7-51-33 16,7 48-14-16,0-1-30 15,0 1 53-15,0 2-17 16,0 1-47-16,0 0 15 16,0 0-25-16,-2 0-7 15,0 0 6-15,0 0-15 16,2 0 16-16,0 0 0 16,0 0 1-16,0 0 25 15,0 0-26-15,0 0 0 16,0 0-8-16,0 0-24 15,17 0 19-15,21-4-15 0,20 0 28 16,38-4 8-16,36-5-8 16,32 4 0-16,12-1 0 15,-10 5 6-15,-14 5-12 16,-17 0 6-16,-2 0 0 16,2 0-9-16,-4 0 9 15,-4 0-25-15,-2 0-8 16,-20 0 33-16,-18 0-9 15,-18 0 9-15,-3 0 0 16,11 0-4-16,10 0 4 16,11 0-1-16,-7 0 0 15,-2 0 1-15,-2 0 12 16,-3-4-6-16,1 2-6 0,0 0 13 16,-2 1-13-1,-1 1 12-15,-2 0-12 0,1 0 1 16,-6 0 11-16,-1 0-11 15,-1 0-1-15,-2 0 8 16,1 0-2-16,-1 0 19 16,0 0-25-16,1 0 7 15,1 0 15-15,2 1-10 16,2 1-9-16,4-2 19 16,1 2-15-16,2-2 18 15,3 0-25-15,5 0 1 16,-1 0 17-16,3 0-17 15,-1 0 0-15,-1-7-1 16,2 0 10-16,-2-2 0 0,-6 0-10 16,1 0 0-1,-2 0 13-15,-5-1-12 0,0-1 18 16,-4 0 5-16,-5 1-15 16,-4 2 31-16,-7 2-30 15,-6 1-8-15,-3 2 32 16,1 3-34-16,-1 0 11 15,2 0-11-15,5 0 14 16,0 0-3-16,3 0-11 16,-1 5 0-16,-2-4-8 15,-5 1 8-15,-4-2-22 16,5 0-52-16,-14 0-119 16,-16-2-136-16</inkml:trace>
  <inkml:trace contextRef="#ctx0" brushRef="#br0" timeOffset="6421.13">1464 5229 1113 0,'0'0'160'0,"0"0"-132"0,0 0-27 16,0 0 13-16,0 0 155 15,0 0-76-15,0 0-9 16,-42-54 30-16,42 54-15 15,0 0-2-15,0 0-56 16,0 0-35-16,0 0-6 16,0 2-9-16,0 20-1 15,0 10 3-15,6 16 14 16,7 9 12-16,1 5-9 16,-1 0-3-16,5-4 15 15,1-10-22-15,0-11 0 16,-1-13 5-16,2-20 2 15,7-4 12-15,20-48 73 0,30-49-42 16,37-45-7-16,21-17-33 16,-15 20-8-16,-22 35-2 15,-32 41 12-15,-5 15-15 16,3-3 3-16,3 5 0 16,1 6-6-16,-18 17 6 15,-12 11-8-15,-14 12 7 16,-10 0-71-16,-14 35-32 15,-11 1-136-15,-16-2-164 0</inkml:trace>
  <inkml:trace contextRef="#ctx0" brushRef="#br0" timeOffset="14246.14">1348 9781 829 0,'0'0'138'16,"0"0"-79"-16,0 0-14 15,0 0 121-15,0 0-82 16,-20-16-3-16,20 16 34 16,0 0-38-16,0 0-20 15,0 0 35-15,0 0-44 16,0 0 9-16,0 0-3 16,0 0-26-16,0 0 0 15,0 0-28-15,0 9-22 16,0 10 22-16,5 7 5 15,5 11 33-15,4 2-7 0,1 5-25 16,2-3 33 0,0-1-38-16,1-3 0 0,-3 0 16 15,1-4-15-15,-1-6 7 16,-3-6-9-16,-3-6 0 16,-5-7 5-1,0-3-5-15,-2-3 0 0,-2-2 8 16,0 0-7-16,4 0 35 15,-2 0 10-15,2-2-4 16,11-23 46-16,10-15-71 16,17-18-15-16,12-18 5 15,26-26 2-15,22-23 3 16,-6 11-12-16,-7 12 1 16,-10 15-9-16,-17 22 8 15,3-4 0-15,1 3-6 0,-10 16 15 16,-16 15-6-16,-11 10-3 15,-11 11 0-15,-11 6 45 16,-3 6-31 0,-4 2-3-16,0 0-11 0,0 0 4 15,0 0-20-15,0 0-35 16,-6 5-129-16,-14 6-147 16,-9-7-933-16</inkml:trace>
  <inkml:trace contextRef="#ctx0" brushRef="#br0" timeOffset="51330.24">15764 11407 185 0,'0'0'95'16,"0"0"-57"-16,0 0-36 16,0 0 17-16,0 0 23 15,0 0 85-15,-46-6-56 0,43 6 11 16,3-1 33 0,-2 1 36-16,2-2-59 0,0 2 2 15,0 0-1 1,0 0-51-16,0 0-19 0,0 0-6 15,0 0-15-15,0 0 35 16,0 0-29 0,0 0-7-16,0 0-2 0,0 0 2 15,0 0-1-15,0 0 0 16,-2 0 1-16,2 0 6 16,0 0-6-16,0 0 0 15,0 0 23-15,0 0-24 16,-3 0 7-16,3 0-7 0,0 0 2 15,0 0 15 1,0 0-2-16,0 0-7 0,0 0 11 16,0 0-18-1,0 0 13-15,0 0-14 0,7 0 1 16,6 0 36 0,6 0 11-16,7 0-23 0,8 0 3 15,3 0-27 1,7 2 28-16,6-2-29 0,4 0 2 15,2 0 17-15,-2 0-19 0,2 0 0 16,-4 0-6 0,-3 0 13-16,2 0-5 15,-2 0-2-15,-2 0 0 16,2 0-6-16,-2 0 6 0,0 0 0 16,2-2-6-1,2 0 14-15,2-1-7 0,1 2-1 16,2 1 0-16,2-2-13 15,-2 2 13-15,-3 0-3 16,-2 0-3-16,1 0-1 16,-4 0-2-16,2 3 9 15,-1 2-9-15,0-2-3 16,2 0 10-16,-2-2 0 16,2 4 2-16,1-3-19 15,1 0 13-15,2 0-1 16,3 0 6-16,0-2-12 15,3 0 13-15,1 0 0 16,-2 0-1-16,0 0 4 16,-2 0-2-16,0 0-1 15,-2 0 0-15,0 0-1 16,0 0 1-16,2 0 0 0,1 0 0 16,5 0 0-1,0 0 3-15,1 1-3 0,-1 2 0 16,-1 1 0-16,-3 0 0 0,0 0 0 15,-4-1 0 1,-2 4 0-16,-2-3 0 16,2-1 0-16,2 2-1 15,0-1-1-15,0-2 3 16,2 1-1-16,-3 0 0 16,1-3 1-16,0 3-5 15,-5-3 4-15,0 1 0 16,-4-1-2-16,-1 0 9 0,-1 0-7 15,-3 0 0-15,1 0 0 16,-1 0 0-16,1 0 0 16,-5 0 0-16,2 0-5 15,0 0 12-15,0 0-6 16,0 0-1-16,0 0 1 16,1 0 19-1,1 0-1-15,1 0-3 0,1 0 16 16,-2 0-13-16,1 0 19 0,-6 0-3 15,1 0-19 1,-5 0 50-16,1 0-25 16,0 0-12-16,-1 0 10 15,1 0-33-15,-3 0 32 16,-2 0-38-16,0 0 2 16,-4 0 4-16,-6 0-6 15,-3 0 0-15,-5 0-1 16,-5 0 12-16,-4 0-31 0,-2 0-22 15,-23 0-103-15,-14 2 7 16,-3 2-272-16</inkml:trace>
  <inkml:trace contextRef="#ctx0" brushRef="#br0" timeOffset="53120.12">23198 11490 519 0,'0'0'82'0,"0"0"-82"16,0 0 0-16,0 0 19 0,-135 0 195 15,99 0-41 1,0-2-121-16,-2-1-11 0,-2 3-17 16,-1-3 24-1,-3 3 0-15,-3-2-29 16,-6 2 14-16,-3-2-19 16,-4 0 4-16,-4 2 40 0,-3-2-10 15,-3 2 20 1,-1 0-32-16,2 0-24 0,0 0 20 15,4 0-31-15,3 0 10 0,-1 0-2 16,5 0-8 0,2 4-1-16,6-2 0 0,2 0 7 15,2 1 1 1,5-3-8-16,2 0 0 16,-1 3 2-16,1-1-1 15,-1-2-1-15,3 0 0 16,-1 0 0-16,-1 0 7 0,2 0 1 15,6 0 13 1,2 0 7-16,6 0-15 16,4 0 2-16,5 0-5 15,3 0-8-15,7 0 58 0,4 0-35 16,0 0-16 0,0 0 10-16,0 0-18 15,2 0 23-15,15 0-24 16,10 0 6-16,14 0 1 0,5 0-7 15,14-2 0-15,5-1-7 16,11 0 17-16,4-1-9 16,9 2-1-16,4 2 0 15,6 0-16-15,5-2 16 16,2 2-38-16,2 0 6 16,0 0-2-16,-4 0 32 15,-4 0-18-15,-3 0 9 16,-6 0-3-16,-7 0 14 0,-1 2-5 15,0 4 4-15,-4 2-2 16,2-1-8-16,0-2 11 16,0 1-4-16,0 0-6 15,2-2 5-15,-6 0 5 16,2 3-1-16,-3-4 3 16,-1 1-4-16,-2 0 2 15,4 2 0-15,-4-4-5 16,3 0 5-16,-3 0-12 15,3-2-10-15,-5 3-8 16,0-3 22-16,-3 0 8 16,-1 0 0-16,-3 0-6 15,1 0 6-15,-1 0 0 16,3 0 0-16,1 0 1 16,1 0 3-16,-1 0-4 15,-1 0 0-15,3 0 6 16,-1 0-4-16,-1 0 5 0,4 0-7 0,-1 0 6 15,-2 0 1 1,3 0-7-16,-1 0 0 0,-2 0 20 16,3 0-20-1,-1 0 9-15,2 0-9 16,1 0 7-16,2 0-14 16,0 0 7-16,1 0 0 0,2 0-1 15,-2 0 10 1,4 0-7-16,-3 0-2 0,-2 0 0 15,0 0-4-15,-1 0 4 16,-4 0 0-16,3 0 0 16,-5 0 6-16,0-5 0 15,1 1 10-15,-4 1-15 16,-1-2 35-16,0 3-34 16,-3-2-2-16,-4-2 21 15,0 2-15-15,-2 0 29 16,-2-3-14-16,1 6-20 0,-2-3 32 15,-1 2-32 1,2 2 0-16,-6 0 20 0,1 0-20 16,-1 0 23-1,-2 0-21-15,1 0-3 0,-1 0 36 16,-3 0-36 0,-1 0 1-16,-6 0 19 0,-5 2-20 15,-6-2 48 1,-5 2-17-16,-5-2-22 0,-1 0 29 15,-1 0-38-15,-2 2 0 16,-4-2 0-16,-2 0 6 16,-5 0-18-16,-27 0 12 15,-16 0-161-15,-19-6-238 0</inkml:trace>
  <inkml:trace contextRef="#ctx0" brushRef="#br0" timeOffset="72450.27">1562 15159 601 0,'0'0'54'0,"0"0"-54"15,0 0-16-15,0 0 16 16,0 0 68-16,0 0-21 16,-47-27-11-16,43 20 28 15,0 1-51-15,-2-1 29 16,4 0 30-16,2-5 70 16,0-2-74-16,0 1-36 15,0-6 92-15,0-1 5 16,0 1-21-16,0 6-6 0,0 3-29 15,0 0 25 1,6 6 0-16,-4 4-44 0,4 0-4 16,1 0-50-1,3 14-8-15,9 12 8 0,3 12 0 16,5 10 12 0,4 2-12-16,1 3 6 0,-1-5 5 15,-2-6-11 1,-2-7 0-16,-6-9-1 0,-5-3 2 15,-3-11 5-15,-6-3-6 0,-2-4 1 16,-3-5 5 0,2 0 7-16,7-22 41 0,23-31 45 15,35-51-82 1,46-51 0-16,33-20-17 16,17 1 0-16,4 21-7 15,-22 43 7-15,-22 23-21 0,-31 27-1 16,-28 23-72-16,11-7-75 15,-15 11-103 1,-13 3-482-16</inkml:trace>
  <inkml:trace contextRef="#ctx0" brushRef="#br0" timeOffset="83010.42">25777 16816 224 0,'0'0'346'15,"0"0"-216"-15,0 0-77 0,0 0 57 16,0 0-7 0,0 0-17-16,92 0-13 0,-74-5-53 15,-3 5 12 1,3-3 13-16,-3 3-22 16,4-4 13-16,-1 2-34 15,-1-2-1-15,3 4 7 0,-2-4-7 16,2 4-1-16,1 0 0 15,-2 0 5-15,-1-4-5 16,0 4 0-16,-5-4 1 16,-2 2 36-16,-1 2-11 15,-4-5-2-15,-4 5 0 16,1 0-4-16,-3 0 44 16,0 0-3-16,0 0-7 15,0 0-2-15,0 0-39 16,-5 0-1-16,-11 0-12 0,-3 0 1 15,-6 0 6-15,-6 0-7 16,0 0 0-16,-7 0-3 16,-3 0 10-1,-1 5-5-15,-5 1-2 0,3-2 2 16,-1-4 6 0,5 4-8-16,0 0 0 0,7-2 13 15,6 2-13 1,4-1 12-16,8-3-9 0,4 0 6 15,6 0 8-15,3 5-17 16,2-5 0-16,0 0 0 16,0 0 6-16,0 0-5 15,0 0-1-15,0 0 2 16,0 0 0-16,9 0-1 16,5 0 14-16,5 0 36 15,8 0-16-15,4 0 2 16,10 0-15-16,3 0-12 0,5-5 22 15,2 5-32-15,3 0 1 16,-1 0 4-16,3 0-3 16,0 0 4-16,-1 0-6 15,-3 0 0-15,1 0-3 16,-1 5 3-16,-1-5 0 16,2 4-2-16,1-4 10 15,-3 2-6-15,2-2-2 16,-1 0-2-16,0 0 2 15,-4 0 0-15,4 0 0 0,-1 0-7 16,0 0 17 0,-2 0-10-16,0 0 0 0,-2 0 1 15,0 0-1 1,2 0 0-16,0 0 0 16,5 0-1-16,-4 0 8 15,4 0-6-15,-5 0-1 16,0-2 0-16,0 2-3 0,-2-4 3 15,2-1-1-15,-2 5-1 16,0-3 2-16,-2 3-1 16,-3 0 1-16,0 0 0 15,1 0 3-15,-4 0-3 16,1 0 0-16,1 0-7 16,-3 0 14-16,-1 0 8 15,4 0-14-15,-1 0 0 16,0 0 23-16,3 0-22 0,1 0 6 15,3 3-6-15,1-3 8 16,0 0 8-16,0 0-18 16,-1 0 1-16,0 0 6 15,0 0-6-15,0 5-1 16,-3-5 0-16,0 0 1 16,2 0 5-16,0 4-6 15,1-4 0-15,0 2 0 16,2 1 0-16,2 2 0 15,-2-1 0-15,2-1 3 16,-3-3-2-16,-4 5-1 16,1-3 0-16,-3 2-1 15,-2-4 2-15,3 0-2 16,1 4 1-16,5-4 0 16,3 0 8-16,0 0-8 15,7 0 0-15,1 0 0 16,-2 0 1-16,0 0-1 0,0 0 0 15,-2 0 1-15,0 0 0 16,-1 0-1-16,-4 0 0 16,-1 4 0-16,-4-4 1 15,1 0 0-15,-5 0-1 16,1 0 2-16,-3 0 4 16,0 0-6-16,-3 0 0 15,0 0 0-15,-4 0 1 16,0 0 4-16,1 0-5 0,1 0 0 15,-1 0 0-15,-3 0 0 16,0-4 0-16,-4 4 0 16,0 0 1-16,-3 0 11 15,-1 0-12-15,-4 0 6 16,4 0 9-16,-1 0-15 16,3 0 0-16,1 0-2 15,1 0 8-15,2 0-2 16,4 0-4-16,4 0 0 15,0 0 0-15,1 0 0 16,2 0-6-16,1 0 6 16,-4 0 0-16,1 0-5 15,-5 4 5-15,-2-4 0 16,-6 0 0-16,-4 0 0 16,-11 0-5-16,-1 0 3 15,-4 0 4-15,-5 0-2 16,0 0 0-16,0 0 0 0,0 0-4 15,0 0 4-15,0 0 0 16,0 0-1-16,0 0 8 16,0 0-9-16,0 0 2 15,0 0 0-15,0 0-4 16,0 0 4-16,0 0 0 16,0 0-1-16,0 0 8 15,-3 0-7-15,-14 0 0 16,-3 0 0-16,-7 0-10 15,-5-4 10-15,-3 0 0 16,-5 4 0-16,-3-4 1 0,-3 2 2 16,-3 2-3-16,-2-5 0 15,-1 2-4-15,-1-1 5 16,-1 4-1-16,1-5 0 16,2 2 1-16,1 1 2 15,4-2-3 1,3 4 0-16,3 0-8 0,0 0 9 15,5 0-1-15,0-5 0 16,2 5 1-16,4 0-4 16,0 0 3-16,0 0 0 15,1 0-6-15,-3 0 7 16,2 0-1-16,0 0 0 16,0 0 2-16,-2 0-1 15,-3 0-1-15,0 0 0 16,-2 0-4-16,3 0 4 0,-2 0 0 15,1 0-1-15,1 0 2 16,2 0-4-16,-3 0 3 16,3 0-9-16,0 0 3 15,0 0-1-15,-3 0 7 16,-2 0-1-16,1 0-10 16,-3 0-1-16,0 0 12 15,-3 0-22-15,2 0 20 16,-3 5 1-16,-1-5 0 15,1 0 1-15,-1 0 0 0,3 0-1 16,-2 0 1-16,-3 0 0 16,1 0-2-16,-8 0 10 15,1 0-7-15,-2 0-1 16,-1 0-3-16,5 0-3 16,2 0 6-16,2 0-6 15,6 0 5-15,1 0-24 16,1 0 23-16,6 0-19 15,8-5 11-15,0 5 0 16,3-3 10-16,2 3 0 16,2-4 0-16,-1 2 1 15,-6 2 1-15,-1 0-2 16,-7-4 0-16,-5 4-5 16,-2 0 5-16,-5 0 0 15,2 0 0-15,0 0 11 16,1 0-12-16,0-4 1 0,5 4 0 15,-2 0-6-15,4-4 6 0,-1 4 0 16,1 0 0 0,0-4 9-16,-3 2 1 0,-4 2-10 15,-2-5 1 1,-3 5 7-16,2-3-8 16,1 3 0-16,3-4-1 15,-2 4 2-15,1-5 7 0,0 5-8 16,2 0 0-1,-2-4 11-15,2 3 5 0,1 1-10 16,-2-4-6 0,-1 4 10-16,2-5-10 0,3 5 0 15,-2 0 1 1,8 0 1-16,4-4-2 0,0 4-7 16,2 0 6-1,1 0 2-15,-1 0 2 16,2 0-3-16,-6 0 0 0,0 0-4 15,-4 0 4-15,0 0 0 16,-3 0 0-16,-3 0 9 16,-4 0-9-16,-3 0 0 15,-2 0 0-15,0 0 0 16,-3 0 1-16,3 0-1 16,-4 0 0-16,1 0 2 15,2 0 23-15,-2 0-14 0,5 0-10 16,-1 0 21-16,5 0-21 15,4 0 0 1,1 4-1-16,2-4 10 0,0 5-14 16,2-1 4-16,0-3 0 15,2 3 6-15,-2 1-6 0,3-1 0 16,-1-1 0 0,0 4 0-16,-2-3 7 0,2 0-7 15,0 0 0 1,2 0-6-16,0-2 14 0,0 2-9 15,2-4 1 1,3 3 0-16,0-3 4 16,0 5-4-16,-3-5 0 15,2 0 0-15,0 0 2 0,-2 4-2 16,0-4 0 0,3 0-4-16,0 5 2 0,2-5 2 15,4 5 0 1,3-5 1-16,4 0 0 0,2 0 16 15,4 0-17-15,1 0 1 16,2 0 6-16,0 0-7 0,0 0 0 16,0 0-1-1,0 0 7-15,0 0-13 16,0 0 2-16,0 0-48 16,0 0-42-16,0 0-227 15,-2-5-779-15</inkml:trace>
  <inkml:trace contextRef="#ctx0" brushRef="#br0" timeOffset="89417.92">19591 18267 606 0,'0'0'257'16,"0"0"-169"-16,0 0-72 15,0 0-9-15,0 0 31 16,0 0 2-16,-8-14 25 16,5 14-47-16,3 0-17 15,-2 0 9-15,0 0-10 16,-2 0 0-16,-3-4-1 15,0 4 2-15,0 0 63 16,1-4-39-16,-3 4-8 16,4 0 38-16,1-4-26 0,-1 4-4 15,5 0 2-15,0 0-2 16,0 0 46 0,0 0-11-16,0 0-37 0,0 0 6 15,0 0-20 1,7 0 5-16,7 0 17 0,3 0-11 15,6 4 21-15,6 0-17 16,2 0-1-16,6-4 18 16,4 0-21-16,3 0 5 15,4 0 7-15,4 0-31 16,2 0 22-16,4 0-23 16,0 0 1-16,2 0 4 15,-2 0-5-15,0 5 0 16,-2-3 0-16,-5 0 2 15,-4 3 5-15,-5 0-7 16,-6 2 0-16,-7 0-7 16,-5 1 7-16,-3-2-1 0,-4-2 1 15,1 0 0-15,-2-4 3 16,2 0-3-16,-2 0 0 16,3 0-3-16,2 0 3 15,5 0 0-15,3 0 0 16,5 0 1-16,1 0 2 15,7-4-3-15,5 4 0 16,3 0-3-16,3 0 4 16,3 0-1-16,-3-2 0 15,-1 2 1-15,-2-2-1 0,0 0 0 16,-1-2 0-16,0 4-1 16,0-4 2-16,3 0-1 15,-2 4 0-15,2-5 0 16,-1 5 3-16,-2-2-3 15,-2-1 0-15,-3 3 0 16,1-4 0-16,-5-1 12 16,-2 1 4-16,3 3-15 15,1-8 48-15,2 5-32 16,5 0-11-16,3 0 9 16,4-2-14-16,-2 2 6 15,5-4-7-15,-4 2 0 16,1-2 4-16,-2 4-4 15,2 1 0-15,-3-4-2 0,3 3 8 16,-1 4-1-16,-1-4-5 16,2 4 0-16,-1 0 0 15,1 0 0-15,4 0-3 16,-2 0 2-16,5 0 2 16,-3 0-2-16,2 0 1 15,-4 0 0-15,-2 0 5 16,0 0-5-16,0 0 0 15,4 0-10-15,0 4 20 16,0 0-9-16,3-4-1 16,-1 0 0-16,3 0-3 15,-1 0 3-15,3 0 0 0,3-4 0 16,-2 0 1 0,1 0 3-16,2 4-4 15,-1 0 0-15,1 0-5 16,-2 0 5-16,1 0 0 0,-1 0-2 15,-3 0 9-15,-1 0-8 16,-1 0 1-16,-3 0 0 16,-1 0-4-16,0 0 4 15,2 0 0-15,-2 4-2 16,3 0 5-16,-3 0 0 16,2 3-3-16,1-4 0 15,2 1 2-15,0 1-2 16,4-5-1-16,-3 5 1 15,1-2 0-15,1-2 1 16,-2 4-1-16,1-2 0 16,2-3-3-16,3 4 3 15,-3 1 0-15,2-4 0 0,1 3 1 16,-4 0 1-16,1 0-2 16,-4-4 0-16,-1 5-3 15,2-5 4 1,-6 0-1-16,0 0 0 0,0 0 0 15,1 0 4-15,-2 0-4 16,1 0 0-16,3 0 3 16,0-5-2-16,-3 1 10 15,0 4-4-15,-3 0 1 16,1 0 2-16,-2 0-10 16,-2 0 0-16,0 0 1 15,-2 0-1-15,-2 0 0 0,-3 0 0 16,-3 0 7-16,-4 0-4 15,-1 0-3-15,-2 0 0 16,1 0-6-16,-3-4 13 16,4 0-7-16,1 4 0 15,2-1 0-15,3-4 1 16,1 5-1-16,4-4-5 16,1 4 5-16,0-3 0 15,0 3 1-15,3 0-1 16,-3 0 2-16,2-5 2 15,-1 5-4-15,0-4 0 0,-2 2-1 16,2-1 2 0,-5-2-1-16,-1 5 0 0,2 0 0 15,-2 0 2-15,3 0-2 16,2 0 0-16,3 0-5 16,-3 0 11-16,1 0-6 15,-2 5 0-15,4-2 0 16,-2 2-6-16,-4-4 6 15,4 4 0-15,-5-5-1 16,1 3 9-16,2-3-8 16,-2 0 0-16,4 0 0 15,-1 0-1-15,1 0 1 16,-1 4-2-16,-2-4-4 0,-5 0 12 16,1 0-4-16,-5 0-2 15,2 0 0-15,-1 0-4 16,-1 0 4-1,-3-4 0-15,4 1-1 0,-3-2 8 16,-3-1-6-16,3 3-1 16,-2-6 0-16,2 6-3 15,0-4 3-15,-3-1 0 16,1 4-1-16,-3-2 10 16,1-2-9-16,0 4 0 15,1 0 0-15,1-1-5 16,1-4 5-16,2 6 0 0,-2-8 0 15,1 7 6 1,-5-3-5-16,3 0-1 16,-1-1 0-16,0 4 4 15,-2-1-4-15,0 0 0 0,1 1 2 16,-3 0 4-16,-4-2 21 16,0 6-27-16,-6-4 1 15,2-5 16-15,-3 8-16 16,3-7-1-16,-4 3 13 15,2-2-13-15,-1 2 32 16,-1 0-14-16,2 1-18 16,-4 0 18-16,3 2-18 15,1 0 0-15,-2-1 0 0,-1 0 0 16,-1 3 6 0,-7 0-6-16,-3 0-25 15,-7 0-28-15,-9 0-182 16,-16 0-402-16</inkml:trace>
  <inkml:trace contextRef="#ctx0" brushRef="#br0" timeOffset="101160.74">29752 15954 1047 0,'0'0'131'0,"0"0"-82"0,0 0 21 16,0 0 74 0,0 0 10-16,0 0-86 0,27-22-17 15,-16 13-4 1,3 4-22-16,-2-4 67 0,5 1-23 15,-2 2-49-15,3-6 27 16,2 3-38-16,2-6 4 16,0-1-6-16,5-2 2 15,4-5 20-15,3-4-29 16,6-10 8-16,7-1 12 16,1-3-11-16,6-11 3 15,0 2 16-15,-1-5-19 16,-2 3 42-16,1 2-40 15,-5-4-10-15,-3 6 11 0,-6 0-11 16,-4 2-1-16,-8 1 0 16,-4-1 8-16,-1-1-2 15,-6-2-6-15,-1 1 0 16,-5 2 9-16,-1-2-9 16,0 3 0-16,-2 3-1 15,-2 3 9-15,1 2-11 16,-1-1 3-16,2 4 0 15,2 1 13-15,1 1-12 0,-1 0 26 16,2 6 7 0,1 3-24-16,-3 5 33 0,1-3-34 15,-2 7-9 1,0 3 18-16,-1 3-17 0,-4 1-1 16,1 5 0-1,-10 2-25-15,-18 0-58 0,-14 0-511 0</inkml:trace>
  <inkml:trace contextRef="#ctx0" brushRef="#br0" timeOffset="102720.26">28444 13430 738 0,'0'0'203'0,"0"0"-144"16,0 0-58-16,0 0 27 16,0 0 92-16,0 0-61 15,0 0 48-15,-7-84-30 16,7 71-7-16,0 1-5 16,-2 2 28-16,-2 6 8 15,-4-1-47-15,-3 5-32 16,-5 0 4-16,-3 0-25 15,-4 17 31-15,1 3-23 16,-2 8-2-16,-1 4 24 16,5 2-31-16,5 2 1 15,1 0 2-15,7-2 7 16,5-4 0-16,2-6-10 16,0-2 1-16,11-6 5 0,9-6-6 15,5-1-8 1,4-9 7-16,7 0-31 0,1 0 31 15,3-7-45-15,-1-9-17 0,-2-4 57 16,-5-2-20 0,-8-4 15-16,-4-2 10 0,-8 0 2 15,-8-2 6 1,-4 4 24-16,0 0 8 16,-2 4 74-16,-12 6-35 15,-4 2-18-15,-2 5-19 0,-2 7-41 16,0 2 32-16,2 0-32 15,-1 7-5-15,6 11-4 16,-1 6-73-16,7 12-116 16,3-3-89-16,6-12-672 15</inkml:trace>
  <inkml:trace contextRef="#ctx0" brushRef="#br0" timeOffset="103390.52">29094 13573 590 0,'0'0'127'0,"0"0"-103"16,0 0 70-1,0 0 19-15,0 0 37 0,0 0-59 16,0 0-62 0,-55-18 25-16,53 17 11 15,-1 1-14-15,1-3 14 16,-3 3-47-16,1 0-18 0,-5 0 11 15,3 0-10-15,-4 0 12 16,4 0-3-16,-1 0-9 16,5 0 57-16,0 0-29 15,2 0 19 1,0 0 8-16,0 0-24 0,4 0 6 16,11 0-30-16,10 0 3 15,6 0 6-15,10 0-17 16,8 0 0-16,9-4 4 0,6 0-4 15,8-2 10 1,3 3-10-16,8-2 0 0,2 3 4 16,-1 2-4-1,1-2 0-15,-2 2-9 16,-6-2 18-16,2 2-7 16,-8 0-2-16,-4 0 0 15,-10 0-5-15,-5 0 5 16,-7 0 0-16,-7 0-1 0,-5 0 10 15,-4 0-7-15,-6 0-2 0,-6-1 0 16,-1-4 35 0,-5 1 49-16,-3-1-23 0,-2 0 9 15,-2 1-52 1,-2 2 9-16,-2-2-27 0,0 4-28 16,0 0-54-1,-16 0-218-15,-1-2-421 0</inkml:trace>
  <inkml:trace contextRef="#ctx0" brushRef="#br0" timeOffset="104440.15">30730 13268 947 0,'0'0'238'0,"0"0"-154"0,0 0 82 16,0 0-15 0,0 0-24-16,0 0-32 15,0 0-41-15,0 0 57 0,0 0-25 16,0 0-28-16,0 0-8 15,0 0-41-15,0 0 14 16,8 0-23-16,0 0 1 16,5 0-4-16,8 0 3 15,6 0-1-15,-1 0-5 16,1 3 7-16,-1 2-8 16,-3 6 7-16,-3-1-10 15,-5 2-2-15,-7 2 12 16,-4 0-11-16,-4 6 10 0,0 2 2 15,-20 3-7 1,-7 1 6-16,-9 6 0 0,-1-5-3 16,-4 1 3-16,-1 1 0 15,2-4-3-15,-1-3 12 16,8-1-4-16,6-6-5 16,10-3 0-1,3-3-9-15,10-5 9 0,1 0 0 16,3-4-2-16,0 0 10 15,7 1-4-15,18-1-4 16,8 0 0-16,8 0 7 16,5 0-7-16,6 0 0 15,1 0-2-15,0 0 13 16,-6 0-3-16,-5 0-8 0,-8 0 0 16,-10 0-5-1,-8 0 5-15,-7 0-1 0,-5 0-21 16,-4 0-90-16,0-4-68 15,-15-4-122-15,-1-1-396 0</inkml:trace>
  <inkml:trace contextRef="#ctx0" brushRef="#br0" timeOffset="105000.42">31094 12685 80 0,'0'0'914'15,"0"0"-758"-15,0 0-56 16,0 0 85-16,0 0 35 16,0 0-58-16,0 0-99 15,11-17 1-15,-11 20-53 16,0 15-10-16,-16 10 59 16,-6 10-40-16,-7 6 3 15,-2 4-20-15,-1 2 9 16,7 1-3-16,2-5-9 0,7-4 0 15,9-3 10-15,7-6-10 16,0-8-1 0,5-2-10-16,17-8-24 15,7-6 34-15,5-5-36 0,3-4 12 16,2 0 11-16,-6 0-30 16,-2-10 23-16,-7-5 15 15,-8 3 6-15,-9-5 6 16,-5 1 16-16,-2 3 35 15,-2 2 13-15,-18 1-58 16,-9 5 2-16,-7 5-14 16,-2 0-3-16,-6 0-18 15,1 3 11-15,3 11-117 16,-7 2-50-16,12-2-66 16,8-6-140-16</inkml:trace>
  <inkml:trace contextRef="#ctx0" brushRef="#br0" timeOffset="105559.84">31368 12723 580 0,'0'0'878'0,"0"0"-868"16,0 0-1-16,0 0-9 15,0 0 55-15,0 0-10 16,0 0-3-16,-13 107 56 16,6-75-44-16,0 2-22 0,1-3 30 15,1 0-32-15,3-4-18 16,0-4-9-16,2-2 13 15,0-7-6-15,0-2-10 16,0-3-15-16,0-3 14 16,0-1-42-16,2-5-17 15,9 0 26-15,3 0-34 16,1 0 5-16,5-9-49 16,1-11 44-16,-4-4 20 15,1-2-10-15,-5-2 58 16,-1-1 30-16,-6 6 60 15,-1 3 73-15,-3 3-14 0,0 7-29 16,-2 6 11-16,2 4-78 16,-2 0-23-16,0 0-30 15,0 16-2-15,0 11 2 16,0 6 7-16,0 10-6 16,0 2 31-16,0 1-31 15,0-3-1-15,0-5 0 16,-2-3 9-16,2-5-13 15,-4-7 4-15,-15 1-106 16,4-8-148-16,-5-7-312 0</inkml:trace>
  <inkml:trace contextRef="#ctx0" brushRef="#br0" timeOffset="139135.34">31355 13549 408 0,'0'0'111'16,"0"0"-81"-1,0 0 51-15,0 0 33 0,0 0 64 16,0 0-26-16,-60-10-53 15,55 10 22-15,3-2 6 16,2 2-70-16,0 0-11 16,0 0-11-16,0 0-10 15,0 0 10-15,0 0-18 16,0 0 2-16,-2 0-1 16,2 0-18-16,-2 0 22 15,-1 0-15-15,-2 0-7 16,3 0 20-16,0 0-20 0,2 0 0 15,-2 0 0-15,2 0 6 16,0 0 25-16,0 0 23 16,0 0-9-16,0 0 40 15,0 0-32-15,0 0-6 16,0 0-18-16,0 0-28 16,0 0 33-16,6 0-34 15,8 0 0 1,1 0 10-16,6 0-10 0,4 0-5 15,4 0 4-15,2 0 2 16,4 0 5-16,5 0-6 16,1 0 0-16,1 0-7 15,-4 0 6-15,-3 0 1 16,-4 0 0-16,-6 0 1 16,-7-3 5-16,-7 0 4 15,-5 1 15-15,-3 2 22 16,0 0-35-16,-3 0 3 0,0 0-15 15,0 0 0-15,0 0 24 16,0 0-24-16,2 0 0 16,-2 0 9-16,0 0-9 15,0 0 1-15,0 0-1 16,0 0-14-16,0 0 13 16,0 0-95-16,-5 0-189 15,-6-4-344-15</inkml:trace>
  <inkml:trace contextRef="#ctx0" brushRef="#br0" timeOffset="139734.96">32215 13130 1020 0,'0'0'138'16,"0"0"-119"-16,0 0 20 0,0 0 71 16,0 0-50-1,0 0-31-15,0 0 10 0,0 0 9 16,0 0 45 0,0 0-8-16,0 0-65 0,0 0 11 15,0 0-31 1,0 12 1-16,0 5 31 0,-4 10-11 15,-5 8 40-15,-3 5-7 16,-1 6-19-16,-3 4 21 16,1-3-35-16,-3 2 0 15,5-6 18-15,0-8-29 16,3-7 10-16,4-4 5 16,0-3-23-16,1-6 22 15,3-5-18 1,-1-1 1-16,3-6 4 0,0-1-10 15,0-2 12-15,0 0-2 16,0 0-10-16,0 0 39 16,0 0-35-16,0 0-3 15,-2 0-4-15,0-10-48 16,-1-8-112-16,-1-4-614 0</inkml:trace>
  <inkml:trace contextRef="#ctx0" brushRef="#br0" timeOffset="140215.1">32497 12954 1320 0,'0'0'86'15,"0"0"-69"-15,0 0-17 16,0 0 100-16,0 0-60 16,0 0-13-16,0 0 26 15,28 58-4-15,-17-34 15 16,7 8-31-16,0 8 31 16,0 4-26-16,2 7-13 15,0 2 6-15,-3 5-18 16,-3 3 32-16,-3 3-20 15,-7-2-16-15,-4 1 20 0,0-5-28 16,-21-3 6-16,-22 0-4 16,-76 13 5-16,9-12-16 15,-9-16-286-15</inkml:trace>
  <inkml:trace contextRef="#ctx0" brushRef="#br0" timeOffset="141145.16">30512 13145 675 0,'0'0'399'0,"0"0"-301"16,0 0-79-16,0 0 87 0,0 0 65 16,0 0-87-1,0 0-28-15,38-58 3 0,-33 51 25 16,-1-1 3 0,-2 2-24-16,1 0 6 0,-1 1-48 15,-2 0-15 1,2-2 28-16,-2 4-32 0,2-3 17 15,-2 1-19-15,2-2 0 16,-2 1 3-16,2-2-3 16,3 2 0-16,0-4-9 15,1 2 19-15,1 0-16 16,-1 0 6-16,1-1 0 16,-2 4 0-16,-3 1 1 15,1 2-1-15,-3 2 37 16,0 0-28-16,0 0 27 0,0 0-22 15,0 0-13-15,0 0 4 16,-3 14-5-16,-13 9 0 16,-8 16 7-16,-8 7-7 15,-1 8 34-15,2 2-34 16,2 3 2-16,0-1 21 16,4 0-17-16,4 0 0 15,2-2-4-15,1-2 10 16,7-2-1-16,3 0-11 15,3-4 1-15,5 3 8 16,0-1-9-16,0-1 0 16,9 0 0-16,9-1 9 15,4-6 2-15,2-2-11 16,1-1-11-16,-2-9 5 16,-2 4-63-16,-2-10-109 15,-15-10-297-15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49:13.296"/>
    </inkml:context>
    <inkml:brush xml:id="br0">
      <inkml:brushProperty name="width" value="0.05292" units="cm"/>
      <inkml:brushProperty name="height" value="0.05292" units="cm"/>
      <inkml:brushProperty name="color" value="#FF0000"/>
    </inkml:brush>
  </inkml:definitions>
  <inkml:trace contextRef="#ctx0" brushRef="#br0">12586 1756 816 0,'0'0'84'16,"0"0"-71"-16,0 0-13 15,0 0 1-15,0 0-1 16,0 0 36-16,93-44-10 0,-82 38 32 16,-2 2 42-1,-2 0 8-15,0 0-28 16,-3 2-52-16,2 2-5 16,3 0 12-16,1 0-25 0,3 0 9 15,3 0-2 1,3 2-2-16,6 6 25 0,-1 0-32 15,3 1-8-15,2-2 16 16,0 0-15-16,3-2 16 16,-1 0-17-16,-2-4 6 0,0-1 5 15,-4 0-11 1,-4 0 0-16,-3 0 2 0,-3 0 5 16,1 0 3-1,0 0-8-15,0 0-2 0,1-1 44 16,3 1-43-16,3 0 5 15,4 0-4-15,2-3 8 16,0 1-5-16,2-2-5 16,0 1 0-16,-2 1 3 15,0-3-3-15,-2 1 0 16,1 1-6-16,-1-4 15 16,2 3-15-16,2-2 6 15,0 0 0-15,1 0 12 16,-3-2-12-16,2 2-2 15,-4 3-9-15,-1-2 22 0,-3 3-8 16,-6-3-3 0,2 5 0-16,-1-5-3 15,-1 5 3-15,3 0 0 16,1 0-1-16,0-2 2 0,2 2 3 16,2-2-4-1,-6 0 0-15,4 2-3 0,-3 0 3 16,-3-2 0-16,-1 2 0 15,-1 0 1-15,4 0 2 16,-3 0-3-16,1 0 0 16,-1 0-3-16,4 0 3 15,-2 0 0-15,2 0-1 16,-3 0 3-16,2 0 1 16,-4 0-3-16,-1 0 0 15,-1 0-7-15,-2 0 7 16,-2 2 0-16,2 0 0 15,-3 2 6-15,4-2-3 0,-3 1-3 16,-1-3 0 0,0 0-4-16,1 0 4 0,-3 0 0 15,0 0 0 1,0 0 1-16,0 0 2 0,-1 3-3 16,1-3-6-1,-2 0 5-15,1 0-73 0,0 0-56 16,-5-3-128-16</inkml:trace>
  <inkml:trace contextRef="#ctx0" brushRef="#br0" timeOffset="639.79">14168 1446 704 0,'0'0'374'0,"0"0"-160"16,0 0-117-16,0 0 25 16,0 0 2-16,0 0-77 15,0 0-20-15,22-15-22 16,-15 15-4-16,2 0 31 0,4 0-13 15,5 13-10 1,5 1 17-16,4 4-17 0,2 2 10 16,4-2-19-1,5 0 7-15,-1-2 5 0,1-2-12 16,0-2 0 0,-4-2 4-16,-5-2-3 0,-2 1 10 15,-10-6-11-15,-3 3 0 16,-5-3-2-16,-7 0 2 15,-2-3 0-15,0 0 10 16,0 0-9-16,0 0 24 16,0 0-7-16,0 2-17 15,0 2 13-15,0 1-14 16,-13 6 0-16,-6 1 0 16,-3 2 8-16,-9 4 19 15,-5 5-11-15,-4 3-15 16,-3-1 38-16,-1 3-28 0,-1-2-5 15,5-1-2-15,5-4 8 16,8-3-3-16,7-6-9 16,9-3 1-16,4-6 1 15,5-3-2-15,2 0 0 16,0 0 0-16,0 0-6 16,0 0-4-16,0 0-125 15,0 0-125-15,0-5-420 0</inkml:trace>
  <inkml:trace contextRef="#ctx0" brushRef="#br0" timeOffset="16527.5">21206 3154 411 0,'0'0'277'0,"0"0"-226"16,0 0 21-16,0 0 77 15,0 0-12-15,-3-22 4 16,3 22-50-16,0 0 16 15,0 0-44-15,0 0-18 16,0 0-2-16,0 0-24 0,0 0 5 16,0 0-17-16,0 0 0 15,0 0 9-15,9 0-15 16,2 6 9-16,3 2 5 16,1 0-8-16,1 0 14 15,-1 1-21-15,1 0 7 16,0-1 3-16,-3 2-10 15,3-2 0-15,-3 0-1 16,-4 0 11-16,0-4-9 16,-5 0-1-16,-4-4 0 15,0 2-6-15,0-2 6 16,0 0 0-16,0 0 6 0,0 0-5 16,0 0 17-1,0 0-8-15,0 0 15 0,0 0 61 16,-6 0-26-16,-7-12-39 15,-6-2 7-15,-1-1-9 16,1-5 30-16,-2 1-30 16,3 1 2-16,3-3 39 15,2 2-30-15,3-1-17 16,6 1 26-16,4-2-33 16,0-4 28-16,27-3-34 15,37-14-3-15,57-14-9 16,68-14-19-16,-17 9-63 15,-16 10-273-15</inkml:trace>
  <inkml:trace contextRef="#ctx0" brushRef="#br0" timeOffset="17899.82">24783 3090 995 0,'0'0'239'16,"0"0"-239"-16,0 0 0 16,0 0 80-16,0 0-2 15,0 0-26-15,0 0-20 16,16 4-17-16,-10-4 55 16,3 2-9-16,1-2-20 15,5 4-5-15,3 0-36 16,5 2 10-16,2 4-10 15,2 0 10-15,0-1-5 16,0 0-5-16,-4-1 0 16,-6 0 1-16,-1-1 0 0,-7-4-1 15,-5 1 0 1,-2-4 0-16,-2 2-1 0,0-2 1 16,0 0 0-16,0 0 10 15,-13 0 16-15,-5 0-1 16,-6 0 22-16,-7-6-46 15,-6-6 29-15,0 0 8 16,-5-2-1-16,1 0 20 16,3 0 0-16,7 0 25 15,9 0-18-15,11 0-36 16,11-2 38-16,0-4-36 16,29-6-20-16,49-15-10 15,56-13-10-15,65-10-5 16,25-10-68-16,-41 18-210 15,-47 9-477-15</inkml:trace>
  <inkml:trace contextRef="#ctx0" brushRef="#br0" timeOffset="92525.25">28560 6982 791 0,'0'0'177'0,"0"0"-124"15,0 0-41-15,0 0 92 16,0 0-26-16,0 0-9 0,6-12-21 15,-4 7-47-15,0 4 18 16,-2-1 36-16,0 2-14 16,0 0 36-16,0 0-39 15,0 0-21-15,0 0 11 16,-2 0-27-16,-6 0-1 16,-4 0 0-16,-3 3 1 15,-6 10 1-15,0 3-2 16,-2 1 0-16,-1 0-1 15,-1 1 1-15,0 0 0 16,4 4 0-16,-4-2 1 16,2 1 6-16,1-2-7 15,0 1 0-15,4-1-5 16,3-4 5-16,1 0 0 16,1-3 0-16,1 1 7 15,1 0-6-15,-3-3-1 16,4 2 0-16,-3 0-9 0,1-3 10 15,1 3-1-15,3-1 0 16,-2-2 1-16,3 0 6 16,3-1-7-16,0 0 0 15,0-1-1-15,-1 0 1 16,0 1 0-16,3 0 0 0,0 2 0 16,-3 0 9-1,3 0-9-15,-2 2 0 16,2 0 11-16,-3 0-10 0,3-3 0 15,-3 4-1-15,1-3 0 16,1 2 8-16,-1-2-8 16,2 3 0-16,0 0 0 15,2 1 0-15,-2 0 7 16,2 3-7-16,0-1 1 16,0 0 3-16,0 0-4 15,0 0 0-15,0 2-6 16,0-3 13-16,0 3-4 15,0-1-3-15,0-1 0 16,4-2 0-16,0 2 0 16,1-2 0-16,2 1 4 15,2-1-3-15,-1-2 5 16,1 1-6-16,1 3 1 16,0-2 9-16,1 3-10 15,3-3 11-15,-3 2 10 0,3-2-15 16,-3 0 7-16,1-3-13 15,2 3 1-15,1 1 11 16,2-1-2-16,-2 1-9 16,3-1 14-16,0 1-15 15,-1-3 12-15,2 0-12 16,-2-2 3-16,3-1 19 16,-1 3-22-16,0-3 1 15,-1 1 11-15,-1 0-10 16,4 0 5-16,-3-3-7 0,1 2 0 15,2-1 4-15,1-2-4 16,1 0 0-16,1-2 13 16,3 0-12-16,-1 0 14 15,1-1-15-15,2 0 1 16,0 1 5-16,3-2-6 16,-1 3 0-16,0-4-6 15,0 1 12-15,0-2-4 16,-4 2-2-16,2 0-2 15,-2 0-5-15,2 1 7 16,0-2 0-16,0-1-7 16,0 0 15-16,2 0-13 15,0 0 5-15,1 0 0 16,-1 0-11-16,0 0 11 16,0 0-6-16,0 0-1 15,3-1 14-15,-1-4-9 16,-2 3 2-16,0 0-2 0,-2 0-4 15,-2 1 6-15,0-2 0 16,0 1-1-16,-3 0 2 16,0 0 0-16,1 0-1 15,2 1 0-15,0-4-9 16,0 1 9-16,0 2-7 0,-1-4-4 16,-2 2-9-1,1-2 17-15,-2-1 3 0,1-2-3 16,0 1-3-16,1-4 6 15,-1 0 0-15,1-2-1 16,2-2 7-16,0-2-15 16,-1-4 9-16,1-3-13 15,-1-3 4-15,-3-1 3 16,0-3-3-16,-6-5-2 16,-1-1-14-16,-3-2 25 15,-4 0 1-15,-2-1 0 16,-3 0 40-16,1 0-31 15,-3 4 3-15,-2-3 22 16,2 1-33-16,0 3 40 16,-2 0-22-16,0 2 19 0,0 2 27 15,0 2-52 1,0 0-6-16,0 0 17 0,-11-2-24 16,0 2 23-1,-5-2-24-15,-4 0 7 0,1 1-1 16,-6 2-6-16,-2 0 0 0,-4 3-1 15,0 0 10 1,-5 3 6-16,1 0-15 16,-4 3 0-16,-1 2 19 15,0 0-10-15,-5 4-9 0,1 0 0 16,-5 4 7 0,0 2 0-16,-2 2-7 15,-5 3 0-15,-4 3-4 16,-3 0 4-16,1 0 0 0,-3 0 0 15,1 0 11 1,-1 9 0-16,0-1-11 0,0 2 0 16,1 2 4-1,-1-2-3-15,7 0-1 0,2-2 0 16,6 1 13 0,2 0-11-16,9 1-2 0,0 0-12 15,4 2 11 1,-18 10-114-16,6-2-140 0,-1-4-138 0</inkml:trace>
  <inkml:trace contextRef="#ctx0" brushRef="#br0" timeOffset="100234.9">26823 13531 669 0,'0'0'302'0,"0"0"-238"15,0 0-51-15,0 0 66 16,0 0-11-16,0 0-13 15,0-16-27-15,0 16-21 0,0 0 49 16,0 0 4-16,0 0-12 16,0 0-3-16,0 0-22 15,0 0 5-15,0 0-18 16,0 0-1-16,2 0-5 16,5 0 3-16,6 0-2 15,3 7 37-15,9-2-28 16,4 2 10-16,2-4-24 15,7 1 1-15,1 1 17 16,2-4-18-16,3 3 0 16,-2 0-5-16,1 2 13 15,-1 2-8-15,1-2 0 16,-1 1 0-16,-2 0-7 16,1 0 7-16,-4-2-16 15,-1 1 15-15,-3-1-2 0,0-2 2 16,-1-1 1-16,1-2 0 15,3 2-13-15,0-2 13 16,2 0-13-16,-3 3 12 16,1-3 2-16,0 0-2 15,0 0 1-15,-3 0 0 16,-4 0-3-16,0 2 3 16,-2-2-1-16,-3 0 0 15,-2 2 2-15,3-2 4 16,-5 0-5-16,2 0 0 0,-2 0-2 15,3 0 2-15,-2 0 0 16,2 0-6-16,2 0 12 16,-3 0-3-16,3 0-3 15,-1 0 0-15,0 0 5 16,1 0-5-16,0-2-9 16,-1 0 9-16,0-3 0 15,-1 3 3-15,-1 1-3 16,-1-1 0-16,-4-1 1 15,3 1-1-15,-5 0 0 16,4 1-1-16,-2 1 10 16,1-3-5-16,0 3-4 15,0-1 0-15,-2 1 4 0,1 0-4 16,1 0 0-16,3 0 0 16,0 0 0-16,2 0 15 15,1 0-14-15,1 0-1 16,-1 0 31-16,1-3-25 15,-3 2-5-15,1-3 12 16,-2-1-12-16,-3 3 15 16,-1-1-10-16,-5-1 1 15,-1-3 27-15,1 5-28 16,-1-6 3-16,3 1 2 16,-1 0-5-16,0 1 9 15,1-1-15-15,-2 2 0 16,2-1-2-16,-5 3 2 0,-2-2 0 15,-1 1 7-15,-3 1-6 16,-3 3 52-16,2 0-36 16,-2 0-15-16,0 0 27 15,0 0-27-15,0 0 0 16,0 0-2-16,0 0 14 16,0 0-33-16,7 0 14 15,-3-3-138-15,-2-3-163 0</inkml:trace>
  <inkml:trace contextRef="#ctx0" brushRef="#br0" timeOffset="105042.76">27102 10309 191 0,'0'0'672'15,"0"0"-574"-15,0 0-86 16,0 0 75-16,0 0 34 15,0 0 24-15,-7-15-22 16,7 12-66-16,0-1 14 0,0-2-20 16,0-2-23-1,0 0 24-15,0-3-15 16,0 0 15-16,0-3-23 0,0-5-28 16,2-2 28-16,1-6-29 15,-1-4 1-15,0-10 4 16,-2-6 1-1,2-2 5-15,-2-6 19 0,0 2-19 16,0-1 57-16,0-1-62 16,0 4-5-16,0-2 17 15,-9 2-8-15,-2-5 9 16,-2 5-2-16,-1-2-16 16,-3 0 39-16,-2-3-30 15,2-1-10-15,-3 1 12 16,-1-2-10-16,0 0 3 0,-4 2-5 15,-2-1 0 1,-2 3 9-16,0 0-8 0,-2 0 5 16,-2-2 6-16,1-1-12 15,-3 2 9-15,-4-2-9 16,2 5 0-16,-5 2-1 16,-6 4 1-16,2 2 0 15,-3 0 1-15,-1 3 5 16,0 4-3-16,-2-1-3 15,1 1-1-15,-2 5-7 16,-1 0 8-16,0 4-3 16,-4 4-3-16,0 4-2 15,0 4 8-15,-2 4-11 16,-2 5 4-16,-1 0-3 16,1 3 10-16,0 0-3 15,1 4-5-15,5 0 8 16,4 0 0-16,4 0 0 15,6 0-3-15,4 0-7 16,9 0 10-16,3 4 0 0,6 4-6 16,3 0 6-16,2 4-1 15,1 2 0-15,-1 4-7 16,-1 5 0-16,-1 0 8 16,1 3 0-16,1 4-9 15,1 2 19-15,1 3-7 16,2 1-3-16,-1 0-1 15,4 0-8-15,-1 1 9 16,-1 4 0-16,4-1-1 16,0-2 7-16,-1 0-2 15,2-2-4-15,3 1-4 16,2-4 3-16,0-1 1 0,0 2 0 16,0-5-1-16,2 0 9 15,5-4-8 1,0-1 0-16,-1-1 0 0,-2-2-6 15,4-1 6-15,-4 0 0 16,3 0-1-16,-3-4 8 16,0 0-5-16,1 0-2 15,-3-4 0-15,0 0-7 16,1 0 7-16,-1-2 0 16,-2-3-2-16,0-2 9 15,0 0-8-15,0-3 1 16,0 0 0-16,2-2-4 15,-2 0 4-15,0 0 0 0,0 0-1 16,0 0 8 0,0 0-5-16,0 0-2 0,0 0 0 15,3 0 13-15,-3 0-13 16,4-9-13-16,0-7-18 16,5-2-123-16,5-2 10 15,3-4-30-15,3 0-26 16,3 0 65-16,-4 2 9 15,4 0 32-15,-5 0 94 16,-1 1 0-16,0 1 133 16,-5 1 31-16,0 0-51 15,-1 2 13-15,-5 5-59 16,1 2-6-16,-2 3-1 16,-5 2 10-16,2 3 27 15,-2 2-43-15,0 0-20 0,0 0 17 16,0 0-44-16,0 0-6 15,0 0-1-15,0 0 16 16,0 2-27-16,0 10 11 16,-2 6 0-16,-5 3 4 15,-2 5-3-15,1-1-1 16,-4 1 0-16,3-2 7 16,-2 3-5-16,0-4-2 15,0 2 0-15,0-4-1 16,1-3 1-16,0 1 0 15,1-5 0-15,-1-3 1 16,2 1 7-16,1-2-8 16,1-1 0-16,2-5-5 0,-2-1 6 15,4-3-1-15,0 0 0 16,-5 0 9-16,-1 0-19 16,-8 0 10-16,-4-3-10 15,-9-10-2-15,-4-2 11 16,-6-7 1-16,-5 0 0 15,-3-5 1-15,-1 1 18 16,-2 2-8-16,1 0 9 16,7 4 22-16,2 3-23 15,9 5 18-15,6 1-23 16,9 5-6-16,9 4 29 16,3 0-24-16,4 2-11 0,0 0 14 15,0 0-10 1,0 0-3-16,0 0-3 0,0 0-19 15,0 0 18-15,0 0-84 16,-6 0-116-16,-10 0-327 16,-9 0-455-16</inkml:trace>
  <inkml:trace contextRef="#ctx0" brushRef="#br0" timeOffset="107999.79">27694 10451 500 0,'0'0'269'16,"0"0"-204"-16,0 0-58 16,0 0-7-16,0 0 58 15,0 0-19-15,0 0-6 16,0 0-33-16,0 0 0 15,0 0 9-15,0 0 11 16,0 0 15-16,-2 0-22 16,2 0-10-16,0 0 14 15,0 0-17-15,0 0 0 16,0 0 12-16,0-2-6 16,0 2 15-16,0-2 5 0,0 2-17 15,0 0 19-15,0-3-28 16,0 3 2-16,0-3 9 15,0 1-9-15,0 0 3 16,0 0-5-16,0-1-4 16,0 1 3-16,0 2 1 15,0 0 0-15,0 0 36 16,0 0-2-16,0 0 10 16,0 0-44-16,0 0 7 15,0 0 0-15,0 0-7 16,0 0-5-16,-2 0 3 0,-2 0 4 15,-3 9 5-15,3-4-7 16,-1 4 0-16,0-1 1 16,1 0 0-16,0-1-1 15,1 5 10-15,1-5-9 16,2 3 8-16,0 0-9 16,0-1 0-16,0-2-3 15,0 1 3-15,0 1 0 16,0-2-1-16,0 2 11 15,0-2-13-15,2 2 3 16,1-2 0-16,-3 2-2 16,0-1 2-16,0-1 0 0,0 1-2 15,0-1 9-15,0 0-3 16,0 0-3-16,0 1 10 16,0-2 10-1,0 2-21-15,0-2 0 0,0 0 0 16,0 0 7-16,0 3-3 15,2-4-4-15,0 2 0 16,0 2-3-16,0 2 3 16,0-4 0-16,4 3 0 15,-2-1 7-15,0 0-5 16,1-1-2-16,-1 0 0 16,2-2 7-16,2 0 14 15,-2 3 0-15,3-4-5 0,0 2-8 16,-2-5 6-16,2 5-14 15,1-2 1 1,2 0 12-16,-1 1-13 16,5-2 9-16,-3 1-6 0,0-4 4 15,3 1 5-15,-3 0-12 16,3 0 0-16,-1-2 13 16,1 2-13-16,2-2 0 15,-2 0 0-15,0 0 13 16,-3 0-5-16,0 0-8 15,-2 0 0-15,0 0-1 16,-2 0 1-16,-2 0 0 16,0 0-1-16,-3 0 2 15,0 0 4-15,-2 0-5 0,3 0 0 16,0-4 6-16,2 0-4 16,-1-4-2-16,0 0 0 15,1-4 6-15,0 0-9 16,-2-2 3-16,-1 0-10 15,0-4 9-15,1 2-7 16,-3-1 8-16,2-3 0 16,1 3 0-16,0-1 5 15,-1 0-5-15,-2 1 0 16,2 1 3-16,-4 2-2 16,0 3 6-16,0-4 0 15,0 1-5-15,0 1 35 16,0-1-27-16,-4 2 9 15,-2-3 0-15,-1 3-18 0,0-2 13 16,0 0-14-16,1 2 2 16,-3-2 7-16,0 0-9 15,-2 2 0-15,0-2 16 16,-1 2 4-16,1-3 14 16,0 6-21-16,2-1-7 15,0 2 36-15,1 1-33 16,-2 2-8-16,4 3 17 15,-3-3-17-15,-1 3 7 16,0 1-8-16,-3 1 2 16,-1 0 3-16,-1 0-5 15,-1 0 0-15,1 0-5 0,1 0 12 16,1 0-7 0,-1 0 0-16,3 0 1 15,0 0 4-15,2 1-5 16,0 1 0-16,0 1-1 0,0 1 7 15,2-2 0-15,1 1-6 16,1 2 0-16,1-1-6 16,0 2 6-16,-1 2 0 15,-2 1-8-15,1 0 19 16,-1 3-17-16,3 0 6 0,-1 1-32 16,2-4-6-1,3 3-57-15,0 0-80 0,0-4-21 16,0-6-607-16</inkml:trace>
  <inkml:trace contextRef="#ctx0" brushRef="#br0" timeOffset="109654.93">28149 10311 707 0,'0'0'234'0,"0"0"-211"16,0 0-23-16,0 0 102 15,0 0 39-15,0 0-46 16,0 0-63-16,2-14 3 15,6 2 26-15,-2-5-35 16,3 0 28-16,-1-3-15 16,4-4-19-16,1-2 21 15,1-5-12-15,3-1-29 16,4-2 28-16,3 0-27 16,1 2 8-16,-1-1-9 15,0 4 10-15,3-1-2 16,-2 4-8-16,0 0 0 0,2 1 17 15,-2 6-17-15,2 0 0 16,0 1 0-16,0 2 7 16,2 2-6-16,0 3-1 15,2-1 0-15,1 3-4 16,-1 1 7-16,0 0-3 16,-2 4 0-16,-2 0 6 15,0 0-5-15,-1 2-1 16,-4 0 0-16,1 0-3 0,-1-1 4 15,-1 3-1-15,-2-3 0 16,1 1 1-16,-2 0 3 16,0 0-4-16,-2-1 0 15,-3 1 1-15,0-1 0 16,3-1-1 0,-3-1 2-16,1 5-2 0,1-5 40 15,3 3-33-15,-3 0-6 16,3 0 7-16,-1 1-6 15,-5 1-2-15,1-3 0 16,-3 3 0-16,1 0 3 16,-3 0-2-16,2 0 0 15,-1 0 19-15,-1 0-20 16,-1 0 11-16,2 0-11 16,0 0 0-16,0 0-4 15,0 0 4-15,-2 0 0 16,-1 0 4-16,-1 0-3 0,1 0-1 15,-1 0 0-15,2 0 8 16,-3 0-4-16,3 0-4 16,-1 0 0-16,-1 0-2 15,2 0 10-15,-1 0-4 16,1 0-4-16,1 0 0 16,0 0-3-16,-2 0 3 15,1 0 0-15,-3 0-1 16,-2 0 8-16,0 0-6 0,-2 0-1 15,0 0 0 1,0 0 6-16,0 0 0 0,0 0 4 16,0 0 12-1,0 0-20-15,0 0-2 0,-6-2 0 16,-5-6-13 0,-3-2-4-16,-3-1 17 0,-3-4-14 15,-3-2 12 1,-1 0 4-16,-3-1-2 0,3 0 0 15,1-1-3-15,2 2-4 16,0 2 7-16,7 3 0 16,1 5-1-16,7 0 8 15,2 4-7-15,4 1 0 16,0 2 0-16,0 0-1 16,0 0 1-16,0 0-1 15,0 0-1-15,2 0-12 16,6 3 13-16,7 10 1 0,6 2 0 15,1 2-7-15,5 3 7 16,4 0 0-16,1 1-2 16,1-2 9-16,0-1-18 15,1-4 11-15,-8-5-22 16,-3 0 10-16,-10-6 11 16,-7 2-9-16,-3-3 9 15,-3-2 2-15,0 2-2 16,0-2 1-16,-3 4 0 15,-7 4-9-15,-5 3 9 0,-4 3-1 16,-1 9 1 0,-5 5-1-16,-1 6 0 0,-3 5 1 15,0 1 0 1,0-3-3-16,5-1 3 0,5-7 0 16,6-5-7-1,5-6 17-15,2-4-8 0,4-4-2 16,2-2 0-16,0-2-16 15,0-3 0-15,0-3-130 16,0 0-74-16,2-15-445 0</inkml:trace>
  <inkml:trace contextRef="#ctx0" brushRef="#br0" timeOffset="117654.98">9824 6216 185 0,'0'0'350'0,"0"0"-277"0,0 0-62 0,0 0 74 15,0 0 117 1,0 0-77-16,-12-13-82 16,12 10 0-16,0 3 30 15,0-2-28-15,0 2-5 0,0 0 7 16,-2 0-23-16,2 0 18 15,-2 0-37-15,0 0 11 16,-3 0-7-16,-1 0-9 16,-4 0-1-16,-1 0 0 15,-5 5 2-15,1 2 5 16,-3-3-6-16,-4 2 0 16,2 0-1-1,-3 0 1-15,4-2 0 0,3 0-2 16,1-2 8-16,5-2-3 15,2 2-2-15,5-2 14 16,1 0 36-16,2 0-35 16,0 0-16-16,0 0 5 15,0 0 2-15,0 0-3 16,0 0-4-16,0 0 0 16,0 0 4-16,0 0-4 15,0 0 0-15,0 0 9 16,2 2-8-16,7-2 13 0,5 0-7 15,3 0-5-15,6 3 22 16,6-3-24-16,2 1 0 16,4 1 3-16,5 0 3 15,5 0 1-15,2 0-7 16,0 1 0-16,2-3-3 16,0 3 3-16,2-1 0 15,-1-2-1-15,-2 0 9 16,2 0-7-16,-6 0-1 0,-1 0 0 15,-1 0-2-15,-5 0 2 16,2 0-1-16,-1 0 1 16,-1 0 0-16,1 0 2 15,3 0-2-15,-1 0 0 0,-1 0-7 32,2 0 7-32,-1 0 0 0,0 0-1 15,3 0 2-15,1 0-5 16,3 0 4-16,2 0 0 15,4 0-1-15,1 0 1 16,-3 0-1-16,2 0 1 16,1 0 0-16,0 0 4 15,-1 0-4-15,0-2 0 16,-1-1-2-16,2 3 2 16,-4 0-5-16,2-3 4 15,-3 1 2-15,2-2 4 16,-2 2-5-16,1-2 0 0,-2 2-7 15,-3-2 7-15,1 2 0 16,-3 0-2-16,-3 0 10 16,0 0-8-16,1-1 0 15,-4 3 0-15,1-3-3 16,-2 1 3-16,1 2 0 0,-2-2 0 16,0 0 0-1,-4 2 6-15,0 0-6 16,1 0 0-16,-3 0-6 0,0 0 6 15,0 0 0-15,2 0 0 16,2 0 1-16,3 0 4 16,1 0-5-16,6 0 0 15,1 0 2-15,1 0-2 16,2 0 0-16,0 0-1 16,-3 0 2-16,1 0 2 15,-3 0-3 1,-2 0 0-16,-1 0-4 0,-4 0 4 15,-2 0 0-15,1 0 0 16,-3 0 1-16,-2 0 4 16,0 0-5-16,0 0 0 15,0 0-6-15,2 0 7 16,0 0-1-16,1 0 0 16,1 0 1-16,0 0-1 15,3 0 0-15,-3 0 0 16,4 0 1-16,-4 0-1 0,-4 0 0 15,2 0-1-15,-4 0 2 16,-1 0 2-16,1 0-3 16,-3 2-9-16,1 0 9 15,-2 0 0-15,0-2 2 16,2 3-2-16,-2-3 1 16,-1 5 3-16,-2-3-4 15,0 2 0-15,1-2-2 16,-4 0 3-16,3 0-1 15,3-2 0-15,0 3-1 0,4-3 0 16,2 0 1 0,3 0-1-16,4 0 0 0,-1 0 2 15,3 0 4 1,4 0-5-16,5 0 0 0,0 0-1 16,4 0 1-1,3 0 0-15,-2 0-7 0,-2 0 14 16,0 0-7-16,-1 0 0 15,-1 0-1-15,0 0 0 16,-4 0 1-16,-1 0-2 16,-1 0-5-16,-5 0 14 15,-1 0 1-15,0 0 4 16,-2 0-11-16,-1-3 39 16,-4 1-27-16,-5 0 12 15,-4 0 28-15,-4 0-30 16,-7 0 9-16,-5 2-32 0,-4-2-3 15,0-3-6-15,0 0-163 16,-15-3-718-16</inkml:trace>
  <inkml:trace contextRef="#ctx0" brushRef="#br0" timeOffset="120474.72">15095 6287 518 0,'0'0'221'16,"0"0"-178"-16,0 0 45 16,0 0 26-16,0 0-46 15,0 0 13-15,0 0-20 16,0 0-6-16,0 0-14 16,0 0-34-16,0 0 51 15,0 0-33-15,0 0-25 16,-2 0 41-16,2 0-31 0,0 0-1 15,0 0 5-15,0 0-12 16,0 0 11-16,0 0-13 16,0 0 7-16,0 0-1 15,0 0-6-15,2 0 0 16,12 0 1-16,5 0 12 16,6 0 29-16,6 0-28 15,3 0-13-15,4-3 17 16,2 1-18-16,4 0 6 15,3-3-6-15,0 5 1 16,-2 0 9-16,-5 0-10 16,-5 0 0-16,-2 0-10 15,-3 0 10-15,-1 0 0 16,-3 0 0-16,3 3 8 16,3-1-9-16,1 0 1 15,0-2 0-15,6 0 0 16,-1 0 0-16,-1 0 0 0,4 0 0 15,-5 0 2-15,-3 0 1 16,-2 0-3-16,-2 0-3 16,-4 0-8-16,-2 0 6 15,2 0 5-15,2 0 0 16,2 0 2-16,4 0 2 16,3 0-4-16,-3 0 0 15,4 0-9-15,-4 0 15 16,-2 0-6-16,3 0 0 0,-3 0 1 15,0 0 2 1,2 0-3-16,5 0 0 0,1 0 0 16,0 0 1-1,3 0-1-15,1 0 0 0,1 0 0 16,-2 0 0 0,3 0 0-16,-3 0 0 0,4 0-4 15,-2 0 4 1,-4 0 0-16,2 0-1 0,-4 0 2 15,3-2-1-15,-1-3 0 16,-1 5-1-16,2-5 1 16,-1 3 0-16,-4 0 0 15,-3 0 0-15,0-1 0 16,-2 3 4-16,1 0-4 16,-1 0-6-16,2 0 6 15,1-3 0-15,4 1 0 16,0 0 0-16,2-2 0 0,3 3 7 15,1-4-7-15,-4 3 0 16,0 2-2-16,-2 0 4 16,-5 0-2-16,1 0 0 15,-1 0 0-15,0 0 1 16,2 0-1-16,0 0 0 16,-2 0-3-16,5 0 10 15,-2 0-1-15,4 0-6 16,2 0 0-16,6 0 5 15,-2 0-5-15,1 0 0 0,2 0-1 16,-2 0 9 0,-3 0-8-16,1 0 0 0,-3 0 1 15,1 0-1 1,1 0 0-16,0 0 0 0,3 0-7 16,3 0 14-1,-2 0-10-15,2 0 3 16,1 0 0-16,-2 0 5 0,-2 0-5 15,-3 0-5-15,1-2 3 16,-5 0 4-16,-2 0 4 16,-1 0-6-16,0 2 1 15,-2-2 2-15,1 2-2 16,-1-3-1-16,3 3 0 16,3 0 10-16,-1 0-7 15,-1-3-3-15,2-1 0 16,-3 2 2-16,-3-2-1 0,1 2 10 15,-5 0 22-15,2 2-32 16,-2-2 25-16,1 2-26 16,2 0 1-16,-1 0 5 15,3-2-6-15,-1 2 0 16,1-2-1-16,-1-1 7 16,0 3-1-16,-4 0-5 15,2-3 0-15,-2 3 7 16,1-2-1-16,1 0 12 0,2 2-7 15,1 0-2 1,1-2 3-16,0 2-12 0,1 0 0 16,-3 0 6-1,1 0-6-15,-1 0 0 0,-2 0-1 16,2 0 3 0,-2 0 1-16,-2 0-3 0,3 0 0 15,-5 0-3 1,0 0 3-16,-6 0 0 0,-2 0-7 15,-5 0 19-15,-8 0-4 16,-3 0-7-16,-5 0 0 16,0 0 45-16,0 0-38 15,0 0-8-15,0 0-42 16,-9 0-194-16,-11 0-793 0</inkml:trace>
  <inkml:trace contextRef="#ctx0" brushRef="#br0" timeOffset="-214612.37">24076 13583 227 0,'0'0'396'16,"0"0"-153"-16,0 0-187 15,0 0-18-15,0 0 79 16,0 0-61-16,-37 0-34 16,33 0-15-16,-6 0-7 15,-1 4 26-15,-2 1-20 16,-9 0 8-16,-3 5 30 16,-4 5-21-16,-2-1 29 15,0 1-17-15,1 6-22 16,1-2 33-16,5 4-23 15,0 1-21-15,4 0 18 0,4 2-14 16,3-2 0 0,2 1 3-16,1-2-2 15,4 0 19-15,-1 0-25 16,3 1 0-16,0 1 23 16,2-1-23-16,-2-1 5 15,2 5-6-15,2 3 2 16,0-3 14-16,0 2-16 0,0 2 6 15,0 2 26-15,8-2-32 16,2-2 2-16,3 2 27 16,6-2-28-16,3-2 44 15,7 2-33-15,2-2-12 0,3-1 40 16,3-1-39 0,5 2 7-16,3-2 5 0,2 1-12 15,2-1 29 1,1 1-30-16,0-2 2 0,2 1 18 15,1-3-19-15,1 1 10 16,1 0-4-16,1-2 0 16,0 1 7-16,-2-2-14 15,-1-1 0-15,-2 1-1 16,1-3 1-16,-1-1 0 16,0 2 8-16,2-3-6 15,1 0 15-15,0-2-8 16,1-2-6-16,3-2 38 15,4-2-29-15,2 1 5 16,2-4 5-16,3 2-21 16,0 0 11-16,-2-1-12 15,-2 1 2-15,-3-1 4 16,-7-6-6-16,-3 3 0 16,-3-3 2-16,-2 0 6 15,-2 0-13-15,3 0 5 16,2-6 0-16,-1-8 6 0,4 0-6 15,-2-2 1-15,1 2-2 16,-4-4 9-16,-3-3-4 16,0 2-4-16,-7 1 0 15,-2-8 11-15,-3-1-11 16,-4-1 0-16,-2-2 4 16,-2-2-4-16,-4-2 0 15,-3 0-1-15,-5 1-11 16,-1-4 10-16,-3 1 2 0,-3-4 0 15,-1 0-6-15,-1-1 7 16,1 2-1-16,-5-6 0 16,0 0 8-16,0 4-5 15,0 1-3-15,0 2 0 16,-7 0 9-16,-8 4-9 16,-1 2 0-16,0 1-1 15,-2 3 7-15,-1 1-6 16,1 0 0-16,-1 1 7 15,0 2-14-15,1 2 9 16,-3 0-2-16,2 2 0 16,-2 0 8-16,2-1 2 15,-4 0-10-15,1 1 0 16,-3 1 11-16,0 0-11 16,2 3 0-16,-4 2-1 15,0 0 2-15,-2 2-10 16,-2 4 9-16,2-1 0 0,-2 1 10 15,-1 2-10-15,3 3 0 16,0-2-1-16,3 0 14 16,1 0-8-16,3 1-5 15,-2-1 7-15,-3 1 5 16,0-3-12-16,-4 3 0 16,-3-1-5-16,-1 0 24 15,-6-1-23-15,-1 1 4 16,-3-2 0-16,-1 1-7 0,-4 1 7 15,2-2 0 1,-2 2-1-16,-1 2 10 0,0-1-6 16,0 4-3-1,1 0 0-15,0 0-3 0,0 0 3 16,-1 0 0 0,0 0 5-16,-3 0-4 0,-2 0 7 15,-4 0-8 1,-4 0 0-16,-7 0 0 0,-6 0 1 15,-2 0-1-15,-2 0 24 16,5 0-9-16,1 0 1 16,6 0-16-16,1 0 9 15,8 0 9-15,7 0-18 16,8 2 0-16,10 0-12 16,8 1 8-16,4 2-67 15,6 3-170-15,1 0-160 16,5-4-960-16</inkml:trace>
  <inkml:trace contextRef="#ctx0" brushRef="#br0" timeOffset="-213803.32">24215 14281 704 0,'0'0'294'0,"0"0"-217"16,0 0-25-16,0 0 51 0,0 0-25 15,0 0 21-15,0 0-60 16,-51-23-20-16,40 23 10 16,-5 0-10-1,-5 0 14-15,-7 0-10 0,-8 0-2 16,-4 5 36-16,-9 7-22 15,-2 4 10-15,-1 2 13 16,-1 5-23-16,4 2 19 16,2 1-26-16,7 4-28 15,5-2 35-15,0 2-35 16,7 3 0-16,4-1 11 16,3 2-10-16,1-3 14 0,5 6-15 15,1-1 1 1,5 2 24-16,0 2-25 0,7 1 0 15,0 3 20-15,2 6-20 16,0-4 13-16,0 6-13 16,9-6 11-16,7 1-2 15,1-6-9-15,4-1 0 16,3-4 15-16,2-1-9 16,3 1-6-16,0-4 0 15,0 0 0-15,-2-5 17 16,-4-6-17-16,-3-4 0 15,-7-4-5-15,-2-3 5 16,-6-6-22-16,-1-4-71 16,-1 0-93-16,1 0 36 15,-2-13-147-15</inkml:trace>
  <inkml:trace contextRef="#ctx0" brushRef="#br0" timeOffset="-213467.09">23889 15250 1275 0,'0'0'318'16,"0"0"-311"-16,0 0 18 16,0 0 20-16,0 0-16 15,0 0-28-15,0 0 16 16,42 44-15-16,-28-18-2 16,1-4 33-16,-1 2-19 15,-3-2 26-15,-2 5-39 16,-4-6-1-16,-5 1 60 0,0-4-2 15,-14 5 4-15,-13-2 12 16,-6-3-27-16,-5 1 40 16,-2-6-35-16,0 1-21 15,4-2 24-15,7-3-48 16,7-3-1-16,6-2-6 16,3 0 8-16,6-3-19 15,1 2-2-15,1 1-66 16,-3-2-21-16,0 2-220 15,0-4-432-15</inkml:trace>
  <inkml:trace contextRef="#ctx0" brushRef="#br0" timeOffset="-212385.62">24745 15638 1202 0,'0'0'214'0,"0"0"-195"15,0 0-19 1,0 0 10-16,0 0 51 0,5 120 19 15,-1-81-48-15,1 7 31 16,2 10 11-16,-1 13-8 16,1 3 37-16,-1 24-43 15,1 26-15-15,0 21 11 16,2-13-31-16,-3-24 7 16,1-38-7-16,2-20-23 15,0 7 44-15,0 3-36 16,2 5-10-16,0-5 12 0,1-11-6 15,-2-2-6-15,1-5 0 16,-1-8 0-16,-4-6 1 16,1-3-1-16,-5-4-1 15,0-7-13-15,0-2-65 16,-2-7-62-16,0-3-99 16,0-9-79-16,0-14-631 0</inkml:trace>
  <inkml:trace contextRef="#ctx0" brushRef="#br0" timeOffset="-211094.48">24759 15837 591 0,'0'0'331'0,"0"0"-249"16,0 0-69-16,0 0 48 0,0 0 1 15,0 0-62-15,0 0-3 16,7-44 3-16,-3 35 7 16,-2 2-7-16,-2 0 26 15,0 4 65-15,0-3-1 16,0 3-9-16,0 3-11 15,0-5-42-15,0 5 7 16,0 0-3-16,0-4-21 16,0 4 23-16,0 0-33 15,0-4 0-15,0 3 54 16,2-2-10-16,3-1 5 16,4 2-40-16,4-2 2 15,10-4-4-15,6 2-8 0,10-2 0 16,9 2-8-16,7 3 14 15,7-6-6-15,12 4 0 16,4-1 1-16,11 3-5 16,2-1 4-16,6 0 0 15,-4 0-3-15,-1 0 3 16,-8 2 0-16,-2 2 0 16,-5 0-2-16,-8 0-14 15,-5 0 16-15,-4 0-36 16,-4-5 15-16,-2 2-5 15,-8-1 25-15,-3-1-17 16,-7 0-14-16,-5 1 26 16,-9-4 2-16,-6 2 4 0,-6 2 9 15,-4 0-9-15,-6 0 26 16,0 0 34 0,0 2-16-16,0-1 22 15,0 3-44-15,0 0-22 0,0 0 0 16,0 3-15-16,-6 15 6 15,-4 8 9-15,-3 9 0 16,-4 12 3-16,5 3-3 16,0 6 0-16,3 6 27 15,7-2-26-15,2 1 7 16,0-2 11-16,4-1-11 16,12 0 50-16,6 0-36 15,1 0-16-15,3 0 25 16,1-4-25-16,0 4 1 15,-3-4-6-15,1-2 10 0,-5-2-3 16,-2-10-8-16,-3-4 0 16,-4-1 4-16,-1-7-4 15,-4-6 0-15,-2 0-1 16,-4-4 7-16,0-4-8 16,0 0 2-16,0 2 0 15,0-6-3-15,-4 2 3 16,-4-2 0-16,-4-2 6 15,-1 3-6-15,-1-4 9 16,-3 3-9-16,-6-2-4 16,-2 2 3-16,-6-1 1 15,-4-6-1-15,-7 1 1 0,-3-4 0 16,-4 0 12-16,-2 0-12 16,-5 0 1-16,-7 0 26 15,-1 0-27-15,-7 0 0 16,-3 0 6-16,-4 2-5 15,-4 3 0-15,-3-2-1 16,-5 1 1-16,-3-4 34 16,-5 0-28-16,-3 5 2 15,1-5 15-15,-2 5-10 16,1-1 16-16,7-4-11 16,8 4-18-16,12 0 42 15,12 0-41-15,14-2-2 16,17-2 17-16,14 0-17 0,17 0-11 15,15 0-67 1,18-18-195-16,4 1-351 0</inkml:trace>
  <inkml:trace contextRef="#ctx0" brushRef="#br0" timeOffset="-210490.97">24656 15807 995 0,'0'0'275'16,"0"0"-230"-16,0 0-32 15,0 0 100-15,0 0-16 16,0 0-30-16,0 0-22 16,2 0 36-16,-2 0 90 15,-6 0-70-15,-15 0-41 16,-10-5-6-16,-13 0-46 15,-14 5 34-15,-13 0-12 16,-12 0-24-16,-6 0 41 16,0 0-28-16,-1 5-1 15,13 0 2-15,7-1-19 16,17 1 16-16,17-5-17 0,14 3-30 16,13-1 15-16,9 2-121 15,9 0-340-15,4-4-14 0</inkml:trace>
  <inkml:trace contextRef="#ctx0" brushRef="#br0" timeOffset="-209684.2">24509 16999 988 0,'0'0'162'0,"0"0"-146"0,0 0 52 16,0 0 42-16,0 0-21 15,0 0-37-15,0 0-4 16,58-9-17-16,-54 6-4 16,-4 3 39-16,0 0-12 15,0 0 38-15,-11 0-7 16,-11 0-28-16,-12 0-21 15,-12 3-24-15,-18 6 4 16,-13 8 56-16,-14 1-50 16,-9 0 6-16,-5 0 24 15,-2-4-24-15,4 0 35 16,12-1-32-16,11-4-20 16,15-5 30-16,20 0-41 0,14-4 1 15,18 5 0 1,6-5-1-16,7 0 0 0,0 0-42 15,0 0-53-15,5 4-27 16,6 1-159-16,-7-5-104 0</inkml:trace>
  <inkml:trace contextRef="#ctx0" brushRef="#br0" timeOffset="-201441.88">23642 15839 441 0,'0'0'227'16,"0"0"-161"-16,0 0-18 15,0 0-14-15,0 0 91 16,-4-6-10-16,4 6-27 0,-2 0-59 15,2 0 29-15,0 0-14 16,-3 0-8-16,3 0 9 16,0 0-44-16,0 0 7 15,-3 0 8-15,3 0-15 16,0 0 23-16,-2 0-17 16,0 0-7-16,-2 0 28 15,-3 0-15-15,-1 0 0 16,-2 0-2-16,-1 6-9 15,-2-2 17-15,1 4-18 16,2-4 10-16,-2-2 27 16,3 3-29-16,1-2-3 15,1 1 14-15,5-4-13 0,-1 0 27 16,3 0-34-16,0 0 1 16,0 0 20-16,0 0-21 15,0 0 10-15,0 0 15 16,0 0-11-16,0 0 53 15,10 0-23-15,2 0-43 16,7 0 32-16,3-7-33 16,4 0 0-16,5 3 1 15,4 1 8-15,0-6-8 16,5 3-1-16,0 2 0 16,-2 0 0-16,2-5 0 15,-4 9 0-15,-1-5-1 16,-4 5 9-16,-2 0-6 15,0 0-2-15,-4 0 0 16,-2-4 1-16,-1 4-1 0,-2 0 0 16,0 0-6-16,-1-3 14 15,4 1-14-15,-3-1 6 16,3 1 0-16,1-2-3 16,-2 1 3-16,3-3 0 15,-2 5 3-15,1-3 3 16,-2 0-2-16,2 4-4 15,-1-5 0-15,0 2-6 16,-2-3 6-16,0 3-5 16,-6 3 5-16,1-5 0 15,-3 5 5-15,-4 0-5 16,2-4 0-16,-2 4 5 0,0 0-5 16,0-4 0-16,2 3-6 15,1-2 8-15,-4 0-2 16,3 2 0-16,-1-1 1 15,0 2 2-15,-1 0-3 16,3 0 0-16,-4 0-7 16,3 0 7-16,1 0 0 15,-1 0 0-15,2 0 0 16,-2-4 0-16,4 4 0 16,-1 0 0-16,4 0 0 15,-2-4 0-15,-1 4 0 16,-1-4 0-16,-3 2 2 15,-5 2-18-15,-3-2 7 0,-1-5-51 16,-2 4-28-16,0-6-200 0</inkml:trace>
  <inkml:trace contextRef="#ctx0" brushRef="#br0" timeOffset="-200966.57">24625 15566 978 0,'0'0'269'16,"0"0"-224"-16,0 0-13 16,0 0-3-16,0 0 29 15,0 0-36-15,0 0-16 16,-2 0 2-16,4 0 4 15,2 0 39-15,0 4-5 16,2 1-37-16,0-1 17 16,1 1 5-16,1 4-22 15,4-1 21-15,1 2-20 16,1-2-10-16,1-2 28 16,-3 2-28-16,-1 0 0 15,-5 2 0-15,-2-2 9 16,-4 2-11-16,0 0 8 0,0 6 7 15,-15 1 37-15,-7 2-27 16,-5 3 5-16,0-5 19 16,-2 6-28-16,0-5 23 15,7 0-42-15,4-4 12 16,5-2-1-16,6-8-11 16,2 2 0-16,3-6-7 15,2 0 7-15,0 0 0 16,0 0-25-16,0 0-41 0,2 0 39 15,10-10-73-15,-1 3-183 16,-7-8-427-16</inkml:trace>
  <inkml:trace contextRef="#ctx0" brushRef="#br0" timeOffset="-193763.89">24959 15897 183 0,'0'0'146'0,"0"0"-91"15,0 0-6-15,0 0-16 16,0 0 48-16,0 0 13 15,14-23-44-15,-12 14-9 16,0 3 5-16,3 2 56 16,-3-3-25-16,0 2-8 15,-2 1-18-15,2 2 4 16,-2 1-4-16,0-2-14 16,0 3 14-16,0 0-15 15,0 0 12-15,0 0-18 16,0 0 15-16,0 0-21 15,0 0-13-15,0 0 21 16,0 0-20-16,0 0 13 0,0 0 12 16,0 0-29-16,0 0 9 15,0 0-17-15,0 0 0 16,0 4 1-16,2 10 6 16,-2 0-6-16,2 4 18 15,-2 5-19-15,3-6 28 16,-3 10-22-16,0-6 0 0,0 3 15 15,0 3-19-15,0-1-1 16,2 1 17 0,-2-4-17-16,3 3 7 15,-1-5-4-15,0 6 4 0,3-5 9 16,-3 2-17-16,2-2 0 16,0 0 17-16,1-3-17 15,0-2 15-15,-1 1 2 16,1-4-16-16,-1 4 33 15,0 3-27-15,1-3-7 16,-3-1 19-16,2 2-18 16,1-1 10-16,-3 0-11 0,3 0 8 15,-1 4 6-15,3-4-14 16,-3 5 0 0,0-6 14-16,1 1-14 15,-2-4 0-15,1 2 0 0,-2-2 8 16,0 0-1-16,0-2-7 15,1-1 0-15,-1-4 13 16,-2 0-13-16,2 0 16 16,0-2-16-16,0 0 12 15,1 3 0-15,-3-4-12 16,3 1 0-16,-3 0 3 16,2 0-2-16,-2-1-1 15,0-1 0-15,2-1 7 16,-2 3-3-16,2-2-4 15,-2-3 0-15,0 5-7 16,2-5 8-16,-2 4-1 16,2-4 0-16,-2 0-8 15,2 0-22-15,3 0-56 0,3-4-5 16,6-27-39-16,1 3-253 16,-3-4-575-16</inkml:trace>
  <inkml:trace contextRef="#ctx0" brushRef="#br0" timeOffset="-193342.37">25349 16469 1129 0,'0'0'214'16,"0"0"-188"-16,0 0-25 16,0 0 92-16,0 0-39 15,0 0-44-15,0 0 25 0,-13 51 13 16,4-36-22-16,2 4 57 15,-1 2-34-15,-1-3-16 16,2 1 7-16,-2-2-17 16,0-1-1-16,0 2-22 15,2-4 10-15,3 0-8 16,-2 4-1-16,1-6-1 16,1 7 0-16,-4-6 9 15,4 1-15-15,0-2 6 16,-3-1-41-16,-1-3 41 15,-4 2-44-15,-3-7 16 16,-3-3 21-16,-5 0-12 16,-6 0 9-16,-6 0 9 15,-7 0 1-15,-6-9 48 16,2 1 5-16,3-2 29 16,3-2-13-16,11 3-21 15,7 4-1-15,11-4 0 0,4 5-46 16,7 3 15-1,0 1-16-15,5 0-93 0,8 0-125 16,-4 0-261-16</inkml:trace>
  <inkml:trace contextRef="#ctx0" brushRef="#br0" timeOffset="-97216.35">1036 9919 449 0,'0'0'120'0,"0"0"-71"15,0 0-6-15,0 0-25 16,0 0 63-16,0 0 21 16,-2-1-61-16,2 1-13 15,0 0 71 1,0 0 27-16,0 0-63 0,-2 0-41 16,2 0 11-1,0 0-32-15,-3 0-1 0,1 6 2 16,-2 14-1-16,0 8 48 0,-2 11-1 15,2 10-23 1,0 9 56-16,2 6-20 0,-1 5-24 16,3 1-14-1,0-2-7-15,0-6 29 16,0 0-38-16,0-2 8 16,5 0 33-16,-1 3-33 15,3 1 4-15,2 6 32 16,0 4-7-16,-1 7-2 0,2 1-29 15,-1 2-11-15,1-2 29 16,-2 0-31-16,-2-4 0 16,1-3 25-16,-1-7-18 15,-1-3 23-15,2-4-30 16,-3-1 7-16,1 1 26 16,-1 3-32-16,0 2-1 15,3 4 19-15,0 2-18 16,0 2 28-16,-1 3-29 0,3-3 1 15,-2-3 20 1,2 2-19-16,0-3 8 0,-1 5 3 16,4-2-12-1,-3 8 32-15,-1 0-33 0,0 1 0 16,-6 3 8 0,-2-1-7-16,0 3 7 0,0 1 18 15,0 1-17 1,-2-4 9-16,-4-1-18 0,2-3 0 15,-2-7 30-15,-3 1-30 16,2-3 7-16,0 2 15 16,1-2-14-16,-1 5 11 0,3 1-19 15,-3-3 1 1,2 2 15-16,-2-4-8 0,1 1-7 16,-3-5 17-1,0 1-17-15,0 1 10 16,1 1-10-16,1-4 14 15,2 3 0-15,0 1-15 0,1 0 0 16,0 2 6-16,2 2 3 16,-3 1-9-16,3-1 2 15,0-2 9-15,0-2 4 16,-1 0-15-16,1-5 0 16,-3 1 17-16,1-2-11 15,0 2 5-15,-3-2-5 16,3-2 0-16,2-2 28 15,-1-5-34-15,3-7 0 0,0-7 3 16,0-6-3 0,0-9 0-16,0-3 0 0,0-8 1 15,0-3 8 1,0-4-9-16,3-10-11 0,-1 5 10 16,0-5-10-1,-2 0-10-15,2-5-28 0,-2-41-78 16,0-2-76-16,0-6-708 0</inkml:trace>
  <inkml:trace contextRef="#ctx0" brushRef="#br0" timeOffset="-92716.51">21509 12397 735 0,'0'0'179'0,"0"0"-121"15,0 0-2-15,0 0 93 16,0 0 3-16,0 0-20 16,-5-21-36-16,5 19-11 15,0 0-20-15,0 1 45 0,0 1-41 16,0 0-44-16,0 0 24 15,0 0-47-15,0 0 18 16,0 0-2-16,0 0-8 16,0 0-7-16,0 5-3 15,7 7 0-15,2 2 7 16,-1 2-7-16,4 0 0 16,1 0-1-16,-4-4 10 15,3 1 1-15,-6-3-10 16,-2-5 0-16,-1-1 2 15,-3-1-2-15,0-1 0 16,0-2 21-16,0 0 7 16,0 0 43-16,0 0-21 15,0 0-19-15,-9-9 37 16,-9-10-55-16,-4-9-2 0,-5-6 23 16,3-9-10-16,5-1 20 15,8-2-19-15,11-2-16 16,3-3-16-16,55-7 7 15,71-10-61-15,89-7-20 16,-13 12-70-16,-8 13-216 0</inkml:trace>
  <inkml:trace contextRef="#ctx0" brushRef="#br0" timeOffset="-89124.99">20191 13633 1156 0,'0'0'279'0,"0"0"-240"16,0 0-39-16,0 0 86 16,0 0-16-16,0 0-27 15,0 0-37-15,0 3 9 16,2-1-4-16,3-2-11 15,0 2 0-15,-1 1-3 0,3 1 3 16,-5 0 0 0,2 3 0-16,3 3 6 0,-3-3-4 15,3 4-2-15,0 1 0 16,-1-2 19-16,1 0-19 16,-3-2 0-16,1-1 2 15,-3-2 11-15,1-1 3 16,-3-4-16-16,0 0 9 15,0 0 69-15,0 0-8 16,0 0 22-16,0 0 28 16,-10-9-44-16,-7-12-11 15,-6-5-48-15,4-9 7 16,1-2 56-16,13-4-59 0,5-5-8 16,51-14-13-16,83-15-34 15,93-5-3-15,-13 12-96 16,-13 17-266-16</inkml:trace>
  <inkml:trace contextRef="#ctx0" brushRef="#br0" timeOffset="-74391.69">12030 4788 1202 0,'0'0'275'16,"0"0"-212"-16,0 0-18 15,0 0-6-15,0 0 62 16,0 0 7-16,0 0-74 0,-4 0 23 15,4 0-15-15,0-4 8 16,4-5 17-16,3 2-61 16,2-3-4-16,4-2-1 15,5-4 17-15,5-2-8 16,8-3-10-16,9-6 0 16,6-3-6-16,10-3 6 15,8-1 0-15,11 3-1 16,0-3 7-16,3 3-11 0,-2 1 5 15,-2 1 0-15,-5 3-4 16,-5-1 4-16,-4 5 0 16,-4 1-6-16,-4 1 16 15,-4 3-7-15,-1-1-3 16,-2 2 1-16,0 0-2 16,-3 2 1-16,3-2 0 15,-3 2-2-15,-5 0 10 16,0 0-4-16,-4 2-4 15,-4-1 0-15,-5 3-4 16,1-2 4-16,-5 2 0 16,3-2-6-16,0 2 15 15,0 0-12-15,4-1 3 16,0 0 0-16,2 2-5 16,-5-3 5-16,0 7 0 15,-4-2-1-15,-1 2 7 16,-4 1-4-16,1 0-2 15,-5-3 0-15,3 4-3 0,-6 0 3 16,1-4 0-16,-1 3-1 16,0-2 12-16,-4 0-3 15,5-2-8-15,0 0 0 16,4-2-6-16,5-2 6 16,4-5 0-16,5 3-9 15,0-3 21-15,0 2-15 16,-5 2 3-16,-7 5 0 15,-6 0-2-15,-5 4 2 0,0 2 0 16,-4 2 17-16,0 0-15 16,0 0 32-16,0 0-34 15,0-4 5-15,-14 0-18 16,-7 0 13-16,-7-2-12 16,-10 1 11-16,-9 2-1 15,-4-1 1-15,-7-1 1 16,-3 1-1-16,-1 0 0 15,4 1 1-15,0-4 0 16,2 3-8-16,3-1 18 16,4 1-8-16,5-2-2 15,5 2 0-15,10 1-1 16,8 1 1-16,5 1-2 16,9 1-6-16,5 0 6 15,2 0 2-15,0 0-11 16,2 0-18-16,21 0 19 0,12 6 10 15,17 1 0-15,17 4 9 16,10-1-8-16,8-5 4 16,2 2-5-16,-2-3 1 15,-2-4-1-15,-11 0 0 16,-14 0-3-16,-13 0-11 16,-16 0 13-16,-14 0 1 15,-7 0 0-15,-8 0 1 16,-2 0 9-16,0 0-10 0,0 0 0 15,0 0-10 1,0 4 10-16,0 13-6 0,-2 9 5 16,-10 13 1-16,-3 9 6 15,-3 9-6-15,-1 4 0 16,-6 8-3 0,0-1 4-16,-4 2-1 0,2 0 0 15,5-2 11-15,0-2 1 16,6-4-12-16,3-8 0 15,3-5 3-15,4-11-3 16,2-9 0-16,2-10 0 16,2-5 8-16,0-8-5 15,0-4-3-15,0-2 0 16,0 0 7-16,0 0-7 16,-3-8-19-16,1-13-66 15,-2-11-674-15</inkml:trace>
  <inkml:trace contextRef="#ctx0" brushRef="#br0" timeOffset="-59876.56">16083 3171 134 0,'0'0'166'0,"0"0"-49"15,0 0-62-15,0 0-9 0,0 0-37 16,0 0-8-16,15-47 33 16,-13 41-8-16,-2 1 12 15,0 2 17-15,0-1 86 16,0-1-44-16,0 2-48 16,0 1-19-16,0 0 17 15,0 0-5-15,-2 0 73 16,0 2-71-16,-2-2-38 15,-1 2 41-15,-1 0-35 16,-1 0 7-16,-2 0 1 16,0 0-19-16,-2 0 30 15,-5 0-31-15,1 0 2 16,-1 8 34-16,1 0-35 0,-1 1 15 16,3 3 3-1,-1 1-17-15,1 1 8 0,1 0-10 16,2 0 0-16,1 2-1 15,-1 0 1-15,4 1 0 16,-1-2 0-16,3 1 1 16,0-1 3-16,-2 1-4 15,2-1 0-15,0 0-3 16,0-2 3-16,-1 2 0 16,-1-4 20-16,0 3-9 15,2 1 12-15,0-1-23 16,0 1 10-16,1 2 0 0,3 1-10 15,0 2 0 1,0-2 5-16,0 2-4 0,0 3 9 16,0-2 5-16,7 1-14 15,7 2 54-15,1 0-39 16,3 1-3-16,1 2 16 16,2-1-28-16,-1 1 15 15,-2-1-16-15,2-2 1 16,3 1 15-16,-2 0-16 15,2-1 1-15,3 0 6 16,6 0 2-16,1 0 17 16,5 0-9-16,0-2-16 15,2-2 34-15,0-4-34 16,3-1-1-16,1-6 26 16,1-4-19-16,1-5 26 15,-1 0-10-15,2 0-23 0,-2-14 51 16,-1-3-39-16,-1-1-12 15,1-3 25-15,-4-5-24 16,-1-1-1-16,-6-3 0 16,-2-3 9-16,-4-2 1 15,-6-3-10-15,0-2 0 16,-5-5 0-16,-5 2 2 16,-3-2-2-16,-1-1 18 15,-5 1-18-15,-2-1 38 16,0-1-19-16,0 0-3 15,-9 1 15-15,-6 2-30 16,-3 2-1-16,-5 2 0 0,-3 2 5 16,-8 4-29-1,-6 2 24-15,-7 1-6 0,-3 7-3 16,-8 2 9-16,-3 5 0 16,-3 5-8-16,-1 0 25 15,-2 6-8-15,2-1-9 16,-2 3 1-16,3 3 21 15,2 1-22-15,-1 0 1 16,1 0-1-16,-1 0 19 16,3 0-7-16,0 1-12 15,0 6 0-15,2 3 6 16,2 6-6-16,2 6-17 0,-4 20-118 16,14-4-177-1,11-9-352-15</inkml:trace>
  <inkml:trace contextRef="#ctx0" brushRef="#br0" timeOffset="-56733.36">29999 3152 16 0,'0'0'281'16,"0"0"-167"-16,0 0-100 16,0 0-14-16,0 0-29 15,0 0-34-15,0 0 38 16,74-6 25-16,-65 2 13 15,-5 1 34-15,-2 2 81 16,-2-1 16-16,0 0 34 0,0 2-58 16,0-2-48-16,0 2-11 15,0 0-11-15,-2-2-16 16,-6-1 3-16,1 3-15 16,-5 0-21-16,-1 0 13 15,0 0-13-15,-3 0 11 16,0 7-12-16,1-2 0 15,-1 4 1-15,1 2-1 16,-1-2 0-16,3 1 0 16,-1 3 0-16,1-2 6 15,5 1-6-15,-2 0 0 16,1 4 2-16,3 0-2 16,-1 1 0-16,-2 0 18 0,0 4-18 15,-2-1 14-15,0 2-14 16,0 0 2-16,2-3 5 15,-3 2-6-15,6-1 14 16,-3-1 5-16,5 1-20 16,-1 1 16-16,3-1-16 15,2 0 0-15,-3 0 16 16,3 3 0-16,0-2 10 16,0 3 3-16,0 1-23 15,0 2 11-15,0-1-17 16,3 5 1-16,4-1 22 15,0-1-22-15,1 2 0 0,-1 1 20 16,2 0-10-16,2-2 18 16,0 2-13-16,3-2-16 15,-1 0 45-15,3-2-29 16,1 0-8-16,3-2 9 16,3-4 1-16,4-2 8 15,6-4-6-15,7 1-14 16,2-4 60-16,7-4-41 15,3-1-15-15,2-2 13 16,-2-2-22-16,2-2 8 16,-2-2-9-16,-4 0 1 15,-1 0 10-15,-2 0-11 16,-5 0 0-16,-6-6 18 0,-3-5-12 16,-4-1 25-16,-4-9-6 15,2-4 4-15,-4-6 21 16,-1-8-22-16,-1-7-6 15,-3-5 10-15,0 0-29 16,-3-2 4-16,-4-5-7 16,-2 5 6-16,-3 0-7 15,-4 2 1-15,0 2-3 16,0 1-3-16,0-1 3 16,-11 6 3-16,-4-2 0 15,-3 2 0-15,-3-2 0 16,0 1 0-16,-2 0 0 15,1 2-4-15,-1 5 17 16,-1 0-13-16,0 2 19 0,-5 3-17 16,0 0 29-16,-7 3-22 15,-5 2 0 1,-3 1 22-16,-5 6-30 0,0 2-1 16,-4 8 0-16,-5 6-16 15,-52 4-24-15,16 0-309 16,-6 0-703-16</inkml:trace>
  <inkml:trace contextRef="#ctx0" brushRef="#br0" timeOffset="-55219.89">15222 4489 674 0,'0'0'201'0,"0"0"-61"16,0 0-90-16,0 0 23 0,0 0 47 16,0 0-51-16,5-68-15 15,4 56 30-15,-1 3-43 16,1 0 4-16,1 1 22 15,-4 4-51-15,3 2 16 16,0 2-32-16,4 0 1 16,6 0 3-16,4 0 4 15,9 0 2-15,13 0 25 16,8 6-34-16,10 2 37 16,8-1-35-16,7-2 4 15,4 1 7-15,-1 1-13 16,-1-3-1-16,-2-1 0 15,-6 1 10-15,-4-4-6 0,-1 0-4 16,-2 0 2-16,-3 0-7 16,0 0 5-16,-4 0-1 15,0 0 1-15,-2 0 0 16,-2 0-1-16,-1 0 1 16,-2 0 0-16,1-6-4 15,-4 1 4-15,0-2 0 16,-3 3-7-16,-8-1 17 15,-5 5-12-15,-8-2 2 16,-9-1 0-16,-4 3-10 16,-6 0 10-16,-2 0 0 15,-3 0 12-15,0 0 5 0,0 0 42 16,0 0-21-16,0 0-7 16,0 0 39-16,0 0-36 15,0 0-14-15,0 0-5 16,0-2-5-16,0 2-20 15,0-5-78-15,0-2-258 16,0-6-980-16</inkml:trace>
  <inkml:trace contextRef="#ctx0" brushRef="#br0" timeOffset="-53189.17">28994 4443 575 0,'0'0'154'16,"0"0"-125"-16,0 0 71 15,0 0 60-15,0 0-38 16,0 0-21-16,0 0-63 15,-4 0-14-15,4 0 14 16,0 0-15-16,0 0 3 16,0 0-11-16,4 0-14 15,8 0 68-15,-1 0-35 16,6 0-27-16,3 0 17 16,5 0-23-16,4 0 11 15,0 0-12-15,2-2 1 16,2 2 5-16,3 0-6 0,-1 0 0 15,4 0-5-15,1 0 7 16,0 0-2-16,3 0 0 16,1 0 0-16,-2 0 5 15,1 0-5-15,-3 0 0 16,2 0 11-16,-4 0-10 16,2 0-1-16,-5 0 0 15,4 0 2-15,-3 0 14 16,-1 0-10-16,3 0-6 15,-1 0 14-15,2-2-12 16,3 2 8-16,-2 0-10 16,5 0 1-16,-1 0 20 15,1 0-21-15,-1 0 0 0,1 0 8 16,-1 0 0-16,-1 0-8 16,2 0 0-1,-4 0 8-15,0 0 0 0,-1 0-8 16,0 0 0-16,1 0 30 15,-2 0-18-15,7 0 5 16,-2 0 11-16,0-2-26 16,3-1 18-16,-3 1-20 15,1 0 0-15,-5-3 3 16,1 3-3-16,-3 0 0 16,-3 1-3-16,1 1 21 15,-5-3-15-15,0 2-3 0,-2 1 1 16,0 0-4-16,0 0 4 15,0 0-1-15,0 0 0 16,-2 0 0-16,-5 0 10 16,-2 0-10-16,-2 0 0 15,-7 0 7-15,-5 0-7 16,0 0 0-16,-2 0 16 16,-2 0 9-16,0 0 50 15,-2 0-27-15,2 0-4 16,-2 0 28-16,0 0-51 15,0 0-21-15,0-3-60 16,-10-1-263-16,-11-5-834 0</inkml:trace>
  <inkml:trace contextRef="#ctx0" brushRef="#br0" timeOffset="-45321.59">30381 3094 461 0,'0'0'371'0,"0"0"-204"15,0 0-116-15,0 0 26 16,0 0-76-16,25-48 106 0,-15 36-100 15,1-4 11-15,1 2-5 16,-1-2 38-16,-1 0 5 16,0 2-43-16,1-3 12 15,1 3-6-15,-2 1-12 16,-1-1 21 0,0 2-9-16,2-3-18 0,-2 4 30 15,2-4-30 1,1 1 20-16,1-2 38 0,0 0-53 15,3-1 26-15,2 0-32 16,1-1 0-16,6 0 10 16,2 0-2-16,0-3-14 15,4 4 6-15,0 1-37 16,0 2 30-16,0 1-15 16,1 0-18-16,1 3 32 15,-4-2 8-15,2 2-7 16,-2 4 6-16,-4-2-2 0,-5 4 3 15,-5-1 0 1,-3 4 1-16,-3 1 0 0,-5 0-1 16,-2 0 0-16,3 0 0 15,1 0 0-15,4 0-3 16,3 0 3-16,3 0 0 16,-1 0 8-16,3 0-8 15,-5 0 0-15,1 0 16 16,-3 0-10-16,-1 0 12 0,0 0-1 15,-3 0-15 1,-5 0 27-16,0 0-12 0,0 0 24 16,-2 0 17-1,0 0-9-15,0 0 13 0,0 0-19 16,0 0-20 0,0 0 21-16,0 0-44 15,0 0 1-15,0 0 4 16,0 0 4-16,0 0-17 0,0 0 8 15,0 0 0-15,0 0-1 16,0 0 1-16,0 0 0 16,0 0-6-16,0 1 12 15,0-1-14-15,0 0 8 16,0 0 0-16,0 0 8 16,0 0-8-16,0 0-8 15,0 0 8-15,0 0-32 0,0 0 11 16,0 0-11-16,0 0-7 15,0 0 38-15,0 0-13 16,0 0 11-16,0 0-4 16,0 0 14-16,0 0-7 15,0 0 0-15,0 0 0 16,0 0 0-16,0 0 0 16,0 0 0-16,0 0 0 15,0 0 1-15,0 0-2 16,0 0 1-16,0 0 0 15,0 0 9-15,0 0-9 0,0 0-2 16,0 0-4 0,0 0 6-16,0 0 0 0,0 0 0 15,0 0 9 1,0 0-10-16,0 0 1 0,0 0 0 16,0 0 6-1,0 0-4-15,0 0-2 0,0 0 0 16,0 0 6-16,0 0-3 0,0 0-3 15,0 0 1 1,0 0 0-16,0 0 9 16,0 0-10-16,0 0 0 15,0 0 1-15,0 0 6 16,0 0-7-16,0 0 0 16,0 0-4-16,0 0 4 15,0 0 0-15,0 0 0 16,0 0-6-16,0 0 6 0,0 0 0 15,0 0 0-15,0 0-7 16,0 0-49-16,0 5-48 16,0-1-114-16,0-3-160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55:05.466"/>
    </inkml:context>
    <inkml:brush xml:id="br0">
      <inkml:brushProperty name="width" value="0.05292" units="cm"/>
      <inkml:brushProperty name="height" value="0.05292" units="cm"/>
      <inkml:brushProperty name="color" value="#FF0000"/>
    </inkml:brush>
  </inkml:definitions>
  <inkml:trace contextRef="#ctx0" brushRef="#br0">8923 6863 234 0,'0'0'350'15,"0"0"-208"1,0 0-107-16,0 0 21 0,0 0 94 16,0 0-70-1,0-2-36-15,0 1 14 0,0-3 2 16,0 0-8-16,0 1-43 15,-2 0-8-15,2 1 23 16,0 0-6-16,0 2 13 16,-2-2-3-16,2 2-27 15,0-3 21-15,-3 3 0 16,1-1-21-16,0-1 35 16,0 0-27-16,-3-2 5 15,0 1-2-15,1 0-6 16,-2 1 8-16,-6 2-14 15,-1 0 0-15,-2 0-10 16,-4 0 10-16,-3 0 0 16,3 0-1-16,-4 5 2 15,3 4 3-15,2 1-4 16,-2-2-2-16,2 1 1 16,0 4 1-16,2-1 0 15,1 2-6-15,-1 0 12 16,5 0-5-16,0-1-1 0,2-1 0 15,0 2-4-15,3-2 4 16,-2 3 0-16,2 2 0 16,-1-3 1-16,1 6-1 15,0-1 0-15,-4 1 0 16,3 0 0-16,-3 0 0 16,0 2 0-16,-1 0 0 15,3 0 1-15,-4 0-1 16,3-1 0-16,-2-5 0 15,2 2 3-15,-2-3-3 16,0 5 0-16,0-3-1 16,0 1 1-16,0 2 0 15,1 0 0-15,2-2 1 16,1 2-1-16,-2 0 0 0,2 2 0 16,1 0 7-16,1 1-6 15,1 0 4-15,4 2-5 16,0-1 2-16,0 1 18 15,0 1-20-15,0 5 0 16,0-1 17-16,0-1-16 16,0 2 4-16,7-2-5 15,1 0 7-15,4-3 8 16,-1 0-13-16,-1-4-1 16,7 3 26-16,-4-1-26 15,3-2 8-15,-1 1-9 16,3 4 1-16,-1-3 18 0,4 2-19 15,-1-2 1-15,3 2 26 16,0 2-25-16,4-2 7 16,2 3-2-16,2-4 2 15,3 1 18-15,1-2-27 16,4 1 1-16,-2-4 22 16,1-1-22-16,0 3 11 15,0-1-12-15,0 0 13 16,-2 0-3-16,1 2-10 15,0 0 0-15,0 2 3 16,3-1-3-16,3-2 0 0,-1 1 1 16,7-2 8-1,2-1 36-15,3-2-29 0,2 1-15 16,2-3 22 0,0-1-22-16,2 0 0 0,2-2 3 15,1 0 11 1,3-2-3-16,3-2-12 0,3-2 0 15,-1-2 15-15,0-1-15 16,1-2 0-16,-1-1 0 16,-2-2 10-16,3 0-3 15,-3 0-7-15,0 0 1 16,-3 0 23-16,2-2-23 16,-6-6 7-16,1-1 7 15,-5-2-13-15,2 0 37 16,-3 0-39-16,-1-2 1 15,2 1 11-15,0 1-12 0,0-1 0 16,0-2-3-16,-2-3 16 16,0 3-8-16,-1-3-5 15,-4 0 0-15,1-1-6 16,-1-2 6-16,-6 0 0 16,-3-2-3-16,-6 3 12 15,-5-4 4-15,-5 1-13 16,-1-4 1-16,-7 0 17 15,-1-2-18-15,-5-4 0 0,-1-5 1 16,-5-1 9 0,2-1-10-16,-2-4 0 0,1-1-1 15,-1 0-11 1,-2 0 12-16,2-1 0 16,0 1 8-16,-4 2-2 15,3-1 4-15,-5-2-10 16,0 0 0-16,0-1-3 0,0 0 3 15,0 1 0-15,-5-1 13 16,-9 2-13-16,-1-1 12 16,-3 3-12-16,-1 1 0 15,-4 0 22-15,3-1-16 16,-2 1 0-16,0 1 18 16,-1-4-23-16,1 3 31 15,-2 1-32-15,1 1 9 16,-4 4 1-16,1-2-10 15,-1 5 0-15,-4 0-7 0,1 3 18 16,-3 0-12-16,0-1 1 16,-3 2-3-16,1 0 2 15,-4 4 1-15,2-3 0 16,-3 6-8-16,-1-2 8 16,1 3-1-16,-2 2 0 15,-1 2 2-15,3 0-9 16,-2 0 8-16,-3 2-1 15,-1 1 1-15,-3-2 0 16,-3 1 10-16,1 0-10 16,-2 2 0-16,-3 0 2 15,2 2-2-15,1 0 0 16,-3 1-6-16,1 4 7 16,-1-1-1-16,-2 2 0 15,0 1 1-15,-3 3 6 16,1 0-7-16,-2 0 0 15,-1 0-3-15,-1 0 3 0,-1 0 0 16,3 5-1-16,0 3 11 16,-1 0-21-16,3 1 11 15,2 2 0-15,0-1 0 16,4 2 0-16,3 0 0 16,0 1 0-16,2 1 10 15,-5 5-10-15,1-1 0 16,-3 3 0-16,-2 2-9 15,0 3 9-15,0-1 0 0,0-2 0 16,2 1 10-16,8-2-10 16,1 0 0-16,5-3 0 15,3-1 6-15,6-2-5 16,4-1-1-16,0 0 0 16,5-1 9-16,-1 1-5 15,3-4-4-15,1 1 0 16,4-4-1-16,1-2 1 15,7 0-11-15,3-4-30 16,6-2-146-16,0 0-170 16,0-12-848-16</inkml:trace>
  <inkml:trace contextRef="#ctx0" brushRef="#br0" timeOffset="99349.45">18116 7045 494 0,'0'0'69'0,"0"0"-33"0,0 0 18 15,0 0 70 1,0 0 12-16,0 0-24 15,0-8-68-15,-2 5 21 0,2 3 7 16,0 0 40-16,-2 0-66 16,0 0-24-16,-6 0 21 15,0 0-3-15,-8 0-10 16,-4 3-30-16,-7 10 15 16,-2 7-5-16,0 6-10 15,0 6 0-15,0 4 23 16,2 0-21-16,6 2 6 15,-2-3-8-15,3-1 8 16,5-1 5-16,1-2-13 16,1 1 0-16,3 0 7 0,4 0-6 15,1 3-1-15,1-1 0 16,2 4 1-16,0-1 9 16,2 2-10-16,0 1 0 15,0-2 0-15,0 2 3 16,0-1-3-16,0-2 0 15,0 0 9-15,4-2 4 16,7 2-13-16,1-5 0 16,3 0 20-16,3 0-19 15,1 0-1-15,4 0 16 16,-1 0-14-16,3 2 28 16,0-2-30-16,1 2 2 15,5 0 20-15,0 1-22 16,3 0 0-16,4-1-1 0,2 3 14 15,7-4 1-15,-1 2-14 16,6-3 0-16,0 3 7 16,0-4-7-16,4 3 0 15,4-2-1-15,1 1 3 16,1-3 11-16,2-2-13 16,4-1 0-16,-1-6 13 15,2-3-13-15,-1-2 11 16,4-4-11-16,2-2 20 0,2 0-2 15,-1-2-18 1,1-1 1-16,-2-5 5 0,2 3-5 16,-5-1-1-1,0-1 0-15,1-3 12 0,-3 0-4 16,-3 0-8-16,1 0 0 16,0 0 10-16,-2 0-10 15,0 0 0-15,-3 0 3 16,0 0 9-16,-4 0-1 15,-2 0-11-15,-1 3 0 16,-3 1-4-16,2-4 11 16,-3 0-7-16,2 0 28 15,1 0-27-15,-1 0 51 16,3-4-32-16,-1-4-20 16,1-1 38-16,0 0-38 0,0-3 0 15,-2 0 3 1,-1-4 6-16,0-2 4 0,-1-5-13 15,-1 2 0-15,-2-5 9 16,0-1 0-16,-3-3-9 16,-1-1 18-1,2-6-17-15,-4-3 16 0,1-4-17 16,-1 0 0-16,-3 1 28 16,-1-6-28-16,-2 1 0 15,-4-1 0-15,-4-1 9 16,-3-2 2-16,-3 0-11 15,-3 0 1-15,0-4 19 16,-4-1-20-16,-4 1 0 16,0 1-1-16,-7 0 2 0,-3 5 11 15,-2 2-12-15,0 0 0 16,-2 1 8 0,-9 2-8-16,-3 0 0 0,-3 1 17 15,-2 2-16-15,-3 0 24 16,0 5-25-16,-5 0 12 15,1-1-3-15,-4 0-9 16,1-5 0-16,-2 2-5 16,0-2 14-16,0 3-4 15,0 0-5-15,-3 0 0 16,1 0 1-16,-1 0-1 16,-2 0 0-16,-1 2 0 15,-1 1 1-15,0 2-1 0,-5 3 0 16,4-3 1-16,-4 5-4 15,1 0 3-15,-2 0 0 16,-2 2-5-16,-3 2 6 16,1 1-2-1,-4 4 0-15,0 1 1 0,2-1 3 16,-2 6-3-16,-2-1-6 16,2 2 5-16,-2 1 2 15,-2 3-2-15,0 5-10 16,-6 2 11-16,-3 2-8 15,-6 1 8-15,-5 0 0 16,-1 1-6-16,-4 10 16 16,0 3-10-16,0-3 0 0,-2 4 0 15,2-1-1 1,4 1 1-16,-2-1 0 0,4 3-7 16,-1 1 7-1,3-2 0-15,-1 2 0 0,5 1 6 16,0-2-6-16,1 5 0 15,2 2 0-15,1 2-6 16,0 6 6-16,1 0 0 16,-1 7 0-16,3-2 0 15,2 3-2-15,2 1 2 16,4 1 0-16,0 2-7 16,6 0 8-16,-1 2-1 15,-3 0 0-15,-4 7-27 0,-44 8-45 16,9-10-275-1,-3-19-919-15</inkml:trace>
  <inkml:trace contextRef="#ctx0" brushRef="#br0" timeOffset="100530.14">11147 7103 894 0,'0'0'292'0,"0"0"-211"16,0 0-49-16,0 0 56 16,0 0 62-16,0 0-70 15,0 0-38-15,-4 0 3 16,4 0-44-16,0 0 8 16,0 0-9-16,0 0 7 15,6 0-8-15,6 0 1 16,1 0 0-16,5 5-9 0,0 2 10 15,2 0-1-15,0-1 0 16,-4 0 1-16,0-1 2 16,-6-3-3-16,-3-1 0 15,-5-1-2-15,-2 3 14 16,0-3 17-16,0 0 67 16,0 0-2-16,-9 0 31 15,-11-3-90-15,-7-8-35 16,-4-3 35-16,-2-3-21 0,1-1 14 15,6 0 2 1,4-1-29-16,15-6 46 0,7-5-47 16,72-20-10-16,94-27-37 15,100-25-54-15,-19 12-235 16,-17 11-1120-16</inkml:trace>
  <inkml:trace contextRef="#ctx0" brushRef="#br0" timeOffset="102209.78">12372 2526 479 0,'0'0'986'0,"0"0"-845"16,0 0-72 0,0 0-62-16,0 0-7 0,0 0 0 15,0 0 12 1,-10 29-12-16,12 18 9 0,6 18-8 15,-2 11 36-15,3 8-26 16,-1 5-11-16,2-1 13 16,-1 0-7-16,-3-9 2 15,-4-6-8-15,1-12 0 16,-3-11-20-16,0-14-2 16,0-13-60-16,-24-16-18 0,1-7-50 15,1 0-105-15</inkml:trace>
  <inkml:trace contextRef="#ctx0" brushRef="#br0" timeOffset="102505.23">12407 2597 1243 0,'0'0'225'16,"0"0"-175"-16,0 0-43 15,140-99-7-15,-95 83 20 16,-3 8-19-16,-1 8 38 15,-8 0-33-15,-2 14-4 16,-9 11 19-16,-8 3-20 16,-8 2 17-16,-6 4-2 15,-4 4-10-15,-25-1 43 0,-13 4-8 16,-9-3-6 0,-8 2 6-16,-3-4-41 15,-2-3 6-15,6-8-6 16,10-2-15-16,15-8-36 0,26-12-102 15,7-3-146-15,7 0-454 0</inkml:trace>
  <inkml:trace contextRef="#ctx0" brushRef="#br0" timeOffset="103484.95">13147 2631 973 0,'0'0'496'15,"0"0"-368"-15,-162 0-91 16,85 5 29-16,4 10 79 16,1 5-41-16,10 1-17 15,11 6-85-15,13 1 11 16,10 0-17-16,11 0 4 16,11 0-5-16,6 0 4 15,0-4-52-15,15-2 52 16,12-6-59-16,4-6 0 15,5-10 29-15,7 0-23 16,-1-10 18-16,3-18 4 16,-3-3-25-16,3-8 56 15,-8 0-15-15,-5 4 16 16,-10 7 4-16,-9 8 14 16,-6 6 55-16,-7 7 65 15,0 7-58-15,0 0-31 16,0 0-49-16,0 0-35 0,4 17 26 15,5 1-2-15,7-2-7 16,10 0-2-16,10-8-27 16,11-6 41-16,9-2-47 15,6-5-37-15,1-16 1 16,-3-5-20-16,-12 1 59 16,-14-2 50-16,-16 6 15 15,-14 6 126-15,-4 4 37 16,-13 6-56-16,-18 5-40 0,-12 0-58 15,-7 5-9-15,-4 18-15 16,2 3 10-16,10 4-8 16,13 0-2-16,13 2-10 15,16 0-2-15,0-1 12 16,29 6-14-16,16-1 14 16,6 2-39-16,5 0 28 15,-7 0-17-15,-7 0 7 16,-13 3 11-16,-13-1 10 15,-16 0 0-15,0 0-9 16,-29-2 20-16,-18 1 22 16,-13-7 7-16,-7-4-18 15,-2-11 32-15,3-7-29 16,8-10-5-16,15 0-1 16,14-18-18-16,22-15 7 15,9-13-8-15,40-11-41 16,45-13 41-16,46-11-25 0,35-11-22 15,15 8-12-15,-11 14 2 16,-22 13 18-16,-44 20-11 16,-23 7-41-16,-23 8 39 15,-18 2-15-15,-3-1 26 16,-10 0 41-16,-12-2 36 16,-17 4 152-16,-15 4-71 15,-30 5-44-15,-13 4 28 16,-11 6-36-16,2 0-18 15,7 9-1-15,11 13-40 0,13 6-6 16,16 7 0-16,20 10-1 16,0 1-5-16,36 2 6 15,19 0 0-15,17-8 1 16,5-6 5-16,8-10-3 16,-4-10-3-16,-4-5 2 15,-9-9 8-15,-13 0-10 16,-12 0-18-16,-14 0 3 15,-27-14-53-15,-2 1-57 16,-6-2-510-16</inkml:trace>
  <inkml:trace contextRef="#ctx0" brushRef="#br0" timeOffset="104139.79">15394 2883 995 0,'0'0'285'15,"0"0"-217"-15,0 0-53 0,0 0 17 16,0 0 94 0,0 0 47-16,0 0-91 15,-42-15-72-15,73 9 8 16,13-2-18-16,14-1 0 0,19 1-6 15,27-2 16-15,37-2-1 16,39-2-9-16,18 0 0 16,-1 0 18-16,-6 2-18 15,-17 0 0-15,-5 1-1 16,-5-6 9-16,-13 1-2 16,-13 0-6-16,-26 0 0 15,-25 2 3-15,-27 3-2 16,-14 4-1-16,2-3 29 15,-9 0-27-15,-5-1 50 0,-18 6-19 16,-14 2-23 0,-2 2-10-16,-25 1-130 0,-8-2-346 15,2 0-701-15</inkml:trace>
  <inkml:trace contextRef="#ctx0" brushRef="#br0" timeOffset="104485.24">18477 1991 1397 0,'0'0'292'0,"0"0"-219"16,0 0-35-16,-124 4 10 0,107 24-19 15,11 16-29-15,6 32 1 16,0 33 18-16,13-1-8 16,7-8-1-16,1-12 9 15,-4-15-19-15,1 9 18 16,-1 11-18-16,-5-6 6 16,-7-5 0-16,-5-5-6 15,0-6-8-15,-11-10-36 16,-34 2-109-16,3-18-96 0,-6-14-120 15</inkml:trace>
  <inkml:trace contextRef="#ctx0" brushRef="#br0" timeOffset="104799.92">18176 2655 1343 0,'0'0'263'16,"0"0"-263"-16,181-68 1 0,-96 45 4 15,-3 14-4-15,-2 9 60 16,-7 0-41-16,-8 18-19 16,-11 11 34-16,-15 5-34 15,-10 3-1-15,-10-4 0 16,-15-1 1-16,-4-7 10 16,0-7-11-16,-13-6 0 15,-7-6 94-15,-3-6-3 16,1 0 0-16,6-24-32 0,10-16-39 15,6-13 27-15,11-8-47 16,26-5 1-16,17-3-10 16,11 7-7-16,9 10-31 15,1 11-91-15,24 22-77 16,-22 9-54-16,-14 10-384 0</inkml:trace>
  <inkml:trace contextRef="#ctx0" brushRef="#br0" timeOffset="105874.84">19489 2506 1360 0,'0'0'382'0,"0"0"-282"15,0 0-92-15,0 0 35 16,-129 0 58-16,91 4-89 16,0 20 0-16,0 8-24 15,3 8 10-15,3 5 2 16,8-4-8-16,11 0 16 0,5-10-24 15,8-4 2-15,0-8-39 16,25-10-3-16,8-9-4 16,12 0 29-16,8-18 2 15,5-16-23-15,2-8 15 16,-2-3-28-16,-6-1 37 16,-12 11 28-16,-9 7 58 15,-13 8 30-15,-9 10 81 16,-5 6-56-16,-2 4-46 0,-2 0-67 15,0 7-24-15,0 15 13 16,2 4 11-16,4 3 0 16,0-2-1-16,3-2 11 15,5-7-8-15,-1-4-2 16,3-6-14-16,3-6 2 16,4-2-2-16,4 0-14 15,4-21-7-15,0-5-62 16,0-1 46-16,-2 0 10 15,-2 3 34-15,-7 5 7 16,-7 7 20-16,-6 5 69 16,-3 6-5-16,-4 1-65 15,2 0-18-15,1 13-1 16,2 8 0-16,-1 4 12 16,7 4-12-16,0-1 0 15,5-6 2-15,1-5 5 16,6-4-1-16,6-9-6 0,4-4-35 15,6-4 20-15,0-18-43 16,1-8-2-16,-2-5 33 16,-4 4-2-16,-3-1 29 15,-7 7-1-15,-6 7 1 16,-7 6 9-16,-7 11 20 16,0 1 3-16,0 0-32 15,0 7-1-15,3 12 1 16,7 2 0-16,1 4 6 0,9-1 7 15,5-4-13-15,5-3 0 16,8-6 25-16,5-8-25 16,5-3 18-16,2 0-18 15,5-17 0-15,1-12-18 16,-4-7 9-16,-3-3-30 16,-11-6-28-16,-10 3-19 15,-12 8 74-15,-11 8 12 16,-9 8 29-16,0 7 79 15,-5 11-33-15,-13 0-53 16,1 3-15-16,-2 20-7 0,4 9-2 16,4 7 2-1,6-1 0-15,5-2 2 16,2-1-2-16,21-7 0 16,10-3 11-16,10-6-10 15,8-9 40-15,7-10-16 16,9 0-19-16,0-10 16 0,-2-17-22 15,-9-4-40-15,-10-6 24 16,-11 1-6-16,-12 7 22 16,-12 3 6-16,-6 11 26 15,-5 7 78-15,0 8-56 16,0 0-52-16,0 12-2 16,0 16-6-16,0 10 6 15,7 7-1-15,10 1 7 16,12-2 12-16,8-4-18 0,6-4 1 15,9-7 20-15,1-2-21 16,11-13-15-16,-10-6-121 16,-21-8-459-16</inkml:trace>
  <inkml:trace contextRef="#ctx0" brushRef="#br0" timeOffset="107237.63">19065 3364 1077 0,'0'0'164'0,"0"0"-154"16,0 0-3-16,0 0 80 16,-10 150 13-16,10-72 36 15,0 7-81-15,0 5-1 16,0-3 6-16,8-7-43 16,-1-8 28-16,1-14-21 15,0-9-24-15,-4-13 30 16,0-10-30-16,1-9-1 15,-3-6-37-15,-2-11-105 16,0-4-35-16,-11-15 9 0</inkml:trace>
  <inkml:trace contextRef="#ctx0" brushRef="#br0" timeOffset="107453.74">18949 3462 1275 0,'0'0'331'0,"0"0"-265"16,0 0-60-16,0 0-6 15,0 0 11-15,156-91 10 16,-113 99-21-16,-5 22 1 16,-5 10 31-16,-10 8-31 15,-8 1 0-15,-10 0 21 16,-5-3-22-16,0-2 15 16,-14-4-15-16,-8-6 6 0,-5-5-24 15,-7-15-52-15,5-9-93 16,10-5-165-16</inkml:trace>
  <inkml:trace contextRef="#ctx0" brushRef="#br0" timeOffset="107836.8">19454 3176 666 0,'0'0'764'0,"0"0"-565"15,0 0-176-15,0 0-11 16,0 0-8-16,0 0 37 15,4 112 6-15,-4-41-13 16,0 5-15-16,0 2 29 0,0-4-47 16,2-8-1-16,4-10 10 15,2-8-3 1,-2-12-7-16,1-12 0 16,-1-10-20-16,3-14 10 0,1 0-4 15,5-21 7-15,7-18-48 16,5-7-4-16,2 1 49 15,-2 3 9-15,-5 8 2 16,-4 11 80-16,-5 9 6 16,-2 10-20-16,0 4-33 15,3 0-24-15,6 14-10 16,2 10 0-16,7 2 10 0,0 2-29 16,0-2 6-1,9-8-142-15,-9-5-47 0,-7-13-357 0</inkml:trace>
  <inkml:trace contextRef="#ctx0" brushRef="#br0" timeOffset="107984.85">19964 3465 1654 0,'0'0'219'0,"0"0"-219"16,0 0-59-16,0 0 55 15,0 0 3-15,0 0 1 16,0 0 0-16,127 90-8 15,-98-70-43-15,7-10-36 0,-5-6-177 16,-9-4-603-16</inkml:trace>
  <inkml:trace contextRef="#ctx0" brushRef="#br0" timeOffset="108170.15">20276 3391 1654 0,'0'0'264'0,"0"0"-263"16,0 0-1-16,0 0 0 15,-18 123 88-15,5-57-68 16,-1 9-14-16,1 8 27 16,2-4-33-16,-1 0 0 15,6-11-1-15,4-9-50 16,2-11-102-16,0-19-83 16,13-20-155-16</inkml:trace>
  <inkml:trace contextRef="#ctx0" brushRef="#br0" timeOffset="108494.89">20608 3328 1262 0,'0'0'271'0,"0"0"-185"16,0 0-50-16,0 0 11 16,-134-9 10-16,110 32-57 15,10 9 0-15,14 4-6 16,0 1 16-16,21-3-14 15,18-2 4-15,15-4-18 0,6-6 7 16,3-2-5 0,-3-6 4-16,-9 1 9 0,-11-6-5 15,-15-1 8-15,-12-2 0 16,-13 0 0-16,0 3 29 16,-15 3 10-1,-16 2 29-15,-3-1-31 0,-2 1-37 16,5-4-22-16,7-3-57 15,12-10-69-15,10-15-50 16,2-8-398-16</inkml:trace>
  <inkml:trace contextRef="#ctx0" brushRef="#br0" timeOffset="108654.84">21069 3403 873 0,'0'0'334'0,"0"0"-111"15,0 0-46-15,0 0-72 16,0 0-8-16,0 0-42 15,0 0-23-15,94 117 37 0,-94-68-50 16,-7 3-19-16,1-3 12 16,4-7-12-16,2-8-46 15,0-21-131-15,0-8-188 16,2-5-505-16</inkml:trace>
  <inkml:trace contextRef="#ctx0" brushRef="#br0" timeOffset="108774.89">21333 3292 932 0,'0'0'511'0,"0"0"-511"0,0 0-252 16,0 0 102-1,0 0-86-15</inkml:trace>
  <inkml:trace contextRef="#ctx0" brushRef="#br0" timeOffset="109295.11">21690 3534 1298 0,'0'0'495'0,"0"0"-408"0,0 0 21 16,-145-5 24-1,109 5-74-15,9 10-11 16,5 11-47-16,9 6 0 16,5 3-13-16,6 1 13 15,2-8-17-15,0-1 4 16,16-7-30-16,4-10 29 15,6-5-11-15,6 0-15 0,3-22 13 16,2-12-62-16,-4-6-15 16,-4-4 3-16,-4 2 24 15,-10 8 77-15,-9 10 50 16,-1 10 34-16,-3 8 58 16,-2 6-70-16,0 0-72 15,3 14-6-15,3 14 5 16,9 8 0-16,8 4 1 15,12-2 0-15,11-8 6 0,8-12-6 16,14-16 0 0,7-2-8-16,6-35-10 0,-1-22-14 15,0-34 1 1,-13-33-20-16,-24-22 45 0,-26 9-23 16,-17 33 29-16,-11 39 69 15,-18 27 44-15,-4 3 27 16,-10 4-42-16,-1 12-65 15,0 17 34-15,-3 8-67 16,-5 52 0-16,-4 49-9 16,8 41 18-16,12 18-15 15,22 1 6-15,14-21-64 16,0-26 3-16,0-33-141 16,0-27-367-16</inkml:trace>
  <inkml:trace contextRef="#ctx0" brushRef="#br0" timeOffset="110845.19">20679 4271 1577 0,'0'0'287'0,"0"0"-286"16,0 0 16-16,0 0-1 0,0 0-10 15,0 0 45 1,16 117-40-16,-22-66-5 0,-6 2 15 16,1-7-20-1,3-9-2-15,0-11-26 0,6-9-84 16,2-15 52-1,0-2 2-15,2-24 14 0,19-22-189 16,1-15 39-16,2-8 20 0,1-6-128 16,-1 3 301-1,-1 6 168-15,-4 12 17 0,-5 10-1 16,-5 11 111 0,-3 17-71-16,0 16-102 15,0 0-122-15,0 27-9 16,3 17 9-16,3 10 0 15,1 8 6-15,3 0 7 0,1-4-7 16,6-9-6-16,-1-12 0 16,3-10-4-16,-1-15-4 15,3-12-15-15,2-9 23 16,0-26-22-16,2-15 22 16,0-11-43-1,-2-3-72-15,-4 0-54 0,-7 8 156 16,-7 8 13-16,-3 16 72 0,-6 11 83 15,1 15 5 1,-1 6-118-16,3 13-42 0,4 23-6 16,4 10 6-1,5 8 0-15,4 4 0 16,7-2 2-16,7-4-2 16,4-6 0-16,5-12-1 15,3-12-42-15,4-14 6 16,-2-8-77-16,-2-10 35 0,-8-26 34 15,-11-8-34-15,-11-6 33 16,-16-2-7-16,-2 4 53 16,-9 6 114-16,-15 12 24 15,-3 10 18-15,0 12-22 16,2 8-100-16,0 8-33 16,6 26-1-16,5 11 7 15,8 8-2-15,6 4-5 16,0-4 0-16,11-2-1 0,11-9 1 15,7-10-16-15,4-13 5 16,4-10-56-16,1-9 33 16,1-9-5-16,1-19-20 15,-3-11 46-15,-4-3-38 16,-8-6-12-16,-6 10 50 16,-7 4 13-16,-6 9 65 15,-4 9 30-15,1 8-1 16,-3 8-12-16,2 0-82 15,0 3-17-15,2 18 11 16,3 4 12-16,2 4-3 16,2-5-3-16,5-2 0 0,1-5-2 15,4-7 2 1,6-8-10-16,0-2 1 16,2-2-24-16,-4-21 14 15,2-3-30-15,-4 0-31 16,-5 2 64-16,-7 4 11 0,-2 8 5 15,-7 4 75-15,0 6 26 16,-2 2-52-16,3 0-49 16,1 4-12-16,3 14 11 15,4-1 1-15,5 4-2 16,-1-3-6-16,5-2 16 16,3-4-5-16,4-4-3 0,4-5-11 15,4-3 10 1,3 0 1-16,0-15-2 0,-1-7-7 15,0-4 3-15,-4-1-17 16,-6 2-51 0,-6 7 15-16,-7 3 56 0,-5 10 6 15,-5 2 13-15,-4 3 21 16,5 0-37-16,0 8-2 16,6 13 2-1,4 3 0-15,7 4 19 0,7-2-18 16,9-2 1-16,7-2 33 15,13-7-34-15,9-8 35 16,11-7-13-16,11 0-22 16,7-12 27-16,4-14-28 15,0-10 0-15,-8-6 6 16,-10-9-4-16,-13 0-4 16,-17-6 1-16,-19 3 1 0,-26 3 0 15,-7 5 0 1,-40 14 1-16,-43 15 12 15,-6 13 0-15,-13 4 21 0,-4 28 10 16,20 22-25-16,-15 36 39 16,10 39-54-16,24 35-2 15,36 15 13-15,31-13-15 16,52-24 0-16,16-44-1 16,35-6 9-16,8-16 3 15,8-14-11-15,-1-2-14 0,-37-20 13 16,-6-11-105-1,-26-10-182-15,-20-13-631 0</inkml:trace>
  <inkml:trace contextRef="#ctx0" brushRef="#br0" timeOffset="112324.86">12157 3499 1262 0,'0'0'319'16,"0"0"-176"-16,0 0-123 0,0 0-11 15,0 0 23-15,-4 114 85 16,-1-42-36-16,3 13-43 16,2 5 15-16,0-16-53 15,0 5 0-15,7-14 0 16,9-12-4-16,4-16 3 16,2-14-93-16,7-17-75 15,4-6 23-15,14-47-66 16,-5-20-438-16,-9-3 28 15,-8 5 622-15,-23 35 283 0,-2 12 350 16,0 2-376-16,0 6-2 16,0 2-27-16,0 8-76 15,0 2-118-15,0 25-12 16,0 10-22-16,0 11 0 16,10 4 1-16,7-1 12 15,6-12-13-15,-1-8 0 16,0-13-1-16,-4-9 5 15,-7-4-5-15,-7-5 2 16,-4-5 26-16,0-22 15 16,-6-5-42-16,-14-6-10 15,-7 3 9-15,3 7-22 16,-1 10 3-16,7 8-37 16,9 10-59-16,9 0-39 15,0 1-58-15,31 12 77 16,17-5 40-16,14-6-82 0,9-2-94 15,3-8 22-15,-3-12 250 16,-11-4 6-16,-13 2 242 16,-16 1 2-16,-15 4 2 15,-14 2 3-15,-2 8 79 16,-6 0-198-16,-19 7-93 16,-6 0 23-16,-7 13-48 15,-3 17-10-15,-1 12 5 16,5 6-7-16,8 3-3 15,6-1-3-15,10-6-2 0,13-5-7 16,0-6 9-16,11-8-16 16,24-4 9-16,15-8-32 15,14-13-21-15,12 0-50 16,11-13-107-16,40-41-16 16,-22 4-160-1,-16-3-295-15</inkml:trace>
  <inkml:trace contextRef="#ctx0" brushRef="#br0" timeOffset="112609.98">13433 3956 312 0,'0'0'554'15,"0"0"-227"-15,0 0-61 16,0 0-97-16,0 0-36 16,-147-52 6-16,106 62-100 15,3 17-28-15,7 4-11 16,6 7 0-16,8 0-2 16,10-3 2-16,7-5 0 15,0-9-7-15,20-5 13 16,13-7-12-16,12-9 6 0,10 0-73 15,7-13 7-15,0-12-83 16,-7-8-88-16,-8 2 12 16,-11 2-9-16,-18 9 234 15,-10 11 149-15,-5 3 81 16,-3 6-11-16,0 0-149 16,0 9-70-16,0 12 21 15,0 2-21-15,0 2 0 16,6-1-12-16,10-10-129 0,-7-9-405 15</inkml:trace>
  <inkml:trace contextRef="#ctx0" brushRef="#br0" timeOffset="113500.09">12929 3987 1011 0,'0'0'220'0,"0"0"-178"15,0 0-36 1,0 0 85-16,0 0-1 0,8 142 19 16,11-86-10-16,0 8-43 15,1 6 8-15,1 6-14 16,-4 3-18-16,-1-3 15 16,-9-2-35-16,-5-6-5 15,-2-6-7-15,-13-7 16 16,-18-9 13-16,-17-9 10 15,-5-4-15-15,-10-9 13 16,1-11-37-16,-18-13-67 16,18-13-131-16,12-18-287 0</inkml:trace>
  <inkml:trace contextRef="#ctx0" brushRef="#br0" timeOffset="114145.21">12962 3780 456 0,'0'0'670'0,"0"0"-541"16,0 0 6 0,0 0 42-16,0 0-62 0,0 0-27 15,0 0-82 1,11-5-5-16,7 30 42 16,2 6-5-16,-2 8 8 15,-2 5-23-15,-3 6-23 16,-5-1 41-16,-2-2-40 15,-2-4-1-15,0-5 10 16,-4-8-10-16,0-2-68 0,0-6-73 16,0-2-86-1,-8-6 32-15,-6-8-216 0</inkml:trace>
  <inkml:trace contextRef="#ctx0" brushRef="#br0" timeOffset="114329.8">13085 3507 1386 0,'0'0'227'16,"0"0"-170"-16,0 0-43 15,0 0-14-15,0 0-64 16,0 0-110-16,0 0-152 0</inkml:trace>
  <inkml:trace contextRef="#ctx0" brushRef="#br0" timeOffset="115194.88">13867 3921 819 0,'0'0'373'16,"0"0"-90"-16,0 0-66 16,0 0-11-16,0 0-67 15,0 0-80-15,0 0-12 16,-72-26-33-16,61 52-3 16,1 11-10-16,0 7-1 15,4 0 1-15,6-3-6 16,0-7 5-16,0-9-7 0,0-8-18 15,16-9-38 1,1-8 27-16,8 0-48 0,4-21 26 16,2-12-6-1,0-8-75-15,-6 2-64 0,-7 4 107 16,-7 12 96 0,-5 8 122-16,-1 9 7 0,-1 6-84 15,3 0-7 1,8 16-16-16,10 9 29 0,8 1 8 15,9 4-43-15,10-9 4 0,6-10-5 16,4-11-14 0,7-13 88-16,1-33-51 0,10-29-26 15,0-38 5 1,-15-26-9-16,-23-7-16 16,-30 26-2-16,-12 34-34 15,-17 33 33-15,-12 13 22 16,-8 6 17-16,-5 6 51 0,-5 8-39 15,-2 20 18-15,2 6-53 16,1 40 7-16,-2 44-4 16,1 56-8-16,9 47 0 15,21 15-2-15,17-21 2 16,0-50-66-16,11-47-87 16,-2-32-143-16,-9-26-637 0</inkml:trace>
  <inkml:trace contextRef="#ctx0" brushRef="#br0" timeOffset="116736.23">13477 4688 1438 0,'0'0'317'0,"0"0"-315"0,0 0-2 15,0 0 1-15,0 0 95 16,0 0-43-16,4 153-39 16,1-103 31-16,-3-6-45 15,2-10 0-15,-1-12-6 16,-3-10 6-16,2-10-1 16,1-2 1-16,1-17-1 15,0-22-46-15,5-14-38 16,3-9 24-16,1-8-107 0,-3 4-114 15,2 6 113 1,-3 14 169-16,-7 11 98 0,0 17 134 16,-2 11-12-1,0 7-107-15,2 4-106 0,2 24 5 16,4 16 23 0,3 12 4-16,0 10-26 0,5-1 36 15,4-5-49 1,-1-12 0-16,4-14 7 0,0-14-7 15,1-16-16-15,2-4-15 0,1-22 31 16,4-21-16 0,-4-11 16-16,-2-8-41 15,-5-1-13-15,-5 8 0 16,-5 13 54-16,-6 12 14 16,-4 14 52-16,0 12 73 15,2 4-127-15,0 2-12 16,7 22-7-16,5 10 7 15,3 7 3-15,10 0-3 0,4-1 12 16,5-5-1-16,5-15-11 16,1-11-7-16,2-9-5 15,1-7-20-15,-3-27-11 16,-11-7-37-16,-9-7 1 16,-13 0 48-1,-9 3-59-15,-2 7 88 0,-17 12 2 16,-6 13 95-16,0 6 18 15,3 7-37-15,2 11-76 16,6 21 19-16,6 12-19 16,8 8 0-16,0 3 1 15,2-2 0-15,15-7-1 16,3-7 0-16,5-12 2 16,0-13-8-16,2-10 6 15,4-4-37-15,0-12 26 16,5-17-44-16,-1-9-25 15,-2-6 1-15,-4-2-1 16,-4 3 28-16,-8 7 52 16,-5 11 23-16,-5 10 64 15,-5 9 49-15,0 6-35 16,-2 0-101-16,4 8 16 0,2 14-16 16,2 6 1-16,1 2-1 15,3-2 19-15,-2-6-19 16,5-6 0-16,2-6-1 15,0-8-14-15,5-2 14 16,5-6-11-16,2-20-36 16,0-4 1-16,-2-4-61 15,-6 4-26-15,-9 4 47 16,-3 7 87-16,-7 7 7 16,-2 9 119-16,0 3-62 0,0 0-29 15,0 10-35-15,6 9 0 16,0 8 29-16,5 1-22 15,3-2 21-15,1-5-28 16,3-7 1-16,1-5 8 16,6-9-2-16,0 0-5 15,4-20 12-15,2-15-14 16,2-12-14-16,-1-7-51 16,-3-2-9-16,-5 0 30 15,-6 7-18-15,-7 15 62 16,-6 10 98-16,-3 12 7 15,-2 12 47-15,2 0-152 16,4 10 22-16,6 18-22 16,10 8 10-16,7 4-8 0,14 0 24 15,7-5-20-15,11-11 16 16,11-14-9-16,3-10-12 16,5-14 45-16,1-25-46 15,-6-17-28-15,-8-11 8 16,-18-14-30-16,-17-9-29 15,-26-4-60-15,-6 3-51 16,-33 11 176-16,-19 22 14 16,-8 22 166-16,-2 26 33 15,-1 10-44-15,7 36-77 16,6 38-56-16,5 41-16 16,13 35 29-16,15 17-33 0,17-12 0 15,0-32-2 1,24-31-66-16,1-34-137 0,-5-28-176 15</inkml:trace>
  <inkml:trace contextRef="#ctx0" brushRef="#br0" timeOffset="120672.98">9487 7299 279 0,'0'0'154'16,"0"0"3"-16,0 0 171 16,0 0-192-16,0 0-87 15,0 0 18-15,2-20-50 16,-2 20 3-16,0-2 38 16,0 2-7-16,0 0 56 15,0 0-4-15,0-2-23 16,0 2 9-16,0 0-44 15,0 0 5-15,0 0 19 16,0 0-31-16,0 0 31 16,0 0-38-16,0 0-24 15,0 0 8-15,5 0-15 16,6 0-2-16,2 6-5 16,5 4 14-16,2 4-4 0,3-3-3 15,-2 1 0-15,2-1-3 16,-1-1 3-16,-4-5 0 15,-2 2-1 1,-6-3-32-16,-3-2 25 0,-7 0-36 16,0-2 35-16,0 0-3 15,0 0 13-15,0 0-1 16,-9 0 32-16,-11 0-23 16,-4 0 12-16,-7-4-18 15,-6-4 11-15,0-2 7 16,-5-2-15-16,4-4 6 15,2 2 18-15,5-2-29 16,7 0 33-16,6-1 4 0,5-4-2 16,5-2 23-16,8-4-49 15,0-5 3 1,8-6 11-16,15-5-23 16,14-5 20-16,9-4-21 0,8 0-10 15,6 2-6-15,0 5-12 16,-9 9-24-16,-8 11 21 15,-16 6-18-15,-12 12 17 16,-9 4-50-16,-6 3-53 16,0 0 75-16,0 8-52 15,-2 10 33-15,-4 3-46 16,1-1-53-16,5 2 56 16,0-6-33-16,0-9-463 0</inkml:trace>
  <inkml:trace contextRef="#ctx0" brushRef="#br0" timeOffset="122452.37">8912 6346 864 0,'0'0'136'16,"0"0"-123"-16,0 0 17 15,0 0-1-15,0 0 88 0,0 0-53 16,0 0-25-16,-29-22 12 15,19 20 11-15,0 1-39 16,-3 1 25-16,-6 0-48 16,1 0 0-16,-1 1 4 15,1 7-3-15,-3 4-1 16,4 0 0-16,1 1 1 16,3 1-2-16,-1 0 1 15,8-2-6-15,3-3-1 16,3 2 11-16,0-1-4 15,0 0 0-15,5 0 2 16,9 0 1-16,3-1-3 16,5 0-16-16,1-4 16 0,4 0-21 15,2-5 3-15,4 0 17 16,1 0-21-16,3 0 5 16,1-10 17-16,0-1-37 15,-2-2 24-15,-5 1-20 16,-8-2 26-16,-6-3 6 15,-8 2 1-15,-4 1 85 16,-5-5-23-16,0 2-36 16,0-2 66-16,-10-1-44 15,-3 1 14-15,-3-1 46 16,1 3 9-16,-3 3-1 16,1 4-63-16,-6 8-53 15,-8 2 0-15,-40 36-66 0,1 8-193 16,-3-2-348-16</inkml:trace>
  <inkml:trace contextRef="#ctx0" brushRef="#br0" timeOffset="126795.19">15990 11726 61 0,'0'0'169'0,"0"0"15"0,0 0-11 15,0 0-14 1,0 0-33-16,0 0-47 0,0 0-7 15,-5 0-30-15,5 0-7 16,0 0-13-16,0 0-8 16,-2 0 35-16,2 0-35 15,-3 0-14-15,3 0-33 16,-4 0-79-16,-3 0-65 16,1 0-54-16,-3 0-119 0</inkml:trace>
  <inkml:trace contextRef="#ctx0" brushRef="#br0" timeOffset="130607.02">15759 11636 492 0,'0'0'290'0,"0"0"-171"15,0 0 5-15,0 0-39 16,0 0 43-16,0 0-68 15,0 0 4-15,-51-12 13 16,51 12-19-16,0 0 12 16,0 0-53-16,0 0-6 15,0 0-11-15,0 0 0 0,14 0 0 16,17 0 1-16,13 0 38 16,14 0 18-16,10 0-56 15,3 0 6-15,0 0-7 16,-5-2-26-16,-7 1-28 15,-6 1-94-15,-17 0-30 16,-16 0-356-16</inkml:trace>
  <inkml:trace contextRef="#ctx0" brushRef="#br0" timeOffset="131013.08">16264 11633 1024 0,'0'0'245'15,"0"0"-200"-15,0 0-45 16,0 0 45-16,0 0-18 0,0 0 56 16,0 0 7-16,37-7-27 15,-55 25 24-15,-3 6-28 16,-2 4-39-16,3 2 37 16,2 0-48-16,7 3-9 15,2-6 5-15,7 3 8 16,2-9-12-16,0-1-1 15,2-3-3-15,14-3-16 16,8-9 19-16,5-3-11 16,4-2 3-16,6 0 16 15,1-16-4-15,-3-8-4 16,-1-4 1-16,-7-6 6 16,-9-4-7-16,-9-3 0 15,-9 2 66-15,-2-4 21 0,0 3-10 16,-13 4-24-16,-7 5-19 15,0 5 28-15,0 7-45 16,-1 6-17-16,2 13 0 16,-22 0-81-16,6 14-183 15,1 1-275-15</inkml:trace>
  <inkml:trace contextRef="#ctx0" brushRef="#br0" timeOffset="131809.9">15788 11624 1039 0,'0'0'194'0,"0"0"-130"0,0 0-41 16,0 0 96-16,0 0-32 15,0 0-61-15,0 0-8 16,-48 40-17-16,43-24 10 15,5 2 26-15,0-2-37 16,0 0 0-16,18-3-1 16,9-3-16-16,8-2-14 15,5-2-2-15,-1 0-32 16,-4-3 43-16,-8 4-10 16,-7-1 32-16,-11-1 10 15,-4 3 29-15,-5 2 0 0,0 3 8 16,-12 2 4-16,-8 5 13 15,-9-1-42-15,-2 0-8 16,-4 1 23-16,-6-8-37 16,3 1 16-16,1-5-16 15,1-4 3-15,7-4-11 16,6-2-68-16,7-14-118 16,10-6-200-16</inkml:trace>
  <inkml:trace contextRef="#ctx0" brushRef="#br0" timeOffset="131988.69">15733 11555 1088 0,'0'0'270'16,"0"0"-207"-16,0 0 6 16,0 0 83-16,0 0-24 15,0 0-80-15,0 0-47 16,66-12 75-16,0 9-29 15,13-1-39-15,44-3-8 16,-18 0-107-16,-20-1-272 0</inkml:trace>
  <inkml:trace contextRef="#ctx0" brushRef="#br0" timeOffset="138424.9">15452 11679 212 0,'0'0'238'0,"0"0"-179"16,0 0-31-16,0 0-28 15,0 0 24-15,0 0-24 16,0 0-4-16,0-3 4 15,0 3 17-15,0-3 9 0,0 3 12 16,0-1-38 0,0 1 0-16,-2 0 0 0,-2 0 10 15,-1 0 15-15,1-1-15 16,-1 1 15-16,5 0 28 16,-3-3-24-1,3 3-20-15,0-1 6 0,0 1-6 16,0 0 21-16,0-3-15 15,0 3 7-15,0-2 48 16,-2-1-22-16,2 0-9 16,0-1-19-16,0-1 12 15,0 0 17-15,0-1-49 16,0 3 2-16,0-2 17 16,0 3-2-16,0 0 15 15,0 2 24-15,0 0-22 16,0 0 3-16,0 0-37 0,0 0 8 15,-2 4-8-15,0 12 21 16,-2 4 27-16,-1 5-12 16,-1 0-14-16,1 4 25 15,0-1-31-15,1-1-3 16,0 0 7-16,-1-3-20 16,1-6 1-16,2-2 1 15,-3-4 5-15,2-2-8 16,1 3 1-16,0-4 0 15,2 1 2-15,0-4-2 16,0 1 0-16,0-4-9 0,0 1-17 16,0-4-12-1,0 2 9-15,0-2-62 0,0 0 31 16,7-2-86 0,0-12-181-16</inkml:trace>
  <inkml:trace contextRef="#ctx0" brushRef="#br0" timeOffset="138875.19">15427 11601 418 0,'0'0'235'0,"0"0"-235"15,0 0-34-15,0 0 34 16,0 0 164-16,0 0-70 15,0 0-51-15,-2 3 57 0,2-3-6 16,0 0-17 0,0 0-3-16,2 0-54 0,8 0 15 15,3-6-35 1,2 0 0-16,3 0 8 16,3 0-6-16,0 1-1 15,0-2 15-15,1 3-4 0,-5 0-6 16,-1 2-6-1,-3 2 0-15,-3 0-19 0,-6 0 16 16,-2 0-70-16,-2 2-31 16,0 7-10-16,-4 2-153 0</inkml:trace>
  <inkml:trace contextRef="#ctx0" brushRef="#br0" timeOffset="139335.2">15470 11779 195 0,'0'0'372'0,"0"0"-173"16,0 0-105-16,0 0-17 15,0 0-37-15,0 0 9 0,0 0-21 16,11 0 8 0,-5 0-9-16,3 0-16 15,5 0 22-15,6 0 9 16,0 0-32-16,5-3 22 0,-1 0-22 15,1-2-10-15,-3 4 29 16,-4-1-27-16,-2 0-2 16,-5 0 0-16,-3 2 6 15,-3-3 2-15,-3 3-8 16,-2 0 47-16,0 0 70 16,0 0-63-16,0 0-54 15,0 0 0-15,2-2-129 16,3 0-93-16,-3-1-448 0</inkml:trace>
  <inkml:trace contextRef="#ctx0" brushRef="#br0" timeOffset="143545.23">5341 11613 500 0,'0'0'165'16,"0"0"-129"0,0 0-35-16,0 0 122 0,0 0 7 15,0 0-42 1,0 0-34-16,-23-15-53 0,23 11 115 16,0 2-64-16,-2 2-14 15,2 0-1-15,0 0-35 16,-2 0-2-16,2 0 0 15,0 0 1-15,-2 0 2 16,-1 0-3-16,-1 0 0 16,0 0 0-16,-2 0 6 15,0 2 0-15,-3 5 5 16,-1 0-10-16,-4 3 41 16,1 2-27-16,-1 0-6 15,-1 2 26-15,1 2-33 16,1 1 17-16,1-1 3 15,1 0-22-15,1 2 26 0,3-1-26 16,-3 2 0-16,6-3 8 16,2 0-8-16,2 2 0 15,0 0-6-15,0-1 16 16,0 4-5-16,0-5-5 16,6 0 0-16,8-4-6 15,1-2 6-15,6-4 0 16,1-4-3-16,2-2 10 15,5 0-14-15,0 0 7 16,0-4-3-16,0-8-7 0,-4 0 1 16,0-2-2-1,-8 0 11-15,-1-1-13 16,-5-4 13-16,-4-1 0 16,-5-1-2-16,-2 0 1 0,0-2 1 15,0 3 0 1,-11 2 11-16,-7 5-10 0,0-1 19 15,-2 4 9-15,2 3-16 16,2 3 33-16,3 4-46 16,0 0-1-16,4 0-6 15,-2 8-60-15,1 19-31 16,4-4-47-16,2-2-221 0</inkml:trace>
  <inkml:trace contextRef="#ctx0" brushRef="#br0" timeOffset="144154.96">5681 11630 776 0,'0'0'217'15,"0"0"-142"-15,0 0-56 0,0 0 59 16,0 0-7-16,0 0-62 0,0 0 20 15,-118 99-29 1,110-77 0-16,3 3 11 16,1 1-5-16,0 5-3 15,0-1-3-15,2 0 7 16,2-2 5-16,0-2-12 16,0-6 0-16,0-2 2 15,14-4-2-15,-1-2 0 16,8-4 0-16,3-4 1 15,5-4 6-15,3 0-7 0,3 0 1 16,-2-12 3-16,1-2-4 16,-3-2 0-16,-4-3-1 15,-5-2 2-15,-4 1 6 16,-7 0-7-16,-6 0 0 16,-5-1 42-16,0 4-27 15,-3-1 57-15,-15 0-18 16,-1 2 1-16,-4 0 24 15,-1 2-21-15,1 1 5 16,1 5 7-16,2 3-62 16,0 5-8-16,5 0-16 15,1 0-87-15,5 12-49 16,3-3-154-16</inkml:trace>
  <inkml:trace contextRef="#ctx0" brushRef="#br0" timeOffset="144951.09">6014 11648 130 0,'0'0'1005'16,"0"0"-882"-16,0 0-92 16,0 0-31-16,0 0 0 15,0 0 1-15,0 0 9 16,14 41 36-16,-6-18-18 15,1 5 23-15,-3 5 8 16,0 1-30-16,0 5-13 16,-2-2-7-16,-1 1 1 15,1-4 0-15,-2-1-10 16,-2-6 0-16,2-1-15 16,-2-3 4-16,0-5-52 15,0-4-7-15,0-5-44 16,0-2-74-16,0-5-411 0</inkml:trace>
  <inkml:trace contextRef="#ctx0" brushRef="#br0" timeOffset="145249.69">5989 11733 1066 0,'0'0'197'0,"0"0"-197"16,0 0 40-16,0 0 33 16,0 0-8-16,0 0-5 0,116-54-31 15,-76 42 3 1,-2-1-22-16,2 1-4 0,-4 3-5 15,-1 2-1-15,-4 3-62 16,-10 4-79-16,-8 0-158 16,-13 0-744-16</inkml:trace>
  <inkml:trace contextRef="#ctx0" brushRef="#br0" timeOffset="145454.87">6103 11893 1064 0,'0'0'202'16,"0"0"-202"-16,0 0 0 15,0 0 11-15,0 0 30 16,0 0-40-16,0 0-1 16,98-30-3-16,-42 20-32 15,-7 0-36-15,-3-4-211 0</inkml:trace>
  <inkml:trace contextRef="#ctx0" brushRef="#br0" timeOffset="145774.99">6560 11628 985 0,'0'0'221'0,"0"0"-140"16,0 0-46-16,0 0-10 15,0 0-9-15,0 0-16 16,0 0 0-16,-27 51 0 16,29-27 1-16,2 6 32 15,2 4-1-15,-4 1-18 16,-2 3 23-16,2 1-24 16,0 0 14-16,0-6-9 15,3-3-12-15,-3-1 11 16,2-8-17-16,0-1 2 0,-1-3-8 15,2-7-49-15,1-10-62 16,1 0-123-16,-5 0-318 0</inkml:trace>
  <inkml:trace contextRef="#ctx0" brushRef="#br0" timeOffset="146044.91">6453 11686 570 0,'0'0'172'16,"0"0"-148"-16,0 0 173 0,0 0-90 15,0 0-22-15,129-38-15 16,-91 26-23-16,2 2-2 16,3-1-40-16,-3 9 13 15,-5-1-36-15,-6 3 3 16,-13 0-101-16,-9 8-169 16,-7 2-222-16</inkml:trace>
  <inkml:trace contextRef="#ctx0" brushRef="#br0" timeOffset="146312.96">6444 11889 821 0,'0'0'236'15,"0"0"-207"-15,0 0 26 16,0 0 23-16,0 0-7 15,0 0-18-15,0 0-25 16,149-17 11-16,-108 12 13 16,-1-2-28-16,-5 0 15 15,-4 1-39-15,-6 2 0 16,-8 0-1-16,-3 2-2 16,-7 2-23-16,-7 0-77 15,0-3-119-15,0 2-509 0</inkml:trace>
  <inkml:trace contextRef="#ctx0" brushRef="#br0" timeOffset="148335.15">4848 11712 675 0,'0'0'221'0,"0"0"-170"0,0 0-41 16,0 0 85-16,0 0 23 16,0 0-63-16,0 0-16 15,0-23 14-15,0 23 49 16,0 0-31-16,0 0 0 15,-2 0-22-15,-3 0-48 0,-2 4 26 16,1 10-27 0,-5 4 0-16,-1 4 3 0,1 6-2 15,3 2-1 1,-2 2 3-16,6-2 10 0,0 1 1 16,1-2-14-1,3-3 0-15,0-3-5 0,0-6 5 16,9-2 0-1,5-4-1-15,-1-1 7 0,3-4-20 16,1-4 14-16,4-2-13 16,3 0 5-16,1 0 1 15,-1-2-6-15,-2-8 10 16,1-2-9-16,-4-4 4 16,0-2 8-16,-3-4 0 15,-6-5 2-15,1 1-2 16,-3-6 0-16,-6 0-2 0,-2 3 8 15,0 1-6-15,0-2 7 16,-16 2 1-16,-5 1 54 16,2 5-2-16,-1 5 26 15,-1 2 1-15,8 6-30 16,0 4 1-16,4 3-58 16,-4 2-20-16,-16 28-51 15,2 9-146-15,-7-1-89 0</inkml:trace>
  <inkml:trace contextRef="#ctx0" brushRef="#br0" timeOffset="150092.74">4570 12290 485 0,'0'0'263'0,"0"0"-166"15,0 0-58 1,0 0 53-16,0 0-44 16,0 0-15-16,0 0 48 15,57-14-33-15,-41 10 19 16,2-1-43-16,-1 2-24 16,4-1 20-16,-2 0-20 15,6 2 0-15,0-2-2 16,-1 1 9-16,5 3 0 0,0-3-7 15,7 1 2-15,-1 0 13 16,5 0-15-16,-1 2 0 16,1-3-2-16,-1 3 4 15,2 0 1-15,-1 0-3 16,0-3 0-16,1 1-7 16,-6-2 7-1,1 2 0-15,-5-1-6 0,-2 0 13 16,-2 1-8-16,0 0 1 15,-3 2 0-15,0 0-7 16,-1 0 7-16,1 0 0 16,1 0-2-16,0 0 8 15,1-2-6-15,0-1 0 16,1 2 0-16,0-3-5 16,-2 1 5-16,-6 2 0 15,-1 1-7-15,-1-2 9 16,-4 2-2-16,-1-2 0 0,2 0 0 15,-1-1 4-15,6-1-4 16,1 1 0-16,4-4-5 16,0 0 12-16,1 0-6 15,-2-1-1-15,-4 3 0 16,-3 1 19-16,-3-1-11 16,-5 4-7-16,-4-1 5 15,-2 2-6-15,-2 0-16 16,-9 0-25-16,-15 5-235 15,-10 3-600-15</inkml:trace>
  <inkml:trace contextRef="#ctx0" brushRef="#br0" timeOffset="150576.73">5095 12354 649 0,'0'0'326'16,"0"0"-203"-16,0 0-1 15,0 0-19-15,0 0 58 0,0 0-77 16,0 0-64-16,-8 0 11 16,8 0-30-16,0 0-1 15,0 0 0-15,-3 17-8 16,-4 10 7-16,1 14 1 15,-3 7 0-15,-3 3 2 16,4 2-2-16,-1-3 0 16,3-8-1-16,0-6 9 0,2-8-4 15,2-5-4 1,0-6 0-16,2-5-19 16,0-2 18-16,0-1-62 15,0-6-63-15,0-3-58 0,0 0-94 16,0 0-274-16</inkml:trace>
  <inkml:trace contextRef="#ctx0" brushRef="#br0" timeOffset="150940.74">4442 13006 918 0,'0'0'148'16,"0"0"-134"-16,0 0-14 16,0 0 70-16,0 0 2 15,-27 130 6-15,21-87-33 16,1 3-29-16,-1 0 44 15,1 2-33-15,1-7-19 16,-1-2 2-16,0-5-4 16,1-8-4-16,2-4-2 15,0-7-15-15,2-6-27 16,0-9-74-16,0 0-57 16,-2 0 28-16</inkml:trace>
  <inkml:trace contextRef="#ctx0" brushRef="#br0" timeOffset="151224.74">4460 12978 962 0,'0'0'311'0,"0"0"-311"16,0 0 11-16,0 0-2 16,0 0 4-16,0 0 2 15,0 0 8-15,125 7-22 16,-112 17 29-16,-4 3-30 15,-4-3 0-15,-5-2 36 16,0-3-24-16,0-6 20 0,-7 1 2 16,-9-4-23-16,-3 2 35 15,-6 0-28-15,0-2-17 16,-2 0 26-16,3-1-27 16,1-2-13-16,8 0-15 15,6-2-94-15,9-1-10 16,0-1-239-16,16-3-163 0</inkml:trace>
  <inkml:trace contextRef="#ctx0" brushRef="#br0" timeOffset="152159.1">4877 13087 694 0,'0'0'343'15,"0"0"-163"-15,0 0 37 0,0 0-58 16,0 0-57-16,0 0 13 15,0 0-64 1,-116-37-29-16,89 39-7 0,0 12-6 16,3 2-6-1,2 3-3-15,4 1 0 0,5-1-9 16,3-3 9-16,6 0 0 16,4-4-1-16,0-3-37 15,0-4 1-15,9-3-18 16,11-2-7-16,9 0 33 15,4-9-55-15,3-10-21 16,-1-3 12-16,-3-2 9 0,-6 6 49 16,-9 2 26-16,-7 8 9 15,-8 4 110 1,-2 2-5-16,0 2-60 16,0 0-11-16,0 0-33 0,0 0-2 15,5 11 0-15,0-2 1 16,2 1-1-16,3 0 1 15,6-2-4-15,6-4 2 16,5-1-27-16,2-3-1 16,4 0-43-16,-4-17 1 15,-4 2 35-15,-7-4-8 16,-11 1 45-16,-7 4 16 16,0 4 63-16,-11 4 57 15,-7 4-31-15,-1 2-59 16,0 0 19-16,3 4-39 15,5 12-26-15,7 7 6 0,4 10-5 16,0 4-1-16,6 4 0 16,15 2 0-16,-2-1 2 15,1-4-2-15,-2-6 0 16,-7-4-6-16,-6-2 6 16,-5-3 0-16,0-2 0 15,-11 2 2-15,-14-4 9 16,-6-1-11-16,-4-6 1 15,-4-6 8-15,1-3-9 0,5-3-8 16,6-7 7 0,12-13 1-16,13-8 14 0,2-7-14 15,21-3-25 1,27 1 18-16,10-4-19 0,11 3-4 16,7 2 3-16,1 4 9 15,0 0 12-15,-9 4 6 16,-9 4-26-16,-15 4 25 15,-15 5-25-15,-15 1 26 16,-14 1 29-16,0 6 16 16,-17-2 39-16,-9 6-32 15,-8 3-33-15,-1 0 26 16,-3 0-4-16,7 17-21 16,2 3-5-16,9 6 0 15,7 1-20-15,7 4 5 16,6 1 0-16,0-2-3 15,12-5 3-15,13-4 0 0,6-6 1 16,11-5 5-16,10-9 0 16,25-1-6-16,-13 0-145 15,-10-5-166-15</inkml:trace>
  <inkml:trace contextRef="#ctx0" brushRef="#br0" timeOffset="153634.84">6109 12308 401 0,'0'0'390'0,"0"0"-289"16,0 0-74-16,0 0-19 16,0 0 125-16,0 0-86 0,0 0-31 15,-2-15 20 1,2 15 6-16,0 0 22 0,0 0-2 16,-11 0-44-16,-3 0 9 15,-3 0-26-15,-1 0 12 16,3 0 51-16,1 0-30 15,7 0-15-15,3 0 37 16,4 0-34-16,0 0 12 16,0 0-34-16,0 0 2 15,9 0 6-15,13-7-8 16,7 0 0-16,11-2-1 16,10-1 2-16,8 0-9 15,8 0 8-15,7-2 0 16,6 2-11-16,-2 0 11 15,4 0 0-15,-5-1-1 0,-3 1-7 16,-2 3 2-16,-3-3 6 16,-6 4-10-16,-9-1-2 15,-8 1 12-15,-11 3 0 16,-8-2-2-16,-10 1 10 16,-2 3-7-16,-6-1 5 15,-4 2 10-15,1-3 21 16,0 2-37-16,-5 1-1 15,0 0 1-15,0 0-62 16,0 0-104-16,-12 0-429 0</inkml:trace>
  <inkml:trace contextRef="#ctx0" brushRef="#br0" timeOffset="154222.37">6371 12290 550 0,'0'0'702'15,"0"0"-560"-15,0 0-95 16,0 0-45-16,0 0 60 15,0 0-43-15,0 0-7 16,-3 18-9-16,3 11 10 16,3 10 10-16,7 7 56 15,4 8-57-15,4 3-9 16,6-6-13-16,1-4 9 16,4-10 0-16,-2-5-9 15,0-9 0-15,-4-7-13 16,-2-4-23-16,-7-10-78 15,-6-2-135-15,-5 0-429 0</inkml:trace>
  <inkml:trace contextRef="#ctx0" brushRef="#br0" timeOffset="154458.37">6667 12564 1139 0,'0'0'271'15,"0"0"-271"-15,0 0-94 16,0 0 94-16,0 0 3 15,0 0 30-15,0 0 19 16,2 116-50-16,-2-79 11 16,0-1-9-16,0-5-4 15,0 1 0-15,-9-5-1 16,-2-1 8-16,-4-2-4 0,-14 8-3 16,4-6-63-16,0-6-174 15</inkml:trace>
  <inkml:trace contextRef="#ctx0" brushRef="#br0" timeOffset="154820.37">6836 12950 1092 0,'0'0'245'15,"0"0"-222"-15,0 0 21 16,0 0 108-16,0 0-64 15,0 0-45-15,0 0-43 0,-106 88 0 16,98-60-1 0,6 0 1-16,2-4 0 15,0-2-1-15,12-6-25 16,7-6 16-16,8-4-35 0,2-6-58 16,0 0 17-16,-2 0-13 15,-4-16 30-15,-11-7 14 16,-7 0 45-16,-5-3 10 15,0 2 36-15,-17 0-23 16,-6 4 80-16,-2 6-62 16,4 2-12-16,5 4-9 15,9 2-10-15,7-2-17 16,0-2-63-16,29-4-82 16,36-17 84-16,-5 8-215 15,0-3-219-15</inkml:trace>
  <inkml:trace contextRef="#ctx0" brushRef="#br0" timeOffset="154983.37">7187 12797 362 0,'0'0'791'16,"0"0"-607"-16,0 0-106 16,0 0 51-16,0 0-27 15,-104 112-22-15,78-53-30 16,6 9-27-16,4 12 26 16,7 9-49-16,5-3 7 15,4-8-3-15,0-8-2 16,0-13-4-16,4-14-15 15,3-9-103-15,-7-7-21 16,0-10-148-16,-7-8-572 0</inkml:trace>
  <inkml:trace contextRef="#ctx0" brushRef="#br0" timeOffset="155325.37">6803 13254 1179 0,'0'0'250'16,"0"0"-218"-16,0 0-23 15,76-104 52-15,-28 76-41 16,8 0-19-16,11 2 16 16,3 1-17-16,-3 4-27 15,-3-1-17-15,-8 2-59 16,-10-2-23-16,-12 0-93 16,-14-1-58-16,-14 1 133 0,-6 5 144 15,-8 1 273-15,-17 8-23 16,-6 4-68-16,2 4-67 15,0 0-21-15,2 12-14 16,8 11-4-16,3 9-53 16,7 13-4-16,5 6 21 15,4 10-39-15,0 2 18 16,0 2-19-16,0-5 8 16,8-4-8-16,-1-5 0 15,-7 2-50-15,0-14-105 16,0-13-334-16</inkml:trace>
  <inkml:trace contextRef="#ctx0" brushRef="#br0" timeOffset="156157.94">7117 13210 1079 0,'0'0'158'0,"0"0"-158"15,0 0 0-15,141-62 35 16,-83 47 36-16,6 3-49 15,3 1-11-15,-3-1-22 16,0 1-27-16,-12-1-3 16,-11-3-44-16,-12 1-79 15,-16 0 80-15,-13 2 84 16,0 1 128-16,-20 2 14 16,-11 5 12-16,-1 2-73 15,-1 2 8-15,2 0-34 16,4 0 0-16,10 10-24 0,5 3-22 15,8 4 2 1,4 1-11-16,0 2-6 0,22 0-4 16,5-2-5-16,6-4-2 15,1-2 9-15,-3-1-18 16,-4-4 25-16,-7-2-14 16,-9 2 11-16,-9-1-11 15,-2 2 15-15,-2 3 0 16,-21-2 36-16,-3 1-35 15,-3-2 33-15,2-4-27 16,5-4-7-16,8 0 25 16,8 0-25-16,6-12-2 0,4-7-33 15,27-8-36 1,14-4 59-16,6-1-63 0,9 3-69 16,0 0 50-16,-4 8 20 15,-9 3 42-15,-11 6 32 16,-13 5 0-16,-13 7 6 15,-10 0 27-15,0 0 31 16,-4 15 58-16,-10 1-67 16,3 4-26-16,7 2 20 15,4 0-39-15,0-1 18 16,15-6-21-16,16-5 22 16,10-8 28-16,10-2-25 15,2-6-10-15,5-22-18 16,-2-11-4-16,-4-10-10 15,-12-7-60-15,-13-4-24 0,-19-2 49 16,-8 1 8-16,-19 6 37 16,-24 8 8-16,-3 13 35 15,-4 12 68-15,5 14 46 16,7 8-98-16,9 0 17 16,5 20-76-16,11 14 1 15,4 11 4-15,7 8-5 16,2 8 7-16,0 1-7 15,9-1 0-15,9-2-4 16,1-9 4-16,4-6 0 16,1-8-6-16,1-10-32 15,-3-6-63-15,-6-13-77 16,-5-6-114-16,-11-1-414 0</inkml:trace>
  <inkml:trace contextRef="#ctx0" brushRef="#br0" timeOffset="156303.97">8076 12930 1512 0,'0'0'223'16,"0"0"-223"-16,0 0-62 15,0 0 46-15,164-18-43 16,-108 15-248-16</inkml:trace>
  <inkml:trace contextRef="#ctx0" brushRef="#br0" timeOffset="156397.94">8740 12934 1465 0,'0'0'209'0,"0"0"-209"16,0 0-358-16,0 0-485 0</inkml:trace>
  <inkml:trace contextRef="#ctx0" brushRef="#br0" timeOffset="161732.81">19213 12296 218 0,'0'0'257'16,"0"0"-110"-16,0 0-47 0,0 0 61 16,0 0-52-16,18-72-33 15,-16 60 24 1,2-2-45-16,-1 2 15 16,-3 2 51-16,2 2-25 0,-2 2-29 15,0 2 16-15,0 1-29 16,0 3-1-16,0 0-12 15,0 0-41-15,0 11 20 16,-9 12-19-16,-7 16 18 16,1 9 27-16,-3 8-35 15,2 7 2-15,0 0-13 16,6-3 10-16,0-7 6 16,1-7-16-16,5-9-14 0,2-11 8 15,0-6-106 1,0-11-7-16,2-9-130 15,-2 0-284-15</inkml:trace>
  <inkml:trace contextRef="#ctx0" brushRef="#br0" timeOffset="161988.91">19134 12200 1162 0,'0'0'279'0,"0"0"-194"16,0 0-85-16,0 0 0 15,0 0 38-15,0 0-15 16,0 0 17-16,121-18-33 16,-74 13 0-16,1 1-4 0,-3 3-3 15,-5 1-19-15,-9 0-86 16,-10 0-53-16,-21 14-24 15,0 4-136-15,-25 2-185 0</inkml:trace>
  <inkml:trace contextRef="#ctx0" brushRef="#br0" timeOffset="162188.75">18992 12543 1290 0,'0'0'179'0,"0"0"-179"0,0 0 0 16,0 0 16-16,115-40 37 16,-65 26-16-16,4 1-37 15,6 1 0-15,-2 5-6 16,19-4-71-16,-14 4-91 16,-14-2-456-16</inkml:trace>
  <inkml:trace contextRef="#ctx0" brushRef="#br0" timeOffset="162536.81">19732 12293 1265 0,'0'0'139'16,"0"0"-100"-16,0 0 1 0,0 0 61 16,0 0-35-16,0 0-30 15,-120 21-35-15,113 2 7 16,5 0-8-16,2 5 0 15,0 2 8-15,15 0-8 16,10-2 0-16,4-3-7 16,4-4 8-16,-2-2-1 15,0-3 0-15,-6-4 7 16,-4 0-5-16,-8-4-2 16,-5-1 0-16,-6-4-4 15,-2 1 10-15,0 0-6 16,-6 2 45-16,-16 2 22 15,-5 2-4-15,-2 0-53 0,-2-2-8 16,2 0-4-16,0-4-31 16,2-4-49-16,0 0-26 15,5-12-167 1,5-10-563-16</inkml:trace>
  <inkml:trace contextRef="#ctx0" brushRef="#br0" timeOffset="162740.79">19714 12216 423 0,'0'0'736'0,"0"0"-614"0,0 0-104 16,0 0 91-16,0 0 77 16,0 0-112-16,0 0-49 15,143-54-19 1,-96 54 7-16,-1 0-26 15,17 8-34-15,-14 6-187 0,-11-2-290 0</inkml:trace>
  <inkml:trace contextRef="#ctx0" brushRef="#br0" timeOffset="163116.68">20153 12247 1232 0,'0'0'294'16,"0"0"-222"-16,0 0-51 0,0 0 19 15,0 0 50 1,0 0-78-16,0 0-11 16,-97 73 8-16,74-35 1 15,3 2 12-15,0 3 4 0,6-4-23 16,3-1 24-16,7-6-27 16,4-6 0-16,0-1 0 15,15-7 6-15,12-4-12 16,6-5 1-16,7-2-46 15,5-7 50-15,-1 0-27 16,-1-4-1-16,-5-12 18 16,-5-4-3-16,-8-6 14 15,-12-7 7-15,-5-2-6 16,-8-8 87-16,0 1-57 16,-14 0 4-16,-13 5 50 15,-4 4-31-15,-7 8-21 16,0 8-33-16,-3 11 9 0,2 6-29 15,-8 10-102-15,11 12-136 16,7 2-345-16</inkml:trace>
  <inkml:trace contextRef="#ctx0" brushRef="#br0" timeOffset="163894.97">20617 12266 1119 0,'0'0'269'16,"0"0"-177"-16,0 0 50 15,0 0-54-15,0 0 14 16,0 0-94-16,0 0-7 16,0 22 42-16,-2 10 12 0,-3 11 11 15,-3 8-12-15,-2 7-44 16,4 0 32-1,-1-1-42-15,5-7 0 16,2-10-6-16,0-8-18 16,0-8-109-16,0-11-88 0,6-13-319 15</inkml:trace>
  <inkml:trace contextRef="#ctx0" brushRef="#br0" timeOffset="164092.91">20575 12273 1145 0,'0'0'380'0,"0"0"-284"0,0 0-95 16,0 0 32 0,0 0-20-16,0 0-12 0,118-13-1 15,-65 11 6-15,5 2-15 16,14 0-65-16,-16 0-151 15,-14-2-436-15</inkml:trace>
  <inkml:trace contextRef="#ctx0" brushRef="#br0" timeOffset="164280.97">20519 12589 1144 0,'0'0'280'15,"0"0"-280"-15,0 0 0 16,127-23 0-16,-53 9 0 16,3-1-9-16,6 0-82 15,11-3-114-15,-23 3-172 16,-15 1-161-16</inkml:trace>
  <inkml:trace contextRef="#ctx0" brushRef="#br0" timeOffset="164492.79">21127 12402 1194 0,'0'0'282'16,"0"0"-196"-16,0 0-42 16,0 0 43-16,0 0-53 15,0 0-24-15,0 0 63 0,-20 120-51 16,20-81-7-16,0-4 12 16,0-2-27-1,0-5 10-15,0-5-10 16,0-3-93-16,0-6-7 0,2-14-93 15,4 0-181-15,-4 0-453 0</inkml:trace>
  <inkml:trace contextRef="#ctx0" brushRef="#br0" timeOffset="164689.47">21136 12264 1433 0,'0'0'265'16,"0"0"-237"-16,0 0 29 0,0 0 28 16,0 0-78-16,0 0 10 15,0 0-17-15,123-4 0 16,-76 4-13-16,-1 0 2 16,-1 0-79-16,-1 0-85 15,-12 4-101-15,-12 2-317 0</inkml:trace>
  <inkml:trace contextRef="#ctx0" brushRef="#br0" timeOffset="164905.6">21061 12511 925 0,'0'0'378'15,"0"0"-322"-15,0 0-5 0,0 0 126 16,0 0-44-16,154-10-38 15,-90-1-38-15,5 4-16 16,1-1-12-16,-4 1-21 16,-5 6-11-16,-9 1 3 15,-2 0-134-15,-17 0-60 16,-13 0-360-16</inkml:trace>
  <inkml:trace contextRef="#ctx0" brushRef="#br0" timeOffset="165047.17">21836 12487 1585 0,'0'0'251'0,"0"0"-251"0,0 0-31 15,0 0 31-15,0 0-287 0</inkml:trace>
  <inkml:trace contextRef="#ctx0" brushRef="#br0" timeOffset="167029.54">18932 12876 819 0,'0'0'142'16,"0"0"-100"-16,0 0 23 16,152 2 4-16,-102-2 37 15,2 0-61-15,-1 0-22 16,-2 0 23-16,-2 0-37 15,-1 0 10-15,-1 0-2 0,0 0-9 16,-2 3 0 0,-4 4-8-16,1 1-1 0,-1 0 1 15,1-3 0-15,7 2 0 16,3-3 1 0,6-2 0-16,2-1 4 0,5 1-5 15,1 3 1-15,-1-1-4 16,-1-1 3-16,-4 1 0 15,0 1-1-15,0-3 8 16,-2 1-7-16,-2 0 0 16,1-3-6-16,-4 0 6 0,3 0 0 15,0 0 1 1,-2 0 1-16,2 0 6 0,4 0-6 16,0 0-2-1,0 0 8-15,3-3 10 16,-1 0-12-16,-2-1 5 15,-2-1 10-15,-1 0 12 0,0 1-4 16,4-1-29-16,-4 3 9 16,-1-1-5-16,0 1-4 15,-1 2 0-15,-4-2 6 16,-3 2 1-16,-3-3-7 16,-3 3 5-16,-2 0 5 15,-4 0 10-15,-6 0-12 16,-3 0-8-16,-7 0 23 15,-3 0-23-15,-3 0 0 16,-3 0 0-16,-3 0 6 16,-2 0 5-16,2 0 8 0,-2 0 15 15,0 0 27-15,1 0-27 16,-3-8 10-16,2-1-21 16,-2-6 12-1,-2-2 18-15,0-5-53 0,0-6-14 16,0-7 7-16,-4-5-28 15,-9-4-11-15,-3-4-12 16,1-3-43-16,-1-2 59 16,1-3-18-16,1 1 6 15,1 1-4-15,1 1 12 16,3 1 40-16,5 5 6 16,2 1 7-16,2 4 22 15,0 1-29-15,0 5 1 0,0 6 2 16,0 4-3-16,0 6 0 15,-9 6 23 1,-5 2-22-16,-6 6 43 16,-2 3-27-16,-7 3-17 0,-4 0 49 15,-8 0-33-15,-1 3-8 16,-5 8-8-16,-4 1 16 16,-5-3-3-16,-4 2-13 15,-4-4 6-15,-5 1 1 16,-5 0-7-16,-2-4 0 15,-2-2 1-15,-3 0 8 16,2-2-18-16,-2 0 8 16,6 0 1-16,-1 0-10 15,5-5 10-15,-1-2 0 16,5 3-1-16,0 1 10 16,1 0-8-16,3 3-1 15,-1 0-26-15,1 0 26 0,-4 0-22 16,0 0 10-16,-2 3 12 15,0-1 0-15,0 1 3 16,2-1-3-16,0 0-2 16,1-2-12-16,-1 0-10 15,-1 0-3-15,2 0-2 16,3 0-16-16,3 0 45 16,6 0 21-16,6 0-21 0,9 0 60 15,8 0-34 1,12 0-7-16,7 0 7 15,5-2-24-15,3 0 4 16,2 2-6-16,0-2 0 0,2 2 8 16,0 0-8-16,0 0 0 15,0 0 39-15,0 0-13 16,0 0-1-16,0 0-25 16,-2 0 15-16,2 0-16 15,-5 6 1-15,3 8 0 16,-3 6 8-16,0 7 5 15,3 5 15-15,0 8-2 16,0 6-16-16,2 8 50 16,0 8-35-16,0 4-16 15,0 6 50-15,0 3-58 16,0-1 21-16,2 0-6 16,2 0-7-16,-1-5 17 15,-3-6-26-15,0-6 1 16,0-9-2-16,0-8 1 0,0-12 0 15,0-5-2-15,0-9 9 16,0-7-18-16,0-5 2 16,0-2-127-16,0-4-86 15,2-15-272-15</inkml:trace>
  <inkml:trace contextRef="#ctx0" brushRef="#br0" timeOffset="167675.44">4632 11860 170 0,'0'0'0'0</inkml:trace>
  <inkml:trace contextRef="#ctx0" brushRef="#br0" timeOffset="167798.45">4632 11860 570 0,'-154'-93'139'0,"151"82"-139"16,3-1-39-16,-2-3 5 15,2 0-59-15,-2 4-137 0</inkml:trace>
  <inkml:trace contextRef="#ctx0" brushRef="#br0" timeOffset="168076.44">4435 11566 818 0,'0'0'169'16,"0"0"-78"-16,0 0 19 15,0 0-6-15,0 0 27 16,0 0-89-16,0 0-10 16,14-36-19-16,-12 54-6 15,1 18 51-15,1 15-20 0,2 12-9 16,1 12 3-16,0 3-32 15,0 1 19-15,-3-8-19 16,-2-4 9-16,-2-12-3 16,0-5-6-16,-2-5 0 15,-9-9-5-15,2-6 11 16,2-6-7-16,1-6 1 16,4-7-101-16,-1-6 27 15,3-5-128-15,0-12-35 16,0-8-439-16</inkml:trace>
  <inkml:trace contextRef="#ctx0" brushRef="#br0" timeOffset="170114.4">4348 11598 390 0,'0'0'363'16,"0"0"-100"-16,0 0-88 16,0 0-118-16,0 0-19 15,0 0-37-15,0 0-1 0,65-52 0 16,-29 42 2 0,0 0 12-16,4 4-13 0,5 0 6 15,1 2 51-15,8-2-36 16,4 2 11-16,4-2-1 15,5 0-30-15,2 3 25 16,5-2-27-16,1 1 10 16,4 2-15-16,0 0 6 15,2 1-1-15,4-2 0 16,2 0 8-16,2 2-4 16,0-1-4-16,3-2 2 15,1 0 1-15,1 0-3 16,1-4 0-16,-3 0-7 15,-3 0 13-15,-4-2-8 16,-3-1 2-16,-4 2 0 16,-5-1-2-16,-1-3 2 0,-3 4 0 15,-4-1-2-15,-5 2 12 16,-2-3-16-16,-2 4 6 16,-5-2 0-16,-2 1 2 15,-2 1-2-15,-1-1 0 16,4 1-1-16,-2 2 2 15,4 0-2-15,4-1 1 16,2 2 0-16,2-2-10 16,0 4 10-16,0-2-13 15,-2 4 13-15,0 0 0 16,-5 0 0-16,-1 0 0 0,-7 0-1 16,-5 0-6-1,-7 0 7-15,-6 0 0 0,-5 0-1 16,-2 0 10-16,0 0-14 15,3 4 5-15,4 2 0 16,2-1-13-16,-1 0 13 16,4 2-10-16,-4 1 9 15,-1 0 2-15,0-1-1 16,-5 1 0-16,-1 0 0 16,-4 2 19-16,1 0-19 15,-1 2 0-15,2 2 3 16,-1 0-3-16,-3 3 0 15,1 1-9-15,-3 0 9 16,-2 2-1-16,0 2 1 16,0 4-3-16,0 6-3 0,3 7 12 15,-1 7-5-15,1 6-1 16,-3 14 0-16,0 2 10 16,0 8-9-16,0 0 9 15,1 0 18-15,3 1-28 16,1-5 12-16,3-2-12 15,2-6 6-15,1-2-6 16,0-6 0-16,-2-5 0 16,-2-1 15-16,2-3-13 15,2 2 9-15,3 3-9 16,-2 1 11-16,0-4-3 16,0 3-10-16,-3-1 0 15,-2-4-3-15,-2 4 5 0,-3-3-2 16,-2 0 0-16,-4 1 0 15,-1 0-2-15,-6-2 2 16,0-1-9-16,0-2-3 16,-17-3 9-16,-8 0 3 15,-8-3-1-15,-8-4 3 16,-5-2 14-16,-10-3 1 16,-4-4-8-16,-7-2 54 15,-7 0-33-15,-3-1-12 16,-8-2 2-16,-7 3-8 15,-17-2 67-15,-23 6-37 16,-19 1-24-16,-5 0 40 0,11 0-42 16,9-5 17-1,9-2-16-15,-3-3-2 0,-1 1 21 16,-2 2-36 0,-1-3 15-16,-6 1 26 0,-8 2-41 15,-1-4 1-15,-7 1-6 16,5-2 14-16,1 0-3 15,5-2-6-15,4 0 0 16,6-5 15-16,8 0-15 16,17-4 0-16,21-2-1 15,22-2 8-15,5-1-8 16,-10 0 1-16,-8 0 0 16,-5 0 9-16,10 3-9 15,5 1 0-15,8 1-9 16,6 0 16-16,5-3-14 0,4 3 7 15,3 0-8-15,3 1 8 16,4-6 0-16,-1 0 0 16,2 0-6-16,0 0 5 15,0 0-2-15,3-11 3 16,0-6-1-16,2-8-7 16,-1-4 8-16,6-9 0 15,3-4-1-15,1-9 1 16,4-1 0-16,3-6-14 15,-1-3-33-15,1 1 47 16,-1-3-14-16,-2-6 3 16,0-3 11-16,-2-4 0 15,3-5 2-15,-4-1-2 0,3 2 1 16,1 0 15-16,3 0-16 16,1 4 0-16,4-1-7 15,0 3 17-15,2 2-10 16,3 0 0-16,0 1 3 15,1 1-4-15,3 0 1 16,0 0 0-16,0 6-9 16,0 2 12-16,0 3-3 15,11 5 0-15,5 4 0 16,2 0 7-16,6 2-7 16,1 0 0-16,2 0-12 15,2 3 12-15,-2 4 0 0,-1 0-1 16,1 5 2-1,2-2-1-15,0 3 0 16,4 0 0-16,0 1-6 0,4 4 6 16,0 0-5-16,1 2 4 15,0 1-10-15,0 2 0 16,2-1 11-16,-2 1 0 16,-1 3-16-16,2 4 16 15,-3 2 0-15,1 4-1 16,3 3-8-16,3 2-7 15,3 3 3-15,4 4-22 16,-1 0 33-16,2 0-12 16,-2 12 14-16,3 3-6 0,-4 0 15 15,-5 2-15 1,-5-3 6-16,-7-2 0 0,-6-5-2 16,-10-3 8-16,-4-1-6 15,-6-2 0-15,-3-1 12 16,-2 0-15-16,0 3 3 15,0-1-139-15,-12-2-417 0</inkml:trace>
  <inkml:trace contextRef="#ctx0" brushRef="#br0" timeOffset="172600.6">8065 13617 1046 0,'0'0'200'15,"0"0"-135"-15,0 0-64 16,0 0 8-16,0 0 16 16,46 109 24-16,-28-69-4 0,5-1-9 15,-1 7-27-15,2 7 26 16,3-2 13-16,2 7-29 15,4 4 20-15,3 5-29 16,2 8-2-16,0-3-1 16,2 4 0-16,-2 3-2 15,-1-1-5-15,2-2 0 16,1-2 17-16,2-7-16 16,3-6-1-16,4-4 33 15,2-5-24-15,7-4 11 16,9-2 12-16,5 0 2 15,7 0 10-15,8 4-35 16,7 0-9-16,20 13 11 0,24 9-10 16,20 13 9-1,9-1-10-15,-11-13 1 0,-17-14 0 16,-12-15-1-16,-3-11 1 16,3 4-6-16,1-3 11 15,-3-2 0-15,-3 2-6 16,-3-2 0-16,-1-2-10 15,-3-2 10-15,-14-3-10 16,-14-9 8-16,13 4-12 16,-17-10 8-16,1 2-1 15,12-2 7-15,-16-7 5 16,14 7-5-16,13-3 0 0,-3-5-2 16,-3 0 2-1,-1 0 0-15,-4 0 0 0,-5 0 3 16,-1 0 4-16,-8 0-7 15,0 0 0-15,-3 0 1 16,-1 4 7-16,0 1-7 16,-4 4-1-16,1-1 9 15,1 2 11-15,0 2-20 16,2 2 0-16,2 0 2 16,0 0-2-16,1 1 0 15,3 0-1-15,1-1 9 16,4-4 5-16,2 3-13 15,5-1 0-15,0 2 7 16,5-5-7-16,-1 5 0 16,0 2 0-16,1-2 2 0,1 0 12 15,0-2-14-15,1 2 0 16,-3-3 14-16,2 1-13 16,-3-7 0-16,-1 3 29 15,0-3-13-15,-2-1 31 16,1-4-36-16,2 0-11 15,1 0 28-15,-2 0-29 16,1 0 1-16,-1 0 6 16,-2-4 5-16,-1-5-3 15,-3-5-9-15,-1 2 1 16,-2 3 14-16,1-10-15 16,-3 6 0-16,0-10 10 15,0 1-10-15,1 0 31 0,-1-8-31 16,0-2 7-1,2-4 14-15,3-8-21 0,-1-2 6 16,3-8 13-16,-1-5-17 16,-1-6 14-16,-5 2-16 15,-5-10 1-15,-3 4 16 16,-6-4-17-16,-4-1 0 16,-3 2 0-16,-5 0 8 15,-5-4-16-15,-3-5 7 16,-3 1 1-16,-4-6-2 15,-3 0 2-15,-3 4 0 16,-5 2-3-16,-1-1 5 16,-1 5-4-16,-2 0-5 0,0 1-6 15,-4 8-4 1,2-3 17-16,-2 5 0 0,0 3-9 16,0-2 9-16,0 6 0 15,0 0-2-15,-2 2 2 16,4 5-2-16,-2 1 2 15,4 1-10-15,1 4 9 16,-1 0 1-16,0 6 0 16,0 1-1-16,-2 3 3 15,0 3-2-15,-2 0 0 16,0 3 0-16,-2-5-2 16,-3 2 4-16,2 3-2 15,1-3 0-15,-1 0-8 16,3 0-3-16,0 2-12 0,0-1 12 15,0 5-4-15,-6 2 13 16,0 2 2-16,-3 2 0 16,-5 1 1-16,0 4 7 15,-1 1-8-15,1 0 0 16,3-1-6-16,1-2 6 16,3 2-1-16,1-4 1 15,0 3-39-15,-5 0 39 16,0 2-13-16,-7 2 10 15,-2 2 2-15,-1 2 1 16,-4 4 0-16,-2 1 10 16,0 3-3-16,0 0 9 15,0 0-16-15,0 0 0 0,0 0-9 16,-17 0 9-16,-12 13-5 16,-12 4 3-16,-9 6 4 15,-11-1-3-15,-6 2 1 16,-2-4 0-16,-4-2 0 15,-1-2 0-15,0-6 0 16,8-1 20-16,8-4-20 16,13-2 31-16,13-3-31 15,13 0 10-15,12 0-21 16,7 0 11-16,0 0-45 16,18 0-6-16,17 0-15 15,15-7 40-15,10 1-49 16,9-1-49-16,2 2 65 0,5 1-12 15,-3-1 35 1,-1-2 34-16,-7 2 2 0,-5 0 0 16,-10 1 3-16,-9 0 7 15,-10 2 14-15,-8 2-24 16,-12 0 0-16,-5 0 11 16,-6 0 36-16,0 0 0 15,0 8-34-15,0 16-13 16,-8 14 51-16,-3 14-23 15,3 15-9-15,4 9 15 16,4 6-12-16,0 0 1 16,7-5-23-16,15-10 13 0,1-6-8 15,1-13-5 1,-4-11 0-16,-2-11 7 0,-7-6-7 16,-2-13 1-16,-4-2-1 15,-5-5 2-15,0 0-16 16,-14 0-52-16,-11-3-326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34:14.374"/>
    </inkml:context>
    <inkml:brush xml:id="br0">
      <inkml:brushProperty name="width" value="0.05292" units="cm"/>
      <inkml:brushProperty name="height" value="0.05292" units="cm"/>
      <inkml:brushProperty name="color" value="#FF0000"/>
    </inkml:brush>
  </inkml:definitions>
  <inkml:trace contextRef="#ctx0" brushRef="#br0">26060 12735 1020 0,'0'0'188'0,"0"0"-112"16,0 0-54-16,0 0 133 15,0 0-30-15,-129-55-1 16,112 46-35-16,-1-1-65 16,-3 3-23-16,-3-2 45 15,-10 3-45-15,-8 4 6 16,-14 2-7-16,-13 0 0 16,-26 0-2-16,-30 22 27 0,2 2-25 15,12-2 0-15,13-1 2 16,21-8 31-16,-2 3-14 15,-4 1-10-15,14-2 16 16,11-1-16-16,11-1 0 16,11-2-9-16,12-1-12 15,11-2-11-15,6-1 17 16,4 1-41-16,3 1 35 16,0 3-8-16,3 5 19 15,15-1 1-15,6 2 0 16,8 0-3-16,9-2 3 15,9 2 0-15,6-3 1 0,6 0 14 16,3-1-15-16,3 0 0 16,4-4 0-16,4 2 7 15,4-2-7-15,7 0 0 16,3-2-1-16,8 0 9 16,2-5-3-16,5 2-5 15,-1-1 0-15,4-4-10 16,-4 0 11-16,0 0-1 15,-1 0 0-15,-5 0 9 16,-4-4-5-16,-5-4-4 16,-8 2 1-16,-8-2-3 15,-7-1 2-15,-7 2 0 16,-10-3-1-16,-7 0 2 0,-9 0 1 16,-8 1-2-16,-7 0 0 15,-5-2 13-15,-6-1-12 16,-2-1 6-16,-3-3-7 15,-2-2-15-15,0-2 14 16,-14-2-5-16,-13-3 6 16,-6 1-9-16,-9 2 10 15,-5 1-1-15,-6 1 0 16,-3 3 10-16,-2 5 3 16,2 3-13-16,7 4-3 15,7 1 3-15,11 4 1 16,8 0-1-16,10 0-21 15,9 0-46-15,4 0 4 16,0 4-15-16,17 8 47 16,16 0 30-16,15 0-13 0,10-2 4 15,8-2-6-15,5-1-41 16,1-3 57-16,-5-1-45 16,-5 1 7-16,-10-1 28 15,-12-1-12-15,-13 0 15 16,-12-2 5-16,-9 0 2 15,-3 1 54-15,-3-1 33 16,0 0-42-16,0 2-21 16,0 2-23-16,0 4-2 15,0 10 1-15,0 8 0 16,0 15 42-16,2 11-36 16,-2 12 35-16,0 26 20 0,0 28-43 15,0-5 42-15,0-6-34 16,0 0-11-16,0-3 32 15,0 34-32-15,0 16 36 16,0-11-7-16,0-12-44 16,7-15 55-16,-1-19-48 15,-1-17-7-15,-1-16 22 16,1-6-16-16,2 4-3 16,-3 6-3-16,3 3 13 15,-3-13 12-15,2-10-25 16,0-10 0-16,-4-8 1 15,2-16 1-15,-4-5-4 16,0-2-12-16,0-7-75 0,-6-7-24 16,-19-25-165-1,-6-8-660-15</inkml:trace>
  <inkml:trace contextRef="#ctx0" brushRef="#br0" timeOffset="888.97">24930 12951 899 0,'0'0'170'0,"0"0"-99"15,0 0-61-15,0 0 8 16,0 0-8-16,0 0 62 16,0 0-23-16,-69-55 8 15,67 50-31-15,2 2-4 0,0-2 33 16,0 0-33-16,0 1-3 15,0-1 20-15,0 1-3 16,0 3 17-16,-2-1-4 16,2 2-27-16,0 0 9 15,-2 0-31-15,0 3-16 16,-6 22 15-16,-3 17 1 16,-6 34 48-16,-8 40-7 15,-1 39 13-15,-3 7 25 16,8-10-54-16,6-19 6 15,5-31 14-15,6 2-19 16,4-2 46-16,0 1-44 16,0-15-20-16,0-12 28 15,0-13-35-15,0 10-1 16,0 30 0-16,0 25 12 0,0-1 14 16,0-34-26-16,0-28 0 15,0-30 3-15,0-3-1 16,0-3 3-16,0-3-5 15,0-12 0-15,0-6-5 16,0-4 5-16,0 0-25 16,0-4-59-16,-13 0-87 15,-3-18-52-15,-1-8-299 0</inkml:trace>
  <inkml:trace contextRef="#ctx0" brushRef="#br0" timeOffset="1264.97">24359 14895 894 0,'0'0'406'0,"0"0"-313"16,0 0-91-16,0 0 9 16,0 0 31-16,0 0 41 15,0 0-41-15,-21-3-13 16,50 3 95-16,15-4-52 16,18 3-14-16,32-9-6 15,36 2-36-15,39-8 22 16,20 0-17-16,8 0-20 15,-2 2 25-15,-8 5-17 16,1 1 12-16,-5 6-9 16,-4-2-3-16,-13 4 28 15,-10 0-20-15,-13 0-8 0,-27 0 34 16,-29 0-37 0,-22 0 0-16,-12 0-6 0,2 0 10 15,-3-1 15-15,-2-2-18 16,-15-1-5-16,-12 3 48 15,-11-2-34-15,-3 1 8 16,-5 2-18-16,-4 0 9 16,0 0-9-16,0-4-6 15,0 0-24-15,-52-14-23 16,2 0-261-16,-14-10-632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07:33.360"/>
    </inkml:context>
    <inkml:brush xml:id="br0">
      <inkml:brushProperty name="width" value="0.05292" units="cm"/>
      <inkml:brushProperty name="height" value="0.05292" units="cm"/>
      <inkml:brushProperty name="color" value="#FF0000"/>
    </inkml:brush>
  </inkml:definitions>
  <inkml:trace contextRef="#ctx0" brushRef="#br0">2294 6249 217 0,'0'0'147'0,"0"0"-87"16,0 0 50-16,0 0-13 16,0 0 70-16,0 0-41 0,0-53-58 15,0 45-5-15,0 2 27 16,0 0-6-16,2 1-35 16,0 2 16-16,-2-1-17 15,2-1 32-15,-2 3-15 16,2 2-22-16,-2 0 24 15,3 0-54-15,-1 0 3 16,-2 0-16-16,2 0 1 16,4 0-8-16,2 0 7 15,5 9 0-15,2 1 3 16,7 5 3-16,1-3-5 16,2 1-1-16,1 0 15 0,-2-2-11 15,-1-1-4-15,-5-2 0 16,-3 0 4-16,-3-2-4 15,-8-3 0-15,0 0-7 16,-4-1 17-16,0-2-10 16,0 2 7-16,0-2-6 15,0 0 30-15,0 2-17 16,0-2 2-16,0 0-5 16,0 0-3-16,0 0 3 15,-4 0 6-15,-12 0-16 16,-1 0 43-16,-8 0-44 15,-2-9 26-15,-2-2 8 16,-2-1-25-16,-4-2 32 0,1 0 0 16,1-2-27-1,4-1 35-15,2 4-21 0,9-1-9 16,3 4 24-16,3 1-42 16,5 0 32-16,3 1-21 15,2 2-5-15,0 2 24 16,0-1-31-16,-1 3 0 15,3-1 21-15,-2-1-19 16,0-1 23-16,-3 2-25 16,3-6 1-16,0 1 30 15,-1-1-19-15,3-6-11 16,0-4 10-16,0-8-4 16,5-4 9-16,17-13-16 15,14-11 0-15,13-7-9 16,16-6 9-16,15-6-1 15,12-2-5-15,10 2-31 0,7 9-2 16,-2 9-48-16,20-2-53 16,-31 14-177-16,-24 9-808 0</inkml:trace>
  <inkml:trace contextRef="#ctx0" brushRef="#br0" timeOffset="43553.97">2344 11358 1060 0,'0'0'165'0,"0"0"-148"15,0 0 12-15,0 0 6 16,0 0 1-16,0 0-27 15,27 0 1-15,-6 0-7 16,-2 0-3-16,-1 0 0 16,-5 0 13-16,1 0 13 0,-5 0 4 15,-1 3-5-15,2 1-19 16,-4 3 11-16,1-3 5 16,-3 1-10-16,4 2 27 15,-4-2-22-15,0 0 4 16,-2-2 1-16,1 0-14 15,-1-2 5-15,0 1-13 16,-2-2 0-16,2 3 15 16,-2-3-15-16,0 0 0 15,0 0 6-15,0 0-4 16,0 2 1-16,0-2-3 16,2 2 0-16,0 0 2 0,-2-2-2 15,3 2 0-15,-3-2-2 16,3 1 4-16,-3-1-1 15,0 0-1-15,2 0 0 16,-2 0 3-16,2 0-3 16,-2 0 0-16,0 0 36 15,0 0-27-15,0 0 12 16,0 0 30-16,0 0 19 16,0 0 16-16,0 0-46 15,0 0 3-15,-7 0 5 16,-4 0-40-16,-6-3 12 15,-6-6-10-15,-8 0-10 16,-5-3 42-16,-4-1-42 0,0 0 10 16,0 0 42-1,3-1-7-15,4 2-5 0,4-2-19 16,3 3-12-16,8 0 29 16,2 1-14-16,7 0-9 15,1 0-4-15,3 1-10 16,1-2 2-16,1-3-3 15,1 0 0-15,0-4-1 16,2-3 1-16,0-11-9 16,0-7-6-16,22-14-6 15,25-29 20-15,47-29-20 16,60-30-16-16,39-9-2 16,19 3-14-16,-50 45-150 15,-50 30-384-15</inkml:trace>
  <inkml:trace contextRef="#ctx0" brushRef="#br0" timeOffset="90739.97">2205 14714 576 0,'0'0'322'0,"0"0"-221"15,0 0-60-15,0 0 105 16,0 0-39-16,0 0-47 15,-8-6-2-15,8 6-16 16,0 0 20-16,0 0-20 16,0 0-18-16,0 0 6 15,0 0-7-15,0 0 4 16,0 0 6-16,2 0-24 16,6 0 10-16,-2 4 7 15,7 4 27-15,1 6 8 16,3 4-30-16,1-4 4 15,3 4-3-15,0 0-30 16,2 1 27-16,2-1-20 16,-3 0-7-16,-2-5 8 0,-2 4-10 15,-3-9 2 1,-3 1-2-16,-6-4 6 16,-4-3-11-16,-2 0 5 0,0-2 0 15,0 0 14-15,0 0-14 16,0 0 6-16,0 0 0 15,0 0 6-15,0 0-3 16,0 0-2-16,0 0 14 16,-2 0 10-16,-14-4-14 15,-3-10-8-15,-8-2 4 16,-4-5-11-16,-3 4 16 16,-1-3-18-16,-4-1 1 0,4 4 19 15,1 0 2-15,5 0-11 16,3 0 8-16,6 3-12 15,4 0 23-15,5 1-30 16,2 2 0-16,4-1 24 16,1-2-14-16,4 2-4 15,0-2-6-15,0 0 8 16,0-4 8-16,0-3-15 16,16-2 0-16,8-12 25 15,19-6-18-15,32-27-8 16,45-21 0-16,48-13-4 15,19-8 2-15,2 9-47 16,-27 17-90-16,-56 22-197 16,-35 14-738-16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10:48.746"/>
    </inkml:context>
    <inkml:brush xml:id="br0">
      <inkml:brushProperty name="width" value="0.05292" units="cm"/>
      <inkml:brushProperty name="height" value="0.05292" units="cm"/>
      <inkml:brushProperty name="color" value="#FF0000"/>
    </inkml:brush>
  </inkml:definitions>
  <inkml:trace contextRef="#ctx0" brushRef="#br0">21410 12434 618 0,'0'0'138'16,"0"0"-73"-16,0 0-42 15,0 0 103-15,0 0 13 16,0 0-65-16,-4-63-21 0,4 52-8 16,0 5-26-16,0 3 42 15,0-2 3-15,0 5-8 16,0-2 23-16,0 2-43 15,0 0-10-15,0 0-11 16,-7 0-9-16,-3 0 11 16,-4 0-17-16,-1 0 0 15,-4 0 14-15,-1 0-13 16,-2 0 9-16,0-2 1 16,-1-1-4-16,1 1 12 15,0-3-2-15,2 1-16 16,2 2 22-16,-2 1-22 15,2-2 6-15,1 1-4 16,1 2 10-16,0 0-3 16,3 0-10-16,2 0 0 15,-3 0-1-15,-1 6 1 16,-1 5 0-16,1 0-1 16,-6 4 7-16,4-2-1 0,-3 1-5 15,-1 0 0-15,4 0-6 16,-1 0 6-16,5-2 0 15,-1 1-1-15,1 1 7 16,3-2-3-16,2-1-3 16,-1 3 0-16,2-1-5 15,0 1 5-15,3-1 0 16,-3 3-1-16,3 4 13 16,0-1-18-16,-1 3 6 0,3-2 0 15,-3 0 10-15,1 0-10 16,-1-2-1-16,-1 2 1 15,-1-2 0-15,0 0-3 16,0-2 3-16,1 2 0 16,-3-2 4-16,2 0-4 15,0 1 0-15,1-4 0 16,2 1 6-16,-1-2-1 16,3 0-5-16,0 0 0 15,2 1 9-15,0-1-9 16,0-1 0-16,0 4-1 15,0-3 7-15,0 2-2 16,0-2-4-16,0 2 0 16,0 2-1-16,0 0 1 15,0-1 0-15,0 5-6 16,0-3 12-16,0 1 2 16,0 0-8-16,0-1 1 15,0 0 11-15,0 0-11 16,0 0 1-16,0 1 12 15,4-2-13-15,1 3 11 0,-1-2-12 16,2-3 0-16,-1 3 12 16,2-3-12-16,-3 0 1 15,3 0 25-15,-1 0-18 16,4 0 14-16,-1 0-22 16,-3 2 1-16,3-2 8 15,0 0-9-15,-2-2 0 16,1 1 5-16,-1-1-4 15,2 2 3-15,-2-2-4 16,2-3 0-16,-1 2 3 0,2-2-3 16,1-1 0-16,-1 1 11 15,4 4-9-15,1-3 15 16,4 2-17-16,-1-1 9 16,1-2 3-16,2 2-12 15,1-2 0-15,0 1 3 16,0-2 6-16,3 1-8 15,-5-4-1-15,0 1 8 16,-2 1-2-16,-1-3-6 16,-1 1 0-16,0 0 19 15,2-1-19-15,-2-1 9 16,3-1-9-16,0 3 1 16,3-3 11-16,0 1-12 0,2-1 0 15,5 0 3-15,5 1-3 16,-1-1 0-16,6 0 0 15,-2-2 11-15,3 0-11 16,0 0 0-16,3 0 0 16,-1 0 0-16,1 0 1 15,-3 0-1-15,2 0 0 16,1 0 11-16,-1 0-2 16,-1 0-9-16,2 0 0 0,-3 0 2 15,3-2-1 1,-3 0-1-16,0-1 0 0,-3 1 9 15,2 2 2 1,-1-2-11-16,-1 2 0 0,4-1 3 16,-1-1-3-1,0-2 0-15,3-1 0 0,1 0 11 16,-2-6 2-16,3 2-13 16,-1-3 0-16,-3 0 7 15,-6 0-6-15,-1-1-1 16,-7 4 0-16,-1-3 7 15,-4 1 9-15,1-4-16 16,-1 0 1-16,1-1 2 16,-6-4-2-16,3 0-1 15,-1-1 0-15,-4-4 9 16,3 1-3-16,-1-2-6 0,-1-3 0 16,1 0 11-16,-3-3-9 15,-1-4 2-15,-4-3 16 16,-2 1-12-16,-2-4 28 15,-5-2-36-15,0 1 6 16,0 0 0-16,0 2-6 16,0 0 0-16,-14 1 0 15,-1 1 6-15,-4 2 3 16,-2-2-9-16,-4 3 0 16,-2 2 6-16,3 0-6 15,-5 2 0-15,2 0-6 0,-2 1 15 16,-2 2-5-1,-3 0-4-15,-1 3 0 0,-1 2-8 16,-1 2 8 0,-4 2 0-16,1 3-2 15,0 0 11-15,-1 1-12 16,2 0 3-16,-1 2 0 0,-1 2-3 16,-1 0 3-16,-3 0 0 15,-1 0-1-15,-6 0 9 16,-4-1-8-16,1 4 0 15,-3-3 0-15,2 2-3 16,3 3 3-16,1-4 0 16,4 5-7-16,0 0 19 15,2 0-5-15,1 1-7 16,-4 2 0-16,0-1 6 16,-5-1-5-16,1 3-1 15,-2 1 9-15,-1 1-3 0,2 0 2 16,0 0-8-16,1 0 0 15,-2 8-5-15,-3 10 5 16,2 5-26-16,-13 35-40 16,11-11-94-16,13-2-324 0</inkml:trace>
  <inkml:trace contextRef="#ctx0" brushRef="#br0" timeOffset="5203.39">25505 16128 515 0,'0'0'313'15,"0"0"-300"-15,0 0-4 0,0 0 69 16,0 0 59-16,0 0-14 15,0 0-63 1,0 0-23-16,0 0 18 16,0 0-2-16,0 0 22 0,0 0-37 15,0 0-19-15,0 0 23 16,0 0-6-16,0 0 33 16,0 0-4-16,0 0-38 15,0 0-2-15,-2-8-18 16,-4-2-6-16,-3-2 0 15,-1-2 0-15,-3 0-1 16,0-4 1-16,-3 0 11 16,0-4 11-16,1 4-21 15,-1-5 8-15,1 2 15 16,1-2-24-16,1 5 5 16,-3-4-6-16,3 4 1 0,-5 0 5 15,3 0-6-15,-3 1 1 16,3 3-9-16,-2 2 8 15,5-3-6-15,1 3 5 16,-1 2 2-16,3-2 10 16,1 2-11-16,-4-2 0 15,3 2 13-15,-1 1-13 16,0-5 0-16,1 1 4 16,1-1-2-16,-2 0 6 15,1 2-8-15,1-6 0 16,1 4-3-16,0 0 3 15,0 2 0-15,1-2-1 16,-3-4 8-16,2 4-4 16,3 1-3-16,-3-4 0 15,3 0-7-15,-1 3 8 0,3 0-1 16,0-4 0 0,0 4-11-16,-1-4 11 0,1 4 0 15,2 2 0-15,0-3 0 16,0 2 0-16,0 0-8 15,0 1 7-15,0-5 2 16,0 3 5-16,0-1-6 16,0-1-6-16,0 1 6 15,0 0 0-15,0 0-10 16,2 1 9-16,-2 1 2 16,0-1-1-16,3 5 0 15,-3 0 0-15,0-3 0 16,2 2 0-16,0 2-7 15,0 3 7-15,1-6-7 16,-1 3-1-16,0 4 7 0,0-2-1 16,-2 2 1-16,0 0 1 15,2 4-1-15,-2-4 1 16,0 0 1-16,0 4 2 16,0 0-3-16,0 0 0 15,0 0-2-15,0 0 4 16,0 0 4-16,0 0 8 15,0 0-12-15,0 0 18 16,-4 0-5-16,-12 8-14 16,-1 6 49-16,-6 4-32 15,-4-4-5-15,2 4 23 16,2 1-25-16,-2-3 5 0,5-2-16 16,5-5 1-1,1 3 14-15,5-7-15 0,2-3 0 16,3 0 4-16,1 0-3 15,3-2-1-15,0 0 0 16,0 0-16-16,0 0 10 16,3 0-16-16,12-6-11 15,8-8 4-15,2 2-46 16,4-6 12-16,-4 1-9 16,2 2 5-16,-2-3 58 15,-2 5 8-15,-1-5-6 16,-2 4 7-16,-2 2 0 15,-3 3 2-15,-3 0-1 0,-4 3 5 16,-1 4 15 0,-3 0-13-16,-2 2 1 0,-2 0 22 15,3 0-22-15,0 0 7 16,1 0-13-16,2 0 13 16,5 0-13-16,1 7-3 15,3 5 8-15,3 0-3 16,5 1-4-16,3 5-1 15,3 2 8-15,2 1 0 16,2-1 7-16,-1 0-14 16,-4-5 11-16,-1 1 30 15,-4-5-30-15,-3 1 10 16,-7-8-2-16,-1 2-9 16,-8-2 31-16,-2-4-16 0,-2 0 11 15,0 0 13-15,0 0-41 16,0 0-8-16,0 0-1 15,-11 0-72-15,-7 0-174 16,-6 0-412-16</inkml:trace>
  <inkml:trace contextRef="#ctx0" brushRef="#br0" timeOffset="6689.96">24699 16332 468 0,'0'0'724'16,"0"0"-598"-16,0 0-72 16,0 0 68-16,0 0 63 15,0 0-32-15,0 0-86 16,19-25-8-16,-17 25-39 16,4 4-12-16,-2 14 44 15,3 6-36-15,-3 10 11 0,0 6-1 16,-4 2-25-1,0 6 39-15,0 1-38 16,0-8-1-16,0-1 13 16,0-5-13-16,0-8-1 0,0-5 0 15,0-8-44-15,0-1 2 16,-2-9-81-16,0 1-19 16,-2-5 53-16,-1 0 2 15,1-5-44-15,-1-13-24 16,2-8 73-16,3-6 75 15,0-9 7-15,0-3 0 16,0-3 26-16,10-4-2 16,-3 3 24-16,1 8 15 15,-3 3-5-15,2 5 26 16,-3 15-40-16,3-1-17 16,-1 5 21-16,3 5-30 15,0 6-11-15,0 2-7 0,2 0 2 16,5 0-1-16,-1 7-1 15,3 9 0-15,3 2 1 16,-6 1-1-16,1 3 0 16,-5 0 5-16,-5 1-4 15,-4-7 23-15,-2 2-18 16,0-5-5-16,-2 2 35 16,-11-1-14-16,-5-2 3 15,-1-2-1-15,-2-3-23 16,1-2 21-16,7-3-22 15,1 0-1-15,6 0-8 16,6-2-13-16,0 4-13 16,0-4-21-16,13 5-3 0,14 2 58 15,7 3 0-15,5 4-5 16,3 2-7-16,1 9 13 16,-7-4-5-16,-7 2 4 15,-9 3 2-15,-7-4 4 16,-8-5-5-16,-5 2 0 15,0-6 35-15,-21 1 12 16,-7-5 20-16,-11-1 6 16,-5-8-13-16,-3 0-1 15,1 0-37-15,-1 0-15 0,5 0 9 16,6-5-16-16,9-7 1 16,9 3-2-1,12-4-19-15,6-1-72 16,10 1-77-16,53-6-15 0,-3 6-39 15,0 0-297-15</inkml:trace>
  <inkml:trace contextRef="#ctx0" brushRef="#br0" timeOffset="7702.23">25499 16520 500 0,'0'0'871'0,"0"0"-736"16,0 0-114-16,0 0 81 15,0 0 30-15,-129-70-13 16,98 70-30-16,-1 0-51 16,6 0-12-16,3 17-25 15,3 3 0-15,5 6 11 0,1 1-10 16,5-1-2-16,5 6 0 16,1-11 1-16,3 1-1 15,0-7 0-15,0-6-10 16,9-1 10-16,5-4-24 15,1-4 8-15,3 0 2 16,2-4-15-16,0-10 16 16,-2-4 5-16,-2 1 3 15,-3-2 4-15,-2 1 1 16,-6 10 0-16,-1 0 30 16,-2 8-4-16,-2 0 4 0,0 0-30 15,2 0 7 1,1 15-2-16,4 4-3 0,-1 0-2 15,5 4 13-15,1-5-12 16,1 0-1-16,3-6 0 16,3-3-9-16,4-8 9 15,2-1-47-15,4 0-35 16,4-10-7-16,2-12-35 16,-1-4 51-16,1 3 44 15,-4-3 29-15,-2 7 0 16,-4 6 16-16,-2 4 11 15,-8 9 29-15,-1 0-23 16,-4 9 5-16,-5 8 11 16,-5 5-16-16,0 2 27 0,0 3-38 15,-22-6-3 1,-7-3 25-16,-7 1-35 16,-6-5 10-16,-2-6-14 0,1 0 6 15,1-8 4-15,8 0-15 16,8 0 0-16,7 0 16 15,11-8-15-15,8-2-2 16,0 2 0-16,13-6-28 16,21 1 27-16,12-1-12 15,12 7-9-15,7-7 21 16,4 3-52-16,0 3 16 16,-2-2 23-16,-2 2-11 15,-5-4 24-15,-6 3-21 0,-10-6-6 16,-11 3 28-16,-8 2-25 15,-11-4 25-15,-8-2 1 16,-6 2 14-16,0 5 34 16,-16-4-2-16,-7 5-8 15,0 6 15-15,-2 2-24 16,0 0 0-16,3 0 2 16,0 18-30-16,2 4 30 15,4 7-25-15,3 3-5 16,6 6 4-16,3-3 1 15,4 1-5-15,0-5 2 16,15-4 9-16,10-1 0 16,10-7-12-16,5-9 1 0,5-2-1 15,-3-8 0-15,1 0-5 16,-10 0 4-16,-6-8 2 16,-5-6 7-1,-8-4-8-15,-6 4 0 0,-5-4-11 16,-3-5-48-16,-7 7-182 15,-11 2-344-15</inkml:trace>
  <inkml:trace contextRef="#ctx0" brushRef="#br0" timeOffset="8612.19">26384 16687 963 0,'0'0'619'0,"0"0"-588"15,0 0-1-15,0 0-17 16,0 0 57-16,0 0-15 16,0 0-55-16,122 0 0 15,-57 0-10-15,5-4 9 0,-4 3-7 16,-1 1-2-1,-9 0-82-15,-14-5-5 0,-13 1-63 16,-15-4-82 0,-14 2-311-16</inkml:trace>
  <inkml:trace contextRef="#ctx0" brushRef="#br0" timeOffset="8844.33">26600 16540 1092 0,'0'0'389'0,"0"0"-292"16,0 0-84-16,0 0 45 15,0 0 74-15,0 0-20 16,0 0-7-16,70 123-59 0,-62-91-27 16,-3-1 24-1,-1 1-28-15,-2-4-5 0,0-3-6 16,2-2 5-1,2-5-18-15,2-4-29 0,10-11-116 16,0 2-87-16,0-5-137 16</inkml:trace>
  <inkml:trace contextRef="#ctx0" brushRef="#br0" timeOffset="9166.33">27220 16092 1139 0,'0'0'389'16,"0"0"-287"-16,0 0-89 0,0 0 57 16,0 0 6-16,0 0 0 15,0 0 17-15,-45 134-44 16,45-79-1-16,0 7-11 15,0-1-23-15,0-3 29 16,0 0-42-16,0-7 0 16,0-3 12-16,0-8-12 15,0-8-2-15,0-5-13 16,4-5-76-16,6-4-55 16,9-9-98-16,2-4-42 15,-3-5-371-15</inkml:trace>
  <inkml:trace contextRef="#ctx0" brushRef="#br0" timeOffset="9371.33">27447 16619 950 0,'0'0'320'0,"0"0"-206"15,0 0-69-15,0 0 95 16,0 0 82-16,0 0-94 16,0 0-76-16,16-26-23 15,-16 45-16-15,0 6 21 16,0 3-9-16,-2 2-24 15,-3-4 19-15,0-3-20 16,3-5 0-16,0-4-1 16,2-14-75-16,-2 0-170 15,0 0-294-15</inkml:trace>
  <inkml:trace contextRef="#ctx0" brushRef="#br0" timeOffset="9499.33">27590 16244 1348 0,'0'0'44'0,"0"0"-44"16,0 0-97-16,0 0 76 15,0 0 0-15,0 0-110 16,0 0-613-16</inkml:trace>
  <inkml:trace contextRef="#ctx0" brushRef="#br0" timeOffset="10254.33">27605 16579 1478 0,'0'0'152'15,"0"0"-145"-15,0 0-7 16,0 0 49-16,0 0 35 16,0 0-17-16,0 0-31 15,25 107-12-15,-23-89-23 16,0-4 18-16,-2-6-19 15,2 2 0-15,-2-6-3 16,2-4 3-16,4 0 0 16,4 0-22-16,9-4-22 15,4-11 13-15,6-7-40 16,3-4-20-16,-1-2 62 16,-4 2 16-16,-5 5 13 0,-1 2 44 15,-11 6 24-15,-1 13 54 16,-7-5-52-16,0 5-35 15,-2 0 6-15,3 10-31 16,0 5 7-16,-1 4-5 16,2 0-6-16,0-2 7 15,1 1-13-15,1-7 0 16,2-4-10-16,0-7 1 16,3 0-53-16,5 0 18 15,-1-4-43-15,3-13-5 16,0-2 27-16,-2-3 46 15,-3 5 18-15,-4 5 2 0,-2 1 44 16,-3 11 36 0,-2 0-20-16,0 0-10 0,1 0-51 15,-1 8 1-15,3 7 32 16,2-1-25-16,3 3-2 16,4-1 5-16,6-2-9 15,4-3 1-15,8-8-3 16,3 1-60-16,1-4-11 15,2 0-35-15,-4-7-5 16,-3-12-4-16,-10-8-13 16,-5 4 53-16,-9-3 60 15,-5 5 15-15,-2-2 127 16,0 9 24-16,0 5 10 16,-2 4 22-16,0 5-110 15,2 0-25-15,-3 0-48 0,3 17 1 16,-2 10 30-16,2 1-16 15,0 2 1-15,0-2 8 16,0-5-17-16,0-2 12 16,0-3-19-16,5-4-10 15,-3-2 9-15,2-12-77 16,-2 0-173-16,1 0-119 0</inkml:trace>
  <inkml:trace contextRef="#ctx0" brushRef="#br0" timeOffset="10420.34">28520 16174 1458 0,'0'0'587'15,"0"0"-587"-15,0 0-37 16,0 0 36-16,0 0-7 16,0 0-113-16,0 0-77 15,13 22-203-15</inkml:trace>
  <inkml:trace contextRef="#ctx0" brushRef="#br0" timeOffset="10717.24">28726 16070 1467 0,'0'0'240'0,"0"0"-201"0,0 0-2 15,0 0 14-15,0 0 103 16,8 121-47-16,-8-68-56 16,0 10 1-16,0-1-23 15,0-4-8-15,0-4 25 16,0 0-36-16,-6-6 1 16,2-7-11-16,0-6 1 15,0-3 1-15,1-9-2 16,-1-6-52-16,0-4-37 15,-8-13-141-15,1 0-147 16,-1 0-651-16</inkml:trace>
  <inkml:trace contextRef="#ctx0" brushRef="#br0" timeOffset="10939.23">28684 16487 1662 0,'0'0'342'16,"0"0"-276"-16,0 0-57 15,0 0 32-15,0 0 15 16,0 0-48-16,0 0 20 16,100-6-28-16,-68 10 0 15,-1 0 33-15,4 2-20 16,-4-6-4-16,2 4-9 16,-10-4 10-16,-4 0-3 15,-7 0-7-15,-4 0 0 16,-8 0-9-16,0-8-40 0,-5-2-137 15,-13-9-501-15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12:21.008"/>
    </inkml:context>
    <inkml:brush xml:id="br0">
      <inkml:brushProperty name="width" value="0.05292" units="cm"/>
      <inkml:brushProperty name="height" value="0.05292" units="cm"/>
      <inkml:brushProperty name="color" value="#FF0000"/>
    </inkml:brush>
  </inkml:definitions>
  <inkml:trace contextRef="#ctx0" brushRef="#br0">28120 12388 462 0,'0'0'558'0,"0"0"-482"16,0 0-74-16,0 0 14 15,0 0 34-15,0 0 14 16,0 0-39-16,0 0-15 15,0 0 19-15,0 0-8 16,0 0 24-16,0 0-7 16,0 0-18-16,0 0 40 0,0 0-19 15,0 0-18-15,0 0 15 16,0 0-24 0,0 0 4-16,0 0-4 15,0 0-5-15,0 0 8 0,0 0-9 16,0 2-7-16,0-2 18 15,10 5-12-15,5-3 7 16,7 3-6-16,12 2-8 16,10 0 25-16,12-1-17 15,8 2-7-15,12 1 22 16,11-4-22-16,5 1-1 16,4 1 0-16,1-4-20 15,3 4 19-15,4-3-29 16,-4 0-2-16,3-3 21 15,-5 3-38-15,-1 1 7 16,-1-3 26-16,0 0 8 16,-5 1 7-16,3-1 1 0,-3 1 0 15,-2 1 2 1,1-2-2-16,-5-1-1 0,-3 1 1 16,-11 0 1-1,-6-2 27-15,-14 0-6 0,-13 3 1 16,-13-3 24-16,-11 0-30 15,-8 0-2-15,-6 0-8 16,0 0-4-16,0 0 19 16,0 2-22-16,-10 1-50 15,-19 3-30-15,0-2-152 16,-4-4-798-16</inkml:trace>
  <inkml:trace contextRef="#ctx0" brushRef="#br0" timeOffset="769.22">28156 12552 186 0,'0'0'751'0,"0"0"-575"16,0 0-114-16,0 0 24 15,0 0 17-15,0 0-51 16,0 0-20-16,-5-5-3 0,5 5 6 15,0 0 35-15,0-2-15 16,0 2-25-16,0 0-2 16,0 0-15-16,12 0 22 15,5 0-13-15,12 0-21 16,14 0 24-16,15 0-15 16,13 5-9-16,14 6 26 15,24 1-27-15,27 4 2 16,22 2-2-16,-13 0 3 15,-26-4-5-15,-34-4 2 16,-17-2-29-16,14 0 28 16,13 2-27-16,11 0 21 0,-1 0 6 15,-2-2 1-15,-3-2 4 16,-7 0-4-16,-1 0 0 16,-10-1 16-16,-9 0-8 15,-9 2 6-15,-11-4-3 16,-10 2-11-16,-10-4 34 15,-8 1-3-15,-10-2-8 16,-7 0 34-16,-2 2-32 16,-6-2 8-16,0 0-27 15,0 0-4-15,0 0 10 16,0 0-12-16,0 2-37 16,0-2-23-16,0 0-96 15,-4 0-82-15,-6 0-392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13:09.110"/>
    </inkml:context>
    <inkml:brush xml:id="br0">
      <inkml:brushProperty name="width" value="0.05292" units="cm"/>
      <inkml:brushProperty name="height" value="0.05292" units="cm"/>
      <inkml:brushProperty name="color" value="#FF0000"/>
    </inkml:brush>
  </inkml:definitions>
  <inkml:trace contextRef="#ctx0" brushRef="#br0">8916 5967 658 0,'0'0'200'0,"0"0"-139"16,0 0-48-16,0 0 9 16,0 0 18-16,0 0 21 15,0-64 10-15,0 56-5 16,0-1-19-16,0 2 9 16,0-1 27-16,3 2-31 0,-3 2-10 15,0 0-11 1,0 1-1-16,0 3 30 0,0 0-30 15,0 0 8 1,2 0-38-16,-2 7 13 0,0 15 12 16,0 12 42-1,0 8-5-15,0 5-13 0,0 2-28 16,0 2 8 0,0-3-24-16,0-4 3 0,-2-4 15 15,-1-6-23-15,1-4 0 16,-2-8-1-16,1-4 7 15,-2-4-15-15,3-3-29 16,0-6-125-16,2-5 66 16,0 0-161-16,0-16-304 0</inkml:trace>
  <inkml:trace contextRef="#ctx0" brushRef="#br0" timeOffset="1247.02">9393 6067 514 0,'0'0'366'0,"0"0"-249"15,0 0-75 1,0 0-16-16,0 0-13 0,0 0 51 16,0 0-51-16,-60-15-12 15,55 15 11-15,3 0-11 16,0 0 5-1,2 0-6-15,0 0 1 0,0 0 9 16,0 0-10 0,0 0 0-16,0 0 29 15,0 0-28-15,0 0 15 16,0 0-16-16,0 0 6 16,0 0 1-16,0 0-7 0,0 0 0 15,0 0 38-15,-2 0-7 16,0 0 4-16,-3 0 4 15,-1 0-25-15,-6 3 28 0,-1 6-8 16,-3 1 4 0,-1 2 21-16,-4 1-27 0,1 4 8 15,1 0-1 1,0 2-23-16,4 0 29 0,1 1-45 16,6-1 9-16,-1-3-2 15,4 2-6 1,3-1-1-16,2 0 0 0,0 0 1 15,0-2 5-15,16-3-6 16,6-4-29-16,7-4 16 16,7-4-27-16,4 0 13 15,-1-10 6-15,2-10-18 16,-5-6 39-16,-5-6-7 16,-11 0 7-16,-7-2 22 15,-9 2 45-15,-4 4-9 16,0 5 43-16,-2 5-47 15,-8 6 18-15,-2 7-56 16,3 0-16-16,3 3 0 16,1 2-18-16,3 0-98 15,0 0 11-15,2 9-36 16,0 1 22-16,6-2-29 16,17-4-15-16,3-3 40 15,8-1-199-15,2 0 9 0,-3-1 134 16,-2-11 179-16,-8 2 274 15,-8-2 123-15,-6 3-115 16,-4 2-44-16,-5 0-33 16,0 3-64-16,0 3-44 15,-5 1-47-15,-11 0-6 16,-4 0-44-16,1 0-1 16,-4 8-12-16,1 6 13 15,3 0-2-15,9 1-4 16,1 2-3-16,9-3 8 15,0-2-56-15,0-2-67 16,22-2 46-16,4-4 7 16,3 1 0-16,0-2 44 0,-2 1 16 15,-6 1 5-15,-8 4 3 16,-4 3 3-16,-5 1 13 16,-1 8 42-16,-3 5-8 15,0 4-8-15,0 6-10 16,-14 1 5-16,-4-1-23 15,-2-4-10-15,-2-2 31 16,-4-8-11-16,1-4 14 16,-2-9 19-16,0-2-35 15,5-7 9-15,-1 0-22 16,4 0 4-16,3-21-4 16,7-4-6-16,9-8-47 0,0-6-3 15,9-4-46 1,15 1 2-16,7 2 46 0,7 2-1 15,5 6 40-15,3 4-23 16,4 6 9-16,-6 3 22 16,-5 7-8-16,-10 7 9 15,-12 5 0-15,-9 0 0 16,-4 0 3-16,-4 10 17 16,0 8 17-16,0 3 9 15,0 2-2-15,0 0-8 16,0 0-31-16,0-1 5 15,0-4 9-15,0-2-19 16,-4-4 0-16,2-6 9 16,0-2-9-16,-2-4-70 15,2-8-77-15,0-12-498 0</inkml:trace>
  <inkml:trace contextRef="#ctx0" brushRef="#br0" timeOffset="1389.72">9861 5979 1565 0,'0'0'318'16,"0"0"-313"-16,0 0 14 16,0 0-16-16,0 0-3 15,0 0-191-15,0 0 56 16,13 42-50-16,-13-20-342 0</inkml:trace>
  <inkml:trace contextRef="#ctx0" brushRef="#br0" timeOffset="2219.84">10189 6133 1026 0,'0'0'541'0,"0"0"-497"15,0 0-30-15,0 0 78 16,0 0 61-16,0 0-47 16,0 0-84-16,-51-5-13 0,24 5 12 15,0 2-15 1,-2 10 31-16,2 3-37 0,6 6 0 15,2 1-12-15,9 2 12 16,5 1 0-16,5-2 0 16,0 0-17-16,5-4 15 15,14-3-52-15,8-5-40 16,2-7 18-16,4-4-20 16,3 0 3-16,0-19 36 15,-3-5-26-15,-1 0 70 16,-8-2-6-16,-9 3 19 15,-4 0 73-15,-5 8 10 16,-6 4-2-16,0 5 39 16,0 3-40-16,0 3 8 15,0 0-86-15,0 0 5 16,0 0-14-16,0 5-8 16,0 10 14-16,0 0-15 0,0 1 32 15,0-2-11-15,0 0-5 16,0-3 0-16,0-6-22 15,2-1 20-15,2-4-37 16,5 0 28-16,1 0 3 16,9-16-1-16,5-9 9 15,8-4-53-15,1-7 22 16,0-3-74-16,1 0 19 0,-3-1 48 16,-4 1 3-1,-7 6 34-15,-5 0 1 0,-7 1 0 16,-8 4 33-16,0 1 14 15,0 4-14-15,-4 1 31 16,-4 6-8-16,-3 5 8 16,5 4-7-16,-2 5-14 15,2 2 14 1,1 0-57-16,-3 4-19 16,-2 18 18-16,-1 7-8 0,0 6 8 15,0 5 1-15,0 6 0 16,2 0 36-16,2 0-29 15,0-1-6-15,5-3 18 16,0-4-12-16,2-4 15 16,0-5-22-16,0 0 3 15,0-5 6-15,0-4-9 16,4-6 0-16,3-2 4 16,0-2-3-16,0-2 4 0,1-1-5 15,3-4 0-15,1 1-16 16,-1-1 0-16,5-3-84 15,-3 0-169-15,-7-10-812 0</inkml:trace>
  <inkml:trace contextRef="#ctx0" brushRef="#br0" timeOffset="2311.62">10726 6264 1517 0,'0'0'0'0,"0"0"-459"0</inkml:trace>
  <inkml:trace contextRef="#ctx0" brushRef="#br0" timeOffset="4105.56">8379 6858 39 0,'0'0'755'0,"0"0"-603"16,0 0-113-16,0 0-22 15,0 0 41-15,0 0 22 16,0 0-40-16,-7-53-17 15,10 46 2-15,1-2 53 16,0 2-39-16,-2 0-11 0,-2 2 39 16,2-1-25-16,-2 1 7 15,0 0-2-15,0-2-20 16,0 3 2-16,0 1 6 16,0-2-33-16,0 3 47 15,0 0-9-15,0 2-7 16,0 0 3-16,-2 0-26 15,-4 0 9-15,-3 7-19 16,-5 11 0-16,-1 4 20 16,-1 3-20-16,3 4 0 15,1-3 1-15,4-1 8 0,3-1-3 16,3-3-6-16,2-5 0 16,0-4-6-16,0-3 6 15,0-2-18-15,7-5-8 16,1-2-10-16,6 0 25 15,4-4-2-15,4-13-3 16,-1-6 4-16,-4-1 12 16,-5-2-1-16,-4 2 1 15,-6 2 1-15,-2 3 23 16,0 4 24-16,0 3-13 16,-6 2 38-16,-5 3-56 15,-1 6-3-15,2 1-14 16,-4 0-1-16,1 0-48 15,-3 1-36-15,5 12-45 16,0-1-9-16,9-3-91 0,2 0-110 16,0-8-488-16</inkml:trace>
  <inkml:trace contextRef="#ctx0" brushRef="#br0" timeOffset="4684.64">8607 6745 1088 0,'0'0'327'0,"0"0"-230"16,0 0-78-16,0 0 93 16,0 0 5-16,0 0-101 15,0 0-16-15,0 2-1 16,0 12-3-16,-3 4 2 0,-2 3 2 16,-1 1 0-16,2 0-10 15,-1 2 17-15,-1-2-7 16,0 0 0-16,2-4 9 15,0-2-1-15,-1-4-8 16,3-5 0-16,2-2 1 16,-2-5 5-16,0 0 1 15,0 0 17-15,2-17-24 16,0-12 11-16,0-7-11 16,0-5-19-16,11-3-5 15,5 5-13-15,-1 0 28 16,1 5 9-16,1 6 0 15,1 8 0-15,2 4 0 16,-2 6-1-16,0 6-11 16,-3 4 6-16,-4 0-16 0,-1 2 11 15,-6 16 11-15,-4 4 22 16,0 7 2-16,0 2-10 16,0 1 38-16,-14 3-34 15,1-2 7-15,0-2-6 16,2-5-8-16,4-3 14 15,3-2-25-15,4-5 1 16,0-2 8-16,0-2-9 16,11 0 0-16,11-4 11 15,7-2-10-15,4-2 47 16,1-2-26-16,-1-2-15 16,-4 0 33-16,-2 0-40 15,-7 4-1-15,-20 2-50 0,0 0-224 16,-9-1-411-16</inkml:trace>
  <inkml:trace contextRef="#ctx0" brushRef="#br0" timeOffset="10045.84">13753 11361 423 0,'0'0'213'16,"0"0"-138"-16,0 0 5 15,0 0-8-15,0 0 22 16,0 0-41-16,0 0-52 16,-4-40 1-16,4 37 8 15,0-4-9-15,0 3 33 0,-2 1 13 16,-5 0-47-1,2-1 29-15,-4 3-28 16,-1-2 18-16,-4 2 7 0,-4 1-10 16,-4 0 26-16,-3 0-14 15,1 0-11-15,-2 0 37 16,1 0-30-16,0 0 8 16,5 1 6-1,5-1-3-15,5 3-11 0,4-3-5 16,3 0-10-16,3 0 25 15,0 1-34-15,0 2 0 16,12-2-7-16,10 3 14 16,11 1-14-16,8-1 7 15,5 0 0-15,4-1 3 16,6 4-3-16,2-3 0 0,2-1 0 16,2 4 0-16,5-3 0 15,-1 0 0-15,3-3 0 16,3 2 4-1,-3-2-4-15,0-1 0 0,1 0-1 16,-1 0 4-16,-3 0-10 16,3 0 7-16,-2 0-26 15,0 0 25-15,0 0-11 16,0 0 12-16,2-1-2 16,-2 1 2-16,-2 0 0 15,-1 0 0-15,1 0 0 16,-5-3 1-16,2 3-1 15,1-1 0-15,-3-2 3 0,-2 2-3 16,-2-2 2 0,-2 3 11-16,-6-1-12 15,-3 1 20-15,-3 0-12 16,-4 0-3-16,-1 0 36 0,0 0-35 16,-2 0 6-16,1 0 2 15,-1 0-15-15,-1 0 43 16,-3 0-27-16,-2 0 5 15,-2 0 29-15,-5 0-37 16,-1 0 14-16,-4 0-3 16,-3 0-24-16,-5 0 49 15,-5 0-17-15,-4 0-17 0,0 0 24 16,0 0-23 0,0 1-11-16,-13-1-5 15,-12 3-168-15,-6-3-141 0</inkml:trace>
  <inkml:trace contextRef="#ctx0" brushRef="#br0" timeOffset="13231.84">24776 3878 947 0,'0'0'204'15,"0"0"-130"-15,0 0-27 16,0 0 101-16,0 0-29 16,0 0-30-16,0 0-19 15,3-18-6-15,-3 18-27 0,2 0 32 16,-2 0-34-16,0 0-34 16,0 0 14-16,0 15-14 15,0 16-1-15,0 11 50 16,-5 12-28-16,-3 6 15 15,-1-1-34-15,0-5 5 16,2-8 12-16,1-10-20 16,1-6 0-16,1-8 5 15,-1-8 1-15,2-6 4 16,1-4-10-16,0-4-12 16,0 0 2-16,0 0 7 0,-2-18-42 15,-1-10-65-15,3-8 45 16,2-6 64-16,0-6-21 15,0-5-28-15,4 2 50 16,7 0-22-16,7 5-3 16,0 5 2-16,4 12-31 15,1 5 36-15,1 10 10 16,-4 6 8-16,0 5 4 16,-5 3-4-16,-1 0-6 15,-5 8 6-15,-5 11 0 16,-4 6 35-16,0 4-12 15,0 2-2-15,-13 2 34 16,-3-3-20-16,-1-2-26 16,-1-3 7-16,3-5-15 15,1-5 10-15,5-3-11 0,3-6 1 16,6 1 4-16,0-4-5 16,0 4-3-16,2 2 1 15,18 4 4-15,11 1-2 16,7 0 0-16,6-2 1 15,6-2-10-15,-4-2 1 16,1-3-65-16,7-5-24 16,-14 0-116-16,-9-1-141 0</inkml:trace>
  <inkml:trace contextRef="#ctx0" brushRef="#br0" timeOffset="13651.98">25227 4018 1107 0,'0'0'493'16,"0"0"-400"-16,0 0-30 15,0 0 0-15,0 0-34 16,0 0-29 0,0 0-19-16,0 65 19 0,0-30 26 15,0 0-25-15,0-6 26 16,0-6-22-16,-2-5-4 16,0-8 9-16,-1-5-10 15,3-2 0-15,0-3 0 16,0 0 1-16,0-20-1 15,0-10-50-15,15-12 4 16,8-8 40-16,2-3 12 16,2-1-5-16,-3 8 42 0,-2 9 20 15,-4 6 48-15,-5 11-47 16,-3 10 7 0,-6 5 10-16,0 5-53 15,-4 0-27-15,2 5-1 0,3 19-15 16,-1 8 15-16,4 12 0 15,-2 7 6-15,3 0 10 16,-1-1-16-16,4-4-1 16,-3-5 0-16,-1-7-89 15,-8-5-56-15,0-8-156 16,0-11-236-16</inkml:trace>
  <inkml:trace contextRef="#ctx0" brushRef="#br0" timeOffset="14352.59">25156 4081 1460 0,'0'0'253'16,"0"0"-253"-16,0 0 9 0,0 0 14 15,0 0 23-15,122-51-38 16,-66 46 8-16,5 0-16 16,1-1-14-16,-7 0 12 15,-2-2-39-15,-5-2-27 16,-13 0 18-16,-8-3 44 15,-12 4 6-15,-5 4 46 16,-8 0 62-16,-2 5 19 16,0 0-71-16,0 0-37 15,0 14-19-15,-7 12 0 16,-6 11 4-16,-6 4 6 16,6 3-9-16,0-5 16 0,2-6-16 15,2-8 6-15,5-7-7 16,-1-5 1-16,0-6-20 15,5-5 19-15,0-2 0 16,0 0 9-16,0-16-9 16,10-12-23-16,11-7-24 15,8-6-6-15,6-2 25 16,-2 1 5-16,-2 8 23 16,-4 6 38-16,-8 10 6 15,-7 9 25-15,-5 6-24 16,-3 3-44-16,-2 3-2 15,2 20-17-15,-1 11 18 16,1 11 38-16,-2 0-29 0,3 1 4 16,2-5-13-1,-1-7 6-15,5-8 1 0,3-6-7 16,1-10 0-16,3-8-12 16,5-2 11-16,6-15-1 15,6-20-23-15,3-14-37 16,0-7 9-16,-7-2-9 15,-4 6 62-15,-7 12 46 16,-9 14 30-16,-5 10 25 16,-2 12 1-16,-2 4-76 15,-2 4-14-15,0 24-12 16,0 14 0-16,0 8 27 16,0 8-15-16,0-1-2 0,2-6-10 15,9-5 12-15,-1-3-9 16,4-8-3-16,-5-9-88 15,-5-11-163-15,-4-15-948 0</inkml:trace>
  <inkml:trace contextRef="#ctx0" brushRef="#br0" timeOffset="-102495.77">7971 14200 354 0,'0'0'304'0,"0"0"-285"15,0 0 20-15,0 0-39 16,0 0 24-16,0 0 50 16,-2-32-55-16,2 27-19 0,0 1 48 15,0-1 50-15,0 5 9 16,0 0-29-16,0 0-46 15,0 0 22-15,0 0-31 16,0-3-22-16,0 3 25 16,-3 0-24-16,3 0 28 15,0 0 22-15,0 0-25 16,0 0 22-16,0 0-40 16,0 0 7-16,0 0 1 15,0 0-17-15,0 0 0 16,0 0 0-16,0 0-4 15,0 0-5-15,0 0 2 16,8-2-5-16,2 2 12 16,3 0 15-16,3-2 10 0,5 2-25 15,-2 0 0-15,4 0 6 16,1 0-6-16,3 0 0 16,2 0-1-16,2 0 2 15,1 0 1-15,1 0-2 16,0 0 0-16,-1 0 6 15,-3 0-6-15,0 0 0 16,-3 0-1-16,-1 0-20 16,-3 0 20-16,0 0-7 15,1 0 8-15,2 0-2 16,-2 0 2-16,4-2 0 16,4 2 0-16,3 0 1 15,2-3 1-15,2 2-2 0,-1-3-3 16,3-2 1-16,-1 2 2 15,-1-1-5-15,-3 3 3 16,0 1 4-16,-3-3 5 16,-1 2-7-16,0-1-6 15,-2 3-8-15,-2-2 15 16,2 2-2-16,-2 0 1 16,0 0 0-16,2-1 4 15,2 1-4-15,0 0-7 16,2-2 6-16,-1 2 1 15,-3 0 0-15,0 0 0 16,-3 0 0-16,1 0-6 0,0 0 6 16,-1 0 0-16,3 0 10 15,-2 0-10-15,2 0 0 16,0 0-6-16,0 0 6 16,2 0 1-16,-2 0-1 15,5-2 0-15,-1 0 8 16,-2 2-7-16,6-5-1 15,-4 5 0-15,2-3 0 16,1 1 8-16,2 0-8 16,-5 0-2-16,0 2 2 15,-2 0 0-15,2 0 13 16,-2 0-12-16,4-3 0 16,1 3 15-16,-1 0-7 0,3 0-9 15,3 0 0-15,-4 0 6 16,1 0-7-16,-2 0 1 15,2 0 0 1,-2 0 0-16,1 0 0 16,1 0 0-16,5 0-1 0,1 0 2 15,3 0 2-15,2 0-3 16,0 0 1-16,3 0-1 16,-4 0 0-16,4 0 0 15,-4 0-1-15,2 0 2 16,-1 0 1-16,-3 0-2 15,4 0 0-15,-2 0-1 16,2 0 1-16,-1 0 0 0,2 0 0 16,4 0 8-16,1 0-15 15,2 0 9 1,-2-1-2-16,2-2 18 16,-2 2-12-16,-3 1-4 0,1 0-2 15,-3 0 1 1,3 0 2-16,-1 0-3 0,-2 0 1 15,3 0-1-15,-3 0 7 16,-2 0-3-16,1 0-4 16,-4 0 0-16,1 0 22 15,-1 0-20-15,2 0 8 16,3 0 6-16,-2 0-14 16,2 0 6-16,-2 0-8 15,0 0 0-15,0 0 3 16,-2 0-3-16,-2 0 0 15,-1 0-1-15,1 1 8 16,-1 3-7-16,6-1 0 0,-2 1 1 16,1 1-4-16,1-5 3 15,-2 5-5-15,2-5 4 16,-2 4 2-16,4-1 14 16,1-1-15-16,3 1 0 15,-1-1-4-15,3-2 4 16,-2 0 0-16,0 0-2 15,-2 0 4-15,0 0 6 16,-4 0-8-16,2 0 0 16,-3 4-6-16,2-4 6 15,-2 1 0-15,3-1 0 16,1 2 2-16,0 1 5 16,3-1-7-16,0 0 0 0,-2-2 3 15,-4 2-3-15,0-2 0 16,-4 2 0-16,1-2 1 15,1 0 8-15,0 1-9 16,1-1 0-16,0 0 13 16,0 0-13-16,1 0 0 15,-4 0-2-15,1 0 2 16,-3 0-2-16,-1 0 9 16,-3 0-7-16,-4 0 0 15,-3 0 7-15,-2 0-14 16,0 0 7-16,-4 0 0 15,2 0 0-15,-4-1 0 0,0 1 0 16,-2-2-1 0,-2 0 2-16,1 0 4 0,-2 2-5 15,0-2 0-15,-2 2-4 16,2-3 4-16,0 1 0 16,-2 2-2-16,2-1 8 15,-2 1-7-15,2 0 1 16,-2 0 0-16,0 0-3 15,-5 0 3-15,1 0 0 16,-6 0-2-16,-1 0 4 16,-3 0-1-16,-2 0-1 15,1 0 0-15,-3 0-16 16,0 0 16-16,0 0-11 0,0 0 10 16,0 0 2-16,0 0-3 15,0 3 2-15,5 8 0 16,-3 3 30-16,4 4-30 15,-1 4 21-15,1 3-17 16,-1 2 11-16,0 4 9 16,1-2-9-16,-1 0 16 15,1-2 7-15,-2 1-37 16,3-3 21-16,-2-1-19 16,0-1 7-16,-1 0 10 15,-2 1-20-15,0-2 1 16,-2 2 9-16,0 3-9 0,0-6-1 15,0 5 1-15,0 2 15 16,0 1-1-16,0 0-15 16,0-3 0-1,0 1 9-15,0 0 2 0,0-4-8 16,0 0-3-16,0 0 6 16,0-3-6-16,0 0 0 15,2-1 2-15,0 1 2 16,1-3 5-16,-3 1-8 15,0-4-1-15,0 0-3 16,0-2-5-16,0 2 8 16,0-6 0-16,0 2-1 15,0-4 11-15,0 0-9 0,-5 0-1 16,-1-1 0-16,-1-5-6 16,-7 5 15-1,-3-1-9-15,-5-1 12 16,-7 2-11-16,-3-1 21 0,-5-4-22 15,-6 4 0-15,-1 0 11 16,-4-2-11-16,2 2 0 16,-3-4 0-16,-3 4 0 15,-3-4-14-15,-1 0 14 16,-6 0-1-16,0 0-8 16,1 0 12-16,-1 0-3 15,4 0 0-15,0 0 0 16,2 0 8-16,0 0-8 15,5 0 0-15,0 0 7 16,2 0-1-16,0 0-6 16,0 0 0-16,-1 0 1 15,0 0 2-15,-6 0-3 0,-2 0 0 16,0 0 7-16,0 0-6 16,0 0 3-16,0 0-4 15,2 0 0-15,1 2-5 16,-1 0 5-16,0 2 0 15,0 2-1-15,-2-6-1 16,-4 5-4-16,-3 0 3 16,-4-1 3-16,-3 0 6 15,-1 4-6-15,-3-6 1 16,3 2 2-16,0 4 4 16,1-4-3-16,1-2-4 15,0 1 0-15,-1-1 3 16,1 0-2-16,-3-1-1 0,-2 3 0 15,0 1 8-15,-4-1-2 16,0 1-6-16,-1 4 0 16,-3-4-1-16,-1 3 1 15,-2 0 0-15,2-3-1 16,0 1 9-16,6-5-1 16,0 6-7-16,6-7 0 15,-3 4-1-15,5-3 2 16,-2 4-1-16,3-3 0 15,1 4 2-15,3-2 2 16,3-3-4-16,1 3 0 16,2 1-6-16,-3-1 7 0,3-1-1 15,-2-3 0-15,1 5 6 16,3-5-1 0,5 0-5-16,1 2 0 15,4-2-5-15,3 0 7 0,-2 0-2 16,0 0 0-16,1 0 7 15,-6 0-3-15,1 0-4 16,-5 0-1-16,0 0 0 16,-3 0 2-16,-9 0 4 15,-1 0-5-15,-2 0 0 16,-3 0-5-16,5 0 5 16,5 0 0-16,3 0-1 15,6-2 2-15,-1 2 8 0,0-5-9 16,5 2 1-1,-3 3 5-15,5-6-6 16,3 2 0-16,-2 0 15 16,4 0-14-16,-1 0 15 0,1 0-16 15,-1-1 0-15,-1 4-3 16,-2-3 3-16,0 4 0 16,-4 0-1-16,-1 0 9 15,-3 0-9-15,0 0 1 16,1 0 0-16,-1 0 11 15,2 0-11-15,1 0 0 16,2 0 0-16,2 0 6 16,-1 0 6-16,4 0-12 15,1 0 0-15,3 0 16 16,2 0-15-16,1 0 0 0,2 0-1 16,3 0 7-16,-1 0 26 15,4 0-33-15,2 0 0 16,4-7 3-16,0 6-2 15,4-1-1-15,0-2 0 16,1 4 7-16,1-5 0 16,3 2-7-16,0-2 0 15,5 1 5-15,0 3-4 16,1-3-1-16,4 0 5 16,1-1 1-16,1 0 26 15,0-3-30-15,0-4-1 16,1-3 2-16,1-3 6 0,2 0-16 15,0-8 7-15,0-1-3 16,0-5-14-16,0 1 17 16,5-1 0-16,3-2-10 15,1 1 20-15,0-2-7 16,0 0-3-16,0 3 6 16,-1 0 13-16,0 2-18 15,-2 2 0-15,-1 0-1 16,1 2 12-16,-2 1-7 15,2 2-5-15,0 0 0 16,-2 2 0-16,1-2 0 16,1 6-8-16,-2-3 7 15,4 2-4-15,-4 1-2 0,3 1 7 16,-1 0 0-16,1 0-13 16,2 2 7-16,0 2-14 15,0 1 19-15,0-1-1 16,0 2 2-16,2-3 0 15,-2 4 0-15,0 0 10 16,-3 1-3-16,1-1-1 16,0 2-6-16,-3 2 0 15,3-2 13-15,-3 1-13 16,1-1 0-16,-1 2-5 16,-2 1 11-16,3-1-6 15,-2 0 0-15,-1 1 1 16,0 1 10-16,0-2-11 0,0 3 0 15,2 0-6-15,1 0 3 16,4-2 3-16,6 2-10 16,33 0-58-16,-4-4-49 15,-2-1-367-15</inkml:trace>
  <inkml:trace contextRef="#ctx0" brushRef="#br0" timeOffset="-99301.63">6667 14546 1051 0,'0'0'188'0,"0"0"-156"0,0 0-26 15,0 0 97-15,0 0 0 16,0 0-22-16,-31-10-57 16,31 10-23-16,0 0 20 15,0 0-12-15,0 0 3 16,0 0-8-16,0 0 6 16,0 0-10-16,0 0 0 15,-2 0 12-15,2 0-8 16,0 0-4-16,0 0 0 15,0 0 0-15,0 0-28 0,6 0 28 16,9 0 6 0,6 0-6-16,6 4 32 0,4-1-23 15,7 2 4-15,1-1-10 16,4 2 8-16,4 0 2 16,4 0-12-16,1-1-1 15,1 0 18-15,2 2-18 16,1-7 0-16,-2 5 0 15,-2-3 0-15,-6 2 14 16,-3-2-14-16,-3-1 0 16,-3 2-6-16,-1 0 14 15,-1-3-8-15,-4 0 0 16,-2 0 5-16,-2 0-6 0,-6 0 1 16,-3 3 0-16,-7-3 0 15,-3 0 1-15,-3 0-1 16,-5 4 0-16,0-4-9 15,0 0 0-15,0 0 10 16,0 0-1 0,0 0 0-16,0 0 0 0,0 0-9 15,0 0 9-15,0 0-32 16,0 0-10-16,0 2-105 16,0-2-59-16,0 0-140 15,2-2-517-15</inkml:trace>
  <inkml:trace contextRef="#ctx0" brushRef="#br0" timeOffset="-98822.15">7403 14401 1189 0,'0'0'219'0,"0"0"-219"15,0 0 0-15,0 0 27 0,0 0-26 16,0 0 15 0,0 0 47-16,75 35-37 15,-42-21 26-15,4 2-20 16,-2 0-17-16,1 2 21 0,-1-1-36 15,1 2 11-15,-5-3-11 16,-4 2 0-16,-5-6 0 16,-7-2 0-16,-3-2-16 15,-5-1 15-15,-5-4-18 16,-2 1 17-16,0-4-6 16,0 2 8-16,0 0 19 15,0 4-11-15,-9 3-7 16,-9 8 24-16,-4 5 22 15,-4 2-2-15,-6 2-7 16,1 1-17-16,2 0 43 0,0-3-51 16,4 1 9-16,5-9-9 15,7 0-13 1,3-3 11-16,4 0-11 16,4-5-32-16,0 5-46 0,2-4-101 15,-5-6-135-15</inkml:trace>
  <inkml:trace contextRef="#ctx0" brushRef="#br0" timeOffset="-96307.63">15630 14684 538 0,'0'0'246'16,"0"0"-174"-16,0 0-45 15,0 0 57-15,0 0 39 0,0 0-55 16,0 0-3-16,-4 0-36 16,4-2 17-16,-2 2 47 15,0-2-1-15,2 2-2 16,-2 0-35-16,2 0-24 15,0 0 27-15,0 0-38 16,0-1-8-16,0 1 19 16,0 0-22-16,0-3 26 15,4 1-35-15,7 2 1 16,7-2 27-16,6 2-21 16,5 0-5-16,9-4 11 15,6 0-12-15,10-2 14 16,4 0-15-16,7-1 0 15,6 0 7-15,3 2-7 0,1-8-11 16,4 7-4-16,0-7 0 16,2 4 5-16,-3-1 9 15,2 3 2-15,-4-6-2 16,-3 3 0-16,-4-1-8 16,-5-1-4-16,-7 3 26 15,-8 1-6-15,-7-2-7 16,-6 2 9-16,-7 2 1 15,-9 1 2-15,-4 2 13 16,-7 1-5-16,-7 0-14 0,0 2 50 16,-2 0-43-16,0 0-11 15,0 0 21-15,0 0-22 16,0 0-1-16,-9 0-101 16,-11 0-251-16,-9 0-591 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16:10.059"/>
    </inkml:context>
    <inkml:brush xml:id="br0">
      <inkml:brushProperty name="width" value="0.05292" units="cm"/>
      <inkml:brushProperty name="height" value="0.05292" units="cm"/>
      <inkml:brushProperty name="color" value="#FF0000"/>
    </inkml:brush>
  </inkml:definitions>
  <inkml:trace contextRef="#ctx0" brushRef="#br0">3831 6435 492 0,'0'0'114'16,"0"0"-98"-16,0 0-16 16,0 0 92-16,0 0-64 15,0 0-28-15,-29 0 0 16,25 0-1-16,-3 0 1 15,3 2 16-15,0-2 89 16,-2 0 9-16,6 0-47 16,0 0 8-16,0 0 45 0,0 0-81 15,0-2 22 1,0-5 67-16,0-3-89 0,0 3 64 16,0-1 1-16,0 1-34 15,0 2-15-15,0 0-33 16,0 3 38-16,0 2-1 15,0 0-44-15,0 0 33 16,0 0-27-16,0 0-20 16,0 0 1-16,0 0-2 15,0 11-9-15,8 8 3 16,-2 8 12-16,3 3 7 16,3 2-13-16,-4 4 0 15,1-2 7-15,3 0-6 16,-6-2-1-16,1-1 0 15,-1-7 9-15,-4-5-6 16,3-3-3-16,-3-7 0 16,-2-5-2-16,3-3 10 0,-3-1-8 15,0 0 22-15,4 0 0 16,3-14 71-16,8-18-59 16,10-12-28-16,8-12 10 15,10-7-16-15,7-2 0 16,8-1 0-16,5 1 1 15,5 7 0-15,-4 4-1 16,-2 8 0-16,-6 8-10 16,-9 7 10-16,-10 10 0 15,-8 5-1-15,-11 4 2 0,-7 5 8 16,-6 5-9 0,-5 1 0-16,0 1 14 0,0 0-14 15,0 0-6-15,0 0 4 16,0-6-52-16,0-1-53 15,-13-4-259-15</inkml:trace>
  <inkml:trace contextRef="#ctx0" brushRef="#br0" timeOffset="2844.79">8198 3142 508 0,'0'0'138'0,"0"0"-85"15,0 0-13-15,0 0-12 16,0 0 87-16,0 0-51 15,0 0-32-15,-2-34-15 16,4 27-17-16,3 2 31 16,-3 3 20-16,0 0 14 15,-2 2 2-15,0-2-28 16,0 2 14-16,0 0 5 16,0-2-30-16,0 2 1 15,0 0-25-15,0 0 6 0,-2 0-2 16,-7 0-8-16,-4 0 0 15,-1 0 8-15,1 0-7 16,2 0 10-16,2 0-11 16,5 0 0-16,4 0 9 15,0 0-9-15,0 0 0 16,4 0 8-16,18 0-6 16,10 0 12-16,7 0-14 15,9 0 2-15,0 0 13 16,2 0-15-16,-4 0-1 15,3 0 1-15,-1-1 0 16,-2-5 3-16,-3 5-3 16,-1-3 0-16,-2 0 2 15,2-2-2-15,0 2 0 0,6-1-1 16,0 0 0 0,2 1 1-16,5-1 0 0,0 1 1 15,3 3 2-15,0-2-3 16,-2 2 0-16,0-1-1 15,-2 0 2-15,-3 0 1 16,0-1-2-16,1 1 0 16,-4 0-6-16,4 2 6 15,-3-1 0-15,2 1-1 16,-2-2 2-16,1 2 5 16,-4 0-6-16,-1 0 0 15,1 0-6-15,-1 0 6 0,-1 0 0 16,4 0-1-16,-4 0 7 15,3 0-6-15,-1 0 0 16,4 0 0-16,-2 0-4 16,2 0 4-16,-1 0 0 15,0 0-2-15,-4 0 8 16,-1 0-5-16,1 0-1 16,-1 0 0-16,-1 2-5 15,-1-2 5-15,0 1 0 16,1-1 3-16,1 2-2 15,-1 3-1-15,-3-1 0 16,-1-1 0-16,2 1 1 16,-1 0-1-16,-2-1-1 0,-1 1-5 15,0-2 12-15,1 1-7 16,-3-3 1-16,3 0 0 16,-1 0-1-16,0 0 1 15,0 0 0-15,1 0 1 16,0 0 6-16,5 0-7 15,-1 0 0-15,5 0 2 0,4 0 11 16,0 0-12 0,1 0 6-16,1 0 16 15,-2-3-23-15,1 1 21 16,-1 0-20-16,0 0 8 0,2-1 8 16,1 3-17-16,2 0 0 15,2 0 3 1,-3 0-2-16,1 0-1 0,-2 0 0 15,-1-1 9-15,1 1 6 16,-3-3-14-16,2 3 8 16,1-1 20-16,0-2-29 15,3 3 10-15,3 0-10 16,3-1 6-16,0 1 2 16,1 0-8-16,1-2 0 15,-1 0 13-15,1 2-12 16,-3-2 16-16,1 2 5 0,-5 0-21 15,0 0 23-15,-2 0-24 16,-3 0 0 0,-2 0 2-16,-2 0-2 15,-2 0 0-15,-2 4 0 16,-3-2 1-16,-1-1 5 0,-2 2-6 16,1 1 0-16,1-3-4 15,1 4 4-15,0-3 0 16,1 0-1-16,-3-2 8 15,-3 0-2-15,4 0-5 16,-5 0 0-16,1 0-3 16,-1 3 3-16,-3-3 0 15,4 0 0-15,-4 0 6 0,0 0-1 16,1 0-5 0,-5 0 0-16,-3 0 16 15,-2 0-16-15,-1 0 28 16,-5 0 0-16,-3 0-27 0,-3 0 32 15,-1-3-32-15,-5 1 6 16,4 0 37-16,1 0-38 16,1-1 4-16,5-1-10 15,3 3 12-15,-1-3-1 16,4 2-11-16,-1-2 0 16,-2 1 1-16,-2 3-1 15,0-2 0-15,-5 2 5 16,0-2 5-16,-1 2 15 15,-1-1-25-15,-3 1 0 16,0-2 7-16,-2 2-7 0,-4 0 0 16,1 0-1-1,-1 0 10-15,-2 0-6 0,0 0-3 16,0 0-23 0,0 0-24-16,-9 0-161 0,-11 3 0 15,-9-3-545-15</inkml:trace>
  <inkml:trace contextRef="#ctx0" brushRef="#br0" timeOffset="10250.94">3744 7483 702 0,'0'0'203'16,"0"0"-161"-16,0 0-26 0,0 0-15 16,0 0 35-16,0 0-11 15,0-30-19-15,0 26 5 16,0 2-11-16,0-1 1 16,0-2 74-16,0 3-26 15,0-2-36-15,0 3 22 16,0-2 0-16,0 1 10 15,0 0 4-15,0 0-27 0,0 0 43 16,0-2-49 0,0 0 36-16,0-2-5 0,0-2-46 15,0 2 47 1,0-1 35-16,0-2-26 0,0 1 18 16,0 0-24-16,0 1 10 15,0 6 14-15,0-1-31 16,0 2 1-16,0 0-14 15,0 0-31-15,0 0 22 16,0 0-22-16,0 0-19 16,0 0 19-16,4 2-22 15,4 10 22-15,-2 4-1 0,3 2 2 16,1 4 6 0,0 1-7-16,-1-2 0 0,0 4 0 15,0 2 1-15,0 2-1 16,-3-1 0-16,2-5 6 15,-2 2-4-15,-1-5-2 16,-1-2 0-16,0 0 1 16,1-5 0-16,-1 2-1 15,1-3 0-15,-3-2 1 16,-2-3 6-16,2-4-7 16,-2-3 0-16,0 0 7 15,0 0-1-15,3 0 1 16,-3 0 11-16,4 0 0 15,0-9 61-15,5-12-31 16,5-16-47-16,6-9 16 16,6-9-11-16,5-5-6 15,0-1 0-15,6-2-2 16,3 2-11-16,0 1 13 16,5-1-14-16,-1 2 4 0,1 4 1 15,-1 3 8-15,-4 8 0 0,1 3 1 16,-8 8 0-1,0 3 0-15,-6 3 0 16,-2 8-4-16,-8 4 4 16,-3 6 0-16,-5 1-1 15,-3 6 7-15,-4-1-9 16,0 3 3-16,-2 0 0 16,0 0-5-16,0 0 5 15,0 0 0-15,0 0 0 16,0 0-58-16,0 0-47 15,0 0-229-15,-8 3-212 0</inkml:trace>
  <inkml:trace contextRef="#ctx0" brushRef="#br0" timeOffset="15721.28">9770 8007 201 0,'0'0'297'16,"0"0"-261"-16,0 0-3 15,0 0 57-15,0 0 128 16,0 0-110-16,0 0-57 16,-27-17 30-16,27 16-26 15,0 1-6-15,-2-3 22 0,0 3-38 16,0-1 19-1,0-1-20-15,-3-2-3 0,2 2 29 16,-3 2-46 0,1-3-12-16,1 3 14 0,0 0-13 15,2 0-1-15,-1 0 0 16,3 0 7-16,0 0 6 16,0 0-12-16,0 0 0 15,0 0 16-15,0 0-8 16,5 0-5-16,5 0-4 15,9 0 8-15,0 0 4 16,4 0-12-16,1 0 0 16,5 0-2-16,3 0 3 15,3 0-1-15,3 3 0 0,5-1 1 16,-1 2 2 0,3-2-3-16,1-1 0 0,-1 2-9 15,-1-2 9-15,-2-1 0 16,3 3 0-16,-5-2-19 15,1-1 9-15,-3 3 4 16,-3-1-29-16,-4-2 34 16,0 1-18-16,-2-1 11 15,-2 0 6-15,0 3 4 16,-2-3-2-16,-1 0 0 16,0 3 0-16,3-1-12 0,4 3 12 15,1-1-1 1,1-1 0-16,2 0-22 0,4 1 17 15,-3 0-3 1,1-3 2-16,1 2-6 0,3 1 12 16,-2-2 1-1,1 2 0-15,3 0-23 0,-3 0 14 16,0-2 1 0,1 1-2-16,-4 0 1 0,1 0 9 15,0-3 0-15,0 1-1 16,-2-1 7-16,1 0-4 15,1 0-2-15,3 0 0 0,-1 0-6 16,2 0 6 0,-2 0 0-16,0 0 0 0,-2 0 6 15,0 0 2 1,0 0-8-16,2 0 1 0,0 0 8 16,3 0-9-16,1 0 0 15,1 0-6-15,-1 0 16 16,1 0-10-16,-3 0 1 15,3 0-1-15,-3 0 24 16,2 0-22-16,1 0 3 16,2 0-5-1,0 0 8-15,2 0-13 0,0 0 5 16,0 0 0-16,-3 0 2 16,0 0-2-16,-2 0 0 15,-1 1-1-15,-1-1 3 16,-3 3 4-16,2-3-6 15,-1 0-1-15,0 0 0 16,1 0 1-16,1 0-2 16,0 2 1-16,3-2 2 0,1 0 7 15,1 0-8 1,0 0 0-16,0 0-8 0,-2 0 8 16,1 2 0-1,-1 3 0-15,1-5 7 0,2 3-7 16,-2-1 0-16,1-2 0 0,0 0-8 15,0 2 8 1,-3-2 0-16,1 2-1 0,-3-2 10 16,-1 2-8-1,-1-1-1-15,-1 2 0 0,-1-1-6 16,1-2 6 0,1 0 0-16,-1 2-2 0,2-2 5 15,3 0 3-15,1 0-6 16,-1 0 0-16,4 0-5 15,-2 0 5-15,-4 0 0 16,1 0-1-16,-1 0 3 16,-1 0 4-16,3 0-6 15,1 2 0-15,1 0-1 16,4-2 1-16,-2 0 0 16,4 2 13-16,-1-2-13 0,0 0 25 15,0 0-25 1,3 1 7-16,-2 2 2 15,0 1-9-15,0-2 0 16,0 0-1-16,-2 0 7 0,0-2 0 16,-1 0-6-1,-3 2 0-15,2-2 6 16,-2 0-6-16,-1 0 0 16,-3 0 10-16,3 0-9 0,-1 0 10 15,-2 0-11-15,3 0 0 0,-1 0 1 16,-1 0-1-1,1 0 0-15,-3 0 0 0,-1-4 2 16,0 2 11 0,-3-1-13-16,4 0 0 0,-3-1 17 15,2 0-17 1,-2 2 0-16,0 0 12 0,2 2-11 16,-3-2 5-16,2-1-6 15,-3 2 0-15,1 1-1 16,1-2 1-16,3 2 0 15,1 0-6-15,0 0 19 16,3 0-13-16,-1 0 0 16,-1 0 0-16,-1-2-5 15,1 2 5-15,-3 0 0 16,-1 0-2-16,2 0 4 16,-3-2 3-16,-1 2-5 15,1 0 0-15,-5-2-5 0,4 2 5 16,-2-3-1-1,-1 3 1-15,-3 0 0 0,0 0 1 16,-4 0-1 0,0 0 0-16,0-3 13 0,1 1-13 15,1-2 7 1,0 1 9-16,2 1-16 16,0-4 9-16,0 5-9 0,6-3 0 0,-4 2 4 15,3 0-4 1,-1 0 0-16,3 0 7 15,-3 0-7-15,4 2 18 16,-1-2-18-16,1 2 6 0,0 0 3 16,-1 0-9-1,-1 0 0-15,1 0-9 0,-3 0 18 16,0 0-9 0,-4 0 0-16,-2 0 0 0,-3-2 9 15,-1 0-9-15,-5-3 1 16,-2 4 26-16,-3-1-11 15,-4 0 9-15,1 0-12 16,-6 0-5-16,-1 2 47 16,-1-3-42-16,0 3 6 15,-4 0 33-15,2 0-17 16,-2 0 0-16,0 0-35 16,0 0-12-16,0-9-30 15,-2 1-236-15,-13-9-907 0</inkml:trace>
  <inkml:trace contextRef="#ctx0" brushRef="#br0" timeOffset="19398.2">18756 7521 93 0,'0'0'553'16,"0"0"-445"-16,0 0 15 0,0 0 13 15,0 0-23 1,0 0-24-16,-5-22-19 0,5 18-12 15,0 1-28-15,0 1 47 16,0 2 25-16,0-2-66 16,0 2-14-1,0 0 12-15,0 0-27 0,0 0 47 16,0 0-38 0,0 0-16-16,0 0 21 0,3 0-21 15,-1 0 0-15,2 0-1 16,3 0 3-16,6 0 11 15,3 0-8-15,6 0-4 16,7 0 36-16,7 0-21 16,6 0-2-16,7 0 0 15,7 0-7-15,6 0 14 16,3 0-21-16,6 0 0 0,3 0 3 16,1-3-3-16,4-3 0 15,-2-2-1-15,4-2 3 16,-1-4 4-16,0-1-6 15,3-4 0-15,-1-1-3 16,1-2 3-16,1-2 0 16,1-2 0-16,2-4 7 15,0-4-3-15,0-4-4 16,0-6 0-16,-1-3-4 16,1-4 4-16,-2-6 0 15,0-3 0-15,-4-5 9 16,1-1 13-16,-2-4 15 15,1 0-10-15,-1-2 32 0,-2 0-53 16,-5 1-5 0,1 1 6-16,-7 0 2 0,-5 2 0 15,-4-2-9 1,-7 2 0-16,0 0 12 0,-3 0 1 16,-4-1-3-16,1 3 8 15,-3-2-17-15,-2 0 42 16,5-3-33-16,-1-1-8 15,1 0 29-15,4 2-30 16,0 4-1-16,3 3 0 16,0 5 15-16,0 5-12 15,-1 0-3-15,-2 2 0 16,2 0-3-16,-1 3 3 16,-2 0 0-16,2 2-1 0,-3 2 7 15,-1-1-8-15,2 1 2 16,-2 4 0-16,-1 2-7 15,1 0 7-15,4 6-7 16,0 0 5-16,2 1 2 16,-1 8-12-16,-4-2 11 15,0 7 1-15,-5 0-6 16,1 5 6-16,-3 1 0 16,-5 1-6-16,3 3 16 0,-2 2-16 15,2 2 6 1,0 0 0-16,7 0-4 15,-1 2 4-15,5 2 0 16,4 0-9-16,1 0 18 0,-3 0-8 16,-1 0-1-1,-8 0-4-15,-9 0-2 16,-8 0 6-16,-10 0 0 16,-8 0 0-16,-5 0 6 15,-2-2 9-15,0 2-15 0,0 0 1 16,0-2-19-16,-18-1-35 15,-7-2-196-15,-6-2-349 0</inkml:trace>
  <inkml:trace contextRef="#ctx0" brushRef="#br0" timeOffset="19891.3">23746 4177 758 0,'0'0'321'0,"0"0"-195"16,0 0-103-16,0 0 67 15,0 0-9-15,0 0-52 16,0 0-3-16,65 10 2 16,-36 2 17-16,4 0-7 15,8 0-22-15,-1 3 48 16,5-4-50-16,-1-1-5 15,-2 2 1-15,-5-2-8 16,-6 0 3-16,-10-2-5 16,-2 0 0-16,-11-2-7 15,-3 0 7-15,-5 0-7 16,0 2 6-16,0 4 2 16,-11 4 8-16,-10 6-9 0,0 7 12 15,-4 5-5 1,-2 0-7-16,0 3 0 0,0 1-1 15,1-1 2-15,-1-1-1 16,3-2 0-16,1-4 3 16,5-2-2-16,5-6-1 15,5-1 0-15,2-9-1 16,4-3 2-16,0-1-1 16,2-5 0-16,0 0 0 15,0-3 6-15,0 0-6 16,0 0 1-16,0 0 0 0,0 0-1 15,-6 0-70-15,-1 0-180 16,-7-3-686-16</inkml:trace>
  <inkml:trace contextRef="#ctx0" brushRef="#br0" timeOffset="27516.57">24527 3314 49 0,'0'0'251'0,"0"0"-167"16,0 0-84-16,0 0 6 15,0 0-5-15,0 0-1 16,20-1-53-16,-18 1-53 0</inkml:trace>
  <inkml:trace contextRef="#ctx0" brushRef="#br0" timeOffset="28161.17">24527 3314 360 0,'27'-4'319'15,"-27"3"-166"-15,0 1-49 16,0-3-25-16,0 2 50 15,0-2-62-15,0 2-17 16,0 1-19-16,0 0-31 16,0-3 34-16,0 3-2 15,0 0-17-15,0-2 33 16,0 2-25-16,0 0-3 16,0-2 25-16,0 2-20 0,0-2 16 15,0 2-18-15,0-1-3 16,0 1 50-16,0-3-39 15,0 2-22-15,0-2 5 16,2 1-13-16,-2 2 21 16,0 0-22-16,2 0 1 15,-2 0 16-15,0 0-17 16,0 0 0-16,0 0-2 16,0 0-3-16,0 0 4 15,0 0-8-15,0 5-4 16,0 4 12-16,2 8 1 15,-2-2 0-15,2 6-6 16,1-1 18-16,-1 2-10 16,2 0-2-16,-1 0 0 15,-1 2-1-15,1 0 1 16,-3 0 0-16,0 0-2 16,0 2 10-16,0 0-8 0,0 0 0 15,0 0 0-15,0 1-1 16,0-4 1-16,-3 4 0 15,1-4 0-15,2-1 7 16,-3-1-7-16,1-3 0 16,2-2 0-16,0-3-3 15,0 0 3-15,0-1 0 16,0-2-3-16,0-2 12 16,0-2-8-16,0-2-1 15,0-2 0-15,0 0-12 0,0-2 12 16,0 0-58-1,0 0-35-15,0-12-82 0,-4-10-223 16</inkml:trace>
  <inkml:trace contextRef="#ctx0" brushRef="#br0" timeOffset="29961.25">24631 3252 54 0,'0'0'134'16,"0"0"-81"-16,0 0-17 0,0 0-1 16,0 0 8-1,0 0 65-15,0 0-18 0,-2 2-30 16,2-2-21 0,0 0 0-16,0 0 33 0,0 0-51 15,-2 0-21-15,-2 2 17 16,-3 2-16-16,-1 0-1 15,-2-2 1-15,1 2 12 16,3-1 32-16,-1-1 19 16,2-2 40-16,1 0 23 15,4 0-69-15,0 0-10 16,0 0 5-16,0 0-28 16,0 0 27-16,0 0-5 0,0 0 5 15,2 0 5-15,10 0-56 16,1 0 7-16,1-2-8 15,3-3 8-15,1 3-4 16,1 0-4-16,6 1 0 16,4 1-11-16,0-3 11 15,5 3 0-15,1 0-1 16,4-2 2-16,0 0 5 16,3-2-6-16,4 2 0 15,0 0-7-15,3 2 7 0,1 0-15 16,0-2 5-1,0 2-16-15,-3-2 25 16,-1 0-12-16,-4 0 13 16,-1 2-7-16,-3-2 7 15,-3 2 0-15,-2-1 0 16,1 1 1-16,-1-3 5 16,-1 3-6-16,-4-2 0 0,-1 2-3 15,-2 0 3-15,0-2 0 16,-3 2 0-16,0 0 1 15,0-1 2-15,1 1-3 16,2 0 0-16,-1 0-9 16,2-3 9-16,-1 3-38 15,0 0 28-15,-5 0-19 16,-1 0 22-16,2 0-8 16,-5-2 11-16,1 2-6 0,-1-2 8 15,-5 0-5-15,0-1 6 16,-2 3 2-16,-4 0 2 15,1 0-3-15,-2-3 0 16,1 1-3-16,-3 2 3 16,0-2 0-16,1 2-1 15,-3 0 7-15,0 0 22 16,0 0-14-16,0 0-12 16,0 0 35-16,0 0-35 15,0 0-1-15,0 0-1 16,0 16 10-16,-7 4-7 15,-2 7-3-15,3 1 0 16,-1 4 10-16,2-2-10 16,3-2 0-16,2-2-2 15,0-1 4-15,0-2 2 16,0 0-4-16,0-2 0 16,0-3-2-16,0 1 3 0,0 2-1 15,0-3 0-15,0 2 7 16,0 0 1-16,2-2-8 15,3 1 0-15,-3-4 2 16,1-1-2-16,-3-4-1 16,0 1 0-16,2-3 2 15,-2-1 4-15,0 1-5 16,0-4 0-16,2 3-4 16,-2-6 4-16,0 4 0 15,0-3-1-15,0-2 8 16,0 2-5-16,0-2-2 15,0 0 0-15,0 0 3 16,0 0-3-16,0 0-2 16,0 1 2-16,-2 4 0 0,-10-1-4 15,-1 0 4-15,-3 1 0 16,-4-2-1-16,-4 1 1 16,-3-4 0-16,-2 0 7 15,-4 0-6-15,-3 0 9 16,-2 0-9-16,0 0 0 15,0 0 57-15,3-2-30 16,1-3-19-16,1 1 5 16,2 3-13-16,0-2 16 15,2 2-17-15,-3 1 0 16,3 0 0-16,0 0 0 16,0 0 0-16,0 0-1 0,0 0 3 15,0 0 6-15,2 0-8 16,0 0 0-16,1 0-7 15,-1 0 7-15,3 1 0 16,-1-1-1-16,-2 3 8 16,1-2-7-16,-1 2 0 15,-4-3 0-15,2 0-1 16,-3 0 1-16,1 0 0 16,2 0-1-16,0 0 2 15,0 0 14-15,2 0 17 16,6 0-20-16,0 0 24 15,6 0-35-15,1 0-1 16,8 0 3-16,1 0 4 0,1 0-7 16,1 0 0-16,3 0-2 15,0 0-19-15,0 0 13 16,0 0-56-16,0 0-25 16,-2 0-89-16,-2 0-180 0</inkml:trace>
  <inkml:trace contextRef="#ctx0" brushRef="#br0" timeOffset="30684.9">24660 4127 1033 0,'0'0'197'0,"0"0"-188"15,0 0-9-15,0 0 76 16,0 0 23-16,0 0-45 15,0 0-54-15,12 0 2 0,-10 2-2 16,0 10 0-16,3 4 26 16,-3 4-20-16,-2 2 13 15,0 4 25-15,0-1-30 16,0 4-7-16,0-3-7 16,0 0 1-16,0-2 9 15,0-4-10-15,0-4 0 16,0-4-2-16,0 1 2 15,0-2-1-15,0-3-42 16,0 0-36-16,0-3 52 16,-2-4-67-16,0-1-75 0,2 0-131 0</inkml:trace>
  <inkml:trace contextRef="#ctx0" brushRef="#br0" timeOffset="32008.97">24694 4087 333 0,'0'0'784'16,"0"0"-671"-16,0 0-72 0,0 0-8 15,0 0 66-15,0 0-16 16,0 0-56-16,7-35-20 16,-5 35 33-16,-2 0-20 15,0 0 14-15,0 0-18 16,0 0-8-16,2 0 7 16,3 0-15-16,5 0 0 15,11 0-6-15,8 0 6 16,9 0 0-16,9 0 0 15,11 0 2-15,2 0 10 16,5 0-12-16,1 0 0 0,1 0-9 16,-3 0 10-16,4 0-1 15,-6 0 0-15,3 0 1 16,-5 0-3 0,0 0 2-16,1 0 0 0,-1-4 8 15,-5-3-8-15,1 0-9 16,-5 1 7-16,-1-2 4 15,-4 2-3-15,-3-2 1 16,-6 2 0-16,-1-1-12 16,-5 2 12-16,-6 1 0 15,-3 0-1-15,-9 3-6 16,-2 1-2-16,-7 0 9 16,0 0 0-16,-2 0 5 0,-2 0-5 15,0 0-7 1,0 0 5-16,0 0 4 15,0 0 8-15,0 0-10 16,0 0 0-16,0 0-5 0,0 0 5 16,0 0 0-16,0 0-1 15,0 0-4-15,0 0-5 16,0 0 10-16,0 0-3 16,0 0-11-16,0 0 14 15,0 0 0-15,0 0-1 16,0 0 2-16,0 0 5 15,0 0-6-15,0 3 0 16,0 11-4-16,0 8 4 16,0 6 0-16,0 4 14 15,-2 3-12-15,-6 1 25 16,2 0-27-16,-1-3 8 16,3 4 2-16,2-3-10 0,0 0 0 15,2-3 0-15,0-2 6 16,0 0-4-16,0-6-2 15,0 1 0-15,0-2 7 16,0 1-7-16,0-3-1 16,0-1 1-16,2 0 0 15,-2-6 5-15,2 2-5 16,-2-5 0-16,0-2 3 16,0 0-3-16,2-2-5 15,-2 0-3-15,0-2 16 16,0 0-7-16,0-2-1 15,0-2 0-15,0 0-6 0,0 2 6 16,0-2 0-16,-6 0-2 16,-13 0 9-16,-3 0-9 15,-9 0 2-15,-9 0-1 16,-7 0-17-16,-8 0 11 16,-8 0-3-16,-4 0 10 15,-2 0 0-15,0 0 16 16,-1 0-16-16,8 0 1 15,5 0 19-15,5-2-11 16,3 2-2-16,5 0-5 16,1-2 15-16,1 2 8 15,0 0-25-15,-1 0 0 16,-1 0-8-16,-1 0 8 0,-2 0 0 16,-2 0-1-16,3 0 4 15,-4 0-3-15,3 0 0 16,1 0 2-16,6 0 5 15,3-6 22-15,10-2-13 16,8 2 52-16,5 0-26 16,8 2-1-16,1-1-7 15,5 5-3-15,0-1 24 16,0 1-49-16,2-2-6 16,11-3-1-16,6 2-13 15,1-1 13-15,-1 2-60 16,-2-4-99-16,-5 2-112 15,-12-4-859-15</inkml:trace>
  <inkml:trace contextRef="#ctx0" brushRef="#br0" timeOffset="35735.25">26549 3200 1106 0,'0'0'242'16,"0"0"-216"-1,0 0-26-15,0 0 0 0,0 0-1 16,0 0 4-16,0 0-4 15,2 40 1-15,-2-20 0 16,0 2 11-16,0 6 34 16,0 9-13-16,-2 5 3 15,-7 10-34-15,-2 7 31 16,-3 12-18-16,-1 6-13 16,-1 6 35-16,1 3-36 15,-2 3 2-15,5-3-2 16,-5-2 7-16,2-1 3 15,2-4-10-15,-1-4 1 16,4-2 12-16,0-6-13 16,6-4 0-16,4-7-1 0,0-8 8 15,0-6-4-15,12-6-3 16,5-4 1-16,5-6 1 16,5-2-2-16,0-6-40 15,4-7-76-15,-6-8-125 16,-8-3-443-16</inkml:trace>
  <inkml:trace contextRef="#ctx0" brushRef="#br0" timeOffset="36436.35">26979 3517 1156 0,'0'0'333'0,"0"0"-224"0,0 0-100 15,0 0 8 1,0 0 11-16,0 0-22 15,-118-3 20-15,95 28-26 16,-1 7 0-16,0 1 6 16,1 2 0-16,5-1-2 0,5-4-4 15,-1-2 0-15,8-2-1 16,2-3 1-16,4-3-22 16,0-3-21-16,18 0-51 15,13-8 12-15,7-2-6 16,6-7-41-16,5 0 65 15,3-7-2-15,-2-11-8 16,0-2 39-16,-4 0-69 16,-7 1 15-16,-12 0 89 15,-12 6 107-15,-11 0 72 0,-4 5 41 16,0 4-110 0,-11 3-59-16,-9 1-18 0,-3 0 1 15,-1 5-31-15,4 12 10 16,0 2-5-16,7 2-8 15,4 1-2-15,9-2-6 16,0-2 4-16,2-5-28 16,25-5 4-16,4-3-43 15,9-5 33-15,0 0-37 16,-2-14 1-16,-2-6 2 16,-9 0 27-16,-12 0 45 15,-6 4 15-15,-9 2 43 16,0 4 53-16,-18 3-77 15,-6 6-23-15,-5 1 20 16,2 0-31-16,6 0 10 0,11 0-10 16,10 0-46-16,0 4-51 15,49-3-15 1,2-1 47-16,5 0-281 0</inkml:trace>
  <inkml:trace contextRef="#ctx0" brushRef="#br0" timeOffset="37015">27654 3681 35 0,'0'0'889'0,"0"0"-694"16,0 0-111-16,0 0 36 16,-126-28-10-16,72 28 2 15,-2 0-73-15,2 0-2 16,10 6 5-16,13 6-35 16,8 1-1-16,15 1-6 15,8 1 0-15,0-1-15 0,10-2 15 16,22-4-4-16,6-3-6 15,6-5-12-15,6 0 16 16,0-22-1 0,2-10-12-16,-3-13 13 0,-4-9-1 15,-6-6-4-15,-7-4 10 16,-12 2 2-16,-8 8 21 16,-10 8 31-16,-2 11 5 15,0 15 38-15,0 8-11 16,0 8-17-16,-8 4-45 15,0 2-23-15,-5 27-25 16,-5 17 19-16,-3 12 6 16,2 12 7-16,5 6-7 0,5-4 0 15,9-5-6-15,0-9 6 16,21-12-1-16,10-10 0 16,6-13-42-16,10-10 32 15,6-13-30-15,1-1-16 16,-2-24 36-16,-6-9-17 15,-10-2 29-15,-14 0 9 16,-8 6 0-16,-12 4 47 16,-2 11 12-16,0 5-13 15,-18 9 16-15,-2 1-37 16,-2 0-5-16,2 15-20 16,3 8 2-16,7 4-3 15,5 5 1-15,5-1 0 0,0 1-3 16,13-4 3-1,12-2-1-15,8-14-79 16,-6-6-205-16,-11-6-1150 0</inkml:trace>
  <inkml:trace contextRef="#ctx0" brushRef="#br0" timeOffset="38393.3">24734 5271 1016 0,'0'0'187'16,"0"0"-141"-16,0 0-36 15,0 0 124-15,0 0 14 16,0 0-107-16,0 0 1 15,25-28-35-15,-25 28 9 16,0 4 10-16,0 16-18 16,0 6 24-16,2 9-6 15,-2 5-26-15,2 1 36 16,3 3-35-16,-1 2-1 0,0-3 7 16,3-2-7-1,0-4-19-15,-2-3-48 0,-5-1-97 16,0-11-38-16,0-12-455 15</inkml:trace>
  <inkml:trace contextRef="#ctx0" brushRef="#br0" timeOffset="39141.37">24790 5179 1169 0,'0'0'283'16,"0"0"-283"-16,0 0-3 0,0 0 3 15,0 0 32 1,0 0-15-16,0 0-1 16,90-26-14-16,-53 26-2 15,5 0 23-15,8 0-23 0,3 0 29 16,8 0-29-16,-1 0 1 15,4 0 0-15,5 0 0 16,4 0-1-16,3 0 0 16,7 0 1-16,-1 0 7 15,5 0-8-15,-2 0 0 16,2 0-9-16,-4 0-7 16,-6 0-7-16,-6 0 5 0,-5 0-24 15,-8 0 33 1,-5-3-11-16,-8 0 10 15,-8-1 0-15,-5 0 10 16,-8 1 0-16,-7-2-1 0,-7 3 2 16,-6 2 28-16,-4 0 12 15,0 0 2-15,0 0 10 16,0 0-52-16,0 16 1 16,-2 9 15-16,-4 6-4 15,0 10 25-15,2 5-36 16,2 8-2-16,0 2 22 15,2 4-21-15,0 0-1 16,0 0 0-16,6-6 9 16,4-6-4-16,-1-11-5 15,-3-7 0-15,3-10-2 16,-2-6 2-16,-3-6 0 16,-1-1 0-16,-3-7 1 0,0 3 9 15,0-3-10-15,-7 0 0 16,-20 0 13-16,-16 0-13 15,-17 0 12-15,-15-3-2 16,-35-4 12-16,-34-1 27 16,-37-3-9-16,-9-2-6 15,12 3 42-15,40 4-38 16,45 3 1-16,24 3-9 16,13-3-29-16,-2 1 40 15,0 0-41-15,4 0 2 16,18 2-11-16,16 0-1 15,11 0-96-15,9 0-134 16,0 0-86-16,11 0-69 0</inkml:trace>
  <inkml:trace contextRef="#ctx0" brushRef="#br0" timeOffset="39594.1">25104 6029 1056 0,'0'0'319'0,"0"0"-232"16,0 0-33-16,0 0 7 15,0 0-18-15,0 0-22 16,0 0-20-16,5 75 74 16,3-31-32-16,0 6-30 0,-2 2 56 15,-2 0-41-15,1 0-13 16,-5-3-4-16,2-5 0 15,-2-6 1-15,0-3-12 16,0-9-6-16,0-3-10 16,0-5-17-16,0-4-74 15,2-6 3-15,6-8-69 16,-4 0-147-16,0-2-436 0</inkml:trace>
  <inkml:trace contextRef="#ctx0" brushRef="#br0" timeOffset="40251.08">25098 6108 591 0,'0'0'701'16,"0"0"-543"-16,0 0-87 0,0 0-4 15,0 0 25-15,0 0-3 16,0 0-65-16,56-65-1 15,-8 63-23-15,10 0-2 16,9 2-5-16,9 0 7 16,9 0 0-16,6 0-1 15,3 7 1-15,4 0-1 16,2 0-7-16,3-1-41 16,1 0 48-16,2-6-42 0,-4 0-19 15,-7 0 28-15,-7 0-15 16,-10 0 30-1,-16-6 4-15,-11 0 15 16,-10-1 5-16,-15 4 3 16,-10-1 32-16,-8 1 16 0,-3 1-22 15,-5 2 23 1,0 0-32-16,0 0-24 0,0 2 23 16,0 17-23-16,0 11 4 15,0 10 18-15,0 12-23 16,0 8 27-16,5 8-18 15,6 2-9-15,4-2 26 16,3-1-26-16,5-6-1 16,1-8 0-16,-2-7 2 15,0-8 8-15,-5-8-9 16,-7-8 0-16,-3-7-7 16,-3-6 7-16,-4-2 0 0,0-3-6 15,-6-3 17-15,-23 3-3 16,-18-1-8-16,-15-3 6 15,-39 0 27-15,-37 0-32 16,-44 0 41-16,-15 0 21 16,5 0-20-16,23-7 20 15,33 4-17-15,24-1-24 16,30-1 46-16,25 3-67 16,11 1 10-16,9-1 4 0,3-2-14 15,8 1-2 1,19 2-2-16,11-13-90 0,23 2-56 15,4-9-347-15</inkml:trace>
  <inkml:trace contextRef="#ctx0" brushRef="#br0" timeOffset="41391.71">24909 2227 1288 0,'0'0'256'16,"0"0"-198"-16,0 0-32 0,0 0-13 15,0 0 92 1,0 0-30-16,0 0-74 0,-8-12-1 16,8 27-7-1,0 16 7-15,0 13 0 0,-2 14 0 16,-2 11 0 0,-3 0-9-16,-1-1 21 0,2-8-2 15,2-9-10-15,0-6 0 0,1-13-1 16,1-8 1-1,0-9 0-15,2-10-1 0,-2-5 8 16,0 0 15 0,-2-22-22-16,-2-19-54 0,4-17-25 15,0-13 36 1,-2-12-10-16,1-1 40 0,-1 5 13 16,0 5 73-16,2 12 1 15,2 12-47-15,0 8 33 16,15 6-49-16,12 6-11 15,8 4 0-15,4 6-8 16,-2 8 1-16,-1 8 7 16,-9 4-14-16,-5 0 8 15,-11 14-18-15,-4 11 2 16,-7 6 9-16,0 1 6 16,-13 7 7-16,-14-2 0 15,-9 4 6-15,-7-1 7 16,-1 1-13-16,-3 0-10 15,3-3-69-15,-1-3-82 16,14-6-76-16,11-12-402 0</inkml:trace>
  <inkml:trace contextRef="#ctx0" brushRef="#br0" timeOffset="42421.47">25372 2322 1007 0,'0'0'246'0,"0"0"-154"16,0 0 35-16,0 0-2 16,0 0 36-16,-141-12-102 15,106 19-39-15,1 14-20 16,5 4-1-16,2 6 1 16,7 1 0-16,7 0 1 0,7-4-6 15,6-6 5-15,0-5-11 16,0-5-14-16,17-8-31 15,10-4 13-15,6 0-36 16,4-13-42-16,0-9 43 16,-6-3-5-16,-2-1-14 15,-9 1 25-15,-8 7 72 16,-6 6 91-16,-4 4 64 16,-2 5-34-16,0 3-34 15,0 0-80-15,2 0-6 16,1 5-2-16,3 10 2 15,1-3-2-15,4 2 1 16,2-3 0-16,5-7-18 16,3-2-8-16,4-2-13 15,0 0 26-15,-2-12-83 16,-5-4 54-16,-7 1 33 16,-5 4 9-16,-6 2 142 0,0 6-47 15,0 1-30-15,0 2-3 16,0 0-45-16,-4 4-17 15,0 17-7-15,0 8 7 16,4 7 5-16,0 6-5 16,0 2 0-16,2-2 3 0,6 1 4 15,-3-8-2 1,-3-2-5-16,-2-8 0 16,0-4 0-16,-11-3 0 0,-12-6 0 15,-6 0 24-15,-4-8-23 16,-2-2 35-16,1-2-28 15,5 0 6-15,4-18-28 16,10-7 11-16,11-1-44 16,4-7 47-16,13-4 0 15,29 1 1-15,20 1-1 16,17-3-18-16,12-1 17 16,7 3-50-16,-2 0 0 15,-7 6-3-15,-17 1 3 16,-16 6 41-16,-19 1 9 15,-14 2 1-15,-16 3 116 16,-7 2 37-16,0 3-43 16,-21 2-51-16,-6 6-27 15,-2 2 13-15,-2 2-45 16,0 2 17-16,4 14-22 16,5 7 5-16,6 0-10 0,8 3 8 15,8 0-9-15,0-2-1 16,6-2-9-16,21-4-16 15,11-4 20-15,9-5-60 16,6-2-30-16,5-5-10 16,-2-2-12-16,-5 3 25 15,-9-3 48-15,-6 3 37 16,-12 1 19-16,-10 3 0 16,-5 2 67-16,-9 2-15 15,0 1-11-15,0 0 4 0,-2-1 1 16,-14 0-5-1,-4-4 50-15,-2 1-46 0,-5 1-23 16,-2-2-22 0,-23 2-8-16,10-6-167 0,5 0-614 0</inkml:trace>
  <inkml:trace contextRef="#ctx0" brushRef="#br0" timeOffset="43655.92">27179 5083 1005 0,'0'0'167'0,"0"0"-148"16,0 0-19-16,0 0 1 16,0 0 0-16,0 0 50 15,0 0-37-15,48 130 17 16,-40-87 6-16,-1 5-12 16,-2 8 49-16,-3 12-35 0,-2 10 9 15,0 12 32 1,0 18-51-16,0-7 0 0,0-1 2 15,0 1-31 1,0-20 24-16,0 12-9 0,0-7-9 16,2 1 35-1,7-5-27-15,2-4 2 16,0-2-13-16,-2-6 18 16,-3-4-18-16,1-5-3 0,-4-7 0 15,-1-6-3-15,-2-8 3 16,2-4 0-16,1-1-24 15,-1-12-129-15,0-11-122 0</inkml:trace>
  <inkml:trace contextRef="#ctx0" brushRef="#br0" timeOffset="44001.12">27748 5366 1169 0,'0'0'225'0,"0"0"-167"0,0 0-42 16,0 0 13-1,0 0 36-15,0 0-58 0,0 0-7 16,16 80 48 0,-16-27-22-16,0 2-10 15,0 1 3-15,0-3-19 16,-2-9 17-16,-6-8-17 0,4-9-20 16,-2-6-4-16,1-9-80 0,-3-12-59 15,0-2-15 1,0-17-542-16</inkml:trace>
  <inkml:trace contextRef="#ctx0" brushRef="#br0" timeOffset="44231.33">27855 5291 1030 0,'0'0'145'16,"0"0"-144"0,0 0 24-16,0 0-5 0,140 11 22 15,-113 21 13-15,-4 12-7 16,-8 6-4-16,-6 1-24 15,-6 0-11-15,-3-5 46 16,0-5-35-16,-19-9 22 16,-3-8 5-16,-9-5-17 15,-7-4-5-15,-2-7-25 16,-5-4-4-16,5-4-44 16,7 0-98-16,10-15-84 15,15-2-411-15</inkml:trace>
  <inkml:trace contextRef="#ctx0" brushRef="#br0" timeOffset="45108.31">28450 5490 1156 0,'0'0'153'0,"0"0"-89"15,-131-6 106-15,77 6 29 0,6 0-89 16,5 0-60-1,12 10-6-15,6 9-44 0,12 0-10 16,6 6 9 0,7-1-5-16,0 1-3 15,3-4-14-15,16-3-37 16,6-9 36-16,4-4-54 16,4-5-16-16,-2 0-40 0,0-14-28 15,-6-4 24-15,-7-3 80 16,-5 7 58-16,-6 3 67 15,-3 4 47-15,-4 4 39 16,3 3-50-16,-3 0-77 16,0 0-16-16,2 12-10 15,3 8 0-15,1-1 9 16,1 0-9-16,4-6 0 16,2-6 14-16,6-7-13 15,2 0 28-15,6-19-16 16,2-15-13-16,2-15-26 15,3-11-91-15,-8-9-57 16,-5-3-65-16,-13 2-176 16,-5 6 284-16,-3 10 131 15,0 15 508-15,-11 12-208 16,4 15-85-16,2 9-49 16,1 3-118-16,2 8-48 0,2 24-1 15,0 14 0-15,0 10 1 16,0 6 4-16,2 1-4 15,16-3 0-15,7-6-6 16,6-8-4-16,7-5-16 16,3-14-44-16,5-11-16 15,0-10 14-15,-1-6-53 16,-5-6-2-16,-9-18 80 16,-11-6 43-16,-11-2 4 15,-9 2 62-15,0 4 28 0,-6 6 50 16,-13 6-56-1,0 6 52-15,-2 8-46 0,3 0-71 16,3 2-18 0,2 18-1-16,1 4 0 0,8 2 1 15,4 0-1 1,0-3 0-16,0-3-8 0,13-8-11 16,7-5-19-16,7-7-31 15,0 0-20-15,-2-7 38 16,-4-8 4-16,-4 2 47 15,-9 0 2-15,-1 7 65 16,-4 2 54-16,-3 4-13 16,2 0-67-16,2 0-16 15,3 4-25-15,3 11 0 16,7 2 4-16,0 2-3 16,8-6-1-16,-1 1 0 0,1-8-29 15,2-6-88-15,-8-3-121 16,-7-19-555-16</inkml:trace>
  <inkml:trace contextRef="#ctx0" brushRef="#br0" timeOffset="45308.25">28749 5138 1565 0,'0'0'178'16,"0"0"-162"-16,0 0-16 0,116-23 76 15,-58 23-32 1,4 0-44-16,-1 0-2 0,-3 24-50 16,-19 0-119-1,-16-2-210-15</inkml:trace>
  <inkml:trace contextRef="#ctx0" brushRef="#br0" timeOffset="46220.92">25501 7092 1373 0,'0'0'218'16,"0"0"-171"-16,0 0-38 16,0 0 1-16,0 0 22 0,0 0-31 15,0 0 7-15,0 103 46 0,0-49-11 16,-2 4 14-1,-2 0-21-15,-1 0-26 16,1-2 34-16,1-2-44 16,1-8 1-16,2-3 5 15,0-9 3-15,0-7-18 16,0-7-42-16,0-5-90 16,7-5 33-16,2-10-118 15,-3 0-32-15,1-10-421 0</inkml:trace>
  <inkml:trace contextRef="#ctx0" brushRef="#br0" timeOffset="46970.95">25432 7100 929 0,'0'0'263'0,"0"0"-160"16,0 0-6-16,0 0-13 16,0 0-36-16,0 0-48 15,0 0 23-15,69 3-23 16,-27 7 7-16,7-1 25 16,12 3 0-16,5-1-8 0,6 3 2 15,6-2-26-15,4-1 10 16,1 2-10-16,1-5 0 15,1 0-1-15,2-2 1 16,-4-2-26-16,0-3 16 16,-6-1-14-16,-4 0 17 15,-3 0 3-15,-5 0-41 16,-5 0 44-16,-6-5-7 16,-8-1 8-16,-9-2-4 0,-5 2 11 15,-12-1-4-15,-8 4 12 16,-8-2 8-1,-2 4 59-15,-2 1-39 0,0 0 4 16,0 0-7-16,0 0-39 16,0 16 0-16,-12 8 7 15,2 8-2-15,-3 4 31 16,1 8-21-16,3 2 7 16,1 2 7-16,0 4-29 15,4-3 23-15,0-3-24 16,1-5 1-16,3-4 5 15,0-6-6-15,0-4 0 16,0-8 7-16,3-2-1 16,1-5 0-16,-4-4-6 15,0-2-9-15,0-4 8 16,0-1 1-16,-11 5-9 16,-16-5 9-16,-10 3 1 0,-15-2 17 15,-15-2-18-15,-30 0 0 16,-38 0 40-16,-36 0-5 15,-13 0 12-15,9 0 12 16,19 0-18-16,44 0 14 16,25-2-26-16,29-2-29 15,16 3 39-15,4-5-38 16,7 5-1-16,9-1 0 16,16 0-49-16,12-7-53 0,21 2-172 15,6-3-254-15</inkml:trace>
  <inkml:trace contextRef="#ctx0" brushRef="#br0" timeOffset="47881.34">27251 7429 451 0,'0'0'141'15,"0"0"-77"1,0 0 15-16,0 0 24 0,0 0 48 15,0 0 1 1,0 0-68-16,-29-62 9 0,29 52-25 16,0 2 41-1,2 1-12-15,5 4-49 16,-5-1-14-16,0 2 0 16,0 2-33-16,-2 0 15 0,0 0-16 15,0 0 0-15,0 0 16 16,0 0-14-1,0 0 5-15,0-2-4 0,2-1 7 16,4 3 10-16,-2-7-20 16,3 1-2-16,-3-2-11 15,2 3 13-15,-4-1 0 16,3 3-1-16,-2 1 1 16,-3 0 9-16,2 2-8 0,-2-2 11 15,0 2 49 1,0 0-30-16,2 0-5 15,-2 0-26-15,2 2 15 16,3 17-8-16,-1 15 15 0,-2 13 18 16,0 13 24-1,-2 12-39-15,0 6 3 0,0 5-24 16,0-1 7 0,0-6 8-16,-2-8-19 0,-2-9-10 15,2-13-17-15,2-12-99 16,0-10-105-16,0-17-151 0</inkml:trace>
  <inkml:trace contextRef="#ctx0" brushRef="#br0" timeOffset="48286.3">28116 6996 1264 0,'0'0'300'0,"0"0"-201"16,0 0-64-16,0 0 72 15,-127-12-8-15,104 27-84 16,6 8 10-16,3 7-25 16,5 2 0-16,7 4-13 0,2-2 13 15,0 1-10 1,13-3 0-16,8-4-8 15,3-4 3-15,1-1 14 16,-1 0 1-16,0-3-10 16,-1 1 10-16,-5-4 0 15,-5-1-1-15,-6-2 8 16,-3-4-19-16,-4-2 12 16,0 0 0-16,-7-2 50 0,-10 2-24 15,-7-3-8-15,-1-4 1 16,-4-1-17-16,-2 0-4 15,4-6-77-15,-2-34-78 16,8 4-109-16,8-4-502 0</inkml:trace>
  <inkml:trace contextRef="#ctx0" brushRef="#br0" timeOffset="48491.55">28377 6892 1243 0,'0'0'179'0,"0"0"-123"16,0 0-8-16,0 0 64 16,-16 119-17-16,7-64-47 15,-2 10 15-15,4-4-51 16,3 0-6-16,1-7 15 16,3-8-21-16,0-6-2 15,0-8-86-15,0-8-97 16,0-9-85-16,-2-9-722 0</inkml:trace>
  <inkml:trace contextRef="#ctx0" brushRef="#br0" timeOffset="48971.01">28254 7256 793 0,'0'0'760'16,"0"0"-720"-16,0 0-10 0,0 0-30 15,0 0 35-15,145-75-4 16,-96 69-31-16,2 6 0 15,1-2-11-15,-6 2 11 16,-8-2-15-16,-11-1-23 16,-9 1 8-16,-11-1 30 15,-7-3 56-15,0-1 22 16,0-1 55-16,-11 2-37 16,-5 2-37-16,1 4-3 0,-2 0-36 15,0 9 11-15,-3 14-31 16,-1 5 0-16,6 4-4 15,-1 0 4-15,5-6 0 16,5-1-1-16,1-7 7 16,5-3-17-16,0-6-5 15,0-4-38-15,14-5 26 16,8 0-61-16,2-3 20 16,5-13 13-16,-4-4-2 15,-5 1 45-15,-5 4 5 16,-5 4 8-16,-6 4 44 15,-4 2 39-15,0 5 16 0,0 0-44 16,0 0-53 0,0 5-1-16,0 11-1 0,2 4 0 15,3 2 2 1,1-1-2-16,4 0-36 0,0-3-16 16,17-6-106-16,-2-2-62 0,-3-10-163 15</inkml:trace>
  <inkml:trace contextRef="#ctx0" brushRef="#br0" timeOffset="49531.43">29006 7141 1227 0,'0'0'264'0,"0"0"-194"16,0 0-2-16,0 0 53 0,0 0-36 15,-114 32-69-15,98-2 32 16,5 2-36-16,4 3-10 15,3-6 5-15,4 0 1 16,0-8-16-16,2-5-3 16,16-6-63-16,8-10 38 15,10 0-24-15,7-12-7 16,5-18-2-16,8-16-69 16,4-10-1-16,21-51-96 15,-10-3-327-15,-17 8 33 16,-17 12 529-16,-32 54 544 15,-5 9 119-15,0 1-374 16,0 4-72-16,-5 2-27 16,-3 13-82-16,-4 7 4 15,-1 1-104-15,-7 29-6 0,-7 19 7 16,-2 15-8 0,-2 12 7-16,5 4-8 0,3-4 0 15,7-5 7-15,7-13-7 16,7-11 0-16,2-8-1 15,0-11-13-15,11-10 2 16,12-8-26-16,6-10-42 16,6 0 67-16,1-15-11 15,0-12-16-15,-5-5-1 16,-5 2 40-16,-10 6 1 16,-5 6 64-16,-7 8 23 0,-4 6 32 15,4 4-83 1,-2 0-36-16,0 21 0 0,4 11 0 15,1 11 0 1,5 3 0-16,-6 10-61 0,-4-12-125 16,-2-16-548-16</inkml:trace>
  <inkml:trace contextRef="#ctx0" brushRef="#br0" timeOffset="52561.96">26666 1983 776 0,'0'0'394'15,"0"0"-247"-15,0 0-106 16,0 0 30-16,0 0 98 16,0 0-70-16,0 0-57 15,0-28 6-15,0 28-20 16,0 0-2-16,0 14-26 15,0 10 1-15,-6 8 68 16,-5 8-12-16,0 4-30 0,2 0-2 16,2-3-25-16,5-5 20 15,0-5-20-15,2-7 1 16,0-4 5-16,0-6-6 16,0-3-31-16,9-5-6 15,7-4-45-15,1-2 24 16,8 0-1-16,4-2-41 15,0-10 9-15,-2-5-5 16,-3 2 21-16,-6-4 43 16,-2 0 32-16,-8 0 64 15,-1 4-21-15,-3 5-5 16,-4 3 80-16,0 5-25 0,0 2-20 16,0 0-23-16,0 0-34 15,0 0-13-15,0 12-3 16,0 9 0-16,0 4 9 15,0 8-9-15,-4-1 0 16,4 2 14-16,-2-3-13 16,2-2-2-16,0-3-2 15,0-6-144-15,0-5-46 16,8-10-161-16</inkml:trace>
  <inkml:trace contextRef="#ctx0" brushRef="#br0" timeOffset="53011.01">27119 2075 1185 0,'0'0'561'0,"0"0"-502"15,0 0 1-15,0 0 17 16,0 0-17-16,0 0-60 16,0 0 6-16,-4 70-6 15,-5-17 0-15,3 3 0 16,-2 0 12-16,2-3-12 15,-1-7 0-15,3-9 14 16,0-4-13-16,-1-11 4 16,3-9-5-16,-1-7-10 15,3-3-1-15,0-3-19 16,0-5-4-16,18-19-1 16,7-12-153-16,6-8 58 15,0-2-14-15,-2 0 70 0,-6 6 74 16,-8 7 51-1,-3 11 36-15,-8 7 104 0,-2 9-3 16,0 3-78-16,-2 3-91 16,0 3-4-16,0 18-17 15,0 11 2-15,0 7 0 16,0 3-3-16,0-5 9 16,0-5-6-16,11-6 0 15,7-6 1-15,7-8-1 16,24-12 0-16,-7 0-98 15,-4 0-247-15</inkml:trace>
  <inkml:trace contextRef="#ctx0" brushRef="#br0" timeOffset="77982.89">26796 8404 234 0,'0'0'189'15,"0"0"-126"-15,0 0-45 0,0 0 39 16,25-22 86-16,-18 18-30 16,-5 0-48-16,0 2-23 15,0 2 39-15,-2 0 4 16,0-3 12-16,0 3-7 16,0 0-35-16,0 0 4 15,0 0-11-15,0 0-17 16,0 0 30-16,0 0-29 15,0 0-8-15,0 0 7 16,0 0-19-16,0 0 2 0,0 0-12 16,-9 12 6-1,-7 2 58-15,-1 7-5 0,-1 2-21 16,2 0-1-16,1 0-24 16,4 0 2-16,3 0-17 15,4-6 6-15,4 1-10 16,0-2 4-16,0 0-12 15,12-1 0-15,5-6-8 16,8 1 10-16,2-4-5 16,0 1-4-16,0-2 13 15,-1 2 6-15,-2 0 0 16,-4 4-6-16,-3-1 12 16,-7 0-6-16,-3 3 0 15,-5 0 0-15,-2 1 16 16,0 2-15-16,0 0 0 15,-4-1 21-15,-11 2-21 0,-6-1 12 16,-1-3-12-16,-3-4 5 16,-2-3 16-16,-2-4-10 15,3-2 1-15,-3 0 11 16,4 0-22-16,5-6-4 16,7-17-20-16,9-4-70 15,4-27-67-15,11 5-93 16,7 5-82-16</inkml:trace>
  <inkml:trace contextRef="#ctx0" brushRef="#br0" timeOffset="78237.89">26770 8365 535 0,'0'0'797'0,"0"0"-636"16,0 0-123-16,0 0 24 15,0 0 42-15,0 0-55 16,0 0-6-16,114-14-36 16,-70 14 5-16,1 0-4 15,1 10-8-15,10 11-79 0,-12-5-122 16,-13-2-375-16</inkml:trace>
  <inkml:trace contextRef="#ctx0" brushRef="#br0" timeOffset="78487.95">27264 8490 107 0,'0'0'1431'0,"0"0"-1364"15,0 0-67-15,0 0 0 16,0 0 39-16,0 0-11 16,0 0-15-16,131 104 10 15,-108-67-23-15,-3 0 6 16,-2 2-6-16,-2-7-48 0,-3 4-28 16,-2-10-85-16,-6-11-119 15</inkml:trace>
  <inkml:trace contextRef="#ctx0" brushRef="#br0" timeOffset="78687.89">27482 8494 1435 0,'0'0'199'15,"0"0"-199"-15,0 0 0 16,0 0 19-16,0 0 19 15,-106 128-32-15,83-84 32 0,-1 1-38 16,-1 0 0-16,3-8-1 16,2-5 1-16,5-6-43 15,5-10-92-15,6-9-106 16,4-7-513-16</inkml:trace>
  <inkml:trace contextRef="#ctx0" brushRef="#br0" timeOffset="79104.89">27723 8325 1209 0,'0'0'293'0,"0"0"-241"16,0 0-20-16,0 0 22 15,0 0-3-15,0 0-26 16,0 0-24-16,-66 121 48 15,66-89-47-15,0-2-2 16,8-4 13-16,6-3-13 16,3-8 3-16,2-3-3 15,3-6-41-15,5-6 6 16,-3 0-66-16,3-4-8 16,-5-13 8-16,-1-6 51 15,-11 3 50-15,-1 0 108 16,-5 6 18-16,-4 4 17 15,3 4-16-15,-3 2-10 16,0 4-42-16,0 0-64 0,0 0-11 16,0 14-14-16,0 11 14 15,0 12 4-15,0 4-4 16,0 2 0-16,0 0-1 16,0-6-2-16,0-2-59 15,11-12-121-15,0-6-127 16,1-15-337-16</inkml:trace>
  <inkml:trace contextRef="#ctx0" brushRef="#br0" timeOffset="79520.89">28074 8427 1255 0,'0'0'247'0,"0"0"-178"0,0 0-38 15,0 0 64-15,0 0 11 16,0 0-93-16,0 0-13 15,-2 70 36-15,-10-27-30 16,1 3 22-16,0-1 1 16,-1-3-27-16,6-8 26 15,-1-8-28-15,5-8-5 16,0-8 4-16,2-8-34 16,0-2-6-16,2-12-9 15,20-20-96-15,7-12 0 16,5-9 7-16,4 0-138 15,-3 2-84-15,-6 7 361 16,-4 10 41-16,-10 10 154 0,-8 10 55 16,-2 7 17-1,-5 4-42-15,0 3-115 0,0 6-71 16,-5 18-37 0,-6 7 49-16,2 10-29 0,3 3-21 15,4-4 38-15,2-1-39 16,0-6 1-16,8-5-2 15,15-6 1-15,21-10-86 16,-4-7-128-16,-2-5-381 0</inkml:trace>
  <inkml:trace contextRef="#ctx0" brushRef="#br0" timeOffset="79946.42">28734 8448 1595 0,'0'0'226'15,"0"0"-213"-15,0 0-13 16,0 0 66-16,-8 110-23 16,6-55 29-16,0 3-51 15,2 4-13-15,0-4 5 16,0-9-12-16,-2-6 9 15,2-11-10-15,-2-10-37 16,-3-6-6-16,1-8-75 16,-2-8-26-16,-6-8 0 15,3-15-150-15,3-10-583 0</inkml:trace>
  <inkml:trace contextRef="#ctx0" brushRef="#br0" timeOffset="80151.14">28695 8546 1001 0,'0'0'272'16,"0"0"-138"-16,0 0-59 15,116-93-21-15,-76 76 29 16,1 11-58-16,-4 6-14 16,-5 0-8-16,-10 16 9 15,-9 3 8-15,-9 8 3 16,-4-1-22-16,0 1 45 16,-17 0-24-16,-10-3-3 0,-2-2 9 15,-4-4-28-15,0-4-21 16,4-5-43-16,0-9-78 15,8 0-52-15,15-12-314 0</inkml:trace>
  <inkml:trace contextRef="#ctx0" brushRef="#br0" timeOffset="81042.75">29347 8439 1192 0,'0'0'145'15,"0"0"-91"-15,0 0 92 16,0 0-19-16,-156-3-12 16,113 3-52-16,5 5 0 15,7 10-50-15,6 1-11 16,8 2 23-16,3 0-25 16,10 0 0-16,4-4-2 0,0 1-36 15,0-6 15-15,18-3-81 16,8-6 21-16,5 0 10 15,3-4-100-15,-2-12 67 16,-3-2 46-16,-6 0 60 16,-4 3 43-16,-9 6 61 15,-5 4 11-15,-5 2 21 16,0 1-58-16,0 2-28 16,0 0-32-16,0 0-8 0,3 5-11 15,1 4 1 1,3 3-2-16,3-2-17 0,9-2-16 15,5-1-16 1,10-7-9-16,5 0-60 0,7 0 5 16,0-15-11-1,-4-2 27-15,-4-4 60 0,-9 1 39 16,-11 6 13 0,-14 2 107-16,-4 4 57 0,0 4 11 15,-9 4-87-15,-8 0-71 16,1 0 14-16,-2 20-44 15,3 8 1-15,1 10 7 16,5 8-7-16,5 5 13 16,4 3-14-16,0-3 0 15,0-3-7-15,2-10 7 16,4-9-2-16,-3-7-4 16,-3-7 12-16,0-6-7 0,-3-4 1 15,-18-2 0-15,-6-3 50 16,-2 0-12-16,-2 0-9 15,6-10 12-15,5-8-21 16,11-3-17-16,9-6-3 16,0-1-54-16,33-2 10 15,17 2 9-15,17 2 12 16,13 1 23-16,14 6-19 16,4 1 7-16,2-1-19 15,-9 3 2-15,-8 2 28 16,-21 0-16-16,-16 0 10 15,-19 2 7-15,-17-2 22 16,-10 1 104-16,-2 1-31 16,-25-1-61-16,-4 5 42 15,-6 4-26-15,4 4-8 0,7 0-1 16,3 6-41-16,9 13 18 16,8 6-18-16,6 3 0 15,2 2 2-15,27-2-2 16,9-3 0-16,11-6-7 15,5-7-20-15,8-12-42 16,-15 0-254-16,-21-12-1443 0</inkml:trace>
  <inkml:trace contextRef="#ctx0" brushRef="#br0" timeOffset="82146.95">27654 9203 1365 0,'0'0'321'16,"0"0"-287"-16,0 0-6 0,0 0 24 15,0 0 4 1,0 0 14-16,-68 102-38 0,68-77-18 16,0-1-3-16,0-4-3 15,8-4 3-15,13-4-11 16,0-8-14-16,8-4 8 16,2 0-35-16,1-14-73 15,-6-11 29-15,-3-6-24 16,-10 0 7-16,-6 0 0 15,-7 6 102-15,0 6 48 16,0 4 40-16,0 8 9 16,0 5-28-16,-2 2-21 15,2 0-48-15,0 0-18 16,9 0-2-16,16 2 8 16,6 0 12-16,6-2-9 0,5 0 9 15,-3-4-30-15,-6-6 28 16,-11 3-11-16,-10 0 13 15,-6 5 76-15,-6 2 53 16,0 0-25-16,0 2-37 16,-2 19-66-16,-14 16 63 15,-4 9-30-15,-2 16-23 16,-5 11 25-16,0 7-27 16,3 0 4-16,2-5-6 15,6-14 8-15,9-15-8 16,7-16-7-16,0-8-2 15,0-9-13-15,3-4 15 16,7-2-9-16,2-2 8 0,1 2 2 16,1-3 0-16,-3 1-1 15,-1-2 0-15,0-2-3 16,-3 2 3-16,-1-3 0 16,1 0 4-16,0 0 5 15,-1 0 11-15,1 0-20 16,-1-12 0-16,2-2-11 15,-4-2 11-15,-2-7-7 16,-2 0 6-16,0-4-9 16,0-4 4-16,0-4 6 15,0-3-44-15,-9-2 43 16,-9 2-39-16,-4 2 5 0,-7 8 22 16,-9 3-14-16,-4 10 26 15,-5 9-39-15,-2 6-5 16,0 0 31-16,-9 20-142 15,13 6-50-15,9-5-142 0</inkml:trace>
  <inkml:trace contextRef="#ctx0" brushRef="#br0" timeOffset="83673.23">28522 9138 1395 0,'0'0'257'0,"0"0"-257"16,0 0 0-16,0 0 89 0,-10 104 65 16,-3-53-60-16,-1 9-24 15,2 0-19-15,1-4-49 16,-1-10 37 0,6-10-39-16,-1-9 0 15,3-12 13-15,2-7-13 0,2-4 0 16,0-4 0-16,0 0-22 15,0-8 12-15,6-16-46 16,13-5-83-16,6 0 118 16,4-1-1-16,-2 5-1 15,-2 9 7-15,-8 7 16 16,-1 6 4-16,-5 3 4 16,1 0-7-16,-2 4 58 0,7 13-27 15,-2 1-10-15,5-3-20 16,5 0 14-16,1-8-6 15,3-4-10-15,5-3-41 16,-1-5 9-16,1-18-62 16,-7-5-17-16,-8-4 9 15,-7-1-52-15,-10 3 116 16,-2 6 38-16,-4 7 115 16,-13 5 7-16,-3 7 4 15,3 5 3-15,-1 0-40 16,5 14-73-16,-1 10 24 15,3 4-31-15,7 4-8 16,4 3 28-16,0-3-29 0,0-5 0 16,15-1 0-16,7-5 5 15,9-7-17-15,7-5-18 16,7-9-59 0,4 0-31-16,2 0-55 0,-1-21 22 15,-6-4 13-15,-3 0 24 16,-10-3 72-16,-10-1 44 15,-7 6 20-15,-9 0 128 16,-5 3-3-16,0 6 18 16,0 2-7-16,-11 4-95 15,-1 2 16-15,-1 6-57 16,-1 0-12-16,-1 0-5 0,-1 14-3 16,3 5 0-16,1 0 0 15,4 3 1-15,1-3 18 16,3-3-19-1,-1-5 0-15,5-3 0 16,0-4 0-16,0-4-7 0,0 0-8 16,18 0-55-16,6-5 28 15,3-12-144-15,2 0-5 16,-4 3 86-16,-8 2 95 16,-7 3 10-16,-6 7 144 15,-2 2-27-15,1 0-5 16,1 6-84-16,2 15-5 15,6 1 21-15,1 0-43 0,5-3 5 16,2-2-6 0,4-7 10-16,5-7-4 15,5-3-6-15,3-3-22 16,6-21-4-16,1-7-53 0,-1-6 7 16,-5-2 17-16,-7 1 45 15,-10 9 10-15,-8 5 49 16,-7 7 56-16,-4 7 54 15,-2 8-54-15,0 2-48 16,0 0-57-16,0 12 17 16,0 17-17-16,-11 14 0 15,-1 15 0-15,-7 15 31 16,1 9-24-16,3 2 3 16,1-2-10-16,5-11 14 15,7-15-13-15,0-17-1 16,2-13 0-16,0-9-7 15,0-11-23-15,0-6-2 0,0 0 23 16,4-20-16-16,9-16-8 16,14-45-122-16,-2 7-77 15,-3 0-383-15</inkml:trace>
  <inkml:trace contextRef="#ctx0" brushRef="#br0" timeOffset="83877.27">29835 9247 1295 0,'0'0'314'0,"0"0"-243"15,0 0-49-15,0 0 4 16,0 0 6-16,118 14 65 16,-99 15-18-16,-5 5-23 15,-3 2 3-15,-9-2-38 16,-2-2 0-16,0-3-15 0,-6-5 7 16,-19-4-4-16,-6-6-9 15,-31-10-61-15,8-4-133 16,3 0-190-16</inkml:trace>
  <inkml:trace contextRef="#ctx0" brushRef="#br0" timeOffset="85352.23">30584 8252 952 0,'0'0'305'15,"0"0"-246"-15,0 0-12 16,0 0 34-16,0 0-11 15,0 0-35-15,0 0-33 0,31 8 11 16,-22-3-12-16,-3 5-1 16,-1 4 39-16,-1 8-33 15,-2 7 20-15,-2 7 8 16,0 8-12-16,0 8 10 16,0 4-15-16,0 5-16 15,-4 0 37-15,-3 1-29 16,3 1 2-16,0-5 23 15,-1-5-11-15,3 2 14 16,-1-1-14-16,3 1-15 16,0 1 46-16,0 0-45 15,0 0-9-15,0 0 12 16,0-2-12-16,0-1 8 16,0-8-8-16,0-2 8 0,0-6-3 15,-2-4-5-15,2-1 0 16,0-2-2-16,0-4 4 15,0-2 4-15,0-4-6 16,0-2-10-16,0-2-12 16,0-4 15-16,0-3-55 15,0-2-18-15,0-2-20 16,0-5-40-16,0 0-105 16,0-12-417-16</inkml:trace>
  <inkml:trace contextRef="#ctx0" brushRef="#br0" timeOffset="85609.06">30829 9552 1350 0,'0'0'231'0,"0"0"-221"16,0 0-10-16,0 0 67 15,0 0 3-15,-93 128 5 16,83-82-45-16,4 3-3 15,6 4-27-15,0-5-3 16,0-6-8-16,2-10-45 16,4-10 11-16,-2-9 10 15,-4-13 22-15,-4 0 13 0,-27-17 45 16,-13-15-45 0,-16-6 79-16,-12-2-63 0,-8 0-16 15,-47-3-72-15,20 10-151 16,9 6-759-16</inkml:trace>
  <inkml:trace contextRef="#ctx0" brushRef="#br0" timeOffset="177986.13">3497 8426 114 0,'0'0'1014'16,"0"0"-894"-16,0 0-97 0,0 0-23 16,0 0 96-1,0 0-12-15,0 0-52 0,0 0-7 16,0 0-19 0,0 0 17-16,0 0 28 0,0 0-34 15,0 0-9-15,2 1 9 0,0 8-4 16,2 1 12-1,2 6-5-15,0 2-20 16,3 4 54-16,-1 2-36 16,4 0-9-16,1 0 23 15,-1 0-15-15,1 0 8 16,1-4-25-16,-3-1 10 16,-3-2 11-16,1-2-20 0,-2-3 1 15,0-2 10 1,-3-3-10-16,0 0 7 0,-4-3-9 15,3-1 0 1,-3-3 6-16,0 0-6 0,0 0 18 16,2 0 43-1,0 0-7-15,3-1 15 0,4-19-8 16,4-13-51 0,11-13 18-16,5-8-28 0,9-10 0 15,7-1 0-15,2 0 6 16,2 0-12-16,-5 7 1 15,-3 8-11-15,-8 6 10 16,-8 12 6-16,-8 8 0 16,-3 8 5-16,-7 6-5 15,-3 4 22-15,0 1-11 16,-4 5-9-16,2 0 19 16,-2 0-21-16,2 0-6 0,1 0-16 15,-1 0-99-15,1 0-206 16,-3 0-400-16</inkml:trace>
  <inkml:trace contextRef="#ctx0" brushRef="#br0" timeOffset="182989.37">4904 9180 684 0,'0'0'0'0,"0"0"-89"16,0 0 60-16,0 0 29 16,0 0 78-16,0 0-18 0,0 0-42 15,-7-52-7 1,7 46 14-16,0-2 44 16,0 4-4-16,2 0-43 0,-2 2-5 15,0 2 15-15,2-3 23 16,-2 3-8-16,0 0-13 15,0 0 18-15,3 0-33 16,-3 0-12 0,2 0 10-16,3 0-17 0,3 0 9 15,3 0 5-15,7 0 1 16,3 3 25-16,2 3-27 16,2-2-13-16,4 0 13 15,2 0-11-15,3-2-2 16,2 0 0-16,0 0 1 15,-1 1 7-15,1-1-8 16,-5 1 0-16,0 1 7 16,0-2-7-16,0 1 0 15,3 2 0-15,1-3 0 16,2 0 16-16,2-2-16 16,1 2 0-16,3-2 11 0,3 0-10 15,2 0 12-15,2 0 0 16,2 0-13-1,2 0 23-15,-3 0-23 0,0-2 0 16,0 2 11-16,3-2-11 16,-3 2 0-16,2 0 0 15,-1-2 0-15,0 2-7 16,-4 0 7-16,-1-2 0 16,0 2-2-16,-2 0 9 0,-3 0-7 15,-3 0 0-15,2 0 0 16,-1 0 4-16,0-3-4 15,3 0 0-15,1 1-6 16,-1-2 2-16,1-1 4 16,1 2 0-16,-1 1 10 15,1 0-7-15,-1 2-3 16,-2 0 0-16,3 0-4 16,-3 0 5-16,4 0-2 15,-2 0 1-15,1 0 0 16,1 0 5-16,1 0-5 15,2 0 0-15,-2 0 1 16,-1 0-1-16,2 0 0 16,-1 0 0-16,1 0 0 15,2 0 0-15,0 0 0 16,2 0 0-16,2 0-3 16,-1 0 3-16,0 0 0 0,3 0 0 15,0 0 0-15,0 0 3 16,-3 0-3-16,3 2 0 15,-3 3-7-15,1-3 5 16,-3 1 2-16,3 1 0 16,-1 0 0-16,1-3-10 15,-1 4 10-15,1-1-2 16,-1-1-6-16,1 2 2 16,-1 1-4-16,3-2 9 0,2-2-2 15,-1 0-4 1,5-1 7-16,-5 2 0 15,1-3-10-15,-2 0 10 16,-1 0 0-16,1 0 0 0,0 0 0 16,-1 0 6-1,1 0-6-15,-2 0 0 0,-1 0-8 16,1 0 14 0,1 0-6-16,1 0 0 0,0 0 1 15,2 0-1-15,2-3 0 16,-2-2 0-16,0 1-7 15,-2-2 6-15,-3 4 1 16,-4-2 0-16,-1 2 1 16,-4 0 13-16,-2 2-14 15,1-2 0-15,1 2-2 16,-1-2 10-16,3 2-7 0,-1-3-1 16,-1 2 7-16,3-3-6 15,-2 2-1-15,0 0 0 16,1-3-1-16,1 5 2 15,-1-5-1-15,4 1 0 16,-1 0 0-16,0 0 5 16,0 0-5-16,-3 2 0 15,0 0 7-15,-7 0-7 16,-1 2 0-16,-7-3 0 16,-2 3 1-16,-6 0 3 15,-3 0-4-15,-3 0 0 0,-3 0 1 16,1 0-1-1,-1 0 0-15,-1 0 0 0,1 0 0 16,-1 0 2 0,3 0-2-16,4 0 0 0,0 0-4 15,5 0 4 1,6 0 0-16,2 0 0 0,5 0 1 16,2 0 3-16,1 0-4 15,3 3 0-15,1 1-3 16,1-2 4-16,3-1-2 15,-2 2 1-15,2 1 0 16,1-3-3-16,-4 2 3 16,-1-1 0-16,-1-2-2 15,-2 0 2-15,1 2-1 16,-5-2-1-16,-1 0 2 16,2 0 0-16,-4 0 0 15,3 0 0-15,-2 0 0 16,1 0 2-16,2 0-4 15,1 0 2-15,-1 0 0 16,4 0 5-16,2 0-5 16,0 0 0-16,1 0 2 0,3-2-2 15,0-3-1-15,0 4 1 16,3-3 0-16,-2 1-7 16,2 2 7-16,2 1 0 15,-1-2 7-15,0 0-7 16,1 2 0-16,-3 0 0 15,3 0 1-15,-3 0 0 16,3 0-1-16,-3 0-1 16,0 0-1-16,0 0 2 15,-1 0 0-15,-2 0-1 16,2 0 1-16,-1 0 5 16,-1 0-5-16,2 0 0 15,0 0-7-15,2 0 8 0,2 0-1 16,-1 0 0-16,3 0 1 15,1 0 3-15,1 0-4 16,1 0 0-16,1 0-2 16,-2 0 2-16,2 0 0 15,0 2-1-15,3 1 1 16,-3 1 0-16,0 0 0 16,-2 1 0-16,2-1-3 15,-4-1 4-15,2 2-1 16,-4-1 0-16,-1 0 1 15,-4 0 3-15,0 0-4 0,-4 0 0 16,-1 0 0-16,-1 0 0 16,-4 0-1-16,2 0 1 15,-3 0 0-15,0 0 1 16,-1-2-1-16,2 0 0 16,-1-2-3-16,-1 0 3 15,-1 0 0-15,1 0 0 16,2 0 6-16,1 0 6 15,0 0-12-15,3 0 0 0,-2 0-2 16,5 0 2 0,-2 0 0-16,1 0-1 0,3 0 2 15,4 0 5 1,-1 0-6-16,6-2 0 0,1 0-2 16,5-1 3-16,2 3-1 15,0 0 0-15,2 0 1 16,1 0 6-16,3 0-7 0,1 0 0 15,1 0 1 1,2 0 0-16,2 0-1 16,-1 0 0-16,2 0 10 15,2 0-1-15,1 0-9 16,-1 0 0-16,2 0 1 16,1 0-1-16,1 0 0 0,1 0 7 15,0 0-1-15,2 0 5 16,0 0-11-16,2 0 0 15,1 0 9-15,1 0-8 16,0 0-1-16,1 0 0 16,-1 0 2-16,3 0 10 15,-3 0-12-15,3 0 0 16,-5-1 4-16,0-1-3 16,0 0-1-16,-2 2 6 15,-1 0 4-15,1-3 3 16,3 3-13-16,-3 0 2 15,2-1 2-15,-2-1-4 16,2 0 1-16,0 2 3 16,-1 0 6-16,1 0 2 15,-3 0-12-15,3 0 0 16,0 0 3-16,-2 0-3 16,0 0 0-16,1 0 0 15,-1 0 6-15,0 0 7 0,-3 0-13 16,1 0 0-16,-3 0-2 15,1-2 8-15,-1 0-4 16,-2-1-2-16,1 0 1 16,-1 1 7-16,-4-5-8 15,1 4 0-15,-2-1-1 16,0-3 1-16,-1 2 0 16,-1 1 0-16,1 0 1 15,-1 0 18-15,-2 0-19 16,-1 2 1-16,-3-2-1 15,0 1 2-15,-3 1-2 16,1-1 0-16,-3 1 0 16,0 2 9-16,4-2-9 15,-4 2 0-15,1-2 10 16,-1 2-7-16,-4-3-3 0,-1 3 0 16,-1 0 6-16,-2 0-3 15,-1 0-3-15,-1 0 0 16,-6 0 8-16,1 0-8 15,-2 0 0-15,-6 0 0 16,2 0 2-16,-5 0 11 16,-1 0-13-16,1 0 0 15,-3 0 10-15,0 0-9 16,0 0-1-16,0 0 4 16,-2 0 3-16,0 0 13 15,0 0-20-15,1 0 0 0,-1 0 6 16,-2 0-6-1,2 0 0-15,-2 0-1 0,0 0 2 16,-2 0-1-16,1 0 0 16,-3 0 0-16,1-2 0 15,1 2 0-15,-2 0 0 16,0-2 0-16,2 2 1 16,-1 0-1-16,0-1 0 15,3-1 0-15,0 0-1 16,3-1 1-16,-1 1 0 15,2 0 0-15,0 2 7 16,2-2-7-16,-2 2 0 0,3 0 0 16,-1 0-5-1,1 0 5-15,-3 0 0 16,0 0 0-16,-2 0 1 16,4 0 4-16,-2 0-5 15,3 0 0-15,-3 0-3 0,0 0 3 16,-4 0 0-16,0 0 0 15,-2 0 1-15,-4 0 2 16,-2 0-3-16,2 0 0 16,-3 0-3-16,2 0 3 15,0 0 0-15,3 0-1 16,0 0 2-16,2 0 3 16,2 0-4-16,2 0 0 15,0 0-7-15,0 0 7 16,3 4 0-16,-1-2 0 0,0 3 2 15,-2-3 3-15,-4-1-5 16,2 1 0-16,-4 0-2 16,2-2 2-16,-3 3 0 15,-2-3 0-15,3 2 1 16,2-2 4-16,0 0-5 16,4 0 0-16,-2 0-5 15,2 0 5-15,0 0 0 16,0 0 0-16,-2 2 1 15,0-2-4-15,-3 2 3 16,1-1 0-16,0 1 3 16,-2 0-3-16,-3 1-1 15,1-1 1-15,-4 0 0 16,2-2 6-16,-4 0-6 16,3 2 1-16,-1-2 10 0,-2 1-11 15,1-1 6-15,1 3-1 16,2-2 3-16,-3 2 11 15,-1-3-17-15,-3 0 4 16,-5 0 29-16,-3 0-9 16,-3 0 43-16,-1 0-3 15,-2 0-40-15,3 0 19 16,-3 0-40-16,0 0-4 16,0 0-1-16,0 0 0 15,-14 0-84-15,-15-7-189 16,-11-7-1054-16</inkml:trace>
  <inkml:trace contextRef="#ctx0" brushRef="#br0" timeOffset="194206.4">3281 11041 504 0,'0'0'119'0,"0"0"-91"0,0 0-27 15,0 0 82 1,0 0 16-16,0 0-48 0,-9-38-14 15,9 32-12 1,0-2 43-16,-2 2-19 0,2-1-14 16,0 2 40-16,-2-2 20 15,2 5-18 1,0-2 28-16,0 4-25 16,0 0-41-16,0 0 5 0,0 0-5 15,0-1-7-15,0 1 39 16,0 0-21-16,0 0-6 15,0 0 1-15,0 0-15 16,0 0 18-16,0 0-27 16,0 0-20-16,0 0 17 15,0 0-18-15,0 0 0 16,0 0-1-16,2 3 2 16,2 8 0-16,-2 1-1 15,3 2 0-15,-1 2 16 0,0 0-16 16,2 3 0-16,-2 4 12 15,0-1-11-15,1 2 9 16,-3 1-10-16,0-2 0 16,0 1 6-16,0-4-6 15,0-3 0-15,-2 0 2 16,0-3-2-16,3-2 7 16,-3-2-7-16,0-2 1 15,0 1 6-15,0-4-7 16,0-1 0-16,0 1-2 15,0-4 9-15,0-1-7 16,0 0 0-16,2 0 0 16,-2 0 22-16,0 0-21 15,5 0 33-15,4 0 27 16,4-14-29-16,9-8-7 16,7-6-25-16,9-5 1 0,7-8 6 15,3 1-7-15,4-4-10 16,-1 3 9-16,-2 4-8 15,-2 2 3-15,-5 5 0 16,-3 5 6-16,-4 3 5 16,-4 0-5-16,3 1-1 15,-1 1-5-15,3 2 12 16,-1 0-1-16,1 0-5 16,0 3-3-16,-3 0-3 0,-1 3 6 15,-3 0 0-15,-2 2-1 16,-6 0 9-16,-3 3-6 15,-7 0-2-15,1 2 0 16,-8 5 18-16,0-3-18 16,-4 3 0-16,0 0 2 15,0 0 4-15,0 0-12 16,-8 0-56-16,-15 3-211 16,-10 6-339-16</inkml:trace>
  <inkml:trace contextRef="#ctx0" brushRef="#br0" timeOffset="-198235.07">26279 10418 462 0,'0'0'303'16,"0"0"-191"-16,0 0-112 15,0 0-8-15,0 0 8 16,0 0 129-16,9-67-18 16,-5 63-57-16,1 2-2 15,-3 2 75-15,-2 0-25 16,0 0-16-16,0 0-12 16,0 0-41-16,0 4 17 0,0 16-15 15,0 8 36-15,0 5-6 16,-5 8-45-16,3 1 7 15,-2 2-16-15,2 0-10 16,0-2 30 0,-1 1-30-16,1-5-1 0,0-2 12 15,-3-6-11-15,3-2 5 16,0-6-6-16,-3-2 0 16,3-2-19-16,0 1 18 15,0-6-64-15,0 3 7 16,2-2-62-16,0-6-117 15,4-3-257-15</inkml:trace>
  <inkml:trace contextRef="#ctx0" brushRef="#br0" timeOffset="-197294.93">26573 10756 1272 0,'0'0'302'0,"0"0"-302"16,0 0 6-16,0 0 17 15,0 0 63-15,0 0-29 16,0 0-56-16,0 22-1 16,0-2 8-16,0 1-6 15,0 0-2-15,0-3 0 16,10-4-10-16,5-4 4 16,3-4-5-16,1-4-8 15,2-2-2-15,-3 0-6 16,-5-8 9-16,-7-6-2 0,-4-3 12 15,-2 0 8 1,0-1 6-16,-17 0 15 16,-5 4 28-16,-3 4 8 0,-4 3-10 15,0 4-34 1,3 3-6-16,3 0 11 0,3 0-18 16,7 4-12-16,9 8-17 15,4-2-28-15,0 0 12 16,26-3-12-16,14-2 15 15,11-5 20-15,9 0-70 16,6 0-2-16,-2-7 8 16,-1-5-37-16,-7-3 60 15,-14 1 32-15,-11 2 31 16,-11 2 77-16,-16 3 34 16,-4 4 47-16,-2 3-25 0,-20 0-85 15,-9 0 16 1,-5 0 12-16,3 0-43 0,6 8 13 15,4 1-38-15,10 2-8 16,8-1 0-16,5 2 0 16,0-1-9-16,20 1-20 15,9-1-7-15,7 1 35 16,3 0-12-16,-2 2 4 16,-3 3 9-16,-5 2-5 15,-12 9-1-15,-10 4 3 16,-7 11 3-16,-2 3 50 15,-27 5-24-15,-10 1 9 16,-7-5-1-16,-5-7-5 0,-5-8 28 16,5-8-10-1,4-9-22-15,7-8 23 0,9-7-40 16,8 0 1-16,15-15-9 16,8-16-5-16,4-9-30 15,34-10-40-15,15-6-39 16,16-2-4-16,10 0-11 15,0 3 7-15,0 8 66 16,-6 6 22-16,-13 9 33 16,-13 6 1-16,-13 6 0 15,-16 9 47-15,-9 4 59 16,-9 5 35-16,0 2-26 16,0 0-53-16,0 3-9 15,-12 14-33-15,-3 5-2 16,2 6 30-16,3 2-32 0,2 2-6 15,5-4 12-15,1-3-22 16,2-4 21-16,0-6-21 16,0-5-16-16,0-6 15 15,0-4-69-15,7 0-28 16,9-45-78-16,-3 6-165 16,-3-7-321-16</inkml:trace>
  <inkml:trace contextRef="#ctx0" brushRef="#br0" timeOffset="-197174.93">27318 10633 1098 0,'0'0'398'16,"0"0"-257"-16,0 0-141 16,0 0-7-16,0 0-5 0,0 0-36 15,114 49-92-15,-87-25-210 16</inkml:trace>
  <inkml:trace contextRef="#ctx0" brushRef="#br0" timeOffset="-196458.36">27607 10772 1724 0,'0'0'224'16,"0"0"-192"-16,0 0-2 15,0 0 28-15,-115 47-23 16,95-24-27-16,7 0 5 16,3 4-13-16,10-5 0 15,0-1-14-15,12-6 10 0,17-3-31 16,9-6-4-16,8-6-83 15,8 0-26-15,1-6-45 16,1-13-1-16,-7-3 72 16,-6-2 50-16,-14 1 72 15,-12 5 98-15,-10 4 66 16,-7 6 53-16,0 4-57 16,-3 4-72-16,-10 0-1 15,-5 0-71-15,1 0-15 16,3 12-1-16,3-3 10 15,5 4-9-15,4-5-1 16,2 0-18-16,0-2 10 16,4-6-57-16,16 0-16 15,6 0-24-15,3-18-62 16,-2 1 23-16,-4-4 74 0,-11 7 70 16,-4 3 126-1,-6 8 21-15,0 3 8 0,-2 0-53 16,2 0-81-16,3 16 1 15,6 8 13-15,5 5-14 16,8-1 16-16,8-5-36 16,7-6 10-16,11-10 12 15,2-7-23-15,7-10 2 16,-4-26-2-16,-1-13-73 16,-10-9-2-16,-7-13-23 15,-16-1 16-15,-13 4 57 16,-8 8 25-16,0 9 60 0,-18 12 44 15,-3 12 12-15,4 11 1 16,-1 10-54-16,5 6-17 16,-1 10-43-16,1 22 12 15,-1 14-9-15,3 10-6 16,5 4 1-16,4 1 15 16,2-3-16-16,0-6 0 15,8-3-1-15,8-5 7 16,-1-9-18-16,6-7-29 15,8-3-88-15,-2-9-131 16,-6-11-270-16</inkml:trace>
  <inkml:trace contextRef="#ctx0" brushRef="#br0" timeOffset="-195665.51">28745 10818 430 0,'0'0'342'16,"0"0"-280"-16,0 0-26 0,0 0 92 15,0 0 7-15,0 0-50 16,0 0-56-16,-32-4-3 16,32 4-20-16,0 0 4 15,0 0 37-15,0 0-17 16,0 0 50-16,0 0 6 16,0 0-44-16,0 0 4 0,0 0-40 15,0 0-4-15,0 0 1 16,0 0-1-16,0 0-2 15,0 0 6-15,0 0-6 16,0 0 28-16,5 0-19 16,17 0 7-16,14 0 30 15,13 0-25-15,14 0-5 16,10 0-16-16,5 0 7 16,4-2 5-16,1 0 3 15,-5 2 21-15,-11-3 7 16,-11 3-43-16,-14 0 10 0,-13 0-10 15,-13 0 1 1,-10-2 7-16,-4 2 40 0,-2 0 17 16,0 0-6-1,0-3-59-15,-4-1-29 16,-6 2-104-16,-5-6-85 16,1 0-79-16,4 0-690 0</inkml:trace>
  <inkml:trace contextRef="#ctx0" brushRef="#br0" timeOffset="-195325.64">29376 10601 416 0,'0'0'1037'0,"0"0"-846"15,0 0-148-15,0 0 45 16,0 0-28-16,0 0-53 15,0 0 56-15,81 56-9 16,-42-27-26-16,-1 0 0 0,-3 3-20 16,-4-5 1-1,-8-3-9-15,-8-3 2 16,-8 2 8-16,-7-2 0 16,0-2 4-16,-11 1 37 15,-12 3-10-15,-3-4-1 16,-1 1-6-16,5-3-25 15,4-4 25-15,5-3-34 0,6-3 0 16,5-3-2 0,2-1-48-16,0-3-53 0,11 0-145 15,2 0-355-15</inkml:trace>
  <inkml:trace contextRef="#ctx0" brushRef="#br0" timeOffset="-194598.88">30015 10522 1249 0,'0'0'773'16,"0"0"-755"-16,0 0-18 15,0 0 0-15,0 0 15 16,0 0 57-16,13 140-38 16,-13-76 25-16,0 8-43 15,0 1 2-15,0-4 7 16,-4-5-23-16,-7-4 15 16,2-14-17-16,0-8 1 15,-2-11-1-15,2-9 0 16,0-8-55-16,0-10-22 15,-3 0-43-15,0-46-72 16,1-4-287-16,3-10-206 0</inkml:trace>
  <inkml:trace contextRef="#ctx0" brushRef="#br0" timeOffset="-194350.51">29908 10770 160 0,'0'0'1097'0,"0"0"-781"16,0 0-151-16,6-106-7 0,17 85-57 15,6 7-77-15,9 7-7 16,2 7 6-16,2 0-22 15,-6 4 30-15,-7 15-11 16,-7 8-18-16,-11 2 38 16,-7 5-24-16,-4 1-4 15,0 0 5-15,-15-4-16 16,-7-3 21-16,-3-6-22 16,-1-2 0-16,-1-8-3 15,3-2 3-15,1-8-65 0,8-2-88 16,5-16-128-1,8-8-531-15</inkml:trace>
  <inkml:trace contextRef="#ctx0" brushRef="#br0" timeOffset="-193965.5">30314 10519 1450 0,'0'0'259'0,"0"0"-258"15,0 0 42-15,0 0 91 16,0 0-69-16,0 0-30 15,0 0 0-15,7 75-15 16,-21-31 20-16,-1 7-17 16,1-5-3-16,5-1-10 15,0-7-1-15,7-8 0 16,0-6-9-16,2-8 0 16,0-7 7-16,0-6-7 0,0-3-10 15,0 0 4-15,11-18-23 16,9-10-20-16,7-7-34 15,2 0-64-15,0 0 102 16,-5 8 45-16,-4 6 10 16,-7 9 65-16,-3 5 22 15,-1 7-5-15,-3 0-65 16,0 0-26-16,4 18 39 16,1 6-22-16,3 1-6 0,-1 6-8 15,0-6 7 1,3 2-22-16,-1-8-3 0,12-6-79 15,-5-6-149 1,-3-7-321-16</inkml:trace>
  <inkml:trace contextRef="#ctx0" brushRef="#br0" timeOffset="-193775.44">30688 10682 1149 0,'0'0'725'0,"0"0"-725"16,0 0-26-16,0 0 26 15,0 0 30-15,0 0-6 16,0 0 4-16,13 72-1 16,1-48-27-16,-1-4 36 15,5-4-25-15,-3-6-11 16,4-2 0-16,1-8-35 16,-3 0-55-16,2-10-79 15,-6-12-141-15,-7-2-284 0</inkml:trace>
  <inkml:trace contextRef="#ctx0" brushRef="#br0" timeOffset="-193600.49">30851 10684 1145 0,'0'0'534'0,"0"0"-427"16,0 0-11-16,0 0-37 15,0 0-49-15,0 0 82 16,0 0-33-16,-27 140-15 16,16-84-14-16,-4 4-30 15,-3 1 23-15,-1-7-23 16,2-6-1-16,1-12-5 15,5-12-94-15,3-10-168 16,6-14-265-16</inkml:trace>
  <inkml:trace contextRef="#ctx0" brushRef="#br0" timeOffset="-193245.42">31176 10689 1661 0,'0'0'282'15,"0"0"-262"-15,0 0 21 16,0 0-7-16,0 0 36 16,0 0-43-16,-133 11-26 15,106 10 26-15,5-4-27 16,9 1 0-16,5-2-1 16,8-4-16-16,0 0 11 0,10-3-31 15,14 0-1-15,7-4 16 16,3 2-35-16,-1-5 35 15,-1 2 22-15,-8 0 0 16,-6-1 3-16,-10-2-2 16,-6 1 8-16,-2 2 42 15,0 1-36-15,-10 7 13 16,-8-3-6-16,-4 1-21 16,1-2 1-16,4-1-2 15,1-5-53-15,5-2-58 16,4 0-72-16,7-14-79 15,0-6 43-15,16 3-182 0</inkml:trace>
  <inkml:trace contextRef="#ctx0" brushRef="#br0" timeOffset="-193035.26">31390 10764 1106 0,'0'0'332'0,"0"0"-225"0,0 0 18 15,0 0 32-15,0 0-23 16,0 0-36-16,0 0-36 15,9 78-50-15,-9-55 17 0,0 0-29 16,0-2 9 0,0-8-19-16,0-5-34 0,0-8-122 15,-2-2-119 1,2-16-278-16</inkml:trace>
  <inkml:trace contextRef="#ctx0" brushRef="#br0" timeOffset="-192910.33">31575 10578 1624 0,'0'0'308'0,"0"0"-308"16,0 0-130-16,0 0 99 15,0 0 25-15,0 0-38 16,0 0-177-16,32 123-549 16</inkml:trace>
  <inkml:trace contextRef="#ctx0" brushRef="#br0" timeOffset="-192675.44">31830 10774 1033 0,'0'0'752'0,"0"0"-666"16,0 0-30-16,0 0 42 16,0 0-55-16,0 0-2 0,-128 28-23 15,104-4-7-15,2 1-11 16,4-2 1-16,7 0 14 15,2-8-15-15,6-2-27 16,3-6-4-16,0-3-61 16,47-4-21-16,-1 0-102 15,0-11-328-15</inkml:trace>
  <inkml:trace contextRef="#ctx0" brushRef="#br0" timeOffset="-192110.47">32244 10786 1495 0,'0'0'306'0,"0"0"-245"16,0 0-1-16,0 0 51 16,0 0-40-16,0 0-39 15,-129 4 7-15,100 11-25 16,2 6-8-16,7-1 5 16,5-2-10-16,4-2 0 15,6-4-1-15,2-4-3 16,3-4-5-16,0-4 8 0,10 0-3 15,12-2-11 1,9-15 11-16,7-10-11 0,2-1-17 16,-2-4-13-1,-5 2 44-15,-8 9 0 0,-7 2 8 16,-7 9 51 0,-7 7-11-16,1 3-3 0,-5 0-45 15,0 0 10-15,0 13-11 16,2 6 1-16,3 1 0 15,6-1 7-15,2 0-7 16,9-8 12-16,9-5-12 16,9-6 3-16,14-4-15 15,13-28-15-15,0-16-41 16,2-13 5-16,-4-12-85 16,-12-7 51-16,-17-7 24 15,-16 7 73-15,-15 8 13 0,-5 13 178 16,-5 18-68-16,-13 15-22 15,-2 17-59 1,-9 9-21-16,-3 21-21 0,-16 41-4 16,1 7 4-1,0 20 8-15,5 5-7 0,18-10 10 16,8 2-10 0,14-6 6-16,2-17-7 0,2-10 0 15,11-12-12-15,-10-15-10 16,-3-9-120-16,0-17-455 0</inkml:trace>
  <inkml:trace contextRef="#ctx0" brushRef="#br0" timeOffset="-191275.36">28176 11292 1340 0,'0'0'381'16,"0"0"-307"-16,0 0-63 15,0 0 125-15,0 0-32 16,-131 138-66-16,95-83 18 16,-2 0-39-16,-2 1-2 15,4-4 11-15,5-10-25 16,6-10 22-16,10-10-23 0,6-12 7 15,6-10-13 1,3 0 6-16,0-24-16 0,25-20-72 16,11-18-66-1,9-12 42-15,3-5-73 0,2 1 82 16,-8 8 91 0,-9 14 12-16,-11 15 52 0,-5 12 85 15,-9 12 30-15,-1 10-15 0,-5 7-77 16,2 0-66-1,1 24 13-15,2 18-4 16,-1 12 6-16,5 11-8 16,3 4-9-16,1 4 5 15,3-5-12-15,-2-3 1 16,0-9-18-16,-3-8 17 16,-4-10-69-16,-9-12-120 15,-9-13-196-15,-13-11-386 0</inkml:trace>
  <inkml:trace contextRef="#ctx0" brushRef="#br0" timeOffset="-190695.14">27759 11615 629 0,'0'0'1115'0,"0"0"-998"16,0 0-73-16,0 0-41 16,0 0 45-16,0 0-39 15,0 0 5-15,172-40-14 16,-98 34 0-16,1 3-4 15,4-3 4-15,-2-2-49 16,-8-1-58-16,-11 0 36 16,-13 1 69-16,-14 2-9 15,-16 3 11-15,-7 0 112 16,-8 0 33-16,0 3-47 16,-8 0-42-16,-11 0-54 0,-4 9 36 15,-1 7-31-15,1 6-5 16,4 4 18-16,3 3-19 15,5-4-1-15,4 1 0 16,7-4 9-16,0-5-6 16,0-6-3-16,5-7-15 15,14-4 14-15,8 0-17 16,9-24-12-16,4-11-17 16,4-10-58-16,4-9-68 15,-4-6-103-15,-3-1-81 0,-12 1-289 16,-10 9 625-16,-13 2 21 15,-6 10 586-15,0 8-326 16,0 9-63-16,-2 6-55 16,-4 8 19-16,1 4-55 15,3 4-93-15,-2 0-13 16,0 6-10-16,-1 11 10 16,-2 8 0-16,-2 7 1 15,3 2 0-15,2 7 38 16,-1-1-38-16,5 4 5 0,0-3-6 15,0 5 10 1,0-8-24-16,11-1-52 16,18-5-120-16,-2-10-111 15,0-10-664-15</inkml:trace>
  <inkml:trace contextRef="#ctx0" brushRef="#br0" timeOffset="-190245.57">29006 11494 523 0,'0'0'974'16,"0"0"-870"-16,0 0-86 16,0 0 160-16,0 0-35 15,0 0-66-15,-135-38-35 16,109 46-22-16,-1 10 33 16,3 6-43-16,4 0-9 0,1 4 6 15,4-2 4-15,6-2-11 16,2-2 0-16,5-4 1 15,2-6-14-15,0-4 13 16,2-5-34-16,14-3 17 16,7-3-11-16,10-21 8 15,5-12-36-15,6-12-46 16,3-8-6-16,-1-9-22 16,-5-1 7-16,-10 4-5 15,-11 6 128-15,-11 10 43 0,-9 12 113 16,0 10 45-1,0 9 6-15,0 10-93 0,0 5-43 16,-7 0-46 0,-4 14-18-16,-4 18-7 0,-1 8 0 15,1 10 6 1,3 4 16-16,4 4-20 16,3 0 8-16,3-3-8 0,2-9-2 15,0-6-25-15,0-10-55 16,0-16-118-16,11-8-122 15,0-6-405-15</inkml:trace>
  <inkml:trace contextRef="#ctx0" brushRef="#br0" timeOffset="-189370.01">29185 11448 1367 0,'6'0'397'16,"0"0"-397"-16,1 2 16 15,-1 16 13-15,-4 8 53 0,-2 6-28 16,0 4 14-16,0 3-47 15,-8-5-20-15,-1-7 20 16,-1-7-20-16,4-8 16 16,4-6-17-16,2-6 2 15,0 0 26-15,0-6-17 16,0-16-11-16,18-8-7 16,7-4-24-16,6-2-55 15,2 0-45-15,1 6-29 16,-1 6-46-16,-6 7 0 15,-6 10 54-15,-7 7 68 16,-7 0-27-16,-5 6 111 16,-2 12 140-16,0 2 22 15,0 0 24-15,0-2-9 16,6 0-40-16,6-1-2 16,3-6-53-16,3-3-19 0,3-4-27 15,3-4-28-15,2 0 28 16,-1-8-36-16,-2-13-6 15,-6-2-13-15,-3-1-15 16,-10 2 34-16,-4 7 9 16,0 2 3-16,0 5 72 15,0 6-30-15,0 2-26 16,0 0-22-16,0 14 2 16,-8 10-8-16,-2 10 0 15,4 4 0-15,-1 3 18 16,5-4-18-16,2-3 0 0,0-8 4 15,0-7 2 1,0-11-12-16,15-8 1 0,5 0-24 16,7-11 28-1,7-15-39-15,-1-3 13 0,5-4-4 16,-2 5-10 0,-3 4 40-16,-4 7-6 0,-7 8 7 15,-4 4 12-15,-7 5-4 16,-1 0 0-16,-4 17 20 15,-2 5-21-15,1 6 17 16,-5 0-24-16,0 1 7 16,0-8 9-16,0-3-16 15,0-6 0-15,0-5-1 16,0-7 7-16,0 0-4 16,0 0-2-16,8-19-58 0,8-3 13 15,7-2-3-15,6 0 3 16,2 4 38-16,3 6 7 15,-1 4 21-15,-2 7 13 16,-2 3-22-16,-6 0 34 16,-6 7-15-16,-5 7-8 15,-8 0 13-15,-4 4-27 16,0-1 22-16,-20 1-20 16,-16 0-9-16,-16-4-4 15,-45-6-5-15,10-7-133 0,4-1-452 16</inkml:trace>
  <inkml:trace contextRef="#ctx0" brushRef="#br0" timeOffset="-188465.5">30680 11267 1420 0,'0'0'295'0,"0"0"-295"16,0 0 0 0,0 0 97-16,0 0 31 0,0 0-30 15,-6 121-3 1,-7-72-52-16,1 6-10 0,-2-1-13 16,1-2-20-16,1 0 18 0,3-6-17 15,1-5 1 1,1-5-4-16,0-8-80 0,-6-15-132 15,2-4-183 1,-3-9-821-16</inkml:trace>
  <inkml:trace contextRef="#ctx0" brushRef="#br0" timeOffset="-187493.35">30555 11471 887 0,'0'0'631'0,"0"0"-631"15,0 0 0 1,0 0 58-16,0 0 58 0,0 0-22 16,129 17 2-16,-102 9 2 15,-6 6-74-15,0 4-8 16,-3 0-2-16,-9 0-8 16,-3-4 12-16,-6-4-18 15,0-3 1-15,0-8 14 16,0-2-13-16,-4-7-2 15,0-4 0-15,1-4 1 16,1 0 33-16,2-4 12 16,0-19-30-16,11-8 0 15,14-8-15-15,8 0-1 16,7-4 0-16,5 3-49 16,1 5 17-16,2 6-85 15,-4 7-85-15,-4 9-65 0,-11 10-127 16,-11 3-235-16,-12 0 311 15,-6 6 318-15,0 8 192 16,-17 1 172-16,-1-4-20 16,-2 3-79-16,0 0-52 15,4 0-47-15,-1 4-37 16,-2 4-44-16,0 2-7 16,-1 4-47-16,1 2-10 15,0 1 3-15,3 1-18 16,1-4 8-16,5-4-14 15,1-6 1-15,7-9-4 16,0-2 3-16,2-7-32 16,0 0-11-16,7 0 3 0,13-14 7 15,5-8-14-15,2-5-14 16,1-2 20-16,1 3-6 16,-5 2 47-16,-3 4 25 15,-8 8 47-15,-4 3 35 16,-4 7-24-16,-5 2-45 15,0 0 17-15,0 0-48 16,0 12-7-16,0 8 13 16,0 6-13-16,0 2 11 15,0-2-11-15,0-3 0 16,0-7 3-16,6-5-3 16,3-7-29-16,5-4-4 15,1 0-23-15,5-8-33 16,3-13-72-16,-4-5-42 15,2-3 1-15,-6 7-20 0,-4 2 222 16,-4 8 58-16,-5 7 100 16,-2 2 6-16,0 3-54 15,0 0-75-15,0 6 13 16,0 12 21-16,0 2-5 16,0 1-32-16,0-2-20 15,0-5 7-15,2-3-19 16,-2-8 10-16,2-3 6 15,5 0-16-15,2 0 0 16,6-14 0-16,6-5-55 16,4-2 0-16,1 1-24 15,1 6 55-15,-7 5 23 0,-4 2 2 16,-8 7 43-16,-3 0 27 16,-5 3-42-16,0 14 25 15,-2 7-30-15,-13 7-23 16,-10 1-2-16,-20 4-44 15,7-6-115-15,3-12-141 0</inkml:trace>
  <inkml:trace contextRef="#ctx0" brushRef="#br0" timeOffset="-185165.29">31647 11307 1257 0,'0'0'267'0,"0"0"-209"16,0 0 9-16,0 0 66 16,0 0-72-16,0 0-15 15,0 0 33-15,5 62 2 16,-8-26 9-16,-8 5-31 16,0 1-17-16,-3 0-13 0,3-3-28 15,3-2 23-15,1-7-24 16,0-4 0-16,2-4 3 15,3-3-3-15,0-5-2 16,2-2-7-16,0-1-47 16,0 0 12-16,0-6-21 15,0 2-36-15,0-3 6 16,0-3-91-16,16-1-38 16,1 0-91-16,2-5-463 0</inkml:trace>
  <inkml:trace contextRef="#ctx0" brushRef="#br0" timeOffset="-184740.44">31839 11628 1128 0,'0'0'233'0,"0"0"-175"0,0 0 0 15,0 0 74 1,0 0-56-16,0 0-57 0,0 0-6 16,-27-30-11-16,9 30 62 15,0 8 6-15,-2 8-26 16,0 4 8-16,2 2-23 15,2 3 2-15,5-4-13 16,5-1-17-16,2-6 24 16,1-5-25-16,3-4 0 15,0-5-8-15,0 0 8 16,0 0-14-16,16-10 5 16,0-8-63-16,1-2 0 0,1 0 10 15,-5 3 24-15,-3 4 38 16,-4 5 2-16,-4 4 53 15,0 4 30-15,-2 0-47 16,0 0 9-16,0 8-39 16,5 8-2-16,-1 5 15 15,0-4-12-15,6-1-8 16,1-2 8-16,0-6-8 16,7-5 4-16,4-3-5 15,10-4-12-15,5-21-33 16,28-30-119-16,-7 2-70 0,-7-1-110 15</inkml:trace>
  <inkml:trace contextRef="#ctx0" brushRef="#br0" timeOffset="-184308.83">32304 11145 1465 0,'0'0'395'0,"0"0"-395"0,0 0 0 15,0 0 71-15,0 0 0 16,-87 122-5-16,63-68-7 15,0 4-50-15,1-1 34 16,3-3-17-16,3-4-1 16,0-4 7-16,5-8-31 15,0-3 4-15,5-5-5 16,1-7-4-16,4-2-2 16,-1-7-31-16,3-3-43 0,0-6-7 15,0-5-52-15,11 0 41 16,10-9 27-16,3-12-74 15,3-7 45-15,1-5-4 16,-1 1 2-16,-6 6 102 16,-5 6 110-16,-6 8 86 15,-5 6 29-15,-5 5-52 16,2 1-48-16,-2 0-72 16,0 7-40-16,2 12 25 15,0 6-18-15,6 3-3 16,-2-2-17-16,7 1 1 15,1-8 21-15,1-5-22 16,3-3 0-16,0-9-8 16,2-2 3-16,-2 0-7 15,-1-36-72-15,-3-1-146 16,-9-3-276-16</inkml:trace>
  <inkml:trace contextRef="#ctx0" brushRef="#br0" timeOffset="-184133.83">31910 11454 1400 0,'0'0'560'0,"0"0"-495"15,0 0-18-15,0 0 85 16,0 0-74-16,149 0-30 16,-91 0-10-16,0 0-18 15,-8 0-41-15,-6 0-101 16,-15-4-337-16,-11-2-788 0</inkml:trace>
  <inkml:trace contextRef="#ctx0" brushRef="#br0" timeOffset="-184027.83">32335 11432 1205 0,'0'0'817'0,"0"0"-817"16,0 0-14-16,0 0 8 16,0 0-30-16,0 0-178 15,0 0-167-15</inkml:trace>
  <inkml:trace contextRef="#ctx0" brushRef="#br0" timeOffset="-183791.83">32520 11613 1174 0,'0'0'505'0,"0"0"-461"15,0 0-32-15,0 0 88 0,0 0 26 16,0 0-85-16,0 0-27 15,-113 87 5-15,97-62-18 16,8-2 8-16,3-4-9 16,3-6-28-16,2-4-10 15,0-7-81-15,13-2 33 16,10 0-21-16,21-30-98 16,-3-1 12-16,-4-1-193 0</inkml:trace>
  <inkml:trace contextRef="#ctx0" brushRef="#br0" timeOffset="-183466.43">32520 11613 669 0,'133'-37'583'16,"-131"37"-383"-16,0 0-153 0,0 0-17 16,2 8 84-16,1 9-33 15,-1 6 8-15,0 3-7 16,4-3-39-16,-2 0 4 16,1-2-22-16,-1-8-24 15,2-3 28-15,0-3-29 16,3-7 2-16,3 0 23 15,3-8-25-15,4-13 16 16,3-3-16-16,1-2-10 16,1 2 0-16,-1 2 17 15,-7 8-7-15,-5 4 50 16,-7 6 15-16,-3 4 0 16,2 0-41-16,-3 0-24 15,2 2 25-15,0 12-23 16,5 4 17-16,1 2-3 0,0 0-16 15,3 1 19-15,6-2-19 16,3-6-69-16,-5-5-105 16,0-8-612-16</inkml:trace>
  <inkml:trace contextRef="#ctx0" brushRef="#br0" timeOffset="-183307.43">33201 11636 1874 0,'0'0'304'16,"0"0"-304"-16,0 0 0 16,0 0-15-16,0 0-130 15,0 0-202-15</inkml:trace>
  <inkml:trace contextRef="#ctx0" brushRef="#br0" timeOffset="-178313.72">17375 11564 646 0,'0'0'137'16,"0"0"-137"0,0 0 35-16,0 0 106 0,0 0-71 15,0 0-30-15,-33 0 1 16,33 0 18-16,0 0 13 15,0 0-32-15,0 0-20 16,0 0 20-16,0 0-24 16,0 0-3-16,0 0-11 15,0 0 11-15,0 0 3 16,0 0-9-16,0 0-5 16,2 0 8-16,14 0-10 15,7 0 0-15,6 2 18 16,9-2-18-16,3 0 18 15,7 0-18-15,0 0 0 16,2 0 8-16,1 0-8 16,2 0 0-16,-2 0-1 15,3 2 1-15,-2-1 3 16,-4-1-3-16,-3 0-1 16,-3 3-11-16,-4-3 12 0,-3 3 0 15,2-2 0-15,1 1 0 16,1-2 3-16,6 0-3 15,4 0 0-15,3 0-6 16,3 0 6-16,6 0 0 16,1 0-2-16,-2 0-35 15,0 0 21-15,-4 0-31 16,-5-2 25-16,-4 1 15 16,-1-2 3-16,-3 0 3 15,-1 3 1-15,-1-1 0 16,1 1 6-16,2 0-6 15,1 0 0-15,-1 0 0 16,6 0 0-16,-1 0-1 0,2 0 0 16,3 0 2-16,-1 0-1 15,3 0 0-15,2 0 0 16,-3-2-1-16,3 0 1 16,-4 0 0-16,0 2 0 15,-3 0 1-15,0 0 10 16,0 0 1-16,3 0-12 15,1 0 18-15,3 0-17 16,0 0 4-16,5-2-5 16,-3-3 0-16,-2 5 1 15,0-3-1-15,-4 3 0 16,-1 0 2-16,-2 0-2 16,0 0 0-16,3 0 0 15,-2 0 6-15,-2 3 10 16,2 2-15-16,0-1 0 0,-4-2 11 15,4 1-11-15,-3 3 13 16,-1-5-14-16,2 3 0 16,-4-2-11-16,1 2 11 15,2-1 0-15,-2 0-1 16,2 1 2-16,-2-2-1 16,0 1 0-16,1-3 1 15,2 3 9-15,1-1-10 16,4-2 0-16,1 0-1 15,-2 0 2-15,-2 0-2 0,-4 0-4 16,-3 0 5 0,-5 2-6-16,0 0 6 0,-2-2 0 15,0 3 13-15,0-3-12 16,-1 0 16-16,2 0-10 16,-1 0-5-16,1 0 18 15,4 0-20-15,-1 0 0 16,3 0 8-16,2 0-6 15,0 0 2-15,-1 0-4 16,1 0 0-16,2 0 5 16,0 0-5-16,3 0 0 15,1 0 6-15,-2 0 0 16,3 0-4-16,-2 0-2 16,-2 0 0-16,0 0-1 15,-2-3 1-15,-3 1 0 0,-1 0-2 16,-3 0 4-1,-3 2 1-15,-1-3-3 0,1 3 0 16,1-3 0-16,0 1 0 16,1 2 0-16,1-2 30 15,-1 2-17-15,2 0 10 16,1 0-23-16,-1 0 2 16,1 0 12-16,-4 0-14 15,3 0 0-15,1 0-1 16,-1 0 7-16,-2 0 10 15,1 2-16-15,-1-2 1 16,0 0 11-16,0 2-12 16,0-2 0-16,2 3-1 0,-1-3 8 15,-3 0-7-15,-1 0 0 16,-1 0 1-16,-3 0 1 16,-1 0-2-16,-1 0 0 15,1 0 15-15,-3 0-8 16,2 0 25-16,0 0-32 15,0 0 7-15,0 0 2 16,-2 0-9-16,0 0 0 16,-1 0-7-16,1 0 20 15,0 0-11-15,3 0-2 16,-1 0 0-16,0 0 5 16,3 0-5-16,4 0 0 0,0 0 0 15,-1 0 8-15,2 0 4 16,-1 0-6-16,-3 0-5 15,-2 0 22-15,1 3-17 16,1-1 30-16,0 0 11 16,0 0-29-16,-2-2 39 15,-1 0-18-15,-1 0-9 16,0 0 21-16,0 0-34 16,0 0 5-16,0 0 5 15,-2 0-27-15,-6 0 35 16,-6 0-20-16,-5 0-14 15,-5 0 30-15,-5 0-31 16,-2 0-2-16,0 0-12 0,-14 0-84 16,-8-4-142-1,-7-6-480-15</inkml:trace>
  <inkml:trace contextRef="#ctx0" brushRef="#br0" timeOffset="-177203.67">24199 10694 1083 0,'0'0'317'0,"0"0"-224"15,0 0-74-15,0 0 71 16,0 0 32-16,0 0-59 16,0 0 34-16,62-46-30 15,-46 34 2-15,0-2-6 0,0 2-38 16,-1-1-10-1,3-1-15-15,5 0 11 0,0 0-11 16,6-2 0-16,5 1 0 16,4-4-10-16,0-1 10 15,2 2 0-15,3-2-11 16,-6 3 7-16,3-2-12 16,-4 1 16-16,2-1 0 15,-4 5 7-15,1-3-7 16,1 2 0-16,-1 3 0 15,-2 3-3-15,2 1-6 16,-2 0 9-16,-4 4 0 16,-3-1-6-16,-1 2 12 15,-3 3-6-15,1 0 0 16,-2 0 0-16,2 0-8 16,-1 0 8-16,1 0 0 0,-1 0 1 15,-2 8-1-15,-2-1 0 16,-1 1 0-16,0 4 0 15,-2-1-3-15,1-1 3 16,-1 2 0-16,1 1 12 16,1-1-10-16,1-3 8 15,3 3-10-15,0-2 0 16,0 0 0-16,1 0 0 16,-2-1 0-16,0 3-2 15,1 1 9-15,-2-1-6 16,1 0-1-16,1 0 0 15,-4-2-3-15,1 2 3 0,-3-3 0 16,1-2-1-16,-5-1 7 16,-1-1-6-16,-6-4 0 15,0 2 0-15,-4-3-18 16,0 0 18-16,0 0-26 16,0 0 1-16,0 0-45 15,3 2 2-15,-1-2-31 16,4 0-28-16,4 2 63 15,3-2 0-15,5 0-44 16,1 0-14-16,-2 0-102 16,-7 0-474-16</inkml:trace>
  <inkml:trace contextRef="#ctx0" brushRef="#br0" timeOffset="-176616.67">25771 10279 139 0,'0'0'1241'0,"0"0"-1167"16,0 0-4-16,0 0-41 0,0 0 89 16,0 0-86-16,0 0 47 15,29 42 20-15,-21-20-18 16,6 7-28-16,-1-2-23 16,3 1 16-16,0 0-46 15,0 0 6-15,1-4-3 16,-1 0-3-16,-1-2 0 15,-1-4-1-15,-1 1 15 16,-1-5-14-16,-4-4 0 16,-3-5 0-16,-3 2-7 15,-2-5 7-15,0 1-2 16,0 2-8-16,-2-1 20 16,-14 4-7-16,-4 1-3 0,-5 8 0 15,-6 3-1-15,-4 7 1 16,-6 4 0-16,-1 1 0 15,0 0 1-15,-3-2 2 16,5-2-3-16,7-3 0 16,6-7 5-16,6-7-5 15,11-3 0-15,5-4 0 16,3-1 6-16,2-3-6 16,0 0 0-16,5 0-18 15,10-11-40-15,-1-3-220 16,-8-5-569-16</inkml:trace>
  <inkml:trace contextRef="#ctx0" brushRef="#br0" timeOffset="-162005.28">17433 12562 423 0,'0'0'244'0,"0"0"-159"16,0 0-46-16,0 0 27 16,0 0 66-16,0 0-40 15,3-25-48-15,-3 21-15 16,2 1 37-16,-2 3 4 15,0-1-11-15,0 1 5 16,0 0-34-16,0 0 11 16,0 0-3-16,0 0-22 15,0 0 20-15,0 0-12 16,0 0 0-16,0 0-2 16,0 0-21-16,0 0 25 0,0 0-11 15,0 0-2-15,0 0 56 16,0 0-14-16,0 0-12 15,-5 0-11-15,-10 0-31 16,-3 0 35-16,-1 6-2 16,-6 4-32-16,0 2 42 15,-2 2-26-15,5 2-7 16,0 0 11-16,4 0-22 16,2-1 25-16,5 5-25 0,3-3 1 15,1 1-3-15,2 0 2 16,5 1 0-16,0-6 5 15,0 1 3-15,0-2-6 16,0-4-2-16,0 0 0 16,0-2-6-16,9 3 6 15,6-4 0-15,6 3-1 16,6-1 5-16,6-2-17 16,7-1 12-16,5 1-18 15,3-2 11-15,4-3-11 16,2 0-8-16,-4 0 5 15,2 0-28-15,-5 0 44 16,-3 0-25-16,-6-5-38 16,-7-4 39-16,-6 1-11 15,-11-2 35-15,-8 0-1 16,-4 3 14-16,-2-2 50 16,0 1 1-16,0 4-37 0,-6 2 17 15,-6 0-32-15,-1 2-5 16,-1 0 5-16,1 0 4 15,0 2 1-15,-1 9-11 16,4-2 0-16,-2 3-1 16,5-4 1-16,3 0 0 15,2 1-1-15,2-4-7 16,0 0 7-16,6-1-27 16,17-3-2-16,4-1 23 0,6 0-27 15,5 0-7-15,3-8 24 16,-4-3-6-16,1-2 22 15,-7 3-11-15,-4 0 12 16,-7 2-7-16,-9 0 7 16,-4 1 0-16,-5-2 23 15,-2 3 2-15,0-2 30 16,-2-1-24-16,-9 2 16 16,-5 2 12-16,1-2-37 15,-1 3 15-15,3 1-19 16,-3 0-9-16,3 3 11 15,-1 0-20-15,1 0 0 16,0 0-3-16,1 0 3 16,1 0 0-16,-1 3 0 15,2 2 0-15,-1-1-2 16,1 2 2-16,2 0-3 16,-1-1-9-16,3 2-26 0,-2-2-55 15,2-2-55-15,1-1-93 16,3-2-122-16</inkml:trace>
  <inkml:trace contextRef="#ctx0" brushRef="#br0" timeOffset="-161125.15">18430 12731 360 0,'0'0'736'16,"0"0"-571"-16,0 0-93 16,0 0 49-1,0 0 30-15,0 0-61 0,-129-48-42 16,104 48-5 0,1 0-14-16,2 0 22 0,2 0-11 15,-1 8-40-15,4 6 35 16,1 0-35-16,5 2 1 15,1 0 15-15,6-2-9 16,2-2-5-16,2-2-2 16,0-1 0-16,0-4-3 15,0-1 3-15,12 0-8 16,1-2 7-16,7-2-24 16,2 0-6-16,7-4-20 0,2-12-44 15,0-5 37-15,3-6-12 16,-6-4 16-16,-1-6 25 15,-4 1 12-15,-5 0 17 16,-7 2 13-16,-5 3 28 16,-6 4 103-16,0 5-15 15,0 4-28-15,0 5-12 16,0 8-43-16,0 0 13 16,0 3-40-16,0 2-12 15,0 0-5-15,0 0-2 0,0 2-15 16,0 14 13-1,0 5 4-15,0 5 6 0,0 4-8 16,-2 2 0 0,2 2 12-16,0-2-12 0,0 2 0 15,0-4 11-15,0-2-11 16,10-6 6-16,3-3-6 16,5-7-25-16,1-7 25 15,4-3-33-15,4-2 8 16,0 0 15-16,0-7-30 15,-4-7 39-15,0-7-9 16,-7 3 2-16,-3 1 6 16,-7 3 3-16,-4 1-1 15,1 6 34-15,-3 2-24 16,0 3 21-16,0 2-31 16,0 0 6-16,3 0-15 0,1 0 9 15,3 7-1-15,3 8-7 16,9 2 16-16,0-3-8 15,4 3 0-15,-1-2 0 16,-4-6-4-16,-5 1 4 16,-4-3 0-16,-7-2-2 15,-2-1 10-15,0 0-4 16,-9 3 5-16,-11-2-8 16,-6 2-2-16,-6-2-3 15,-8-3-86-15,7-2-163 16,8 0-263-16</inkml:trace>
  <inkml:trace contextRef="#ctx0" brushRef="#br0" timeOffset="-153030.28">3350 12247 916 0,'0'0'122'0,"0"0"-94"16,0 0-12-16,0 0 55 16,0 0 20-16,0 0-36 15,0-29-16-15,0 23-30 16,0 2-8-16,2 0 47 16,1 0-25-16,-3 2-3 15,0 0 6-15,0 0-25 16,0-1 29-16,0 3-12 15,0-2-10-15,0 0 23 16,0-1-31-16,0-1 9 16,0 0-9-16,0-4 7 15,0 0 0-15,0-2-7 16,4 0 0-16,-2-1 42 16,3-1-17-16,-3 3 31 0,0 1 3 15,0 1-22-15,0 1 11 16,-2 4-14-16,0 0 7 15,0 2 16-15,0 0-32 16,0 0 8-16,2 0-22 16,1 4 2-16,1 13 3 15,3 2-6-15,2 9 2 16,4 3 18-16,1 1-29 16,1 1 12-16,1-1-13 0,-1-1 7 15,1-2 5-15,-3-5-12 16,-3-2 0-16,-2-3 2 15,1-2-1-15,-3-6-1 16,0 1 0-16,-2-3 1 16,-2-2 4-16,-2-3-5 15,2-1 0-15,-2-2 3 16,0-1-2-16,3 0 5 16,-3 0 3-16,0 0 18 15,2 0 38-15,4-1-28 16,10-20-8-16,7-7-7 15,10-7-22-15,9-11 8 16,8-7-8-16,8-1 0 16,4 0-6-16,2-3 6 15,3 6 0-15,-2 0 2 16,-5 5 5-16,-4 8-6 16,-8 6-1-16,-7 8 0 0,-10 7-4 15,-6 6 4-15,-10 5 0 16,-6 3-2-16,-2 2 10 15,-5 1-7-15,0 0-1 16,3 0 0-16,-3 0-1 16,0 0 1-16,0 0 0 15,0 0-6-15,3 0-24 16,-5 0-33-16,0 0-129 16,0 1-380-16</inkml:trace>
  <inkml:trace contextRef="#ctx0" brushRef="#br0" timeOffset="-118665.04">20269 12939 977 0,'0'0'188'15,"0"0"-159"-15,0 0-13 16,0 0 69-16,0 0-11 16,0 0-22-16,109-93-24 15,-91 80-22-15,1 3 30 16,-6 3-16-16,-5 0 15 16,-4 3 22-16,-4 4-9 15,0 0 23-15,0 0 5 16,0 0-33-16,-4 0 34 15,-21 16-52-15,-6 13 5 16,-6 7 25-16,-3 14-29 16,-1 6 17-16,6 7-25 15,3 4-17-15,9 2 32 16,2-2-32-16,9 1 0 16,6-3 9-16,6-6-4 0,0-6 3 15,0-5-9-15,16-7 0 16,3-4 6-16,6-4-6 15,0-8 0-15,2 0 0 16,-3-9 12-16,-2-2-8 16,-4-4-4-16,-7-4 2 15,-3-2-14-15,-4 0 8 16,-4-4-35-16,0 0-45 16,0-19-153-16,-16-2-555 0</inkml:trace>
  <inkml:trace contextRef="#ctx0" brushRef="#br0" timeOffset="-115235.16">20579 13154 107 0,'0'0'288'0,"0"0"-94"16,0 0-70-16,0 0-7 15,0 0 53-15,0 0-32 16,2-38-30-16,-2 32-18 16,2 2 6-16,1 2-22 15,-3-1 23-15,0 3-56 16,2 0-13-16,-2 0 11 16,0 0-4-16,0 0 34 15,0 0-2-15,0 0-11 0,0 0 19 16,0 0-36-1,0 0-21-15,0 5-4 0,0 10-3 16,0 4 46 0,0 5-33-16,-2 5-17 0,-3 0 28 15,3 0-35 1,0-4 0-16,2-3 0 0,0-4 2 16,0-8-14-16,0-3 12 0,0-6-56 15,0-1-6 1,0-11-102-16,0-14-62 0,0-2-514 0</inkml:trace>
  <inkml:trace contextRef="#ctx0" brushRef="#br0" timeOffset="-115075.21">20764 12934 1317 0,'0'0'322'0,"0"0"-246"16,0 0-9-16,0 0 83 15,0 0-101-15,0 0-49 16,0 0-73-16,-11 17-57 16,2 6-80-16,-2-5-179 0</inkml:trace>
  <inkml:trace contextRef="#ctx0" brushRef="#br0" timeOffset="-114775.43">21045 12946 599 0,'0'0'1060'15,"0"0"-895"-15,0 0-138 0,0 0 42 16,0 0 76 0,0 0-83-16,0 0-49 0,-119 34-2 15,104 10-4-15,5 7 3 0,2 7 8 16,2 3-11-1,1 6 24-15,1-2-30 16,-2 0 15-16,0-6 4 16,0-4-19-16,-1-6 4 0,-1-7-5 15,-4-7 0 1,1-7-12-16,2-3-13 16,-2-9-62-16,-7-8-114 0,2-7-182 15,1-1-411-15</inkml:trace>
  <inkml:trace contextRef="#ctx0" brushRef="#br0" timeOffset="-114590.34">20695 13389 1461 0,'0'0'385'16,"0"0"-337"-16,0 0-48 16,0 0 66-16,131-63-10 15,-79 56-13-15,6 2-43 16,4 2 6-16,3 1-15 15,-1-2-16-15,-1-3-111 16,8-11-103-16,-15 3-136 16,-11-6-278-16</inkml:trace>
  <inkml:trace contextRef="#ctx0" brushRef="#br0" timeOffset="-114325.23">21424 13110 104 0,'0'0'1577'0,"0"0"-1358"16,0 0-219-16,0 0 0 15,0 0 41-15,0 0 23 16,0 0-30-16,-2 130 17 16,-2-87-23-16,-2 0 3 15,0-2 28-15,-3-4-41 16,3-6-3-16,-4-4-15 16,4-1 11-16,1-9-1 15,1-2-10-15,0-4 0 0,2-1-3 16,-4 0 4-16,4 0-2 15,-2-2 1-15,2 1-51 16,0-4-4-16,-1-1-105 16,-3-4-84-16,-1-9 40 15,-2-12-433-15</inkml:trace>
  <inkml:trace contextRef="#ctx0" brushRef="#br0" timeOffset="-113100.58">21475 13087 788 0,'0'0'896'0,"0"0"-896"16,0 0 29-16,125-12-29 15,-89 24 57-15,-5 15 18 16,-8 7-21-16,-8 4-29 16,-9 2 32-16,-6-3-22 0,0-2 3 15,-15-4 3-15,-14-5-17 16,-4-6 11-16,-8-3-25 15,1-5-2-15,5-5 8 16,4-3-16-16,10-1-13 16,8-3-15-16,13 0-35 0,0 0-28 15,20-5-181 1,18-9-6-16,9-2 79 16,8-2-119-16,3-1-204 0,-4-1 317 15,-3 1 205-15,-10-4 235 16,-10 4 140-16,-12 1-79 15,-7 1-58-15,-10 5-25 16,-2 1 15-16,0 4-69 16,-16 3-103-1,-6 2 16-15,-2 2-21 0,-3 0-21 16,2 11 15-16,5 5-37 16,0 5-2-16,6 2-6 15,8-1 10-15,4 0-16 16,2-2 6-16,0-3 0 15,2-8-6-15,14-6 2 16,3-3-15-16,6 0-1 16,2-15-37-16,2-9 38 0,-2-2-27 15,-2 1 16 1,-8 4 24-16,-1 6 12 0,-7 5 12 16,-5 6 32-16,-2 4-23 15,0 0 11-15,0 0-38 16,8 8 0-16,3 6-9 15,5 2 11-15,6 0-2 16,8-4 0-16,4-5-33 16,3-7 11-16,1 0-74 15,1-3-38-15,-6-13 60 0,-3-3 21 16,-12-2 53 0,-7 3 25-16,-9 4 82 15,-4 3 48-15,0 4-48 16,0 7-41-16,0 0-17 0,0 0-49 15,-8 16 1-15,-1 12-1 16,-3 7 0-16,1 6 2 16,5 3-2-16,3 1-3 15,1-3 3 1,2-4 0-16,-2-4 11 0,-1-2-11 16,-5-5 0-16,-3-4 8 15,-5-3-8-15,-7-3 0 16,-4-5 20-16,-4-5-18 15,-2-3 9-15,2-4-11 16,2 0 2-16,9 0 25 0,6-4-26 16,10-8 2-1,4-4-3-15,7-6-13 0,26-5 13 16,12-5-15 0,11-6-6-16,11-3 11 0,4-1-2 15,1-2-9-15,-4 1 11 0,-7 5-28 16,-12 4 30-1,-16 9 8-15,-11 4 0 16,-12 7 53-16,-8 6-15 16,-2 6 8-16,0 2-12 15,-5 0-34-15,-11 0 6 16,-2 5-6-16,3 11-3 0,2 0-8 16,6 3 11-16,7 2 0 15,0-2-1-15,0 1-20 16,18-1 20-16,6-4-8 15,10-3-19 1,3 0 28-16,3-3-25 0,3-1 4 16,-5-2 20-1,-7 0-4-15,-4-2-2 0,-12 2 7 16,-5 1 0-16,-10 0 7 16,0 0 1-16,-3 5 18 15,-17 1-2-15,-2 1-21 16,-3-2 18-16,3-5-21 15,2 0-52-15,5-7-44 16,5-4-243-16,6-13-599 0</inkml:trace>
  <inkml:trace contextRef="#ctx0" brushRef="#br0" timeOffset="-111805.02">23597 13150 1250 0,'0'0'290'0,"0"0"-218"16,0 0 92-16,-152-3 3 16,110 3-54-16,5 1-63 15,3 13-43-15,5 4 33 16,5 5-39-16,3 3 6 15,6 1 11-15,1 1-18 16,8-1 6-16,-1-5-6 16,5-6-1-16,0-5-1 15,2-4 2-15,0-3-9 16,0-4 9-16,0 0 0 16,0 0 11-16,0 0 8 0,0-8-18 15,0 0 42-15,2 2-22 16,0 3-6-16,-2 0 5 15,0 3-20-15,3 0 17 16,-3 0-17-16,0 0 2 16,0 0 11-16,0 0-13 15,0 0 1-15,0 0 5 16,0 0 1-16,0 0 0 16,2 0-7-16,-2 0 0 0,0 0-5 15,0 0 5-15,0 0 0 16,0 0-1-16,0 0 2 15,2 0 1-15,0 0-2 16,4 0 0-16,6-2-2 16,5-2 2-16,6 0 0 15,4-4-1-15,4-1-15 16,2-2 10-16,-1-3-13 16,-1-2-9-16,-4-3 27 0,-7 2-20 15,-7 0 20 1,-4 2 0-16,-5 2 2 15,-1 5 33-15,-3 4-16 16,0 2-16-16,0 2 30 16,0 0-32-16,2 0-10 15,-2 0 9-15,0 4-12 16,0 10 12-16,0 5 1 16,0 1 0-16,-7-1-5 0,0 1 6 15,3-1-1-15,0-2 0 16,4-3 2-16,-2-1 3 15,2-6-5-15,0 2 0 16,0-4-11-16,2 0 8 16,13-3-6-16,3-2 1 15,7 0-5-15,4-9 1 16,4-8 6-16,3-5-14 0,1-4 20 16,2-1-6-16,-6 3 6 15,-2 4 0-15,-4 8 1 16,-10 5 17-16,-6 4-18 15,-3 3 1 1,-4 0 16-16,0 14-16 0,-1 6 21 16,-3 4-22-1,2 2 6-15,0 1-4 0,0-5-2 16,2-6 0-16,2-2 7 16,-2-8-6-16,5-6 7 15,1 0-8-15,9 0 0 16,5-16-17-16,5-8 17 15,7-3-12-15,-1-3 11 16,3 2-33-16,-7 2 18 16,-6 6 7-16,-7 4 9 15,-7 6 3-15,-7 6 7 16,-2 2 15-16,-2 0 5 16,0 2-30-16,0 0 20 0,0 0-20 15,0 0 7-15,0 0-14 16,0 0 7-16,0 0 0 15,0 0-1-15,0 0 11 16,0 7-11-16,-4 1 1 16,-5 2 0-16,3 1 4 15,2 1-4-15,-4 2 0 16,6 0-6-16,0 0 17 16,2 3-11-16,0-4 0 15,0 3 0-15,0-4 1 0,6 1 0 16,6-4-1-16,1 0 0 15,5-3 9-15,2-2-5 16,2-2-4-16,7-2-27 16,2 0-5-16,15-12-97 15,-7-8-193-15,-7-6-597 16</inkml:trace>
  <inkml:trace contextRef="#ctx0" brushRef="#br0" timeOffset="-110995.56">24803 13189 1445 0,'0'0'380'0,"0"0"-324"16,0 0-56-16,0 0 69 0,0 0-41 15,0 0-28 1,0 0 52-16,5 102-35 16,-5-72-6-16,0-2 11 15,0-6-20-15,0-6 14 0,0-6-16 16,0-6 1-1,0-4-4-15,0 0 3 0,0-2-18 16,13-18-17 0,9-8-100-16,5-4 9 0,4 0 8 15,0 1 23 1,-2 5 82-16,-4 8 13 0,-5 9 57 16,-7 4 42-1,-3 5-52-15,-4 0 49 0,1 12-33 0,-3 8-11 16,1 4 18-1,1 2-54-15,1 1-4 0,4-3-8 16,5-6 6 0,-1-2 1-16,6-6-11 0,-2-6-19 15,6-4 17 1,0 0-49-16,-1-14-6 16,1-5 10-16,-3-6-25 0,-4 4 52 15,-7 5 20-15,-4 7 29 16,-5 5 91-16,-2 1-53 0,2 3-30 15,1 0-34 1,1 8 12-16,2 11-4 16,8-2-11-16,1 4 0 15,6-3 16-15,4-6-16 16,4-3 0-16,-4-4 2 16,4-5 8-16,-2 0-6 15,-6-14-4-15,-4-12 0 0,-7-4 2 16,-10-9-2-16,0 0 0 15,-7 1 1-15,-18 1-1 16,-1 9 39-16,-1 8-29 16,2 8-9-16,6 7 11 15,2 5-12-15,9 0-12 16,6 0-34-16,2 5-51 16,0 5-1-16,21-4-21 0,10-6-16 15,27 0-24 1,-4-14-95-16,-2-7-313 0</inkml:trace>
  <inkml:trace contextRef="#ctx0" brushRef="#br0" timeOffset="-110755.43">25800 12876 595 0,'0'0'872'0,"0"0"-634"16,0 0-78-16,0 0 8 16,0 0-24-16,0 0-101 0,0 0-43 15,-45 24 14-15,27 15 2 16,-2 7 22-16,1 7-21 15,0-2-5-15,1-4 38 16,5-1-37-16,5-3-12 16,0-5 10-16,8-4-5 15,0-5 7-15,0-4-13 16,12-7-25-16,5-4 25 16,8-6-47-16,4-8-11 15,6 0-28-15,17-22-134 16,-10-10-148-16,-6-7-785 0</inkml:trace>
  <inkml:trace contextRef="#ctx0" brushRef="#br0" timeOffset="-110505.64">25553 13072 459 0,'0'0'1092'0,"0"0"-946"16,0 0-123-16,0 0 94 15,0 0-1-15,0 0-66 16,124 3 23-16,-66 2-30 16,5 2-12-16,-5-4 39 15,-8 1-40-15,-5-4-30 16,-11 2 15-16,-10-2-14 16,-13 0-2-16,-6 0-8 15,-5 0-41-15,-16 0-33 0,-6 0-487 0</inkml:trace>
  <inkml:trace contextRef="#ctx0" brushRef="#br0" timeOffset="-108825.1">26458 13055 1735 0,'0'0'162'0,"0"0"-162"0,0 0 0 15,0 0 16-15,0 0 34 16,0 0 41-1,0 0-59-15,-2 116-23 0,2-82 3 16,8-5-5 0,-1-5 5-16,1-6-12 0,-3-7 3 15,0-5 9-15,-3-2-12 16,0-4 0-16,0 0 13 16,3 0-12-16,1-17 14 15,3-5-15-15,0-6 0 0,4-4-12 16,1-2 12-1,1 0-25-15,2-2 1 0,0 4-26 16,1 6-54 0,11-1-125-16,-6 10-49 0,-4 5-262 0</inkml:trace>
  <inkml:trace contextRef="#ctx0" brushRef="#br0" timeOffset="-107855.43">26872 12985 1445 0,'0'0'486'0,"0"0"-486"16,0 0 0-16,0 0 63 15,0 0 16-15,0 0-45 0,0 0-34 16,-73 23 12 0,73-2-8-16,0 0-4 0,6 4 0 15,12 1-3-15,4 1 4 16,0-3-1-16,1-2 0 15,-4-2 1-15,-3-2 0 16,-7-4-1-16,-7-3 0 16,-2-1-4-1,0-1 5-15,-13 0-1 0,-11 1 9 16,-5-2-2-16,0-3 10 16,2 0-17-16,5-3 0 15,6-2 7-15,7 0 2 16,9 0-5-16,0-2-4 0,11-12-37 15,23-7 30 1,9 0-11-16,11-4 5 0,7 2-3 16,-1-4-54-1,0-2-8-15,-11 6 11 0,-9 0 23 16,-15 2 44 0,-13 5 29-16,-10 2 78 0,-2 7 20 15,-2-2-47-15,-17 6-23 16,-3 3-29-16,-3 0-17 15,2 3 33-15,2 13-42 16,5 3-2-16,7 1 0 16,7 3 8-16,2 0-11 15,5-2 3-15,21-1-14 16,14-3 5-16,10-5-29 16,10-9-51-16,7-3-14 0,1 0-100 15,2-12 25 1,-7-11 13-16,-10 0 61 0,-13-3 102 15,-13 3 2 1,-14 2 141-16,-13 7 67 0,0 5 13 16,-11 2-74-1,-18 7-86-15,-4 0-25 0,-5 2 19 16,-3 15-40 0,6 8-9-16,4 3-6 0,8-3 9 15,6 1-9-15,7-6 0 0,10-5 0 16,0-4-9-1,0-4 9-15,18-7-8 0,9 0 7 16,9-5-27 0,6-22 28-16,5-8-31 0,0-9-20 15,-3-9 20 1,-4-3-47-16,-11-2-6 16,-8 5 84-16,-13 9 16 15,-8 8 78-15,0 10-19 0,0 9-11 16,-2 5 20-16,-9 7-48 15,3 5-11-15,-6 0-25 16,1 5 4-16,-1 16-13 16,-1 9 9-16,1 6 0 15,5 7-12-15,5 1 12 16,4 4 0-16,0 1 0 16,4 2 11-16,17-5-27 15,5-1 16-15,3-10-88 0,20-12-46 16,-9-11-381-1,-7-12-768-15</inkml:trace>
  <inkml:trace contextRef="#ctx0" brushRef="#br0" timeOffset="-107641.99">28069 12855 1928 0,'0'0'54'16,"0"0"-54"-16,0 0 0 15,0 0 74-15,42 123-10 16,-29-61 18-16,-1 12-51 16,-5 5-22-16,-7 0 18 15,0 0-15-15,-5-7 25 16,-20-6-37-16,-10-9 10 16,-10-7 1-16,-10-6-11 0,-46-4-46 15,14-12-104-15,1-15-635 0</inkml:trace>
  <inkml:trace contextRef="#ctx0" brushRef="#br0" timeOffset="-106012.77">3566 13221 652 0,'0'0'553'16,"0"0"-492"-16,0 0-32 0,0 0 4 16,0 0 118-16,0 0-40 15,0-50-68-15,0 45 43 16,0 1 9-16,0 1-14 15,0 0 30-15,0 1-46 16,0 2-2-16,0 0-26 16,0 0-20-16,0 0 26 15,0 0-42-15,0 0 0 16,0 0-1-16,0 5-17 16,0 15 17-16,0 11 2 15,3 10-2-15,1 8 27 16,3 4-27-16,1 3 0 15,-1-3 10-15,2-7-4 0,0-5 9 16,0-7-15-16,-5-5 0 16,1-10 2-16,-1-7-2 15,-1-4 0-15,1-5-1 16,-2-3 11-16,7 0-1 16,7-3-9-16,17-19 1 15,23-18 5-15,19-12-6 16,33-23-2-16,29-16-10 15,25-8-4-15,-15 11 7 16,-30 26 9-16,-36 27 0 16,-27 14 5-16,-4 3-5 15,0 6-1-15,-11 2 1 0,-12 8-32 16,-15 2-20 0,-12 12-69-16,-7 7-158 0,-15 1-324 0</inkml:trace>
  <inkml:trace contextRef="#ctx0" brushRef="#br0" timeOffset="-92995.34">3289 14423 411 0,'0'0'838'0,"0"0"-751"0,0 0-76 15,0 0-8-15,0 0 39 16,0 0-10-16,-8-58 13 15,8 52-27-15,0 2 8 16,0 0 51-16,2 3 13 16,0 1 37-16,-2 0-39 15,0 0-35-15,0 0 10 16,0 1-56-16,0 15-7 16,4 12 20-16,2 4-12 15,-2 9 18-15,0 3-20 16,1-1-5-16,-1 3 30 15,0-2-31-15,1-5 6 16,0-5-6-16,-3-3 9 16,0-10-1-16,-2-8-8 15,2-3 0-15,0-8 8 16,5-2-7-16,11 0 14 16,18-20 22-16,37-25-35 0,45-27 24 15,44-16-26-15,24-6-21 16,-3 6 21-16,-16 16-22 15,-29 14 22-15,-25 12 0 0,-26 11 0 16,-26 12 10 0,-10 6-10-16,-3 0 1 15,-4 4-3-15,-5 2 4 16,-16 4-2-16,-12 2 0 16,-6 5 7-16,-3 0-16 0,-2 0 9 15,0 0-107-15,-5 0-390 16</inkml:trace>
  <inkml:trace contextRef="#ctx0" brushRef="#br0" timeOffset="-89100.33">3270 16332 312 0,'0'0'731'15,"0"0"-731"-15,0 0-146 16,0 0 146-16,0 0 168 16,0 0-133-16,15-80-22 15,-1 65-3-15,-3 1 4 16,0 2 60-16,-2 1 10 0,0 2-16 15,-5 0 2 1,0 4 20-16,-4 2 9 0,3 3-31 16,-3 0-21-1,2 8 1-15,3 18 0 16,1 10 46-16,1 15-9 0,4 10-38 16,1 6-12-16,3-1-18 15,3-1-16-15,2-14 27 16,0-9-28-16,-4-7 0 15,-1-13 7-15,-3-8-7 16,-4-11 10-16,5-3 7 16,10-7 17-16,30-51 51 15,43-41-55-15,47-35-29 16,24-13 16-16,0 13-11 16,-11 30 0-16,-24 34-6 0,-23 15-15 15,-22 16-5-15,-3 8-82 16,-28 17-148-16,-18 1-461 0</inkml:trace>
  <inkml:trace contextRef="#ctx0" brushRef="#br0" timeOffset="-193955.22">2510 10822 355 0,'0'0'169'0,"0"0"-81"16,0 0 102-16,0 0-100 15,0 0 18-15,0 0-12 16,-10-29-47-16,10 26 42 16,0-3-47-16,0 2-21 15,0-2-15-15,0 2 14 16,0-2 16-16,0 2-29 16,2 2 37-16,-2 0 24 15,0 2-30-15,0 0-15 16,0 0-25-16,0 0 10 0,0 0-14 15,0 0 4 1,0 0-16-16,0 4 13 16,0 8-9-16,0 4 12 15,0 6 0-15,0 2 0 16,0 5 6-16,-4 0-6 16,2 4 0-16,0 0 6 15,0 2-3-15,2-1 10 0,0 3-12 16,0-2 1-16,0 1 16 15,0 0-17-15,0 2 6 16,0 0 19-16,-5 2-25 16,3-2 30-16,-4 5-24 15,0-4-5-15,2 4 31 16,0-3-32-16,-1 0 9 16,1-2-10-16,2-2 1 0,-2 0 8 15,1-4-9-15,1 3 0 16,-1-3 6-16,1 2-5 15,2 2-1-15,0-2 0 16,0 0 0-16,0-2 5 16,0-2-5-16,0-5 0 15,0-1-5-15,0-4 11 16,0 1-4-16,0 4-2 16,0-1-1-16,0-1 0 15,0 4 1-15,-2 0 0 16,-2 4-1-16,-3 1 3 15,1 4 1-15,-6 3-3 16,3 0 0-16,1 3 0 16,-2 0 0-16,4 0 0 15,1-1 0-15,1-2 2 16,0-2 2-16,-1 1-4 16,3-2 0-16,2 0-2 15,-2 2 9-15,2 2-7 16,-3 1 0-16,3-2 9 0,0 1-3 15,-2 0-6-15,-3 1 0 16,1 1 14-16,0 2-12 16,-3-2-1-16,1-1-1 15,-2-2 7-15,4-4 0 0,0-3-7 16,2-3 0 0,-1 1 0-16,1-2 0 15,0 1 14-15,-2 0 8 0,-2 5-15 16,4-2 26-16,-4 3-23 15,1 2 5-15,1-2 1 16,-2 4-15 0,0-2 9-16,2 3-10 0,0-1 1 15,-1 1 19-15,1-2-20 16,0-3 0-16,0 4 0 16,0-7 6-16,2 4-1 15,0 0-5-15,0 2 0 16,0 1 13-16,0 0-13 0,-3 4 13 15,1-4-11 1,2 2 9-16,0-3 5 0,2-2-7 16,0 2-8-1,0-2 11-15,0-1-10 0,0-2-2 16,0 2 11 0,0-5-5-16,-2 2 20 0,-1 2-19 15,0-1-6 1,1 6 17-16,-2 3-11 0,2 2 5 15,-1-2-12-15,1 4 6 16,0 5 10-16,2-3-16 16,-2 3 1-16,2 2 4 0,0-2-4 15,-2-4 19 1,0-3-20-16,2-3 0 16,-3-1 26-16,3-3-25 0,0 2-1 15,0-4 0-15,-2 2 9 16,2-5 0-16,0 3-9 15,-2-3 6-15,2-1 8 16,0 5-14-16,0 3 0 16,0-3 0-16,-3 3 1 15,3 2 9 1,0 2-10-16,0 0 0 0,0-3-2 16,0 1 8-1,0-6-6-15,0 4 0 0,0-7 1 0,0-6 2 16,-2 2-3-1,2-2-6-15,0 1 6 0,0 0 0 16,0-5 0 0,0 6 0-16,0 2 0 0,0 0 8 15,0 7-8 1,0 2-4-16,0 2-5 16,0-1 12-16,0 0-5 15,0 0 2-15,0-4-28 0,0-1 27 16,0-1-12-16,0-5 13 15,0 0 0-15,0-4 2 16,0-3 11-16,0 1-13 16,0-1-3-16,0-3-7 15,0 3 10-15,0 0-6 16,0 5 6-16,0-1 0 16,0-2 28-16,0 6-28 0,0-4 1 15,0 3 14-15,0-4-14 16,0 3-1-16,0 2 2 15,0-4 5 1,0 2 5-16,0 2-12 16,0-6 0-16,0 3 12 0,2-1-12 15,-2-4 6-15,0-5-6 16,3 2 0 0,-3-6 7-16,2-4-7 0,0-4-1 15,3-5 1-15,-3 0-26 16,2 0 9-16,1 0-38 15,-5-27-64-15,0-13-171 16,0-13-1184-16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22:09.340"/>
    </inkml:context>
    <inkml:brush xml:id="br0">
      <inkml:brushProperty name="width" value="0.05292" units="cm"/>
      <inkml:brushProperty name="height" value="0.05292" units="cm"/>
      <inkml:brushProperty name="color" value="#FF0000"/>
    </inkml:brush>
  </inkml:definitions>
  <inkml:trace contextRef="#ctx0" brushRef="#br0">24382 8707 403 0,'0'0'173'16,"0"0"-129"-16,0 0 130 0,0 0 44 15,0 0-76 1,0 0-35-16,-7 0-27 0,7 0-29 16,0 0 13-1,0 0 7-15,0 0-58 16,0 0 22-16,0 0-35 16,0 0 0-16,0 0 14 0,0 0-13 15,0 0 13-15,0 0-5 16,0 0-9-16,0 0 32 15,0 0-22-15,0 0 22 16,0 0 11-16,0 0-5 16,0 0 16-16,0 0-12 15,0 0-17-15,0 0 37 16,0 0-27-16,0 0-18 16,0 0 23-16,0 0-27 0,-4-2 24 15,0 0-37 1,-4-3 7-16,0 3-8 0,-3-1 1 15,-5 3-9 1,-4-3 7-16,-2 3 2 16,-3 0-3-16,0 0 3 15,4 0 0-15,3 0-4 16,5 0 4-16,1 0 0 0,5 0-10 16,3 0 21-16,2 0-24 15,0 0 12-15,0 5 1 16,-4-2-8-16,0 4 8 15,-3-1 0-15,1 2-10 16,-4-1 22-16,-1 3-20 16,1 1 8-16,-1-2 0 15,0 2 6-15,-1-3-6 16,4-1 0-16,-2 0 0 16,3-2 1-16,0 2-5 0,3-1 4 15,-4 1 0-15,4-2-2 16,-1-1 3-16,3 1-1 15,-3 0 0-15,-2 1 1 16,0 2-3-16,-1-2 2 16,0 1 0-16,-1-2-3 15,3 2 3-15,0-2 0 16,0 4 0-16,1-4 2 16,1 1 8-16,0-2-10 15,2 2-5-15,0 0-5 16,-1 0 10-16,3 0 0 15,-2 1 0-15,0 0 0 16,-2 1-4-16,2 2 4 16,0 0 0-16,1 1-2 15,-1-1 3-15,2 1-1 16,2 1 0-16,-2 1 0 16,2-1 3-16,0 0-3 0,0 1-1 15,0 1 1-15,0 1 0 16,0-1-1-16,0 1 1 15,0-1 0-15,0 3-5 16,0-3 5-16,0 4 0 16,0-2-1-16,6 1 7 15,3 3-6-15,1-3 0 16,-2 1 2-16,1-2-8 16,-3-2 6-16,4-2 0 0,-1-2-1 15,-3 0 12-15,0 0-11 16,4-1 0-16,-3 0-4 15,-1-1 3-15,1-2 1 16,2 2 0-16,-2-2-6 16,1 0 12-16,4 0-8 15,-1 0 2-15,2 1 0 16,3-4 6-16,2 4-6 16,-1-2 0-16,2 3-1 15,0-1 10-15,1-2-7 16,5 2-2-16,-2-2 0 15,0 0-2-15,0 1 2 16,2-3 0-16,-3 2 0 16,0-3 6-16,0 2-4 15,-1 0-2-15,-2-3 0 16,1 2-1-16,1 1 1 16,-2-2 0-16,4 2-1 0,-3-1 3 15,3-3 5-15,-4 5-7 16,-1-3 0-16,2 0-3 15,-4 0 3-15,-1-2 0 16,1 1 0-16,-5 1 2 16,1-2 3-16,-4 3-5 15,3-1 0-15,-3-2-7 16,0 2 7-16,1-2 0 16,-3 0 0-16,4 2 2 15,-4-2 2-15,3 2-4 0,1-2 0 16,-2 0-4-16,1 1 11 15,2-1-7 1,3 0 0-16,-2 3 0 0,5-3-3 16,0 0 3-1,-1 0 0-15,2 0-2 0,-1 0 9 16,-1 0-5 0,-3 0-2-16,4 0 0 0,-7 0-4 15,3 0 4-15,-1-3 0 16,-3 2-2-16,-1 1 8 15,0-2-2-15,-2 2-4 16,1-2 0-16,-1 0-3 16,4-3 3-16,-2 3 0 15,1-1 3-15,3-1-2 16,-1-1-2-16,-1 0 1 16,2-3 0-16,-1 0 0 15,0-1 0-15,0 2 0 0,2-4-1 16,-1 3 7-16,-1 1-3 15,-2-1-3-15,2 1 0 16,-2 0-5-16,-3-1 5 16,-1-3 0-16,1 3 0 15,-3-1 9-15,2-2 0 16,-3 2-9-16,-2-2 0 16,0-1 9-16,0-2-9 15,0 0-2-15,0-2-5 0,0-1 14 16,0-3-2-1,2 3-5-15,-2-3 0 0,0-1 4 16,0 0-4 0,0 1 0-16,0 0 3 0,0-3 6 15,0 3 3 1,0 1-11-16,0-1 11 0,0-1 17 16,0 1-29-16,0 3 1 15,0-2-1-15,0 3 11 16,0 0 1-16,-2 2-12 15,-2 2 12-15,-2 2 24 16,0-2-35-16,-1 2 11 16,-1 0-12-16,-2 1 9 15,1 0 3-15,-1 1-12 16,-2 2-5-16,-1 0 4 16,0-2 2-16,-3-1 6 0,0 2-7 15,-1-3 1-15,-2 1-1 16,2 4 0-16,-3-3 1 15,-3 1 6-15,2 2-5 16,-4 1 2-16,0 1-4 16,-2-2 0-16,3 3-10 15,-3 0 10-15,-2 2-8 16,-3 0 8-16,-1 0 0 16,0 0 6-16,-3 0-6 0,3 0 1 15,0 0 0 1,4-3-1-16,2 1 0 0,4-1 0 15,6-1-6 1,3-1 5-16,-1 1-67 0,3 0-102 16,3 1-306-16</inkml:trace>
  <inkml:trace contextRef="#ctx0" brushRef="#br0" timeOffset="3050.42">26506 8724 126 0,'0'0'372'15,"0"0"-150"-15,0 0-144 16,0 0 56-16,0 0 7 15,0 0-60-15,0 0-8 16,-6-12-29-16,6 11-21 16,0-3 47-16,0 2 4 15,0-5-31-15,-2 4 1 16,-1-2 8-16,1 0-8 16,-2-2-43-16,2 4-1 15,-1-1 22-15,0-1-15 16,-1 2 8-16,0-1-2 15,-3-1-6-15,1 3-4 16,-6-1-3-16,1 1-1 16,-3-3-6-16,2 3 14 15,-4 0-2-15,2 0-5 16,-1 1 0-16,-3 1-3 16,0 0 3-16,1 0-6 0,-2 0 6 15,2 0 0-15,1 0 10 16,1 0-10-16,1 0 0 15,1 0 1-15,-1 0-1 16,1 0-1-16,1 0 1 16,2 0 0-16,-1 0 5 15,1 0-5-15,0 0 0 16,-1 1 0-16,-3 3 0 16,1-2 0-16,1 3-8 0,-3-2 21 15,1 1-12-15,1 1-1 16,2-1 0-16,0-1 2 15,2-1-2 1,2 1 0-16,3-1-2 0,0 0 8 16,1-2-5-16,1 1-1 15,2 1 0-15,-5 1-6 16,1 1 6-16,-3 1 0 16,-3 1-7-16,-2 3 14 15,-1-3-4-15,1 2-3 16,1-3 0-16,3 2 10 15,-2-3-4-15,6 0-4 16,-3 0-2-16,3 0 0 16,0 0 10-16,-4 1-10 15,2-3 0-15,2 3 2 16,-1-1-2-16,1-1 0 16,-3 2-1-16,2-1 7 0,-4 2 0 15,1 2 1-15,-1 0-6 16,-3 2 17-16,2-2-17 15,1-2 11-15,-1 0-5 16,4 0 2-16,0-4 1 16,1 2-10-16,1 0 0 15,1 0-1-15,-2 0 8 16,1 1-14-16,2-2 7 16,-2 3 0-16,-1 2 4 0,1-2-4 15,-1 2 1 1,0-2-2-16,3 0 7 0,-2 0-12 15,2 0 3 1,0 0 3-16,-1 0 3 0,1-1-3 16,2 4 0-1,-2-3-5-15,2 2 11 0,0 1-6 16,0-4 0 0,-2 4-1-16,2-4 1 0,0 2 0 15,0-2 1-15,0-1-2 16,0 3 7-16,0-3-6 15,0 1 0-15,0-1-2 16,0 1-4-16,0 0 7 16,0 0-1-16,0-1 0 15,0 1 2-15,0 2 4 16,0 0-6-16,0 0 0 16,0 0-1-16,2 0 1 0,-2-2 0 15,0 2-6-15,2-1 15 16,-2 2-15-1,0-1 6-15,2 1 0 0,-2 4-3 16,0-3 9-16,0 1-6 16,0 2 0-16,0-2 9 15,0 2-19-15,0-2 10 16,0-1 0-16,0 0-3 16,0 1 9-16,0-2-7 15,0 0 1-15,0 3 0 0,0-4 9 16,0 1-9-1,3 2-2-15,-1-2-9 0,0 3 11 16,0-2 0 0,0 3 0-16,0 0 1 0,1 1 2 15,2 1-3 1,1 1 0-16,-1-1-3 0,1 3 12 16,3-3-9-16,0-2 0 15,2-1 0-15,0 1 5 16,3 0-4-16,1-3 7 15,1 1 21-15,4-3 15 16,2 4-16-16,3-2-9 16,4 0-19-16,2 1 33 15,2 0-33-15,3-1 7 16,-3 2 3-16,4-2-9 16,-4-2 4-16,-2 0-5 0,0 0 0 15,-2 1 1-15,0 0-1 16,0-2 0-16,3 0-1 15,-1 0 10-15,2-3-8 16,3 4-1-16,1-5 0 16,6 3 10-16,-1-5-10 15,3 5 0-15,-1-3 0 16,0-2 1-16,4 2 8 16,-1-2-9-16,-3 0 0 0,0 0 9 15,1 0-9 1,-3 0 0-16,-1 0 0 0,1 0 6 15,-2 0-1 1,3-4-5-16,-3-1 0 0,3 0 0 16,-4-4 0-1,3 4 0-15,-1-2-1 0,1-4 11 16,-4 2-7 0,3 2-3-16,-2-3 0 15,-3 1-5-15,-1-3 5 0,-1 4 0 16,-3-1-1-16,-4 1 9 15,2-2-8-15,-2-1 0 16,-1-1 0-16,3-1-5 16,-2-1 5-16,-2 0 0 15,-1-3 0-15,-4 4 9 16,-2 1-1-16,-2-2-8 16,-3-1 0-16,-2 1 14 0,0-1-8 15,-1-4-6-15,-2-1 6 16,-1-1 4-16,-3-6 14 15,0-1-18-15,-2-2 0 16,-2-2 14-16,0 0-14 16,0-1 25-16,-2 4-31 15,-8-2 8-15,-9 4 8 16,-2-2-16-16,-6 5 0 16,-4 0-2-16,-5 2 2 15,-2 3 0-15,-4 2-1 16,-6 2-1-16,-2 6-5 15,-2 1 7-15,-2 2 0 16,-1 0 0-16,-3 4 0 16,-2-1 3-16,0 3-3 15,0 0-6-15,0 0 5 16,-1 0 1-16,1 0-8 16,-2 0 8-16,-4 0 0 0,4 0 2 15,0 0-2-15,4 0 0 16,3 0-2-16,1 0 2 15,5 0 0-15,4 0 5 16,2 0-4-16,6 0 10 16,4 0-11-16,6 0-16 15,2 0 8-15,-4 0-86 16,7 0-247-16,0 0-1062 0</inkml:trace>
  <inkml:trace contextRef="#ctx0" brushRef="#br0" timeOffset="5865.1">24193 11159 816 0,'0'0'208'0,"0"0"-172"16,0 0-1-16,0 0 36 0,0 0-12 15,0 0 5 1,0 0-51-16,0-16 29 0,0 12 1 15,0-2-14 1,0 2 45-16,-5 0-30 0,3 1-11 16,0 3 2-1,-2-3-35-15,-2 1 18 0,2 2-18 16,-5 0 0 0,1 0-3-16,-4 0 3 0,1 0 0 15,-5 0 0-15,3 0 6 16,0 0-5-16,-1 0-1 15,-1 0 0-15,1 0 10 16,-1 0-10-16,-3 0-10 16,3 5 8-16,-3-2 4 15,2 1 4-15,3-2-6 16,0 2 0-16,-1 0-2 16,3 0 2-16,-3 1 0 0,1 2 0 15,1-1 1-15,-1 1 4 16,0 0-5-16,-1-2 0 15,2 4 3-15,-2-4-3 16,1 2-1-16,-1 1 0 16,3-2 1-16,2 2 0 15,0 0 0-15,0-1-1 16,0 2-6-16,3-1 8 16,-4 2-1-16,4-2 0 15,-1 0 1-15,1 0 4 0,2 0-5 16,-2-1 0-1,2 0-7-15,0 1 14 0,-1 1-7 16,1-2 0 0,0 4 0-16,-4 1-1 15,4-2 1-15,0 1 0 16,2-2 0-16,-1-1 1 0,1 0-1 16,0-2 0-16,0 0 0 15,2 1 0-15,-2 2 0 16,2 1 0-16,0 2-7 15,-2-1 16-15,-1 2-9 16,3 1 0-16,-3 0 0 16,3 0-2-16,0-2 2 15,0 2 0-15,0-2 0 16,0-1 1-16,0 0 3 16,0-1-4-16,0 1 0 0,6 1-2 15,-4-3 8-15,2 4-6 16,0-1 10-1,3 1-9-15,-3 0 20 0,4 3-21 16,0-2 0-16,1 0 6 16,0-2-6-16,-2-1-3 15,2 0-5-15,-1-1 16 16,2-3 0-16,-2 1 0 16,5-1 3-16,1-3 33 15,1 2-25-15,4-1-7 16,3-1 15-16,4 3-26 15,1-4 46-15,2 4-44 16,0-5 9-16,0 2-1 16,0-3-11-16,-2 2 0 15,0-1-1-15,-5 0 13 16,-2-1-11-16,-2 2-1 16,-3-3 1-16,1 0-2 15,-3 0 1-15,1 0 0 0,-3 0 0 16,3 0 9-16,-1 0-1 15,3 0-8-15,1 0 1 16,3 0 6-16,3 0 1 16,-4 0-8-16,4 0 0 15,-5 0 8-15,-3 0-6 16,-2 0-2-16,-1-3 0 16,-3 3 22-16,-5-1-22 0,2-1 27 15,0-3-10-15,-2 4-5 16,0-3 32-16,3-1-28 15,-1 0-7-15,4 1 3 16,-4-2-11-16,3-1 0 16,0 0-1-16,0-1 10 15,2 2-6-15,-2-4-4 16,2 1 0-16,0-1-4 16,-2 3 5-16,0-1-1 15,0 0 0-15,0 1 6 16,-2 0 0-16,-3 0-6 15,3 1 0-15,-1-2-1 16,1 1 13-16,3-4-6 16,-4 2-6-16,0-3 0 15,1 1 3-15,-3-1-3 16,4-2 0-16,-4 2-2 16,0 0 8-16,3-2-7 0,-3 0 1 15,0-1 0-15,4 4 6 16,-4-1-6-16,0 0 0 15,-1 1-1-15,-1-1 2 16,0-1 15-16,-2-1-9 16,2 2-6-16,-2 0 25 15,0-3-26-15,0 1 0 16,0 1-1-16,0-3 2 16,0 0 16-16,0-1-17 15,0 2 2-15,-6 2 10 0,-1 2-4 16,-5 0-5-16,4 3-3 15,-1 2 0-15,-2 0-4 16,0 0 4-16,0 0 0 16,-5 2 4-16,1-2-4 15,-4 2-10-15,2-3 10 16,-3 5 0-16,-1-5 7 16,2 2-7-16,1 2 0 15,-1-1-3-15,4 0 4 16,1-2-1-16,1 2 0 15,3-1 1-15,-2-1 4 16,-1 1-5-16,2 1 0 16,-3-1-1-16,1 2 1 15,-1-1 0-15,4 2 0 16,-2-1 1-16,1 0-1 16,0 1 0-16,-3 2-10 0,-5 0 9 15,-6 0-10-15,-10 0 10 16,-10 17-73-16,-47 6-114 15,10 0-119-15,2-9-1080 0</inkml:trace>
  <inkml:trace contextRef="#ctx0" brushRef="#br0" timeOffset="8990.29">25974 10989 209 0,'0'0'352'15,"0"0"-242"-15,0 0-103 16,0 0 3-16,0 0 187 16,0 0-95-16,0 0-32 15,0-18-37-15,0 15 6 16,0 3 7-16,-2 0-36 16,-3 0 2-16,-4 0-12 0,-2 0 3 15,-3 0 7-15,-3 0-10 16,-1 0 0-16,0 0 47 15,0 0-16-15,0 0-14 16,1 0-4-16,1 0-13 16,3 0 31-16,-1 0-30 15,3 0 11-15,0 0 11 16,2 0-22-16,0 0 17 16,2 0-18-16,1 0 1 15,-1 0 3-15,0 0-4 0,1 0 1 16,-1 0-3-1,-2 0 4-15,0 0-2 0,0 0 0 16,-1 3 0 0,-2 1 10-16,-1-3-10 15,1 4 0-15,-1-3 1 16,2 1 0-16,0 0 5 0,2 1-6 16,2-3-4-16,0 4 2 15,0-3 2-15,1 1 0 16,2-1 0-16,-1 0 0 15,1 1 7-15,-1-1-7 16,-2 0 0-16,3 1 22 16,-2 2-21-16,-3-1-1 15,-1-1 0-15,2 2 10 16,-1-1-6-16,-1 1-4 16,2-1 0-16,-1 3-2 15,-3-1 2-15,4-3 0 0,-1 4 0 16,3-3 1-16,0-1 9 15,0 4-10-15,2-3 0 16,-1 0 10-16,-1 0-10 16,2 0 2-16,-2 2 6 15,0 0 0-15,1 0 4 16,1 0-12-16,-2 2 0 16,1 1 1-16,0-3-1 15,-1 3 0-15,-1-1 4 16,1 0 4-16,-2-1 3 15,0 2-11-15,1-1 0 16,1 2 22-16,-1-3-20 16,0 0 11-16,2 1-13 15,1-2 6-15,0-1 7 16,-3 4-13-16,3 2 0 16,-4-2 15-16,4 3-14 0,-2 0-1 15,-1 0 0-15,0 1 1 16,0 1 13-16,3-3-14 15,0 1 0-15,2 1-4 16,-1-3 10-16,1-2-6 16,0 2 0-16,0-2 0 15,0 0 14-15,-4 2-4 16,4-2-1-16,0-1 9 16,-2 4-10-16,2-3 4 0,-1 1-12 15,1 0 12-15,2 2-3 16,-2-2-9-16,2 1 0 15,-2 0 15-15,0-2-15 16,0 2 9-16,0 1-1 16,-2-2-7-16,2 1 27 15,2 0-28-15,0 2 6 16,0 0 3-16,0 2-8 16,0 2 6-16,0-2-7 15,0 2 6-15,0-1 2 16,6-4-8-16,-4 3 0 15,2-3-1-15,-2 0 7 16,2 0-6-16,1-3 0 16,-1-1 0-16,3 2 10 15,-2-1-10-15,1-1 0 16,1 1-1-16,1 1 7 16,2-1 1-16,1 1-7 0,2 0 7 15,3 1 24-15,-1 0-30 16,3-1 19-16,3 4-7 15,-2-3-5-15,-1-1 2 16,3 2-10-16,-2-3 0 16,1 2 16-16,1-2-9 15,0 1-3-15,2 3 5 16,2-3 3-16,2 2 4 16,-1-4-16-16,1 3 0 0,1-1 9 15,-1 0-9-15,0-1 0 16,0 2-1-16,0-2 3 15,2 0 1-15,-2 0-3 16,0 0 0-16,-1-2-5 16,-2 0 13-1,1 1-7-15,-3-4-1 0,3 1 2 16,-2 1 1-16,-2-2-3 16,2-1 0-16,2 0 19 15,1-2-19-15,1 2 13 16,1-2-13-16,3 0 10 15,6 0 4-15,-2 0-14 16,3 0 0-16,0 0 0 16,0 0 0-16,2 0 8 15,-2 0-8-15,5-4 0 16,-1 1 9-16,0-1-9 16,3-3 0-16,-3 4 3 0,-1-4-2 15,1 3 7-15,-5-2-8 16,4 0 0-16,-3 0 1 15,-1-2-1-15,-1 2 0 16,-3-4 5-16,-2 2-4 16,-2 0 10-16,-2 2-11 15,-4-2 0-15,-3 1 3 16,-5-2-3-16,1 1 0 16,-3-2 15-16,0-2-14 15,3 0 20-15,-1 0-21 0,1-4 2 16,1 0 9-16,-5-4-11 15,1 2 0-15,1-4-2 16,-3 0 10-16,1-2-3 16,-1-2-5-16,-1-1 0 15,4-1-5-15,-3 0 5 16,-2 0 0-16,3 3-1 16,-4-4 11-16,-1 0-8 15,2 3-2-15,-2-3 0 16,-3 1 10-16,-2 2-10 15,0-1 0-15,1 3 7 16,-3 1 3-16,0 0 8 16,0 0-18-16,0 1 1 15,-7 2 9-15,-6-1-9 16,-1 3-1-16,-1 2 0 16,-3 0 1-16,-3 0-5 0,-2-1 4 15,0 2 0-15,-4 1-1 16,0 0 1-16,1 2-1 15,-1 0 1-15,-4 0 0 16,2 4-6-16,-3-2 6 16,1 3 0-16,0 2 3 15,-2-2-2-15,1 2-1 16,1 1 0-16,-2-2 1 16,2-1-6-16,-3 2 5 15,-1 1 0-15,-2 0 0 0,2 0 8 16,-1 2-4-1,1-3-4-15,2 3 0 0,-1-1-7 16,5 1 7 0,2 0 0-16,3-1 8 15,-1 3-6-15,0 0 3 16,2 0-5-16,-4 0 0 0,-2 0 3 16,-5 0-3-16,-1 0 0 15,-6 3-9-15,-3 6 9 16,-12 6 0-16,-44 5-69 15,11-2-225-15,0-13-954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22:38.506"/>
    </inkml:context>
    <inkml:brush xml:id="br0">
      <inkml:brushProperty name="width" value="0.05292" units="cm"/>
      <inkml:brushProperty name="height" value="0.05292" units="cm"/>
      <inkml:brushProperty name="color" value="#FF0000"/>
    </inkml:brush>
  </inkml:definitions>
  <inkml:trace contextRef="#ctx0" brushRef="#br0">9511 12703 914 0,'0'0'198'15,"0"0"-151"-15,0 0 27 16,0 0-9-16,0 0 86 16,0 0-8-16,-2-12-95 15,2 8-7-15,0 4 33 16,0-2-29-16,0 2 17 15,0 0-43-15,0 0-19 0,0 0 25 16,0 2-25-16,0 11-5 16,0 4 4-16,0 4 2 15,0 0 35-15,0-1-36 16,0-3 0-16,2-4 13 16,0-3-12-16,3-4-1 15,-2-3 0-15,-1-1 9 16,0-2 11-16,2 0-19 15,5 0-1-15,11-9 78 16,14-13-52-16,13-7-8 16,15-8-18-16,16-9-52 15,44-28-7-15,-16 9-195 0,-17 6-296 0</inkml:trace>
  <inkml:trace contextRef="#ctx0" brushRef="#br0" timeOffset="833.4">9687 14050 61 0,'0'0'1315'16,"0"0"-1107"-16,0 0-169 16,0 0 17-16,0 0 53 15,0 0-36-15,0 0-73 16,0 0 19-16,0 5-17 15,0 4-2-15,5 3 0 16,-1 5 29-16,1 3-12 16,0 1 29-16,-1 4-18 15,0-4-27-15,3-1 23 16,2-1-21-16,0-3-2 0,-3-6-1 16,1-2 0-16,-1-3-16 15,2-5 0-15,0 0 3 16,11 0 13-16,6-19 1 15,16-11-1-15,15-14-29 16,46-46-72-16,-10 7-92 16,-14 0-396-16</inkml:trace>
  <inkml:trace contextRef="#ctx0" brushRef="#br0" timeOffset="1884.27">9698 15441 664 0,'0'0'403'16,"0"0"-254"-16,0 0-101 15,0 0 53-15,0 0 37 16,0 0-73-16,0 0-18 16,0-9-31-16,0 9 0 15,5 0 26-15,2 0-26 16,-1 0 5-16,1 9 1 16,2 8 24-16,0-2 47 15,0 2-52-15,2 1-30 16,0 0 20-16,0-4-31 15,1 3 10-15,-4-9-10 16,-1-3 9-16,-3 0-13 16,4-5 4-16,-2 0 0 15,9-10 17-15,10-17 17 16,8-17-34-16,36-46-29 16,-7 6-141-16,-4 4-189 0</inkml:trace>
  <inkml:trace contextRef="#ctx0" brushRef="#br0" timeOffset="10708.93">3254 10323 113 0,'0'0'813'16,"0"0"-722"-16,0 0-70 0,0 0-8 15,0 0-1-15,0 0 23 16,-2 0 15-16,2 0 10 15,0 0 16-15,0 0-28 16,0-2-7-16,0 2-14 16,0 0-27-16,8 0 10 15,8 0-10-15,3 0 0 16,2 0 1-16,6 0-1 16,4 0 0-16,5 0 0 0,2 0 10 15,4 0-6 1,2 0-4-16,4 0 0 0,1 0-1 15,-3 0 1 1,0 0 0-16,-4 0-1 0,-1 0 2 16,-2 0 0-1,-3 0-1-15,-1 0 0 0,-2 0 1 16,-1 0-1 0,1 0-1-16,-2 0 1 0,0 0 0 15,5 0 4-15,0 0-4 16,2 0 0-16,2 0-6 15,1 0 6-15,-2-2 0 16,3-3 0-16,-1 5 1 16,-3-3 5-16,2-1-6 15,-5 2 0-15,-2-1-4 16,2 3 6-16,-7 0-4 0,-1 0 2 16,-1 0 0-16,-1 0 7 15,0 0-7-15,-3 0 2 16,0 0 25-16,-4 0-26 15,1 0 5-15,-4 5-6 16,-2-1 13-16,3-1-4 16,-3-1-8-16,1 1 1 15,-2-3 57-15,2 0-32 16,-1 0-10-16,1 0 11 16,-3 0-15-16,2 0 31 15,-1 0-33-15,1 0 13 0,1 0 12 16,-1-5-27-1,0 5-9-15,-4 0-67 0,-9 0-210 16</inkml:trace>
  <inkml:trace contextRef="#ctx0" brushRef="#br0" timeOffset="56802.49">11036 14973 489 0,'-29'116'109'0,"3"-1"-75"0,5-40-23 15,10-12 11-15,0-13 34 16,0 6 19-16,2 3 19 16,0 0-69-16,6-10-25 15,3-13-3-15,0-14-55 16,0-18-300-16</inkml:trace>
  <inkml:trace contextRef="#ctx0" brushRef="#br0" timeOffset="58953.68">9643 13592 646 0,'0'0'321'0,"0"0"-236"16,0 0-27-16,0 0 8 15,0 0 43-15,0 0-42 16,0 0-12-16,-4-9-2 16,4 9-13-16,0 0 29 15,-3 0-15-15,3 0-26 16,-5 0 24-16,-3-1-30 15,-8-1-22-15,-6 2 0 16,-11 0 0-16,-10 0 8 0,-8 0-8 16,-11 0 13-16,-10 0 29 15,-13 0 11-15,-6 0-18 16,-9 0 47-16,-7 0-32 16,2 0 21-16,0 0-47 15,4-2-18-15,8-3 16 16,6 5-22-16,-31 5-44 15,22 13-138-15,9 1-206 0</inkml:trace>
  <inkml:trace contextRef="#ctx0" brushRef="#br0" timeOffset="70197.42">18096 13090 309 0,'0'0'200'0,"0"0"-132"0,0 0-30 15,0 0 21 1,0 0 51-16,0 0-45 0,0-28-42 16,6 24-12-16,4 1 41 15,1 3-30-15,-1-3 4 16,4-1 32-16,1 2-26 15,4-1-11-15,1 0-5 16,2 1-9-16,4 0 28 16,6-2-17-16,3 1-16 15,4 0 8-15,1-1-10 0,-1 2 0 16,0-2-6 0,-4 0 6-16,-1 0 1 15,-5 0-1-15,-4 0-10 0,-8 0 9 16,-5 4-54-16,-8-2 8 15,-4 2-90-15,0 0-82 16,-16 0-54-16</inkml:trace>
  <inkml:trace contextRef="#ctx0" brushRef="#br0" timeOffset="70832.45">18227 13075 869 0,'0'0'228'15,"0"0"-228"-15,0 0 1 0,0 0 5 16,0 0 14-1,0 0 22-15,0 0-14 16,-71 39-21-16,54-23 38 16,-2 1-25-16,-1-2-8 0,3 2 24 15,1-3-35 1,3-2 0-16,1-5-1 0,8-2 7 16,1-4-17-1,3-1 3-15,0 0-48 0,0 0 26 16,5-6-15-16,11-8-9 15,1-4 32-15,4 0-5 16,-1 1 18-16,-1-2-59 16,0 1 17-16,-1 4 12 15,-1-2-2-15,-3 4 1 16,-1 1 1-16,-4 6 37 16,0-2 1-16,-5 4 37 15,-1 1 43-15,-1 2-2 16,0 0-42-16,-2 0-7 15,4 0-29-15,1 0 0 16,1 0 14-16,4 0-14 16,3 10 65-16,3 0 7 15,3 2-34-15,6 0 18 16,0-2-41-16,1 2-15 16,-1-2 16-16,2 0-6 15,-5-4-10-15,-4 0 0 0,-5-2-30 16,-6-2 9-16,-7-2-105 15,0 0-132-15,-14 0-261 0</inkml:trace>
  <inkml:trace contextRef="#ctx0" brushRef="#br0" timeOffset="71512.8">18263 13072 33 0,'0'0'959'0,"0"0"-840"16,0 0-119-16,0 0-21 15,0 0 21-15,0 0 3 16,0 0-3-16,13 18 17 15,-8-4-7-15,-1 3 8 16,-2-2 31-16,3 3-29 16,-2 2-11-16,-1-1 4 15,0-2-12-15,-2 2 5 16,2-1-6-16,-2 1 0 16,0 2 12-16,0-1-12 15,0 2 1-15,0 2 7 0,0-2-6 16,0 2 13-16,-4-2-15 15,2 0 0-15,-3-3 11 16,2 4-11-16,-1-5 0 16,2 2 0-16,-1-4 7 15,1 2 3-15,2-2-5 16,-2 3-4-16,2-4 9 16,-2 2-9-16,2-1-1 15,0-2 17-15,0 0-17 0,0-2 26 16,0-3-25-16,0 3 0 15,0-1 6-15,0-2-6 16,0-2 12-16,0 0-13 16,0 0 0-16,0 1 8 15,0-2-7-15,0 0-1 16,0-1 5-16,0 2 6 16,0-2-6-16,0 2-5 15,0-3-2-15,0 2 2 16,0 0 0-16,0 0-6 15,0-2 5-15,0 2 2 16,0 1 12-16,0-7-13 16,0 0 1-16,0 0-13 15,0 0 12-15,4 0-7 16,7 0-31-16,1-17-97 0,-1 0-267 0</inkml:trace>
  <inkml:trace contextRef="#ctx0" brushRef="#br0" timeOffset="71947.63">18515 13654 669 0,'0'0'169'16,"0"0"-162"-16,0 0-7 16,0 0 156-16,0 0 18 15,0 0-83-15,0 0-66 0,-76 37 24 16,58-24-39-16,2 1 2 15,3 0 30-15,3 0-25 16,0-2-15-16,1 2-2 16,3 0 8-16,-2 0-4 15,4 0-4-15,0 0 0 16,2-2-6-16,2-1-17 16,-3-2 11-16,3-1-15 15,-2-4 22-15,0-2-2 16,0 0 7-16,-2-2-6 15,-6 0 6-15,-3 0 0 16,-5 0 3-16,-4-4-3 16,-5-8 0-16,-2-2 10 15,-4-2 2-15,0 0 34 16,-2 0 30-16,7 4-49 16,2 0 20-16,3 4-31 15,5 1-15-15,7 6 12 0,7 1-13 16,4 0-51-16,0 0-70 15,0 0-105-15,0 8-171 0</inkml:trace>
  <inkml:trace contextRef="#ctx0" brushRef="#br0" timeOffset="77787.66">24088 12372 166 0,'0'0'793'16,"0"0"-689"-16,0 0-104 16,0 0 0-16,0 0 45 15,0 0 12-15,0-24-46 16,0 20 1-16,0 0 11 16,0 1-11-16,0 0 72 15,0-1-48-15,0 2-35 16,0-1 22-16,0 0 16 15,0 1 7-15,0-2-13 0,0 0-32 16,2 0 30 0,5-2-18-16,-1 2-13 0,5-1 17 15,1 0-16 1,1 1-1-16,1 2 0 0,-1 0-3 16,1 2-5-1,-1 0 8-15,-5 0 0 0,2 0-8 16,-6 0 6-16,0 0 2 15,1 0-10-15,-5 8-10 16,0 2 14-16,0 2 4 16,0 3 0-16,-2 2 2 15,-14 1-2-15,-4 0 1 16,-2 1 1-16,-3-4-1 16,0 2 0-16,1-5 1 15,0-3-2-15,-1-1 1 0,5-2 2 16,4-2 20-16,3 0-21 15,6-1 2-15,3-3 2 16,4 1-4-16,0-1 0 16,0 3 0-16,0-3 6 0,0 1-6 15,0 4 0 1,2 0-8-16,7 6 1 16,0 6-44-16,-2 0-111 15,-5-5-490-15</inkml:trace>
  <inkml:trace contextRef="#ctx0" brushRef="#br0" timeOffset="77932.7">24014 12767 1455 0,'0'0'275'0,"0"0"-275"15,0 0-179-15,0 0 121 0,0 0 43 16,0 0-85-16,0 0-1010 0</inkml:trace>
  <inkml:trace contextRef="#ctx0" brushRef="#br0" timeOffset="78712.36">24039 14305 1114 0,'0'0'101'15,"0"0"-100"-15,0 0-1 16,0 0 58-16,0 0 63 16,0 0 8-16,0 0-100 15,42-44-28-15,-22 36 4 16,5 2 3-16,2 2 2 16,4 2-10-16,0 2 0 15,0 0-3-15,0 0 3 16,-4 4 0-16,-3 9 0 15,-1 4 1-15,-7-3 1 16,-3 2-2-16,-9-2-2 16,-2 4 1-16,-2-8 2 15,0 2-1-15,-6-2 10 16,-7-2-10-16,-3 1 45 16,-2-4-16-16,4 1 3 15,-1-2-1-15,4 0-25 16,0 4 4-16,-3-1-10 0,3 5-36 15,-2 6-25-15,-1 3-28 16,-5 16-69-16,1-4-91 16,1 1-560-16</inkml:trace>
  <inkml:trace contextRef="#ctx0" brushRef="#br0" timeOffset="78852.64">24357 14841 557 0,'0'0'1245'0,"0"0"-1097"16,0 0-148-16,0 0-1 16,0 0-20-16,0 0-27 0,0 0-173 15,16-22-860-15</inkml:trace>
  <inkml:trace contextRef="#ctx0" brushRef="#br0" timeOffset="83837.57">26529 13034 332 0,'0'0'141'0,"0"0"-90"15,0 0-50-15,0 0 79 16,0 0 151-16,0 0-114 16,0 0 4-16,20-32-49 15,-18 30 1-15,-2-1-17 16,0 3-5-16,0 0 0 16,0 0-41-16,0 0 6 15,0 0-12-15,-11 0 11 16,0 0-13-16,-5 0-2 15,1 0 0-15,-2 0 8 16,2 0-7-16,1 0 12 16,2 0-13-16,1 0 13 15,1 0-4-15,6 0-9 16,0 0 9-16,4 0-6 16,0 0-3-16,0 0 9 15,0 0-9-15,0 0 0 0,0 0 1 16,2 0-1-16,16 0 0 15,3 0 1-15,11 0 8 16,8 0 3-16,5 0-11 16,8 0 6-16,1-3 24 15,-3 1-30-15,-4-2 14 16,-5 1 2-16,-11 2-17 16,-8 1 17-16,-7 0-17 15,-8 0 0-15,-6 0-1 0,-2 0-10 16,0 0-27-1,-26 8-106-15,-6 6 6 0,-3 0-623 0</inkml:trace>
  <inkml:trace contextRef="#ctx0" brushRef="#br0" timeOffset="84818.3">26529 13854 537 0,'0'0'167'15,"0"0"-115"1,0 0 77-16,0 0 53 0,0 0-46 16,0 0-87-1,0 0-16-15,-40 0 22 16,38 0-15-16,2 0 19 16,0 0-28-16,0 0-21 0,0 0 17 15,0 0-16-15,0 0 12 16,0 0 0-16,0 0-22 15,0 0 37-15,0 0-31 16,0 0 2-16,0 0 3 16,0 0-12-16,0 0 11 15,0 0-11-15,4 0 0 16,11-3 4-16,8 0-4 16,10-1 0-16,5 0 1 15,9 1 6-15,5-2-5 16,0 3-2-16,2 2 0 15,-4 0-4-15,-6 0 4 16,-11 0 0-16,-8 0-7 0,-12 0 14 16,-6 0-5-1,-7 0-2-15,0 0 0 0,0 0 20 16,-4 0-12 0,-17 0 0-16,-3 0-8 0,-8 0 6 15,-3 0-7-15,-8 0 1 16,-1 0-16-16,-8 0 16 15,2 0-15-15,-4 0 14 16,0 0 0-16,5 2-5 16,5-2 0-16,8 0 6 0,9 0 0 15,9 0 0 1,7 0 8-16,7 0-7 16,4 0-1-16,0 0-13 15,2 0 12-15,16 0-37 0,16-2-20 16,-5-3-62-16,-6 0-240 0</inkml:trace>
  <inkml:trace contextRef="#ctx0" brushRef="#br0" timeOffset="85727.76">26747 13106 403 0,'0'0'113'0,"0"0"-80"16,0 0 20-16,0 0 99 16,0 0 34-16,0 0-34 15,0 0-57-15,-75-48-21 16,69 42 23-16,2 0-11 15,2 3-44-15,0-2-19 16,2 3-10-16,-2 2 30 0,2 0-16 16,0 0 2-1,0 0 0-15,0 0-21 0,0 0 12 16,0 0-20 0,-3 0 1-16,1 0-6 15,-2 2 5-15,-5 10 0 0,-5 4-6 16,2 2 12-16,-5 4 7 15,2-2-13-15,1-1 0 16,4-5 1-16,1-2-1 16,2-4-9-16,2-3 8 15,3 0 2-15,2-5 11 16,0 0-12-16,0 0 1 16,0 0 18-16,2 0-19 15,14-17-12-15,2-1-10 0,4-6 2 16,1 2 12-16,1 1-2 15,-2-2 10 1,1 7 3-16,-7 2-1 0,-3 4 22 16,-7 3-12-16,0 6-10 15,-3 1 22-15,2 0-23 16,1 0-1-16,3 0 1 16,2 8 5-16,5 2 15 15,2 2-21-15,2 0 0 16,-2-2 12-16,1-3-12 15,-1 2 0-15,-1-3-1 0,-5 0-6 16,-1-1 6 0,-3 0-70-16,-8-3-153 0,-2 0-80 15,-15-2-603-15</inkml:trace>
  <inkml:trace contextRef="#ctx0" brushRef="#br0" timeOffset="86447.87">26653 13062 453 0,'0'0'179'16,"0"0"-140"-16,0 0-32 16,0 0 214-16,0 0-101 15,0 0-65-15,0 0-38 16,48-46-7 0,-44 44 44-16,-2 0 54 0,-2 2-12 15,2 0-35-15,-2 0-47 16,0 0 18-16,0 0-32 15,0 0 6-15,0 0-3 16,0 0 3-16,0 0-6 0,3 0 0 16,-3 0 0-1,0 0 2-15,0 0 5 0,2 12-7 16,0 7 23 0,0 2-10-16,2 4 2 15,-2 4-15-15,-2 1 0 0,0 4 10 0,0 1-10 16,0-1 0-1,0 2 6-15,0-2-6 0,-2-2 24 16,-2-1-24 0,-2 0 0-16,1-3 20 0,1 0-20 15,0-2 0 1,-2-1 0-16,2-4 9 16,0 0-12-16,2-2 3 15,2 2 0-15,-3-6 6 16,3 2-6-16,0-2 0 0,0 2 0 15,0-5 1 1,0-1 6-16,0 2-7 0,0-3 0 16,0-3-1-1,0 0 2-15,3-3-1 0,-3-1 0 16,0-3 1 0,0 0 5-16,0 0-6 0,0 0 0 15,0 0 18-15,0 0-17 16,2 0 3-16,0-9-4 15,2-3-86-15,4-6-3 16,-2 2-154-16,-4 4-447 0</inkml:trace>
  <inkml:trace contextRef="#ctx0" brushRef="#br0" timeOffset="86917.77">26909 13534 1001 0,'0'0'226'15,"0"0"-149"-15,0 0-47 16,0 0 130-16,0 0-42 16,0 0-76-16,0 0 3 15,-2-12-38-15,-9 12-6 16,-1 3 24-16,-5 9-25 16,2 5 7-16,-5-2-7 15,2 5 6-15,3-2 4 0,-1 2-8 16,5-4-2-16,0 3 6 15,3-6 1-15,2 3-6 16,4-2-1 0,0-1 0-16,2-1-18 0,0-2 18 15,-2-4-19-15,2-2 18 0,-5-2-19 16,1 0 19 0,-4-2-5-1,0 0-3-15,-5 0-3 0,-5 0 7 16,-5-4-8-16,-4-13 12 0,-2 0 2 15,1-3 40 1,-1-1 10-16,4 4 6 0,5 0 19 16,5 3-58-1,7 6-3-15,4 3-15 0,2 3-2 16,2 2-11 0,0 0-104-16,0 0-97 0,0 3-103 0</inkml:trace>
  <inkml:trace contextRef="#ctx0" brushRef="#br0" timeOffset="88197.84">26712 13427 202 0,'0'0'234'15,"0"0"-140"-15,0 0-74 16,0 0-3-1,0 0 129-15,0 0 23 0,0 0-9 16,-13-18-47-16,13 13 1 16,0 5-47-16,0-5-18 15,0 1 1-15,0 0-27 16,4 0 29 0,2 0 1-16,3 0-40 0,3 0 33 15,1-2-27-15,5 0-4 16,4 0 8-16,4-5-16 15,3 2 7-15,5-5-14 16,3-4 0-16,2-4 10 0,3-5-9 16,1-3 13-1,3-3 11-15,4-6-24 0,2-1 19 16,2-2 8 0,2-1-22-16,-2-2 33 15,-1-2-38-15,2 0 9 0,-3-1-10 16,2-3 7-16,-3 6-1 15,-2-1-6-15,-2 1 2 16,-3 0-9-16,1 1 14 16,-3-1-7-16,0 0 21 15,-1-1-20-15,1 1 60 16,1 2-55-16,-3 3-5 16,-3 2 13-16,3 2-13 15,-1 2-1-15,-4 2 0 0,-1 1 1 16,-1 5 11-16,0 3-12 15,3-2 0-15,-1 5 16 16,2 0-16-16,-2 2 19 16,-6 4-19-16,-4 2 4 0,-6 4-8 15,-5 5 6 1,-5-2-2-16,-5 3 0 16,-2 2 0-16,-2 0-2 15,0 0-105-15,-17 0-69 0,-10 0-58 16,-2 0-437-16</inkml:trace>
  <inkml:trace contextRef="#ctx0" brushRef="#br0" timeOffset="88905.17">28890 11725 872 0,'0'0'365'0,"0"0"-225"16,0 0-101-16,0 0 9 15,0 0 42-15,0 0-79 16,0 0 0-16,-5-7-17 16,5 19 6-16,0 9-1 15,0 8 1-15,0 10-1 16,0 9 1-16,0 6 0 0,-5 6 1 15,1 5 10 1,-1 1-11-16,5 2 0 0,0 4-6 16,0 2 12-1,0 4 8-15,0 3-14 0,0 5 2 16,0 2 27 0,5 2-29-16,-1 0 19 0,4-4-6 15,-2-5-13-15,3-5 20 16,1-8-8-16,0-1 27 15,-1-4 4-15,-1 3-29 16,0-1 11-16,-4 0-3 16,0 0-15-16,1-1 18 15,-3 1-13-15,2-2-6 16,-2 2-6-16,0 1 17 16,-2 4-10-16,3 0-7 15,-3 2 0-15,0-6 3 16,3-5-3-16,-1-11 0 15,2-10-1-15,1-10 2 16,-1-6 10-16,0-7-11 16,0-4 0-16,2-2-12 15,-2-4-29-15,-2-2-58 16,0-5-52-16,-2-9-142 16,0-13-823-16</inkml:trace>
  <inkml:trace contextRef="#ctx0" brushRef="#br0" timeOffset="91167.8">28981 11647 476 0,'0'0'117'15,"0"0"-91"-15,0 0 1 16,0 0 71-16,0 0-21 15,0 0-12-15,0 0-55 16,0-3 0-16,0 3 33 16,0 0 54-16,0 0 22 15,0 0-34-15,0 0-54 16,-2 0 19-16,2 0-40 16,0 0-9-16,-2 0-1 15,-1 0-6-15,-4 0 5 0,1 0-4 16,-3 0 5-1,-3 6-1-15,1-4 1 0,3 2-8 16,0-1 7-16,2-2 2 16,4-1 7-16,2 0-8 15,0 2 0-15,0-2 6 16,0 0-6-16,0 0 0 16,0 0 0-16,0 0 7 15,0 0-14-15,0 0 7 16,0 0 0-16,0 0 30 15,0 0-10-15,6 0 18 16,12 0-2-16,9 0 21 0,11 0 29 16,7 0-63-16,8 0-8 15,9 0 1-15,6-3-10 16,1 0-1-16,2-1-5 16,1 4 2-16,-6-2-11 15,-3 2 9-15,-7 0 0 16,-6 0-1-16,-5-2 2 15,-5 1 3-15,-11-2-4 16,-4-1-1-16,-10 2 0 16,-3 0 2-16,-4 2 0 15,-3-1-1-15,-1 1 7 16,-2 0-5-16,1 0-1 16,-3 0 11-16,0 0 15 15,0 0-26-15,0 0-1 0,0 0 0 16,0 0-3-16,0 0-10 15,2 0 13-15,-2 9-3 16,0 11-3-16,0 5 12 16,3 4-5-16,-1 7-1 15,-2 3 0-15,2 2 0 16,2 4 0-16,-2-1 0 16,3-2-3-16,-3 3 9 15,0-4-6-15,-2 1 0 16,0-2 0-16,0 0 4 0,0 1-4 15,0-3 0-15,0 3-7 16,0-2 16-16,0 3-5 16,0 0-4-16,0-3 0 15,2-4-5-15,6-3 5 16,-4-4 0-16,2 1 0 16,3-3 6-16,-2 0-5 15,0 2-1-15,-3 0 0 16,-2 2-3-16,1 2 4 15,-3 3-1-15,0 2 0 16,0 4 1-16,0 1 6 16,0 0-7-16,0 0-3 15,0-1 2-15,4-4 2 16,0-2 11-16,4-6-6 16,-2 3-5-16,3-3 33 15,2 1-33-15,-2-2 0 0,0 2 13 16,-1-2-13-16,0 2-1 15,-2 0 0-15,1 0 6 16,-1 3-1-16,1 2-5 16,0-1 0-16,0-2 6 15,1 3 6-15,1-5 0 16,1 1-12-16,-4-3 0 16,0 1 16-16,1-1-16 15,-2-2 6-15,0-2-6 0,-1 2 10 16,2 0 5-16,-1 0-15 15,-1 2 0-15,1 2-1 16,0 1 7-16,-3 2-6 16,-2 2 0-16,2-2 0 15,-2-1 11-15,0 2-11 16,0-5 0-16,0 0 7 16,0 2-7-16,0 1 9 15,0-2-9-15,0 2 0 16,0-2 1-16,0-2-1 15,2 0 0-15,0 2 2 16,-2-5 6-16,2-1-6 16,1-4-2-16,1-1 0 0,0 0-3 15,-2-4 3 1,4 2 0-16,-2-8 0 16,-2 3 6-16,2-3 0 15,-1 2-6-15,-1-8 0 0,0 3-3 16,0 2 3-16,-2-4 0 15,2 0 0-15,-2 0 8 16,2 2-8-16,-2-6 0 16,0 4 0-16,0-4 0 15,0 0 3-15,0 0-3 16,0 0 0-16,0 0 1 16,0 0 11-16,0 0-12 15,-8 0-9-15,-10-7-1 0,-8-4-10 16,-11 2 19-16,-5 2-18 15,-12 2-12 1,-8-4 25-16,-5 1-13 0,-6 2 10 16,-3 0 9-1,-2 0 0-15,-2 4 10 0,4-2-6 16,0 4 4-16,3 0 11 16,3 0-18-1,4 0-1-15,1 0 0 0,5 4 7 16,2 1-4-16,4 4-3 15,6-6 0-15,5 3-3 16,7-1 3-16,9-1 0 0,8 1 0 16,7-2 1-16,6-3 4 15,4 2-5-15,2-2 0 16,0 0-13 0,0 0 5-16,0 0-11 15,4 0-20-15,9-2-50 0,-4-6-96 16,0-8-413-16</inkml:trace>
  <inkml:trace contextRef="#ctx0" brushRef="#br0" timeOffset="92212.76">28765 12494 637 0,'0'0'270'0,"0"0"-189"16,0 0 42-16,0 0 64 16,0 0-86-16,0 0-45 15,0 0-4-15,-29-23-51 16,46 20 34-16,4 2-10 16,5 1 10-16,8 0 14 15,3 0-21-15,11 0 14 16,4 0-11-16,14 0-13 15,5 0 33-15,6 0-35 16,6 0-2-16,6-5 5 16,5 0-18-16,2 1 9 15,-3-1-10-15,-4 1 2 16,-6 1-5-16,-7 1 3 16,-11-1 0-16,-9-1-2 15,-14 2 10-15,-9 1-3 0,-10-2-5 16,-10 3 1-16,-9-2 11 15,-4 2-6-15,0-2 2 16,0 1-8-16,-29-10-142 16,0 1-188-16,1-4-677 0</inkml:trace>
  <inkml:trace contextRef="#ctx0" brushRef="#br0" timeOffset="92687.67">29687 12177 679 0,'0'0'616'0,"0"0"-487"0,0 0-58 16,0 0 105-1,0 0 0-15,0 0-78 0,0 0-55 16,42-11-42-16,-19 8 26 15,6 0-27-15,9-2 1 16,9 4 0-16,4-6 0 16,2 3-1-16,-1 1 0 15,-5-1-20-15,-7 1 14 16,-11 1-9-16,-7 0-43 16,-13 2 1-16,-7 0-41 15,-2-1-23-15,-16-1-86 0,-3-2-452 16</inkml:trace>
  <inkml:trace contextRef="#ctx0" brushRef="#br0" timeOffset="93832.78">30429 11911 5 0,'0'0'1075'16,"0"0"-905"-16,0 0-118 15,0 0 87-15,0 0 38 16,0 0-102-16,0 0-20 16,-35-54-55-16,24 54-8 15,0 10 0-15,-3 10 5 16,-1 4 3-16,1 4 0 16,1 0 1-16,6 1 1 0,5-6-2 15,2-1 0-15,0-2-6 16,16-3-29-16,13-6 17 15,6 0-18-15,9-7-43 16,4-4 43-16,3 0-61 16,-4 0 18-16,-7-8 47 15,-11-5 21-15,-9 3 11 16,-8 1 49-16,-10 2 47 16,-2 4 36-16,0 0-90 15,0 3-23-15,-2 0-7 0,-2 0-11 16,2 0-1-16,2 0 0 15,0 8 0-15,0 2-7 16,8 1 7-16,11-4-10 16,6-1 9-16,4-2-24 15,6-1 23-15,1-3-18 16,-2 0-14-16,-3-8 33 16,-11-6-5-16,-6-3 6 15,-12 2 34-15,-2-2-9 16,-4 3 26-16,-21 0-48 15,-6 4 7-15,-7 4-20 16,-1 2 8-16,4 4 1 16,4 0-5-16,10 0-26 15,11 0 2-15,10 0-46 16,0 2-44-16,18 6 60 16,22-2 24-16,11 0-23 15,14-1-98-15,3-3-57 0,3-2-31 16,-1 0 13-16,-7 0 194 15,-11-11 38-15,-13 0 234 16,-12-4 66-16,-16 1-35 16,-11 2-54-16,0 0-57 15,-16 2-91-15,-12 3-42 16,-11 7 13-16,-3 0-24 16,-3 0 15-16,5 7-25 15,7 7 0-15,6 2 3 0,10 0-3 16,7-2 0-1,10 0-1-15,0-3-17 0,14-4 17 16,19-2-8 0,11-5-13-16,8 0 7 0,8-23-69 15,3-9-63 1,-3-12 12-16,-7-10-8 0,-8-4 130 16,-14-6 13-16,-11-1 143 15,-11 7 10-15,-9 10 46 16,0 12-1-16,0 13-52 15,-5 10-81-15,-5 11-29 16,-2 2-36-16,-3 15-35 16,-3 18 35-16,0 13 0 15,0 12 0-15,9 6 0 16,5 5 0-16,4-3 0 16,0-6 0-16,11-9 0 15,14-12-1-15,4-7-17 0,4-12 18 16,7-7-33-16,5-10-8 15,-3-3 30-15,-2-2-29 16,-7-16 18-16,-8-2 21 16,-9 0 2-16,-10 2 26 15,-6 4 35-15,0 4-20 16,0 6 30-16,0 4-49 16,-4 0-23-16,-3 2-4 15,2 16-3-15,1 8 6 16,2 6 1-16,0 0-9 0,2 8-56 15,-3-9-131 1,-1-14-199-16</inkml:trace>
  <inkml:trace contextRef="#ctx0" brushRef="#br0" timeOffset="94352.84">30666 10981 1587 0,'0'0'176'16,"0"0"-175"0,0 0-1-16,0 0 13 0,0 0-13 15,0 0 0-15,-5 112 12 16,-3-50 11-16,-6 9-1 16,1 4 19-1,-1 2-41-15,3-5 28 0,5-8-28 16,1-9 0-16,3-10-7 15,2-11-34-15,0-14-47 16,0-20-75-16,0 0-183 16,0-14-529-16</inkml:trace>
  <inkml:trace contextRef="#ctx0" brushRef="#br0" timeOffset="94557.48">30327 11165 1395 0,'0'0'320'0,"0"0"-273"15,0 0-5-15,0 0 43 16,0 0-22-16,0 0-56 16,168-48 2-16,-91 36 12 15,6 0-21-15,0 2-1 16,-6 2-22-16,-3 6-169 15,-23 2-76-15,-22 0-313 0</inkml:trace>
  <inkml:trace contextRef="#ctx0" brushRef="#br0" timeOffset="95082.87">30764 11427 995 0,'0'0'586'16,"0"0"-578"-16,0 0-8 15,0 0 77-15,0 0-9 16,149-9-20-16,-108-9-39 16,-3-4-9-16,-5-6-11 15,-8-1-40-15,-10 1 13 16,-13 0-80-16,-2 3 46 16,-11 8 72-16,-20 8 71 15,-7 4-49-15,-3 5-8 0,4 2 12 16,1 20 18-16,9 8-44 15,8 4 0-15,9 4 0 16,10 0 10-16,0 1-9 16,7-5-1-16,18-6 1 15,6-5 16-15,7-9-17 16,7-7 0-16,6-7 0 16,5 0-29-16,-1-14 0 15,-4-12-60-15,-5-6-42 16,-11-2 73-16,-13-2-30 15,-6 3 84-15,-10 8 4 16,-4 7 140-16,-2 7 22 16,0 7-65-16,0 4-69 15,2 0-28-15,6 0-6 16,5 15-1-16,5 6 5 16,10 5 4-16,9 3 40 15,5-4-11-15,7 0-20 0,2-3 11 16,2-6-22-16,-5-8-19 15,2-8-68-15,-11 0-134 16,-15-8-491-16</inkml:trace>
  <inkml:trace contextRef="#ctx0" brushRef="#br0" timeOffset="95282.67">31531 11272 1277 0,'0'0'405'0,"0"0"-405"16,0 0-47-1,0 0 25-15,0 0 22 0,0 0 29 16,-62 116-13-16,37-74-3 16,-2 0-8-16,-4-3-4 15,-2-2 20-15,2-7-21 16,4-7-42-16,6-11-6 16,15-12-131-16,6 0-61 15,0-12-354-15</inkml:trace>
  <inkml:trace contextRef="#ctx0" brushRef="#br0" timeOffset="95522.65">31876 11064 1298 0,'0'0'368'16,"0"0"-273"-16,0 0-70 15,0 0 26-15,0 0-12 0,0 0-39 16,0 0 0-16,-56 23-1 15,44 21-9-15,-2 7 20 16,1 6-3-16,4 0-7 16,-1-6 0-16,6-2-10 15,4-8-12-15,0-6-76 16,0-10-24-16,7-8-121 16,0-11-255-16</inkml:trace>
  <inkml:trace contextRef="#ctx0" brushRef="#br0" timeOffset="95682.76">31710 11229 1476 0,'0'0'264'0,"0"0"-251"16,0 0-13-16,0 0 73 16,0 0-56-16,135-3-16 15,-79 3 0-15,13 5-1 0,-15 4-120 16,-17-2-184-16</inkml:trace>
  <inkml:trace contextRef="#ctx0" brushRef="#br0" timeOffset="96977.56">28798 13203 897 0,'0'0'159'0,"0"0"-159"16,0 0 10-16,0 0 3 15,0 0 29-15,0 0-1 16,0 0 40-16,-2 9-16 16,2-9 51-16,4 0-7 15,5 0-67-15,9 0-10 0,9 0-14 16,13 0-17-16,18 0 39 15,15 0-22-15,32 0-18 16,33 6 6-16,28 2-5 0,5 3-1 16,-31-4 0-1,-35 0 0-15,-38-5 6 16,-12-1-6-16,6-1-7 16,-1 0 7-16,-2 0 0 15,-17 0 18-15,-16 0 47 0,-6-1 1 16,-13-3 40-16,-1 2-64 15,-5 2-17-15,0-3 3 16,0 3-27-16,0 0-2 16,-13-4-71-16,-8 1-174 15,-4-4-281-15</inkml:trace>
  <inkml:trace contextRef="#ctx0" brushRef="#br0" timeOffset="97447.92">29661 13000 622 0,'0'0'383'16,"0"0"-234"-16,0 0-82 15,0 0 101-15,0 0-26 0,129-20-75 16,-76 16-3-1,12 2-48-15,9 2-14 0,8-3 21 16,5 3-13-16,4 0 8 16,-2 0-4-16,-1-3-8 15,-12 1 19-15,-12-2-21 16,-13 0-2-16,-12 2 13 16,-16-3-14-16,-9 4 14 15,-7-1 17-15,-7 2-23 16,0 0-9-16,0 0-7 15,0 0-65-15,-19 0-100 16,-2 0-194-16,0 0-759 0</inkml:trace>
  <inkml:trace contextRef="#ctx0" brushRef="#br0" timeOffset="98984.2">31045 12668 937 0,'0'0'264'16,"0"0"-181"-16,0 0-69 0,0 0 10 15,0 0-11-15,0 0-13 16,0 0-26-16,-105-11 1 15,105 22-26-15,0-4 45 16,0 1-4-16,12-4 7 16,-1 0 3-16,1-4 15 15,2 0 28-15,-3 0-27 16,1 0-4-16,-8 0 53 16,-2 0 2-16,-2 0-6 15,0 0 4-15,0 0-14 16,0 0-29-16,0 0-22 15,-8 0 0-15,-10 0 0 16,-5 14 0-16,-2 7 0 16,-1 2 19-16,4 7-17 15,1 0 18-15,8 0-20 16,6-2 9-16,5-2-10 16,2-6 1-16,2-1 0 15,21-10 5-15,10-4 1 0,10-5 10 16,13-5-16-16,6-20-49 15,5-13 20-15,-5-12-47 16,-4-11-51-16,-12-6 63 16,-10-4 64-16,-16 3 8 15,-9 4 58-15,-11 10 59 16,0 11-28-16,0 14-21 16,-8 9 66-16,1 15-23 15,-2 5-108-15,2 0-11 0,-2 20-36 16,-4 16 31-16,2 12-2 15,2 6 14-15,5 4-2 16,-1 1-5-16,5-3 0 16,0-7 4-16,0-2-4 15,0-9 0-15,7-3 0 16,4-9-22-16,7-5-42 16,7-5-15-16,6-7 1 15,9-5 26-15,7-4-24 16,3 0-20-16,2-17-22 15,-3-5 45-15,-4-2 73 16,-12-2 1-16,-8 0 64 16,-12 3 56-16,-8 6-7 15,-5 3-10-15,0 4-27 16,-8 6-53-16,-7 4 13 16,-5 0-37-16,0 7-13 15,0 10 6-15,2 4 6 0,3 0 1 16,3-1 0-16,6-2 1 15,1-6-3-15,5-2 2 16,0-6-17-16,0-4 15 16,13 0 4-16,10-2-2 15,8-18 0-15,2-4-6 16,4-2-1-16,-6 4 7 16,-7 5 0-16,-4 5 17 15,-9 5-3-15,-4 7-12 0,-2 0-2 16,1 0-27-1,0 7 20-15,6 5 1 0,1 0 6 16,3-3 0 0,4-1 9-16,7-8 4 15,6 0 0-15,8-6-13 16,7-20 0-16,2-10-41 0,-2-10-31 16,-3-8 21-16,-9-6-23 15,-12-2 49-15,-11 1 25 16,-8 10 37-16,-5 8 47 15,0 13-12-15,0 14 17 16,-11 10-15-16,-2 6-73 16,-3 3-2-16,-7 26-19 15,-1 9 20-15,-2 11 0 16,3 6 0-16,3 3 1 16,5 3-1-16,5-5 7 15,8-6 4-15,2-4-11 0,0-8 0 16,20-7-2-16,11-10 1 15,9-7-5-15,12-11-29 16,4-3-25-16,6-7 16 16,0-17-25-16,-6-6 15 15,-7-4 22-15,-13 2 31 16,-16 4 1-16,-9 9 99 16,-11 6-9-16,0 7 26 15,0 6-88-15,-7 0-28 16,-10 12 0-16,-4 10-4 0,2 7 4 15,1-2 0 1,7 1 0-16,3-6 1 16,8-4 6-16,0-6-7 15,0-3 0-15,0-5 6 0,2-3 10 16,10-1-15 0,1 0 6-16,3 0 21 0,-3 0-18 15,-1 0 9-15,-1 0-7 16,-3 0 0-16,2 0-9 15,1 0-3-15,0 2-9 16,5 0-19-16,-3-2-53 16,1 0-90-16,-6-9-138 0</inkml:trace>
  <inkml:trace contextRef="#ctx0" brushRef="#br0" timeOffset="99104.15">32425 12363 1390 0,'0'0'0'0,"0"0"-160"0,0 0 160 16,185 0-17-16,-116 15 17 15,-16-1-573-15</inkml:trace>
  <inkml:trace contextRef="#ctx0" brushRef="#br0" timeOffset="101387.89">29010 13874 107 0,'0'0'757'0,"0"0"-682"15,0 0-46 1,0 0 51-16,0 0 51 16,0 0-64-16,0 0-24 15,11-18 4-15,-3 16 21 0,2-1-12 16,-1 0 0 0,2 1-10-16,2 2-36 0,3-2 12 15,2 2-12-15,4 0-1 0,4 0 23 16,9 0-13-1,4 0 4-15,8 0 15 16,9 0-20-16,6 0 17 16,10 0-18-16,5 0-17 15,8 0 25-15,4 0-19 16,5 0 1-16,2 0 10 16,-3 0-17-16,-1 0 30 15,-5 0-30-15,-9 0 0 16,-7 0 2-16,-9 0-2 0,-10 0 0 15,-10 0 0 1,-13 0 9-16,-9 0 14 16,-9 0-5-16,-6 0 16 15,-3-2 14-15,-2 2-29 0,0 0-8 16,0 0-11 0,0-5-83-16,-11 5-80 0,-7-9-368 0</inkml:trace>
  <inkml:trace contextRef="#ctx0" brushRef="#br0" timeOffset="102037.62">29870 13659 573 0,'0'0'166'0,"0"0"-166"0,0 0 0 15,0 0 104 1,0 0 53-16,0 0-74 0,0 0-17 15,-11 0-2 1,11 0 29-16,0 0-2 16,0 0-29-16,0 0 11 15,11 0-37-15,16 0-14 16,13 0 16-16,16 0-37 16,17 0 23-16,30 0-24 15,-5 0 1-15,9 0-10 0,0 0 9 16,-18 0-22-16,5 0 21 15,-16 0 1-15,-13-1 1 16,-19-3 11-16,-15 0 11 16,-15 0 65-16,-7-1 8 15,-7 2-4-15,-2 1-46 16,0 2-45-16,0 0-1 16,-4 0-118-16,-11 0-110 15,-4 0-288-15</inkml:trace>
  <inkml:trace contextRef="#ctx0" brushRef="#br0" timeOffset="102377.76">31143 13287 965 0,'0'0'552'15,"0"0"-552"1,0 0-19-16,0 0 18 0,0 0 1 16,0 0 80-1,-11 105-44-15,11-60 25 0,0-3-27 16,0 1-20-16,5-4 24 15,1 0-29-15,1-6 1 16,-1 2-10 0,2-12-38-16,0 0-27 0,5-11-88 15,1-8-82-15,1-4-439 16</inkml:trace>
  <inkml:trace contextRef="#ctx0" brushRef="#br0" timeOffset="102597.83">31428 13389 1622 0,'0'0'175'16,"0"0"-175"-16,0 0 0 15,0 0 9-15,0 0-9 16,0 0-1-16,0 0 1 16,0 114 0-16,0-76 1 15,0-1 12-15,4-1-12 0,2-4-1 16,-4-5 0-16,0 0-6 15,-2-9-29-15,0-6-123 16,-10-7-99-16,-5-5-446 0</inkml:trace>
  <inkml:trace contextRef="#ctx0" brushRef="#br0" timeOffset="103227.88">31147 13543 1224 0,'0'0'367'0,"0"0"-335"0,0 0-32 15,0 0 0-15,0 0 38 16,0 0-8-16,156-21-29 16,-95 21 6-16,7 1-7 15,6 5-14-15,4-1 13 16,3-2-37-16,3-3-26 16,-3 0-21-16,-6 0-21 15,-10-3 53-15,-11-9 35 16,-19-2 18-16,-12-1 106 15,-15 3 37-15,-8 0-10 16,0 2 31-16,-13 4-94 16,-14 0-26-16,-4 6-38 15,-2 0-5-15,0 6 9 16,-2 14-9-16,4 3-1 16,3 1 0-16,3-3 1 15,7 4 3-15,5-6-4 0,4 0 0 16,6-4-13-16,3-3-16 15,0-3-17-15,10-3-14 16,9-6-22-16,13 0 56 16,1 0-25-16,6-13-51 15,-2-5 40-15,-1-4-10 16,-7 2 51-16,-5 2 21 16,-8 4 62-16,-5 2 50 15,-6 6 8-15,-3 3-40 16,0 0-14-16,-2 3-50 0,0 0-16 15,2 0-7 1,-2 0-10-16,0 6 16 16,4 5 1-16,1 1 0 15,4-3-7-15,4 5 8 0,8-8-2 16,3 2-56 0,8-6-28-16,3-2 31 0,1 0-44 15,-3 0 13-15,-2-7 40 16,-4-7 24-16,-4-1 21 15,-8 3 0-15,-1 2-10 16,-8 3 10-16,-4-2-74 16,-2 6-143-16,0-2-114 15,0 1 16-15</inkml:trace>
  <inkml:trace contextRef="#ctx0" brushRef="#br0" timeOffset="104417.59">31656 13508 892 0,'0'0'250'15,"0"0"-196"1,0 0-36-16,0 0 49 0,0 0-6 16,0 0-42-1,0 0-19-15,46 0 26 0,-40 0-20 16,-2 0 36-16,0 0 3 15,0 0-28-15,3 0 43 16,2 0 1-16,2 0-44 16,2-5 18-16,5-1-29 15,0-2 0-15,2-2-6 16,1-4 10-16,-4-1-5 16,-1-2-5-16,-3-1 0 15,-6 2 6-15,-2-2-6 16,-5 4 0-16,0 0 0 15,0 2 1-15,-8 2 0 0,-3 4-1 16,-4 4-13 0,-5 2 12-16,-3 0-17 0,-1 0 18 15,-5 3 0 1,3 8 1-16,1 3-1 0,-2 2 0 16,5 4-4-16,1 2 3 15,4 2 2-15,3 2-1 16,3 3 0-16,5-4 0 15,6 3 8-15,0 0-8 16,0-4 1-16,0 2 9 16,0-4-8-16,6-1 4 15,1-3-6-15,-1-4 0 16,2 0-11-16,0-1-9 16,8-6-60-16,-3-2-84 0,0-5-691 0</inkml:trace>
  <inkml:trace contextRef="#ctx0" brushRef="#br0" timeOffset="105088.07">32427 13353 1386 0,'0'0'124'0,"0"0"-124"16,0 0 0-16,0 0 4 15,0 0 51-15,-54 155 5 16,37-83 3-16,-4 6-27 0,4 6 11 0,5-1-28 15,6-4-18 1,4-11 28-16,2-7-28 16,0-18 6-16,0-11-7 15,0-13 2-15,0-13 5 16,0-6 5-16,0 0 7 16,0-25 7-16,2-17-26 15,11-13-55-15,1-15-45 0,-1-11-72 16,1-3 37-1,-4 6 54-15,2 6 81 16,-1 15 54-16,2 10-13 16,3 10-8-16,1 14 38 0,6 6-33 15,6 11 12 1,0 6-34-16,4 0-16 0,-4 11 16 16,-2 12-15-1,-9 5 47-15,-9 5-13 0,-9 2-11 16,0 1 34-16,-27 5-27 0,-27-1-13 15,-81 12-18 1,8-11-55-16,-7-12-271 0</inkml:trace>
  <inkml:trace contextRef="#ctx0" brushRef="#br0" timeOffset="106693.08">29128 14561 215 0,'0'0'300'0,"0"0"-220"15,0 0-63 1,0 0 98-16,0 0 141 16,0 0-140-16,0 0 17 15,0-35-33-15,0 33 3 0,0 2-23 16,0 0-37 0,0 0-6-16,0 0-34 0,0 0 8 15,0 0-3-15,0 0-8 16,0 0 0-16,0 0 0 15,0 0 1-15,0 0 7 16,0 0-8-16,0 0 1 16,2 14 1-16,1 6-2 15,-3 4 13-15,0 4 17 16,0 2-29-16,0 2 30 16,0 0-26-16,0 3-4 15,0 1 30-15,0 0-31 16,-5 4 0-16,-2-4-1 0,-2 0 11 15,1-2-4 1,-2-3-6-16,1-2 0 0,3-3-1 16,2-3 1-1,1-6 0-15,1-5-2 0,2-2 4 16,0-3 0 0,0-4-2-16,0 1-12 0,0 1 6 15,0-5-21-15,0 0 25 0,0 0 2 16,0 0 0-1,15 0 17-15,6-5-17 16,6-7 0-16,6 2-1 16,7 0-8-16,5 2 8 15,1 0-8-15,1 3-7 16,0 5 10-16,-2 0 6 16,-1 0 0-16,1 0-3 15,-1 0 6-15,3 0-3 0,0 5 0 16,-2 2 0-16,1-2-3 15,-1 1 3-15,-1 0 0 16,-1 0-6-16,-1-2 12 16,-4 0-2-16,-3 0-4 15,-8-2 0-15,-4-2 0 16,-10 0 0-16,-6 0 0 16,-5 0-2-16,-2 0-3 15,0-10-1-15,0-4-26 16,-20-11-86-16,5 6-68 15,-1-1-297-15</inkml:trace>
  <inkml:trace contextRef="#ctx0" brushRef="#br0" timeOffset="107242.93">30294 14516 363 0,'0'0'113'16,"0"0"-63"-16,0 0-14 15,0 0 174-15,0 0-63 16,0 0-29 0,0 0-60-16,54-45 20 0,-50 38-2 15,0 2 21-15,-4 4 70 16,2 1-70-16,-2 0-23 16,0 0 5-16,2 0-54 15,-2 6-23-15,0 13-2 16,0 15 1-16,0 13 31 15,-10 13-22-15,-4 10 1 16,-1 6 22-16,1 0-32 16,7 1 0-16,5-15 0 15,2-4 8-15,0-18 3 16,0-4-12-16,2-14 0 16,5-4-1-16,-2-9 7 15,-1-2-12-15,-2 0 3 0,-2-7-26 16,0 0 23-16,0 0 6 15,0 0 0-15,-2 0 4 16,-18 0-4-16,-9 0-9 16,-15 0-45-16,-16-9-35 0,-75-1-51 15,17 1-117 1,-5 0-237-16</inkml:trace>
  <inkml:trace contextRef="#ctx0" brushRef="#br0" timeOffset="108327.73">29877 14877 1279 0,'0'0'219'0,"0"0"-219"15,0 0-35-15,0 0 35 16,0 0 61-16,118 0-31 15,-60 2 29-15,13 2-46 16,16 1 1-16,27 4 17 16,-10-2-8-16,6-2 6 15,0-1-28-15,-21-2 0 16,2-2 36-16,-16 0-30 0,-12 0 18 16,-18 0 1-1,-16 0-24-15,-14 0 4 0,-8 0-6 16,-7 0-71-16,-11 1 6 15,-16 6-135-15,-2-3-143 0</inkml:trace>
  <inkml:trace contextRef="#ctx0" brushRef="#br0" timeOffset="108712.4">31268 14654 1367 0,'0'0'213'16,"0"0"-175"-16,0 0-21 0,0 0-17 16,0 0 6-1,-127 26-1-15,109 6-5 0,7-2 0 16,7 4-8-16,4 2 7 0,0-2 1 15,21-1-19 1,14-3-22-16,6-2 16 0,9-3-53 16,-4-5 8-1,-1-5 46-15,-11-1 24 0,-8 0 1 16,-10-8 8 0,-10 3 7-16,-6-2 13 0,0 1-16 15,-24 3 26-15,-10-6-39 16,-6 2-1-16,-2-2-30 15,1-5-39-15,6-4-88 16,8-14-144-16,14-6-224 0</inkml:trace>
  <inkml:trace contextRef="#ctx0" brushRef="#br0" timeOffset="108947.56">31805 14432 1320 0,'0'0'244'16,"0"0"-187"-16,0 0-24 0,0 0 75 16,0 0-62-1,0 0-33-15,0 0-16 16,-18 84 3-16,3-34 0 16,-3 10 13-16,3 5-12 15,1-4 11-15,3 2-12 0,-1-9 0 16,4-7-12-16,-3-6-44 15,-10-4-47-15,3-11-57 16,1-15-154-16</inkml:trace>
  <inkml:trace contextRef="#ctx0" brushRef="#br0" timeOffset="109784.14">31519 14811 1250 0,'0'0'381'16,"0"0"-330"-16,0 0-51 15,0 0 0-15,148-32 9 16,-90 32 4-16,8 0-3 0,4 0-10 16,-1 0-4-16,-7-3 4 15,-10-1 0-15,-14 2 0 16,-16-2-2-16,-11-4 2 16,-11 2 57-16,0 3 13 15,-13-2-43-15,-14 5 3 16,-4 0-13-16,-8 0 32 15,4 14-24-15,2 8-17 16,1 9 13-16,8-5-21 16,4 2 0-16,6-6-6 15,8-5 15-15,2 2-18 16,4-12 3-16,0-1-47 16,0-6 25-16,19 0-23 15,8-3-32-15,4-15-50 16,5-2-63-16,-4 0 24 15,-6 2 36-15,-8 7 136 0,-5-1 63 16,-6 8 58-16,-5 4 5 16,-2 0-75-16,0 3-50 15,0 10 25-15,0 6 0 16,2-1-16-16,5 0 14 16,4-4-23-16,9-6 13 15,7-4 15-15,11-4-6 16,7-4 5-16,11-27-28 15,3-8-16-15,11-14 2 16,1-8-34-16,3-14-8 16,-8-2 33-16,-5-6 23 15,-15 9 15-15,-13 11 3 0,-12 19 57 16,-11 18 63 0,-7 10 23-16,-3 14-67 0,0 2-87 15,-20 14 9-15,-13 25-17 16,-12 12 1-16,-9 16 0 15,1 7 0-15,4 0 1 16,9-4 12-16,11-8-13 16,13-9 0-16,12-11 0 15,4-6 0-15,0-10 0 16,18-9 0-16,17-12-2 16,12-5-10-16,9-10 5 15,2-19-62-15,2-8-11 16,-6-6-53-16,-15 5 39 0,-5 3 59 15,-20 9 35-15,-6 11 136 16,-8 11-16 0,0 4-66-16,0 2-27 0,-13 22-16 15,-7 12 11-15,2 9-11 16,-8 5-10-16,-19 8-2 16,5-15-146-16,-1-14-378 0</inkml:trace>
  <inkml:trace contextRef="#ctx0" brushRef="#br0" timeOffset="112907.9">28858 13467 222 0,'0'0'233'15,"0"0"-163"-15,0 0 92 16,0 0-45-16,0 0-2 15,0 0-22-15,0 0-61 16,18-20-25-16,-18 20 36 16,0-2 17-16,0 2 6 15,0-2-27-15,0 2-31 16,0 0 31-16,0 0-38 16,0 0-1-16,0 0 6 15,0 0-5-15,0 0-2 0,0 0-5 16,0 0 6-16,0 0 16 15,0 0-15-15,0 0 1 16,0 0 17-16,0 0-18 16,0 0 16-16,0 0-17 15,0 0 1-15,0 0 14 16,0 0-15-16,2 0 7 16,8 0 15-16,0 0-20 15,3 0 25-15,1 0-27 0,1 0 0 16,4 0-1-16,-4 0 1 15,5 0-6-15,-2 0 6 16,4 2 0-16,-2 0-7 16,5-2 7-16,0 3-9 15,1-3 8-15,4 3-31 16,1-1 31-16,2-2-13 16,0 0-30-16,1 0 25 15,-1 0 0-15,-4 0 12 16,-2 0 6-16,-2 0 1 15,-6 0-1-15,-1 0 1 16,-3 2 0-16,-1 3-4 16,1-5 4-16,2 3-12 15,-2-1 5-15,1-2-25 16,-1 0 31-16,-1 2-9 16,-1-2 10-16,1 0 8 15,-1 0-6-15,0 0-1 16,0 0 12-16,0 2-12 0,3 0 11 15,0 1-12-15,0-3 1 16,2 3 12-16,1-3-13 16,2 0 0-16,1 2-1 15,0-2 11-15,2 0-7 16,1 0-3-16,0 0 0 16,-3 0 1-16,0 0-1 15,-2 0 0-15,-1 0 0 0,-2 0 1 16,-1 0 2-1,-3 0-3-15,1 0-3 0,-3 0-4 16,2-5 9 0,-2 0-2-16,4-1 0 0,4 3 0 15,0-2 16 1,4 1-16-16,-1 1 0 0,-1-2-7 16,-2 3 8-16,-3 0-1 15,-5 2 10-15,-3-2-8 16,0 0 64-16,-4 0-31 15,1 2 4-15,-3 0 5 16,0 0-11-16,0-2 20 16,0 2-20-16,5 0-24 15,0 0 26-15,4 0-35 16,0 0-1-16,3 0-31 16,-6 0-96-16,1-3-161 15,-9-4-741-15</inkml:trace>
  <inkml:trace contextRef="#ctx0" brushRef="#br0" timeOffset="113792.81">29054 13363 215 0,'0'0'312'0,"0"0"-151"16,0 0-15-16,0 0-35 15,0 0-38-15,0 0-33 0,0 0-38 16,-13-20 55-16,4 18 19 15,0-2-5-15,0 1-18 16,-5 3-25-16,2 0-28 16,-7 0 19-16,0 0-19 15,-6 0 1-15,-2 0 9 0,-4 0 31 16,-4 0 33 0,-8 5-20-16,-6 2-5 0,-4 2-4 15,-6 1-21-15,4 2-1 16,4 2 25-16,6 2-30 15,9 0 28-15,5 2-34 16,11 3-5-16,5-4 14 16,5 1-21-16,10 0 0 15,0-4 0-15,0 0 1 16,10 0-16-16,7-2-33 16,3-1-69-16,-5-8-111 15,-7-3-639-15</inkml:trace>
  <inkml:trace contextRef="#ctx0" brushRef="#br0" timeOffset="119910.05">28481 13476 149 0,'0'0'365'16,"0"0"-189"-16,0 0-56 0,0 0-22 16,0 0 7-16,0 0-5 0,-37 17-58 15,24-7-14 1,1 0 21-16,1-1 4 15,2-2 7-15,-2 1-9 16,-2 2-4-16,-1 0 19 16,1 4-34-16,-3 2-18 15,-1 4 4-15,0 4-18 16,0 0 16-16,-3 5-16 16,-1-1 7-16,2 2 21 15,-4 2-11-15,3-1-2 0,3 1 2 16,-1 2-17-16,2-1 11 15,2-3-11-15,4 3 0 16,0 2 4-16,-1-3-4 16,1 3 0-16,-2 1-7 15,-1 0 17-15,2 2-9 16,-1 2-1 0,4 4 0-16,-1 4 0 0,2 0 1 15,2 2-1-15,-1 0 0 16,-3 3 10-16,3-4-8 15,-4 4-2-15,4 1-5 16,-1 8 4-16,5-4 2 16,0 5-1-16,2-1 0 15,0-2 3-15,0-6-3 16,0-6 0-16,0-8 0 16,6-4 0-16,1-1 1 15,-1-3-1-15,2-2 0 0,-4 1 2 16,2 2 3-16,3 1-5 15,0-2 0-15,0-1-1 16,0-4 2-16,0-1 4 16,2-8-5-16,-2 1 0 15,-3-2-1-15,1-3 1 16,0-1-1-16,-2 1 0 16,-3-6 2-16,2 2 1 15,-2-1-2-15,0 0 0 16,1-1-4-16,-1 2 4 0,0-2 0 15,0-2 0 1,1 2 11-16,4-3-8 0,-3 2 6 16,2-1-2-1,-1-3 12-15,1-3-17 0,2 0-2 16,-2 0 0 0,3 0-50-16,-3-3-53 0,0-11-214 0</inkml:trace>
  <inkml:trace contextRef="#ctx0" brushRef="#br0" timeOffset="120273.63">28359 15473 841 0,'0'0'220'15,"0"0"-218"-15,0 0 59 16,0 0 85-16,0 0-22 15,0 0-34-15,0 0-32 0,0 29 25 16,0-11-31-16,0 5-10 16,0 0 8-16,0 4-22 15,2-5-5-15,2 0-10 16,1 0-11-16,2-4 18 16,-1 0-20-16,1-4 0 15,-3-6 0-15,-2-2-30 16,-2-2 29-16,0 0-13 15,-15-4 14-15,-16 4 43 16,-9-4-32-16,-9 0 53 16,-5 0-10-16,-2 2-32 15,3-1 6-15,4 5-27 16,9-1 0-16,7-1-1 0,8 1-21 16,9 0-141-1,5 2-112-15,7-7-533 0</inkml:trace>
  <inkml:trace contextRef="#ctx0" brushRef="#br0" timeOffset="120977.77">28310 16200 134 0,'0'0'293'0,"0"0"-130"0,0 0 84 16,0 0-81-16,0-104-11 16,2 88-29-16,5 2-10 15,-5 4 2-15,0 6-33 16,0-4-3-16,0 8-19 16,-2-4 2-16,3 4-2 15,-3 0-29-15,2 0 0 0,0 0-34 16,3 14 11-1,0 12 19-15,1 14 12 0,-2 8 5 16,3 14-9-16,-5 10-23 16,2 9 13-16,-1 3-28 15,2-4 9-15,-1-8 2 16,2-8-11-16,3-7 0 16,1-18-6-16,1-2 13 15,-1-9-3-15,2-6-4 16,-5-5 0-16,-1-8-12 15,-2-1 4-15,2-2-25 16,-4-2-20-16,-2-4-57 16,2 0-13-16,-2 0-15 15,0-10-60-15,0-7-557 0</inkml:trace>
  <inkml:trace contextRef="#ctx0" brushRef="#br0" timeOffset="122905.83">28390 16062 712 0,'0'0'159'0,"0"0"-58"16,0 0-1-16,0 0 10 15,0 0-74-15,0 0-35 0,0 0 13 16,-15 0-12-16,15 0 6 16,0 0 23-1,0 0 6-15,0 4 26 16,0-4-28-16,8 4 20 16,15 1 35-16,8-5-54 0,9 5-11 15,11-1-16-15,10-1-2 0,5 2 5 16,7-1-11-1,8-2-1-15,2-2 13 0,2 0-13 16,1 0 7 0,1 0-7-16,-2 0-17 0,-2 0 16 15,-4 0-15 1,2-6 15-16,-1-2 1 0,0-1 0 16,3 0 12-1,-3-1-12-15,0 2 1 0,-2 4 18 16,-2 0-19-16,-2 0 0 15,-7 4 0-15,-3 0 5 16,-6 0-5-16,-6 0 0 16,-4 0 0-16,-5 0 4 15,-1 0-4 1,-1 0-1-16,-1 0 1 0,-5 0 0 16,3 0 2-16,-1 2-2 15,2-2 0-15,3 0 2 16,1 2-1-16,1-2 0 15,0 0 9-15,1 0-9 16,3 0 13-16,-2 0-14 16,1 0 0-16,-3 0-3 0,-2 0 10 15,-1 0-7 1,-8 0 0-16,-4 0-1 0,-6-2 0 16,-4 2 1-1,0 0 0-15,-4 0-5 0,1 0 5 16,-1 0 0-16,-3-2 0 15,-4 2-10-15,-1 0 10 16,-5 0 1-16,-2 0 8 16,0 0 28-16,0 0 14 15,0 0 7-15,0 0-34 16,0 0-23-16,0 0 5 16,0 0-6-16,0 0-12 15,0 4 11-15,0 12 2 16,0 8 1-16,-9 9-2 0,-2 10 1 15,0 5 19-15,2-2-19 16,3 6 0-16,3-6 9 16,3 3-9-16,0-5 9 15,3-4-10-15,10-1 0 16,5-2 8-16,1-7-2 16,2 2 18-1,1 0-18-15,3-1 4 0,-1-4 6 16,-2 4-16-16,1-4 0 15,-3 4 6-15,-3-4-5 16,-1 4-1-16,0-4 0 16,-8-4 2-16,2-5-4 15,-6-6 2-15,0-2 0 16,-1-2-10-16,-1-4 13 16,-2 2-5-16,0-2 2 15,0 1-9-15,0-2-1 0,0 1 10 16,0-2-1-16,0 3-2 15,0-5-11-15,0 3 13 16,0-3-7-16,0 0 4 16,0 0-4-16,0 0 8 15,0 0 0-15,0 0 0 16,0 0 3-16,-2 0-4 16,-9 0 1-16,-5 0 0 15,-2 0 8-15,-6 0-7 16,-3 0-1-16,-4 0 1 15,-9 0 8-15,-3 0 1 16,-3 0 2-16,-6 0-11 16,-2 0 26-16,-2 0-27 15,-6 0 15-15,-2 0-14 0,-5 0 8 16,0 0 0-16,-3 0-9 16,-1 0 0-16,2 0-1 15,-1 0 1-15,3 0 0 16,2 0-1-16,1 0 2 15,0 0 6-15,4 0-7 16,2 0 0-16,1 0 3 16,7 0-3-16,-2 0-1 15,5 0 0-15,2 0 1 16,2 0 3-16,3 0-3 16,-3 0 0-16,1 0 3 15,0 0-2-15,-1 0-1 16,3 0 0-16,-3 0 1 0,-2 0 5 15,0 0-6-15,-2 0 0 16,5 0-2-16,0 0 4 16,1 0 3-16,3 0-5 15,2 0 0-15,-1 0-4 16,2 0 4-16,-1 0 0 16,-5 0-1-16,3 0 3 15,-4 0 5-15,3 0-7 16,6 0 0-16,4 0-9 15,4 0 9-15,4 0 0 16,2 0 0-16,0 0 7 16,1 0-4-16,1 0-3 0,-2 0 0 15,1 0 9-15,3 0-8 16,-2 4-1-16,4-4 0 16,1 0 8-1,4 5-2-15,1-5-6 0,-1 0 0 16,2 0-6-16,-3 0 6 15,-1 5 0-15,3-5 0 16,-1 4-23-16,-2 0 16 16,-1-4-26-16,-1 4-24 15,1 0-8-15,0-2-20 16,-3-2 3-16,5 0-100 16,2 0-131-16</inkml:trace>
  <inkml:trace contextRef="#ctx0" brushRef="#br0" timeOffset="123219.46">28504 16954 768 0,'0'0'176'0,"0"0"-168"16,0 0 8-16,0 0-1 15,0 0-4-15,0 0-11 16,0 0-8-16,-100 10-208 0</inkml:trace>
  <inkml:trace contextRef="#ctx0" brushRef="#br0" timeOffset="124780.61">28352 16822 230 0,'0'0'392'0,"0"0"-279"16,0 0-113-16,0 0 7 16,0 0-1-16,0 0 3 15,0 0-9-15,-18 0 0 16,14 0 7-16,-1-2 74 15,1 2 22-15,0 0 1 16,2 0-1-16,-1-4 2 16,3 4-54-16,0 0-35 15,0 0 7-15,0 0-22 0,0 0-1 16,0 0 0 0,0 0 0-16,-2 0 9 15,2 0-3-15,0 0 8 16,0 0 5-16,0 0-18 0,0 0 12 15,0 0-13-15,0 0 6 16,0 0 7-16,0 0-13 16,0 0 0-16,0 0-1 15,0 0 2-15,0 0 6 16,0 0-7-16,0 0-17 16,0 0 2-16,0 0-36 15,2 0-62-15,3-5-481 0</inkml:trace>
  <inkml:trace contextRef="#ctx0" brushRef="#br0" timeOffset="128823.11">27777 16165 652 0,'0'0'309'16,"0"0"-229"-16,0 0-40 16,0 0 59-16,0 0-18 15,0 0-23-15,0 0-50 16,-2 0-8-16,2 0 33 16,0 0 12-16,0 0 5 0,0 0-7 15,0 0-17 1,0 0 22-16,0 0-48 0,0 0 1 15,0 0 10-15,0 0-11 16,0 0-3-16,13 0 3 16,5 0-5-16,2 0 4 15,0 0 1-15,0 0 0 16,1 0 0-16,-6 0 2 16,-4-5-2-16,-4 1 0 15,-5 2 0-15,-2 2 24 16,0 0 8-16,0 0-12 15,-9 0 17-15,-20 0-30 16,-11 0 8-16,-9 6-15 16,-9 2 0-16,-2 1 14 15,0 0-14-15,0-4 0 0,4-5 25 16,8 3-18-16,11-3 23 16,8 0-29-16,14 0 8 15,7 0-18-15,8 0-32 16,8 6-109-16,13 2-81 15,0-5-396-15</inkml:trace>
  <inkml:trace contextRef="#ctx0" brushRef="#br0" timeOffset="129854.66">27858 17142 352 0,'0'0'557'0,"0"0"-456"0,0 0-76 16,0 0 40-1,0 0 39-15,0 0-42 0,0 0-29 16,-23-14-24-16,23 14 33 15,0 0-14-15,0 0 5 16,0 0 9-16,0 0-32 16,0 0 18-16,0 0 4 15,0 0-7-15,0 0 18 16,4 0-21-16,12 0 4 16,6 0 12-16,5 0-37 15,2 0 7-15,0-4-8 16,0 0-11-16,-7 4 5 15,-4 0 6-15,-4-1 0 16,-10 1-1-16,-2 0 2 16,-2 0-1-16,0 0 0 0,0 0 0 15,-4 0 9-15,-12 0-8 16,-6 0 6-16,-7 1 13 16,-6 3 4-16,-8 5 27 15,-9-5-18-15,-5 1-8 16,-13 4 24-16,-5-6-33 15,-8 4-3-15,0-3 6 16,4 0-13-16,7 0-3 16,12 0-3-16,11 2-74 15,18 2-80-15,13-8-216 0</inkml:trace>
  <inkml:trace contextRef="#ctx0" brushRef="#br0" timeOffset="146477.49">28344 16888 497 0,'0'0'211'15,"0"0"-138"-15,0 0-32 16,0 0 14-16,0 0-31 15,0 0-23-15,64 0 36 16,-55 0 18-16,-1 0 23 16,0 0 54-16,-4 0-61 15,3-5-47-15,-5 5-22 0,2 0 9 16,0 0-1-16,-2-5-10 16,2 5 0-1,-2 0 8-15,-2 0 7 0,0 0 25 16,0 0 8-16,0 0-16 15,0 0 10-15,2 0-33 16,-2 0-9-16,2 0 26 16,0-4-17-16,3 4 4 15,3-5-13-15,2 5 3 16,3-3 5-16,3 3-8 16,3-4 0-16,4 2 7 15,2-2-5-15,4 4 3 0,0-4-5 16,4 0 0-1,0 4 3-15,3-4-3 0,-3 2 0 16,3 2-1 0,-3 0 2-16,0-5 3 0,-2 5-4 15,2 0 0-15,-5 0 1 16,1 0-1-16,-5 0 0 16,3 0-1-16,-4 0 2 15,1 0 5-15,-2 0-6 16,3 0 0-16,2 0 0 15,-1-3 0-15,4 3-7 16,-1 0 5-16,0-4 1 16,2-1-7-16,0 2 8 15,2 1-14-15,1-2 12 0,1-1-14 16,-2 2-7-16,-1 3 14 16,-1-6-1-16,-4 6 4 15,0-4 6-15,-1 4 0 16,-1-4-2-16,-2 4 2 15,0 0-1-15,2-4 1 16,0 4 0-16,2-4 3 16,2 2-3-16,0 2 0 15,4-5-4-15,-2 2 11 16,5-1-7-16,-1 4 0 16,4-5 9-16,-2 1-2 15,3 3-7-15,0-3 1 16,-1-1 3-16,1 1-4 15,-3 4 0-15,2-5-1 16,-4 5-7-16,-1-4 6 16,-1 0 2-16,-4-1 0 0,-2 0-1 15,2 0 2 1,-2 2 4-16,-1 3-5 16,1-4 0-16,-1-1-1 0,1 5 1 15,-2-4 0-15,2 4-1 16,-6 0 2-16,2 0 7 15,-3 0-8-15,1 0 0 16,0 0 1-16,4 0-1 16,0 0 1-16,2 0-1 15,2 0 2-15,0 0 6 0,2 0-8 16,0 0 0 0,2 4-3-16,-1-4 3 15,-1 5 0-15,0-5-1 16,-2 0 7-16,-2 4 3 0,2-4-2 15,2 0-7-15,0 3 21 16,0-3-21-16,1 2 0 16,-1 1 0-16,-4-3 0 15,-1 2 4-15,-2-2-4 16,1 0 0-16,-3 0 22 16,-1 0-22-16,-6 0 18 15,-1 0-18-15,-6 0 1 0,1 0 11 16,-2 0-12-16,0 0 0 15,0-2-1 1,-1-1 1-16,3 1-7 16,0 2-41-16,0 0-35 0,-1 0-58 15,-3 0-260-15</inkml:trace>
  <inkml:trace contextRef="#ctx0" brushRef="#br0" timeOffset="148087.44">31553 16779 362 0,'0'0'225'0,"0"0"-100"15,0 0 65-15,0 0 16 16,0 0-87-16,0 0-48 16,0 0-48-16,12-3-16 15,-10 3 11-15,0 0-18 16,0 0 13-16,-2 0-10 15,0 0 5-15,0 0 21 16,0 0 2-16,0 0 11 16,0 0 3-16,-2 0-6 0,-19 0 14 15,-10 10-4-15,-6 2-14 16,-5-2 25-16,-8 2-9 16,1 2 6-16,3 0-7 15,0-2-27-15,7-3 16 16,5 5-36-16,5-5 4 15,9-1-1-15,5-2-6 16,3-2 0-16,8 1-1 16,2-5-14-16,2 0 5 15,0 0-39-15,0 0-18 16,16 0 7-16,3-9-3 0,6-5 25 16,2 0-18-1,-1-2-29-15,-3 2 60 16,-4 0 11-16,-2 2 14 0,-7 1 9 15,-5 8 27-15,-5-3 3 16,0 2 24-16,-3 4-30 16,-12 0 11-16,-9 0-25 15,-3 0 12-15,-7 0 16 16,-3 13-30-16,-6 1 12 16,-1 3 2-16,-1-3-25 15,-2 4 32-15,0-4-37 16,5-2-1-16,4 3 7 15,7-10-6-15,9 4-1 16,6-9 0-16,5 3-13 0,4-3 4 16,3 0 0-16,2 0-17 15,2-12-31-15,0-2-3 16,0-4 33-16,2-1-3 16,5 6 18-16,-3-1 12 15,-2 6 10-15,-2-1 37 16,0 4 20-16,0 5-27 15,-15 0 2-15,-12 0-42 16,-8 0 1-16,-11 2 20 16,-5 10-14-16,-4 2 20 15,-1-6 11-15,-2 5-14 16,2-4 19-16,2 1-32 16,4-3-10-16,3-2 19 0,9 1-20 15,11-6 0-15,7 0-1 16,9 0 7-16,7 0 0 15,4 0-6 1,0 0-20-16,0-6 6 0,0-2-42 16,4-1 30-16,0 0 16 15,-4 4 5-15,0 2-12 16,-2-3 17-16,-25 6 0 16,-11 0 2-16,-11 0 4 15,-9 0 2-15,-2 0 14 16,-3 9-11-16,5 5 46 15,8-9-33-15,3 2-5 16,7 4 5-16,6-7-23 0,12 4 7 16,6-6-8-1,9-2-4-15,7 4-12 16,0-4 4-16,0 0-28 16,0 0-21-16,2 0-67 0,10 0-49 15,-5-9 13-15,-7 4 21 16,0 1 54-16,-2-2 55 15,-21 6 34-15,-12 0 54 16,-7 0 21-16,-8 0 40 16,-4 6-47-16,-2 6-31 15,1-1 20-15,2 1-31 16,-1-3-13-16,7-1-9 0,5-2 7 16,9-2-4-1,8 1-7-15,7-2 0 16,9-3-4-16,7 0 4 15,2 0-9-15,0 0-11 0,6 0-47 16,13-3 16-16,-1-6 19 16,-5-1 17-16,-5 2 14 15,-8 3 2-15,0 0 34 16,-6 1 12-16,-19-4-21 16,-8 4 41-16,-9 2 19 15,-5 2-26-15,-2 0 12 16,2 0-22-16,3 0-15 15,1 0-6-15,9 0-17 16,5 0 14-16,7 0-26 16,9 0 9-16,7 0-16 15,1 0 7-15,5 2-24 16,0-2-5-16,0 0-26 0,-3 4 33 16,-3-4-22-16,-5 0 27 15,-10 5 16-15,-8-2 2 16,-6 6 33-16,-7-4-2 15,-8 3-32-15,-5 2 18 16,-35 2-18-16,15-1-163 16,3-8-349-16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FF000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43331" y="1232407"/>
            <a:ext cx="10705337" cy="330834"/>
          </a:xfrm>
          <a:prstGeom prst="rect">
            <a:avLst/>
          </a:prstGeom>
        </p:spPr>
        <p:txBody>
          <a:bodyPr wrap="square" lIns="0" tIns="0" rIns="0" bIns="0">
            <a:spAutoFit/>
          </a:bodyPr>
          <a:lstStyle>
            <a:lvl1pPr>
              <a:defRPr sz="2000" b="1" i="0">
                <a:solidFill>
                  <a:srgbClr val="FF0000"/>
                </a:solidFill>
                <a:latin typeface="Calibri"/>
                <a:cs typeface="Calibri"/>
              </a:defRPr>
            </a:lvl1pPr>
          </a:lstStyle>
          <a:p>
            <a:endParaRPr/>
          </a:p>
        </p:txBody>
      </p:sp>
      <p:sp>
        <p:nvSpPr>
          <p:cNvPr id="3" name="Holder 3"/>
          <p:cNvSpPr>
            <a:spLocks noGrp="1"/>
          </p:cNvSpPr>
          <p:nvPr>
            <p:ph type="body" idx="1"/>
          </p:nvPr>
        </p:nvSpPr>
        <p:spPr>
          <a:xfrm>
            <a:off x="336829" y="1266571"/>
            <a:ext cx="11518341" cy="212661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7.jp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41.png"/><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42.jp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5.xml"/><Relationship Id="rId6" Type="http://schemas.openxmlformats.org/officeDocument/2006/relationships/image" Target="../media/image51.png"/><Relationship Id="rId5" Type="http://schemas.openxmlformats.org/officeDocument/2006/relationships/customXml" Target="../ink/ink9.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8.jpg"/><Relationship Id="rId7" Type="http://schemas.openxmlformats.org/officeDocument/2006/relationships/image" Target="../media/image54.png"/><Relationship Id="rId2" Type="http://schemas.openxmlformats.org/officeDocument/2006/relationships/image" Target="../media/image46.png"/><Relationship Id="rId1" Type="http://schemas.openxmlformats.org/officeDocument/2006/relationships/slideLayout" Target="../slideLayouts/slideLayout5.xml"/><Relationship Id="rId6" Type="http://schemas.openxmlformats.org/officeDocument/2006/relationships/customXml" Target="../ink/ink10.xml"/><Relationship Id="rId5" Type="http://schemas.openxmlformats.org/officeDocument/2006/relationships/image" Target="../media/image47.png"/><Relationship Id="rId4" Type="http://schemas.openxmlformats.org/officeDocument/2006/relationships/image" Target="../media/image49.jpg"/></Relationships>
</file>

<file path=ppt/slides/_rels/slide19.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6.png"/><Relationship Id="rId1" Type="http://schemas.openxmlformats.org/officeDocument/2006/relationships/slideLayout" Target="../slideLayouts/slideLayout5.xml"/><Relationship Id="rId6" Type="http://schemas.openxmlformats.org/officeDocument/2006/relationships/image" Target="../media/image57.png"/><Relationship Id="rId5" Type="http://schemas.openxmlformats.org/officeDocument/2006/relationships/customXml" Target="../ink/ink11.xml"/><Relationship Id="rId4" Type="http://schemas.openxmlformats.org/officeDocument/2006/relationships/image" Target="../media/image51.jp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52.png"/><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21.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46.png"/><Relationship Id="rId1" Type="http://schemas.openxmlformats.org/officeDocument/2006/relationships/slideLayout" Target="../slideLayouts/slideLayout5.xml"/><Relationship Id="rId5" Type="http://schemas.openxmlformats.org/officeDocument/2006/relationships/image" Target="../media/image61.png"/><Relationship Id="rId4" Type="http://schemas.openxmlformats.org/officeDocument/2006/relationships/customXml" Target="../ink/ink13.xml"/></Relationships>
</file>

<file path=ppt/slides/_rels/slide22.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customXml" Target="../ink/ink14.xml"/></Relationships>
</file>

<file path=ppt/slides/_rels/slide23.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customXml" Target="../ink/ink15.xml"/></Relationships>
</file>

<file path=ppt/slides/_rels/slide24.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55.png"/><Relationship Id="rId1" Type="http://schemas.openxmlformats.org/officeDocument/2006/relationships/slideLayout" Target="../slideLayouts/slideLayout5.xml"/><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g"/><Relationship Id="rId1" Type="http://schemas.openxmlformats.org/officeDocument/2006/relationships/slideLayout" Target="../slideLayouts/slideLayout5.xml"/><Relationship Id="rId5" Type="http://schemas.openxmlformats.org/officeDocument/2006/relationships/image" Target="../media/image68.png"/><Relationship Id="rId4" Type="http://schemas.openxmlformats.org/officeDocument/2006/relationships/customXml" Target="../ink/ink17.xml"/></Relationships>
</file>

<file path=ppt/slides/_rels/slide26.xml.rels><?xml version="1.0" encoding="UTF-8" standalone="yes"?>
<Relationships xmlns="http://schemas.openxmlformats.org/package/2006/relationships"><Relationship Id="rId8" Type="http://schemas.openxmlformats.org/officeDocument/2006/relationships/image" Target="../media/image62.jpg"/><Relationship Id="rId13" Type="http://schemas.openxmlformats.org/officeDocument/2006/relationships/image" Target="../media/image77.png"/><Relationship Id="rId3" Type="http://schemas.openxmlformats.org/officeDocument/2006/relationships/image" Target="../media/image57.jpg"/><Relationship Id="rId7" Type="http://schemas.openxmlformats.org/officeDocument/2006/relationships/image" Target="../media/image61.jpg"/><Relationship Id="rId12" Type="http://schemas.openxmlformats.org/officeDocument/2006/relationships/customXml" Target="../ink/ink18.xml"/><Relationship Id="rId2" Type="http://schemas.openxmlformats.org/officeDocument/2006/relationships/image" Target="../media/image56.jpg"/><Relationship Id="rId1" Type="http://schemas.openxmlformats.org/officeDocument/2006/relationships/slideLayout" Target="../slideLayouts/slideLayout5.xml"/><Relationship Id="rId6" Type="http://schemas.openxmlformats.org/officeDocument/2006/relationships/image" Target="../media/image60.jpg"/><Relationship Id="rId11" Type="http://schemas.openxmlformats.org/officeDocument/2006/relationships/image" Target="../media/image66.png"/><Relationship Id="rId5" Type="http://schemas.openxmlformats.org/officeDocument/2006/relationships/image" Target="../media/image59.jpg"/><Relationship Id="rId10" Type="http://schemas.openxmlformats.org/officeDocument/2006/relationships/image" Target="../media/image64.png"/><Relationship Id="rId4" Type="http://schemas.openxmlformats.org/officeDocument/2006/relationships/image" Target="../media/image58.jpg"/><Relationship Id="rId9" Type="http://schemas.openxmlformats.org/officeDocument/2006/relationships/image" Target="../media/image63.jpg"/></Relationships>
</file>

<file path=ppt/slides/_rels/slide27.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image" Target="../media/image67.png"/><Relationship Id="rId1" Type="http://schemas.openxmlformats.org/officeDocument/2006/relationships/slideLayout" Target="../slideLayouts/slideLayout5.xml"/><Relationship Id="rId6" Type="http://schemas.openxmlformats.org/officeDocument/2006/relationships/image" Target="../media/image81.png"/><Relationship Id="rId5" Type="http://schemas.openxmlformats.org/officeDocument/2006/relationships/customXml" Target="../ink/ink19.xml"/><Relationship Id="rId4" Type="http://schemas.openxmlformats.org/officeDocument/2006/relationships/image" Target="../media/image69.jpg"/></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jpg"/><Relationship Id="rId1" Type="http://schemas.openxmlformats.org/officeDocument/2006/relationships/slideLayout" Target="../slideLayouts/slideLayout4.xml"/><Relationship Id="rId4" Type="http://schemas.openxmlformats.org/officeDocument/2006/relationships/image" Target="../media/image72.jpg"/></Relationships>
</file>

<file path=ppt/slides/_rels/slide29.xml.rels><?xml version="1.0" encoding="UTF-8" standalone="yes"?>
<Relationships xmlns="http://schemas.openxmlformats.org/package/2006/relationships"><Relationship Id="rId8" Type="http://schemas.openxmlformats.org/officeDocument/2006/relationships/image" Target="../media/image80.jpg"/><Relationship Id="rId3" Type="http://schemas.openxmlformats.org/officeDocument/2006/relationships/image" Target="../media/image74.jpg"/><Relationship Id="rId7" Type="http://schemas.openxmlformats.org/officeDocument/2006/relationships/image" Target="../media/image79.png"/><Relationship Id="rId2" Type="http://schemas.openxmlformats.org/officeDocument/2006/relationships/image" Target="../media/image73.jp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6.jpg"/><Relationship Id="rId4" Type="http://schemas.openxmlformats.org/officeDocument/2006/relationships/image" Target="../media/image75.jp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2.jpg"/><Relationship Id="rId2" Type="http://schemas.openxmlformats.org/officeDocument/2006/relationships/image" Target="../media/image81.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5.jpg"/><Relationship Id="rId2" Type="http://schemas.openxmlformats.org/officeDocument/2006/relationships/image" Target="../media/image8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86.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jpg"/><Relationship Id="rId1" Type="http://schemas.openxmlformats.org/officeDocument/2006/relationships/slideLayout" Target="../slideLayouts/slideLayout5.xml"/><Relationship Id="rId6" Type="http://schemas.openxmlformats.org/officeDocument/2006/relationships/image" Target="../media/image91.jpg"/><Relationship Id="rId5" Type="http://schemas.openxmlformats.org/officeDocument/2006/relationships/image" Target="../media/image90.png"/><Relationship Id="rId4" Type="http://schemas.openxmlformats.org/officeDocument/2006/relationships/image" Target="../media/image89.png"/></Relationships>
</file>

<file path=ppt/slides/_rels/slide37.xml.rels><?xml version="1.0" encoding="UTF-8" standalone="yes"?>
<Relationships xmlns="http://schemas.openxmlformats.org/package/2006/relationships"><Relationship Id="rId3" Type="http://schemas.openxmlformats.org/officeDocument/2006/relationships/image" Target="../media/image93.jpg"/><Relationship Id="rId2" Type="http://schemas.openxmlformats.org/officeDocument/2006/relationships/image" Target="../media/image92.png"/><Relationship Id="rId1" Type="http://schemas.openxmlformats.org/officeDocument/2006/relationships/slideLayout" Target="../slideLayouts/slideLayout5.xml"/><Relationship Id="rId4" Type="http://schemas.openxmlformats.org/officeDocument/2006/relationships/image" Target="../media/image94.png"/></Relationships>
</file>

<file path=ppt/slides/_rels/slide38.xml.rels><?xml version="1.0" encoding="UTF-8" standalone="yes"?>
<Relationships xmlns="http://schemas.openxmlformats.org/package/2006/relationships"><Relationship Id="rId2" Type="http://schemas.openxmlformats.org/officeDocument/2006/relationships/image" Target="../media/image95.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image" Target="../media/image97.jpg"/><Relationship Id="rId1" Type="http://schemas.openxmlformats.org/officeDocument/2006/relationships/slideLayout" Target="../slideLayouts/slideLayout4.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4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4.xml"/><Relationship Id="rId5" Type="http://schemas.openxmlformats.org/officeDocument/2006/relationships/image" Target="../media/image107.png"/><Relationship Id="rId4" Type="http://schemas.openxmlformats.org/officeDocument/2006/relationships/image" Target="../media/image106.png"/></Relationships>
</file>

<file path=ppt/slides/_rels/slide42.xml.rels><?xml version="1.0" encoding="UTF-8" standalone="yes"?>
<Relationships xmlns="http://schemas.openxmlformats.org/package/2006/relationships"><Relationship Id="rId3" Type="http://schemas.openxmlformats.org/officeDocument/2006/relationships/image" Target="../media/image109.jpg"/><Relationship Id="rId2" Type="http://schemas.openxmlformats.org/officeDocument/2006/relationships/image" Target="../media/image108.jpg"/><Relationship Id="rId1" Type="http://schemas.openxmlformats.org/officeDocument/2006/relationships/slideLayout" Target="../slideLayouts/slideLayout5.xml"/><Relationship Id="rId4" Type="http://schemas.openxmlformats.org/officeDocument/2006/relationships/image" Target="../media/image110.jpg"/></Relationships>
</file>

<file path=ppt/slides/_rels/slide43.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jpg"/><Relationship Id="rId7"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 Id="rId9" Type="http://schemas.openxmlformats.org/officeDocument/2006/relationships/image" Target="../media/image110.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g"/><Relationship Id="rId7" Type="http://schemas.openxmlformats.org/officeDocument/2006/relationships/image" Target="../media/image19.png"/><Relationship Id="rId12"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11" Type="http://schemas.openxmlformats.org/officeDocument/2006/relationships/customXml" Target="../ink/ink4.xml"/><Relationship Id="rId5" Type="http://schemas.openxmlformats.org/officeDocument/2006/relationships/image" Target="../media/image17.jpg"/><Relationship Id="rId10" Type="http://schemas.openxmlformats.org/officeDocument/2006/relationships/image" Target="../media/image22.jpg"/><Relationship Id="rId4" Type="http://schemas.openxmlformats.org/officeDocument/2006/relationships/image" Target="../media/image16.png"/><Relationship Id="rId9" Type="http://schemas.openxmlformats.org/officeDocument/2006/relationships/image" Target="../media/image21.jp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26.jp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4D691815-AE9E-E07E-8C12-BF5AF53060EE}"/>
              </a:ext>
            </a:extLst>
          </p:cNvPr>
          <p:cNvGrpSpPr/>
          <p:nvPr/>
        </p:nvGrpSpPr>
        <p:grpSpPr>
          <a:xfrm>
            <a:off x="4729279" y="835981"/>
            <a:ext cx="7462721" cy="5173925"/>
            <a:chOff x="4729279" y="-3517"/>
            <a:chExt cx="7462721" cy="5173925"/>
          </a:xfrm>
        </p:grpSpPr>
        <p:pic>
          <p:nvPicPr>
            <p:cNvPr id="4" name="Picture 3">
              <a:extLst>
                <a:ext uri="{FF2B5EF4-FFF2-40B4-BE49-F238E27FC236}">
                  <a16:creationId xmlns:a16="http://schemas.microsoft.com/office/drawing/2014/main" id="{DFC08FCB-6D34-4EFF-6AF7-75725A84A890}"/>
                </a:ext>
              </a:extLst>
            </p:cNvPr>
            <p:cNvPicPr>
              <a:picLocks noChangeAspect="1"/>
            </p:cNvPicPr>
            <p:nvPr/>
          </p:nvPicPr>
          <p:blipFill>
            <a:blip r:embed="rId2"/>
            <a:stretch>
              <a:fillRect/>
            </a:stretch>
          </p:blipFill>
          <p:spPr>
            <a:xfrm>
              <a:off x="4729279" y="-3517"/>
              <a:ext cx="7462721" cy="2814225"/>
            </a:xfrm>
            <a:prstGeom prst="rect">
              <a:avLst/>
            </a:prstGeom>
          </p:spPr>
        </p:pic>
        <p:pic>
          <p:nvPicPr>
            <p:cNvPr id="8" name="Picture 7">
              <a:extLst>
                <a:ext uri="{FF2B5EF4-FFF2-40B4-BE49-F238E27FC236}">
                  <a16:creationId xmlns:a16="http://schemas.microsoft.com/office/drawing/2014/main" id="{6398A898-91A9-7E04-3483-7D00E23B0C5D}"/>
                </a:ext>
              </a:extLst>
            </p:cNvPr>
            <p:cNvPicPr>
              <a:picLocks noChangeAspect="1"/>
            </p:cNvPicPr>
            <p:nvPr/>
          </p:nvPicPr>
          <p:blipFill>
            <a:blip r:embed="rId3"/>
            <a:stretch>
              <a:fillRect/>
            </a:stretch>
          </p:blipFill>
          <p:spPr>
            <a:xfrm>
              <a:off x="5039571" y="2924178"/>
              <a:ext cx="6842135" cy="2246230"/>
            </a:xfrm>
            <a:prstGeom prst="rect">
              <a:avLst/>
            </a:prstGeom>
          </p:spPr>
        </p:pic>
      </p:grpSp>
      <p:sp>
        <p:nvSpPr>
          <p:cNvPr id="10" name="TextBox 9">
            <a:extLst>
              <a:ext uri="{FF2B5EF4-FFF2-40B4-BE49-F238E27FC236}">
                <a16:creationId xmlns:a16="http://schemas.microsoft.com/office/drawing/2014/main" id="{F9CFE0A1-532F-E7A3-DB0B-70998ED27EDD}"/>
              </a:ext>
            </a:extLst>
          </p:cNvPr>
          <p:cNvSpPr txBox="1"/>
          <p:nvPr/>
        </p:nvSpPr>
        <p:spPr>
          <a:xfrm>
            <a:off x="6096000" y="312761"/>
            <a:ext cx="3276600" cy="523220"/>
          </a:xfrm>
          <a:prstGeom prst="rect">
            <a:avLst/>
          </a:prstGeom>
          <a:noFill/>
        </p:spPr>
        <p:txBody>
          <a:bodyPr wrap="square" rtlCol="0">
            <a:spAutoFit/>
          </a:bodyPr>
          <a:lstStyle/>
          <a:p>
            <a:pPr algn="ctr"/>
            <a:r>
              <a:rPr lang="en-US" sz="2800" dirty="0">
                <a:solidFill>
                  <a:srgbClr val="FF0000"/>
                </a:solidFill>
              </a:rPr>
              <a:t>Week # 14</a:t>
            </a:r>
          </a:p>
        </p:txBody>
      </p:sp>
      <p:sp>
        <p:nvSpPr>
          <p:cNvPr id="13" name="Content Placeholder 12">
            <a:extLst>
              <a:ext uri="{FF2B5EF4-FFF2-40B4-BE49-F238E27FC236}">
                <a16:creationId xmlns:a16="http://schemas.microsoft.com/office/drawing/2014/main" id="{75D6C736-3526-DD1A-F299-BF1AA45E7899}"/>
              </a:ext>
            </a:extLst>
          </p:cNvPr>
          <p:cNvSpPr>
            <a:spLocks noGrp="1"/>
          </p:cNvSpPr>
          <p:nvPr>
            <p:ph sz="half" idx="2"/>
          </p:nvPr>
        </p:nvSpPr>
        <p:spPr>
          <a:xfrm>
            <a:off x="304800" y="98957"/>
            <a:ext cx="5196033" cy="6647974"/>
          </a:xfrm>
        </p:spPr>
        <p:txBody>
          <a:bodyPr/>
          <a:lstStyle/>
          <a:p>
            <a:r>
              <a:rPr lang="en-US" sz="2000" b="1" u="sng" dirty="0">
                <a:solidFill>
                  <a:srgbClr val="FF0000"/>
                </a:solidFill>
              </a:rPr>
              <a:t>Topics</a:t>
            </a:r>
          </a:p>
          <a:p>
            <a:pPr marL="342900" indent="-342900">
              <a:buFont typeface="Arial" panose="020B0604020202020204" pitchFamily="34" charset="0"/>
              <a:buChar char="•"/>
            </a:pPr>
            <a:r>
              <a:rPr lang="en-US" sz="2000" dirty="0"/>
              <a:t>Address binding</a:t>
            </a:r>
          </a:p>
          <a:p>
            <a:pPr marL="342900" indent="-342900">
              <a:buFont typeface="Arial" panose="020B0604020202020204" pitchFamily="34" charset="0"/>
              <a:buChar char="•"/>
            </a:pPr>
            <a:r>
              <a:rPr lang="en-US" sz="2000" dirty="0"/>
              <a:t>Logical vs physical addresses</a:t>
            </a:r>
          </a:p>
          <a:p>
            <a:pPr marL="342900" indent="-342900">
              <a:buFont typeface="Arial" panose="020B0604020202020204" pitchFamily="34" charset="0"/>
              <a:buChar char="•"/>
            </a:pPr>
            <a:r>
              <a:rPr lang="en-US" sz="2000" dirty="0"/>
              <a:t>Protection of Addresses</a:t>
            </a:r>
          </a:p>
          <a:p>
            <a:pPr marL="342900" indent="-342900">
              <a:buFont typeface="Arial" panose="020B0604020202020204" pitchFamily="34" charset="0"/>
              <a:buChar char="•"/>
            </a:pPr>
            <a:r>
              <a:rPr lang="en-US" sz="2000" dirty="0"/>
              <a:t>Relocation of Addresses</a:t>
            </a:r>
          </a:p>
          <a:p>
            <a:pPr marL="342900" indent="-342900">
              <a:buFont typeface="Arial" panose="020B0604020202020204" pitchFamily="34" charset="0"/>
              <a:buChar char="•"/>
            </a:pPr>
            <a:r>
              <a:rPr lang="en-US" sz="2000" dirty="0"/>
              <a:t>Dynamic Reallocation</a:t>
            </a:r>
          </a:p>
          <a:p>
            <a:pPr marL="342900" indent="-342900">
              <a:buFont typeface="Arial" panose="020B0604020202020204" pitchFamily="34" charset="0"/>
              <a:buChar char="•"/>
            </a:pPr>
            <a:r>
              <a:rPr lang="en-US" sz="2000" dirty="0"/>
              <a:t>Static and Dynamic Linking</a:t>
            </a:r>
          </a:p>
          <a:p>
            <a:pPr marL="342900" indent="-342900">
              <a:buFont typeface="Arial" panose="020B0604020202020204" pitchFamily="34" charset="0"/>
              <a:buChar char="•"/>
            </a:pPr>
            <a:r>
              <a:rPr lang="en-US" sz="2000" dirty="0"/>
              <a:t>Memory Allocation for Processes</a:t>
            </a:r>
          </a:p>
          <a:p>
            <a:pPr marL="342900" indent="-342900">
              <a:buFont typeface="Arial" panose="020B0604020202020204" pitchFamily="34" charset="0"/>
              <a:buChar char="•"/>
            </a:pPr>
            <a:r>
              <a:rPr lang="en-US" sz="2000" dirty="0"/>
              <a:t>Fragmentation (Internal + External)</a:t>
            </a:r>
          </a:p>
          <a:p>
            <a:pPr marL="342900" indent="-342900">
              <a:buFont typeface="Arial" panose="020B0604020202020204" pitchFamily="34" charset="0"/>
              <a:buChar char="•"/>
            </a:pPr>
            <a:r>
              <a:rPr lang="en-US" sz="2000" dirty="0"/>
              <a:t>Solution for external Fragmentation (Algorithms)</a:t>
            </a:r>
          </a:p>
          <a:p>
            <a:pPr marL="342900" indent="-342900">
              <a:buFont typeface="Arial" panose="020B0604020202020204" pitchFamily="34" charset="0"/>
              <a:buChar char="•"/>
            </a:pPr>
            <a:r>
              <a:rPr lang="en-US" sz="2000" dirty="0"/>
              <a:t>Paging </a:t>
            </a:r>
          </a:p>
          <a:p>
            <a:pPr marL="800100" lvl="1" indent="-342900">
              <a:buFont typeface="Arial" panose="020B0604020202020204" pitchFamily="34" charset="0"/>
              <a:buChar char="•"/>
            </a:pPr>
            <a:r>
              <a:rPr lang="en-US" sz="1600" dirty="0"/>
              <a:t>Motivation, concept, page to frames translation, paging table, size of pages, </a:t>
            </a:r>
          </a:p>
          <a:p>
            <a:pPr marL="342900" indent="-342900">
              <a:buFont typeface="Arial" panose="020B0604020202020204" pitchFamily="34" charset="0"/>
              <a:buChar char="•"/>
            </a:pPr>
            <a:r>
              <a:rPr lang="en-US" sz="2000" dirty="0"/>
              <a:t>Allocation of frames at process creation</a:t>
            </a:r>
          </a:p>
          <a:p>
            <a:pPr marL="342900" indent="-342900">
              <a:buFont typeface="Arial" panose="020B0604020202020204" pitchFamily="34" charset="0"/>
              <a:buChar char="•"/>
            </a:pPr>
            <a:r>
              <a:rPr lang="en-US" sz="2000" dirty="0"/>
              <a:t>Programmer vs paging view of memory</a:t>
            </a:r>
          </a:p>
          <a:p>
            <a:pPr marL="342900" indent="-342900">
              <a:buFont typeface="Arial" panose="020B0604020202020204" pitchFamily="34" charset="0"/>
              <a:buChar char="•"/>
            </a:pPr>
            <a:r>
              <a:rPr lang="en-US" sz="2000" dirty="0"/>
              <a:t>TLB + related textbook calculations</a:t>
            </a:r>
          </a:p>
          <a:p>
            <a:pPr marL="342900" indent="-342900">
              <a:buFont typeface="Arial" panose="020B0604020202020204" pitchFamily="34" charset="0"/>
              <a:buChar char="•"/>
            </a:pPr>
            <a:r>
              <a:rPr lang="en-US" sz="2000" dirty="0"/>
              <a:t>Protection in paged environment</a:t>
            </a:r>
          </a:p>
          <a:p>
            <a:pPr marL="342900" indent="-342900">
              <a:buFont typeface="Arial" panose="020B0604020202020204" pitchFamily="34" charset="0"/>
              <a:buChar char="•"/>
            </a:pPr>
            <a:r>
              <a:rPr lang="en-US" sz="2000" dirty="0"/>
              <a:t>Shared pages</a:t>
            </a:r>
          </a:p>
          <a:p>
            <a:pPr marL="342900" indent="-342900">
              <a:buFont typeface="Arial" panose="020B0604020202020204" pitchFamily="34" charset="0"/>
              <a:buChar char="•"/>
            </a:pPr>
            <a:r>
              <a:rPr lang="en-US" sz="2000" dirty="0"/>
              <a:t>Structure of page table (brief)</a:t>
            </a:r>
          </a:p>
          <a:p>
            <a:pPr marL="342900" indent="-342900">
              <a:buFont typeface="Arial" panose="020B0604020202020204" pitchFamily="34" charset="0"/>
              <a:buChar char="•"/>
            </a:pPr>
            <a:r>
              <a:rPr lang="en-US" sz="2000" dirty="0"/>
              <a:t>Swapping</a:t>
            </a:r>
          </a:p>
          <a:p>
            <a:r>
              <a:rPr lang="en-US" sz="2000" dirty="0">
                <a:solidFill>
                  <a:srgbClr val="FF0000"/>
                </a:solidFill>
              </a:rPr>
              <a:t>Student must read from the textbook.</a:t>
            </a:r>
          </a:p>
        </p:txBody>
      </p:sp>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394A9557-49B8-2CCD-D58F-95CF70C0D129}"/>
                  </a:ext>
                </a:extLst>
              </p14:cNvPr>
              <p14:cNvContentPartPr/>
              <p14:nvPr/>
            </p14:nvContentPartPr>
            <p14:xfrm>
              <a:off x="5002560" y="3849840"/>
              <a:ext cx="6311880" cy="2396880"/>
            </p14:xfrm>
          </p:contentPart>
        </mc:Choice>
        <mc:Fallback xmlns="">
          <p:pic>
            <p:nvPicPr>
              <p:cNvPr id="16" name="Ink 15">
                <a:extLst>
                  <a:ext uri="{FF2B5EF4-FFF2-40B4-BE49-F238E27FC236}">
                    <a16:creationId xmlns:a16="http://schemas.microsoft.com/office/drawing/2014/main" id="{394A9557-49B8-2CCD-D58F-95CF70C0D129}"/>
                  </a:ext>
                </a:extLst>
              </p:cNvPr>
              <p:cNvPicPr/>
              <p:nvPr/>
            </p:nvPicPr>
            <p:blipFill>
              <a:blip r:embed="rId5"/>
              <a:stretch>
                <a:fillRect/>
              </a:stretch>
            </p:blipFill>
            <p:spPr>
              <a:xfrm>
                <a:off x="4993200" y="3840480"/>
                <a:ext cx="6330600" cy="24156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8399" y="1399404"/>
            <a:ext cx="6176421" cy="4592399"/>
          </a:xfrm>
          <a:prstGeom prst="rect">
            <a:avLst/>
          </a:prstGeom>
        </p:spPr>
      </p:pic>
      <p:pic>
        <p:nvPicPr>
          <p:cNvPr id="3" name="object 3"/>
          <p:cNvPicPr/>
          <p:nvPr/>
        </p:nvPicPr>
        <p:blipFill>
          <a:blip r:embed="rId3" cstate="print"/>
          <a:stretch>
            <a:fillRect/>
          </a:stretch>
        </p:blipFill>
        <p:spPr>
          <a:xfrm>
            <a:off x="6583701" y="2138181"/>
            <a:ext cx="5373592" cy="3115421"/>
          </a:xfrm>
          <a:prstGeom prst="rect">
            <a:avLst/>
          </a:prstGeom>
        </p:spPr>
      </p:pic>
      <p:sp>
        <p:nvSpPr>
          <p:cNvPr id="4" name="object 4"/>
          <p:cNvSpPr txBox="1">
            <a:spLocks noGrp="1"/>
          </p:cNvSpPr>
          <p:nvPr>
            <p:ph type="title"/>
          </p:nvPr>
        </p:nvSpPr>
        <p:spPr>
          <a:xfrm>
            <a:off x="455777" y="294894"/>
            <a:ext cx="8797290" cy="696595"/>
          </a:xfrm>
          <a:prstGeom prst="rect">
            <a:avLst/>
          </a:prstGeom>
        </p:spPr>
        <p:txBody>
          <a:bodyPr vert="horz" wrap="square" lIns="0" tIns="12700" rIns="0" bIns="0" rtlCol="0">
            <a:spAutoFit/>
          </a:bodyPr>
          <a:lstStyle/>
          <a:p>
            <a:pPr marL="12700">
              <a:lnSpc>
                <a:spcPct val="100000"/>
              </a:lnSpc>
              <a:spcBef>
                <a:spcPts val="100"/>
              </a:spcBef>
            </a:pPr>
            <a:r>
              <a:rPr sz="4400" b="0" spc="-20" dirty="0">
                <a:solidFill>
                  <a:srgbClr val="000000"/>
                </a:solidFill>
                <a:latin typeface="Calibri Light"/>
                <a:cs typeface="Calibri Light"/>
              </a:rPr>
              <a:t>Protection</a:t>
            </a:r>
            <a:r>
              <a:rPr sz="4400" b="0" spc="20" dirty="0">
                <a:solidFill>
                  <a:srgbClr val="000000"/>
                </a:solidFill>
                <a:latin typeface="Calibri Light"/>
                <a:cs typeface="Calibri Light"/>
              </a:rPr>
              <a:t> </a:t>
            </a:r>
            <a:r>
              <a:rPr sz="4400" b="0" spc="-5" dirty="0">
                <a:solidFill>
                  <a:srgbClr val="000000"/>
                </a:solidFill>
                <a:latin typeface="Calibri Light"/>
                <a:cs typeface="Calibri Light"/>
              </a:rPr>
              <a:t>of</a:t>
            </a:r>
            <a:r>
              <a:rPr sz="4400" b="0" spc="-10" dirty="0">
                <a:solidFill>
                  <a:srgbClr val="000000"/>
                </a:solidFill>
                <a:latin typeface="Calibri Light"/>
                <a:cs typeface="Calibri Light"/>
              </a:rPr>
              <a:t> </a:t>
            </a:r>
            <a:r>
              <a:rPr sz="4400" b="0" spc="-20" dirty="0">
                <a:solidFill>
                  <a:srgbClr val="000000"/>
                </a:solidFill>
                <a:latin typeface="Calibri Light"/>
                <a:cs typeface="Calibri Light"/>
              </a:rPr>
              <a:t>Process</a:t>
            </a:r>
            <a:r>
              <a:rPr sz="4400" b="0" spc="5" dirty="0">
                <a:solidFill>
                  <a:srgbClr val="000000"/>
                </a:solidFill>
                <a:latin typeface="Calibri Light"/>
                <a:cs typeface="Calibri Light"/>
              </a:rPr>
              <a:t> </a:t>
            </a:r>
            <a:r>
              <a:rPr sz="4400" b="0" spc="-10" dirty="0">
                <a:solidFill>
                  <a:srgbClr val="000000"/>
                </a:solidFill>
                <a:latin typeface="Calibri Light"/>
                <a:cs typeface="Calibri Light"/>
              </a:rPr>
              <a:t>address</a:t>
            </a:r>
            <a:r>
              <a:rPr sz="4400" b="0" spc="-25" dirty="0">
                <a:solidFill>
                  <a:srgbClr val="000000"/>
                </a:solidFill>
                <a:latin typeface="Calibri Light"/>
                <a:cs typeface="Calibri Light"/>
              </a:rPr>
              <a:t> </a:t>
            </a:r>
            <a:r>
              <a:rPr sz="4400" b="0" dirty="0">
                <a:solidFill>
                  <a:srgbClr val="000000"/>
                </a:solidFill>
                <a:latin typeface="Calibri Light"/>
                <a:cs typeface="Calibri Light"/>
              </a:rPr>
              <a:t>space</a:t>
            </a:r>
            <a:r>
              <a:rPr sz="4400" b="0" spc="5" dirty="0">
                <a:solidFill>
                  <a:srgbClr val="000000"/>
                </a:solidFill>
                <a:latin typeface="Calibri Light"/>
                <a:cs typeface="Calibri Light"/>
              </a:rPr>
              <a:t> </a:t>
            </a:r>
            <a:r>
              <a:rPr sz="4400" b="0" dirty="0">
                <a:solidFill>
                  <a:srgbClr val="000000"/>
                </a:solidFill>
                <a:latin typeface="Calibri Light"/>
                <a:cs typeface="Calibri Light"/>
              </a:rPr>
              <a:t>(3)</a:t>
            </a:r>
            <a:endParaRPr sz="4400">
              <a:latin typeface="Calibri Light"/>
              <a:cs typeface="Calibri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777" y="294894"/>
            <a:ext cx="6171565" cy="696595"/>
          </a:xfrm>
          <a:prstGeom prst="rect">
            <a:avLst/>
          </a:prstGeom>
        </p:spPr>
        <p:txBody>
          <a:bodyPr vert="horz" wrap="square" lIns="0" tIns="12700" rIns="0" bIns="0" rtlCol="0">
            <a:spAutoFit/>
          </a:bodyPr>
          <a:lstStyle/>
          <a:p>
            <a:pPr marL="12700">
              <a:lnSpc>
                <a:spcPct val="100000"/>
              </a:lnSpc>
              <a:spcBef>
                <a:spcPts val="100"/>
              </a:spcBef>
            </a:pPr>
            <a:r>
              <a:rPr sz="4400" b="0" spc="5" dirty="0">
                <a:solidFill>
                  <a:srgbClr val="000000"/>
                </a:solidFill>
                <a:latin typeface="Calibri Light"/>
                <a:cs typeface="Calibri Light"/>
              </a:rPr>
              <a:t>Memory</a:t>
            </a:r>
            <a:r>
              <a:rPr sz="4400" b="0" spc="-30" dirty="0">
                <a:solidFill>
                  <a:srgbClr val="000000"/>
                </a:solidFill>
                <a:latin typeface="Calibri Light"/>
                <a:cs typeface="Calibri Light"/>
              </a:rPr>
              <a:t> </a:t>
            </a:r>
            <a:r>
              <a:rPr sz="4400" b="0" spc="-10" dirty="0">
                <a:solidFill>
                  <a:srgbClr val="000000"/>
                </a:solidFill>
                <a:latin typeface="Calibri Light"/>
                <a:cs typeface="Calibri Light"/>
              </a:rPr>
              <a:t>Management</a:t>
            </a:r>
            <a:r>
              <a:rPr sz="4400" b="0" spc="-25" dirty="0">
                <a:solidFill>
                  <a:srgbClr val="000000"/>
                </a:solidFill>
                <a:latin typeface="Calibri Light"/>
                <a:cs typeface="Calibri Light"/>
              </a:rPr>
              <a:t> </a:t>
            </a:r>
            <a:r>
              <a:rPr sz="4400" b="0" dirty="0">
                <a:solidFill>
                  <a:srgbClr val="000000"/>
                </a:solidFill>
                <a:latin typeface="Calibri Light"/>
                <a:cs typeface="Calibri Light"/>
              </a:rPr>
              <a:t>Unit</a:t>
            </a:r>
            <a:endParaRPr sz="4400">
              <a:latin typeface="Calibri Light"/>
              <a:cs typeface="Calibri Light"/>
            </a:endParaRPr>
          </a:p>
        </p:txBody>
      </p:sp>
      <p:grpSp>
        <p:nvGrpSpPr>
          <p:cNvPr id="3" name="object 3"/>
          <p:cNvGrpSpPr/>
          <p:nvPr/>
        </p:nvGrpSpPr>
        <p:grpSpPr>
          <a:xfrm>
            <a:off x="376427" y="1231391"/>
            <a:ext cx="8985885" cy="4102735"/>
            <a:chOff x="376427" y="1231391"/>
            <a:chExt cx="8985885" cy="4102735"/>
          </a:xfrm>
        </p:grpSpPr>
        <p:pic>
          <p:nvPicPr>
            <p:cNvPr id="4" name="object 4"/>
            <p:cNvPicPr/>
            <p:nvPr/>
          </p:nvPicPr>
          <p:blipFill>
            <a:blip r:embed="rId2" cstate="print"/>
            <a:stretch>
              <a:fillRect/>
            </a:stretch>
          </p:blipFill>
          <p:spPr>
            <a:xfrm>
              <a:off x="2815221" y="1231391"/>
              <a:ext cx="6546710" cy="4102608"/>
            </a:xfrm>
            <a:prstGeom prst="rect">
              <a:avLst/>
            </a:prstGeom>
          </p:spPr>
        </p:pic>
        <p:sp>
          <p:nvSpPr>
            <p:cNvPr id="5" name="object 5"/>
            <p:cNvSpPr/>
            <p:nvPr/>
          </p:nvSpPr>
          <p:spPr>
            <a:xfrm>
              <a:off x="376427" y="1578863"/>
              <a:ext cx="1946275" cy="1754505"/>
            </a:xfrm>
            <a:custGeom>
              <a:avLst/>
              <a:gdLst/>
              <a:ahLst/>
              <a:cxnLst/>
              <a:rect l="l" t="t" r="r" b="b"/>
              <a:pathLst>
                <a:path w="1946275" h="1754504">
                  <a:moveTo>
                    <a:pt x="1946148" y="0"/>
                  </a:moveTo>
                  <a:lnTo>
                    <a:pt x="0" y="0"/>
                  </a:lnTo>
                  <a:lnTo>
                    <a:pt x="0" y="1754124"/>
                  </a:lnTo>
                  <a:lnTo>
                    <a:pt x="1946148" y="1754124"/>
                  </a:lnTo>
                  <a:lnTo>
                    <a:pt x="1946148" y="0"/>
                  </a:lnTo>
                  <a:close/>
                </a:path>
              </a:pathLst>
            </a:custGeom>
            <a:solidFill>
              <a:srgbClr val="FFFF00"/>
            </a:solidFill>
          </p:spPr>
          <p:txBody>
            <a:bodyPr wrap="square" lIns="0" tIns="0" rIns="0" bIns="0" rtlCol="0"/>
            <a:lstStyle/>
            <a:p>
              <a:endParaRPr/>
            </a:p>
          </p:txBody>
        </p:sp>
      </p:grpSp>
      <p:sp>
        <p:nvSpPr>
          <p:cNvPr id="6" name="object 6"/>
          <p:cNvSpPr txBox="1"/>
          <p:nvPr/>
        </p:nvSpPr>
        <p:spPr>
          <a:xfrm>
            <a:off x="658469" y="5452364"/>
            <a:ext cx="10543540" cy="848994"/>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0000"/>
                </a:solidFill>
                <a:latin typeface="Calibri"/>
                <a:cs typeface="Calibri"/>
              </a:rPr>
              <a:t>A</a:t>
            </a:r>
            <a:r>
              <a:rPr sz="1800" spc="5" dirty="0">
                <a:solidFill>
                  <a:srgbClr val="FF0000"/>
                </a:solidFill>
                <a:latin typeface="Calibri"/>
                <a:cs typeface="Calibri"/>
              </a:rPr>
              <a:t> </a:t>
            </a:r>
            <a:r>
              <a:rPr sz="1800" dirty="0">
                <a:solidFill>
                  <a:srgbClr val="FF0000"/>
                </a:solidFill>
                <a:latin typeface="Calibri"/>
                <a:cs typeface="Calibri"/>
              </a:rPr>
              <a:t>memory</a:t>
            </a:r>
            <a:r>
              <a:rPr sz="1800" spc="-5" dirty="0">
                <a:solidFill>
                  <a:srgbClr val="FF0000"/>
                </a:solidFill>
                <a:latin typeface="Calibri"/>
                <a:cs typeface="Calibri"/>
              </a:rPr>
              <a:t> management</a:t>
            </a:r>
            <a:r>
              <a:rPr sz="1800" spc="5" dirty="0">
                <a:solidFill>
                  <a:srgbClr val="FF0000"/>
                </a:solidFill>
                <a:latin typeface="Calibri"/>
                <a:cs typeface="Calibri"/>
              </a:rPr>
              <a:t> </a:t>
            </a:r>
            <a:r>
              <a:rPr sz="1800" spc="-5" dirty="0">
                <a:solidFill>
                  <a:srgbClr val="FF0000"/>
                </a:solidFill>
                <a:latin typeface="Calibri"/>
                <a:cs typeface="Calibri"/>
              </a:rPr>
              <a:t>unit</a:t>
            </a:r>
            <a:r>
              <a:rPr sz="1800" spc="10" dirty="0">
                <a:solidFill>
                  <a:srgbClr val="FF0000"/>
                </a:solidFill>
                <a:latin typeface="Calibri"/>
                <a:cs typeface="Calibri"/>
              </a:rPr>
              <a:t> </a:t>
            </a:r>
            <a:r>
              <a:rPr sz="1800" spc="-5" dirty="0">
                <a:solidFill>
                  <a:srgbClr val="FF0000"/>
                </a:solidFill>
                <a:latin typeface="Calibri"/>
                <a:cs typeface="Calibri"/>
              </a:rPr>
              <a:t>(MMU),</a:t>
            </a:r>
            <a:r>
              <a:rPr sz="1800" spc="15" dirty="0">
                <a:solidFill>
                  <a:srgbClr val="FF0000"/>
                </a:solidFill>
                <a:latin typeface="Calibri"/>
                <a:cs typeface="Calibri"/>
              </a:rPr>
              <a:t> </a:t>
            </a:r>
            <a:r>
              <a:rPr sz="1800" spc="-5" dirty="0">
                <a:solidFill>
                  <a:srgbClr val="FF0000"/>
                </a:solidFill>
                <a:latin typeface="Calibri"/>
                <a:cs typeface="Calibri"/>
              </a:rPr>
              <a:t>sometimes</a:t>
            </a:r>
            <a:r>
              <a:rPr sz="1800" spc="10" dirty="0">
                <a:solidFill>
                  <a:srgbClr val="FF0000"/>
                </a:solidFill>
                <a:latin typeface="Calibri"/>
                <a:cs typeface="Calibri"/>
              </a:rPr>
              <a:t> </a:t>
            </a:r>
            <a:r>
              <a:rPr sz="1800" spc="-10" dirty="0">
                <a:solidFill>
                  <a:srgbClr val="FF0000"/>
                </a:solidFill>
                <a:latin typeface="Calibri"/>
                <a:cs typeface="Calibri"/>
              </a:rPr>
              <a:t>called</a:t>
            </a:r>
            <a:r>
              <a:rPr sz="1800" spc="20" dirty="0">
                <a:solidFill>
                  <a:srgbClr val="FF0000"/>
                </a:solidFill>
                <a:latin typeface="Calibri"/>
                <a:cs typeface="Calibri"/>
              </a:rPr>
              <a:t> </a:t>
            </a:r>
            <a:r>
              <a:rPr sz="1800" spc="-5" dirty="0">
                <a:solidFill>
                  <a:srgbClr val="FF0000"/>
                </a:solidFill>
                <a:latin typeface="Calibri"/>
                <a:cs typeface="Calibri"/>
              </a:rPr>
              <a:t>paged</a:t>
            </a:r>
            <a:r>
              <a:rPr sz="1800" dirty="0">
                <a:solidFill>
                  <a:srgbClr val="FF0000"/>
                </a:solidFill>
                <a:latin typeface="Calibri"/>
                <a:cs typeface="Calibri"/>
              </a:rPr>
              <a:t> memory</a:t>
            </a:r>
            <a:r>
              <a:rPr sz="1800" spc="5" dirty="0">
                <a:solidFill>
                  <a:srgbClr val="FF0000"/>
                </a:solidFill>
                <a:latin typeface="Calibri"/>
                <a:cs typeface="Calibri"/>
              </a:rPr>
              <a:t> </a:t>
            </a:r>
            <a:r>
              <a:rPr sz="1800" spc="-5" dirty="0">
                <a:solidFill>
                  <a:srgbClr val="FF0000"/>
                </a:solidFill>
                <a:latin typeface="Calibri"/>
                <a:cs typeface="Calibri"/>
              </a:rPr>
              <a:t>management</a:t>
            </a:r>
            <a:r>
              <a:rPr sz="1800" spc="-10" dirty="0">
                <a:solidFill>
                  <a:srgbClr val="FF0000"/>
                </a:solidFill>
                <a:latin typeface="Calibri"/>
                <a:cs typeface="Calibri"/>
              </a:rPr>
              <a:t> </a:t>
            </a:r>
            <a:r>
              <a:rPr sz="1800" spc="-5" dirty="0">
                <a:solidFill>
                  <a:srgbClr val="FF0000"/>
                </a:solidFill>
                <a:latin typeface="Calibri"/>
                <a:cs typeface="Calibri"/>
              </a:rPr>
              <a:t>unit</a:t>
            </a:r>
            <a:r>
              <a:rPr sz="1800" spc="10" dirty="0">
                <a:solidFill>
                  <a:srgbClr val="FF0000"/>
                </a:solidFill>
                <a:latin typeface="Calibri"/>
                <a:cs typeface="Calibri"/>
              </a:rPr>
              <a:t> </a:t>
            </a:r>
            <a:r>
              <a:rPr sz="1800" dirty="0">
                <a:solidFill>
                  <a:srgbClr val="FF0000"/>
                </a:solidFill>
                <a:latin typeface="Calibri"/>
                <a:cs typeface="Calibri"/>
              </a:rPr>
              <a:t>(PMMU),</a:t>
            </a:r>
            <a:r>
              <a:rPr sz="1800" spc="25" dirty="0">
                <a:solidFill>
                  <a:srgbClr val="FF0000"/>
                </a:solidFill>
                <a:latin typeface="Calibri"/>
                <a:cs typeface="Calibri"/>
              </a:rPr>
              <a:t> </a:t>
            </a:r>
            <a:r>
              <a:rPr sz="1800" spc="-5" dirty="0">
                <a:solidFill>
                  <a:srgbClr val="FF0000"/>
                </a:solidFill>
                <a:latin typeface="Calibri"/>
                <a:cs typeface="Calibri"/>
              </a:rPr>
              <a:t>is</a:t>
            </a:r>
            <a:r>
              <a:rPr sz="1800" spc="10" dirty="0">
                <a:solidFill>
                  <a:srgbClr val="FF0000"/>
                </a:solidFill>
                <a:latin typeface="Calibri"/>
                <a:cs typeface="Calibri"/>
              </a:rPr>
              <a:t> </a:t>
            </a:r>
            <a:r>
              <a:rPr sz="1800" dirty="0">
                <a:solidFill>
                  <a:srgbClr val="FF0000"/>
                </a:solidFill>
                <a:latin typeface="Calibri"/>
                <a:cs typeface="Calibri"/>
              </a:rPr>
              <a:t>a</a:t>
            </a:r>
            <a:r>
              <a:rPr sz="1800" spc="15" dirty="0">
                <a:solidFill>
                  <a:srgbClr val="FF0000"/>
                </a:solidFill>
                <a:latin typeface="Calibri"/>
                <a:cs typeface="Calibri"/>
              </a:rPr>
              <a:t> </a:t>
            </a:r>
            <a:r>
              <a:rPr sz="1800" spc="-10" dirty="0">
                <a:solidFill>
                  <a:srgbClr val="FF0000"/>
                </a:solidFill>
                <a:latin typeface="Calibri"/>
                <a:cs typeface="Calibri"/>
              </a:rPr>
              <a:t>computer </a:t>
            </a:r>
            <a:r>
              <a:rPr sz="1800" spc="-390" dirty="0">
                <a:solidFill>
                  <a:srgbClr val="FF0000"/>
                </a:solidFill>
                <a:latin typeface="Calibri"/>
                <a:cs typeface="Calibri"/>
              </a:rPr>
              <a:t> </a:t>
            </a:r>
            <a:r>
              <a:rPr sz="1800" spc="-15" dirty="0">
                <a:solidFill>
                  <a:srgbClr val="FF0000"/>
                </a:solidFill>
                <a:latin typeface="Calibri"/>
                <a:cs typeface="Calibri"/>
              </a:rPr>
              <a:t>hardware</a:t>
            </a:r>
            <a:r>
              <a:rPr sz="1800" spc="20" dirty="0">
                <a:solidFill>
                  <a:srgbClr val="FF0000"/>
                </a:solidFill>
                <a:latin typeface="Calibri"/>
                <a:cs typeface="Calibri"/>
              </a:rPr>
              <a:t> </a:t>
            </a:r>
            <a:r>
              <a:rPr sz="1800" spc="-5" dirty="0">
                <a:solidFill>
                  <a:srgbClr val="FF0000"/>
                </a:solidFill>
                <a:latin typeface="Calibri"/>
                <a:cs typeface="Calibri"/>
              </a:rPr>
              <a:t>unit</a:t>
            </a:r>
            <a:r>
              <a:rPr sz="1800" spc="15" dirty="0">
                <a:solidFill>
                  <a:srgbClr val="FF0000"/>
                </a:solidFill>
                <a:latin typeface="Calibri"/>
                <a:cs typeface="Calibri"/>
              </a:rPr>
              <a:t> </a:t>
            </a:r>
            <a:r>
              <a:rPr sz="1800" spc="-5" dirty="0">
                <a:solidFill>
                  <a:srgbClr val="FF0000"/>
                </a:solidFill>
                <a:latin typeface="Calibri"/>
                <a:cs typeface="Calibri"/>
              </a:rPr>
              <a:t>having</a:t>
            </a:r>
            <a:r>
              <a:rPr sz="1800" spc="5" dirty="0">
                <a:solidFill>
                  <a:srgbClr val="FF0000"/>
                </a:solidFill>
                <a:latin typeface="Calibri"/>
                <a:cs typeface="Calibri"/>
              </a:rPr>
              <a:t> </a:t>
            </a:r>
            <a:r>
              <a:rPr sz="1800" dirty="0">
                <a:solidFill>
                  <a:srgbClr val="FF0000"/>
                </a:solidFill>
                <a:latin typeface="Calibri"/>
                <a:cs typeface="Calibri"/>
              </a:rPr>
              <a:t>all</a:t>
            </a:r>
            <a:r>
              <a:rPr sz="1800" spc="15" dirty="0">
                <a:solidFill>
                  <a:srgbClr val="FF0000"/>
                </a:solidFill>
                <a:latin typeface="Calibri"/>
                <a:cs typeface="Calibri"/>
              </a:rPr>
              <a:t> </a:t>
            </a:r>
            <a:r>
              <a:rPr sz="1800" dirty="0">
                <a:solidFill>
                  <a:srgbClr val="FF0000"/>
                </a:solidFill>
                <a:latin typeface="Calibri"/>
                <a:cs typeface="Calibri"/>
              </a:rPr>
              <a:t>memory</a:t>
            </a:r>
            <a:r>
              <a:rPr sz="1800" spc="10" dirty="0">
                <a:solidFill>
                  <a:srgbClr val="FF0000"/>
                </a:solidFill>
                <a:latin typeface="Calibri"/>
                <a:cs typeface="Calibri"/>
              </a:rPr>
              <a:t> </a:t>
            </a:r>
            <a:r>
              <a:rPr sz="1800" spc="-15" dirty="0">
                <a:solidFill>
                  <a:srgbClr val="FF0000"/>
                </a:solidFill>
                <a:latin typeface="Calibri"/>
                <a:cs typeface="Calibri"/>
              </a:rPr>
              <a:t>references</a:t>
            </a:r>
            <a:r>
              <a:rPr sz="1800" spc="10" dirty="0">
                <a:solidFill>
                  <a:srgbClr val="FF0000"/>
                </a:solidFill>
                <a:latin typeface="Calibri"/>
                <a:cs typeface="Calibri"/>
              </a:rPr>
              <a:t> </a:t>
            </a:r>
            <a:r>
              <a:rPr sz="1800" spc="-5" dirty="0">
                <a:solidFill>
                  <a:srgbClr val="FF0000"/>
                </a:solidFill>
                <a:latin typeface="Calibri"/>
                <a:cs typeface="Calibri"/>
              </a:rPr>
              <a:t>passed</a:t>
            </a:r>
            <a:r>
              <a:rPr sz="1800" spc="15" dirty="0">
                <a:solidFill>
                  <a:srgbClr val="FF0000"/>
                </a:solidFill>
                <a:latin typeface="Calibri"/>
                <a:cs typeface="Calibri"/>
              </a:rPr>
              <a:t> </a:t>
            </a:r>
            <a:r>
              <a:rPr sz="1800" spc="-10" dirty="0">
                <a:solidFill>
                  <a:srgbClr val="FF0000"/>
                </a:solidFill>
                <a:latin typeface="Calibri"/>
                <a:cs typeface="Calibri"/>
              </a:rPr>
              <a:t>through</a:t>
            </a:r>
            <a:r>
              <a:rPr sz="1800" spc="5" dirty="0">
                <a:solidFill>
                  <a:srgbClr val="FF0000"/>
                </a:solidFill>
                <a:latin typeface="Calibri"/>
                <a:cs typeface="Calibri"/>
              </a:rPr>
              <a:t> </a:t>
            </a:r>
            <a:r>
              <a:rPr sz="1800" spc="-20" dirty="0">
                <a:solidFill>
                  <a:srgbClr val="FF0000"/>
                </a:solidFill>
                <a:latin typeface="Calibri"/>
                <a:cs typeface="Calibri"/>
              </a:rPr>
              <a:t>itself,</a:t>
            </a:r>
            <a:r>
              <a:rPr sz="1800" spc="10" dirty="0">
                <a:solidFill>
                  <a:srgbClr val="FF0000"/>
                </a:solidFill>
                <a:latin typeface="Calibri"/>
                <a:cs typeface="Calibri"/>
              </a:rPr>
              <a:t> </a:t>
            </a:r>
            <a:r>
              <a:rPr sz="1800" spc="-5" dirty="0">
                <a:solidFill>
                  <a:srgbClr val="FF0000"/>
                </a:solidFill>
                <a:latin typeface="Calibri"/>
                <a:cs typeface="Calibri"/>
              </a:rPr>
              <a:t>primarily</a:t>
            </a:r>
            <a:r>
              <a:rPr sz="1800" spc="20" dirty="0">
                <a:solidFill>
                  <a:srgbClr val="FF0000"/>
                </a:solidFill>
                <a:latin typeface="Calibri"/>
                <a:cs typeface="Calibri"/>
              </a:rPr>
              <a:t> </a:t>
            </a:r>
            <a:r>
              <a:rPr sz="1800" spc="-10" dirty="0">
                <a:solidFill>
                  <a:srgbClr val="FF0000"/>
                </a:solidFill>
                <a:latin typeface="Calibri"/>
                <a:cs typeface="Calibri"/>
              </a:rPr>
              <a:t>performing</a:t>
            </a:r>
            <a:r>
              <a:rPr sz="1800" spc="25" dirty="0">
                <a:solidFill>
                  <a:srgbClr val="FF0000"/>
                </a:solidFill>
                <a:latin typeface="Calibri"/>
                <a:cs typeface="Calibri"/>
              </a:rPr>
              <a:t> </a:t>
            </a:r>
            <a:r>
              <a:rPr sz="1800" dirty="0">
                <a:solidFill>
                  <a:srgbClr val="FF0000"/>
                </a:solidFill>
                <a:latin typeface="Calibri"/>
                <a:cs typeface="Calibri"/>
              </a:rPr>
              <a:t>the</a:t>
            </a:r>
            <a:r>
              <a:rPr sz="1800" spc="5" dirty="0">
                <a:solidFill>
                  <a:srgbClr val="FF0000"/>
                </a:solidFill>
                <a:latin typeface="Calibri"/>
                <a:cs typeface="Calibri"/>
              </a:rPr>
              <a:t> </a:t>
            </a:r>
            <a:r>
              <a:rPr sz="1800" spc="-10" dirty="0">
                <a:solidFill>
                  <a:srgbClr val="FF0000"/>
                </a:solidFill>
                <a:latin typeface="Calibri"/>
                <a:cs typeface="Calibri"/>
              </a:rPr>
              <a:t>translation</a:t>
            </a:r>
            <a:r>
              <a:rPr sz="1800" spc="20" dirty="0">
                <a:solidFill>
                  <a:srgbClr val="FF0000"/>
                </a:solidFill>
                <a:latin typeface="Calibri"/>
                <a:cs typeface="Calibri"/>
              </a:rPr>
              <a:t> </a:t>
            </a:r>
            <a:r>
              <a:rPr sz="1800" spc="-5" dirty="0">
                <a:solidFill>
                  <a:srgbClr val="FF0000"/>
                </a:solidFill>
                <a:latin typeface="Calibri"/>
                <a:cs typeface="Calibri"/>
              </a:rPr>
              <a:t>of</a:t>
            </a:r>
            <a:r>
              <a:rPr sz="1800" spc="5" dirty="0">
                <a:solidFill>
                  <a:srgbClr val="FF0000"/>
                </a:solidFill>
                <a:latin typeface="Calibri"/>
                <a:cs typeface="Calibri"/>
              </a:rPr>
              <a:t> </a:t>
            </a:r>
            <a:r>
              <a:rPr sz="1800" spc="-5" dirty="0">
                <a:solidFill>
                  <a:srgbClr val="FF0000"/>
                </a:solidFill>
                <a:latin typeface="Calibri"/>
                <a:cs typeface="Calibri"/>
              </a:rPr>
              <a:t>virtual </a:t>
            </a:r>
            <a:r>
              <a:rPr sz="1800" dirty="0">
                <a:solidFill>
                  <a:srgbClr val="FF0000"/>
                </a:solidFill>
                <a:latin typeface="Calibri"/>
                <a:cs typeface="Calibri"/>
              </a:rPr>
              <a:t> memory</a:t>
            </a:r>
            <a:r>
              <a:rPr sz="1800" spc="-5" dirty="0">
                <a:solidFill>
                  <a:srgbClr val="FF0000"/>
                </a:solidFill>
                <a:latin typeface="Calibri"/>
                <a:cs typeface="Calibri"/>
              </a:rPr>
              <a:t> addresses</a:t>
            </a:r>
            <a:r>
              <a:rPr sz="1800" spc="-20" dirty="0">
                <a:solidFill>
                  <a:srgbClr val="FF0000"/>
                </a:solidFill>
                <a:latin typeface="Calibri"/>
                <a:cs typeface="Calibri"/>
              </a:rPr>
              <a:t> </a:t>
            </a:r>
            <a:r>
              <a:rPr sz="1800" spc="-10" dirty="0">
                <a:solidFill>
                  <a:srgbClr val="FF0000"/>
                </a:solidFill>
                <a:latin typeface="Calibri"/>
                <a:cs typeface="Calibri"/>
              </a:rPr>
              <a:t>to</a:t>
            </a:r>
            <a:r>
              <a:rPr sz="1800" spc="-5" dirty="0">
                <a:solidFill>
                  <a:srgbClr val="FF0000"/>
                </a:solidFill>
                <a:latin typeface="Calibri"/>
                <a:cs typeface="Calibri"/>
              </a:rPr>
              <a:t> </a:t>
            </a:r>
            <a:r>
              <a:rPr sz="1800" spc="-10" dirty="0">
                <a:solidFill>
                  <a:srgbClr val="FF0000"/>
                </a:solidFill>
                <a:latin typeface="Calibri"/>
                <a:cs typeface="Calibri"/>
              </a:rPr>
              <a:t>physical</a:t>
            </a:r>
            <a:r>
              <a:rPr sz="1800" spc="5" dirty="0">
                <a:solidFill>
                  <a:srgbClr val="FF0000"/>
                </a:solidFill>
                <a:latin typeface="Calibri"/>
                <a:cs typeface="Calibri"/>
              </a:rPr>
              <a:t> </a:t>
            </a:r>
            <a:r>
              <a:rPr sz="1800" spc="-5" dirty="0">
                <a:solidFill>
                  <a:srgbClr val="FF0000"/>
                </a:solidFill>
                <a:latin typeface="Calibri"/>
                <a:cs typeface="Calibri"/>
              </a:rPr>
              <a:t>addresses.</a:t>
            </a:r>
            <a:endParaRPr sz="1800">
              <a:latin typeface="Calibri"/>
              <a:cs typeface="Calibri"/>
            </a:endParaRPr>
          </a:p>
        </p:txBody>
      </p:sp>
      <p:sp>
        <p:nvSpPr>
          <p:cNvPr id="7" name="object 7"/>
          <p:cNvSpPr txBox="1"/>
          <p:nvPr/>
        </p:nvSpPr>
        <p:spPr>
          <a:xfrm>
            <a:off x="455777" y="1596644"/>
            <a:ext cx="1764664" cy="1671955"/>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0000"/>
                </a:solidFill>
                <a:latin typeface="Calibri"/>
                <a:cs typeface="Calibri"/>
              </a:rPr>
              <a:t>Special cache </a:t>
            </a:r>
            <a:r>
              <a:rPr sz="1800" dirty="0">
                <a:solidFill>
                  <a:srgbClr val="FF0000"/>
                </a:solidFill>
                <a:latin typeface="Calibri"/>
                <a:cs typeface="Calibri"/>
              </a:rPr>
              <a:t>used </a:t>
            </a:r>
            <a:r>
              <a:rPr sz="1800" spc="-395" dirty="0">
                <a:solidFill>
                  <a:srgbClr val="FF0000"/>
                </a:solidFill>
                <a:latin typeface="Calibri"/>
                <a:cs typeface="Calibri"/>
              </a:rPr>
              <a:t> </a:t>
            </a:r>
            <a:r>
              <a:rPr sz="1800" spc="-5" dirty="0">
                <a:solidFill>
                  <a:srgbClr val="FF0000"/>
                </a:solidFill>
                <a:latin typeface="Calibri"/>
                <a:cs typeface="Calibri"/>
              </a:rPr>
              <a:t>by</a:t>
            </a:r>
            <a:r>
              <a:rPr sz="1800" spc="-10" dirty="0">
                <a:solidFill>
                  <a:srgbClr val="FF0000"/>
                </a:solidFill>
                <a:latin typeface="Calibri"/>
                <a:cs typeface="Calibri"/>
              </a:rPr>
              <a:t> MMU.</a:t>
            </a:r>
            <a:endParaRPr sz="1800">
              <a:latin typeface="Calibri"/>
              <a:cs typeface="Calibri"/>
            </a:endParaRPr>
          </a:p>
          <a:p>
            <a:pPr>
              <a:lnSpc>
                <a:spcPct val="100000"/>
              </a:lnSpc>
              <a:spcBef>
                <a:spcPts val="20"/>
              </a:spcBef>
            </a:pPr>
            <a:endParaRPr sz="1750">
              <a:latin typeface="Calibri"/>
              <a:cs typeface="Calibri"/>
            </a:endParaRPr>
          </a:p>
          <a:p>
            <a:pPr marL="12700" marR="5715">
              <a:lnSpc>
                <a:spcPct val="100000"/>
              </a:lnSpc>
            </a:pPr>
            <a:r>
              <a:rPr sz="1800" dirty="0">
                <a:solidFill>
                  <a:srgbClr val="FF0000"/>
                </a:solidFill>
                <a:latin typeface="Calibri"/>
                <a:cs typeface="Calibri"/>
              </a:rPr>
              <a:t>It is </a:t>
            </a:r>
            <a:r>
              <a:rPr sz="1800" spc="-15" dirty="0">
                <a:solidFill>
                  <a:srgbClr val="FF0000"/>
                </a:solidFill>
                <a:latin typeface="Calibri"/>
                <a:cs typeface="Calibri"/>
              </a:rPr>
              <a:t>different from </a:t>
            </a:r>
            <a:r>
              <a:rPr sz="1800" spc="-10" dirty="0">
                <a:solidFill>
                  <a:srgbClr val="FF0000"/>
                </a:solidFill>
                <a:latin typeface="Calibri"/>
                <a:cs typeface="Calibri"/>
              </a:rPr>
              <a:t> data </a:t>
            </a:r>
            <a:r>
              <a:rPr sz="1800" spc="-5" dirty="0">
                <a:solidFill>
                  <a:srgbClr val="FF0000"/>
                </a:solidFill>
                <a:latin typeface="Calibri"/>
                <a:cs typeface="Calibri"/>
              </a:rPr>
              <a:t>cache</a:t>
            </a:r>
            <a:r>
              <a:rPr sz="1800" spc="5" dirty="0">
                <a:solidFill>
                  <a:srgbClr val="FF0000"/>
                </a:solidFill>
                <a:latin typeface="Calibri"/>
                <a:cs typeface="Calibri"/>
              </a:rPr>
              <a:t> </a:t>
            </a:r>
            <a:r>
              <a:rPr sz="1800" dirty="0">
                <a:solidFill>
                  <a:srgbClr val="FF0000"/>
                </a:solidFill>
                <a:latin typeface="Calibri"/>
                <a:cs typeface="Calibri"/>
              </a:rPr>
              <a:t>and </a:t>
            </a:r>
            <a:r>
              <a:rPr sz="1800" spc="5" dirty="0">
                <a:solidFill>
                  <a:srgbClr val="FF0000"/>
                </a:solidFill>
                <a:latin typeface="Calibri"/>
                <a:cs typeface="Calibri"/>
              </a:rPr>
              <a:t> </a:t>
            </a:r>
            <a:r>
              <a:rPr sz="1800" spc="-10" dirty="0">
                <a:solidFill>
                  <a:srgbClr val="FF0000"/>
                </a:solidFill>
                <a:latin typeface="Calibri"/>
                <a:cs typeface="Calibri"/>
              </a:rPr>
              <a:t>instructions</a:t>
            </a:r>
            <a:r>
              <a:rPr sz="1800" spc="-15" dirty="0">
                <a:solidFill>
                  <a:srgbClr val="FF0000"/>
                </a:solidFill>
                <a:latin typeface="Calibri"/>
                <a:cs typeface="Calibri"/>
              </a:rPr>
              <a:t> </a:t>
            </a:r>
            <a:r>
              <a:rPr sz="1800" spc="-5" dirty="0">
                <a:solidFill>
                  <a:srgbClr val="FF0000"/>
                </a:solidFill>
                <a:latin typeface="Calibri"/>
                <a:cs typeface="Calibri"/>
              </a:rPr>
              <a:t>cache.</a:t>
            </a:r>
            <a:endParaRPr sz="1800">
              <a:latin typeface="Calibri"/>
              <a:cs typeface="Calibri"/>
            </a:endParaRPr>
          </a:p>
        </p:txBody>
      </p:sp>
      <p:sp>
        <p:nvSpPr>
          <p:cNvPr id="8" name="object 8"/>
          <p:cNvSpPr/>
          <p:nvPr/>
        </p:nvSpPr>
        <p:spPr>
          <a:xfrm>
            <a:off x="1374139" y="3214370"/>
            <a:ext cx="1750695" cy="562610"/>
          </a:xfrm>
          <a:custGeom>
            <a:avLst/>
            <a:gdLst/>
            <a:ahLst/>
            <a:cxnLst/>
            <a:rect l="l" t="t" r="r" b="b"/>
            <a:pathLst>
              <a:path w="1750695" h="562610">
                <a:moveTo>
                  <a:pt x="1750314" y="0"/>
                </a:moveTo>
                <a:lnTo>
                  <a:pt x="1741297" y="8635"/>
                </a:lnTo>
                <a:lnTo>
                  <a:pt x="1732279" y="26542"/>
                </a:lnTo>
                <a:lnTo>
                  <a:pt x="1714246" y="44576"/>
                </a:lnTo>
                <a:lnTo>
                  <a:pt x="1705610" y="71246"/>
                </a:lnTo>
                <a:lnTo>
                  <a:pt x="1687702" y="115824"/>
                </a:lnTo>
                <a:lnTo>
                  <a:pt x="1652015" y="160527"/>
                </a:lnTo>
                <a:lnTo>
                  <a:pt x="1607311" y="214121"/>
                </a:lnTo>
                <a:lnTo>
                  <a:pt x="1580387" y="249808"/>
                </a:lnTo>
                <a:lnTo>
                  <a:pt x="1544701" y="285495"/>
                </a:lnTo>
                <a:lnTo>
                  <a:pt x="1500123" y="330072"/>
                </a:lnTo>
                <a:lnTo>
                  <a:pt x="1455420" y="357124"/>
                </a:lnTo>
                <a:lnTo>
                  <a:pt x="1428749" y="383666"/>
                </a:lnTo>
                <a:lnTo>
                  <a:pt x="1384173" y="419734"/>
                </a:lnTo>
                <a:lnTo>
                  <a:pt x="1366139" y="437387"/>
                </a:lnTo>
                <a:lnTo>
                  <a:pt x="1348105" y="446404"/>
                </a:lnTo>
                <a:lnTo>
                  <a:pt x="1303528" y="481964"/>
                </a:lnTo>
                <a:lnTo>
                  <a:pt x="1250187" y="509015"/>
                </a:lnTo>
                <a:lnTo>
                  <a:pt x="1187577" y="526668"/>
                </a:lnTo>
                <a:lnTo>
                  <a:pt x="1107312" y="553592"/>
                </a:lnTo>
                <a:lnTo>
                  <a:pt x="1035685" y="562228"/>
                </a:lnTo>
                <a:lnTo>
                  <a:pt x="982091" y="562228"/>
                </a:lnTo>
                <a:lnTo>
                  <a:pt x="910716" y="562228"/>
                </a:lnTo>
                <a:lnTo>
                  <a:pt x="598297" y="562228"/>
                </a:lnTo>
                <a:lnTo>
                  <a:pt x="571246" y="553592"/>
                </a:lnTo>
                <a:lnTo>
                  <a:pt x="535685" y="544702"/>
                </a:lnTo>
                <a:lnTo>
                  <a:pt x="499998" y="535685"/>
                </a:lnTo>
                <a:lnTo>
                  <a:pt x="490982" y="526668"/>
                </a:lnTo>
                <a:lnTo>
                  <a:pt x="455422" y="509015"/>
                </a:lnTo>
                <a:lnTo>
                  <a:pt x="437387" y="490981"/>
                </a:lnTo>
                <a:lnTo>
                  <a:pt x="401701" y="472947"/>
                </a:lnTo>
                <a:lnTo>
                  <a:pt x="375030" y="446404"/>
                </a:lnTo>
                <a:lnTo>
                  <a:pt x="339090" y="419734"/>
                </a:lnTo>
                <a:lnTo>
                  <a:pt x="312420" y="392683"/>
                </a:lnTo>
                <a:lnTo>
                  <a:pt x="276859" y="383666"/>
                </a:lnTo>
                <a:lnTo>
                  <a:pt x="267842" y="374776"/>
                </a:lnTo>
                <a:lnTo>
                  <a:pt x="258826" y="357124"/>
                </a:lnTo>
                <a:lnTo>
                  <a:pt x="249809" y="348106"/>
                </a:lnTo>
                <a:lnTo>
                  <a:pt x="241172" y="339089"/>
                </a:lnTo>
                <a:lnTo>
                  <a:pt x="232156" y="330072"/>
                </a:lnTo>
                <a:lnTo>
                  <a:pt x="214122" y="294385"/>
                </a:lnTo>
                <a:lnTo>
                  <a:pt x="196469" y="267842"/>
                </a:lnTo>
                <a:lnTo>
                  <a:pt x="187578" y="258825"/>
                </a:lnTo>
                <a:lnTo>
                  <a:pt x="187578" y="249808"/>
                </a:lnTo>
                <a:lnTo>
                  <a:pt x="187578" y="232155"/>
                </a:lnTo>
                <a:lnTo>
                  <a:pt x="187578" y="223138"/>
                </a:lnTo>
                <a:lnTo>
                  <a:pt x="187578" y="205104"/>
                </a:lnTo>
                <a:lnTo>
                  <a:pt x="178562" y="196214"/>
                </a:lnTo>
                <a:lnTo>
                  <a:pt x="178562" y="187578"/>
                </a:lnTo>
                <a:lnTo>
                  <a:pt x="169544" y="178562"/>
                </a:lnTo>
                <a:lnTo>
                  <a:pt x="169544" y="160527"/>
                </a:lnTo>
                <a:lnTo>
                  <a:pt x="169544" y="151510"/>
                </a:lnTo>
                <a:lnTo>
                  <a:pt x="169544" y="142875"/>
                </a:lnTo>
                <a:lnTo>
                  <a:pt x="151891" y="124840"/>
                </a:lnTo>
                <a:lnTo>
                  <a:pt x="142875" y="106933"/>
                </a:lnTo>
                <a:lnTo>
                  <a:pt x="142875" y="115824"/>
                </a:lnTo>
                <a:lnTo>
                  <a:pt x="142875" y="124840"/>
                </a:lnTo>
                <a:lnTo>
                  <a:pt x="142875" y="151510"/>
                </a:lnTo>
                <a:lnTo>
                  <a:pt x="133857" y="187578"/>
                </a:lnTo>
                <a:lnTo>
                  <a:pt x="124840" y="214121"/>
                </a:lnTo>
                <a:lnTo>
                  <a:pt x="98297" y="285495"/>
                </a:lnTo>
                <a:lnTo>
                  <a:pt x="80263" y="339089"/>
                </a:lnTo>
                <a:lnTo>
                  <a:pt x="44576" y="410717"/>
                </a:lnTo>
                <a:lnTo>
                  <a:pt x="17906" y="472947"/>
                </a:lnTo>
                <a:lnTo>
                  <a:pt x="0" y="517651"/>
                </a:lnTo>
                <a:lnTo>
                  <a:pt x="0" y="526668"/>
                </a:lnTo>
              </a:path>
              <a:path w="1750695" h="562610">
                <a:moveTo>
                  <a:pt x="160528" y="106933"/>
                </a:moveTo>
                <a:lnTo>
                  <a:pt x="187578" y="115824"/>
                </a:lnTo>
                <a:lnTo>
                  <a:pt x="205104" y="124840"/>
                </a:lnTo>
                <a:lnTo>
                  <a:pt x="232156" y="124840"/>
                </a:lnTo>
                <a:lnTo>
                  <a:pt x="267842" y="142875"/>
                </a:lnTo>
                <a:lnTo>
                  <a:pt x="321436" y="178562"/>
                </a:lnTo>
                <a:lnTo>
                  <a:pt x="375030" y="205104"/>
                </a:lnTo>
                <a:lnTo>
                  <a:pt x="437387" y="223138"/>
                </a:lnTo>
                <a:lnTo>
                  <a:pt x="473328" y="240791"/>
                </a:lnTo>
                <a:lnTo>
                  <a:pt x="481965" y="249808"/>
                </a:lnTo>
              </a:path>
            </a:pathLst>
          </a:custGeom>
          <a:ln w="19051">
            <a:solidFill>
              <a:srgbClr val="FF0000"/>
            </a:solidFill>
          </a:ln>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4C5402AA-2270-16B5-331E-083E3CE72877}"/>
                  </a:ext>
                </a:extLst>
              </p14:cNvPr>
              <p14:cNvContentPartPr/>
              <p14:nvPr/>
            </p14:nvContentPartPr>
            <p14:xfrm>
              <a:off x="2388240" y="1383480"/>
              <a:ext cx="7057080" cy="4119840"/>
            </p14:xfrm>
          </p:contentPart>
        </mc:Choice>
        <mc:Fallback xmlns="">
          <p:pic>
            <p:nvPicPr>
              <p:cNvPr id="9" name="Ink 8">
                <a:extLst>
                  <a:ext uri="{FF2B5EF4-FFF2-40B4-BE49-F238E27FC236}">
                    <a16:creationId xmlns:a16="http://schemas.microsoft.com/office/drawing/2014/main" id="{4C5402AA-2270-16B5-331E-083E3CE72877}"/>
                  </a:ext>
                </a:extLst>
              </p:cNvPr>
              <p:cNvPicPr/>
              <p:nvPr/>
            </p:nvPicPr>
            <p:blipFill>
              <a:blip r:embed="rId4"/>
              <a:stretch>
                <a:fillRect/>
              </a:stretch>
            </p:blipFill>
            <p:spPr>
              <a:xfrm>
                <a:off x="2378880" y="1374120"/>
                <a:ext cx="7075800" cy="413856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86265" y="1365041"/>
            <a:ext cx="4096902" cy="4814456"/>
          </a:xfrm>
          <a:prstGeom prst="rect">
            <a:avLst/>
          </a:prstGeom>
        </p:spPr>
      </p:pic>
      <p:sp>
        <p:nvSpPr>
          <p:cNvPr id="3" name="object 3"/>
          <p:cNvSpPr txBox="1">
            <a:spLocks noGrp="1"/>
          </p:cNvSpPr>
          <p:nvPr>
            <p:ph type="title"/>
          </p:nvPr>
        </p:nvSpPr>
        <p:spPr>
          <a:xfrm>
            <a:off x="455777" y="314020"/>
            <a:ext cx="10490835" cy="574675"/>
          </a:xfrm>
          <a:prstGeom prst="rect">
            <a:avLst/>
          </a:prstGeom>
        </p:spPr>
        <p:txBody>
          <a:bodyPr vert="horz" wrap="square" lIns="0" tIns="12700" rIns="0" bIns="0" rtlCol="0">
            <a:spAutoFit/>
          </a:bodyPr>
          <a:lstStyle/>
          <a:p>
            <a:pPr marL="12700">
              <a:lnSpc>
                <a:spcPct val="100000"/>
              </a:lnSpc>
              <a:spcBef>
                <a:spcPts val="100"/>
              </a:spcBef>
            </a:pPr>
            <a:r>
              <a:rPr sz="3600" b="0" dirty="0">
                <a:solidFill>
                  <a:srgbClr val="000000"/>
                </a:solidFill>
                <a:latin typeface="Calibri Light"/>
                <a:cs typeface="Calibri Light"/>
              </a:rPr>
              <a:t>User</a:t>
            </a:r>
            <a:r>
              <a:rPr sz="3600" b="0" spc="5" dirty="0">
                <a:solidFill>
                  <a:srgbClr val="000000"/>
                </a:solidFill>
                <a:latin typeface="Calibri Light"/>
                <a:cs typeface="Calibri Light"/>
              </a:rPr>
              <a:t> </a:t>
            </a:r>
            <a:r>
              <a:rPr sz="3600" b="0" spc="-25" dirty="0">
                <a:solidFill>
                  <a:srgbClr val="000000"/>
                </a:solidFill>
                <a:latin typeface="Calibri Light"/>
                <a:cs typeface="Calibri Light"/>
              </a:rPr>
              <a:t>program</a:t>
            </a:r>
            <a:r>
              <a:rPr sz="3600" b="0" spc="25" dirty="0">
                <a:solidFill>
                  <a:srgbClr val="000000"/>
                </a:solidFill>
                <a:latin typeface="Calibri Light"/>
                <a:cs typeface="Calibri Light"/>
              </a:rPr>
              <a:t> </a:t>
            </a:r>
            <a:r>
              <a:rPr sz="3600" b="0" spc="-30" dirty="0">
                <a:solidFill>
                  <a:srgbClr val="000000"/>
                </a:solidFill>
                <a:latin typeface="Calibri Light"/>
                <a:cs typeface="Calibri Light"/>
              </a:rPr>
              <a:t>always</a:t>
            </a:r>
            <a:r>
              <a:rPr sz="3600" b="0" spc="25" dirty="0">
                <a:solidFill>
                  <a:srgbClr val="000000"/>
                </a:solidFill>
                <a:latin typeface="Calibri Light"/>
                <a:cs typeface="Calibri Light"/>
              </a:rPr>
              <a:t> </a:t>
            </a:r>
            <a:r>
              <a:rPr sz="3600" b="0" spc="-25" dirty="0">
                <a:solidFill>
                  <a:srgbClr val="000000"/>
                </a:solidFill>
                <a:latin typeface="Calibri Light"/>
                <a:cs typeface="Calibri Light"/>
              </a:rPr>
              <a:t>generates</a:t>
            </a:r>
            <a:r>
              <a:rPr sz="3600" b="0" dirty="0">
                <a:solidFill>
                  <a:srgbClr val="000000"/>
                </a:solidFill>
                <a:latin typeface="Calibri Light"/>
                <a:cs typeface="Calibri Light"/>
              </a:rPr>
              <a:t> </a:t>
            </a:r>
            <a:r>
              <a:rPr sz="3600" b="0" spc="-5" dirty="0">
                <a:solidFill>
                  <a:srgbClr val="000000"/>
                </a:solidFill>
                <a:latin typeface="Calibri Light"/>
                <a:cs typeface="Calibri Light"/>
              </a:rPr>
              <a:t>Logical/Virtual</a:t>
            </a:r>
            <a:r>
              <a:rPr sz="3600" b="0" spc="40" dirty="0">
                <a:solidFill>
                  <a:srgbClr val="000000"/>
                </a:solidFill>
                <a:latin typeface="Calibri Light"/>
                <a:cs typeface="Calibri Light"/>
              </a:rPr>
              <a:t> </a:t>
            </a:r>
            <a:r>
              <a:rPr sz="3600" b="0" spc="-10" dirty="0">
                <a:solidFill>
                  <a:srgbClr val="000000"/>
                </a:solidFill>
                <a:latin typeface="Calibri Light"/>
                <a:cs typeface="Calibri Light"/>
              </a:rPr>
              <a:t>Addresses</a:t>
            </a:r>
            <a:endParaRPr sz="3600">
              <a:latin typeface="Calibri Light"/>
              <a:cs typeface="Calibri Light"/>
            </a:endParaRPr>
          </a:p>
        </p:txBody>
      </p:sp>
      <p:sp>
        <p:nvSpPr>
          <p:cNvPr id="4" name="object 4"/>
          <p:cNvSpPr txBox="1"/>
          <p:nvPr/>
        </p:nvSpPr>
        <p:spPr>
          <a:xfrm>
            <a:off x="455777" y="1270507"/>
            <a:ext cx="7533640" cy="3981450"/>
          </a:xfrm>
          <a:prstGeom prst="rect">
            <a:avLst/>
          </a:prstGeom>
        </p:spPr>
        <p:txBody>
          <a:bodyPr vert="horz" wrap="square" lIns="0" tIns="13335" rIns="0" bIns="0" rtlCol="0">
            <a:spAutoFit/>
          </a:bodyPr>
          <a:lstStyle/>
          <a:p>
            <a:pPr marL="299085" marR="1063625" indent="-287020">
              <a:lnSpc>
                <a:spcPct val="100000"/>
              </a:lnSpc>
              <a:spcBef>
                <a:spcPts val="105"/>
              </a:spcBef>
              <a:buFont typeface="Arial MT"/>
              <a:buChar char="•"/>
              <a:tabLst>
                <a:tab pos="299085" algn="l"/>
                <a:tab pos="299720" algn="l"/>
              </a:tabLst>
            </a:pPr>
            <a:r>
              <a:rPr sz="2000" b="1" dirty="0">
                <a:solidFill>
                  <a:srgbClr val="FF0000"/>
                </a:solidFill>
                <a:latin typeface="Arial"/>
                <a:cs typeface="Arial"/>
              </a:rPr>
              <a:t>The user program </a:t>
            </a:r>
            <a:r>
              <a:rPr sz="2000" b="1" spc="-5" dirty="0">
                <a:solidFill>
                  <a:srgbClr val="FF0000"/>
                </a:solidFill>
                <a:latin typeface="Arial"/>
                <a:cs typeface="Arial"/>
              </a:rPr>
              <a:t>never accesses </a:t>
            </a:r>
            <a:r>
              <a:rPr sz="2000" b="1" dirty="0">
                <a:solidFill>
                  <a:srgbClr val="FF0000"/>
                </a:solidFill>
                <a:latin typeface="Arial"/>
                <a:cs typeface="Arial"/>
              </a:rPr>
              <a:t>the </a:t>
            </a:r>
            <a:r>
              <a:rPr sz="2000" b="1" spc="-5" dirty="0">
                <a:solidFill>
                  <a:srgbClr val="FF0000"/>
                </a:solidFill>
                <a:latin typeface="Arial"/>
                <a:cs typeface="Arial"/>
              </a:rPr>
              <a:t>real </a:t>
            </a:r>
            <a:r>
              <a:rPr sz="2000" b="1" spc="-10" dirty="0">
                <a:solidFill>
                  <a:srgbClr val="FF0000"/>
                </a:solidFill>
                <a:latin typeface="Arial"/>
                <a:cs typeface="Arial"/>
              </a:rPr>
              <a:t>physical </a:t>
            </a:r>
            <a:r>
              <a:rPr sz="2000" b="1" spc="-545" dirty="0">
                <a:solidFill>
                  <a:srgbClr val="FF0000"/>
                </a:solidFill>
                <a:latin typeface="Arial"/>
                <a:cs typeface="Arial"/>
              </a:rPr>
              <a:t> </a:t>
            </a:r>
            <a:r>
              <a:rPr sz="2000" b="1" spc="-5" dirty="0">
                <a:solidFill>
                  <a:srgbClr val="FF0000"/>
                </a:solidFill>
                <a:latin typeface="Arial"/>
                <a:cs typeface="Arial"/>
              </a:rPr>
              <a:t>addresses.</a:t>
            </a:r>
            <a:endParaRPr sz="2000">
              <a:latin typeface="Arial"/>
              <a:cs typeface="Arial"/>
            </a:endParaRPr>
          </a:p>
          <a:p>
            <a:pPr marL="756285" marR="120014" lvl="1" indent="-287020">
              <a:lnSpc>
                <a:spcPct val="100000"/>
              </a:lnSpc>
              <a:buChar char="•"/>
              <a:tabLst>
                <a:tab pos="756285" algn="l"/>
                <a:tab pos="756920" algn="l"/>
              </a:tabLst>
            </a:pPr>
            <a:r>
              <a:rPr sz="2000" dirty="0">
                <a:solidFill>
                  <a:srgbClr val="231F20"/>
                </a:solidFill>
                <a:latin typeface="Arial MT"/>
                <a:cs typeface="Arial MT"/>
              </a:rPr>
              <a:t>The</a:t>
            </a:r>
            <a:r>
              <a:rPr sz="2000" spc="-15" dirty="0">
                <a:solidFill>
                  <a:srgbClr val="231F20"/>
                </a:solidFill>
                <a:latin typeface="Arial MT"/>
                <a:cs typeface="Arial MT"/>
              </a:rPr>
              <a:t> </a:t>
            </a:r>
            <a:r>
              <a:rPr sz="2000" dirty="0">
                <a:solidFill>
                  <a:srgbClr val="231F20"/>
                </a:solidFill>
                <a:latin typeface="Arial MT"/>
                <a:cs typeface="Arial MT"/>
              </a:rPr>
              <a:t>program</a:t>
            </a:r>
            <a:r>
              <a:rPr sz="2000" spc="-40" dirty="0">
                <a:solidFill>
                  <a:srgbClr val="231F20"/>
                </a:solidFill>
                <a:latin typeface="Arial MT"/>
                <a:cs typeface="Arial MT"/>
              </a:rPr>
              <a:t> </a:t>
            </a:r>
            <a:r>
              <a:rPr sz="2000" dirty="0">
                <a:solidFill>
                  <a:srgbClr val="231F20"/>
                </a:solidFill>
                <a:latin typeface="Arial MT"/>
                <a:cs typeface="Arial MT"/>
              </a:rPr>
              <a:t>can</a:t>
            </a:r>
            <a:r>
              <a:rPr sz="2000" spc="-20" dirty="0">
                <a:solidFill>
                  <a:srgbClr val="231F20"/>
                </a:solidFill>
                <a:latin typeface="Arial MT"/>
                <a:cs typeface="Arial MT"/>
              </a:rPr>
              <a:t> </a:t>
            </a:r>
            <a:r>
              <a:rPr sz="2000" dirty="0">
                <a:solidFill>
                  <a:srgbClr val="231F20"/>
                </a:solidFill>
                <a:latin typeface="Arial MT"/>
                <a:cs typeface="Arial MT"/>
              </a:rPr>
              <a:t>create</a:t>
            </a:r>
            <a:r>
              <a:rPr sz="2000" spc="-40" dirty="0">
                <a:solidFill>
                  <a:srgbClr val="231F20"/>
                </a:solidFill>
                <a:latin typeface="Arial MT"/>
                <a:cs typeface="Arial MT"/>
              </a:rPr>
              <a:t> </a:t>
            </a:r>
            <a:r>
              <a:rPr sz="2000" dirty="0">
                <a:solidFill>
                  <a:srgbClr val="231F20"/>
                </a:solidFill>
                <a:latin typeface="Arial MT"/>
                <a:cs typeface="Arial MT"/>
              </a:rPr>
              <a:t>a</a:t>
            </a:r>
            <a:r>
              <a:rPr sz="2000" spc="-20" dirty="0">
                <a:solidFill>
                  <a:srgbClr val="231F20"/>
                </a:solidFill>
                <a:latin typeface="Arial MT"/>
                <a:cs typeface="Arial MT"/>
              </a:rPr>
              <a:t> </a:t>
            </a:r>
            <a:r>
              <a:rPr sz="2000" spc="-5" dirty="0">
                <a:solidFill>
                  <a:srgbClr val="231F20"/>
                </a:solidFill>
                <a:latin typeface="Arial MT"/>
                <a:cs typeface="Arial MT"/>
              </a:rPr>
              <a:t>pointer</a:t>
            </a:r>
            <a:r>
              <a:rPr sz="2000" spc="-15" dirty="0">
                <a:solidFill>
                  <a:srgbClr val="231F20"/>
                </a:solidFill>
                <a:latin typeface="Arial MT"/>
                <a:cs typeface="Arial MT"/>
              </a:rPr>
              <a:t> </a:t>
            </a:r>
            <a:r>
              <a:rPr sz="2000" dirty="0">
                <a:solidFill>
                  <a:srgbClr val="231F20"/>
                </a:solidFill>
                <a:latin typeface="Arial MT"/>
                <a:cs typeface="Arial MT"/>
              </a:rPr>
              <a:t>to</a:t>
            </a:r>
            <a:r>
              <a:rPr sz="2000" spc="-20" dirty="0">
                <a:solidFill>
                  <a:srgbClr val="231F20"/>
                </a:solidFill>
                <a:latin typeface="Arial MT"/>
                <a:cs typeface="Arial MT"/>
              </a:rPr>
              <a:t> </a:t>
            </a:r>
            <a:r>
              <a:rPr sz="2000" spc="-5" dirty="0">
                <a:solidFill>
                  <a:srgbClr val="231F20"/>
                </a:solidFill>
                <a:latin typeface="Arial MT"/>
                <a:cs typeface="Arial MT"/>
              </a:rPr>
              <a:t>location</a:t>
            </a:r>
            <a:r>
              <a:rPr sz="2000" spc="-20" dirty="0">
                <a:solidFill>
                  <a:srgbClr val="231F20"/>
                </a:solidFill>
                <a:latin typeface="Arial MT"/>
                <a:cs typeface="Arial MT"/>
              </a:rPr>
              <a:t> </a:t>
            </a:r>
            <a:r>
              <a:rPr sz="2000" spc="-5" dirty="0">
                <a:solidFill>
                  <a:srgbClr val="231F20"/>
                </a:solidFill>
                <a:latin typeface="Arial MT"/>
                <a:cs typeface="Arial MT"/>
              </a:rPr>
              <a:t>346,</a:t>
            </a:r>
            <a:r>
              <a:rPr sz="2000" spc="-20" dirty="0">
                <a:solidFill>
                  <a:srgbClr val="231F20"/>
                </a:solidFill>
                <a:latin typeface="Arial MT"/>
                <a:cs typeface="Arial MT"/>
              </a:rPr>
              <a:t> </a:t>
            </a:r>
            <a:r>
              <a:rPr sz="2000" dirty="0">
                <a:solidFill>
                  <a:srgbClr val="231F20"/>
                </a:solidFill>
                <a:latin typeface="Arial MT"/>
                <a:cs typeface="Arial MT"/>
              </a:rPr>
              <a:t>store</a:t>
            </a:r>
            <a:r>
              <a:rPr sz="2000" spc="-40" dirty="0">
                <a:solidFill>
                  <a:srgbClr val="231F20"/>
                </a:solidFill>
                <a:latin typeface="Arial MT"/>
                <a:cs typeface="Arial MT"/>
              </a:rPr>
              <a:t> </a:t>
            </a:r>
            <a:r>
              <a:rPr sz="2000" spc="-5" dirty="0">
                <a:solidFill>
                  <a:srgbClr val="231F20"/>
                </a:solidFill>
                <a:latin typeface="Arial MT"/>
                <a:cs typeface="Arial MT"/>
              </a:rPr>
              <a:t>it</a:t>
            </a:r>
            <a:r>
              <a:rPr sz="2000" spc="-15" dirty="0">
                <a:solidFill>
                  <a:srgbClr val="231F20"/>
                </a:solidFill>
                <a:latin typeface="Arial MT"/>
                <a:cs typeface="Arial MT"/>
              </a:rPr>
              <a:t> </a:t>
            </a:r>
            <a:r>
              <a:rPr sz="2000" spc="-5" dirty="0">
                <a:solidFill>
                  <a:srgbClr val="231F20"/>
                </a:solidFill>
                <a:latin typeface="Arial MT"/>
                <a:cs typeface="Arial MT"/>
              </a:rPr>
              <a:t>in </a:t>
            </a:r>
            <a:r>
              <a:rPr sz="2000" spc="-540" dirty="0">
                <a:solidFill>
                  <a:srgbClr val="231F20"/>
                </a:solidFill>
                <a:latin typeface="Arial MT"/>
                <a:cs typeface="Arial MT"/>
              </a:rPr>
              <a:t> </a:t>
            </a:r>
            <a:r>
              <a:rPr sz="2000" spc="-20" dirty="0">
                <a:solidFill>
                  <a:srgbClr val="231F20"/>
                </a:solidFill>
                <a:latin typeface="Arial MT"/>
                <a:cs typeface="Arial MT"/>
              </a:rPr>
              <a:t>memory, </a:t>
            </a:r>
            <a:r>
              <a:rPr sz="2000" dirty="0">
                <a:solidFill>
                  <a:srgbClr val="231F20"/>
                </a:solidFill>
                <a:latin typeface="Arial MT"/>
                <a:cs typeface="Arial MT"/>
              </a:rPr>
              <a:t>manipulate </a:t>
            </a:r>
            <a:r>
              <a:rPr sz="2000" spc="-5" dirty="0">
                <a:solidFill>
                  <a:srgbClr val="231F20"/>
                </a:solidFill>
                <a:latin typeface="Arial MT"/>
                <a:cs typeface="Arial MT"/>
              </a:rPr>
              <a:t>it, and </a:t>
            </a:r>
            <a:r>
              <a:rPr sz="2000" dirty="0">
                <a:solidFill>
                  <a:srgbClr val="231F20"/>
                </a:solidFill>
                <a:latin typeface="Arial MT"/>
                <a:cs typeface="Arial MT"/>
              </a:rPr>
              <a:t>compare </a:t>
            </a:r>
            <a:r>
              <a:rPr sz="2000" spc="-5" dirty="0">
                <a:solidFill>
                  <a:srgbClr val="231F20"/>
                </a:solidFill>
                <a:latin typeface="Arial MT"/>
                <a:cs typeface="Arial MT"/>
              </a:rPr>
              <a:t>it with other </a:t>
            </a:r>
            <a:r>
              <a:rPr sz="2000" dirty="0">
                <a:solidFill>
                  <a:srgbClr val="231F20"/>
                </a:solidFill>
                <a:latin typeface="Arial MT"/>
                <a:cs typeface="Arial MT"/>
              </a:rPr>
              <a:t> </a:t>
            </a:r>
            <a:r>
              <a:rPr sz="2000" spc="-5" dirty="0">
                <a:solidFill>
                  <a:srgbClr val="231F20"/>
                </a:solidFill>
                <a:latin typeface="Arial MT"/>
                <a:cs typeface="Arial MT"/>
              </a:rPr>
              <a:t>addresses—all</a:t>
            </a:r>
            <a:r>
              <a:rPr sz="2000" spc="-35" dirty="0">
                <a:solidFill>
                  <a:srgbClr val="231F20"/>
                </a:solidFill>
                <a:latin typeface="Arial MT"/>
                <a:cs typeface="Arial MT"/>
              </a:rPr>
              <a:t> </a:t>
            </a:r>
            <a:r>
              <a:rPr sz="2000" dirty="0">
                <a:solidFill>
                  <a:srgbClr val="231F20"/>
                </a:solidFill>
                <a:latin typeface="Arial MT"/>
                <a:cs typeface="Arial MT"/>
              </a:rPr>
              <a:t>as</a:t>
            </a:r>
            <a:r>
              <a:rPr sz="2000" spc="-15" dirty="0">
                <a:solidFill>
                  <a:srgbClr val="231F20"/>
                </a:solidFill>
                <a:latin typeface="Arial MT"/>
                <a:cs typeface="Arial MT"/>
              </a:rPr>
              <a:t> </a:t>
            </a:r>
            <a:r>
              <a:rPr sz="2000" dirty="0">
                <a:solidFill>
                  <a:srgbClr val="231F20"/>
                </a:solidFill>
                <a:latin typeface="Arial MT"/>
                <a:cs typeface="Arial MT"/>
              </a:rPr>
              <a:t>the</a:t>
            </a:r>
            <a:r>
              <a:rPr sz="2000" spc="-20" dirty="0">
                <a:solidFill>
                  <a:srgbClr val="231F20"/>
                </a:solidFill>
                <a:latin typeface="Arial MT"/>
                <a:cs typeface="Arial MT"/>
              </a:rPr>
              <a:t> </a:t>
            </a:r>
            <a:r>
              <a:rPr sz="2000" spc="-5" dirty="0">
                <a:solidFill>
                  <a:srgbClr val="231F20"/>
                </a:solidFill>
                <a:latin typeface="Arial MT"/>
                <a:cs typeface="Arial MT"/>
              </a:rPr>
              <a:t>number</a:t>
            </a:r>
            <a:r>
              <a:rPr sz="2000" spc="-40" dirty="0">
                <a:solidFill>
                  <a:srgbClr val="231F20"/>
                </a:solidFill>
                <a:latin typeface="Arial MT"/>
                <a:cs typeface="Arial MT"/>
              </a:rPr>
              <a:t> </a:t>
            </a:r>
            <a:r>
              <a:rPr sz="2000" spc="-5" dirty="0">
                <a:solidFill>
                  <a:srgbClr val="231F20"/>
                </a:solidFill>
                <a:latin typeface="Arial MT"/>
                <a:cs typeface="Arial MT"/>
              </a:rPr>
              <a:t>346.</a:t>
            </a:r>
            <a:endParaRPr sz="2000">
              <a:latin typeface="Arial MT"/>
              <a:cs typeface="Arial MT"/>
            </a:endParaRPr>
          </a:p>
          <a:p>
            <a:pPr lvl="1">
              <a:lnSpc>
                <a:spcPct val="100000"/>
              </a:lnSpc>
              <a:spcBef>
                <a:spcPts val="40"/>
              </a:spcBef>
              <a:buClr>
                <a:srgbClr val="231F20"/>
              </a:buClr>
              <a:buFont typeface="Arial MT"/>
              <a:buChar char="•"/>
            </a:pPr>
            <a:endParaRPr sz="2050">
              <a:latin typeface="Arial MT"/>
              <a:cs typeface="Arial MT"/>
            </a:endParaRPr>
          </a:p>
          <a:p>
            <a:pPr marL="299085" marR="5080" indent="-287020">
              <a:lnSpc>
                <a:spcPct val="100000"/>
              </a:lnSpc>
              <a:buChar char="•"/>
              <a:tabLst>
                <a:tab pos="299085" algn="l"/>
                <a:tab pos="299720" algn="l"/>
              </a:tabLst>
            </a:pPr>
            <a:r>
              <a:rPr sz="2000" dirty="0">
                <a:solidFill>
                  <a:srgbClr val="231F20"/>
                </a:solidFill>
                <a:latin typeface="Arial MT"/>
                <a:cs typeface="Arial MT"/>
              </a:rPr>
              <a:t>Only</a:t>
            </a:r>
            <a:r>
              <a:rPr sz="2000" spc="-15" dirty="0">
                <a:solidFill>
                  <a:srgbClr val="231F20"/>
                </a:solidFill>
                <a:latin typeface="Arial MT"/>
                <a:cs typeface="Arial MT"/>
              </a:rPr>
              <a:t> </a:t>
            </a:r>
            <a:r>
              <a:rPr sz="2000" spc="-5" dirty="0">
                <a:solidFill>
                  <a:srgbClr val="231F20"/>
                </a:solidFill>
                <a:latin typeface="Arial MT"/>
                <a:cs typeface="Arial MT"/>
              </a:rPr>
              <a:t>when</a:t>
            </a:r>
            <a:r>
              <a:rPr sz="2000" spc="-25" dirty="0">
                <a:solidFill>
                  <a:srgbClr val="231F20"/>
                </a:solidFill>
                <a:latin typeface="Arial MT"/>
                <a:cs typeface="Arial MT"/>
              </a:rPr>
              <a:t> </a:t>
            </a:r>
            <a:r>
              <a:rPr sz="2000" spc="-5" dirty="0">
                <a:solidFill>
                  <a:srgbClr val="231F20"/>
                </a:solidFill>
                <a:latin typeface="Arial MT"/>
                <a:cs typeface="Arial MT"/>
              </a:rPr>
              <a:t>it</a:t>
            </a:r>
            <a:r>
              <a:rPr sz="2000" spc="-10" dirty="0">
                <a:solidFill>
                  <a:srgbClr val="231F20"/>
                </a:solidFill>
                <a:latin typeface="Arial MT"/>
                <a:cs typeface="Arial MT"/>
              </a:rPr>
              <a:t> </a:t>
            </a:r>
            <a:r>
              <a:rPr sz="2000" spc="-5" dirty="0">
                <a:solidFill>
                  <a:srgbClr val="231F20"/>
                </a:solidFill>
                <a:latin typeface="Arial MT"/>
                <a:cs typeface="Arial MT"/>
              </a:rPr>
              <a:t>is</a:t>
            </a:r>
            <a:r>
              <a:rPr sz="2000" dirty="0">
                <a:solidFill>
                  <a:srgbClr val="231F20"/>
                </a:solidFill>
                <a:latin typeface="Arial MT"/>
                <a:cs typeface="Arial MT"/>
              </a:rPr>
              <a:t> used</a:t>
            </a:r>
            <a:r>
              <a:rPr sz="2000" spc="-25" dirty="0">
                <a:solidFill>
                  <a:srgbClr val="231F20"/>
                </a:solidFill>
                <a:latin typeface="Arial MT"/>
                <a:cs typeface="Arial MT"/>
              </a:rPr>
              <a:t> </a:t>
            </a:r>
            <a:r>
              <a:rPr sz="2000" spc="-5" dirty="0">
                <a:solidFill>
                  <a:srgbClr val="231F20"/>
                </a:solidFill>
                <a:latin typeface="Arial MT"/>
                <a:cs typeface="Arial MT"/>
              </a:rPr>
              <a:t>as</a:t>
            </a:r>
            <a:r>
              <a:rPr sz="2000" spc="-10" dirty="0">
                <a:solidFill>
                  <a:srgbClr val="231F20"/>
                </a:solidFill>
                <a:latin typeface="Arial MT"/>
                <a:cs typeface="Arial MT"/>
              </a:rPr>
              <a:t> </a:t>
            </a:r>
            <a:r>
              <a:rPr sz="2000" dirty="0">
                <a:solidFill>
                  <a:srgbClr val="231F20"/>
                </a:solidFill>
                <a:latin typeface="Arial MT"/>
                <a:cs typeface="Arial MT"/>
              </a:rPr>
              <a:t>a memory</a:t>
            </a:r>
            <a:r>
              <a:rPr sz="2000" spc="-30" dirty="0">
                <a:solidFill>
                  <a:srgbClr val="231F20"/>
                </a:solidFill>
                <a:latin typeface="Arial MT"/>
                <a:cs typeface="Arial MT"/>
              </a:rPr>
              <a:t> </a:t>
            </a:r>
            <a:r>
              <a:rPr sz="2000" dirty="0">
                <a:solidFill>
                  <a:srgbClr val="231F20"/>
                </a:solidFill>
                <a:latin typeface="Arial MT"/>
                <a:cs typeface="Arial MT"/>
              </a:rPr>
              <a:t>address</a:t>
            </a:r>
            <a:r>
              <a:rPr sz="2000" spc="-50" dirty="0">
                <a:solidFill>
                  <a:srgbClr val="231F20"/>
                </a:solidFill>
                <a:latin typeface="Arial MT"/>
                <a:cs typeface="Arial MT"/>
              </a:rPr>
              <a:t> </a:t>
            </a:r>
            <a:r>
              <a:rPr sz="2000" spc="5" dirty="0">
                <a:solidFill>
                  <a:srgbClr val="231F20"/>
                </a:solidFill>
                <a:latin typeface="Arial MT"/>
                <a:cs typeface="Arial MT"/>
              </a:rPr>
              <a:t>(</a:t>
            </a:r>
            <a:r>
              <a:rPr sz="2000" spc="5" dirty="0">
                <a:solidFill>
                  <a:srgbClr val="006FC0"/>
                </a:solidFill>
                <a:latin typeface="Arial MT"/>
                <a:cs typeface="Arial MT"/>
              </a:rPr>
              <a:t>in </a:t>
            </a:r>
            <a:r>
              <a:rPr sz="2000" spc="-5" dirty="0">
                <a:solidFill>
                  <a:srgbClr val="006FC0"/>
                </a:solidFill>
                <a:latin typeface="Arial MT"/>
                <a:cs typeface="Arial MT"/>
              </a:rPr>
              <a:t>an</a:t>
            </a:r>
            <a:r>
              <a:rPr sz="2000" spc="-15" dirty="0">
                <a:solidFill>
                  <a:srgbClr val="006FC0"/>
                </a:solidFill>
                <a:latin typeface="Arial MT"/>
                <a:cs typeface="Arial MT"/>
              </a:rPr>
              <a:t> </a:t>
            </a:r>
            <a:r>
              <a:rPr sz="2000" spc="-5" dirty="0">
                <a:solidFill>
                  <a:srgbClr val="006FC0"/>
                </a:solidFill>
                <a:latin typeface="Arial MT"/>
                <a:cs typeface="Arial MT"/>
              </a:rPr>
              <a:t>indirect</a:t>
            </a:r>
            <a:r>
              <a:rPr sz="2000" spc="-35" dirty="0">
                <a:solidFill>
                  <a:srgbClr val="006FC0"/>
                </a:solidFill>
                <a:latin typeface="Arial MT"/>
                <a:cs typeface="Arial MT"/>
              </a:rPr>
              <a:t> </a:t>
            </a:r>
            <a:r>
              <a:rPr sz="2000" spc="-5" dirty="0">
                <a:solidFill>
                  <a:srgbClr val="006FC0"/>
                </a:solidFill>
                <a:latin typeface="Arial MT"/>
                <a:cs typeface="Arial MT"/>
              </a:rPr>
              <a:t>load</a:t>
            </a:r>
            <a:r>
              <a:rPr sz="2000" spc="5" dirty="0">
                <a:solidFill>
                  <a:srgbClr val="006FC0"/>
                </a:solidFill>
                <a:latin typeface="Arial MT"/>
                <a:cs typeface="Arial MT"/>
              </a:rPr>
              <a:t> </a:t>
            </a:r>
            <a:r>
              <a:rPr sz="2000" spc="-5" dirty="0">
                <a:solidFill>
                  <a:srgbClr val="006FC0"/>
                </a:solidFill>
                <a:latin typeface="Arial MT"/>
                <a:cs typeface="Arial MT"/>
              </a:rPr>
              <a:t>or </a:t>
            </a:r>
            <a:r>
              <a:rPr sz="2000" spc="-540" dirty="0">
                <a:solidFill>
                  <a:srgbClr val="006FC0"/>
                </a:solidFill>
                <a:latin typeface="Arial MT"/>
                <a:cs typeface="Arial MT"/>
              </a:rPr>
              <a:t> </a:t>
            </a:r>
            <a:r>
              <a:rPr sz="2000" dirty="0">
                <a:solidFill>
                  <a:srgbClr val="006FC0"/>
                </a:solidFill>
                <a:latin typeface="Arial MT"/>
                <a:cs typeface="Arial MT"/>
              </a:rPr>
              <a:t>store, perhaps</a:t>
            </a:r>
            <a:r>
              <a:rPr sz="2000" dirty="0">
                <a:solidFill>
                  <a:srgbClr val="231F20"/>
                </a:solidFill>
                <a:latin typeface="Arial MT"/>
                <a:cs typeface="Arial MT"/>
              </a:rPr>
              <a:t>) </a:t>
            </a:r>
            <a:r>
              <a:rPr sz="2000" spc="-5" dirty="0">
                <a:solidFill>
                  <a:srgbClr val="231F20"/>
                </a:solidFill>
                <a:latin typeface="Arial MT"/>
                <a:cs typeface="Arial MT"/>
              </a:rPr>
              <a:t>is it relocated relative </a:t>
            </a:r>
            <a:r>
              <a:rPr sz="2000" dirty="0">
                <a:solidFill>
                  <a:srgbClr val="231F20"/>
                </a:solidFill>
                <a:latin typeface="Arial MT"/>
                <a:cs typeface="Arial MT"/>
              </a:rPr>
              <a:t>to the base </a:t>
            </a:r>
            <a:r>
              <a:rPr sz="2000" spc="-15" dirty="0">
                <a:solidFill>
                  <a:srgbClr val="231F20"/>
                </a:solidFill>
                <a:latin typeface="Arial MT"/>
                <a:cs typeface="Arial MT"/>
              </a:rPr>
              <a:t>register. </a:t>
            </a:r>
            <a:r>
              <a:rPr sz="2000" b="1" dirty="0">
                <a:solidFill>
                  <a:srgbClr val="FF0000"/>
                </a:solidFill>
                <a:latin typeface="Arial"/>
                <a:cs typeface="Arial"/>
              </a:rPr>
              <a:t>The </a:t>
            </a:r>
            <a:r>
              <a:rPr sz="2000" b="1" spc="5" dirty="0">
                <a:solidFill>
                  <a:srgbClr val="FF0000"/>
                </a:solidFill>
                <a:latin typeface="Arial"/>
                <a:cs typeface="Arial"/>
              </a:rPr>
              <a:t> </a:t>
            </a:r>
            <a:r>
              <a:rPr sz="2000" b="1" dirty="0">
                <a:solidFill>
                  <a:srgbClr val="FF0000"/>
                </a:solidFill>
                <a:latin typeface="Arial"/>
                <a:cs typeface="Arial"/>
              </a:rPr>
              <a:t>MMU</a:t>
            </a:r>
            <a:r>
              <a:rPr sz="2000" b="1" spc="-15" dirty="0">
                <a:solidFill>
                  <a:srgbClr val="FF0000"/>
                </a:solidFill>
                <a:latin typeface="Arial"/>
                <a:cs typeface="Arial"/>
              </a:rPr>
              <a:t> </a:t>
            </a:r>
            <a:r>
              <a:rPr sz="2000" b="1" spc="-5" dirty="0">
                <a:solidFill>
                  <a:srgbClr val="FF0000"/>
                </a:solidFill>
                <a:latin typeface="Arial"/>
                <a:cs typeface="Arial"/>
              </a:rPr>
              <a:t>converts</a:t>
            </a:r>
            <a:r>
              <a:rPr sz="2000" b="1" spc="-10" dirty="0">
                <a:solidFill>
                  <a:srgbClr val="FF0000"/>
                </a:solidFill>
                <a:latin typeface="Arial"/>
                <a:cs typeface="Arial"/>
              </a:rPr>
              <a:t> </a:t>
            </a:r>
            <a:r>
              <a:rPr sz="2000" b="1" spc="-5" dirty="0">
                <a:solidFill>
                  <a:srgbClr val="FF0000"/>
                </a:solidFill>
                <a:latin typeface="Arial"/>
                <a:cs typeface="Arial"/>
              </a:rPr>
              <a:t>logical</a:t>
            </a:r>
            <a:r>
              <a:rPr sz="2000" b="1" spc="-15" dirty="0">
                <a:solidFill>
                  <a:srgbClr val="FF0000"/>
                </a:solidFill>
                <a:latin typeface="Arial"/>
                <a:cs typeface="Arial"/>
              </a:rPr>
              <a:t> </a:t>
            </a:r>
            <a:r>
              <a:rPr sz="2000" b="1" spc="-5" dirty="0">
                <a:solidFill>
                  <a:srgbClr val="FF0000"/>
                </a:solidFill>
                <a:latin typeface="Arial"/>
                <a:cs typeface="Arial"/>
              </a:rPr>
              <a:t>addresses</a:t>
            </a:r>
            <a:r>
              <a:rPr sz="2000" b="1" spc="-30" dirty="0">
                <a:solidFill>
                  <a:srgbClr val="FF0000"/>
                </a:solidFill>
                <a:latin typeface="Arial"/>
                <a:cs typeface="Arial"/>
              </a:rPr>
              <a:t> </a:t>
            </a:r>
            <a:r>
              <a:rPr sz="2000" b="1" dirty="0">
                <a:solidFill>
                  <a:srgbClr val="FF0000"/>
                </a:solidFill>
                <a:latin typeface="Arial"/>
                <a:cs typeface="Arial"/>
              </a:rPr>
              <a:t>into</a:t>
            </a:r>
            <a:r>
              <a:rPr sz="2000" b="1" spc="-15" dirty="0">
                <a:solidFill>
                  <a:srgbClr val="FF0000"/>
                </a:solidFill>
                <a:latin typeface="Arial"/>
                <a:cs typeface="Arial"/>
              </a:rPr>
              <a:t> </a:t>
            </a:r>
            <a:r>
              <a:rPr sz="2000" b="1" spc="-10" dirty="0">
                <a:solidFill>
                  <a:srgbClr val="FF0000"/>
                </a:solidFill>
                <a:latin typeface="Arial"/>
                <a:cs typeface="Arial"/>
              </a:rPr>
              <a:t>physical</a:t>
            </a:r>
            <a:r>
              <a:rPr sz="2000" b="1" spc="15" dirty="0">
                <a:solidFill>
                  <a:srgbClr val="FF0000"/>
                </a:solidFill>
                <a:latin typeface="Arial"/>
                <a:cs typeface="Arial"/>
              </a:rPr>
              <a:t> </a:t>
            </a:r>
            <a:r>
              <a:rPr sz="2000" b="1" spc="-5" dirty="0">
                <a:solidFill>
                  <a:srgbClr val="FF0000"/>
                </a:solidFill>
                <a:latin typeface="Arial"/>
                <a:cs typeface="Arial"/>
              </a:rPr>
              <a:t>addresses.</a:t>
            </a:r>
            <a:endParaRPr sz="2000">
              <a:latin typeface="Arial"/>
              <a:cs typeface="Arial"/>
            </a:endParaRPr>
          </a:p>
          <a:p>
            <a:pPr>
              <a:lnSpc>
                <a:spcPct val="100000"/>
              </a:lnSpc>
              <a:spcBef>
                <a:spcPts val="45"/>
              </a:spcBef>
              <a:buChar char="•"/>
            </a:pPr>
            <a:endParaRPr sz="2050">
              <a:latin typeface="Arial"/>
              <a:cs typeface="Arial"/>
            </a:endParaRPr>
          </a:p>
          <a:p>
            <a:pPr marL="299085" indent="-287020">
              <a:lnSpc>
                <a:spcPct val="100000"/>
              </a:lnSpc>
              <a:spcBef>
                <a:spcPts val="5"/>
              </a:spcBef>
              <a:buChar char="•"/>
              <a:tabLst>
                <a:tab pos="299085" algn="l"/>
                <a:tab pos="299720" algn="l"/>
              </a:tabLst>
            </a:pPr>
            <a:r>
              <a:rPr sz="2000" dirty="0">
                <a:solidFill>
                  <a:srgbClr val="231F20"/>
                </a:solidFill>
                <a:latin typeface="Arial MT"/>
                <a:cs typeface="Arial MT"/>
              </a:rPr>
              <a:t>This</a:t>
            </a:r>
            <a:r>
              <a:rPr sz="2000" spc="-15" dirty="0">
                <a:solidFill>
                  <a:srgbClr val="231F20"/>
                </a:solidFill>
                <a:latin typeface="Arial MT"/>
                <a:cs typeface="Arial MT"/>
              </a:rPr>
              <a:t> </a:t>
            </a:r>
            <a:r>
              <a:rPr sz="2000" dirty="0">
                <a:solidFill>
                  <a:srgbClr val="231F20"/>
                </a:solidFill>
                <a:latin typeface="Arial MT"/>
                <a:cs typeface="Arial MT"/>
              </a:rPr>
              <a:t>form</a:t>
            </a:r>
            <a:r>
              <a:rPr sz="2000" spc="-15" dirty="0">
                <a:solidFill>
                  <a:srgbClr val="231F20"/>
                </a:solidFill>
                <a:latin typeface="Arial MT"/>
                <a:cs typeface="Arial MT"/>
              </a:rPr>
              <a:t> </a:t>
            </a:r>
            <a:r>
              <a:rPr sz="2000" spc="-5" dirty="0">
                <a:solidFill>
                  <a:srgbClr val="231F20"/>
                </a:solidFill>
                <a:latin typeface="Arial MT"/>
                <a:cs typeface="Arial MT"/>
              </a:rPr>
              <a:t>of</a:t>
            </a:r>
            <a:r>
              <a:rPr sz="2000" spc="-15" dirty="0">
                <a:solidFill>
                  <a:srgbClr val="231F20"/>
                </a:solidFill>
                <a:latin typeface="Arial MT"/>
                <a:cs typeface="Arial MT"/>
              </a:rPr>
              <a:t> </a:t>
            </a:r>
            <a:r>
              <a:rPr sz="2000" spc="-5" dirty="0">
                <a:solidFill>
                  <a:srgbClr val="231F20"/>
                </a:solidFill>
                <a:latin typeface="Arial MT"/>
                <a:cs typeface="Arial MT"/>
              </a:rPr>
              <a:t>execution-time</a:t>
            </a:r>
            <a:r>
              <a:rPr sz="2000" spc="-40" dirty="0">
                <a:solidFill>
                  <a:srgbClr val="231F20"/>
                </a:solidFill>
                <a:latin typeface="Arial MT"/>
                <a:cs typeface="Arial MT"/>
              </a:rPr>
              <a:t> </a:t>
            </a:r>
            <a:r>
              <a:rPr sz="2000" spc="-5" dirty="0">
                <a:solidFill>
                  <a:srgbClr val="231F20"/>
                </a:solidFill>
                <a:latin typeface="Arial MT"/>
                <a:cs typeface="Arial MT"/>
              </a:rPr>
              <a:t>binding</a:t>
            </a:r>
            <a:r>
              <a:rPr sz="2000" spc="10" dirty="0">
                <a:solidFill>
                  <a:srgbClr val="231F20"/>
                </a:solidFill>
                <a:latin typeface="Arial MT"/>
                <a:cs typeface="Arial MT"/>
              </a:rPr>
              <a:t> </a:t>
            </a:r>
            <a:r>
              <a:rPr sz="2000" spc="-5" dirty="0">
                <a:solidFill>
                  <a:srgbClr val="231F20"/>
                </a:solidFill>
                <a:latin typeface="Arial MT"/>
                <a:cs typeface="Arial MT"/>
              </a:rPr>
              <a:t>was</a:t>
            </a:r>
            <a:r>
              <a:rPr sz="2000" spc="-20" dirty="0">
                <a:solidFill>
                  <a:srgbClr val="231F20"/>
                </a:solidFill>
                <a:latin typeface="Arial MT"/>
                <a:cs typeface="Arial MT"/>
              </a:rPr>
              <a:t> </a:t>
            </a:r>
            <a:r>
              <a:rPr sz="2000" dirty="0">
                <a:solidFill>
                  <a:srgbClr val="231F20"/>
                </a:solidFill>
                <a:latin typeface="Arial MT"/>
                <a:cs typeface="Arial MT"/>
              </a:rPr>
              <a:t>discussed</a:t>
            </a:r>
            <a:r>
              <a:rPr sz="2000" spc="-35" dirty="0">
                <a:solidFill>
                  <a:srgbClr val="231F20"/>
                </a:solidFill>
                <a:latin typeface="Arial MT"/>
                <a:cs typeface="Arial MT"/>
              </a:rPr>
              <a:t> </a:t>
            </a:r>
            <a:r>
              <a:rPr sz="2000" spc="-5" dirty="0">
                <a:solidFill>
                  <a:srgbClr val="231F20"/>
                </a:solidFill>
                <a:latin typeface="Arial MT"/>
                <a:cs typeface="Arial MT"/>
              </a:rPr>
              <a:t>in</a:t>
            </a:r>
            <a:r>
              <a:rPr sz="2000" dirty="0">
                <a:solidFill>
                  <a:srgbClr val="231F20"/>
                </a:solidFill>
                <a:latin typeface="Arial MT"/>
                <a:cs typeface="Arial MT"/>
              </a:rPr>
              <a:t> Section</a:t>
            </a:r>
            <a:endParaRPr sz="2000">
              <a:latin typeface="Arial MT"/>
              <a:cs typeface="Arial MT"/>
            </a:endParaRPr>
          </a:p>
          <a:p>
            <a:pPr marL="299085" marR="197485">
              <a:lnSpc>
                <a:spcPts val="2340"/>
              </a:lnSpc>
              <a:spcBef>
                <a:spcPts val="125"/>
              </a:spcBef>
            </a:pPr>
            <a:r>
              <a:rPr sz="2000" spc="-5" dirty="0">
                <a:solidFill>
                  <a:srgbClr val="231F20"/>
                </a:solidFill>
                <a:latin typeface="Arial MT"/>
                <a:cs typeface="Arial MT"/>
              </a:rPr>
              <a:t>9.1.2.</a:t>
            </a:r>
            <a:r>
              <a:rPr sz="2000" spc="-75" dirty="0">
                <a:solidFill>
                  <a:srgbClr val="231F20"/>
                </a:solidFill>
                <a:latin typeface="Arial MT"/>
                <a:cs typeface="Arial MT"/>
              </a:rPr>
              <a:t> </a:t>
            </a:r>
            <a:r>
              <a:rPr sz="2000" dirty="0">
                <a:solidFill>
                  <a:srgbClr val="231F20"/>
                </a:solidFill>
                <a:latin typeface="Arial MT"/>
                <a:cs typeface="Arial MT"/>
              </a:rPr>
              <a:t>The </a:t>
            </a:r>
            <a:r>
              <a:rPr sz="2000" spc="-5" dirty="0">
                <a:solidFill>
                  <a:srgbClr val="231F20"/>
                </a:solidFill>
                <a:latin typeface="Arial MT"/>
                <a:cs typeface="Arial MT"/>
              </a:rPr>
              <a:t>final</a:t>
            </a:r>
            <a:r>
              <a:rPr sz="2000" dirty="0">
                <a:solidFill>
                  <a:srgbClr val="231F20"/>
                </a:solidFill>
                <a:latin typeface="Arial MT"/>
                <a:cs typeface="Arial MT"/>
              </a:rPr>
              <a:t> </a:t>
            </a:r>
            <a:r>
              <a:rPr sz="2000" spc="-5" dirty="0">
                <a:solidFill>
                  <a:srgbClr val="231F20"/>
                </a:solidFill>
                <a:latin typeface="Arial MT"/>
                <a:cs typeface="Arial MT"/>
              </a:rPr>
              <a:t>location</a:t>
            </a:r>
            <a:r>
              <a:rPr sz="2000" spc="-15" dirty="0">
                <a:solidFill>
                  <a:srgbClr val="231F20"/>
                </a:solidFill>
                <a:latin typeface="Arial MT"/>
                <a:cs typeface="Arial MT"/>
              </a:rPr>
              <a:t> </a:t>
            </a:r>
            <a:r>
              <a:rPr sz="2000" spc="-5" dirty="0">
                <a:solidFill>
                  <a:srgbClr val="231F20"/>
                </a:solidFill>
                <a:latin typeface="Arial MT"/>
                <a:cs typeface="Arial MT"/>
              </a:rPr>
              <a:t>of</a:t>
            </a:r>
            <a:r>
              <a:rPr sz="2000" spc="-20" dirty="0">
                <a:solidFill>
                  <a:srgbClr val="231F20"/>
                </a:solidFill>
                <a:latin typeface="Arial MT"/>
                <a:cs typeface="Arial MT"/>
              </a:rPr>
              <a:t> </a:t>
            </a:r>
            <a:r>
              <a:rPr sz="2000" dirty="0">
                <a:solidFill>
                  <a:srgbClr val="231F20"/>
                </a:solidFill>
                <a:latin typeface="Arial MT"/>
                <a:cs typeface="Arial MT"/>
              </a:rPr>
              <a:t>a</a:t>
            </a:r>
            <a:r>
              <a:rPr sz="2000" spc="-5" dirty="0">
                <a:solidFill>
                  <a:srgbClr val="231F20"/>
                </a:solidFill>
                <a:latin typeface="Arial MT"/>
                <a:cs typeface="Arial MT"/>
              </a:rPr>
              <a:t> </a:t>
            </a:r>
            <a:r>
              <a:rPr sz="2000" dirty="0">
                <a:solidFill>
                  <a:srgbClr val="231F20"/>
                </a:solidFill>
                <a:latin typeface="Arial MT"/>
                <a:cs typeface="Arial MT"/>
              </a:rPr>
              <a:t>referenced</a:t>
            </a:r>
            <a:r>
              <a:rPr sz="2000" spc="-55" dirty="0">
                <a:solidFill>
                  <a:srgbClr val="231F20"/>
                </a:solidFill>
                <a:latin typeface="Arial MT"/>
                <a:cs typeface="Arial MT"/>
              </a:rPr>
              <a:t> </a:t>
            </a:r>
            <a:r>
              <a:rPr sz="2000" dirty="0">
                <a:solidFill>
                  <a:srgbClr val="231F20"/>
                </a:solidFill>
                <a:latin typeface="Arial MT"/>
                <a:cs typeface="Arial MT"/>
              </a:rPr>
              <a:t>memory</a:t>
            </a:r>
            <a:r>
              <a:rPr sz="2000" spc="-30" dirty="0">
                <a:solidFill>
                  <a:srgbClr val="231F20"/>
                </a:solidFill>
                <a:latin typeface="Arial MT"/>
                <a:cs typeface="Arial MT"/>
              </a:rPr>
              <a:t> </a:t>
            </a:r>
            <a:r>
              <a:rPr sz="2000" dirty="0">
                <a:solidFill>
                  <a:srgbClr val="231F20"/>
                </a:solidFill>
                <a:latin typeface="Arial MT"/>
                <a:cs typeface="Arial MT"/>
              </a:rPr>
              <a:t>address</a:t>
            </a:r>
            <a:r>
              <a:rPr sz="2000" spc="-35" dirty="0">
                <a:solidFill>
                  <a:srgbClr val="231F20"/>
                </a:solidFill>
                <a:latin typeface="Arial MT"/>
                <a:cs typeface="Arial MT"/>
              </a:rPr>
              <a:t> </a:t>
            </a:r>
            <a:r>
              <a:rPr sz="2000" spc="-5" dirty="0">
                <a:solidFill>
                  <a:srgbClr val="231F20"/>
                </a:solidFill>
                <a:latin typeface="Arial MT"/>
                <a:cs typeface="Arial MT"/>
              </a:rPr>
              <a:t>is</a:t>
            </a:r>
            <a:r>
              <a:rPr sz="2000" spc="-15" dirty="0">
                <a:solidFill>
                  <a:srgbClr val="231F20"/>
                </a:solidFill>
                <a:latin typeface="Arial MT"/>
                <a:cs typeface="Arial MT"/>
              </a:rPr>
              <a:t> </a:t>
            </a:r>
            <a:r>
              <a:rPr sz="2000" spc="-5" dirty="0">
                <a:solidFill>
                  <a:srgbClr val="231F20"/>
                </a:solidFill>
                <a:latin typeface="Arial MT"/>
                <a:cs typeface="Arial MT"/>
              </a:rPr>
              <a:t>not </a:t>
            </a:r>
            <a:r>
              <a:rPr sz="2000" spc="-545" dirty="0">
                <a:solidFill>
                  <a:srgbClr val="231F20"/>
                </a:solidFill>
                <a:latin typeface="Arial MT"/>
                <a:cs typeface="Arial MT"/>
              </a:rPr>
              <a:t> </a:t>
            </a:r>
            <a:r>
              <a:rPr sz="2000" spc="-5" dirty="0">
                <a:solidFill>
                  <a:srgbClr val="231F20"/>
                </a:solidFill>
                <a:latin typeface="Arial MT"/>
                <a:cs typeface="Arial MT"/>
              </a:rPr>
              <a:t>determined</a:t>
            </a:r>
            <a:r>
              <a:rPr sz="2000" spc="-45" dirty="0">
                <a:solidFill>
                  <a:srgbClr val="231F20"/>
                </a:solidFill>
                <a:latin typeface="Arial MT"/>
                <a:cs typeface="Arial MT"/>
              </a:rPr>
              <a:t> </a:t>
            </a:r>
            <a:r>
              <a:rPr sz="2000" spc="-5" dirty="0">
                <a:solidFill>
                  <a:srgbClr val="231F20"/>
                </a:solidFill>
                <a:latin typeface="Arial MT"/>
                <a:cs typeface="Arial MT"/>
              </a:rPr>
              <a:t>until</a:t>
            </a:r>
            <a:r>
              <a:rPr sz="2000" spc="-10" dirty="0">
                <a:solidFill>
                  <a:srgbClr val="231F20"/>
                </a:solidFill>
                <a:latin typeface="Arial MT"/>
                <a:cs typeface="Arial MT"/>
              </a:rPr>
              <a:t> </a:t>
            </a:r>
            <a:r>
              <a:rPr sz="2000" dirty="0">
                <a:solidFill>
                  <a:srgbClr val="231F20"/>
                </a:solidFill>
                <a:latin typeface="Arial MT"/>
                <a:cs typeface="Arial MT"/>
              </a:rPr>
              <a:t>the</a:t>
            </a:r>
            <a:r>
              <a:rPr sz="2000" spc="-20" dirty="0">
                <a:solidFill>
                  <a:srgbClr val="231F20"/>
                </a:solidFill>
                <a:latin typeface="Arial MT"/>
                <a:cs typeface="Arial MT"/>
              </a:rPr>
              <a:t> </a:t>
            </a:r>
            <a:r>
              <a:rPr sz="2000" dirty="0">
                <a:solidFill>
                  <a:srgbClr val="231F20"/>
                </a:solidFill>
                <a:latin typeface="Arial MT"/>
                <a:cs typeface="Arial MT"/>
              </a:rPr>
              <a:t>reference</a:t>
            </a:r>
            <a:r>
              <a:rPr sz="2000" spc="-55" dirty="0">
                <a:solidFill>
                  <a:srgbClr val="231F20"/>
                </a:solidFill>
                <a:latin typeface="Arial MT"/>
                <a:cs typeface="Arial MT"/>
              </a:rPr>
              <a:t> </a:t>
            </a:r>
            <a:r>
              <a:rPr sz="2000" spc="-5" dirty="0">
                <a:solidFill>
                  <a:srgbClr val="231F20"/>
                </a:solidFill>
                <a:latin typeface="Arial MT"/>
                <a:cs typeface="Arial MT"/>
              </a:rPr>
              <a:t>is</a:t>
            </a:r>
            <a:r>
              <a:rPr sz="2000" dirty="0">
                <a:solidFill>
                  <a:srgbClr val="231F20"/>
                </a:solidFill>
                <a:latin typeface="Arial MT"/>
                <a:cs typeface="Arial MT"/>
              </a:rPr>
              <a:t> made.</a:t>
            </a:r>
            <a:endParaRPr sz="2000">
              <a:latin typeface="Arial MT"/>
              <a:cs typeface="Arial MT"/>
            </a:endParaRPr>
          </a:p>
        </p:txBody>
      </p:sp>
      <p:pic>
        <p:nvPicPr>
          <p:cNvPr id="5" name="object 5"/>
          <p:cNvPicPr/>
          <p:nvPr/>
        </p:nvPicPr>
        <p:blipFill>
          <a:blip r:embed="rId3" cstate="print"/>
          <a:stretch>
            <a:fillRect/>
          </a:stretch>
        </p:blipFill>
        <p:spPr>
          <a:xfrm>
            <a:off x="544068" y="5603747"/>
            <a:ext cx="6544056" cy="495299"/>
          </a:xfrm>
          <a:prstGeom prst="rect">
            <a:avLst/>
          </a:prstGeom>
        </p:spPr>
      </p:pic>
      <p:sp>
        <p:nvSpPr>
          <p:cNvPr id="6" name="object 6"/>
          <p:cNvSpPr/>
          <p:nvPr/>
        </p:nvSpPr>
        <p:spPr>
          <a:xfrm>
            <a:off x="186905" y="4419091"/>
            <a:ext cx="473709" cy="1125855"/>
          </a:xfrm>
          <a:custGeom>
            <a:avLst/>
            <a:gdLst/>
            <a:ahLst/>
            <a:cxnLst/>
            <a:rect l="l" t="t" r="r" b="b"/>
            <a:pathLst>
              <a:path w="473709" h="1125854">
                <a:moveTo>
                  <a:pt x="473405" y="0"/>
                </a:moveTo>
                <a:lnTo>
                  <a:pt x="473405" y="0"/>
                </a:lnTo>
                <a:lnTo>
                  <a:pt x="473405" y="80644"/>
                </a:lnTo>
                <a:lnTo>
                  <a:pt x="464400" y="98297"/>
                </a:lnTo>
                <a:lnTo>
                  <a:pt x="455396" y="107187"/>
                </a:lnTo>
                <a:lnTo>
                  <a:pt x="455396" y="116204"/>
                </a:lnTo>
                <a:lnTo>
                  <a:pt x="455396" y="133857"/>
                </a:lnTo>
                <a:lnTo>
                  <a:pt x="455396" y="187578"/>
                </a:lnTo>
                <a:lnTo>
                  <a:pt x="446405" y="196468"/>
                </a:lnTo>
                <a:lnTo>
                  <a:pt x="446405" y="384047"/>
                </a:lnTo>
                <a:lnTo>
                  <a:pt x="437400" y="393064"/>
                </a:lnTo>
                <a:lnTo>
                  <a:pt x="437400" y="589279"/>
                </a:lnTo>
                <a:lnTo>
                  <a:pt x="428764" y="607313"/>
                </a:lnTo>
                <a:lnTo>
                  <a:pt x="428764" y="785875"/>
                </a:lnTo>
                <a:lnTo>
                  <a:pt x="428764" y="794892"/>
                </a:lnTo>
              </a:path>
              <a:path w="473709" h="1125854">
                <a:moveTo>
                  <a:pt x="437400" y="366140"/>
                </a:moveTo>
                <a:lnTo>
                  <a:pt x="428764" y="366140"/>
                </a:lnTo>
                <a:lnTo>
                  <a:pt x="383755" y="357504"/>
                </a:lnTo>
                <a:lnTo>
                  <a:pt x="357124" y="348487"/>
                </a:lnTo>
                <a:lnTo>
                  <a:pt x="339115" y="339470"/>
                </a:lnTo>
                <a:lnTo>
                  <a:pt x="303479" y="330453"/>
                </a:lnTo>
                <a:lnTo>
                  <a:pt x="98285" y="330453"/>
                </a:lnTo>
                <a:lnTo>
                  <a:pt x="62636" y="348487"/>
                </a:lnTo>
                <a:lnTo>
                  <a:pt x="44640" y="357504"/>
                </a:lnTo>
                <a:lnTo>
                  <a:pt x="35636" y="366140"/>
                </a:lnTo>
                <a:lnTo>
                  <a:pt x="26644" y="375030"/>
                </a:lnTo>
                <a:lnTo>
                  <a:pt x="17995" y="384047"/>
                </a:lnTo>
                <a:lnTo>
                  <a:pt x="17995" y="402081"/>
                </a:lnTo>
                <a:lnTo>
                  <a:pt x="0" y="437768"/>
                </a:lnTo>
                <a:lnTo>
                  <a:pt x="0" y="464311"/>
                </a:lnTo>
                <a:lnTo>
                  <a:pt x="0" y="499998"/>
                </a:lnTo>
                <a:lnTo>
                  <a:pt x="0" y="535939"/>
                </a:lnTo>
                <a:lnTo>
                  <a:pt x="0" y="571626"/>
                </a:lnTo>
                <a:lnTo>
                  <a:pt x="9004" y="616330"/>
                </a:lnTo>
                <a:lnTo>
                  <a:pt x="17995" y="625220"/>
                </a:lnTo>
                <a:lnTo>
                  <a:pt x="53644" y="678560"/>
                </a:lnTo>
                <a:lnTo>
                  <a:pt x="71285" y="705611"/>
                </a:lnTo>
                <a:lnTo>
                  <a:pt x="89280" y="723264"/>
                </a:lnTo>
                <a:lnTo>
                  <a:pt x="98285" y="732154"/>
                </a:lnTo>
                <a:lnTo>
                  <a:pt x="115925" y="759205"/>
                </a:lnTo>
                <a:lnTo>
                  <a:pt x="133921" y="776858"/>
                </a:lnTo>
                <a:lnTo>
                  <a:pt x="142925" y="794892"/>
                </a:lnTo>
                <a:lnTo>
                  <a:pt x="151917" y="803782"/>
                </a:lnTo>
                <a:lnTo>
                  <a:pt x="160566" y="830452"/>
                </a:lnTo>
                <a:lnTo>
                  <a:pt x="187566" y="857503"/>
                </a:lnTo>
                <a:lnTo>
                  <a:pt x="205193" y="884173"/>
                </a:lnTo>
                <a:lnTo>
                  <a:pt x="223202" y="910716"/>
                </a:lnTo>
                <a:lnTo>
                  <a:pt x="232194" y="928750"/>
                </a:lnTo>
                <a:lnTo>
                  <a:pt x="241198" y="937767"/>
                </a:lnTo>
                <a:lnTo>
                  <a:pt x="241198" y="946784"/>
                </a:lnTo>
                <a:lnTo>
                  <a:pt x="249834" y="964437"/>
                </a:lnTo>
                <a:lnTo>
                  <a:pt x="267843" y="991361"/>
                </a:lnTo>
                <a:lnTo>
                  <a:pt x="276834" y="1018031"/>
                </a:lnTo>
                <a:lnTo>
                  <a:pt x="285838" y="1027048"/>
                </a:lnTo>
                <a:lnTo>
                  <a:pt x="285838" y="1036065"/>
                </a:lnTo>
                <a:lnTo>
                  <a:pt x="285838" y="1053718"/>
                </a:lnTo>
                <a:lnTo>
                  <a:pt x="294474" y="1062735"/>
                </a:lnTo>
                <a:lnTo>
                  <a:pt x="294474" y="1071625"/>
                </a:lnTo>
                <a:lnTo>
                  <a:pt x="294474" y="1080642"/>
                </a:lnTo>
                <a:lnTo>
                  <a:pt x="303479" y="1089278"/>
                </a:lnTo>
                <a:lnTo>
                  <a:pt x="312483" y="1098295"/>
                </a:lnTo>
                <a:lnTo>
                  <a:pt x="321475" y="1107312"/>
                </a:lnTo>
                <a:lnTo>
                  <a:pt x="330479" y="1116329"/>
                </a:lnTo>
                <a:lnTo>
                  <a:pt x="339115" y="1116329"/>
                </a:lnTo>
                <a:lnTo>
                  <a:pt x="357124" y="1089278"/>
                </a:lnTo>
                <a:lnTo>
                  <a:pt x="383755" y="1044701"/>
                </a:lnTo>
                <a:lnTo>
                  <a:pt x="383755" y="1018031"/>
                </a:lnTo>
                <a:lnTo>
                  <a:pt x="401764" y="999997"/>
                </a:lnTo>
                <a:lnTo>
                  <a:pt x="410756" y="982344"/>
                </a:lnTo>
                <a:lnTo>
                  <a:pt x="410756" y="973454"/>
                </a:lnTo>
              </a:path>
              <a:path w="473709" h="1125854">
                <a:moveTo>
                  <a:pt x="339115" y="1107312"/>
                </a:moveTo>
                <a:lnTo>
                  <a:pt x="330479" y="1116329"/>
                </a:lnTo>
                <a:lnTo>
                  <a:pt x="321475" y="1116329"/>
                </a:lnTo>
                <a:lnTo>
                  <a:pt x="303479" y="1116329"/>
                </a:lnTo>
                <a:lnTo>
                  <a:pt x="98285" y="1116329"/>
                </a:lnTo>
                <a:lnTo>
                  <a:pt x="89280" y="1125346"/>
                </a:lnTo>
              </a:path>
            </a:pathLst>
          </a:custGeom>
          <a:ln w="19051">
            <a:solidFill>
              <a:srgbClr val="FF0000"/>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38077" y="665660"/>
            <a:ext cx="4758110" cy="3351024"/>
          </a:xfrm>
          <a:prstGeom prst="rect">
            <a:avLst/>
          </a:prstGeom>
        </p:spPr>
      </p:pic>
      <p:sp>
        <p:nvSpPr>
          <p:cNvPr id="3" name="object 3"/>
          <p:cNvSpPr txBox="1">
            <a:spLocks noGrp="1"/>
          </p:cNvSpPr>
          <p:nvPr>
            <p:ph type="title"/>
          </p:nvPr>
        </p:nvSpPr>
        <p:spPr>
          <a:xfrm>
            <a:off x="455777" y="294894"/>
            <a:ext cx="5387975" cy="696595"/>
          </a:xfrm>
          <a:prstGeom prst="rect">
            <a:avLst/>
          </a:prstGeom>
        </p:spPr>
        <p:txBody>
          <a:bodyPr vert="horz" wrap="square" lIns="0" tIns="12700" rIns="0" bIns="0" rtlCol="0">
            <a:spAutoFit/>
          </a:bodyPr>
          <a:lstStyle/>
          <a:p>
            <a:pPr marL="12700">
              <a:lnSpc>
                <a:spcPct val="100000"/>
              </a:lnSpc>
              <a:spcBef>
                <a:spcPts val="100"/>
              </a:spcBef>
            </a:pPr>
            <a:r>
              <a:rPr sz="4400" b="0" spc="-20" dirty="0">
                <a:solidFill>
                  <a:srgbClr val="000000"/>
                </a:solidFill>
                <a:latin typeface="Calibri Light"/>
                <a:cs typeface="Calibri Light"/>
              </a:rPr>
              <a:t>Relocation</a:t>
            </a:r>
            <a:r>
              <a:rPr sz="4400" b="0" spc="15" dirty="0">
                <a:solidFill>
                  <a:srgbClr val="000000"/>
                </a:solidFill>
                <a:latin typeface="Calibri Light"/>
                <a:cs typeface="Calibri Light"/>
              </a:rPr>
              <a:t> </a:t>
            </a:r>
            <a:r>
              <a:rPr sz="4400" b="0" spc="-5" dirty="0">
                <a:solidFill>
                  <a:srgbClr val="000000"/>
                </a:solidFill>
                <a:latin typeface="Calibri Light"/>
                <a:cs typeface="Calibri Light"/>
              </a:rPr>
              <a:t>of</a:t>
            </a:r>
            <a:r>
              <a:rPr sz="4400" b="0" spc="-35" dirty="0">
                <a:solidFill>
                  <a:srgbClr val="000000"/>
                </a:solidFill>
                <a:latin typeface="Calibri Light"/>
                <a:cs typeface="Calibri Light"/>
              </a:rPr>
              <a:t> </a:t>
            </a:r>
            <a:r>
              <a:rPr sz="4400" b="0" spc="-5" dirty="0">
                <a:solidFill>
                  <a:srgbClr val="000000"/>
                </a:solidFill>
                <a:latin typeface="Calibri Light"/>
                <a:cs typeface="Calibri Light"/>
              </a:rPr>
              <a:t>Addresses</a:t>
            </a:r>
            <a:endParaRPr sz="4400">
              <a:latin typeface="Calibri Light"/>
              <a:cs typeface="Calibri Light"/>
            </a:endParaRPr>
          </a:p>
        </p:txBody>
      </p:sp>
      <p:sp>
        <p:nvSpPr>
          <p:cNvPr id="4" name="object 4"/>
          <p:cNvSpPr txBox="1"/>
          <p:nvPr/>
        </p:nvSpPr>
        <p:spPr>
          <a:xfrm>
            <a:off x="455777" y="3056001"/>
            <a:ext cx="6652895" cy="2954020"/>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2000" dirty="0">
                <a:solidFill>
                  <a:srgbClr val="231F20"/>
                </a:solidFill>
                <a:latin typeface="Arial MT"/>
                <a:cs typeface="Arial MT"/>
              </a:rPr>
              <a:t>The</a:t>
            </a:r>
            <a:r>
              <a:rPr sz="2000" spc="-15" dirty="0">
                <a:solidFill>
                  <a:srgbClr val="231F20"/>
                </a:solidFill>
                <a:latin typeface="Arial MT"/>
                <a:cs typeface="Arial MT"/>
              </a:rPr>
              <a:t> </a:t>
            </a:r>
            <a:r>
              <a:rPr sz="2000" dirty="0">
                <a:solidFill>
                  <a:srgbClr val="231F20"/>
                </a:solidFill>
                <a:latin typeface="Arial MT"/>
                <a:cs typeface="Arial MT"/>
              </a:rPr>
              <a:t>base</a:t>
            </a:r>
            <a:r>
              <a:rPr sz="2000" spc="-20" dirty="0">
                <a:solidFill>
                  <a:srgbClr val="231F20"/>
                </a:solidFill>
                <a:latin typeface="Arial MT"/>
                <a:cs typeface="Arial MT"/>
              </a:rPr>
              <a:t> </a:t>
            </a:r>
            <a:r>
              <a:rPr sz="2000" dirty="0">
                <a:solidFill>
                  <a:srgbClr val="231F20"/>
                </a:solidFill>
                <a:latin typeface="Arial MT"/>
                <a:cs typeface="Arial MT"/>
              </a:rPr>
              <a:t>register</a:t>
            </a:r>
            <a:r>
              <a:rPr sz="2000" spc="-40" dirty="0">
                <a:solidFill>
                  <a:srgbClr val="231F20"/>
                </a:solidFill>
                <a:latin typeface="Arial MT"/>
                <a:cs typeface="Arial MT"/>
              </a:rPr>
              <a:t> </a:t>
            </a:r>
            <a:r>
              <a:rPr sz="2000" spc="-5" dirty="0">
                <a:solidFill>
                  <a:srgbClr val="231F20"/>
                </a:solidFill>
                <a:latin typeface="Arial MT"/>
                <a:cs typeface="Arial MT"/>
              </a:rPr>
              <a:t>is</a:t>
            </a:r>
            <a:r>
              <a:rPr sz="2000" spc="-15" dirty="0">
                <a:solidFill>
                  <a:srgbClr val="231F20"/>
                </a:solidFill>
                <a:latin typeface="Arial MT"/>
                <a:cs typeface="Arial MT"/>
              </a:rPr>
              <a:t> </a:t>
            </a:r>
            <a:r>
              <a:rPr sz="2000" spc="-5" dirty="0">
                <a:solidFill>
                  <a:srgbClr val="231F20"/>
                </a:solidFill>
                <a:latin typeface="Arial MT"/>
                <a:cs typeface="Arial MT"/>
              </a:rPr>
              <a:t>now</a:t>
            </a:r>
            <a:r>
              <a:rPr sz="2000" spc="-15" dirty="0">
                <a:solidFill>
                  <a:srgbClr val="231F20"/>
                </a:solidFill>
                <a:latin typeface="Arial MT"/>
                <a:cs typeface="Arial MT"/>
              </a:rPr>
              <a:t> </a:t>
            </a:r>
            <a:r>
              <a:rPr sz="2000" dirty="0">
                <a:solidFill>
                  <a:srgbClr val="231F20"/>
                </a:solidFill>
                <a:latin typeface="Arial MT"/>
                <a:cs typeface="Arial MT"/>
              </a:rPr>
              <a:t>called a</a:t>
            </a:r>
            <a:r>
              <a:rPr sz="2000" spc="-5" dirty="0">
                <a:solidFill>
                  <a:srgbClr val="231F20"/>
                </a:solidFill>
                <a:latin typeface="Arial MT"/>
                <a:cs typeface="Arial MT"/>
              </a:rPr>
              <a:t> </a:t>
            </a:r>
            <a:r>
              <a:rPr sz="2000" b="1" spc="-5" dirty="0">
                <a:solidFill>
                  <a:srgbClr val="00ACED"/>
                </a:solidFill>
                <a:latin typeface="Arial"/>
                <a:cs typeface="Arial"/>
              </a:rPr>
              <a:t>relocation</a:t>
            </a:r>
            <a:r>
              <a:rPr sz="2000" b="1" spc="-30" dirty="0">
                <a:solidFill>
                  <a:srgbClr val="00ACED"/>
                </a:solidFill>
                <a:latin typeface="Arial"/>
                <a:cs typeface="Arial"/>
              </a:rPr>
              <a:t> </a:t>
            </a:r>
            <a:r>
              <a:rPr sz="2000" b="1" spc="-5" dirty="0">
                <a:solidFill>
                  <a:srgbClr val="00ACED"/>
                </a:solidFill>
                <a:latin typeface="Arial"/>
                <a:cs typeface="Arial"/>
              </a:rPr>
              <a:t>register</a:t>
            </a:r>
            <a:r>
              <a:rPr sz="2000" spc="-5" dirty="0">
                <a:solidFill>
                  <a:srgbClr val="231F20"/>
                </a:solidFill>
                <a:latin typeface="Arial MT"/>
                <a:cs typeface="Arial MT"/>
              </a:rPr>
              <a:t>.</a:t>
            </a:r>
            <a:endParaRPr sz="2000">
              <a:latin typeface="Arial MT"/>
              <a:cs typeface="Arial MT"/>
            </a:endParaRPr>
          </a:p>
          <a:p>
            <a:pPr>
              <a:lnSpc>
                <a:spcPct val="100000"/>
              </a:lnSpc>
              <a:spcBef>
                <a:spcPts val="40"/>
              </a:spcBef>
              <a:buChar char="•"/>
            </a:pPr>
            <a:endParaRPr sz="2050">
              <a:latin typeface="Arial MT"/>
              <a:cs typeface="Arial MT"/>
            </a:endParaRPr>
          </a:p>
          <a:p>
            <a:pPr marL="299085" marR="5080" indent="-287020" algn="just">
              <a:lnSpc>
                <a:spcPct val="100000"/>
              </a:lnSpc>
              <a:spcBef>
                <a:spcPts val="5"/>
              </a:spcBef>
              <a:buFont typeface="Arial MT"/>
              <a:buChar char="•"/>
              <a:tabLst>
                <a:tab pos="299720" algn="l"/>
              </a:tabLst>
            </a:pPr>
            <a:r>
              <a:rPr sz="2000" b="1" dirty="0">
                <a:solidFill>
                  <a:srgbClr val="FF0000"/>
                </a:solidFill>
                <a:latin typeface="Arial"/>
                <a:cs typeface="Arial"/>
              </a:rPr>
              <a:t>The </a:t>
            </a:r>
            <a:r>
              <a:rPr sz="2000" b="1" spc="-10" dirty="0">
                <a:solidFill>
                  <a:srgbClr val="FF0000"/>
                </a:solidFill>
                <a:latin typeface="Arial"/>
                <a:cs typeface="Arial"/>
              </a:rPr>
              <a:t>value </a:t>
            </a:r>
            <a:r>
              <a:rPr sz="2000" b="1" dirty="0">
                <a:solidFill>
                  <a:srgbClr val="FF0000"/>
                </a:solidFill>
                <a:latin typeface="Arial"/>
                <a:cs typeface="Arial"/>
              </a:rPr>
              <a:t>in the </a:t>
            </a:r>
            <a:r>
              <a:rPr sz="2000" b="1" spc="-5" dirty="0">
                <a:solidFill>
                  <a:srgbClr val="FF0000"/>
                </a:solidFill>
                <a:latin typeface="Arial"/>
                <a:cs typeface="Arial"/>
              </a:rPr>
              <a:t>relocation register </a:t>
            </a:r>
            <a:r>
              <a:rPr sz="2000" b="1" dirty="0">
                <a:solidFill>
                  <a:srgbClr val="FF0000"/>
                </a:solidFill>
                <a:latin typeface="Arial"/>
                <a:cs typeface="Arial"/>
              </a:rPr>
              <a:t>is </a:t>
            </a:r>
            <a:r>
              <a:rPr sz="2000" b="1" spc="-5" dirty="0">
                <a:solidFill>
                  <a:srgbClr val="FF0000"/>
                </a:solidFill>
                <a:latin typeface="Arial"/>
                <a:cs typeface="Arial"/>
              </a:rPr>
              <a:t>added </a:t>
            </a:r>
            <a:r>
              <a:rPr sz="2000" b="1" dirty="0">
                <a:solidFill>
                  <a:srgbClr val="FF0000"/>
                </a:solidFill>
                <a:latin typeface="Arial"/>
                <a:cs typeface="Arial"/>
              </a:rPr>
              <a:t>to </a:t>
            </a:r>
            <a:r>
              <a:rPr sz="2000" b="1" spc="-10" dirty="0">
                <a:solidFill>
                  <a:srgbClr val="FF0000"/>
                </a:solidFill>
                <a:latin typeface="Arial"/>
                <a:cs typeface="Arial"/>
              </a:rPr>
              <a:t>every </a:t>
            </a:r>
            <a:r>
              <a:rPr sz="2000" b="1" spc="-545" dirty="0">
                <a:solidFill>
                  <a:srgbClr val="FF0000"/>
                </a:solidFill>
                <a:latin typeface="Arial"/>
                <a:cs typeface="Arial"/>
              </a:rPr>
              <a:t> </a:t>
            </a:r>
            <a:r>
              <a:rPr sz="2000" b="1" spc="-5" dirty="0">
                <a:solidFill>
                  <a:srgbClr val="FF0000"/>
                </a:solidFill>
                <a:latin typeface="Arial"/>
                <a:cs typeface="Arial"/>
              </a:rPr>
              <a:t>address </a:t>
            </a:r>
            <a:r>
              <a:rPr sz="2000" b="1" dirty="0">
                <a:solidFill>
                  <a:srgbClr val="FF0000"/>
                </a:solidFill>
                <a:latin typeface="Arial"/>
                <a:cs typeface="Arial"/>
              </a:rPr>
              <a:t>generated by a user process </a:t>
            </a:r>
            <a:r>
              <a:rPr sz="2000" b="1" spc="-5" dirty="0">
                <a:solidFill>
                  <a:srgbClr val="FF0000"/>
                </a:solidFill>
                <a:latin typeface="Arial"/>
                <a:cs typeface="Arial"/>
              </a:rPr>
              <a:t>at </a:t>
            </a:r>
            <a:r>
              <a:rPr sz="2000" b="1" dirty="0">
                <a:solidFill>
                  <a:srgbClr val="FF0000"/>
                </a:solidFill>
                <a:latin typeface="Arial"/>
                <a:cs typeface="Arial"/>
              </a:rPr>
              <a:t>the time the </a:t>
            </a:r>
            <a:r>
              <a:rPr sz="2000" b="1" spc="-545" dirty="0">
                <a:solidFill>
                  <a:srgbClr val="FF0000"/>
                </a:solidFill>
                <a:latin typeface="Arial"/>
                <a:cs typeface="Arial"/>
              </a:rPr>
              <a:t> </a:t>
            </a:r>
            <a:r>
              <a:rPr sz="2000" b="1" spc="-5" dirty="0">
                <a:solidFill>
                  <a:srgbClr val="FF0000"/>
                </a:solidFill>
                <a:latin typeface="Arial"/>
                <a:cs typeface="Arial"/>
              </a:rPr>
              <a:t>address</a:t>
            </a:r>
            <a:r>
              <a:rPr sz="2000" b="1" spc="-30" dirty="0">
                <a:solidFill>
                  <a:srgbClr val="FF0000"/>
                </a:solidFill>
                <a:latin typeface="Arial"/>
                <a:cs typeface="Arial"/>
              </a:rPr>
              <a:t> </a:t>
            </a:r>
            <a:r>
              <a:rPr sz="2000" b="1" dirty="0">
                <a:solidFill>
                  <a:srgbClr val="FF0000"/>
                </a:solidFill>
                <a:latin typeface="Arial"/>
                <a:cs typeface="Arial"/>
              </a:rPr>
              <a:t>is</a:t>
            </a:r>
            <a:r>
              <a:rPr sz="2000" b="1" spc="-10" dirty="0">
                <a:solidFill>
                  <a:srgbClr val="FF0000"/>
                </a:solidFill>
                <a:latin typeface="Arial"/>
                <a:cs typeface="Arial"/>
              </a:rPr>
              <a:t> </a:t>
            </a:r>
            <a:r>
              <a:rPr sz="2000" b="1" spc="-5" dirty="0">
                <a:solidFill>
                  <a:srgbClr val="FF0000"/>
                </a:solidFill>
                <a:latin typeface="Arial"/>
                <a:cs typeface="Arial"/>
              </a:rPr>
              <a:t>sent</a:t>
            </a:r>
            <a:r>
              <a:rPr sz="2000" b="1" spc="-25" dirty="0">
                <a:solidFill>
                  <a:srgbClr val="FF0000"/>
                </a:solidFill>
                <a:latin typeface="Arial"/>
                <a:cs typeface="Arial"/>
              </a:rPr>
              <a:t> </a:t>
            </a:r>
            <a:r>
              <a:rPr sz="2000" b="1" dirty="0">
                <a:solidFill>
                  <a:srgbClr val="FF0000"/>
                </a:solidFill>
                <a:latin typeface="Arial"/>
                <a:cs typeface="Arial"/>
              </a:rPr>
              <a:t>to</a:t>
            </a:r>
            <a:r>
              <a:rPr sz="2000" b="1" spc="-15" dirty="0">
                <a:solidFill>
                  <a:srgbClr val="FF0000"/>
                </a:solidFill>
                <a:latin typeface="Arial"/>
                <a:cs typeface="Arial"/>
              </a:rPr>
              <a:t> </a:t>
            </a:r>
            <a:r>
              <a:rPr sz="2000" b="1" spc="-5" dirty="0">
                <a:solidFill>
                  <a:srgbClr val="FF0000"/>
                </a:solidFill>
                <a:latin typeface="Arial"/>
                <a:cs typeface="Arial"/>
              </a:rPr>
              <a:t>memory</a:t>
            </a:r>
            <a:r>
              <a:rPr sz="2000" b="1" spc="-10" dirty="0">
                <a:solidFill>
                  <a:srgbClr val="FF0000"/>
                </a:solidFill>
                <a:latin typeface="Arial"/>
                <a:cs typeface="Arial"/>
              </a:rPr>
              <a:t> </a:t>
            </a:r>
            <a:r>
              <a:rPr sz="2000" dirty="0">
                <a:solidFill>
                  <a:srgbClr val="231F20"/>
                </a:solidFill>
                <a:latin typeface="Arial MT"/>
                <a:cs typeface="Arial MT"/>
              </a:rPr>
              <a:t>(see</a:t>
            </a:r>
            <a:r>
              <a:rPr sz="2000" spc="-30" dirty="0">
                <a:solidFill>
                  <a:srgbClr val="231F20"/>
                </a:solidFill>
                <a:latin typeface="Arial MT"/>
                <a:cs typeface="Arial MT"/>
              </a:rPr>
              <a:t> </a:t>
            </a:r>
            <a:r>
              <a:rPr sz="2000" dirty="0">
                <a:solidFill>
                  <a:srgbClr val="231F20"/>
                </a:solidFill>
                <a:latin typeface="Arial MT"/>
                <a:cs typeface="Arial MT"/>
              </a:rPr>
              <a:t>Figure</a:t>
            </a:r>
            <a:r>
              <a:rPr sz="2000" spc="-20" dirty="0">
                <a:solidFill>
                  <a:srgbClr val="231F20"/>
                </a:solidFill>
                <a:latin typeface="Arial MT"/>
                <a:cs typeface="Arial MT"/>
              </a:rPr>
              <a:t> </a:t>
            </a:r>
            <a:r>
              <a:rPr sz="2000" spc="-5" dirty="0">
                <a:solidFill>
                  <a:srgbClr val="231F20"/>
                </a:solidFill>
                <a:latin typeface="Arial MT"/>
                <a:cs typeface="Arial MT"/>
              </a:rPr>
              <a:t>9.5).</a:t>
            </a:r>
            <a:endParaRPr sz="2000">
              <a:latin typeface="Arial MT"/>
              <a:cs typeface="Arial MT"/>
            </a:endParaRPr>
          </a:p>
          <a:p>
            <a:pPr>
              <a:lnSpc>
                <a:spcPct val="100000"/>
              </a:lnSpc>
              <a:spcBef>
                <a:spcPts val="50"/>
              </a:spcBef>
              <a:buChar char="•"/>
            </a:pPr>
            <a:endParaRPr sz="2050">
              <a:latin typeface="Arial MT"/>
              <a:cs typeface="Arial MT"/>
            </a:endParaRPr>
          </a:p>
          <a:p>
            <a:pPr marL="756285" marR="146685" lvl="1" indent="-287020">
              <a:lnSpc>
                <a:spcPct val="100000"/>
              </a:lnSpc>
              <a:buChar char="•"/>
              <a:tabLst>
                <a:tab pos="756285" algn="l"/>
                <a:tab pos="756920" algn="l"/>
              </a:tabLst>
            </a:pPr>
            <a:r>
              <a:rPr sz="1800" dirty="0">
                <a:solidFill>
                  <a:srgbClr val="231F20"/>
                </a:solidFill>
                <a:latin typeface="Arial MT"/>
                <a:cs typeface="Arial MT"/>
              </a:rPr>
              <a:t>For</a:t>
            </a:r>
            <a:r>
              <a:rPr sz="1800" spc="-5" dirty="0">
                <a:solidFill>
                  <a:srgbClr val="231F20"/>
                </a:solidFill>
                <a:latin typeface="Arial MT"/>
                <a:cs typeface="Arial MT"/>
              </a:rPr>
              <a:t> </a:t>
            </a:r>
            <a:r>
              <a:rPr sz="1800" spc="-10" dirty="0">
                <a:solidFill>
                  <a:srgbClr val="231F20"/>
                </a:solidFill>
                <a:latin typeface="Arial MT"/>
                <a:cs typeface="Arial MT"/>
              </a:rPr>
              <a:t>example,</a:t>
            </a:r>
            <a:r>
              <a:rPr sz="1800" spc="25" dirty="0">
                <a:solidFill>
                  <a:srgbClr val="231F20"/>
                </a:solidFill>
                <a:latin typeface="Arial MT"/>
                <a:cs typeface="Arial MT"/>
              </a:rPr>
              <a:t> </a:t>
            </a:r>
            <a:r>
              <a:rPr sz="1800" spc="-5" dirty="0">
                <a:solidFill>
                  <a:srgbClr val="231F20"/>
                </a:solidFill>
                <a:latin typeface="Arial MT"/>
                <a:cs typeface="Arial MT"/>
              </a:rPr>
              <a:t>if</a:t>
            </a:r>
            <a:r>
              <a:rPr sz="1800" spc="-10" dirty="0">
                <a:solidFill>
                  <a:srgbClr val="231F20"/>
                </a:solidFill>
                <a:latin typeface="Arial MT"/>
                <a:cs typeface="Arial MT"/>
              </a:rPr>
              <a:t> </a:t>
            </a:r>
            <a:r>
              <a:rPr sz="1800" dirty="0">
                <a:solidFill>
                  <a:srgbClr val="231F20"/>
                </a:solidFill>
                <a:latin typeface="Arial MT"/>
                <a:cs typeface="Arial MT"/>
              </a:rPr>
              <a:t>the</a:t>
            </a:r>
            <a:r>
              <a:rPr sz="1800" spc="-5" dirty="0">
                <a:solidFill>
                  <a:srgbClr val="231F20"/>
                </a:solidFill>
                <a:latin typeface="Arial MT"/>
                <a:cs typeface="Arial MT"/>
              </a:rPr>
              <a:t> base</a:t>
            </a:r>
            <a:r>
              <a:rPr sz="1800" dirty="0">
                <a:solidFill>
                  <a:srgbClr val="231F20"/>
                </a:solidFill>
                <a:latin typeface="Arial MT"/>
                <a:cs typeface="Arial MT"/>
              </a:rPr>
              <a:t> </a:t>
            </a:r>
            <a:r>
              <a:rPr sz="1800" spc="-5" dirty="0">
                <a:solidFill>
                  <a:srgbClr val="231F20"/>
                </a:solidFill>
                <a:latin typeface="Arial MT"/>
                <a:cs typeface="Arial MT"/>
              </a:rPr>
              <a:t>is at </a:t>
            </a:r>
            <a:r>
              <a:rPr sz="1800" spc="-10" dirty="0">
                <a:solidFill>
                  <a:srgbClr val="231F20"/>
                </a:solidFill>
                <a:latin typeface="Arial MT"/>
                <a:cs typeface="Arial MT"/>
              </a:rPr>
              <a:t>14000,</a:t>
            </a:r>
            <a:r>
              <a:rPr sz="1800" spc="10" dirty="0">
                <a:solidFill>
                  <a:srgbClr val="231F20"/>
                </a:solidFill>
                <a:latin typeface="Arial MT"/>
                <a:cs typeface="Arial MT"/>
              </a:rPr>
              <a:t> </a:t>
            </a:r>
            <a:r>
              <a:rPr sz="1800" spc="-5" dirty="0">
                <a:solidFill>
                  <a:srgbClr val="231F20"/>
                </a:solidFill>
                <a:latin typeface="Arial MT"/>
                <a:cs typeface="Arial MT"/>
              </a:rPr>
              <a:t>then</a:t>
            </a:r>
            <a:r>
              <a:rPr sz="1800" spc="-10" dirty="0">
                <a:solidFill>
                  <a:srgbClr val="231F20"/>
                </a:solidFill>
                <a:latin typeface="Arial MT"/>
                <a:cs typeface="Arial MT"/>
              </a:rPr>
              <a:t> </a:t>
            </a:r>
            <a:r>
              <a:rPr sz="1800" spc="-5" dirty="0">
                <a:solidFill>
                  <a:srgbClr val="231F20"/>
                </a:solidFill>
                <a:latin typeface="Arial MT"/>
                <a:cs typeface="Arial MT"/>
              </a:rPr>
              <a:t>an attempt</a:t>
            </a:r>
            <a:r>
              <a:rPr sz="1800" spc="5" dirty="0">
                <a:solidFill>
                  <a:srgbClr val="231F20"/>
                </a:solidFill>
                <a:latin typeface="Arial MT"/>
                <a:cs typeface="Arial MT"/>
              </a:rPr>
              <a:t> </a:t>
            </a:r>
            <a:r>
              <a:rPr sz="1800" spc="-5" dirty="0">
                <a:solidFill>
                  <a:srgbClr val="231F20"/>
                </a:solidFill>
                <a:latin typeface="Arial MT"/>
                <a:cs typeface="Arial MT"/>
              </a:rPr>
              <a:t>by </a:t>
            </a:r>
            <a:r>
              <a:rPr sz="1800" dirty="0">
                <a:solidFill>
                  <a:srgbClr val="231F20"/>
                </a:solidFill>
                <a:latin typeface="Arial MT"/>
                <a:cs typeface="Arial MT"/>
              </a:rPr>
              <a:t> the</a:t>
            </a:r>
            <a:r>
              <a:rPr sz="1800" spc="-10" dirty="0">
                <a:solidFill>
                  <a:srgbClr val="231F20"/>
                </a:solidFill>
                <a:latin typeface="Arial MT"/>
                <a:cs typeface="Arial MT"/>
              </a:rPr>
              <a:t> </a:t>
            </a:r>
            <a:r>
              <a:rPr sz="1800" spc="-5" dirty="0">
                <a:solidFill>
                  <a:srgbClr val="231F20"/>
                </a:solidFill>
                <a:latin typeface="Arial MT"/>
                <a:cs typeface="Arial MT"/>
              </a:rPr>
              <a:t>user</a:t>
            </a:r>
            <a:r>
              <a:rPr sz="1800" dirty="0">
                <a:solidFill>
                  <a:srgbClr val="231F20"/>
                </a:solidFill>
                <a:latin typeface="Arial MT"/>
                <a:cs typeface="Arial MT"/>
              </a:rPr>
              <a:t> to</a:t>
            </a:r>
            <a:r>
              <a:rPr sz="1800" spc="-5" dirty="0">
                <a:solidFill>
                  <a:srgbClr val="231F20"/>
                </a:solidFill>
                <a:latin typeface="Arial MT"/>
                <a:cs typeface="Arial MT"/>
              </a:rPr>
              <a:t> address</a:t>
            </a:r>
            <a:r>
              <a:rPr sz="1800" spc="5" dirty="0">
                <a:solidFill>
                  <a:srgbClr val="231F20"/>
                </a:solidFill>
                <a:latin typeface="Arial MT"/>
                <a:cs typeface="Arial MT"/>
              </a:rPr>
              <a:t> </a:t>
            </a:r>
            <a:r>
              <a:rPr sz="1800" spc="-5" dirty="0">
                <a:solidFill>
                  <a:srgbClr val="231F20"/>
                </a:solidFill>
                <a:latin typeface="Arial MT"/>
                <a:cs typeface="Arial MT"/>
              </a:rPr>
              <a:t>location</a:t>
            </a:r>
            <a:r>
              <a:rPr sz="1800" dirty="0">
                <a:solidFill>
                  <a:srgbClr val="231F20"/>
                </a:solidFill>
                <a:latin typeface="Arial MT"/>
                <a:cs typeface="Arial MT"/>
              </a:rPr>
              <a:t> 0</a:t>
            </a:r>
            <a:r>
              <a:rPr sz="1800" spc="-5" dirty="0">
                <a:solidFill>
                  <a:srgbClr val="231F20"/>
                </a:solidFill>
                <a:latin typeface="Arial MT"/>
                <a:cs typeface="Arial MT"/>
              </a:rPr>
              <a:t> is </a:t>
            </a:r>
            <a:r>
              <a:rPr sz="1800" spc="-10" dirty="0">
                <a:solidFill>
                  <a:srgbClr val="231F20"/>
                </a:solidFill>
                <a:latin typeface="Arial MT"/>
                <a:cs typeface="Arial MT"/>
              </a:rPr>
              <a:t>dynamically</a:t>
            </a:r>
            <a:r>
              <a:rPr sz="1800" spc="40" dirty="0">
                <a:solidFill>
                  <a:srgbClr val="231F20"/>
                </a:solidFill>
                <a:latin typeface="Arial MT"/>
                <a:cs typeface="Arial MT"/>
              </a:rPr>
              <a:t> </a:t>
            </a:r>
            <a:r>
              <a:rPr sz="1800" spc="-5" dirty="0">
                <a:solidFill>
                  <a:srgbClr val="231F20"/>
                </a:solidFill>
                <a:latin typeface="Arial MT"/>
                <a:cs typeface="Arial MT"/>
              </a:rPr>
              <a:t>relocated</a:t>
            </a:r>
            <a:r>
              <a:rPr sz="1800" spc="20" dirty="0">
                <a:solidFill>
                  <a:srgbClr val="231F20"/>
                </a:solidFill>
                <a:latin typeface="Arial MT"/>
                <a:cs typeface="Arial MT"/>
              </a:rPr>
              <a:t> </a:t>
            </a:r>
            <a:r>
              <a:rPr sz="1800" dirty="0">
                <a:solidFill>
                  <a:srgbClr val="231F20"/>
                </a:solidFill>
                <a:latin typeface="Arial MT"/>
                <a:cs typeface="Arial MT"/>
              </a:rPr>
              <a:t>to </a:t>
            </a:r>
            <a:r>
              <a:rPr sz="1800" spc="-484" dirty="0">
                <a:solidFill>
                  <a:srgbClr val="231F20"/>
                </a:solidFill>
                <a:latin typeface="Arial MT"/>
                <a:cs typeface="Arial MT"/>
              </a:rPr>
              <a:t> </a:t>
            </a:r>
            <a:r>
              <a:rPr sz="1800" spc="-5" dirty="0">
                <a:solidFill>
                  <a:srgbClr val="231F20"/>
                </a:solidFill>
                <a:latin typeface="Arial MT"/>
                <a:cs typeface="Arial MT"/>
              </a:rPr>
              <a:t>location</a:t>
            </a:r>
            <a:r>
              <a:rPr sz="1800" dirty="0">
                <a:solidFill>
                  <a:srgbClr val="231F20"/>
                </a:solidFill>
                <a:latin typeface="Arial MT"/>
                <a:cs typeface="Arial MT"/>
              </a:rPr>
              <a:t> </a:t>
            </a:r>
            <a:r>
              <a:rPr sz="1800" spc="-10" dirty="0">
                <a:solidFill>
                  <a:srgbClr val="231F20"/>
                </a:solidFill>
                <a:latin typeface="Arial MT"/>
                <a:cs typeface="Arial MT"/>
              </a:rPr>
              <a:t>14000;</a:t>
            </a:r>
            <a:r>
              <a:rPr sz="1800" spc="10" dirty="0">
                <a:solidFill>
                  <a:srgbClr val="231F20"/>
                </a:solidFill>
                <a:latin typeface="Arial MT"/>
                <a:cs typeface="Arial MT"/>
              </a:rPr>
              <a:t> </a:t>
            </a:r>
            <a:r>
              <a:rPr sz="1800" spc="-5" dirty="0">
                <a:solidFill>
                  <a:srgbClr val="231F20"/>
                </a:solidFill>
                <a:latin typeface="Arial MT"/>
                <a:cs typeface="Arial MT"/>
              </a:rPr>
              <a:t>an</a:t>
            </a:r>
            <a:r>
              <a:rPr sz="1800" spc="5" dirty="0">
                <a:solidFill>
                  <a:srgbClr val="231F20"/>
                </a:solidFill>
                <a:latin typeface="Arial MT"/>
                <a:cs typeface="Arial MT"/>
              </a:rPr>
              <a:t> </a:t>
            </a:r>
            <a:r>
              <a:rPr sz="1800" spc="-5" dirty="0">
                <a:solidFill>
                  <a:srgbClr val="231F20"/>
                </a:solidFill>
                <a:latin typeface="Arial MT"/>
                <a:cs typeface="Arial MT"/>
              </a:rPr>
              <a:t>access </a:t>
            </a:r>
            <a:r>
              <a:rPr sz="1800" dirty="0">
                <a:solidFill>
                  <a:srgbClr val="231F20"/>
                </a:solidFill>
                <a:latin typeface="Arial MT"/>
                <a:cs typeface="Arial MT"/>
              </a:rPr>
              <a:t>to</a:t>
            </a:r>
            <a:r>
              <a:rPr sz="1800" spc="-5" dirty="0">
                <a:solidFill>
                  <a:srgbClr val="231F20"/>
                </a:solidFill>
                <a:latin typeface="Arial MT"/>
                <a:cs typeface="Arial MT"/>
              </a:rPr>
              <a:t> location</a:t>
            </a:r>
            <a:r>
              <a:rPr sz="1800" spc="5" dirty="0">
                <a:solidFill>
                  <a:srgbClr val="231F20"/>
                </a:solidFill>
                <a:latin typeface="Arial MT"/>
                <a:cs typeface="Arial MT"/>
              </a:rPr>
              <a:t> </a:t>
            </a:r>
            <a:r>
              <a:rPr sz="1800" spc="-5" dirty="0">
                <a:solidFill>
                  <a:srgbClr val="231F20"/>
                </a:solidFill>
                <a:latin typeface="Arial MT"/>
                <a:cs typeface="Arial MT"/>
              </a:rPr>
              <a:t>346</a:t>
            </a:r>
            <a:r>
              <a:rPr sz="1800" dirty="0">
                <a:solidFill>
                  <a:srgbClr val="231F20"/>
                </a:solidFill>
                <a:latin typeface="Arial MT"/>
                <a:cs typeface="Arial MT"/>
              </a:rPr>
              <a:t> </a:t>
            </a:r>
            <a:r>
              <a:rPr sz="1800" spc="-5" dirty="0">
                <a:solidFill>
                  <a:srgbClr val="231F20"/>
                </a:solidFill>
                <a:latin typeface="Arial MT"/>
                <a:cs typeface="Arial MT"/>
              </a:rPr>
              <a:t>is mapped</a:t>
            </a:r>
            <a:r>
              <a:rPr sz="1800" spc="5" dirty="0">
                <a:solidFill>
                  <a:srgbClr val="231F20"/>
                </a:solidFill>
                <a:latin typeface="Arial MT"/>
                <a:cs typeface="Arial MT"/>
              </a:rPr>
              <a:t> </a:t>
            </a:r>
            <a:r>
              <a:rPr sz="1800" dirty="0">
                <a:solidFill>
                  <a:srgbClr val="231F20"/>
                </a:solidFill>
                <a:latin typeface="Arial MT"/>
                <a:cs typeface="Arial MT"/>
              </a:rPr>
              <a:t>to </a:t>
            </a:r>
            <a:r>
              <a:rPr sz="1800" spc="5" dirty="0">
                <a:solidFill>
                  <a:srgbClr val="231F20"/>
                </a:solidFill>
                <a:latin typeface="Arial MT"/>
                <a:cs typeface="Arial MT"/>
              </a:rPr>
              <a:t> </a:t>
            </a:r>
            <a:r>
              <a:rPr sz="1800" spc="-5" dirty="0">
                <a:solidFill>
                  <a:srgbClr val="231F20"/>
                </a:solidFill>
                <a:latin typeface="Arial MT"/>
                <a:cs typeface="Arial MT"/>
              </a:rPr>
              <a:t>location</a:t>
            </a:r>
            <a:r>
              <a:rPr sz="1800" dirty="0">
                <a:solidFill>
                  <a:srgbClr val="231F20"/>
                </a:solidFill>
                <a:latin typeface="Arial MT"/>
                <a:cs typeface="Arial MT"/>
              </a:rPr>
              <a:t> </a:t>
            </a:r>
            <a:r>
              <a:rPr sz="1800" spc="-10" dirty="0">
                <a:solidFill>
                  <a:srgbClr val="231F20"/>
                </a:solidFill>
                <a:latin typeface="Arial MT"/>
                <a:cs typeface="Arial MT"/>
              </a:rPr>
              <a:t>14346.</a:t>
            </a:r>
            <a:endParaRPr sz="1800">
              <a:latin typeface="Arial MT"/>
              <a:cs typeface="Arial MT"/>
            </a:endParaRPr>
          </a:p>
        </p:txBody>
      </p:sp>
      <p:pic>
        <p:nvPicPr>
          <p:cNvPr id="5" name="object 5"/>
          <p:cNvPicPr/>
          <p:nvPr/>
        </p:nvPicPr>
        <p:blipFill>
          <a:blip r:embed="rId3" cstate="print"/>
          <a:stretch>
            <a:fillRect/>
          </a:stretch>
        </p:blipFill>
        <p:spPr>
          <a:xfrm>
            <a:off x="7464173" y="4144426"/>
            <a:ext cx="4448549" cy="1616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68458" y="542077"/>
            <a:ext cx="9306034" cy="551854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6CD0234-A4B9-E7BE-3D6B-CB14BA45E6A4}"/>
                  </a:ext>
                </a:extLst>
              </p14:cNvPr>
              <p14:cNvContentPartPr/>
              <p14:nvPr/>
            </p14:nvContentPartPr>
            <p14:xfrm>
              <a:off x="779760" y="703800"/>
              <a:ext cx="11172960" cy="5509440"/>
            </p14:xfrm>
          </p:contentPart>
        </mc:Choice>
        <mc:Fallback xmlns="">
          <p:pic>
            <p:nvPicPr>
              <p:cNvPr id="3" name="Ink 2">
                <a:extLst>
                  <a:ext uri="{FF2B5EF4-FFF2-40B4-BE49-F238E27FC236}">
                    <a16:creationId xmlns:a16="http://schemas.microsoft.com/office/drawing/2014/main" id="{F6CD0234-A4B9-E7BE-3D6B-CB14BA45E6A4}"/>
                  </a:ext>
                </a:extLst>
              </p:cNvPr>
              <p:cNvPicPr/>
              <p:nvPr/>
            </p:nvPicPr>
            <p:blipFill>
              <a:blip r:embed="rId4"/>
              <a:stretch>
                <a:fillRect/>
              </a:stretch>
            </p:blipFill>
            <p:spPr>
              <a:xfrm>
                <a:off x="770400" y="694440"/>
                <a:ext cx="11191680" cy="552816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20074" y="553741"/>
            <a:ext cx="7763868" cy="5519001"/>
          </a:xfrm>
          <a:prstGeom prst="rect">
            <a:avLst/>
          </a:prstGeom>
        </p:spPr>
      </p:pic>
      <p:sp>
        <p:nvSpPr>
          <p:cNvPr id="3" name="object 3"/>
          <p:cNvSpPr txBox="1"/>
          <p:nvPr/>
        </p:nvSpPr>
        <p:spPr>
          <a:xfrm>
            <a:off x="8577071" y="2292095"/>
            <a:ext cx="3284220" cy="2032000"/>
          </a:xfrm>
          <a:prstGeom prst="rect">
            <a:avLst/>
          </a:prstGeom>
          <a:solidFill>
            <a:srgbClr val="FFFF00"/>
          </a:solidFill>
        </p:spPr>
        <p:txBody>
          <a:bodyPr vert="horz" wrap="square" lIns="0" tIns="31114" rIns="0" bIns="0" rtlCol="0">
            <a:spAutoFit/>
          </a:bodyPr>
          <a:lstStyle/>
          <a:p>
            <a:pPr marL="92075">
              <a:lnSpc>
                <a:spcPct val="100000"/>
              </a:lnSpc>
              <a:spcBef>
                <a:spcPts val="244"/>
              </a:spcBef>
            </a:pPr>
            <a:r>
              <a:rPr sz="1800" b="1" spc="-5" dirty="0">
                <a:solidFill>
                  <a:srgbClr val="FF0000"/>
                </a:solidFill>
                <a:latin typeface="Calibri"/>
                <a:cs typeface="Calibri"/>
              </a:rPr>
              <a:t>Static</a:t>
            </a:r>
            <a:r>
              <a:rPr sz="1800" b="1" spc="-40" dirty="0">
                <a:solidFill>
                  <a:srgbClr val="FF0000"/>
                </a:solidFill>
                <a:latin typeface="Calibri"/>
                <a:cs typeface="Calibri"/>
              </a:rPr>
              <a:t> </a:t>
            </a:r>
            <a:r>
              <a:rPr sz="1800" b="1" dirty="0">
                <a:solidFill>
                  <a:srgbClr val="FF0000"/>
                </a:solidFill>
                <a:latin typeface="Calibri"/>
                <a:cs typeface="Calibri"/>
              </a:rPr>
              <a:t>Linking</a:t>
            </a:r>
            <a:r>
              <a:rPr sz="1800" b="1" spc="-40" dirty="0">
                <a:solidFill>
                  <a:srgbClr val="FF0000"/>
                </a:solidFill>
                <a:latin typeface="Calibri"/>
                <a:cs typeface="Calibri"/>
              </a:rPr>
              <a:t> </a:t>
            </a:r>
            <a:r>
              <a:rPr sz="1800" b="1" spc="-5" dirty="0">
                <a:solidFill>
                  <a:srgbClr val="FF0000"/>
                </a:solidFill>
                <a:latin typeface="Calibri"/>
                <a:cs typeface="Calibri"/>
              </a:rPr>
              <a:t>vs</a:t>
            </a:r>
            <a:r>
              <a:rPr sz="1800" b="1" spc="-20" dirty="0">
                <a:solidFill>
                  <a:srgbClr val="FF0000"/>
                </a:solidFill>
                <a:latin typeface="Calibri"/>
                <a:cs typeface="Calibri"/>
              </a:rPr>
              <a:t> </a:t>
            </a:r>
            <a:r>
              <a:rPr sz="1800" b="1" dirty="0">
                <a:solidFill>
                  <a:srgbClr val="FF0000"/>
                </a:solidFill>
                <a:latin typeface="Calibri"/>
                <a:cs typeface="Calibri"/>
              </a:rPr>
              <a:t>Dynamic</a:t>
            </a:r>
            <a:r>
              <a:rPr sz="1800" b="1" spc="-35" dirty="0">
                <a:solidFill>
                  <a:srgbClr val="FF0000"/>
                </a:solidFill>
                <a:latin typeface="Calibri"/>
                <a:cs typeface="Calibri"/>
              </a:rPr>
              <a:t> </a:t>
            </a:r>
            <a:r>
              <a:rPr sz="1800" b="1" dirty="0">
                <a:solidFill>
                  <a:srgbClr val="FF0000"/>
                </a:solidFill>
                <a:latin typeface="Calibri"/>
                <a:cs typeface="Calibri"/>
              </a:rPr>
              <a:t>Linking</a:t>
            </a:r>
            <a:endParaRPr sz="1800">
              <a:latin typeface="Calibri"/>
              <a:cs typeface="Calibri"/>
            </a:endParaRPr>
          </a:p>
          <a:p>
            <a:pPr>
              <a:lnSpc>
                <a:spcPct val="100000"/>
              </a:lnSpc>
              <a:spcBef>
                <a:spcPts val="20"/>
              </a:spcBef>
            </a:pPr>
            <a:endParaRPr sz="1750">
              <a:latin typeface="Calibri"/>
              <a:cs typeface="Calibri"/>
            </a:endParaRPr>
          </a:p>
          <a:p>
            <a:pPr marL="92075">
              <a:lnSpc>
                <a:spcPct val="100000"/>
              </a:lnSpc>
            </a:pPr>
            <a:r>
              <a:rPr sz="1800" b="1" spc="-5" dirty="0">
                <a:latin typeface="Calibri"/>
                <a:cs typeface="Calibri"/>
              </a:rPr>
              <a:t>Windows:</a:t>
            </a:r>
            <a:endParaRPr sz="1800">
              <a:latin typeface="Calibri"/>
              <a:cs typeface="Calibri"/>
            </a:endParaRPr>
          </a:p>
          <a:p>
            <a:pPr marL="144145">
              <a:lnSpc>
                <a:spcPct val="100000"/>
              </a:lnSpc>
            </a:pPr>
            <a:r>
              <a:rPr sz="1800" spc="-5" dirty="0">
                <a:latin typeface="Calibri"/>
                <a:cs typeface="Calibri"/>
              </a:rPr>
              <a:t>.lib</a:t>
            </a:r>
            <a:r>
              <a:rPr sz="1800" spc="-15" dirty="0">
                <a:latin typeface="Calibri"/>
                <a:cs typeface="Calibri"/>
              </a:rPr>
              <a:t> </a:t>
            </a:r>
            <a:r>
              <a:rPr sz="1800" spc="-5" dirty="0">
                <a:latin typeface="Calibri"/>
                <a:cs typeface="Calibri"/>
              </a:rPr>
              <a:t>vs</a:t>
            </a:r>
            <a:r>
              <a:rPr sz="1800" spc="-20" dirty="0">
                <a:latin typeface="Calibri"/>
                <a:cs typeface="Calibri"/>
              </a:rPr>
              <a:t> </a:t>
            </a:r>
            <a:r>
              <a:rPr sz="1800" dirty="0">
                <a:latin typeface="Calibri"/>
                <a:cs typeface="Calibri"/>
              </a:rPr>
              <a:t>.dll</a:t>
            </a:r>
            <a:r>
              <a:rPr sz="1800" spc="-15" dirty="0">
                <a:latin typeface="Calibri"/>
                <a:cs typeface="Calibri"/>
              </a:rPr>
              <a:t> </a:t>
            </a:r>
            <a:r>
              <a:rPr sz="1800" spc="-5" dirty="0">
                <a:latin typeface="Calibri"/>
                <a:cs typeface="Calibri"/>
              </a:rPr>
              <a:t>files</a:t>
            </a:r>
            <a:endParaRPr sz="1800">
              <a:latin typeface="Calibri"/>
              <a:cs typeface="Calibri"/>
            </a:endParaRPr>
          </a:p>
          <a:p>
            <a:pPr>
              <a:lnSpc>
                <a:spcPct val="100000"/>
              </a:lnSpc>
              <a:spcBef>
                <a:spcPts val="25"/>
              </a:spcBef>
            </a:pPr>
            <a:endParaRPr sz="1750">
              <a:latin typeface="Calibri"/>
              <a:cs typeface="Calibri"/>
            </a:endParaRPr>
          </a:p>
          <a:p>
            <a:pPr marL="92075">
              <a:lnSpc>
                <a:spcPct val="100000"/>
              </a:lnSpc>
              <a:spcBef>
                <a:spcPts val="5"/>
              </a:spcBef>
            </a:pPr>
            <a:r>
              <a:rPr sz="1800" b="1" spc="-5" dirty="0">
                <a:latin typeface="Calibri"/>
                <a:cs typeface="Calibri"/>
              </a:rPr>
              <a:t>Linux:</a:t>
            </a:r>
            <a:endParaRPr sz="1800">
              <a:latin typeface="Calibri"/>
              <a:cs typeface="Calibri"/>
            </a:endParaRPr>
          </a:p>
          <a:p>
            <a:pPr marL="92075">
              <a:lnSpc>
                <a:spcPct val="100000"/>
              </a:lnSpc>
            </a:pPr>
            <a:r>
              <a:rPr sz="1800" spc="-5" dirty="0">
                <a:latin typeface="Calibri"/>
                <a:cs typeface="Calibri"/>
              </a:rPr>
              <a:t>.a</a:t>
            </a:r>
            <a:r>
              <a:rPr sz="1800" spc="-25" dirty="0">
                <a:latin typeface="Calibri"/>
                <a:cs typeface="Calibri"/>
              </a:rPr>
              <a:t> </a:t>
            </a:r>
            <a:r>
              <a:rPr sz="1800" dirty="0">
                <a:latin typeface="Calibri"/>
                <a:cs typeface="Calibri"/>
              </a:rPr>
              <a:t>vs</a:t>
            </a:r>
            <a:r>
              <a:rPr sz="1800" spc="-30" dirty="0">
                <a:latin typeface="Calibri"/>
                <a:cs typeface="Calibri"/>
              </a:rPr>
              <a:t> </a:t>
            </a:r>
            <a:r>
              <a:rPr sz="1800" spc="-5" dirty="0">
                <a:latin typeface="Calibri"/>
                <a:cs typeface="Calibri"/>
              </a:rPr>
              <a:t>.so</a:t>
            </a:r>
            <a:r>
              <a:rPr sz="1800" spc="-20" dirty="0">
                <a:latin typeface="Calibri"/>
                <a:cs typeface="Calibri"/>
              </a:rPr>
              <a:t> </a:t>
            </a:r>
            <a:r>
              <a:rPr sz="1800" spc="-5" dirty="0">
                <a:latin typeface="Calibri"/>
                <a:cs typeface="Calibri"/>
              </a:rPr>
              <a:t>files</a:t>
            </a:r>
            <a:endParaRPr sz="1800">
              <a:latin typeface="Calibri"/>
              <a:cs typeface="Calibri"/>
            </a:endParaRPr>
          </a:p>
        </p:txBody>
      </p:sp>
      <p:sp>
        <p:nvSpPr>
          <p:cNvPr id="4" name="object 4"/>
          <p:cNvSpPr txBox="1">
            <a:spLocks noGrp="1"/>
          </p:cNvSpPr>
          <p:nvPr>
            <p:ph type="title"/>
          </p:nvPr>
        </p:nvSpPr>
        <p:spPr>
          <a:xfrm>
            <a:off x="8406765" y="528954"/>
            <a:ext cx="287528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6F2F9F"/>
                </a:solidFill>
              </a:rPr>
              <a:t>Self</a:t>
            </a:r>
            <a:r>
              <a:rPr sz="1800" spc="-20" dirty="0">
                <a:solidFill>
                  <a:srgbClr val="6F2F9F"/>
                </a:solidFill>
              </a:rPr>
              <a:t> </a:t>
            </a:r>
            <a:r>
              <a:rPr sz="1800" spc="-5" dirty="0">
                <a:solidFill>
                  <a:srgbClr val="6F2F9F"/>
                </a:solidFill>
              </a:rPr>
              <a:t>Reading</a:t>
            </a:r>
            <a:r>
              <a:rPr sz="1800" spc="-25" dirty="0">
                <a:solidFill>
                  <a:srgbClr val="6F2F9F"/>
                </a:solidFill>
              </a:rPr>
              <a:t> </a:t>
            </a:r>
            <a:r>
              <a:rPr sz="1800" dirty="0">
                <a:solidFill>
                  <a:srgbClr val="6F2F9F"/>
                </a:solidFill>
              </a:rPr>
              <a:t>–</a:t>
            </a:r>
            <a:r>
              <a:rPr sz="1800" spc="-35" dirty="0">
                <a:solidFill>
                  <a:srgbClr val="6F2F9F"/>
                </a:solidFill>
              </a:rPr>
              <a:t> </a:t>
            </a:r>
            <a:r>
              <a:rPr sz="1800" spc="-10" dirty="0">
                <a:solidFill>
                  <a:srgbClr val="6F2F9F"/>
                </a:solidFill>
              </a:rPr>
              <a:t>Part </a:t>
            </a:r>
            <a:r>
              <a:rPr sz="1800" dirty="0">
                <a:solidFill>
                  <a:srgbClr val="6F2F9F"/>
                </a:solidFill>
              </a:rPr>
              <a:t>of</a:t>
            </a:r>
            <a:r>
              <a:rPr sz="1800" spc="-5" dirty="0">
                <a:solidFill>
                  <a:srgbClr val="6F2F9F"/>
                </a:solidFill>
              </a:rPr>
              <a:t> Syllabus</a:t>
            </a:r>
            <a:endParaRPr sz="180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CCC096F-2070-CCA9-35E9-FFA9E66810FF}"/>
                  </a:ext>
                </a:extLst>
              </p14:cNvPr>
              <p14:cNvContentPartPr/>
              <p14:nvPr/>
            </p14:nvContentPartPr>
            <p14:xfrm>
              <a:off x="8506800" y="3108600"/>
              <a:ext cx="1552320" cy="1238760"/>
            </p14:xfrm>
          </p:contentPart>
        </mc:Choice>
        <mc:Fallback xmlns="">
          <p:pic>
            <p:nvPicPr>
              <p:cNvPr id="5" name="Ink 4">
                <a:extLst>
                  <a:ext uri="{FF2B5EF4-FFF2-40B4-BE49-F238E27FC236}">
                    <a16:creationId xmlns:a16="http://schemas.microsoft.com/office/drawing/2014/main" id="{ECCC096F-2070-CCA9-35E9-FFA9E66810FF}"/>
                  </a:ext>
                </a:extLst>
              </p:cNvPr>
              <p:cNvPicPr/>
              <p:nvPr/>
            </p:nvPicPr>
            <p:blipFill>
              <a:blip r:embed="rId4"/>
              <a:stretch>
                <a:fillRect/>
              </a:stretch>
            </p:blipFill>
            <p:spPr>
              <a:xfrm>
                <a:off x="8497440" y="3099240"/>
                <a:ext cx="1571040" cy="12574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7070" y="509898"/>
            <a:ext cx="9386173" cy="1242260"/>
          </a:xfrm>
          <a:prstGeom prst="rect">
            <a:avLst/>
          </a:prstGeom>
        </p:spPr>
      </p:pic>
      <p:pic>
        <p:nvPicPr>
          <p:cNvPr id="3" name="object 3"/>
          <p:cNvPicPr/>
          <p:nvPr/>
        </p:nvPicPr>
        <p:blipFill>
          <a:blip r:embed="rId3" cstate="print"/>
          <a:stretch>
            <a:fillRect/>
          </a:stretch>
        </p:blipFill>
        <p:spPr>
          <a:xfrm>
            <a:off x="685333" y="1814806"/>
            <a:ext cx="9384863" cy="444874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94476" y="1037157"/>
            <a:ext cx="9668343" cy="2942349"/>
          </a:xfrm>
          <a:prstGeom prst="rect">
            <a:avLst/>
          </a:prstGeom>
        </p:spPr>
      </p:pic>
      <p:pic>
        <p:nvPicPr>
          <p:cNvPr id="3" name="object 3"/>
          <p:cNvPicPr/>
          <p:nvPr/>
        </p:nvPicPr>
        <p:blipFill>
          <a:blip r:embed="rId3" cstate="print"/>
          <a:stretch>
            <a:fillRect/>
          </a:stretch>
        </p:blipFill>
        <p:spPr>
          <a:xfrm>
            <a:off x="674467" y="495837"/>
            <a:ext cx="6235153" cy="278085"/>
          </a:xfrm>
          <a:prstGeom prst="rect">
            <a:avLst/>
          </a:prstGeom>
        </p:spPr>
      </p:pic>
      <p:pic>
        <p:nvPicPr>
          <p:cNvPr id="4" name="object 4"/>
          <p:cNvPicPr/>
          <p:nvPr/>
        </p:nvPicPr>
        <p:blipFill>
          <a:blip r:embed="rId4" cstate="print"/>
          <a:stretch>
            <a:fillRect/>
          </a:stretch>
        </p:blipFill>
        <p:spPr>
          <a:xfrm>
            <a:off x="2822448" y="3906011"/>
            <a:ext cx="6716268" cy="2674620"/>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D6FAC06-72F0-03C6-123B-EBC5C1912A9C}"/>
                  </a:ext>
                </a:extLst>
              </p14:cNvPr>
              <p14:cNvContentPartPr/>
              <p14:nvPr/>
            </p14:nvContentPartPr>
            <p14:xfrm>
              <a:off x="1170720" y="3708720"/>
              <a:ext cx="10654920" cy="2480400"/>
            </p14:xfrm>
          </p:contentPart>
        </mc:Choice>
        <mc:Fallback xmlns="">
          <p:pic>
            <p:nvPicPr>
              <p:cNvPr id="5" name="Ink 4">
                <a:extLst>
                  <a:ext uri="{FF2B5EF4-FFF2-40B4-BE49-F238E27FC236}">
                    <a16:creationId xmlns:a16="http://schemas.microsoft.com/office/drawing/2014/main" id="{DD6FAC06-72F0-03C6-123B-EBC5C1912A9C}"/>
                  </a:ext>
                </a:extLst>
              </p:cNvPr>
              <p:cNvPicPr/>
              <p:nvPr/>
            </p:nvPicPr>
            <p:blipFill>
              <a:blip r:embed="rId6"/>
              <a:stretch>
                <a:fillRect/>
              </a:stretch>
            </p:blipFill>
            <p:spPr>
              <a:xfrm>
                <a:off x="1161360" y="3699360"/>
                <a:ext cx="10673640" cy="249912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4467" y="495837"/>
            <a:ext cx="6235153" cy="278085"/>
          </a:xfrm>
          <a:prstGeom prst="rect">
            <a:avLst/>
          </a:prstGeom>
        </p:spPr>
      </p:pic>
      <p:pic>
        <p:nvPicPr>
          <p:cNvPr id="3" name="object 3"/>
          <p:cNvPicPr/>
          <p:nvPr/>
        </p:nvPicPr>
        <p:blipFill>
          <a:blip r:embed="rId3" cstate="print"/>
          <a:stretch>
            <a:fillRect/>
          </a:stretch>
        </p:blipFill>
        <p:spPr>
          <a:xfrm>
            <a:off x="1015252" y="1027573"/>
            <a:ext cx="3841199" cy="234961"/>
          </a:xfrm>
          <a:prstGeom prst="rect">
            <a:avLst/>
          </a:prstGeom>
        </p:spPr>
      </p:pic>
      <p:grpSp>
        <p:nvGrpSpPr>
          <p:cNvPr id="4" name="object 4"/>
          <p:cNvGrpSpPr/>
          <p:nvPr/>
        </p:nvGrpSpPr>
        <p:grpSpPr>
          <a:xfrm>
            <a:off x="963167" y="1450157"/>
            <a:ext cx="9966960" cy="5225415"/>
            <a:chOff x="963167" y="1450157"/>
            <a:chExt cx="9966960" cy="5225415"/>
          </a:xfrm>
        </p:grpSpPr>
        <p:pic>
          <p:nvPicPr>
            <p:cNvPr id="5" name="object 5"/>
            <p:cNvPicPr/>
            <p:nvPr/>
          </p:nvPicPr>
          <p:blipFill>
            <a:blip r:embed="rId4" cstate="print"/>
            <a:stretch>
              <a:fillRect/>
            </a:stretch>
          </p:blipFill>
          <p:spPr>
            <a:xfrm>
              <a:off x="963167" y="1450157"/>
              <a:ext cx="8173763" cy="3779032"/>
            </a:xfrm>
            <a:prstGeom prst="rect">
              <a:avLst/>
            </a:prstGeom>
          </p:spPr>
        </p:pic>
        <p:pic>
          <p:nvPicPr>
            <p:cNvPr id="6" name="object 6"/>
            <p:cNvPicPr/>
            <p:nvPr/>
          </p:nvPicPr>
          <p:blipFill>
            <a:blip r:embed="rId5" cstate="print"/>
            <a:stretch>
              <a:fillRect/>
            </a:stretch>
          </p:blipFill>
          <p:spPr>
            <a:xfrm>
              <a:off x="6751320" y="5010912"/>
              <a:ext cx="4178808" cy="1664208"/>
            </a:xfrm>
            <a:prstGeom prst="rect">
              <a:avLst/>
            </a:prstGeom>
          </p:spPr>
        </p:pic>
      </p:gr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1C55B93-D76A-24C9-13F9-261E10937ECD}"/>
                  </a:ext>
                </a:extLst>
              </p14:cNvPr>
              <p14:cNvContentPartPr/>
              <p14:nvPr/>
            </p14:nvContentPartPr>
            <p14:xfrm>
              <a:off x="8002080" y="5271120"/>
              <a:ext cx="172440" cy="998640"/>
            </p14:xfrm>
          </p:contentPart>
        </mc:Choice>
        <mc:Fallback xmlns="">
          <p:pic>
            <p:nvPicPr>
              <p:cNvPr id="7" name="Ink 6">
                <a:extLst>
                  <a:ext uri="{FF2B5EF4-FFF2-40B4-BE49-F238E27FC236}">
                    <a16:creationId xmlns:a16="http://schemas.microsoft.com/office/drawing/2014/main" id="{F1C55B93-D76A-24C9-13F9-261E10937ECD}"/>
                  </a:ext>
                </a:extLst>
              </p:cNvPr>
              <p:cNvPicPr/>
              <p:nvPr/>
            </p:nvPicPr>
            <p:blipFill>
              <a:blip r:embed="rId7"/>
              <a:stretch>
                <a:fillRect/>
              </a:stretch>
            </p:blipFill>
            <p:spPr>
              <a:xfrm>
                <a:off x="7992720" y="5261760"/>
                <a:ext cx="191160" cy="101736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4467" y="495837"/>
            <a:ext cx="6235153" cy="278085"/>
          </a:xfrm>
          <a:prstGeom prst="rect">
            <a:avLst/>
          </a:prstGeom>
        </p:spPr>
      </p:pic>
      <p:pic>
        <p:nvPicPr>
          <p:cNvPr id="3" name="object 3"/>
          <p:cNvPicPr/>
          <p:nvPr/>
        </p:nvPicPr>
        <p:blipFill>
          <a:blip r:embed="rId3" cstate="print"/>
          <a:stretch>
            <a:fillRect/>
          </a:stretch>
        </p:blipFill>
        <p:spPr>
          <a:xfrm>
            <a:off x="741929" y="1054608"/>
            <a:ext cx="10661108" cy="1746721"/>
          </a:xfrm>
          <a:prstGeom prst="rect">
            <a:avLst/>
          </a:prstGeom>
        </p:spPr>
      </p:pic>
      <p:pic>
        <p:nvPicPr>
          <p:cNvPr id="4" name="object 4"/>
          <p:cNvPicPr/>
          <p:nvPr/>
        </p:nvPicPr>
        <p:blipFill>
          <a:blip r:embed="rId4" cstate="print"/>
          <a:stretch>
            <a:fillRect/>
          </a:stretch>
        </p:blipFill>
        <p:spPr>
          <a:xfrm>
            <a:off x="718422" y="3091932"/>
            <a:ext cx="7807944" cy="3147587"/>
          </a:xfrm>
          <a:prstGeom prst="rect">
            <a:avLst/>
          </a:prstGeom>
        </p:spPr>
      </p:pic>
      <p:sp>
        <p:nvSpPr>
          <p:cNvPr id="5" name="object 5"/>
          <p:cNvSpPr/>
          <p:nvPr/>
        </p:nvSpPr>
        <p:spPr>
          <a:xfrm>
            <a:off x="8808719" y="2718816"/>
            <a:ext cx="2948940" cy="3694429"/>
          </a:xfrm>
          <a:custGeom>
            <a:avLst/>
            <a:gdLst/>
            <a:ahLst/>
            <a:cxnLst/>
            <a:rect l="l" t="t" r="r" b="b"/>
            <a:pathLst>
              <a:path w="2948940" h="3694429">
                <a:moveTo>
                  <a:pt x="2948939" y="0"/>
                </a:moveTo>
                <a:lnTo>
                  <a:pt x="0" y="0"/>
                </a:lnTo>
                <a:lnTo>
                  <a:pt x="0" y="3694176"/>
                </a:lnTo>
                <a:lnTo>
                  <a:pt x="2948939" y="3694176"/>
                </a:lnTo>
                <a:lnTo>
                  <a:pt x="2948939" y="0"/>
                </a:lnTo>
                <a:close/>
              </a:path>
            </a:pathLst>
          </a:custGeom>
          <a:solidFill>
            <a:srgbClr val="FFFF00"/>
          </a:solidFill>
        </p:spPr>
        <p:txBody>
          <a:bodyPr wrap="square" lIns="0" tIns="0" rIns="0" bIns="0" rtlCol="0"/>
          <a:lstStyle/>
          <a:p>
            <a:endParaRPr/>
          </a:p>
        </p:txBody>
      </p:sp>
      <p:sp>
        <p:nvSpPr>
          <p:cNvPr id="6" name="object 6"/>
          <p:cNvSpPr txBox="1"/>
          <p:nvPr/>
        </p:nvSpPr>
        <p:spPr>
          <a:xfrm>
            <a:off x="8888983" y="2746324"/>
            <a:ext cx="2769870" cy="3587115"/>
          </a:xfrm>
          <a:prstGeom prst="rect">
            <a:avLst/>
          </a:prstGeom>
        </p:spPr>
        <p:txBody>
          <a:bodyPr vert="horz" wrap="square" lIns="0" tIns="12700" rIns="0" bIns="0" rtlCol="0">
            <a:spAutoFit/>
          </a:bodyPr>
          <a:lstStyle/>
          <a:p>
            <a:pPr marL="299085" marR="5080" indent="-287020">
              <a:lnSpc>
                <a:spcPct val="100000"/>
              </a:lnSpc>
              <a:spcBef>
                <a:spcPts val="100"/>
              </a:spcBef>
              <a:buChar char="•"/>
              <a:tabLst>
                <a:tab pos="299085" algn="l"/>
                <a:tab pos="299720" algn="l"/>
              </a:tabLst>
            </a:pPr>
            <a:r>
              <a:rPr sz="1800" spc="-5" dirty="0">
                <a:solidFill>
                  <a:srgbClr val="231F20"/>
                </a:solidFill>
                <a:latin typeface="Arial MT"/>
                <a:cs typeface="Arial MT"/>
              </a:rPr>
              <a:t>Simulations have </a:t>
            </a:r>
            <a:r>
              <a:rPr sz="1800" spc="-15" dirty="0">
                <a:solidFill>
                  <a:srgbClr val="231F20"/>
                </a:solidFill>
                <a:latin typeface="Arial MT"/>
                <a:cs typeface="Arial MT"/>
              </a:rPr>
              <a:t>shown </a:t>
            </a:r>
            <a:r>
              <a:rPr sz="1800" spc="-495" dirty="0">
                <a:solidFill>
                  <a:srgbClr val="231F20"/>
                </a:solidFill>
                <a:latin typeface="Arial MT"/>
                <a:cs typeface="Arial MT"/>
              </a:rPr>
              <a:t> </a:t>
            </a:r>
            <a:r>
              <a:rPr sz="1800" spc="-5" dirty="0">
                <a:solidFill>
                  <a:srgbClr val="231F20"/>
                </a:solidFill>
                <a:latin typeface="Arial MT"/>
                <a:cs typeface="Arial MT"/>
              </a:rPr>
              <a:t>that</a:t>
            </a:r>
            <a:r>
              <a:rPr sz="1800" spc="65" dirty="0">
                <a:solidFill>
                  <a:srgbClr val="231F20"/>
                </a:solidFill>
                <a:latin typeface="Arial MT"/>
                <a:cs typeface="Arial MT"/>
              </a:rPr>
              <a:t> </a:t>
            </a:r>
            <a:r>
              <a:rPr sz="1800" spc="-5" dirty="0">
                <a:solidFill>
                  <a:srgbClr val="231F20"/>
                </a:solidFill>
                <a:latin typeface="Arial MT"/>
                <a:cs typeface="Arial MT"/>
              </a:rPr>
              <a:t>both</a:t>
            </a:r>
            <a:r>
              <a:rPr sz="1800" spc="65" dirty="0">
                <a:solidFill>
                  <a:srgbClr val="231F20"/>
                </a:solidFill>
                <a:latin typeface="Arial MT"/>
                <a:cs typeface="Arial MT"/>
              </a:rPr>
              <a:t> </a:t>
            </a:r>
            <a:r>
              <a:rPr sz="1800" spc="-5" dirty="0">
                <a:solidFill>
                  <a:srgbClr val="231F20"/>
                </a:solidFill>
                <a:latin typeface="Arial MT"/>
                <a:cs typeface="Arial MT"/>
              </a:rPr>
              <a:t>first</a:t>
            </a:r>
            <a:r>
              <a:rPr sz="1800" spc="55" dirty="0">
                <a:solidFill>
                  <a:srgbClr val="231F20"/>
                </a:solidFill>
                <a:latin typeface="Arial MT"/>
                <a:cs typeface="Arial MT"/>
              </a:rPr>
              <a:t> </a:t>
            </a:r>
            <a:r>
              <a:rPr sz="1800" dirty="0">
                <a:solidFill>
                  <a:srgbClr val="231F20"/>
                </a:solidFill>
                <a:latin typeface="Arial MT"/>
                <a:cs typeface="Arial MT"/>
              </a:rPr>
              <a:t>fit</a:t>
            </a:r>
            <a:r>
              <a:rPr sz="1800" spc="65" dirty="0">
                <a:solidFill>
                  <a:srgbClr val="231F20"/>
                </a:solidFill>
                <a:latin typeface="Arial MT"/>
                <a:cs typeface="Arial MT"/>
              </a:rPr>
              <a:t> </a:t>
            </a:r>
            <a:r>
              <a:rPr sz="1800" spc="-5" dirty="0">
                <a:solidFill>
                  <a:srgbClr val="231F20"/>
                </a:solidFill>
                <a:latin typeface="Arial MT"/>
                <a:cs typeface="Arial MT"/>
              </a:rPr>
              <a:t>and </a:t>
            </a:r>
            <a:r>
              <a:rPr sz="1800" dirty="0">
                <a:solidFill>
                  <a:srgbClr val="231F20"/>
                </a:solidFill>
                <a:latin typeface="Arial MT"/>
                <a:cs typeface="Arial MT"/>
              </a:rPr>
              <a:t> </a:t>
            </a:r>
            <a:r>
              <a:rPr sz="1800" spc="-5" dirty="0">
                <a:solidFill>
                  <a:srgbClr val="231F20"/>
                </a:solidFill>
                <a:latin typeface="Arial MT"/>
                <a:cs typeface="Arial MT"/>
              </a:rPr>
              <a:t>best </a:t>
            </a:r>
            <a:r>
              <a:rPr sz="1800" dirty="0">
                <a:solidFill>
                  <a:srgbClr val="231F20"/>
                </a:solidFill>
                <a:latin typeface="Arial MT"/>
                <a:cs typeface="Arial MT"/>
              </a:rPr>
              <a:t>fit </a:t>
            </a:r>
            <a:r>
              <a:rPr sz="1800" spc="-5" dirty="0">
                <a:solidFill>
                  <a:srgbClr val="231F20"/>
                </a:solidFill>
                <a:latin typeface="Arial MT"/>
                <a:cs typeface="Arial MT"/>
              </a:rPr>
              <a:t>are better than </a:t>
            </a:r>
            <a:r>
              <a:rPr sz="1800" dirty="0">
                <a:solidFill>
                  <a:srgbClr val="231F20"/>
                </a:solidFill>
                <a:latin typeface="Arial MT"/>
                <a:cs typeface="Arial MT"/>
              </a:rPr>
              <a:t> </a:t>
            </a:r>
            <a:r>
              <a:rPr sz="1800" spc="-15" dirty="0">
                <a:solidFill>
                  <a:srgbClr val="231F20"/>
                </a:solidFill>
                <a:latin typeface="Arial MT"/>
                <a:cs typeface="Arial MT"/>
              </a:rPr>
              <a:t>worst</a:t>
            </a:r>
            <a:r>
              <a:rPr sz="1800" spc="25" dirty="0">
                <a:solidFill>
                  <a:srgbClr val="231F20"/>
                </a:solidFill>
                <a:latin typeface="Arial MT"/>
                <a:cs typeface="Arial MT"/>
              </a:rPr>
              <a:t> </a:t>
            </a:r>
            <a:r>
              <a:rPr sz="1800" dirty="0">
                <a:solidFill>
                  <a:srgbClr val="231F20"/>
                </a:solidFill>
                <a:latin typeface="Arial MT"/>
                <a:cs typeface="Arial MT"/>
              </a:rPr>
              <a:t>fit</a:t>
            </a:r>
            <a:r>
              <a:rPr sz="1800" spc="-5" dirty="0">
                <a:solidFill>
                  <a:srgbClr val="231F20"/>
                </a:solidFill>
                <a:latin typeface="Arial MT"/>
                <a:cs typeface="Arial MT"/>
              </a:rPr>
              <a:t> in</a:t>
            </a:r>
            <a:r>
              <a:rPr sz="1800" dirty="0">
                <a:solidFill>
                  <a:srgbClr val="231F20"/>
                </a:solidFill>
                <a:latin typeface="Arial MT"/>
                <a:cs typeface="Arial MT"/>
              </a:rPr>
              <a:t> terms</a:t>
            </a:r>
            <a:r>
              <a:rPr sz="1800" spc="-20" dirty="0">
                <a:solidFill>
                  <a:srgbClr val="231F20"/>
                </a:solidFill>
                <a:latin typeface="Arial MT"/>
                <a:cs typeface="Arial MT"/>
              </a:rPr>
              <a:t> </a:t>
            </a:r>
            <a:r>
              <a:rPr sz="1800" spc="-5" dirty="0">
                <a:solidFill>
                  <a:srgbClr val="231F20"/>
                </a:solidFill>
                <a:latin typeface="Arial MT"/>
                <a:cs typeface="Arial MT"/>
              </a:rPr>
              <a:t>of </a:t>
            </a:r>
            <a:r>
              <a:rPr sz="1800" dirty="0">
                <a:solidFill>
                  <a:srgbClr val="231F20"/>
                </a:solidFill>
                <a:latin typeface="Arial MT"/>
                <a:cs typeface="Arial MT"/>
              </a:rPr>
              <a:t> </a:t>
            </a:r>
            <a:r>
              <a:rPr sz="1800" spc="-5" dirty="0">
                <a:solidFill>
                  <a:srgbClr val="231F20"/>
                </a:solidFill>
                <a:latin typeface="Arial MT"/>
                <a:cs typeface="Arial MT"/>
              </a:rPr>
              <a:t>decreasing</a:t>
            </a:r>
            <a:r>
              <a:rPr sz="1800" spc="10" dirty="0">
                <a:solidFill>
                  <a:srgbClr val="231F20"/>
                </a:solidFill>
                <a:latin typeface="Arial MT"/>
                <a:cs typeface="Arial MT"/>
              </a:rPr>
              <a:t> </a:t>
            </a:r>
            <a:r>
              <a:rPr sz="1800" dirty="0">
                <a:solidFill>
                  <a:srgbClr val="231F20"/>
                </a:solidFill>
                <a:latin typeface="Arial MT"/>
                <a:cs typeface="Arial MT"/>
              </a:rPr>
              <a:t>time</a:t>
            </a:r>
            <a:r>
              <a:rPr sz="1800" spc="-10" dirty="0">
                <a:solidFill>
                  <a:srgbClr val="231F20"/>
                </a:solidFill>
                <a:latin typeface="Arial MT"/>
                <a:cs typeface="Arial MT"/>
              </a:rPr>
              <a:t> and </a:t>
            </a:r>
            <a:r>
              <a:rPr sz="1800" spc="-5" dirty="0">
                <a:solidFill>
                  <a:srgbClr val="231F20"/>
                </a:solidFill>
                <a:latin typeface="Arial MT"/>
                <a:cs typeface="Arial MT"/>
              </a:rPr>
              <a:t> storage utilization.</a:t>
            </a:r>
            <a:endParaRPr sz="1800">
              <a:latin typeface="Arial MT"/>
              <a:cs typeface="Arial MT"/>
            </a:endParaRPr>
          </a:p>
          <a:p>
            <a:pPr>
              <a:lnSpc>
                <a:spcPct val="100000"/>
              </a:lnSpc>
              <a:spcBef>
                <a:spcPts val="45"/>
              </a:spcBef>
              <a:buClr>
                <a:srgbClr val="231F20"/>
              </a:buClr>
              <a:buFont typeface="Arial MT"/>
              <a:buChar char="•"/>
            </a:pPr>
            <a:endParaRPr sz="1850">
              <a:latin typeface="Arial MT"/>
              <a:cs typeface="Arial MT"/>
            </a:endParaRPr>
          </a:p>
          <a:p>
            <a:pPr marL="299085" marR="163195" indent="-287020">
              <a:lnSpc>
                <a:spcPct val="99600"/>
              </a:lnSpc>
              <a:buChar char="•"/>
              <a:tabLst>
                <a:tab pos="299085" algn="l"/>
                <a:tab pos="299720" algn="l"/>
              </a:tabLst>
            </a:pPr>
            <a:r>
              <a:rPr sz="1800" spc="-10" dirty="0">
                <a:solidFill>
                  <a:srgbClr val="231F20"/>
                </a:solidFill>
                <a:latin typeface="Arial MT"/>
                <a:cs typeface="Arial MT"/>
              </a:rPr>
              <a:t>Neither </a:t>
            </a:r>
            <a:r>
              <a:rPr sz="1800" dirty="0">
                <a:solidFill>
                  <a:srgbClr val="231F20"/>
                </a:solidFill>
                <a:latin typeface="Arial MT"/>
                <a:cs typeface="Arial MT"/>
              </a:rPr>
              <a:t>first fit </a:t>
            </a:r>
            <a:r>
              <a:rPr sz="1800" spc="-5" dirty="0">
                <a:solidFill>
                  <a:srgbClr val="231F20"/>
                </a:solidFill>
                <a:latin typeface="Arial MT"/>
                <a:cs typeface="Arial MT"/>
              </a:rPr>
              <a:t>nor best </a:t>
            </a:r>
            <a:r>
              <a:rPr sz="1800" spc="-490" dirty="0">
                <a:solidFill>
                  <a:srgbClr val="231F20"/>
                </a:solidFill>
                <a:latin typeface="Arial MT"/>
                <a:cs typeface="Arial MT"/>
              </a:rPr>
              <a:t> </a:t>
            </a:r>
            <a:r>
              <a:rPr sz="1800" dirty="0">
                <a:solidFill>
                  <a:srgbClr val="231F20"/>
                </a:solidFill>
                <a:latin typeface="Arial MT"/>
                <a:cs typeface="Arial MT"/>
              </a:rPr>
              <a:t>fit </a:t>
            </a:r>
            <a:r>
              <a:rPr sz="1800" spc="-5" dirty="0">
                <a:solidFill>
                  <a:srgbClr val="231F20"/>
                </a:solidFill>
                <a:latin typeface="Arial MT"/>
                <a:cs typeface="Arial MT"/>
              </a:rPr>
              <a:t>is clearly better than </a:t>
            </a:r>
            <a:r>
              <a:rPr sz="1800" spc="-490" dirty="0">
                <a:solidFill>
                  <a:srgbClr val="231F20"/>
                </a:solidFill>
                <a:latin typeface="Arial MT"/>
                <a:cs typeface="Arial MT"/>
              </a:rPr>
              <a:t> </a:t>
            </a:r>
            <a:r>
              <a:rPr sz="1800" dirty="0">
                <a:solidFill>
                  <a:srgbClr val="231F20"/>
                </a:solidFill>
                <a:latin typeface="Arial MT"/>
                <a:cs typeface="Arial MT"/>
              </a:rPr>
              <a:t>the </a:t>
            </a:r>
            <a:r>
              <a:rPr sz="1800" spc="-5" dirty="0">
                <a:solidFill>
                  <a:srgbClr val="231F20"/>
                </a:solidFill>
                <a:latin typeface="Arial MT"/>
                <a:cs typeface="Arial MT"/>
              </a:rPr>
              <a:t>other in </a:t>
            </a:r>
            <a:r>
              <a:rPr sz="1800" dirty="0">
                <a:solidFill>
                  <a:srgbClr val="231F20"/>
                </a:solidFill>
                <a:latin typeface="Arial MT"/>
                <a:cs typeface="Arial MT"/>
              </a:rPr>
              <a:t>terms </a:t>
            </a:r>
            <a:r>
              <a:rPr sz="1800" spc="-5" dirty="0">
                <a:solidFill>
                  <a:srgbClr val="231F20"/>
                </a:solidFill>
                <a:latin typeface="Arial MT"/>
                <a:cs typeface="Arial MT"/>
              </a:rPr>
              <a:t>of </a:t>
            </a:r>
            <a:r>
              <a:rPr sz="1800" dirty="0">
                <a:solidFill>
                  <a:srgbClr val="231F20"/>
                </a:solidFill>
                <a:latin typeface="Arial MT"/>
                <a:cs typeface="Arial MT"/>
              </a:rPr>
              <a:t> </a:t>
            </a:r>
            <a:r>
              <a:rPr sz="1800" spc="-5" dirty="0">
                <a:solidFill>
                  <a:srgbClr val="231F20"/>
                </a:solidFill>
                <a:latin typeface="Arial MT"/>
                <a:cs typeface="Arial MT"/>
              </a:rPr>
              <a:t>storage utilization, but </a:t>
            </a:r>
            <a:r>
              <a:rPr sz="1800" dirty="0">
                <a:solidFill>
                  <a:srgbClr val="231F20"/>
                </a:solidFill>
                <a:latin typeface="Arial MT"/>
                <a:cs typeface="Arial MT"/>
              </a:rPr>
              <a:t> first fit </a:t>
            </a:r>
            <a:r>
              <a:rPr sz="1800" spc="-5" dirty="0">
                <a:solidFill>
                  <a:srgbClr val="231F20"/>
                </a:solidFill>
                <a:latin typeface="Arial MT"/>
                <a:cs typeface="Arial MT"/>
              </a:rPr>
              <a:t>is </a:t>
            </a:r>
            <a:r>
              <a:rPr sz="1800" spc="-10" dirty="0">
                <a:solidFill>
                  <a:srgbClr val="231F20"/>
                </a:solidFill>
                <a:latin typeface="Arial MT"/>
                <a:cs typeface="Arial MT"/>
              </a:rPr>
              <a:t>generally </a:t>
            </a:r>
            <a:r>
              <a:rPr sz="1800" spc="-5" dirty="0">
                <a:solidFill>
                  <a:srgbClr val="231F20"/>
                </a:solidFill>
                <a:latin typeface="Arial MT"/>
                <a:cs typeface="Arial MT"/>
              </a:rPr>
              <a:t> </a:t>
            </a:r>
            <a:r>
              <a:rPr sz="1800" spc="-15" dirty="0">
                <a:solidFill>
                  <a:srgbClr val="231F20"/>
                </a:solidFill>
                <a:latin typeface="Arial MT"/>
                <a:cs typeface="Arial MT"/>
              </a:rPr>
              <a:t>faster.</a:t>
            </a:r>
            <a:endParaRPr sz="1800">
              <a:latin typeface="Arial MT"/>
              <a:cs typeface="Arial MT"/>
            </a:endParaRPr>
          </a:p>
        </p:txBody>
      </p:sp>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F2BF293-17E3-77F5-47D7-83F0551708A7}"/>
                  </a:ext>
                </a:extLst>
              </p14:cNvPr>
              <p14:cNvContentPartPr/>
              <p14:nvPr/>
            </p14:nvContentPartPr>
            <p14:xfrm>
              <a:off x="568800" y="2813760"/>
              <a:ext cx="8615160" cy="2632320"/>
            </p14:xfrm>
          </p:contentPart>
        </mc:Choice>
        <mc:Fallback xmlns="">
          <p:pic>
            <p:nvPicPr>
              <p:cNvPr id="7" name="Ink 6">
                <a:extLst>
                  <a:ext uri="{FF2B5EF4-FFF2-40B4-BE49-F238E27FC236}">
                    <a16:creationId xmlns:a16="http://schemas.microsoft.com/office/drawing/2014/main" id="{6F2BF293-17E3-77F5-47D7-83F0551708A7}"/>
                  </a:ext>
                </a:extLst>
              </p:cNvPr>
              <p:cNvPicPr/>
              <p:nvPr/>
            </p:nvPicPr>
            <p:blipFill>
              <a:blip r:embed="rId6"/>
              <a:stretch>
                <a:fillRect/>
              </a:stretch>
            </p:blipFill>
            <p:spPr>
              <a:xfrm>
                <a:off x="559440" y="2804400"/>
                <a:ext cx="8633880" cy="265104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82769" y="1209786"/>
            <a:ext cx="9425978" cy="438937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24847" y="382261"/>
            <a:ext cx="9114685" cy="6140808"/>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F00F2AC-F414-C8D2-6BCD-357A0740633C}"/>
                  </a:ext>
                </a:extLst>
              </p14:cNvPr>
              <p14:cNvContentPartPr/>
              <p14:nvPr/>
            </p14:nvContentPartPr>
            <p14:xfrm>
              <a:off x="1101600" y="1378800"/>
              <a:ext cx="592560" cy="3376080"/>
            </p14:xfrm>
          </p:contentPart>
        </mc:Choice>
        <mc:Fallback xmlns="">
          <p:pic>
            <p:nvPicPr>
              <p:cNvPr id="3" name="Ink 2">
                <a:extLst>
                  <a:ext uri="{FF2B5EF4-FFF2-40B4-BE49-F238E27FC236}">
                    <a16:creationId xmlns:a16="http://schemas.microsoft.com/office/drawing/2014/main" id="{5F00F2AC-F414-C8D2-6BCD-357A0740633C}"/>
                  </a:ext>
                </a:extLst>
              </p:cNvPr>
              <p:cNvPicPr/>
              <p:nvPr/>
            </p:nvPicPr>
            <p:blipFill>
              <a:blip r:embed="rId4"/>
              <a:stretch>
                <a:fillRect/>
              </a:stretch>
            </p:blipFill>
            <p:spPr>
              <a:xfrm>
                <a:off x="1092240" y="1369440"/>
                <a:ext cx="611280" cy="339480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4467" y="495837"/>
            <a:ext cx="6235153" cy="278085"/>
          </a:xfrm>
          <a:prstGeom prst="rect">
            <a:avLst/>
          </a:prstGeom>
        </p:spPr>
      </p:pic>
      <p:pic>
        <p:nvPicPr>
          <p:cNvPr id="3" name="object 3"/>
          <p:cNvPicPr/>
          <p:nvPr/>
        </p:nvPicPr>
        <p:blipFill>
          <a:blip r:embed="rId3" cstate="print"/>
          <a:stretch>
            <a:fillRect/>
          </a:stretch>
        </p:blipFill>
        <p:spPr>
          <a:xfrm>
            <a:off x="893898" y="1028623"/>
            <a:ext cx="3377137" cy="259156"/>
          </a:xfrm>
          <a:prstGeom prst="rect">
            <a:avLst/>
          </a:prstGeom>
        </p:spPr>
      </p:pic>
      <p:sp>
        <p:nvSpPr>
          <p:cNvPr id="4" name="object 4"/>
          <p:cNvSpPr txBox="1"/>
          <p:nvPr/>
        </p:nvSpPr>
        <p:spPr>
          <a:xfrm>
            <a:off x="727963" y="1610105"/>
            <a:ext cx="10762615" cy="2405380"/>
          </a:xfrm>
          <a:prstGeom prst="rect">
            <a:avLst/>
          </a:prstGeom>
        </p:spPr>
        <p:txBody>
          <a:bodyPr vert="horz" wrap="square" lIns="0" tIns="13970" rIns="0" bIns="0" rtlCol="0">
            <a:spAutoFit/>
          </a:bodyPr>
          <a:lstStyle/>
          <a:p>
            <a:pPr marL="12700" marR="176530">
              <a:lnSpc>
                <a:spcPct val="99500"/>
              </a:lnSpc>
              <a:spcBef>
                <a:spcPts val="110"/>
              </a:spcBef>
            </a:pPr>
            <a:r>
              <a:rPr sz="1800" b="1" spc="-5" dirty="0">
                <a:solidFill>
                  <a:srgbClr val="FF0000"/>
                </a:solidFill>
                <a:latin typeface="Arial"/>
                <a:cs typeface="Arial"/>
              </a:rPr>
              <a:t>External</a:t>
            </a:r>
            <a:r>
              <a:rPr sz="1800" b="1" spc="5" dirty="0">
                <a:solidFill>
                  <a:srgbClr val="FF0000"/>
                </a:solidFill>
                <a:latin typeface="Arial"/>
                <a:cs typeface="Arial"/>
              </a:rPr>
              <a:t> </a:t>
            </a:r>
            <a:r>
              <a:rPr sz="1800" b="1" spc="-5" dirty="0">
                <a:solidFill>
                  <a:srgbClr val="FF0000"/>
                </a:solidFill>
                <a:latin typeface="Arial"/>
                <a:cs typeface="Arial"/>
              </a:rPr>
              <a:t>fragmentation</a:t>
            </a:r>
            <a:r>
              <a:rPr sz="1800" b="1" spc="15" dirty="0">
                <a:solidFill>
                  <a:srgbClr val="FF0000"/>
                </a:solidFill>
                <a:latin typeface="Arial"/>
                <a:cs typeface="Arial"/>
              </a:rPr>
              <a:t> </a:t>
            </a:r>
            <a:r>
              <a:rPr sz="1800" spc="-10" dirty="0">
                <a:solidFill>
                  <a:srgbClr val="231F20"/>
                </a:solidFill>
                <a:latin typeface="Arial MT"/>
                <a:cs typeface="Arial MT"/>
              </a:rPr>
              <a:t>exists</a:t>
            </a:r>
            <a:r>
              <a:rPr sz="1800" spc="10" dirty="0">
                <a:solidFill>
                  <a:srgbClr val="231F20"/>
                </a:solidFill>
                <a:latin typeface="Arial MT"/>
                <a:cs typeface="Arial MT"/>
              </a:rPr>
              <a:t> </a:t>
            </a:r>
            <a:r>
              <a:rPr sz="1800" spc="-15" dirty="0">
                <a:solidFill>
                  <a:srgbClr val="231F20"/>
                </a:solidFill>
                <a:latin typeface="Arial MT"/>
                <a:cs typeface="Arial MT"/>
              </a:rPr>
              <a:t>when</a:t>
            </a:r>
            <a:r>
              <a:rPr sz="1800" spc="45" dirty="0">
                <a:solidFill>
                  <a:srgbClr val="231F20"/>
                </a:solidFill>
                <a:latin typeface="Arial MT"/>
                <a:cs typeface="Arial MT"/>
              </a:rPr>
              <a:t> </a:t>
            </a:r>
            <a:r>
              <a:rPr sz="1800" spc="-5" dirty="0">
                <a:solidFill>
                  <a:srgbClr val="231F20"/>
                </a:solidFill>
                <a:latin typeface="Arial MT"/>
                <a:cs typeface="Arial MT"/>
              </a:rPr>
              <a:t>there</a:t>
            </a:r>
            <a:r>
              <a:rPr sz="1800" dirty="0">
                <a:solidFill>
                  <a:srgbClr val="231F20"/>
                </a:solidFill>
                <a:latin typeface="Arial MT"/>
                <a:cs typeface="Arial MT"/>
              </a:rPr>
              <a:t> </a:t>
            </a:r>
            <a:r>
              <a:rPr sz="1800" spc="-5" dirty="0">
                <a:solidFill>
                  <a:srgbClr val="231F20"/>
                </a:solidFill>
                <a:latin typeface="Arial MT"/>
                <a:cs typeface="Arial MT"/>
              </a:rPr>
              <a:t>is</a:t>
            </a:r>
            <a:r>
              <a:rPr sz="1800" dirty="0">
                <a:solidFill>
                  <a:srgbClr val="231F20"/>
                </a:solidFill>
                <a:latin typeface="Arial MT"/>
                <a:cs typeface="Arial MT"/>
              </a:rPr>
              <a:t> </a:t>
            </a:r>
            <a:r>
              <a:rPr sz="1800" spc="-10" dirty="0">
                <a:solidFill>
                  <a:srgbClr val="231F20"/>
                </a:solidFill>
                <a:latin typeface="Arial MT"/>
                <a:cs typeface="Arial MT"/>
              </a:rPr>
              <a:t>enough</a:t>
            </a:r>
            <a:r>
              <a:rPr sz="1800" spc="20" dirty="0">
                <a:solidFill>
                  <a:srgbClr val="231F20"/>
                </a:solidFill>
                <a:latin typeface="Arial MT"/>
                <a:cs typeface="Arial MT"/>
              </a:rPr>
              <a:t> </a:t>
            </a:r>
            <a:r>
              <a:rPr sz="1800" dirty="0">
                <a:solidFill>
                  <a:srgbClr val="231F20"/>
                </a:solidFill>
                <a:latin typeface="Arial MT"/>
                <a:cs typeface="Arial MT"/>
              </a:rPr>
              <a:t>total memory</a:t>
            </a:r>
            <a:r>
              <a:rPr sz="1800" spc="-5" dirty="0">
                <a:solidFill>
                  <a:srgbClr val="231F20"/>
                </a:solidFill>
                <a:latin typeface="Arial MT"/>
                <a:cs typeface="Arial MT"/>
              </a:rPr>
              <a:t> space</a:t>
            </a:r>
            <a:r>
              <a:rPr sz="1800" spc="10" dirty="0">
                <a:solidFill>
                  <a:srgbClr val="231F20"/>
                </a:solidFill>
                <a:latin typeface="Arial MT"/>
                <a:cs typeface="Arial MT"/>
              </a:rPr>
              <a:t> </a:t>
            </a:r>
            <a:r>
              <a:rPr sz="1800" dirty="0">
                <a:solidFill>
                  <a:srgbClr val="231F20"/>
                </a:solidFill>
                <a:latin typeface="Arial MT"/>
                <a:cs typeface="Arial MT"/>
              </a:rPr>
              <a:t>to satisfy</a:t>
            </a:r>
            <a:r>
              <a:rPr sz="1800" spc="-5" dirty="0">
                <a:solidFill>
                  <a:srgbClr val="231F20"/>
                </a:solidFill>
                <a:latin typeface="Arial MT"/>
                <a:cs typeface="Arial MT"/>
              </a:rPr>
              <a:t> </a:t>
            </a:r>
            <a:r>
              <a:rPr sz="1800" dirty="0">
                <a:solidFill>
                  <a:srgbClr val="231F20"/>
                </a:solidFill>
                <a:latin typeface="Arial MT"/>
                <a:cs typeface="Arial MT"/>
              </a:rPr>
              <a:t>a</a:t>
            </a:r>
            <a:r>
              <a:rPr sz="1800" spc="-5" dirty="0">
                <a:solidFill>
                  <a:srgbClr val="231F20"/>
                </a:solidFill>
                <a:latin typeface="Arial MT"/>
                <a:cs typeface="Arial MT"/>
              </a:rPr>
              <a:t> request</a:t>
            </a:r>
            <a:r>
              <a:rPr sz="1800" spc="15" dirty="0">
                <a:solidFill>
                  <a:srgbClr val="231F20"/>
                </a:solidFill>
                <a:latin typeface="Arial MT"/>
                <a:cs typeface="Arial MT"/>
              </a:rPr>
              <a:t> </a:t>
            </a:r>
            <a:r>
              <a:rPr sz="1800" spc="-5" dirty="0">
                <a:solidFill>
                  <a:srgbClr val="231F20"/>
                </a:solidFill>
                <a:latin typeface="Arial MT"/>
                <a:cs typeface="Arial MT"/>
              </a:rPr>
              <a:t>but</a:t>
            </a:r>
            <a:r>
              <a:rPr sz="1800" spc="5" dirty="0">
                <a:solidFill>
                  <a:srgbClr val="231F20"/>
                </a:solidFill>
                <a:latin typeface="Arial MT"/>
                <a:cs typeface="Arial MT"/>
              </a:rPr>
              <a:t> </a:t>
            </a:r>
            <a:r>
              <a:rPr sz="1800" dirty="0">
                <a:solidFill>
                  <a:srgbClr val="231F20"/>
                </a:solidFill>
                <a:latin typeface="Arial MT"/>
                <a:cs typeface="Arial MT"/>
              </a:rPr>
              <a:t>the </a:t>
            </a:r>
            <a:r>
              <a:rPr sz="1800" spc="5" dirty="0">
                <a:solidFill>
                  <a:srgbClr val="231F20"/>
                </a:solidFill>
                <a:latin typeface="Arial MT"/>
                <a:cs typeface="Arial MT"/>
              </a:rPr>
              <a:t> </a:t>
            </a:r>
            <a:r>
              <a:rPr sz="1800" spc="-10" dirty="0">
                <a:solidFill>
                  <a:srgbClr val="231F20"/>
                </a:solidFill>
                <a:latin typeface="Arial MT"/>
                <a:cs typeface="Arial MT"/>
              </a:rPr>
              <a:t>available</a:t>
            </a:r>
            <a:r>
              <a:rPr sz="1800" spc="20" dirty="0">
                <a:solidFill>
                  <a:srgbClr val="231F20"/>
                </a:solidFill>
                <a:latin typeface="Arial MT"/>
                <a:cs typeface="Arial MT"/>
              </a:rPr>
              <a:t> </a:t>
            </a:r>
            <a:r>
              <a:rPr sz="1800" spc="-5" dirty="0">
                <a:solidFill>
                  <a:srgbClr val="231F20"/>
                </a:solidFill>
                <a:latin typeface="Arial MT"/>
                <a:cs typeface="Arial MT"/>
              </a:rPr>
              <a:t>spaces</a:t>
            </a:r>
            <a:r>
              <a:rPr sz="1800" spc="15" dirty="0">
                <a:solidFill>
                  <a:srgbClr val="231F20"/>
                </a:solidFill>
                <a:latin typeface="Arial MT"/>
                <a:cs typeface="Arial MT"/>
              </a:rPr>
              <a:t> </a:t>
            </a:r>
            <a:r>
              <a:rPr sz="1800" spc="-5" dirty="0">
                <a:solidFill>
                  <a:srgbClr val="231F20"/>
                </a:solidFill>
                <a:latin typeface="Arial MT"/>
                <a:cs typeface="Arial MT"/>
              </a:rPr>
              <a:t>are not</a:t>
            </a:r>
            <a:r>
              <a:rPr sz="1800" spc="15" dirty="0">
                <a:solidFill>
                  <a:srgbClr val="231F20"/>
                </a:solidFill>
                <a:latin typeface="Arial MT"/>
                <a:cs typeface="Arial MT"/>
              </a:rPr>
              <a:t> </a:t>
            </a:r>
            <a:r>
              <a:rPr sz="1800" spc="-5" dirty="0">
                <a:solidFill>
                  <a:srgbClr val="231F20"/>
                </a:solidFill>
                <a:latin typeface="Arial MT"/>
                <a:cs typeface="Arial MT"/>
              </a:rPr>
              <a:t>contiguous:</a:t>
            </a:r>
            <a:r>
              <a:rPr sz="1800" spc="35" dirty="0">
                <a:solidFill>
                  <a:srgbClr val="231F20"/>
                </a:solidFill>
                <a:latin typeface="Arial MT"/>
                <a:cs typeface="Arial MT"/>
              </a:rPr>
              <a:t> </a:t>
            </a:r>
            <a:r>
              <a:rPr sz="1800" spc="-5" dirty="0">
                <a:solidFill>
                  <a:srgbClr val="231F20"/>
                </a:solidFill>
                <a:latin typeface="Arial MT"/>
                <a:cs typeface="Arial MT"/>
              </a:rPr>
              <a:t>storage is</a:t>
            </a:r>
            <a:r>
              <a:rPr sz="1800" spc="5" dirty="0">
                <a:solidFill>
                  <a:srgbClr val="231F20"/>
                </a:solidFill>
                <a:latin typeface="Arial MT"/>
                <a:cs typeface="Arial MT"/>
              </a:rPr>
              <a:t> </a:t>
            </a:r>
            <a:r>
              <a:rPr sz="1800" spc="-5" dirty="0">
                <a:solidFill>
                  <a:srgbClr val="231F20"/>
                </a:solidFill>
                <a:latin typeface="Arial MT"/>
                <a:cs typeface="Arial MT"/>
              </a:rPr>
              <a:t>fragmented</a:t>
            </a:r>
            <a:r>
              <a:rPr sz="1800" spc="15" dirty="0">
                <a:solidFill>
                  <a:srgbClr val="231F20"/>
                </a:solidFill>
                <a:latin typeface="Arial MT"/>
                <a:cs typeface="Arial MT"/>
              </a:rPr>
              <a:t> </a:t>
            </a:r>
            <a:r>
              <a:rPr sz="1800" spc="-5" dirty="0">
                <a:solidFill>
                  <a:srgbClr val="231F20"/>
                </a:solidFill>
                <a:latin typeface="Arial MT"/>
                <a:cs typeface="Arial MT"/>
              </a:rPr>
              <a:t>into</a:t>
            </a:r>
            <a:r>
              <a:rPr sz="1800" spc="15" dirty="0">
                <a:solidFill>
                  <a:srgbClr val="231F20"/>
                </a:solidFill>
                <a:latin typeface="Arial MT"/>
                <a:cs typeface="Arial MT"/>
              </a:rPr>
              <a:t> </a:t>
            </a:r>
            <a:r>
              <a:rPr sz="1800" dirty="0">
                <a:solidFill>
                  <a:srgbClr val="231F20"/>
                </a:solidFill>
                <a:latin typeface="Arial MT"/>
                <a:cs typeface="Arial MT"/>
              </a:rPr>
              <a:t>a</a:t>
            </a:r>
            <a:r>
              <a:rPr sz="1800" spc="5" dirty="0">
                <a:solidFill>
                  <a:srgbClr val="231F20"/>
                </a:solidFill>
                <a:latin typeface="Arial MT"/>
                <a:cs typeface="Arial MT"/>
              </a:rPr>
              <a:t> </a:t>
            </a:r>
            <a:r>
              <a:rPr sz="1800" spc="-5" dirty="0">
                <a:solidFill>
                  <a:srgbClr val="231F20"/>
                </a:solidFill>
                <a:latin typeface="Arial MT"/>
                <a:cs typeface="Arial MT"/>
              </a:rPr>
              <a:t>large</a:t>
            </a:r>
            <a:r>
              <a:rPr sz="1800" spc="10" dirty="0">
                <a:solidFill>
                  <a:srgbClr val="231F20"/>
                </a:solidFill>
                <a:latin typeface="Arial MT"/>
                <a:cs typeface="Arial MT"/>
              </a:rPr>
              <a:t> </a:t>
            </a:r>
            <a:r>
              <a:rPr sz="1800" spc="-5" dirty="0">
                <a:solidFill>
                  <a:srgbClr val="231F20"/>
                </a:solidFill>
                <a:latin typeface="Arial MT"/>
                <a:cs typeface="Arial MT"/>
              </a:rPr>
              <a:t>number</a:t>
            </a:r>
            <a:r>
              <a:rPr sz="1800" spc="20" dirty="0">
                <a:solidFill>
                  <a:srgbClr val="231F20"/>
                </a:solidFill>
                <a:latin typeface="Arial MT"/>
                <a:cs typeface="Arial MT"/>
              </a:rPr>
              <a:t> </a:t>
            </a:r>
            <a:r>
              <a:rPr sz="1800" spc="-5" dirty="0">
                <a:solidFill>
                  <a:srgbClr val="231F20"/>
                </a:solidFill>
                <a:latin typeface="Arial MT"/>
                <a:cs typeface="Arial MT"/>
              </a:rPr>
              <a:t>of</a:t>
            </a:r>
            <a:r>
              <a:rPr sz="1800" dirty="0">
                <a:solidFill>
                  <a:srgbClr val="231F20"/>
                </a:solidFill>
                <a:latin typeface="Arial MT"/>
                <a:cs typeface="Arial MT"/>
              </a:rPr>
              <a:t> </a:t>
            </a:r>
            <a:r>
              <a:rPr sz="1800" spc="-5" dirty="0">
                <a:solidFill>
                  <a:srgbClr val="231F20"/>
                </a:solidFill>
                <a:latin typeface="Arial MT"/>
                <a:cs typeface="Arial MT"/>
              </a:rPr>
              <a:t>small</a:t>
            </a:r>
            <a:r>
              <a:rPr sz="1800" spc="15" dirty="0">
                <a:solidFill>
                  <a:srgbClr val="231F20"/>
                </a:solidFill>
                <a:latin typeface="Arial MT"/>
                <a:cs typeface="Arial MT"/>
              </a:rPr>
              <a:t> </a:t>
            </a:r>
            <a:r>
              <a:rPr sz="1800" spc="-5" dirty="0">
                <a:solidFill>
                  <a:srgbClr val="231F20"/>
                </a:solidFill>
                <a:latin typeface="Arial MT"/>
                <a:cs typeface="Arial MT"/>
              </a:rPr>
              <a:t>holes.</a:t>
            </a:r>
            <a:r>
              <a:rPr sz="1800" spc="25" dirty="0">
                <a:solidFill>
                  <a:srgbClr val="231F20"/>
                </a:solidFill>
                <a:latin typeface="Arial MT"/>
                <a:cs typeface="Arial MT"/>
              </a:rPr>
              <a:t> </a:t>
            </a:r>
            <a:r>
              <a:rPr sz="1800" spc="-5" dirty="0">
                <a:solidFill>
                  <a:srgbClr val="231F20"/>
                </a:solidFill>
                <a:latin typeface="Arial MT"/>
                <a:cs typeface="Arial MT"/>
              </a:rPr>
              <a:t>Statistical </a:t>
            </a:r>
            <a:r>
              <a:rPr sz="1800" spc="-484" dirty="0">
                <a:solidFill>
                  <a:srgbClr val="231F20"/>
                </a:solidFill>
                <a:latin typeface="Arial MT"/>
                <a:cs typeface="Arial MT"/>
              </a:rPr>
              <a:t> </a:t>
            </a:r>
            <a:r>
              <a:rPr sz="1800" spc="-10" dirty="0">
                <a:solidFill>
                  <a:srgbClr val="231F20"/>
                </a:solidFill>
                <a:latin typeface="Arial MT"/>
                <a:cs typeface="Arial MT"/>
              </a:rPr>
              <a:t>analysis</a:t>
            </a:r>
            <a:r>
              <a:rPr sz="1800" spc="30" dirty="0">
                <a:solidFill>
                  <a:srgbClr val="231F20"/>
                </a:solidFill>
                <a:latin typeface="Arial MT"/>
                <a:cs typeface="Arial MT"/>
              </a:rPr>
              <a:t> </a:t>
            </a:r>
            <a:r>
              <a:rPr sz="1800" spc="-5" dirty="0">
                <a:solidFill>
                  <a:srgbClr val="231F20"/>
                </a:solidFill>
                <a:latin typeface="Arial MT"/>
                <a:cs typeface="Arial MT"/>
              </a:rPr>
              <a:t>of</a:t>
            </a:r>
            <a:r>
              <a:rPr sz="1800" dirty="0">
                <a:solidFill>
                  <a:srgbClr val="231F20"/>
                </a:solidFill>
                <a:latin typeface="Arial MT"/>
                <a:cs typeface="Arial MT"/>
              </a:rPr>
              <a:t> </a:t>
            </a:r>
            <a:r>
              <a:rPr sz="1800" spc="-5" dirty="0">
                <a:solidFill>
                  <a:srgbClr val="231F20"/>
                </a:solidFill>
                <a:latin typeface="Arial MT"/>
                <a:cs typeface="Arial MT"/>
              </a:rPr>
              <a:t>first</a:t>
            </a:r>
            <a:r>
              <a:rPr sz="1800" spc="-10" dirty="0">
                <a:solidFill>
                  <a:srgbClr val="231F20"/>
                </a:solidFill>
                <a:latin typeface="Arial MT"/>
                <a:cs typeface="Arial MT"/>
              </a:rPr>
              <a:t> </a:t>
            </a:r>
            <a:r>
              <a:rPr sz="1800" dirty="0">
                <a:solidFill>
                  <a:srgbClr val="231F20"/>
                </a:solidFill>
                <a:latin typeface="Arial MT"/>
                <a:cs typeface="Arial MT"/>
              </a:rPr>
              <a:t>fit, for </a:t>
            </a:r>
            <a:r>
              <a:rPr sz="1800" spc="-5" dirty="0">
                <a:solidFill>
                  <a:srgbClr val="231F20"/>
                </a:solidFill>
                <a:latin typeface="Arial MT"/>
                <a:cs typeface="Arial MT"/>
              </a:rPr>
              <a:t>instance,</a:t>
            </a:r>
            <a:r>
              <a:rPr sz="1800" spc="15" dirty="0">
                <a:solidFill>
                  <a:srgbClr val="231F20"/>
                </a:solidFill>
                <a:latin typeface="Arial MT"/>
                <a:cs typeface="Arial MT"/>
              </a:rPr>
              <a:t> </a:t>
            </a:r>
            <a:r>
              <a:rPr sz="1800" spc="-5" dirty="0">
                <a:solidFill>
                  <a:srgbClr val="231F20"/>
                </a:solidFill>
                <a:latin typeface="Arial MT"/>
                <a:cs typeface="Arial MT"/>
              </a:rPr>
              <a:t>reveals</a:t>
            </a:r>
            <a:r>
              <a:rPr sz="1800" spc="15" dirty="0">
                <a:solidFill>
                  <a:srgbClr val="231F20"/>
                </a:solidFill>
                <a:latin typeface="Arial MT"/>
                <a:cs typeface="Arial MT"/>
              </a:rPr>
              <a:t> </a:t>
            </a:r>
            <a:r>
              <a:rPr sz="1800" spc="-5" dirty="0">
                <a:solidFill>
                  <a:srgbClr val="231F20"/>
                </a:solidFill>
                <a:latin typeface="Arial MT"/>
                <a:cs typeface="Arial MT"/>
              </a:rPr>
              <a:t>that, even</a:t>
            </a:r>
            <a:r>
              <a:rPr sz="1800" spc="10" dirty="0">
                <a:solidFill>
                  <a:srgbClr val="231F20"/>
                </a:solidFill>
                <a:latin typeface="Arial MT"/>
                <a:cs typeface="Arial MT"/>
              </a:rPr>
              <a:t> </a:t>
            </a:r>
            <a:r>
              <a:rPr sz="1800" spc="-15" dirty="0">
                <a:solidFill>
                  <a:srgbClr val="231F20"/>
                </a:solidFill>
                <a:latin typeface="Arial MT"/>
                <a:cs typeface="Arial MT"/>
              </a:rPr>
              <a:t>with</a:t>
            </a:r>
            <a:r>
              <a:rPr sz="1800" spc="30" dirty="0">
                <a:solidFill>
                  <a:srgbClr val="231F20"/>
                </a:solidFill>
                <a:latin typeface="Arial MT"/>
                <a:cs typeface="Arial MT"/>
              </a:rPr>
              <a:t> </a:t>
            </a:r>
            <a:r>
              <a:rPr sz="1800" dirty="0">
                <a:solidFill>
                  <a:srgbClr val="231F20"/>
                </a:solidFill>
                <a:latin typeface="Arial MT"/>
                <a:cs typeface="Arial MT"/>
              </a:rPr>
              <a:t>some</a:t>
            </a:r>
            <a:r>
              <a:rPr sz="1800" spc="-5" dirty="0">
                <a:solidFill>
                  <a:srgbClr val="231F20"/>
                </a:solidFill>
                <a:latin typeface="Arial MT"/>
                <a:cs typeface="Arial MT"/>
              </a:rPr>
              <a:t> optimization,</a:t>
            </a:r>
            <a:r>
              <a:rPr sz="1800" spc="30" dirty="0">
                <a:solidFill>
                  <a:srgbClr val="231F20"/>
                </a:solidFill>
                <a:latin typeface="Arial MT"/>
                <a:cs typeface="Arial MT"/>
              </a:rPr>
              <a:t> </a:t>
            </a:r>
            <a:r>
              <a:rPr sz="1800" spc="-5" dirty="0">
                <a:solidFill>
                  <a:srgbClr val="231F20"/>
                </a:solidFill>
                <a:latin typeface="Arial MT"/>
                <a:cs typeface="Arial MT"/>
              </a:rPr>
              <a:t>given</a:t>
            </a:r>
            <a:r>
              <a:rPr sz="1800" spc="25" dirty="0">
                <a:solidFill>
                  <a:srgbClr val="231F20"/>
                </a:solidFill>
                <a:latin typeface="Arial MT"/>
                <a:cs typeface="Arial MT"/>
              </a:rPr>
              <a:t> </a:t>
            </a:r>
            <a:r>
              <a:rPr sz="1800" i="1" dirty="0">
                <a:solidFill>
                  <a:srgbClr val="231F20"/>
                </a:solidFill>
                <a:latin typeface="Arial"/>
                <a:cs typeface="Arial"/>
              </a:rPr>
              <a:t>N</a:t>
            </a:r>
            <a:r>
              <a:rPr sz="1800" i="1" spc="5" dirty="0">
                <a:solidFill>
                  <a:srgbClr val="231F20"/>
                </a:solidFill>
                <a:latin typeface="Arial"/>
                <a:cs typeface="Arial"/>
              </a:rPr>
              <a:t> </a:t>
            </a:r>
            <a:r>
              <a:rPr sz="1800" spc="-5" dirty="0">
                <a:solidFill>
                  <a:srgbClr val="231F20"/>
                </a:solidFill>
                <a:latin typeface="Arial MT"/>
                <a:cs typeface="Arial MT"/>
              </a:rPr>
              <a:t>allocated</a:t>
            </a:r>
            <a:r>
              <a:rPr sz="1800" spc="5" dirty="0">
                <a:solidFill>
                  <a:srgbClr val="231F20"/>
                </a:solidFill>
                <a:latin typeface="Arial MT"/>
                <a:cs typeface="Arial MT"/>
              </a:rPr>
              <a:t> </a:t>
            </a:r>
            <a:r>
              <a:rPr sz="1800" spc="-10" dirty="0">
                <a:solidFill>
                  <a:srgbClr val="231F20"/>
                </a:solidFill>
                <a:latin typeface="Arial MT"/>
                <a:cs typeface="Arial MT"/>
              </a:rPr>
              <a:t>blocks, </a:t>
            </a:r>
            <a:r>
              <a:rPr sz="1800" spc="-5" dirty="0">
                <a:solidFill>
                  <a:srgbClr val="231F20"/>
                </a:solidFill>
                <a:latin typeface="Arial MT"/>
                <a:cs typeface="Arial MT"/>
              </a:rPr>
              <a:t> </a:t>
            </a:r>
            <a:r>
              <a:rPr sz="1800" spc="-10" dirty="0">
                <a:solidFill>
                  <a:srgbClr val="231F20"/>
                </a:solidFill>
                <a:latin typeface="Arial MT"/>
                <a:cs typeface="Arial MT"/>
              </a:rPr>
              <a:t>another</a:t>
            </a:r>
            <a:r>
              <a:rPr sz="1800" spc="10" dirty="0">
                <a:solidFill>
                  <a:srgbClr val="231F20"/>
                </a:solidFill>
                <a:latin typeface="Arial MT"/>
                <a:cs typeface="Arial MT"/>
              </a:rPr>
              <a:t> </a:t>
            </a:r>
            <a:r>
              <a:rPr sz="1800" spc="-5" dirty="0">
                <a:solidFill>
                  <a:srgbClr val="231F20"/>
                </a:solidFill>
                <a:latin typeface="Arial MT"/>
                <a:cs typeface="Arial MT"/>
              </a:rPr>
              <a:t>0.5</a:t>
            </a:r>
            <a:r>
              <a:rPr sz="1800" spc="5" dirty="0">
                <a:solidFill>
                  <a:srgbClr val="231F20"/>
                </a:solidFill>
                <a:latin typeface="Arial MT"/>
                <a:cs typeface="Arial MT"/>
              </a:rPr>
              <a:t> </a:t>
            </a:r>
            <a:r>
              <a:rPr sz="1800" i="1" dirty="0">
                <a:solidFill>
                  <a:srgbClr val="231F20"/>
                </a:solidFill>
                <a:latin typeface="Arial"/>
                <a:cs typeface="Arial"/>
              </a:rPr>
              <a:t>N</a:t>
            </a:r>
            <a:r>
              <a:rPr sz="1800" i="1" spc="5" dirty="0">
                <a:solidFill>
                  <a:srgbClr val="231F20"/>
                </a:solidFill>
                <a:latin typeface="Arial"/>
                <a:cs typeface="Arial"/>
              </a:rPr>
              <a:t> </a:t>
            </a:r>
            <a:r>
              <a:rPr sz="1800" spc="-5" dirty="0">
                <a:solidFill>
                  <a:srgbClr val="231F20"/>
                </a:solidFill>
                <a:latin typeface="Arial MT"/>
                <a:cs typeface="Arial MT"/>
              </a:rPr>
              <a:t>blocks</a:t>
            </a:r>
            <a:r>
              <a:rPr sz="1800" spc="10" dirty="0">
                <a:solidFill>
                  <a:srgbClr val="231F20"/>
                </a:solidFill>
                <a:latin typeface="Arial MT"/>
                <a:cs typeface="Arial MT"/>
              </a:rPr>
              <a:t> </a:t>
            </a:r>
            <a:r>
              <a:rPr sz="1800" spc="-15" dirty="0">
                <a:solidFill>
                  <a:srgbClr val="231F20"/>
                </a:solidFill>
                <a:latin typeface="Arial MT"/>
                <a:cs typeface="Arial MT"/>
              </a:rPr>
              <a:t>will</a:t>
            </a:r>
            <a:r>
              <a:rPr sz="1800" spc="50" dirty="0">
                <a:solidFill>
                  <a:srgbClr val="231F20"/>
                </a:solidFill>
                <a:latin typeface="Arial MT"/>
                <a:cs typeface="Arial MT"/>
              </a:rPr>
              <a:t> </a:t>
            </a:r>
            <a:r>
              <a:rPr sz="1800" spc="-5" dirty="0">
                <a:solidFill>
                  <a:srgbClr val="231F20"/>
                </a:solidFill>
                <a:latin typeface="Arial MT"/>
                <a:cs typeface="Arial MT"/>
              </a:rPr>
              <a:t>be lost</a:t>
            </a:r>
            <a:r>
              <a:rPr sz="1800" dirty="0">
                <a:solidFill>
                  <a:srgbClr val="231F20"/>
                </a:solidFill>
                <a:latin typeface="Arial MT"/>
                <a:cs typeface="Arial MT"/>
              </a:rPr>
              <a:t> to </a:t>
            </a:r>
            <a:r>
              <a:rPr sz="1800" spc="-5" dirty="0">
                <a:solidFill>
                  <a:srgbClr val="231F20"/>
                </a:solidFill>
                <a:latin typeface="Arial MT"/>
                <a:cs typeface="Arial MT"/>
              </a:rPr>
              <a:t>fragmentation.</a:t>
            </a:r>
            <a:r>
              <a:rPr sz="1800" spc="-20" dirty="0">
                <a:solidFill>
                  <a:srgbClr val="231F20"/>
                </a:solidFill>
                <a:latin typeface="Arial MT"/>
                <a:cs typeface="Arial MT"/>
              </a:rPr>
              <a:t> </a:t>
            </a:r>
            <a:r>
              <a:rPr sz="1800" spc="-5" dirty="0">
                <a:solidFill>
                  <a:srgbClr val="231F20"/>
                </a:solidFill>
                <a:latin typeface="Arial MT"/>
                <a:cs typeface="Arial MT"/>
              </a:rPr>
              <a:t>That</a:t>
            </a:r>
            <a:r>
              <a:rPr sz="1800" spc="5" dirty="0">
                <a:solidFill>
                  <a:srgbClr val="231F20"/>
                </a:solidFill>
                <a:latin typeface="Arial MT"/>
                <a:cs typeface="Arial MT"/>
              </a:rPr>
              <a:t> </a:t>
            </a:r>
            <a:r>
              <a:rPr sz="1800" spc="-5" dirty="0">
                <a:solidFill>
                  <a:srgbClr val="231F20"/>
                </a:solidFill>
                <a:latin typeface="Arial MT"/>
                <a:cs typeface="Arial MT"/>
              </a:rPr>
              <a:t>is,</a:t>
            </a:r>
            <a:r>
              <a:rPr sz="1800" spc="5" dirty="0">
                <a:solidFill>
                  <a:srgbClr val="231F20"/>
                </a:solidFill>
                <a:latin typeface="Arial MT"/>
                <a:cs typeface="Arial MT"/>
              </a:rPr>
              <a:t> </a:t>
            </a:r>
            <a:r>
              <a:rPr sz="1800" spc="-5" dirty="0">
                <a:solidFill>
                  <a:srgbClr val="231F20"/>
                </a:solidFill>
                <a:latin typeface="Arial MT"/>
                <a:cs typeface="Arial MT"/>
              </a:rPr>
              <a:t>one-third</a:t>
            </a:r>
            <a:r>
              <a:rPr sz="1800" spc="20" dirty="0">
                <a:solidFill>
                  <a:srgbClr val="231F20"/>
                </a:solidFill>
                <a:latin typeface="Arial MT"/>
                <a:cs typeface="Arial MT"/>
              </a:rPr>
              <a:t> </a:t>
            </a:r>
            <a:r>
              <a:rPr sz="1800" spc="-5" dirty="0">
                <a:solidFill>
                  <a:srgbClr val="231F20"/>
                </a:solidFill>
                <a:latin typeface="Arial MT"/>
                <a:cs typeface="Arial MT"/>
              </a:rPr>
              <a:t>of memory</a:t>
            </a:r>
            <a:r>
              <a:rPr sz="1800" spc="15" dirty="0">
                <a:solidFill>
                  <a:srgbClr val="231F20"/>
                </a:solidFill>
                <a:latin typeface="Arial MT"/>
                <a:cs typeface="Arial MT"/>
              </a:rPr>
              <a:t> </a:t>
            </a:r>
            <a:r>
              <a:rPr sz="1800" dirty="0">
                <a:solidFill>
                  <a:srgbClr val="231F20"/>
                </a:solidFill>
                <a:latin typeface="Arial MT"/>
                <a:cs typeface="Arial MT"/>
              </a:rPr>
              <a:t>may </a:t>
            </a:r>
            <a:r>
              <a:rPr sz="1800" spc="-5" dirty="0">
                <a:solidFill>
                  <a:srgbClr val="231F20"/>
                </a:solidFill>
                <a:latin typeface="Arial MT"/>
                <a:cs typeface="Arial MT"/>
              </a:rPr>
              <a:t>be </a:t>
            </a:r>
            <a:r>
              <a:rPr sz="1800" spc="-10" dirty="0">
                <a:solidFill>
                  <a:srgbClr val="231F20"/>
                </a:solidFill>
                <a:latin typeface="Arial MT"/>
                <a:cs typeface="Arial MT"/>
              </a:rPr>
              <a:t>unusable! </a:t>
            </a:r>
            <a:r>
              <a:rPr sz="1800" spc="-5" dirty="0">
                <a:solidFill>
                  <a:srgbClr val="231F20"/>
                </a:solidFill>
                <a:latin typeface="Arial MT"/>
                <a:cs typeface="Arial MT"/>
              </a:rPr>
              <a:t>This </a:t>
            </a:r>
            <a:r>
              <a:rPr sz="1800" dirty="0">
                <a:solidFill>
                  <a:srgbClr val="231F20"/>
                </a:solidFill>
                <a:latin typeface="Arial MT"/>
                <a:cs typeface="Arial MT"/>
              </a:rPr>
              <a:t> </a:t>
            </a:r>
            <a:r>
              <a:rPr sz="1800" spc="-5" dirty="0">
                <a:solidFill>
                  <a:srgbClr val="231F20"/>
                </a:solidFill>
                <a:latin typeface="Arial MT"/>
                <a:cs typeface="Arial MT"/>
              </a:rPr>
              <a:t>property</a:t>
            </a:r>
            <a:r>
              <a:rPr sz="1800" spc="10" dirty="0">
                <a:solidFill>
                  <a:srgbClr val="231F20"/>
                </a:solidFill>
                <a:latin typeface="Arial MT"/>
                <a:cs typeface="Arial MT"/>
              </a:rPr>
              <a:t> </a:t>
            </a:r>
            <a:r>
              <a:rPr sz="1800" spc="-5" dirty="0">
                <a:solidFill>
                  <a:srgbClr val="231F20"/>
                </a:solidFill>
                <a:latin typeface="Arial MT"/>
                <a:cs typeface="Arial MT"/>
              </a:rPr>
              <a:t>is </a:t>
            </a:r>
            <a:r>
              <a:rPr sz="1800" spc="-10" dirty="0">
                <a:solidFill>
                  <a:srgbClr val="231F20"/>
                </a:solidFill>
                <a:latin typeface="Arial MT"/>
                <a:cs typeface="Arial MT"/>
              </a:rPr>
              <a:t>known</a:t>
            </a:r>
            <a:r>
              <a:rPr sz="1800" spc="40" dirty="0">
                <a:solidFill>
                  <a:srgbClr val="231F20"/>
                </a:solidFill>
                <a:latin typeface="Arial MT"/>
                <a:cs typeface="Arial MT"/>
              </a:rPr>
              <a:t> </a:t>
            </a:r>
            <a:r>
              <a:rPr sz="1800" spc="-5" dirty="0">
                <a:solidFill>
                  <a:srgbClr val="231F20"/>
                </a:solidFill>
                <a:latin typeface="Arial MT"/>
                <a:cs typeface="Arial MT"/>
              </a:rPr>
              <a:t>as </a:t>
            </a:r>
            <a:r>
              <a:rPr sz="1800" dirty="0">
                <a:solidFill>
                  <a:srgbClr val="231F20"/>
                </a:solidFill>
                <a:latin typeface="Arial MT"/>
                <a:cs typeface="Arial MT"/>
              </a:rPr>
              <a:t>the </a:t>
            </a:r>
            <a:r>
              <a:rPr sz="1800" b="1" spc="-5" dirty="0">
                <a:solidFill>
                  <a:srgbClr val="00ACED"/>
                </a:solidFill>
                <a:latin typeface="Arial"/>
                <a:cs typeface="Arial"/>
              </a:rPr>
              <a:t>50-percent</a:t>
            </a:r>
            <a:r>
              <a:rPr sz="1800" b="1" spc="10" dirty="0">
                <a:solidFill>
                  <a:srgbClr val="00ACED"/>
                </a:solidFill>
                <a:latin typeface="Arial"/>
                <a:cs typeface="Arial"/>
              </a:rPr>
              <a:t> </a:t>
            </a:r>
            <a:r>
              <a:rPr sz="1800" b="1" spc="-5" dirty="0">
                <a:solidFill>
                  <a:srgbClr val="00ACED"/>
                </a:solidFill>
                <a:latin typeface="Arial"/>
                <a:cs typeface="Arial"/>
              </a:rPr>
              <a:t>rule</a:t>
            </a:r>
            <a:r>
              <a:rPr sz="1800" spc="-5" dirty="0">
                <a:solidFill>
                  <a:srgbClr val="231F20"/>
                </a:solidFill>
                <a:latin typeface="Arial MT"/>
                <a:cs typeface="Arial MT"/>
              </a:rPr>
              <a:t>.</a:t>
            </a:r>
            <a:endParaRPr sz="1800">
              <a:latin typeface="Arial MT"/>
              <a:cs typeface="Arial MT"/>
            </a:endParaRPr>
          </a:p>
          <a:p>
            <a:pPr marL="12700" marR="5080">
              <a:lnSpc>
                <a:spcPct val="98900"/>
              </a:lnSpc>
              <a:spcBef>
                <a:spcPts val="1575"/>
              </a:spcBef>
            </a:pPr>
            <a:r>
              <a:rPr sz="1800" b="1" spc="-5" dirty="0">
                <a:solidFill>
                  <a:srgbClr val="FF0000"/>
                </a:solidFill>
                <a:latin typeface="Arial"/>
                <a:cs typeface="Arial"/>
              </a:rPr>
              <a:t>Internal</a:t>
            </a:r>
            <a:r>
              <a:rPr sz="1800" b="1" dirty="0">
                <a:solidFill>
                  <a:srgbClr val="FF0000"/>
                </a:solidFill>
                <a:latin typeface="Arial"/>
                <a:cs typeface="Arial"/>
              </a:rPr>
              <a:t> </a:t>
            </a:r>
            <a:r>
              <a:rPr sz="1800" b="1" spc="-5" dirty="0">
                <a:solidFill>
                  <a:srgbClr val="FF0000"/>
                </a:solidFill>
                <a:latin typeface="Arial"/>
                <a:cs typeface="Arial"/>
              </a:rPr>
              <a:t>fragmentation</a:t>
            </a:r>
            <a:r>
              <a:rPr sz="1800" b="1" spc="10" dirty="0">
                <a:solidFill>
                  <a:srgbClr val="FF0000"/>
                </a:solidFill>
                <a:latin typeface="Arial"/>
                <a:cs typeface="Arial"/>
              </a:rPr>
              <a:t> </a:t>
            </a:r>
            <a:r>
              <a:rPr sz="1800" spc="-5" dirty="0">
                <a:solidFill>
                  <a:srgbClr val="231F20"/>
                </a:solidFill>
                <a:latin typeface="Arial MT"/>
                <a:cs typeface="Arial MT"/>
              </a:rPr>
              <a:t>is</a:t>
            </a:r>
            <a:r>
              <a:rPr sz="1800" dirty="0">
                <a:solidFill>
                  <a:srgbClr val="231F20"/>
                </a:solidFill>
                <a:latin typeface="Arial MT"/>
                <a:cs typeface="Arial MT"/>
              </a:rPr>
              <a:t> </a:t>
            </a:r>
            <a:r>
              <a:rPr sz="1800" spc="-10" dirty="0">
                <a:solidFill>
                  <a:srgbClr val="231F20"/>
                </a:solidFill>
                <a:latin typeface="Arial MT"/>
                <a:cs typeface="Arial MT"/>
              </a:rPr>
              <a:t>unused</a:t>
            </a:r>
            <a:r>
              <a:rPr sz="1800" spc="15" dirty="0">
                <a:solidFill>
                  <a:srgbClr val="231F20"/>
                </a:solidFill>
                <a:latin typeface="Arial MT"/>
                <a:cs typeface="Arial MT"/>
              </a:rPr>
              <a:t> </a:t>
            </a:r>
            <a:r>
              <a:rPr sz="1800" spc="-5" dirty="0">
                <a:solidFill>
                  <a:srgbClr val="231F20"/>
                </a:solidFill>
                <a:latin typeface="Arial MT"/>
                <a:cs typeface="Arial MT"/>
              </a:rPr>
              <a:t>memory</a:t>
            </a:r>
            <a:r>
              <a:rPr sz="1800" spc="20" dirty="0">
                <a:solidFill>
                  <a:srgbClr val="231F20"/>
                </a:solidFill>
                <a:latin typeface="Arial MT"/>
                <a:cs typeface="Arial MT"/>
              </a:rPr>
              <a:t> </a:t>
            </a:r>
            <a:r>
              <a:rPr sz="1800" spc="-5" dirty="0">
                <a:solidFill>
                  <a:srgbClr val="231F20"/>
                </a:solidFill>
                <a:latin typeface="Arial MT"/>
                <a:cs typeface="Arial MT"/>
              </a:rPr>
              <a:t>that</a:t>
            </a:r>
            <a:r>
              <a:rPr sz="1800" spc="5" dirty="0">
                <a:solidFill>
                  <a:srgbClr val="231F20"/>
                </a:solidFill>
                <a:latin typeface="Arial MT"/>
                <a:cs typeface="Arial MT"/>
              </a:rPr>
              <a:t> </a:t>
            </a:r>
            <a:r>
              <a:rPr sz="1800" spc="-5" dirty="0">
                <a:solidFill>
                  <a:srgbClr val="231F20"/>
                </a:solidFill>
                <a:latin typeface="Arial MT"/>
                <a:cs typeface="Arial MT"/>
              </a:rPr>
              <a:t>is</a:t>
            </a:r>
            <a:r>
              <a:rPr sz="1800" spc="5" dirty="0">
                <a:solidFill>
                  <a:srgbClr val="231F20"/>
                </a:solidFill>
                <a:latin typeface="Arial MT"/>
                <a:cs typeface="Arial MT"/>
              </a:rPr>
              <a:t> </a:t>
            </a:r>
            <a:r>
              <a:rPr sz="1800" spc="-5" dirty="0">
                <a:solidFill>
                  <a:srgbClr val="231F20"/>
                </a:solidFill>
                <a:latin typeface="Arial MT"/>
                <a:cs typeface="Arial MT"/>
              </a:rPr>
              <a:t>internal</a:t>
            </a:r>
            <a:r>
              <a:rPr sz="1800" spc="25" dirty="0">
                <a:solidFill>
                  <a:srgbClr val="231F20"/>
                </a:solidFill>
                <a:latin typeface="Arial MT"/>
                <a:cs typeface="Arial MT"/>
              </a:rPr>
              <a:t> </a:t>
            </a:r>
            <a:r>
              <a:rPr sz="1800" dirty="0">
                <a:solidFill>
                  <a:srgbClr val="231F20"/>
                </a:solidFill>
                <a:latin typeface="Arial MT"/>
                <a:cs typeface="Arial MT"/>
              </a:rPr>
              <a:t>to</a:t>
            </a:r>
            <a:r>
              <a:rPr sz="1800" spc="-5" dirty="0">
                <a:solidFill>
                  <a:srgbClr val="231F20"/>
                </a:solidFill>
                <a:latin typeface="Arial MT"/>
                <a:cs typeface="Arial MT"/>
              </a:rPr>
              <a:t> </a:t>
            </a:r>
            <a:r>
              <a:rPr sz="1800" dirty="0">
                <a:solidFill>
                  <a:srgbClr val="231F20"/>
                </a:solidFill>
                <a:latin typeface="Arial MT"/>
                <a:cs typeface="Arial MT"/>
              </a:rPr>
              <a:t>a</a:t>
            </a:r>
            <a:r>
              <a:rPr sz="1800" spc="10" dirty="0">
                <a:solidFill>
                  <a:srgbClr val="231F20"/>
                </a:solidFill>
                <a:latin typeface="Arial MT"/>
                <a:cs typeface="Arial MT"/>
              </a:rPr>
              <a:t> </a:t>
            </a:r>
            <a:r>
              <a:rPr sz="1800" spc="-5" dirty="0">
                <a:solidFill>
                  <a:srgbClr val="231F20"/>
                </a:solidFill>
                <a:latin typeface="Arial MT"/>
                <a:cs typeface="Arial MT"/>
              </a:rPr>
              <a:t>partition.</a:t>
            </a:r>
            <a:r>
              <a:rPr sz="1800" spc="20" dirty="0">
                <a:solidFill>
                  <a:srgbClr val="231F20"/>
                </a:solidFill>
                <a:latin typeface="Arial MT"/>
                <a:cs typeface="Arial MT"/>
              </a:rPr>
              <a:t> </a:t>
            </a:r>
            <a:r>
              <a:rPr sz="1800" spc="-10" dirty="0">
                <a:solidFill>
                  <a:srgbClr val="231F20"/>
                </a:solidFill>
                <a:latin typeface="Arial MT"/>
                <a:cs typeface="Arial MT"/>
              </a:rPr>
              <a:t>Consider</a:t>
            </a:r>
            <a:r>
              <a:rPr sz="1800" spc="30" dirty="0">
                <a:solidFill>
                  <a:srgbClr val="231F20"/>
                </a:solidFill>
                <a:latin typeface="Arial MT"/>
                <a:cs typeface="Arial MT"/>
              </a:rPr>
              <a:t> </a:t>
            </a:r>
            <a:r>
              <a:rPr sz="1800" dirty="0">
                <a:solidFill>
                  <a:srgbClr val="231F20"/>
                </a:solidFill>
                <a:latin typeface="Arial MT"/>
                <a:cs typeface="Arial MT"/>
              </a:rPr>
              <a:t>a </a:t>
            </a:r>
            <a:r>
              <a:rPr sz="1800" spc="-5" dirty="0">
                <a:solidFill>
                  <a:srgbClr val="231F20"/>
                </a:solidFill>
                <a:latin typeface="Arial MT"/>
                <a:cs typeface="Arial MT"/>
              </a:rPr>
              <a:t>multiple-partition </a:t>
            </a:r>
            <a:r>
              <a:rPr sz="1800" dirty="0">
                <a:solidFill>
                  <a:srgbClr val="231F20"/>
                </a:solidFill>
                <a:latin typeface="Arial MT"/>
                <a:cs typeface="Arial MT"/>
              </a:rPr>
              <a:t> </a:t>
            </a:r>
            <a:r>
              <a:rPr sz="1800" spc="-5" dirty="0">
                <a:solidFill>
                  <a:srgbClr val="231F20"/>
                </a:solidFill>
                <a:latin typeface="Arial MT"/>
                <a:cs typeface="Arial MT"/>
              </a:rPr>
              <a:t>allocation</a:t>
            </a:r>
            <a:r>
              <a:rPr sz="1800" spc="20" dirty="0">
                <a:solidFill>
                  <a:srgbClr val="231F20"/>
                </a:solidFill>
                <a:latin typeface="Arial MT"/>
                <a:cs typeface="Arial MT"/>
              </a:rPr>
              <a:t> </a:t>
            </a:r>
            <a:r>
              <a:rPr sz="1800" spc="-5" dirty="0">
                <a:solidFill>
                  <a:srgbClr val="231F20"/>
                </a:solidFill>
                <a:latin typeface="Arial MT"/>
                <a:cs typeface="Arial MT"/>
              </a:rPr>
              <a:t>scheme</a:t>
            </a:r>
            <a:r>
              <a:rPr sz="1800" spc="10" dirty="0">
                <a:solidFill>
                  <a:srgbClr val="231F20"/>
                </a:solidFill>
                <a:latin typeface="Arial MT"/>
                <a:cs typeface="Arial MT"/>
              </a:rPr>
              <a:t> </a:t>
            </a:r>
            <a:r>
              <a:rPr sz="1800" spc="-15" dirty="0">
                <a:solidFill>
                  <a:srgbClr val="231F20"/>
                </a:solidFill>
                <a:latin typeface="Arial MT"/>
                <a:cs typeface="Arial MT"/>
              </a:rPr>
              <a:t>with</a:t>
            </a:r>
            <a:r>
              <a:rPr sz="1800" spc="35" dirty="0">
                <a:solidFill>
                  <a:srgbClr val="231F20"/>
                </a:solidFill>
                <a:latin typeface="Arial MT"/>
                <a:cs typeface="Arial MT"/>
              </a:rPr>
              <a:t> </a:t>
            </a:r>
            <a:r>
              <a:rPr sz="1800" dirty="0">
                <a:solidFill>
                  <a:srgbClr val="231F20"/>
                </a:solidFill>
                <a:latin typeface="Arial MT"/>
                <a:cs typeface="Arial MT"/>
              </a:rPr>
              <a:t>a </a:t>
            </a:r>
            <a:r>
              <a:rPr sz="1800" spc="-10" dirty="0">
                <a:solidFill>
                  <a:srgbClr val="231F20"/>
                </a:solidFill>
                <a:latin typeface="Arial MT"/>
                <a:cs typeface="Arial MT"/>
              </a:rPr>
              <a:t>hole</a:t>
            </a:r>
            <a:r>
              <a:rPr sz="1800" spc="10" dirty="0">
                <a:solidFill>
                  <a:srgbClr val="231F20"/>
                </a:solidFill>
                <a:latin typeface="Arial MT"/>
                <a:cs typeface="Arial MT"/>
              </a:rPr>
              <a:t> </a:t>
            </a:r>
            <a:r>
              <a:rPr sz="1800" spc="-5" dirty="0">
                <a:solidFill>
                  <a:srgbClr val="231F20"/>
                </a:solidFill>
                <a:latin typeface="Arial MT"/>
                <a:cs typeface="Arial MT"/>
              </a:rPr>
              <a:t>of 18,464</a:t>
            </a:r>
            <a:r>
              <a:rPr sz="1800" spc="10" dirty="0">
                <a:solidFill>
                  <a:srgbClr val="231F20"/>
                </a:solidFill>
                <a:latin typeface="Arial MT"/>
                <a:cs typeface="Arial MT"/>
              </a:rPr>
              <a:t> </a:t>
            </a:r>
            <a:r>
              <a:rPr sz="1800" spc="-10" dirty="0">
                <a:solidFill>
                  <a:srgbClr val="231F20"/>
                </a:solidFill>
                <a:latin typeface="Arial MT"/>
                <a:cs typeface="Arial MT"/>
              </a:rPr>
              <a:t>bytes.</a:t>
            </a:r>
            <a:r>
              <a:rPr sz="1800" spc="20" dirty="0">
                <a:solidFill>
                  <a:srgbClr val="231F20"/>
                </a:solidFill>
                <a:latin typeface="Arial MT"/>
                <a:cs typeface="Arial MT"/>
              </a:rPr>
              <a:t> </a:t>
            </a:r>
            <a:r>
              <a:rPr sz="1800" spc="-5" dirty="0">
                <a:solidFill>
                  <a:srgbClr val="231F20"/>
                </a:solidFill>
                <a:latin typeface="Arial MT"/>
                <a:cs typeface="Arial MT"/>
              </a:rPr>
              <a:t>Suppose</a:t>
            </a:r>
            <a:r>
              <a:rPr sz="1800" spc="20" dirty="0">
                <a:solidFill>
                  <a:srgbClr val="231F20"/>
                </a:solidFill>
                <a:latin typeface="Arial MT"/>
                <a:cs typeface="Arial MT"/>
              </a:rPr>
              <a:t> </a:t>
            </a:r>
            <a:r>
              <a:rPr sz="1800" spc="-5" dirty="0">
                <a:solidFill>
                  <a:srgbClr val="231F20"/>
                </a:solidFill>
                <a:latin typeface="Arial MT"/>
                <a:cs typeface="Arial MT"/>
              </a:rPr>
              <a:t>that</a:t>
            </a:r>
            <a:r>
              <a:rPr sz="1800" spc="5" dirty="0">
                <a:solidFill>
                  <a:srgbClr val="231F20"/>
                </a:solidFill>
                <a:latin typeface="Arial MT"/>
                <a:cs typeface="Arial MT"/>
              </a:rPr>
              <a:t> </a:t>
            </a:r>
            <a:r>
              <a:rPr sz="1800" spc="-5" dirty="0">
                <a:solidFill>
                  <a:srgbClr val="231F20"/>
                </a:solidFill>
                <a:latin typeface="Arial MT"/>
                <a:cs typeface="Arial MT"/>
              </a:rPr>
              <a:t>the </a:t>
            </a:r>
            <a:r>
              <a:rPr sz="1800" spc="-10" dirty="0">
                <a:solidFill>
                  <a:srgbClr val="231F20"/>
                </a:solidFill>
                <a:latin typeface="Arial MT"/>
                <a:cs typeface="Arial MT"/>
              </a:rPr>
              <a:t>next</a:t>
            </a:r>
            <a:r>
              <a:rPr sz="1800" spc="20" dirty="0">
                <a:solidFill>
                  <a:srgbClr val="231F20"/>
                </a:solidFill>
                <a:latin typeface="Arial MT"/>
                <a:cs typeface="Arial MT"/>
              </a:rPr>
              <a:t> </a:t>
            </a:r>
            <a:r>
              <a:rPr sz="1800" spc="-5" dirty="0">
                <a:solidFill>
                  <a:srgbClr val="231F20"/>
                </a:solidFill>
                <a:latin typeface="Arial MT"/>
                <a:cs typeface="Arial MT"/>
              </a:rPr>
              <a:t>process</a:t>
            </a:r>
            <a:r>
              <a:rPr sz="1800" spc="10" dirty="0">
                <a:solidFill>
                  <a:srgbClr val="231F20"/>
                </a:solidFill>
                <a:latin typeface="Arial MT"/>
                <a:cs typeface="Arial MT"/>
              </a:rPr>
              <a:t> </a:t>
            </a:r>
            <a:r>
              <a:rPr sz="1800" spc="-5" dirty="0">
                <a:solidFill>
                  <a:srgbClr val="231F20"/>
                </a:solidFill>
                <a:latin typeface="Arial MT"/>
                <a:cs typeface="Arial MT"/>
              </a:rPr>
              <a:t>requests</a:t>
            </a:r>
            <a:r>
              <a:rPr sz="1800" spc="20" dirty="0">
                <a:solidFill>
                  <a:srgbClr val="231F20"/>
                </a:solidFill>
                <a:latin typeface="Arial MT"/>
                <a:cs typeface="Arial MT"/>
              </a:rPr>
              <a:t> </a:t>
            </a:r>
            <a:r>
              <a:rPr sz="1800" spc="-5" dirty="0">
                <a:solidFill>
                  <a:srgbClr val="231F20"/>
                </a:solidFill>
                <a:latin typeface="Arial MT"/>
                <a:cs typeface="Arial MT"/>
              </a:rPr>
              <a:t>18,462</a:t>
            </a:r>
            <a:r>
              <a:rPr sz="1800" spc="10" dirty="0">
                <a:solidFill>
                  <a:srgbClr val="231F20"/>
                </a:solidFill>
                <a:latin typeface="Arial MT"/>
                <a:cs typeface="Arial MT"/>
              </a:rPr>
              <a:t> </a:t>
            </a:r>
            <a:r>
              <a:rPr sz="1800" spc="-10" dirty="0">
                <a:solidFill>
                  <a:srgbClr val="231F20"/>
                </a:solidFill>
                <a:latin typeface="Arial MT"/>
                <a:cs typeface="Arial MT"/>
              </a:rPr>
              <a:t>bytes.</a:t>
            </a:r>
            <a:r>
              <a:rPr sz="1800" spc="15" dirty="0">
                <a:solidFill>
                  <a:srgbClr val="231F20"/>
                </a:solidFill>
                <a:latin typeface="Arial MT"/>
                <a:cs typeface="Arial MT"/>
              </a:rPr>
              <a:t> </a:t>
            </a:r>
            <a:r>
              <a:rPr sz="1800" dirty="0">
                <a:solidFill>
                  <a:srgbClr val="231F20"/>
                </a:solidFill>
                <a:latin typeface="Arial MT"/>
                <a:cs typeface="Arial MT"/>
              </a:rPr>
              <a:t>If </a:t>
            </a:r>
            <a:r>
              <a:rPr sz="1800" spc="-20" dirty="0">
                <a:solidFill>
                  <a:srgbClr val="231F20"/>
                </a:solidFill>
                <a:latin typeface="Arial MT"/>
                <a:cs typeface="Arial MT"/>
              </a:rPr>
              <a:t>we </a:t>
            </a:r>
            <a:r>
              <a:rPr sz="1800" spc="-484" dirty="0">
                <a:solidFill>
                  <a:srgbClr val="231F20"/>
                </a:solidFill>
                <a:latin typeface="Arial MT"/>
                <a:cs typeface="Arial MT"/>
              </a:rPr>
              <a:t> </a:t>
            </a:r>
            <a:r>
              <a:rPr sz="1800" spc="-5" dirty="0">
                <a:solidFill>
                  <a:srgbClr val="231F20"/>
                </a:solidFill>
                <a:latin typeface="Arial MT"/>
                <a:cs typeface="Arial MT"/>
              </a:rPr>
              <a:t>allocate</a:t>
            </a:r>
            <a:r>
              <a:rPr sz="1800" spc="5" dirty="0">
                <a:solidFill>
                  <a:srgbClr val="231F20"/>
                </a:solidFill>
                <a:latin typeface="Arial MT"/>
                <a:cs typeface="Arial MT"/>
              </a:rPr>
              <a:t> </a:t>
            </a:r>
            <a:r>
              <a:rPr sz="1800" spc="-10" dirty="0">
                <a:solidFill>
                  <a:srgbClr val="231F20"/>
                </a:solidFill>
                <a:latin typeface="Arial MT"/>
                <a:cs typeface="Arial MT"/>
              </a:rPr>
              <a:t>exactly</a:t>
            </a:r>
            <a:r>
              <a:rPr sz="1800" spc="20" dirty="0">
                <a:solidFill>
                  <a:srgbClr val="231F20"/>
                </a:solidFill>
                <a:latin typeface="Arial MT"/>
                <a:cs typeface="Arial MT"/>
              </a:rPr>
              <a:t> </a:t>
            </a:r>
            <a:r>
              <a:rPr sz="1800" dirty="0">
                <a:solidFill>
                  <a:srgbClr val="231F20"/>
                </a:solidFill>
                <a:latin typeface="Arial MT"/>
                <a:cs typeface="Arial MT"/>
              </a:rPr>
              <a:t>the</a:t>
            </a:r>
            <a:r>
              <a:rPr sz="1800" spc="-5" dirty="0">
                <a:solidFill>
                  <a:srgbClr val="231F20"/>
                </a:solidFill>
                <a:latin typeface="Arial MT"/>
                <a:cs typeface="Arial MT"/>
              </a:rPr>
              <a:t> requested</a:t>
            </a:r>
            <a:r>
              <a:rPr sz="1800" spc="5" dirty="0">
                <a:solidFill>
                  <a:srgbClr val="231F20"/>
                </a:solidFill>
                <a:latin typeface="Arial MT"/>
                <a:cs typeface="Arial MT"/>
              </a:rPr>
              <a:t> </a:t>
            </a:r>
            <a:r>
              <a:rPr sz="1800" spc="-5" dirty="0">
                <a:solidFill>
                  <a:srgbClr val="231F20"/>
                </a:solidFill>
                <a:latin typeface="Arial MT"/>
                <a:cs typeface="Arial MT"/>
              </a:rPr>
              <a:t>block, </a:t>
            </a:r>
            <a:r>
              <a:rPr sz="1800" spc="-20" dirty="0">
                <a:solidFill>
                  <a:srgbClr val="231F20"/>
                </a:solidFill>
                <a:latin typeface="Arial MT"/>
                <a:cs typeface="Arial MT"/>
              </a:rPr>
              <a:t>we</a:t>
            </a:r>
            <a:r>
              <a:rPr sz="1800" spc="40" dirty="0">
                <a:solidFill>
                  <a:srgbClr val="231F20"/>
                </a:solidFill>
                <a:latin typeface="Arial MT"/>
                <a:cs typeface="Arial MT"/>
              </a:rPr>
              <a:t> </a:t>
            </a:r>
            <a:r>
              <a:rPr sz="1800" spc="-5" dirty="0">
                <a:solidFill>
                  <a:srgbClr val="231F20"/>
                </a:solidFill>
                <a:latin typeface="Arial MT"/>
                <a:cs typeface="Arial MT"/>
              </a:rPr>
              <a:t>are</a:t>
            </a:r>
            <a:r>
              <a:rPr sz="1800" spc="-10" dirty="0">
                <a:solidFill>
                  <a:srgbClr val="231F20"/>
                </a:solidFill>
                <a:latin typeface="Arial MT"/>
                <a:cs typeface="Arial MT"/>
              </a:rPr>
              <a:t> </a:t>
            </a:r>
            <a:r>
              <a:rPr sz="1800" spc="-5" dirty="0">
                <a:solidFill>
                  <a:srgbClr val="231F20"/>
                </a:solidFill>
                <a:latin typeface="Arial MT"/>
                <a:cs typeface="Arial MT"/>
              </a:rPr>
              <a:t>left</a:t>
            </a:r>
            <a:r>
              <a:rPr sz="1800" dirty="0">
                <a:solidFill>
                  <a:srgbClr val="231F20"/>
                </a:solidFill>
                <a:latin typeface="Arial MT"/>
                <a:cs typeface="Arial MT"/>
              </a:rPr>
              <a:t> </a:t>
            </a:r>
            <a:r>
              <a:rPr sz="1800" spc="-15" dirty="0">
                <a:solidFill>
                  <a:srgbClr val="231F20"/>
                </a:solidFill>
                <a:latin typeface="Arial MT"/>
                <a:cs typeface="Arial MT"/>
              </a:rPr>
              <a:t>with</a:t>
            </a:r>
            <a:r>
              <a:rPr sz="1800" spc="30" dirty="0">
                <a:solidFill>
                  <a:srgbClr val="231F20"/>
                </a:solidFill>
                <a:latin typeface="Arial MT"/>
                <a:cs typeface="Arial MT"/>
              </a:rPr>
              <a:t> </a:t>
            </a:r>
            <a:r>
              <a:rPr sz="1800" dirty="0">
                <a:solidFill>
                  <a:srgbClr val="231F20"/>
                </a:solidFill>
                <a:latin typeface="Arial MT"/>
                <a:cs typeface="Arial MT"/>
              </a:rPr>
              <a:t>a</a:t>
            </a:r>
            <a:r>
              <a:rPr sz="1800" spc="-5" dirty="0">
                <a:solidFill>
                  <a:srgbClr val="231F20"/>
                </a:solidFill>
                <a:latin typeface="Arial MT"/>
                <a:cs typeface="Arial MT"/>
              </a:rPr>
              <a:t> </a:t>
            </a:r>
            <a:r>
              <a:rPr sz="1800" spc="-10" dirty="0">
                <a:solidFill>
                  <a:srgbClr val="231F20"/>
                </a:solidFill>
                <a:latin typeface="Arial MT"/>
                <a:cs typeface="Arial MT"/>
              </a:rPr>
              <a:t>hole</a:t>
            </a:r>
            <a:r>
              <a:rPr sz="1800" spc="5" dirty="0">
                <a:solidFill>
                  <a:srgbClr val="231F20"/>
                </a:solidFill>
                <a:latin typeface="Arial MT"/>
                <a:cs typeface="Arial MT"/>
              </a:rPr>
              <a:t> </a:t>
            </a:r>
            <a:r>
              <a:rPr sz="1800" spc="-5" dirty="0">
                <a:solidFill>
                  <a:srgbClr val="231F20"/>
                </a:solidFill>
                <a:latin typeface="Arial MT"/>
                <a:cs typeface="Arial MT"/>
              </a:rPr>
              <a:t>of </a:t>
            </a:r>
            <a:r>
              <a:rPr sz="1800" dirty="0">
                <a:solidFill>
                  <a:srgbClr val="231F20"/>
                </a:solidFill>
                <a:latin typeface="Arial MT"/>
                <a:cs typeface="Arial MT"/>
              </a:rPr>
              <a:t>2</a:t>
            </a:r>
            <a:r>
              <a:rPr sz="1800" spc="-5" dirty="0">
                <a:solidFill>
                  <a:srgbClr val="231F20"/>
                </a:solidFill>
                <a:latin typeface="Arial MT"/>
                <a:cs typeface="Arial MT"/>
              </a:rPr>
              <a:t> </a:t>
            </a:r>
            <a:r>
              <a:rPr sz="1800" spc="-10" dirty="0">
                <a:solidFill>
                  <a:srgbClr val="231F20"/>
                </a:solidFill>
                <a:latin typeface="Arial MT"/>
                <a:cs typeface="Arial MT"/>
              </a:rPr>
              <a:t>bytes.</a:t>
            </a:r>
            <a:endParaRPr sz="1800">
              <a:latin typeface="Arial MT"/>
              <a:cs typeface="Arial MT"/>
            </a:endParaRP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B522C1A-F553-646D-B7D9-A9208EDD554C}"/>
                  </a:ext>
                </a:extLst>
              </p14:cNvPr>
              <p14:cNvContentPartPr/>
              <p14:nvPr/>
            </p14:nvContentPartPr>
            <p14:xfrm>
              <a:off x="272520" y="1530000"/>
              <a:ext cx="10626120" cy="4046040"/>
            </p14:xfrm>
          </p:contentPart>
        </mc:Choice>
        <mc:Fallback xmlns="">
          <p:pic>
            <p:nvPicPr>
              <p:cNvPr id="5" name="Ink 4">
                <a:extLst>
                  <a:ext uri="{FF2B5EF4-FFF2-40B4-BE49-F238E27FC236}">
                    <a16:creationId xmlns:a16="http://schemas.microsoft.com/office/drawing/2014/main" id="{FB522C1A-F553-646D-B7D9-A9208EDD554C}"/>
                  </a:ext>
                </a:extLst>
              </p:cNvPr>
              <p:cNvPicPr/>
              <p:nvPr/>
            </p:nvPicPr>
            <p:blipFill>
              <a:blip r:embed="rId5"/>
              <a:stretch>
                <a:fillRect/>
              </a:stretch>
            </p:blipFill>
            <p:spPr>
              <a:xfrm>
                <a:off x="263160" y="1520640"/>
                <a:ext cx="10644840" cy="406476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4467" y="495837"/>
            <a:ext cx="6235153" cy="278085"/>
          </a:xfrm>
          <a:prstGeom prst="rect">
            <a:avLst/>
          </a:prstGeom>
        </p:spPr>
      </p:pic>
      <p:pic>
        <p:nvPicPr>
          <p:cNvPr id="3" name="object 3"/>
          <p:cNvPicPr/>
          <p:nvPr/>
        </p:nvPicPr>
        <p:blipFill>
          <a:blip r:embed="rId3" cstate="print"/>
          <a:stretch>
            <a:fillRect/>
          </a:stretch>
        </p:blipFill>
        <p:spPr>
          <a:xfrm>
            <a:off x="893898" y="1028623"/>
            <a:ext cx="3377137" cy="259156"/>
          </a:xfrm>
          <a:prstGeom prst="rect">
            <a:avLst/>
          </a:prstGeom>
        </p:spPr>
      </p:pic>
      <p:sp>
        <p:nvSpPr>
          <p:cNvPr id="4" name="object 4"/>
          <p:cNvSpPr txBox="1"/>
          <p:nvPr/>
        </p:nvSpPr>
        <p:spPr>
          <a:xfrm>
            <a:off x="878230" y="1506473"/>
            <a:ext cx="10544810" cy="3312160"/>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dirty="0">
                <a:solidFill>
                  <a:srgbClr val="231F20"/>
                </a:solidFill>
                <a:latin typeface="Arial MT"/>
                <a:cs typeface="Arial MT"/>
              </a:rPr>
              <a:t>One</a:t>
            </a:r>
            <a:r>
              <a:rPr sz="1800" spc="-5" dirty="0">
                <a:solidFill>
                  <a:srgbClr val="231F20"/>
                </a:solidFill>
                <a:latin typeface="Arial MT"/>
                <a:cs typeface="Arial MT"/>
              </a:rPr>
              <a:t> solution</a:t>
            </a:r>
            <a:r>
              <a:rPr sz="1800" spc="10" dirty="0">
                <a:solidFill>
                  <a:srgbClr val="231F20"/>
                </a:solidFill>
                <a:latin typeface="Arial MT"/>
                <a:cs typeface="Arial MT"/>
              </a:rPr>
              <a:t> </a:t>
            </a:r>
            <a:r>
              <a:rPr sz="1800" dirty="0">
                <a:solidFill>
                  <a:srgbClr val="231F20"/>
                </a:solidFill>
                <a:latin typeface="Arial MT"/>
                <a:cs typeface="Arial MT"/>
              </a:rPr>
              <a:t>to</a:t>
            </a:r>
            <a:r>
              <a:rPr sz="1800" spc="5" dirty="0">
                <a:solidFill>
                  <a:srgbClr val="231F20"/>
                </a:solidFill>
                <a:latin typeface="Arial MT"/>
                <a:cs typeface="Arial MT"/>
              </a:rPr>
              <a:t> </a:t>
            </a:r>
            <a:r>
              <a:rPr sz="1800" spc="-5" dirty="0">
                <a:solidFill>
                  <a:srgbClr val="231F20"/>
                </a:solidFill>
                <a:latin typeface="Arial MT"/>
                <a:cs typeface="Arial MT"/>
              </a:rPr>
              <a:t>the</a:t>
            </a:r>
            <a:r>
              <a:rPr sz="1800" spc="-10" dirty="0">
                <a:solidFill>
                  <a:srgbClr val="231F20"/>
                </a:solidFill>
                <a:latin typeface="Arial MT"/>
                <a:cs typeface="Arial MT"/>
              </a:rPr>
              <a:t> problem</a:t>
            </a:r>
            <a:r>
              <a:rPr sz="1800" spc="10" dirty="0">
                <a:solidFill>
                  <a:srgbClr val="231F20"/>
                </a:solidFill>
                <a:latin typeface="Arial MT"/>
                <a:cs typeface="Arial MT"/>
              </a:rPr>
              <a:t> </a:t>
            </a:r>
            <a:r>
              <a:rPr sz="1800" spc="-5" dirty="0">
                <a:solidFill>
                  <a:srgbClr val="231F20"/>
                </a:solidFill>
                <a:latin typeface="Arial MT"/>
                <a:cs typeface="Arial MT"/>
              </a:rPr>
              <a:t>of</a:t>
            </a:r>
            <a:r>
              <a:rPr sz="1800" dirty="0">
                <a:solidFill>
                  <a:srgbClr val="231F20"/>
                </a:solidFill>
                <a:latin typeface="Arial MT"/>
                <a:cs typeface="Arial MT"/>
              </a:rPr>
              <a:t> </a:t>
            </a:r>
            <a:r>
              <a:rPr sz="1800" spc="-5" dirty="0">
                <a:solidFill>
                  <a:srgbClr val="231F20"/>
                </a:solidFill>
                <a:latin typeface="Arial MT"/>
                <a:cs typeface="Arial MT"/>
              </a:rPr>
              <a:t>external</a:t>
            </a:r>
            <a:r>
              <a:rPr sz="1800" spc="15" dirty="0">
                <a:solidFill>
                  <a:srgbClr val="231F20"/>
                </a:solidFill>
                <a:latin typeface="Arial MT"/>
                <a:cs typeface="Arial MT"/>
              </a:rPr>
              <a:t> </a:t>
            </a:r>
            <a:r>
              <a:rPr sz="1800" spc="-5" dirty="0">
                <a:solidFill>
                  <a:srgbClr val="231F20"/>
                </a:solidFill>
                <a:latin typeface="Arial MT"/>
                <a:cs typeface="Arial MT"/>
              </a:rPr>
              <a:t>fragmentation</a:t>
            </a:r>
            <a:r>
              <a:rPr sz="1800" spc="10" dirty="0">
                <a:solidFill>
                  <a:srgbClr val="231F20"/>
                </a:solidFill>
                <a:latin typeface="Arial MT"/>
                <a:cs typeface="Arial MT"/>
              </a:rPr>
              <a:t> </a:t>
            </a:r>
            <a:r>
              <a:rPr sz="1800" spc="-5" dirty="0">
                <a:solidFill>
                  <a:srgbClr val="231F20"/>
                </a:solidFill>
                <a:latin typeface="Arial MT"/>
                <a:cs typeface="Arial MT"/>
              </a:rPr>
              <a:t>is</a:t>
            </a:r>
            <a:r>
              <a:rPr sz="1800" spc="10" dirty="0">
                <a:solidFill>
                  <a:srgbClr val="231F20"/>
                </a:solidFill>
                <a:latin typeface="Arial MT"/>
                <a:cs typeface="Arial MT"/>
              </a:rPr>
              <a:t> </a:t>
            </a:r>
            <a:r>
              <a:rPr sz="1800" b="1" spc="-5" dirty="0">
                <a:solidFill>
                  <a:srgbClr val="00ACED"/>
                </a:solidFill>
                <a:latin typeface="Arial"/>
                <a:cs typeface="Arial"/>
              </a:rPr>
              <a:t>compaction</a:t>
            </a:r>
            <a:r>
              <a:rPr sz="1800" spc="-5" dirty="0">
                <a:solidFill>
                  <a:srgbClr val="231F20"/>
                </a:solidFill>
                <a:latin typeface="Arial MT"/>
                <a:cs typeface="Arial MT"/>
              </a:rPr>
              <a:t>.</a:t>
            </a:r>
            <a:endParaRPr sz="1800">
              <a:latin typeface="Arial MT"/>
              <a:cs typeface="Arial MT"/>
            </a:endParaRPr>
          </a:p>
          <a:p>
            <a:pPr marL="756285" lvl="1" indent="-287655">
              <a:lnSpc>
                <a:spcPct val="100000"/>
              </a:lnSpc>
              <a:buChar char="•"/>
              <a:tabLst>
                <a:tab pos="756285" algn="l"/>
                <a:tab pos="756920" algn="l"/>
              </a:tabLst>
            </a:pPr>
            <a:r>
              <a:rPr sz="1800" dirty="0">
                <a:solidFill>
                  <a:srgbClr val="231F20"/>
                </a:solidFill>
                <a:latin typeface="Arial MT"/>
                <a:cs typeface="Arial MT"/>
              </a:rPr>
              <a:t>The</a:t>
            </a:r>
            <a:r>
              <a:rPr sz="1800" spc="-25" dirty="0">
                <a:solidFill>
                  <a:srgbClr val="231F20"/>
                </a:solidFill>
                <a:latin typeface="Arial MT"/>
                <a:cs typeface="Arial MT"/>
              </a:rPr>
              <a:t> </a:t>
            </a:r>
            <a:r>
              <a:rPr sz="1800" spc="-5" dirty="0">
                <a:solidFill>
                  <a:srgbClr val="231F20"/>
                </a:solidFill>
                <a:latin typeface="Arial MT"/>
                <a:cs typeface="Arial MT"/>
              </a:rPr>
              <a:t>goal</a:t>
            </a:r>
            <a:r>
              <a:rPr sz="1800" spc="5" dirty="0">
                <a:solidFill>
                  <a:srgbClr val="231F20"/>
                </a:solidFill>
                <a:latin typeface="Arial MT"/>
                <a:cs typeface="Arial MT"/>
              </a:rPr>
              <a:t> </a:t>
            </a:r>
            <a:r>
              <a:rPr sz="1800" spc="-5" dirty="0">
                <a:solidFill>
                  <a:srgbClr val="231F20"/>
                </a:solidFill>
                <a:latin typeface="Arial MT"/>
                <a:cs typeface="Arial MT"/>
              </a:rPr>
              <a:t>is </a:t>
            </a:r>
            <a:r>
              <a:rPr sz="1800" dirty="0">
                <a:solidFill>
                  <a:srgbClr val="231F20"/>
                </a:solidFill>
                <a:latin typeface="Arial MT"/>
                <a:cs typeface="Arial MT"/>
              </a:rPr>
              <a:t>to </a:t>
            </a:r>
            <a:r>
              <a:rPr sz="1800" spc="-10" dirty="0">
                <a:solidFill>
                  <a:srgbClr val="231F20"/>
                </a:solidFill>
                <a:latin typeface="Arial MT"/>
                <a:cs typeface="Arial MT"/>
              </a:rPr>
              <a:t>shuffle</a:t>
            </a:r>
            <a:r>
              <a:rPr sz="1800" spc="-5" dirty="0">
                <a:solidFill>
                  <a:srgbClr val="231F20"/>
                </a:solidFill>
                <a:latin typeface="Arial MT"/>
                <a:cs typeface="Arial MT"/>
              </a:rPr>
              <a:t> </a:t>
            </a:r>
            <a:r>
              <a:rPr sz="1800" dirty="0">
                <a:solidFill>
                  <a:srgbClr val="231F20"/>
                </a:solidFill>
                <a:latin typeface="Arial MT"/>
                <a:cs typeface="Arial MT"/>
              </a:rPr>
              <a:t>the</a:t>
            </a:r>
            <a:r>
              <a:rPr sz="1800" spc="-10" dirty="0">
                <a:solidFill>
                  <a:srgbClr val="231F20"/>
                </a:solidFill>
                <a:latin typeface="Arial MT"/>
                <a:cs typeface="Arial MT"/>
              </a:rPr>
              <a:t> </a:t>
            </a:r>
            <a:r>
              <a:rPr sz="1800" dirty="0">
                <a:solidFill>
                  <a:srgbClr val="231F20"/>
                </a:solidFill>
                <a:latin typeface="Arial MT"/>
                <a:cs typeface="Arial MT"/>
              </a:rPr>
              <a:t>memory</a:t>
            </a:r>
            <a:r>
              <a:rPr sz="1800" spc="5" dirty="0">
                <a:solidFill>
                  <a:srgbClr val="231F20"/>
                </a:solidFill>
                <a:latin typeface="Arial MT"/>
                <a:cs typeface="Arial MT"/>
              </a:rPr>
              <a:t> </a:t>
            </a:r>
            <a:r>
              <a:rPr sz="1800" spc="-5" dirty="0">
                <a:solidFill>
                  <a:srgbClr val="231F20"/>
                </a:solidFill>
                <a:latin typeface="Arial MT"/>
                <a:cs typeface="Arial MT"/>
              </a:rPr>
              <a:t>contents</a:t>
            </a:r>
            <a:r>
              <a:rPr sz="1800" spc="5" dirty="0">
                <a:solidFill>
                  <a:srgbClr val="231F20"/>
                </a:solidFill>
                <a:latin typeface="Arial MT"/>
                <a:cs typeface="Arial MT"/>
              </a:rPr>
              <a:t> </a:t>
            </a:r>
            <a:r>
              <a:rPr sz="1800" dirty="0">
                <a:solidFill>
                  <a:srgbClr val="231F20"/>
                </a:solidFill>
                <a:latin typeface="Arial MT"/>
                <a:cs typeface="Arial MT"/>
              </a:rPr>
              <a:t>so </a:t>
            </a:r>
            <a:r>
              <a:rPr sz="1800" spc="-5" dirty="0">
                <a:solidFill>
                  <a:srgbClr val="231F20"/>
                </a:solidFill>
                <a:latin typeface="Arial MT"/>
                <a:cs typeface="Arial MT"/>
              </a:rPr>
              <a:t>as </a:t>
            </a:r>
            <a:r>
              <a:rPr sz="1800" dirty="0">
                <a:solidFill>
                  <a:srgbClr val="231F20"/>
                </a:solidFill>
                <a:latin typeface="Arial MT"/>
                <a:cs typeface="Arial MT"/>
              </a:rPr>
              <a:t>to</a:t>
            </a:r>
            <a:r>
              <a:rPr sz="1800" spc="-5" dirty="0">
                <a:solidFill>
                  <a:srgbClr val="231F20"/>
                </a:solidFill>
                <a:latin typeface="Arial MT"/>
                <a:cs typeface="Arial MT"/>
              </a:rPr>
              <a:t> place</a:t>
            </a:r>
            <a:r>
              <a:rPr sz="1800" spc="5" dirty="0">
                <a:solidFill>
                  <a:srgbClr val="231F20"/>
                </a:solidFill>
                <a:latin typeface="Arial MT"/>
                <a:cs typeface="Arial MT"/>
              </a:rPr>
              <a:t> </a:t>
            </a:r>
            <a:r>
              <a:rPr sz="1800" spc="-5" dirty="0">
                <a:solidFill>
                  <a:srgbClr val="231F20"/>
                </a:solidFill>
                <a:latin typeface="Arial MT"/>
                <a:cs typeface="Arial MT"/>
              </a:rPr>
              <a:t>all </a:t>
            </a:r>
            <a:r>
              <a:rPr sz="1800" dirty="0">
                <a:solidFill>
                  <a:srgbClr val="231F20"/>
                </a:solidFill>
                <a:latin typeface="Arial MT"/>
                <a:cs typeface="Arial MT"/>
              </a:rPr>
              <a:t>free</a:t>
            </a:r>
            <a:r>
              <a:rPr sz="1800" spc="-5" dirty="0">
                <a:solidFill>
                  <a:srgbClr val="231F20"/>
                </a:solidFill>
                <a:latin typeface="Arial MT"/>
                <a:cs typeface="Arial MT"/>
              </a:rPr>
              <a:t> </a:t>
            </a:r>
            <a:r>
              <a:rPr sz="1800" dirty="0">
                <a:solidFill>
                  <a:srgbClr val="231F20"/>
                </a:solidFill>
                <a:latin typeface="Arial MT"/>
                <a:cs typeface="Arial MT"/>
              </a:rPr>
              <a:t>memory </a:t>
            </a:r>
            <a:r>
              <a:rPr sz="1800" spc="-5" dirty="0">
                <a:solidFill>
                  <a:srgbClr val="231F20"/>
                </a:solidFill>
                <a:latin typeface="Arial MT"/>
                <a:cs typeface="Arial MT"/>
              </a:rPr>
              <a:t>together in</a:t>
            </a:r>
            <a:r>
              <a:rPr sz="1800" spc="5" dirty="0">
                <a:solidFill>
                  <a:srgbClr val="231F20"/>
                </a:solidFill>
                <a:latin typeface="Arial MT"/>
                <a:cs typeface="Arial MT"/>
              </a:rPr>
              <a:t> </a:t>
            </a:r>
            <a:r>
              <a:rPr sz="1800" spc="-5" dirty="0">
                <a:solidFill>
                  <a:srgbClr val="231F20"/>
                </a:solidFill>
                <a:latin typeface="Arial MT"/>
                <a:cs typeface="Arial MT"/>
              </a:rPr>
              <a:t>one large</a:t>
            </a:r>
            <a:endParaRPr sz="1800">
              <a:latin typeface="Arial MT"/>
              <a:cs typeface="Arial MT"/>
            </a:endParaRPr>
          </a:p>
          <a:p>
            <a:pPr marL="756285">
              <a:lnSpc>
                <a:spcPct val="100000"/>
              </a:lnSpc>
            </a:pPr>
            <a:r>
              <a:rPr sz="1800" spc="-5" dirty="0">
                <a:solidFill>
                  <a:srgbClr val="231F20"/>
                </a:solidFill>
                <a:latin typeface="Arial MT"/>
                <a:cs typeface="Arial MT"/>
              </a:rPr>
              <a:t>block.</a:t>
            </a:r>
            <a:endParaRPr sz="1800">
              <a:latin typeface="Arial MT"/>
              <a:cs typeface="Arial MT"/>
            </a:endParaRPr>
          </a:p>
          <a:p>
            <a:pPr marL="299085" indent="-287020">
              <a:lnSpc>
                <a:spcPct val="100000"/>
              </a:lnSpc>
              <a:buChar char="•"/>
              <a:tabLst>
                <a:tab pos="299085" algn="l"/>
                <a:tab pos="299720" algn="l"/>
              </a:tabLst>
            </a:pPr>
            <a:r>
              <a:rPr sz="1800" spc="-5" dirty="0">
                <a:solidFill>
                  <a:srgbClr val="231F20"/>
                </a:solidFill>
                <a:latin typeface="Arial MT"/>
                <a:cs typeface="Arial MT"/>
              </a:rPr>
              <a:t>Compaction</a:t>
            </a:r>
            <a:r>
              <a:rPr sz="1800" spc="5" dirty="0">
                <a:solidFill>
                  <a:srgbClr val="231F20"/>
                </a:solidFill>
                <a:latin typeface="Arial MT"/>
                <a:cs typeface="Arial MT"/>
              </a:rPr>
              <a:t> </a:t>
            </a:r>
            <a:r>
              <a:rPr sz="1800" spc="-5" dirty="0">
                <a:solidFill>
                  <a:srgbClr val="231F20"/>
                </a:solidFill>
                <a:latin typeface="Arial MT"/>
                <a:cs typeface="Arial MT"/>
              </a:rPr>
              <a:t>is</a:t>
            </a:r>
            <a:r>
              <a:rPr sz="1800" spc="-15" dirty="0">
                <a:solidFill>
                  <a:srgbClr val="231F20"/>
                </a:solidFill>
                <a:latin typeface="Arial MT"/>
                <a:cs typeface="Arial MT"/>
              </a:rPr>
              <a:t> </a:t>
            </a:r>
            <a:r>
              <a:rPr sz="1800" spc="-5" dirty="0">
                <a:solidFill>
                  <a:srgbClr val="231F20"/>
                </a:solidFill>
                <a:latin typeface="Arial MT"/>
                <a:cs typeface="Arial MT"/>
              </a:rPr>
              <a:t>not</a:t>
            </a:r>
            <a:r>
              <a:rPr sz="1800" spc="-10" dirty="0">
                <a:solidFill>
                  <a:srgbClr val="231F20"/>
                </a:solidFill>
                <a:latin typeface="Arial MT"/>
                <a:cs typeface="Arial MT"/>
              </a:rPr>
              <a:t> </a:t>
            </a:r>
            <a:r>
              <a:rPr sz="1800" spc="-15" dirty="0">
                <a:solidFill>
                  <a:srgbClr val="231F20"/>
                </a:solidFill>
                <a:latin typeface="Arial MT"/>
                <a:cs typeface="Arial MT"/>
              </a:rPr>
              <a:t>always</a:t>
            </a:r>
            <a:r>
              <a:rPr sz="1800" spc="40" dirty="0">
                <a:solidFill>
                  <a:srgbClr val="231F20"/>
                </a:solidFill>
                <a:latin typeface="Arial MT"/>
                <a:cs typeface="Arial MT"/>
              </a:rPr>
              <a:t> </a:t>
            </a:r>
            <a:r>
              <a:rPr sz="1800" spc="-5" dirty="0">
                <a:solidFill>
                  <a:srgbClr val="231F20"/>
                </a:solidFill>
                <a:latin typeface="Arial MT"/>
                <a:cs typeface="Arial MT"/>
              </a:rPr>
              <a:t>possible.</a:t>
            </a:r>
            <a:endParaRPr sz="1800">
              <a:latin typeface="Arial MT"/>
              <a:cs typeface="Arial MT"/>
            </a:endParaRPr>
          </a:p>
          <a:p>
            <a:pPr marL="756285" lvl="1" indent="-287655">
              <a:lnSpc>
                <a:spcPct val="100000"/>
              </a:lnSpc>
              <a:buChar char="•"/>
              <a:tabLst>
                <a:tab pos="756285" algn="l"/>
                <a:tab pos="756920" algn="l"/>
              </a:tabLst>
            </a:pPr>
            <a:r>
              <a:rPr sz="1800" dirty="0">
                <a:solidFill>
                  <a:srgbClr val="231F20"/>
                </a:solidFill>
                <a:latin typeface="Arial MT"/>
                <a:cs typeface="Arial MT"/>
              </a:rPr>
              <a:t>If</a:t>
            </a:r>
            <a:r>
              <a:rPr sz="1800" spc="-10" dirty="0">
                <a:solidFill>
                  <a:srgbClr val="231F20"/>
                </a:solidFill>
                <a:latin typeface="Arial MT"/>
                <a:cs typeface="Arial MT"/>
              </a:rPr>
              <a:t> </a:t>
            </a:r>
            <a:r>
              <a:rPr sz="1800" spc="-5" dirty="0">
                <a:solidFill>
                  <a:srgbClr val="231F20"/>
                </a:solidFill>
                <a:latin typeface="Arial MT"/>
                <a:cs typeface="Arial MT"/>
              </a:rPr>
              <a:t>relocation</a:t>
            </a:r>
            <a:r>
              <a:rPr sz="1800" spc="15" dirty="0">
                <a:solidFill>
                  <a:srgbClr val="231F20"/>
                </a:solidFill>
                <a:latin typeface="Arial MT"/>
                <a:cs typeface="Arial MT"/>
              </a:rPr>
              <a:t> </a:t>
            </a:r>
            <a:r>
              <a:rPr sz="1800" spc="-5" dirty="0">
                <a:solidFill>
                  <a:srgbClr val="231F20"/>
                </a:solidFill>
                <a:latin typeface="Arial MT"/>
                <a:cs typeface="Arial MT"/>
              </a:rPr>
              <a:t>is </a:t>
            </a:r>
            <a:r>
              <a:rPr sz="1800" dirty="0">
                <a:solidFill>
                  <a:srgbClr val="231F20"/>
                </a:solidFill>
                <a:latin typeface="Arial MT"/>
                <a:cs typeface="Arial MT"/>
              </a:rPr>
              <a:t>static</a:t>
            </a:r>
            <a:r>
              <a:rPr sz="1800" spc="-10" dirty="0">
                <a:solidFill>
                  <a:srgbClr val="231F20"/>
                </a:solidFill>
                <a:latin typeface="Arial MT"/>
                <a:cs typeface="Arial MT"/>
              </a:rPr>
              <a:t> </a:t>
            </a:r>
            <a:r>
              <a:rPr sz="1800" spc="-5" dirty="0">
                <a:solidFill>
                  <a:srgbClr val="231F20"/>
                </a:solidFill>
                <a:latin typeface="Arial MT"/>
                <a:cs typeface="Arial MT"/>
              </a:rPr>
              <a:t>and</a:t>
            </a:r>
            <a:r>
              <a:rPr sz="1800" spc="5" dirty="0">
                <a:solidFill>
                  <a:srgbClr val="231F20"/>
                </a:solidFill>
                <a:latin typeface="Arial MT"/>
                <a:cs typeface="Arial MT"/>
              </a:rPr>
              <a:t> </a:t>
            </a:r>
            <a:r>
              <a:rPr sz="1800" spc="-5" dirty="0">
                <a:solidFill>
                  <a:srgbClr val="231F20"/>
                </a:solidFill>
                <a:latin typeface="Arial MT"/>
                <a:cs typeface="Arial MT"/>
              </a:rPr>
              <a:t>is</a:t>
            </a:r>
            <a:r>
              <a:rPr sz="1800" spc="-10" dirty="0">
                <a:solidFill>
                  <a:srgbClr val="231F20"/>
                </a:solidFill>
                <a:latin typeface="Arial MT"/>
                <a:cs typeface="Arial MT"/>
              </a:rPr>
              <a:t> </a:t>
            </a:r>
            <a:r>
              <a:rPr sz="1800" spc="-5" dirty="0">
                <a:solidFill>
                  <a:srgbClr val="231F20"/>
                </a:solidFill>
                <a:latin typeface="Arial MT"/>
                <a:cs typeface="Arial MT"/>
              </a:rPr>
              <a:t>done</a:t>
            </a:r>
            <a:r>
              <a:rPr sz="1800" spc="5" dirty="0">
                <a:solidFill>
                  <a:srgbClr val="231F20"/>
                </a:solidFill>
                <a:latin typeface="Arial MT"/>
                <a:cs typeface="Arial MT"/>
              </a:rPr>
              <a:t> </a:t>
            </a:r>
            <a:r>
              <a:rPr sz="1800" spc="-5" dirty="0">
                <a:solidFill>
                  <a:srgbClr val="231F20"/>
                </a:solidFill>
                <a:latin typeface="Arial MT"/>
                <a:cs typeface="Arial MT"/>
              </a:rPr>
              <a:t>at assembly</a:t>
            </a:r>
            <a:r>
              <a:rPr sz="1800" spc="10" dirty="0">
                <a:solidFill>
                  <a:srgbClr val="231F20"/>
                </a:solidFill>
                <a:latin typeface="Arial MT"/>
                <a:cs typeface="Arial MT"/>
              </a:rPr>
              <a:t> </a:t>
            </a:r>
            <a:r>
              <a:rPr sz="1800" spc="-5" dirty="0">
                <a:solidFill>
                  <a:srgbClr val="231F20"/>
                </a:solidFill>
                <a:latin typeface="Arial MT"/>
                <a:cs typeface="Arial MT"/>
              </a:rPr>
              <a:t>or load</a:t>
            </a:r>
            <a:r>
              <a:rPr sz="1800" dirty="0">
                <a:solidFill>
                  <a:srgbClr val="231F20"/>
                </a:solidFill>
                <a:latin typeface="Arial MT"/>
                <a:cs typeface="Arial MT"/>
              </a:rPr>
              <a:t> time,</a:t>
            </a:r>
            <a:r>
              <a:rPr sz="1800" spc="-10" dirty="0">
                <a:solidFill>
                  <a:srgbClr val="231F20"/>
                </a:solidFill>
                <a:latin typeface="Arial MT"/>
                <a:cs typeface="Arial MT"/>
              </a:rPr>
              <a:t> </a:t>
            </a:r>
            <a:r>
              <a:rPr sz="1800" spc="-5" dirty="0">
                <a:solidFill>
                  <a:srgbClr val="231F20"/>
                </a:solidFill>
                <a:latin typeface="Arial MT"/>
                <a:cs typeface="Arial MT"/>
              </a:rPr>
              <a:t>compaction</a:t>
            </a:r>
            <a:r>
              <a:rPr sz="1800" spc="20" dirty="0">
                <a:solidFill>
                  <a:srgbClr val="231F20"/>
                </a:solidFill>
                <a:latin typeface="Arial MT"/>
                <a:cs typeface="Arial MT"/>
              </a:rPr>
              <a:t> </a:t>
            </a:r>
            <a:r>
              <a:rPr sz="1800" spc="-5" dirty="0">
                <a:solidFill>
                  <a:srgbClr val="231F20"/>
                </a:solidFill>
                <a:latin typeface="Arial MT"/>
                <a:cs typeface="Arial MT"/>
              </a:rPr>
              <a:t>cannot</a:t>
            </a:r>
            <a:r>
              <a:rPr sz="1800" spc="5" dirty="0">
                <a:solidFill>
                  <a:srgbClr val="231F20"/>
                </a:solidFill>
                <a:latin typeface="Arial MT"/>
                <a:cs typeface="Arial MT"/>
              </a:rPr>
              <a:t> </a:t>
            </a:r>
            <a:r>
              <a:rPr sz="1800" spc="-5" dirty="0">
                <a:solidFill>
                  <a:srgbClr val="231F20"/>
                </a:solidFill>
                <a:latin typeface="Arial MT"/>
                <a:cs typeface="Arial MT"/>
              </a:rPr>
              <a:t>be</a:t>
            </a:r>
            <a:r>
              <a:rPr sz="1800" spc="5" dirty="0">
                <a:solidFill>
                  <a:srgbClr val="231F20"/>
                </a:solidFill>
                <a:latin typeface="Arial MT"/>
                <a:cs typeface="Arial MT"/>
              </a:rPr>
              <a:t> </a:t>
            </a:r>
            <a:r>
              <a:rPr sz="1800" spc="-10" dirty="0">
                <a:solidFill>
                  <a:srgbClr val="231F20"/>
                </a:solidFill>
                <a:latin typeface="Arial MT"/>
                <a:cs typeface="Arial MT"/>
              </a:rPr>
              <a:t>done.</a:t>
            </a:r>
            <a:endParaRPr sz="1800">
              <a:latin typeface="Arial MT"/>
              <a:cs typeface="Arial MT"/>
            </a:endParaRPr>
          </a:p>
          <a:p>
            <a:pPr marL="756285" lvl="1" indent="-287655">
              <a:lnSpc>
                <a:spcPct val="100000"/>
              </a:lnSpc>
              <a:buChar char="•"/>
              <a:tabLst>
                <a:tab pos="756285" algn="l"/>
                <a:tab pos="756920" algn="l"/>
              </a:tabLst>
            </a:pPr>
            <a:r>
              <a:rPr sz="1800" dirty="0">
                <a:solidFill>
                  <a:srgbClr val="231F20"/>
                </a:solidFill>
                <a:latin typeface="Arial MT"/>
                <a:cs typeface="Arial MT"/>
              </a:rPr>
              <a:t>It</a:t>
            </a:r>
            <a:r>
              <a:rPr sz="1800" spc="-5" dirty="0">
                <a:solidFill>
                  <a:srgbClr val="231F20"/>
                </a:solidFill>
                <a:latin typeface="Arial MT"/>
                <a:cs typeface="Arial MT"/>
              </a:rPr>
              <a:t> is possible</a:t>
            </a:r>
            <a:r>
              <a:rPr sz="1800" spc="15" dirty="0">
                <a:solidFill>
                  <a:srgbClr val="231F20"/>
                </a:solidFill>
                <a:latin typeface="Arial MT"/>
                <a:cs typeface="Arial MT"/>
              </a:rPr>
              <a:t> </a:t>
            </a:r>
            <a:r>
              <a:rPr sz="1800" spc="-5" dirty="0">
                <a:solidFill>
                  <a:srgbClr val="231F20"/>
                </a:solidFill>
                <a:latin typeface="Arial MT"/>
                <a:cs typeface="Arial MT"/>
              </a:rPr>
              <a:t>only if relocation</a:t>
            </a:r>
            <a:r>
              <a:rPr sz="1800" spc="20" dirty="0">
                <a:solidFill>
                  <a:srgbClr val="231F20"/>
                </a:solidFill>
                <a:latin typeface="Arial MT"/>
                <a:cs typeface="Arial MT"/>
              </a:rPr>
              <a:t> </a:t>
            </a:r>
            <a:r>
              <a:rPr sz="1800" spc="-5" dirty="0">
                <a:solidFill>
                  <a:srgbClr val="231F20"/>
                </a:solidFill>
                <a:latin typeface="Arial MT"/>
                <a:cs typeface="Arial MT"/>
              </a:rPr>
              <a:t>is </a:t>
            </a:r>
            <a:r>
              <a:rPr sz="1800" spc="-10" dirty="0">
                <a:solidFill>
                  <a:srgbClr val="231F20"/>
                </a:solidFill>
                <a:latin typeface="Arial MT"/>
                <a:cs typeface="Arial MT"/>
              </a:rPr>
              <a:t>dynamic</a:t>
            </a:r>
            <a:r>
              <a:rPr sz="1800" spc="30" dirty="0">
                <a:solidFill>
                  <a:srgbClr val="231F20"/>
                </a:solidFill>
                <a:latin typeface="Arial MT"/>
                <a:cs typeface="Arial MT"/>
              </a:rPr>
              <a:t> </a:t>
            </a:r>
            <a:r>
              <a:rPr sz="1800" spc="-5" dirty="0">
                <a:solidFill>
                  <a:srgbClr val="231F20"/>
                </a:solidFill>
                <a:latin typeface="Arial MT"/>
                <a:cs typeface="Arial MT"/>
              </a:rPr>
              <a:t>and is </a:t>
            </a:r>
            <a:r>
              <a:rPr sz="1800" spc="-10" dirty="0">
                <a:solidFill>
                  <a:srgbClr val="231F20"/>
                </a:solidFill>
                <a:latin typeface="Arial MT"/>
                <a:cs typeface="Arial MT"/>
              </a:rPr>
              <a:t>done</a:t>
            </a:r>
            <a:r>
              <a:rPr sz="1800" spc="5" dirty="0">
                <a:solidFill>
                  <a:srgbClr val="231F20"/>
                </a:solidFill>
                <a:latin typeface="Arial MT"/>
                <a:cs typeface="Arial MT"/>
              </a:rPr>
              <a:t> </a:t>
            </a:r>
            <a:r>
              <a:rPr sz="1800" spc="-5" dirty="0">
                <a:solidFill>
                  <a:srgbClr val="231F20"/>
                </a:solidFill>
                <a:latin typeface="Arial MT"/>
                <a:cs typeface="Arial MT"/>
              </a:rPr>
              <a:t>at execution</a:t>
            </a:r>
            <a:r>
              <a:rPr sz="1800" spc="15" dirty="0">
                <a:solidFill>
                  <a:srgbClr val="231F20"/>
                </a:solidFill>
                <a:latin typeface="Arial MT"/>
                <a:cs typeface="Arial MT"/>
              </a:rPr>
              <a:t> </a:t>
            </a:r>
            <a:r>
              <a:rPr sz="1800" dirty="0">
                <a:solidFill>
                  <a:srgbClr val="231F20"/>
                </a:solidFill>
                <a:latin typeface="Arial MT"/>
                <a:cs typeface="Arial MT"/>
              </a:rPr>
              <a:t>time.</a:t>
            </a:r>
            <a:endParaRPr sz="1800">
              <a:latin typeface="Arial MT"/>
              <a:cs typeface="Arial MT"/>
            </a:endParaRPr>
          </a:p>
          <a:p>
            <a:pPr marL="1213485" lvl="2" indent="-287655">
              <a:lnSpc>
                <a:spcPct val="100000"/>
              </a:lnSpc>
              <a:buChar char="•"/>
              <a:tabLst>
                <a:tab pos="1213485" algn="l"/>
                <a:tab pos="1214120" algn="l"/>
              </a:tabLst>
            </a:pPr>
            <a:r>
              <a:rPr sz="1800" dirty="0">
                <a:solidFill>
                  <a:srgbClr val="231F20"/>
                </a:solidFill>
                <a:latin typeface="Arial MT"/>
                <a:cs typeface="Arial MT"/>
              </a:rPr>
              <a:t>If</a:t>
            </a:r>
            <a:r>
              <a:rPr sz="1800" spc="-5" dirty="0">
                <a:solidFill>
                  <a:srgbClr val="231F20"/>
                </a:solidFill>
                <a:latin typeface="Arial MT"/>
                <a:cs typeface="Arial MT"/>
              </a:rPr>
              <a:t> addresses</a:t>
            </a:r>
            <a:r>
              <a:rPr sz="1800" spc="5" dirty="0">
                <a:solidFill>
                  <a:srgbClr val="231F20"/>
                </a:solidFill>
                <a:latin typeface="Arial MT"/>
                <a:cs typeface="Arial MT"/>
              </a:rPr>
              <a:t> </a:t>
            </a:r>
            <a:r>
              <a:rPr sz="1800" spc="-5" dirty="0">
                <a:solidFill>
                  <a:srgbClr val="231F20"/>
                </a:solidFill>
                <a:latin typeface="Arial MT"/>
                <a:cs typeface="Arial MT"/>
              </a:rPr>
              <a:t>are</a:t>
            </a:r>
            <a:r>
              <a:rPr sz="1800" spc="10" dirty="0">
                <a:solidFill>
                  <a:srgbClr val="231F20"/>
                </a:solidFill>
                <a:latin typeface="Arial MT"/>
                <a:cs typeface="Arial MT"/>
              </a:rPr>
              <a:t> </a:t>
            </a:r>
            <a:r>
              <a:rPr sz="1800" spc="-5" dirty="0">
                <a:solidFill>
                  <a:srgbClr val="231F20"/>
                </a:solidFill>
                <a:latin typeface="Arial MT"/>
                <a:cs typeface="Arial MT"/>
              </a:rPr>
              <a:t>relocated</a:t>
            </a:r>
            <a:r>
              <a:rPr sz="1800" spc="5" dirty="0">
                <a:solidFill>
                  <a:srgbClr val="231F20"/>
                </a:solidFill>
                <a:latin typeface="Arial MT"/>
                <a:cs typeface="Arial MT"/>
              </a:rPr>
              <a:t> </a:t>
            </a:r>
            <a:r>
              <a:rPr sz="1800" spc="-20" dirty="0">
                <a:solidFill>
                  <a:srgbClr val="231F20"/>
                </a:solidFill>
                <a:latin typeface="Arial MT"/>
                <a:cs typeface="Arial MT"/>
              </a:rPr>
              <a:t>dynamically,</a:t>
            </a:r>
            <a:r>
              <a:rPr sz="1800" spc="70" dirty="0">
                <a:solidFill>
                  <a:srgbClr val="231F20"/>
                </a:solidFill>
                <a:latin typeface="Arial MT"/>
                <a:cs typeface="Arial MT"/>
              </a:rPr>
              <a:t> </a:t>
            </a:r>
            <a:r>
              <a:rPr sz="1800" spc="-5" dirty="0">
                <a:solidFill>
                  <a:srgbClr val="231F20"/>
                </a:solidFill>
                <a:latin typeface="Arial MT"/>
                <a:cs typeface="Arial MT"/>
              </a:rPr>
              <a:t>relocation</a:t>
            </a:r>
            <a:r>
              <a:rPr sz="1800" spc="5" dirty="0">
                <a:solidFill>
                  <a:srgbClr val="231F20"/>
                </a:solidFill>
                <a:latin typeface="Arial MT"/>
                <a:cs typeface="Arial MT"/>
              </a:rPr>
              <a:t> </a:t>
            </a:r>
            <a:r>
              <a:rPr sz="1800" spc="-5" dirty="0">
                <a:solidFill>
                  <a:srgbClr val="231F20"/>
                </a:solidFill>
                <a:latin typeface="Arial MT"/>
                <a:cs typeface="Arial MT"/>
              </a:rPr>
              <a:t>requires</a:t>
            </a:r>
            <a:r>
              <a:rPr sz="1800" spc="20" dirty="0">
                <a:solidFill>
                  <a:srgbClr val="231F20"/>
                </a:solidFill>
                <a:latin typeface="Arial MT"/>
                <a:cs typeface="Arial MT"/>
              </a:rPr>
              <a:t> </a:t>
            </a:r>
            <a:r>
              <a:rPr sz="1800" spc="-5" dirty="0">
                <a:solidFill>
                  <a:srgbClr val="231F20"/>
                </a:solidFill>
                <a:latin typeface="Arial MT"/>
                <a:cs typeface="Arial MT"/>
              </a:rPr>
              <a:t>only</a:t>
            </a:r>
            <a:r>
              <a:rPr sz="1800" dirty="0">
                <a:solidFill>
                  <a:srgbClr val="231F20"/>
                </a:solidFill>
                <a:latin typeface="Arial MT"/>
                <a:cs typeface="Arial MT"/>
              </a:rPr>
              <a:t> </a:t>
            </a:r>
            <a:r>
              <a:rPr sz="1800" spc="-5" dirty="0">
                <a:solidFill>
                  <a:srgbClr val="231F20"/>
                </a:solidFill>
                <a:latin typeface="Arial MT"/>
                <a:cs typeface="Arial MT"/>
              </a:rPr>
              <a:t>moving</a:t>
            </a:r>
            <a:r>
              <a:rPr sz="1800" spc="5" dirty="0">
                <a:solidFill>
                  <a:srgbClr val="231F20"/>
                </a:solidFill>
                <a:latin typeface="Arial MT"/>
                <a:cs typeface="Arial MT"/>
              </a:rPr>
              <a:t> </a:t>
            </a:r>
            <a:r>
              <a:rPr sz="1800" dirty="0">
                <a:solidFill>
                  <a:srgbClr val="231F20"/>
                </a:solidFill>
                <a:latin typeface="Arial MT"/>
                <a:cs typeface="Arial MT"/>
              </a:rPr>
              <a:t>the </a:t>
            </a:r>
            <a:r>
              <a:rPr sz="1800" spc="-10" dirty="0">
                <a:solidFill>
                  <a:srgbClr val="231F20"/>
                </a:solidFill>
                <a:latin typeface="Arial MT"/>
                <a:cs typeface="Arial MT"/>
              </a:rPr>
              <a:t>program</a:t>
            </a:r>
            <a:r>
              <a:rPr sz="1800" spc="10" dirty="0">
                <a:solidFill>
                  <a:srgbClr val="231F20"/>
                </a:solidFill>
                <a:latin typeface="Arial MT"/>
                <a:cs typeface="Arial MT"/>
              </a:rPr>
              <a:t> </a:t>
            </a:r>
            <a:r>
              <a:rPr sz="1800" spc="-5" dirty="0">
                <a:solidFill>
                  <a:srgbClr val="231F20"/>
                </a:solidFill>
                <a:latin typeface="Arial MT"/>
                <a:cs typeface="Arial MT"/>
              </a:rPr>
              <a:t>and</a:t>
            </a:r>
            <a:endParaRPr sz="1800">
              <a:latin typeface="Arial MT"/>
              <a:cs typeface="Arial MT"/>
            </a:endParaRPr>
          </a:p>
          <a:p>
            <a:pPr marL="1213485">
              <a:lnSpc>
                <a:spcPct val="100000"/>
              </a:lnSpc>
            </a:pPr>
            <a:r>
              <a:rPr sz="1800" spc="-5" dirty="0">
                <a:solidFill>
                  <a:srgbClr val="231F20"/>
                </a:solidFill>
                <a:latin typeface="Arial MT"/>
                <a:cs typeface="Arial MT"/>
              </a:rPr>
              <a:t>data</a:t>
            </a:r>
            <a:r>
              <a:rPr sz="1800" dirty="0">
                <a:solidFill>
                  <a:srgbClr val="231F20"/>
                </a:solidFill>
                <a:latin typeface="Arial MT"/>
                <a:cs typeface="Arial MT"/>
              </a:rPr>
              <a:t> </a:t>
            </a:r>
            <a:r>
              <a:rPr sz="1800" spc="-10" dirty="0">
                <a:solidFill>
                  <a:srgbClr val="231F20"/>
                </a:solidFill>
                <a:latin typeface="Arial MT"/>
                <a:cs typeface="Arial MT"/>
              </a:rPr>
              <a:t>and</a:t>
            </a:r>
            <a:r>
              <a:rPr sz="1800" spc="10" dirty="0">
                <a:solidFill>
                  <a:srgbClr val="231F20"/>
                </a:solidFill>
                <a:latin typeface="Arial MT"/>
                <a:cs typeface="Arial MT"/>
              </a:rPr>
              <a:t> </a:t>
            </a:r>
            <a:r>
              <a:rPr sz="1800" spc="-5" dirty="0">
                <a:solidFill>
                  <a:srgbClr val="231F20"/>
                </a:solidFill>
                <a:latin typeface="Arial MT"/>
                <a:cs typeface="Arial MT"/>
              </a:rPr>
              <a:t>then </a:t>
            </a:r>
            <a:r>
              <a:rPr sz="1800" spc="-10" dirty="0">
                <a:solidFill>
                  <a:srgbClr val="231F20"/>
                </a:solidFill>
                <a:latin typeface="Arial MT"/>
                <a:cs typeface="Arial MT"/>
              </a:rPr>
              <a:t>changing</a:t>
            </a:r>
            <a:r>
              <a:rPr sz="1800" spc="25" dirty="0">
                <a:solidFill>
                  <a:srgbClr val="231F20"/>
                </a:solidFill>
                <a:latin typeface="Arial MT"/>
                <a:cs typeface="Arial MT"/>
              </a:rPr>
              <a:t> </a:t>
            </a:r>
            <a:r>
              <a:rPr sz="1800" dirty="0">
                <a:solidFill>
                  <a:srgbClr val="231F20"/>
                </a:solidFill>
                <a:latin typeface="Arial MT"/>
                <a:cs typeface="Arial MT"/>
              </a:rPr>
              <a:t>the</a:t>
            </a:r>
            <a:r>
              <a:rPr sz="1800" spc="-5" dirty="0">
                <a:solidFill>
                  <a:srgbClr val="231F20"/>
                </a:solidFill>
                <a:latin typeface="Arial MT"/>
                <a:cs typeface="Arial MT"/>
              </a:rPr>
              <a:t> base</a:t>
            </a:r>
            <a:r>
              <a:rPr sz="1800" spc="5" dirty="0">
                <a:solidFill>
                  <a:srgbClr val="231F20"/>
                </a:solidFill>
                <a:latin typeface="Arial MT"/>
                <a:cs typeface="Arial MT"/>
              </a:rPr>
              <a:t> </a:t>
            </a:r>
            <a:r>
              <a:rPr sz="1800" spc="-5" dirty="0">
                <a:solidFill>
                  <a:srgbClr val="231F20"/>
                </a:solidFill>
                <a:latin typeface="Arial MT"/>
                <a:cs typeface="Arial MT"/>
              </a:rPr>
              <a:t>register</a:t>
            </a:r>
            <a:r>
              <a:rPr sz="1800" spc="15" dirty="0">
                <a:solidFill>
                  <a:srgbClr val="231F20"/>
                </a:solidFill>
                <a:latin typeface="Arial MT"/>
                <a:cs typeface="Arial MT"/>
              </a:rPr>
              <a:t> </a:t>
            </a:r>
            <a:r>
              <a:rPr sz="1800" dirty="0">
                <a:solidFill>
                  <a:srgbClr val="231F20"/>
                </a:solidFill>
                <a:latin typeface="Arial MT"/>
                <a:cs typeface="Arial MT"/>
              </a:rPr>
              <a:t>to</a:t>
            </a:r>
            <a:r>
              <a:rPr sz="1800" spc="-15" dirty="0">
                <a:solidFill>
                  <a:srgbClr val="231F20"/>
                </a:solidFill>
                <a:latin typeface="Arial MT"/>
                <a:cs typeface="Arial MT"/>
              </a:rPr>
              <a:t> </a:t>
            </a:r>
            <a:r>
              <a:rPr sz="1800" spc="-5" dirty="0">
                <a:solidFill>
                  <a:srgbClr val="231F20"/>
                </a:solidFill>
                <a:latin typeface="Arial MT"/>
                <a:cs typeface="Arial MT"/>
              </a:rPr>
              <a:t>reflect</a:t>
            </a:r>
            <a:r>
              <a:rPr sz="1800" spc="5" dirty="0">
                <a:solidFill>
                  <a:srgbClr val="231F20"/>
                </a:solidFill>
                <a:latin typeface="Arial MT"/>
                <a:cs typeface="Arial MT"/>
              </a:rPr>
              <a:t> </a:t>
            </a:r>
            <a:r>
              <a:rPr sz="1800" spc="-5" dirty="0">
                <a:solidFill>
                  <a:srgbClr val="231F20"/>
                </a:solidFill>
                <a:latin typeface="Arial MT"/>
                <a:cs typeface="Arial MT"/>
              </a:rPr>
              <a:t>the</a:t>
            </a:r>
            <a:r>
              <a:rPr sz="1800" dirty="0">
                <a:solidFill>
                  <a:srgbClr val="231F20"/>
                </a:solidFill>
                <a:latin typeface="Arial MT"/>
                <a:cs typeface="Arial MT"/>
              </a:rPr>
              <a:t> </a:t>
            </a:r>
            <a:r>
              <a:rPr sz="1800" spc="-5" dirty="0">
                <a:solidFill>
                  <a:srgbClr val="231F20"/>
                </a:solidFill>
                <a:latin typeface="Arial MT"/>
                <a:cs typeface="Arial MT"/>
              </a:rPr>
              <a:t>new</a:t>
            </a:r>
            <a:r>
              <a:rPr sz="1800" spc="5" dirty="0">
                <a:solidFill>
                  <a:srgbClr val="231F20"/>
                </a:solidFill>
                <a:latin typeface="Arial MT"/>
                <a:cs typeface="Arial MT"/>
              </a:rPr>
              <a:t> </a:t>
            </a:r>
            <a:r>
              <a:rPr sz="1800" spc="-5" dirty="0">
                <a:solidFill>
                  <a:srgbClr val="231F20"/>
                </a:solidFill>
                <a:latin typeface="Arial MT"/>
                <a:cs typeface="Arial MT"/>
              </a:rPr>
              <a:t>base</a:t>
            </a:r>
            <a:r>
              <a:rPr sz="1800" spc="10" dirty="0">
                <a:solidFill>
                  <a:srgbClr val="231F20"/>
                </a:solidFill>
                <a:latin typeface="Arial MT"/>
                <a:cs typeface="Arial MT"/>
              </a:rPr>
              <a:t> </a:t>
            </a:r>
            <a:r>
              <a:rPr sz="1800" spc="-5" dirty="0">
                <a:solidFill>
                  <a:srgbClr val="231F20"/>
                </a:solidFill>
                <a:latin typeface="Arial MT"/>
                <a:cs typeface="Arial MT"/>
              </a:rPr>
              <a:t>address.</a:t>
            </a:r>
            <a:endParaRPr sz="1800">
              <a:latin typeface="Arial MT"/>
              <a:cs typeface="Arial MT"/>
            </a:endParaRPr>
          </a:p>
          <a:p>
            <a:pPr marL="299085" indent="-287020">
              <a:lnSpc>
                <a:spcPct val="100000"/>
              </a:lnSpc>
              <a:spcBef>
                <a:spcPts val="5"/>
              </a:spcBef>
              <a:buChar char="•"/>
              <a:tabLst>
                <a:tab pos="299085" algn="l"/>
                <a:tab pos="299720" algn="l"/>
              </a:tabLst>
            </a:pPr>
            <a:r>
              <a:rPr sz="1800" dirty="0">
                <a:solidFill>
                  <a:srgbClr val="231F20"/>
                </a:solidFill>
                <a:latin typeface="Arial MT"/>
                <a:cs typeface="Arial MT"/>
              </a:rPr>
              <a:t>When</a:t>
            </a:r>
            <a:r>
              <a:rPr sz="1800" spc="-20" dirty="0">
                <a:solidFill>
                  <a:srgbClr val="231F20"/>
                </a:solidFill>
                <a:latin typeface="Arial MT"/>
                <a:cs typeface="Arial MT"/>
              </a:rPr>
              <a:t> </a:t>
            </a:r>
            <a:r>
              <a:rPr sz="1800" spc="-5" dirty="0">
                <a:solidFill>
                  <a:srgbClr val="231F20"/>
                </a:solidFill>
                <a:latin typeface="Arial MT"/>
                <a:cs typeface="Arial MT"/>
              </a:rPr>
              <a:t>compaction</a:t>
            </a:r>
            <a:r>
              <a:rPr sz="1800" spc="15" dirty="0">
                <a:solidFill>
                  <a:srgbClr val="231F20"/>
                </a:solidFill>
                <a:latin typeface="Arial MT"/>
                <a:cs typeface="Arial MT"/>
              </a:rPr>
              <a:t> </a:t>
            </a:r>
            <a:r>
              <a:rPr sz="1800" spc="-5" dirty="0">
                <a:solidFill>
                  <a:srgbClr val="231F20"/>
                </a:solidFill>
                <a:latin typeface="Arial MT"/>
                <a:cs typeface="Arial MT"/>
              </a:rPr>
              <a:t>is</a:t>
            </a:r>
            <a:r>
              <a:rPr sz="1800" spc="-10" dirty="0">
                <a:solidFill>
                  <a:srgbClr val="231F20"/>
                </a:solidFill>
                <a:latin typeface="Arial MT"/>
                <a:cs typeface="Arial MT"/>
              </a:rPr>
              <a:t> </a:t>
            </a:r>
            <a:r>
              <a:rPr sz="1800" spc="-5" dirty="0">
                <a:solidFill>
                  <a:srgbClr val="231F20"/>
                </a:solidFill>
                <a:latin typeface="Arial MT"/>
                <a:cs typeface="Arial MT"/>
              </a:rPr>
              <a:t>possible,</a:t>
            </a:r>
            <a:r>
              <a:rPr sz="1800" spc="10" dirty="0">
                <a:solidFill>
                  <a:srgbClr val="231F20"/>
                </a:solidFill>
                <a:latin typeface="Arial MT"/>
                <a:cs typeface="Arial MT"/>
              </a:rPr>
              <a:t> </a:t>
            </a:r>
            <a:r>
              <a:rPr sz="1800" spc="-20" dirty="0">
                <a:solidFill>
                  <a:srgbClr val="231F20"/>
                </a:solidFill>
                <a:latin typeface="Arial MT"/>
                <a:cs typeface="Arial MT"/>
              </a:rPr>
              <a:t>we</a:t>
            </a:r>
            <a:r>
              <a:rPr sz="1800" spc="20" dirty="0">
                <a:solidFill>
                  <a:srgbClr val="231F20"/>
                </a:solidFill>
                <a:latin typeface="Arial MT"/>
                <a:cs typeface="Arial MT"/>
              </a:rPr>
              <a:t> </a:t>
            </a:r>
            <a:r>
              <a:rPr sz="1800" dirty="0">
                <a:solidFill>
                  <a:srgbClr val="231F20"/>
                </a:solidFill>
                <a:latin typeface="Arial MT"/>
                <a:cs typeface="Arial MT"/>
              </a:rPr>
              <a:t>must</a:t>
            </a:r>
            <a:r>
              <a:rPr sz="1800" spc="-5" dirty="0">
                <a:solidFill>
                  <a:srgbClr val="231F20"/>
                </a:solidFill>
                <a:latin typeface="Arial MT"/>
                <a:cs typeface="Arial MT"/>
              </a:rPr>
              <a:t> determine</a:t>
            </a:r>
            <a:r>
              <a:rPr sz="1800" dirty="0">
                <a:solidFill>
                  <a:srgbClr val="231F20"/>
                </a:solidFill>
                <a:latin typeface="Arial MT"/>
                <a:cs typeface="Arial MT"/>
              </a:rPr>
              <a:t> </a:t>
            </a:r>
            <a:r>
              <a:rPr sz="1800" spc="-5" dirty="0">
                <a:solidFill>
                  <a:srgbClr val="231F20"/>
                </a:solidFill>
                <a:latin typeface="Arial MT"/>
                <a:cs typeface="Arial MT"/>
              </a:rPr>
              <a:t>its</a:t>
            </a:r>
            <a:r>
              <a:rPr sz="1800" spc="-10" dirty="0">
                <a:solidFill>
                  <a:srgbClr val="231F20"/>
                </a:solidFill>
                <a:latin typeface="Arial MT"/>
                <a:cs typeface="Arial MT"/>
              </a:rPr>
              <a:t> </a:t>
            </a:r>
            <a:r>
              <a:rPr sz="1800" dirty="0">
                <a:solidFill>
                  <a:srgbClr val="231F20"/>
                </a:solidFill>
                <a:latin typeface="Arial MT"/>
                <a:cs typeface="Arial MT"/>
              </a:rPr>
              <a:t>cost.</a:t>
            </a:r>
            <a:endParaRPr sz="1800">
              <a:latin typeface="Arial MT"/>
              <a:cs typeface="Arial MT"/>
            </a:endParaRPr>
          </a:p>
          <a:p>
            <a:pPr marL="756285" marR="5080" lvl="1" indent="-287020">
              <a:lnSpc>
                <a:spcPct val="100000"/>
              </a:lnSpc>
              <a:buChar char="•"/>
              <a:tabLst>
                <a:tab pos="756285" algn="l"/>
                <a:tab pos="756920" algn="l"/>
              </a:tabLst>
            </a:pPr>
            <a:r>
              <a:rPr sz="1800" dirty="0">
                <a:solidFill>
                  <a:srgbClr val="231F20"/>
                </a:solidFill>
                <a:latin typeface="Arial MT"/>
                <a:cs typeface="Arial MT"/>
              </a:rPr>
              <a:t>The</a:t>
            </a:r>
            <a:r>
              <a:rPr sz="1800" spc="-20" dirty="0">
                <a:solidFill>
                  <a:srgbClr val="231F20"/>
                </a:solidFill>
                <a:latin typeface="Arial MT"/>
                <a:cs typeface="Arial MT"/>
              </a:rPr>
              <a:t> </a:t>
            </a:r>
            <a:r>
              <a:rPr sz="1800" spc="-5" dirty="0">
                <a:solidFill>
                  <a:srgbClr val="231F20"/>
                </a:solidFill>
                <a:latin typeface="Arial MT"/>
                <a:cs typeface="Arial MT"/>
              </a:rPr>
              <a:t>simplest</a:t>
            </a:r>
            <a:r>
              <a:rPr sz="1800" spc="15" dirty="0">
                <a:solidFill>
                  <a:srgbClr val="231F20"/>
                </a:solidFill>
                <a:latin typeface="Arial MT"/>
                <a:cs typeface="Arial MT"/>
              </a:rPr>
              <a:t> </a:t>
            </a:r>
            <a:r>
              <a:rPr sz="1800" spc="-5" dirty="0">
                <a:solidFill>
                  <a:srgbClr val="231F20"/>
                </a:solidFill>
                <a:latin typeface="Arial MT"/>
                <a:cs typeface="Arial MT"/>
              </a:rPr>
              <a:t>compaction</a:t>
            </a:r>
            <a:r>
              <a:rPr sz="1800" spc="5" dirty="0">
                <a:solidFill>
                  <a:srgbClr val="231F20"/>
                </a:solidFill>
                <a:latin typeface="Arial MT"/>
                <a:cs typeface="Arial MT"/>
              </a:rPr>
              <a:t> </a:t>
            </a:r>
            <a:r>
              <a:rPr sz="1800" spc="-5" dirty="0">
                <a:solidFill>
                  <a:srgbClr val="231F20"/>
                </a:solidFill>
                <a:latin typeface="Arial MT"/>
                <a:cs typeface="Arial MT"/>
              </a:rPr>
              <a:t>algorithm</a:t>
            </a:r>
            <a:r>
              <a:rPr sz="1800" spc="10" dirty="0">
                <a:solidFill>
                  <a:srgbClr val="231F20"/>
                </a:solidFill>
                <a:latin typeface="Arial MT"/>
                <a:cs typeface="Arial MT"/>
              </a:rPr>
              <a:t> </a:t>
            </a:r>
            <a:r>
              <a:rPr sz="1800" spc="-5" dirty="0">
                <a:solidFill>
                  <a:srgbClr val="231F20"/>
                </a:solidFill>
                <a:latin typeface="Arial MT"/>
                <a:cs typeface="Arial MT"/>
              </a:rPr>
              <a:t>is </a:t>
            </a:r>
            <a:r>
              <a:rPr sz="1800" dirty="0">
                <a:solidFill>
                  <a:srgbClr val="231F20"/>
                </a:solidFill>
                <a:latin typeface="Arial MT"/>
                <a:cs typeface="Arial MT"/>
              </a:rPr>
              <a:t>to move</a:t>
            </a:r>
            <a:r>
              <a:rPr sz="1800" spc="-10" dirty="0">
                <a:solidFill>
                  <a:srgbClr val="231F20"/>
                </a:solidFill>
                <a:latin typeface="Arial MT"/>
                <a:cs typeface="Arial MT"/>
              </a:rPr>
              <a:t> </a:t>
            </a:r>
            <a:r>
              <a:rPr sz="1800" spc="-5" dirty="0">
                <a:solidFill>
                  <a:srgbClr val="231F20"/>
                </a:solidFill>
                <a:latin typeface="Arial MT"/>
                <a:cs typeface="Arial MT"/>
              </a:rPr>
              <a:t>all</a:t>
            </a:r>
            <a:r>
              <a:rPr sz="1800" spc="5" dirty="0">
                <a:solidFill>
                  <a:srgbClr val="231F20"/>
                </a:solidFill>
                <a:latin typeface="Arial MT"/>
                <a:cs typeface="Arial MT"/>
              </a:rPr>
              <a:t> </a:t>
            </a:r>
            <a:r>
              <a:rPr sz="1800" spc="-5" dirty="0">
                <a:solidFill>
                  <a:srgbClr val="231F20"/>
                </a:solidFill>
                <a:latin typeface="Arial MT"/>
                <a:cs typeface="Arial MT"/>
              </a:rPr>
              <a:t>processes</a:t>
            </a:r>
            <a:r>
              <a:rPr sz="1800" spc="10" dirty="0">
                <a:solidFill>
                  <a:srgbClr val="231F20"/>
                </a:solidFill>
                <a:latin typeface="Arial MT"/>
                <a:cs typeface="Arial MT"/>
              </a:rPr>
              <a:t> </a:t>
            </a:r>
            <a:r>
              <a:rPr sz="1800" spc="-10" dirty="0">
                <a:solidFill>
                  <a:srgbClr val="231F20"/>
                </a:solidFill>
                <a:latin typeface="Arial MT"/>
                <a:cs typeface="Arial MT"/>
              </a:rPr>
              <a:t>toward</a:t>
            </a:r>
            <a:r>
              <a:rPr sz="1800" spc="40" dirty="0">
                <a:solidFill>
                  <a:srgbClr val="231F20"/>
                </a:solidFill>
                <a:latin typeface="Arial MT"/>
                <a:cs typeface="Arial MT"/>
              </a:rPr>
              <a:t> </a:t>
            </a:r>
            <a:r>
              <a:rPr sz="1800" spc="-5" dirty="0">
                <a:solidFill>
                  <a:srgbClr val="231F20"/>
                </a:solidFill>
                <a:latin typeface="Arial MT"/>
                <a:cs typeface="Arial MT"/>
              </a:rPr>
              <a:t>one end</a:t>
            </a:r>
            <a:r>
              <a:rPr sz="1800" spc="5" dirty="0">
                <a:solidFill>
                  <a:srgbClr val="231F20"/>
                </a:solidFill>
                <a:latin typeface="Arial MT"/>
                <a:cs typeface="Arial MT"/>
              </a:rPr>
              <a:t> </a:t>
            </a:r>
            <a:r>
              <a:rPr sz="1800" spc="-5" dirty="0">
                <a:solidFill>
                  <a:srgbClr val="231F20"/>
                </a:solidFill>
                <a:latin typeface="Arial MT"/>
                <a:cs typeface="Arial MT"/>
              </a:rPr>
              <a:t>of memory;</a:t>
            </a:r>
            <a:r>
              <a:rPr sz="1800" spc="25" dirty="0">
                <a:solidFill>
                  <a:srgbClr val="231F20"/>
                </a:solidFill>
                <a:latin typeface="Arial MT"/>
                <a:cs typeface="Arial MT"/>
              </a:rPr>
              <a:t> </a:t>
            </a:r>
            <a:r>
              <a:rPr sz="1800" spc="-5" dirty="0">
                <a:solidFill>
                  <a:srgbClr val="231F20"/>
                </a:solidFill>
                <a:latin typeface="Arial MT"/>
                <a:cs typeface="Arial MT"/>
              </a:rPr>
              <a:t>all </a:t>
            </a:r>
            <a:r>
              <a:rPr sz="1800" spc="-10" dirty="0">
                <a:solidFill>
                  <a:srgbClr val="231F20"/>
                </a:solidFill>
                <a:latin typeface="Arial MT"/>
                <a:cs typeface="Arial MT"/>
              </a:rPr>
              <a:t>holes </a:t>
            </a:r>
            <a:r>
              <a:rPr sz="1800" spc="-490" dirty="0">
                <a:solidFill>
                  <a:srgbClr val="231F20"/>
                </a:solidFill>
                <a:latin typeface="Arial MT"/>
                <a:cs typeface="Arial MT"/>
              </a:rPr>
              <a:t> </a:t>
            </a:r>
            <a:r>
              <a:rPr sz="1800" dirty="0">
                <a:solidFill>
                  <a:srgbClr val="231F20"/>
                </a:solidFill>
                <a:latin typeface="Arial MT"/>
                <a:cs typeface="Arial MT"/>
              </a:rPr>
              <a:t>move</a:t>
            </a:r>
            <a:r>
              <a:rPr sz="1800" spc="-15" dirty="0">
                <a:solidFill>
                  <a:srgbClr val="231F20"/>
                </a:solidFill>
                <a:latin typeface="Arial MT"/>
                <a:cs typeface="Arial MT"/>
              </a:rPr>
              <a:t> </a:t>
            </a:r>
            <a:r>
              <a:rPr sz="1800" spc="-5" dirty="0">
                <a:solidFill>
                  <a:srgbClr val="231F20"/>
                </a:solidFill>
                <a:latin typeface="Arial MT"/>
                <a:cs typeface="Arial MT"/>
              </a:rPr>
              <a:t>in</a:t>
            </a:r>
            <a:r>
              <a:rPr sz="1800" spc="5" dirty="0">
                <a:solidFill>
                  <a:srgbClr val="231F20"/>
                </a:solidFill>
                <a:latin typeface="Arial MT"/>
                <a:cs typeface="Arial MT"/>
              </a:rPr>
              <a:t> </a:t>
            </a:r>
            <a:r>
              <a:rPr sz="1800" dirty="0">
                <a:solidFill>
                  <a:srgbClr val="231F20"/>
                </a:solidFill>
                <a:latin typeface="Arial MT"/>
                <a:cs typeface="Arial MT"/>
              </a:rPr>
              <a:t>the</a:t>
            </a:r>
            <a:r>
              <a:rPr sz="1800" spc="-5" dirty="0">
                <a:solidFill>
                  <a:srgbClr val="231F20"/>
                </a:solidFill>
                <a:latin typeface="Arial MT"/>
                <a:cs typeface="Arial MT"/>
              </a:rPr>
              <a:t> other</a:t>
            </a:r>
            <a:r>
              <a:rPr sz="1800" dirty="0">
                <a:solidFill>
                  <a:srgbClr val="231F20"/>
                </a:solidFill>
                <a:latin typeface="Arial MT"/>
                <a:cs typeface="Arial MT"/>
              </a:rPr>
              <a:t> </a:t>
            </a:r>
            <a:r>
              <a:rPr sz="1800" spc="-5" dirty="0">
                <a:solidFill>
                  <a:srgbClr val="231F20"/>
                </a:solidFill>
                <a:latin typeface="Arial MT"/>
                <a:cs typeface="Arial MT"/>
              </a:rPr>
              <a:t>direction,</a:t>
            </a:r>
            <a:r>
              <a:rPr sz="1800" spc="15" dirty="0">
                <a:solidFill>
                  <a:srgbClr val="231F20"/>
                </a:solidFill>
                <a:latin typeface="Arial MT"/>
                <a:cs typeface="Arial MT"/>
              </a:rPr>
              <a:t> </a:t>
            </a:r>
            <a:r>
              <a:rPr sz="1800" spc="-5" dirty="0">
                <a:solidFill>
                  <a:srgbClr val="231F20"/>
                </a:solidFill>
                <a:latin typeface="Arial MT"/>
                <a:cs typeface="Arial MT"/>
              </a:rPr>
              <a:t>producing</a:t>
            </a:r>
            <a:r>
              <a:rPr sz="1800" spc="20" dirty="0">
                <a:solidFill>
                  <a:srgbClr val="231F20"/>
                </a:solidFill>
                <a:latin typeface="Arial MT"/>
                <a:cs typeface="Arial MT"/>
              </a:rPr>
              <a:t> </a:t>
            </a:r>
            <a:r>
              <a:rPr sz="1800" spc="-5" dirty="0">
                <a:solidFill>
                  <a:srgbClr val="231F20"/>
                </a:solidFill>
                <a:latin typeface="Arial MT"/>
                <a:cs typeface="Arial MT"/>
              </a:rPr>
              <a:t>one</a:t>
            </a:r>
            <a:r>
              <a:rPr sz="1800" spc="5" dirty="0">
                <a:solidFill>
                  <a:srgbClr val="231F20"/>
                </a:solidFill>
                <a:latin typeface="Arial MT"/>
                <a:cs typeface="Arial MT"/>
              </a:rPr>
              <a:t> </a:t>
            </a:r>
            <a:r>
              <a:rPr sz="1800" spc="-5" dirty="0">
                <a:solidFill>
                  <a:srgbClr val="231F20"/>
                </a:solidFill>
                <a:latin typeface="Arial MT"/>
                <a:cs typeface="Arial MT"/>
              </a:rPr>
              <a:t>large</a:t>
            </a:r>
            <a:r>
              <a:rPr sz="1800" spc="5" dirty="0">
                <a:solidFill>
                  <a:srgbClr val="231F20"/>
                </a:solidFill>
                <a:latin typeface="Arial MT"/>
                <a:cs typeface="Arial MT"/>
              </a:rPr>
              <a:t> </a:t>
            </a:r>
            <a:r>
              <a:rPr sz="1800" spc="-5" dirty="0">
                <a:solidFill>
                  <a:srgbClr val="231F20"/>
                </a:solidFill>
                <a:latin typeface="Arial MT"/>
                <a:cs typeface="Arial MT"/>
              </a:rPr>
              <a:t>hole</a:t>
            </a:r>
            <a:r>
              <a:rPr sz="1800" spc="5" dirty="0">
                <a:solidFill>
                  <a:srgbClr val="231F20"/>
                </a:solidFill>
                <a:latin typeface="Arial MT"/>
                <a:cs typeface="Arial MT"/>
              </a:rPr>
              <a:t> </a:t>
            </a:r>
            <a:r>
              <a:rPr sz="1800" spc="-5" dirty="0">
                <a:solidFill>
                  <a:srgbClr val="231F20"/>
                </a:solidFill>
                <a:latin typeface="Arial MT"/>
                <a:cs typeface="Arial MT"/>
              </a:rPr>
              <a:t>of</a:t>
            </a:r>
            <a:r>
              <a:rPr sz="1800" spc="-10" dirty="0">
                <a:solidFill>
                  <a:srgbClr val="231F20"/>
                </a:solidFill>
                <a:latin typeface="Arial MT"/>
                <a:cs typeface="Arial MT"/>
              </a:rPr>
              <a:t> available</a:t>
            </a:r>
            <a:r>
              <a:rPr sz="1800" spc="25" dirty="0">
                <a:solidFill>
                  <a:srgbClr val="231F20"/>
                </a:solidFill>
                <a:latin typeface="Arial MT"/>
                <a:cs typeface="Arial MT"/>
              </a:rPr>
              <a:t> </a:t>
            </a:r>
            <a:r>
              <a:rPr sz="1800" spc="-25" dirty="0">
                <a:solidFill>
                  <a:srgbClr val="231F20"/>
                </a:solidFill>
                <a:latin typeface="Arial MT"/>
                <a:cs typeface="Arial MT"/>
              </a:rPr>
              <a:t>memory.</a:t>
            </a:r>
            <a:endParaRPr sz="1800">
              <a:latin typeface="Arial MT"/>
              <a:cs typeface="Arial MT"/>
            </a:endParaRPr>
          </a:p>
          <a:p>
            <a:pPr marL="756285" lvl="1" indent="-287655">
              <a:lnSpc>
                <a:spcPts val="2110"/>
              </a:lnSpc>
              <a:buChar char="•"/>
              <a:tabLst>
                <a:tab pos="756285" algn="l"/>
                <a:tab pos="756920" algn="l"/>
              </a:tabLst>
            </a:pPr>
            <a:r>
              <a:rPr sz="1800" spc="-5" dirty="0">
                <a:solidFill>
                  <a:srgbClr val="231F20"/>
                </a:solidFill>
                <a:latin typeface="Arial MT"/>
                <a:cs typeface="Arial MT"/>
              </a:rPr>
              <a:t>This</a:t>
            </a:r>
            <a:r>
              <a:rPr sz="1800" spc="-15" dirty="0">
                <a:solidFill>
                  <a:srgbClr val="231F20"/>
                </a:solidFill>
                <a:latin typeface="Arial MT"/>
                <a:cs typeface="Arial MT"/>
              </a:rPr>
              <a:t> </a:t>
            </a:r>
            <a:r>
              <a:rPr sz="1800" spc="-5" dirty="0">
                <a:solidFill>
                  <a:srgbClr val="231F20"/>
                </a:solidFill>
                <a:latin typeface="Arial MT"/>
                <a:cs typeface="Arial MT"/>
              </a:rPr>
              <a:t>scheme</a:t>
            </a:r>
            <a:r>
              <a:rPr sz="1800" dirty="0">
                <a:solidFill>
                  <a:srgbClr val="231F20"/>
                </a:solidFill>
                <a:latin typeface="Arial MT"/>
                <a:cs typeface="Arial MT"/>
              </a:rPr>
              <a:t> can</a:t>
            </a:r>
            <a:r>
              <a:rPr sz="1800" spc="-10" dirty="0">
                <a:solidFill>
                  <a:srgbClr val="231F20"/>
                </a:solidFill>
                <a:latin typeface="Arial MT"/>
                <a:cs typeface="Arial MT"/>
              </a:rPr>
              <a:t> </a:t>
            </a:r>
            <a:r>
              <a:rPr sz="1800" spc="-5" dirty="0">
                <a:solidFill>
                  <a:srgbClr val="231F20"/>
                </a:solidFill>
                <a:latin typeface="Arial MT"/>
                <a:cs typeface="Arial MT"/>
              </a:rPr>
              <a:t>be</a:t>
            </a:r>
            <a:r>
              <a:rPr sz="1800" spc="-15" dirty="0">
                <a:solidFill>
                  <a:srgbClr val="231F20"/>
                </a:solidFill>
                <a:latin typeface="Arial MT"/>
                <a:cs typeface="Arial MT"/>
              </a:rPr>
              <a:t> </a:t>
            </a:r>
            <a:r>
              <a:rPr sz="1800" spc="-10" dirty="0">
                <a:solidFill>
                  <a:srgbClr val="231F20"/>
                </a:solidFill>
                <a:latin typeface="Arial MT"/>
                <a:cs typeface="Arial MT"/>
              </a:rPr>
              <a:t>expensive.</a:t>
            </a:r>
            <a:endParaRPr sz="1800">
              <a:latin typeface="Arial MT"/>
              <a:cs typeface="Arial MT"/>
            </a:endParaRPr>
          </a:p>
        </p:txBody>
      </p:sp>
      <p:sp>
        <p:nvSpPr>
          <p:cNvPr id="5" name="object 5"/>
          <p:cNvSpPr txBox="1">
            <a:spLocks noGrp="1"/>
          </p:cNvSpPr>
          <p:nvPr>
            <p:ph type="title"/>
          </p:nvPr>
        </p:nvSpPr>
        <p:spPr>
          <a:xfrm>
            <a:off x="4459985" y="934339"/>
            <a:ext cx="3275329" cy="391160"/>
          </a:xfrm>
          <a:prstGeom prst="rect">
            <a:avLst/>
          </a:prstGeom>
        </p:spPr>
        <p:txBody>
          <a:bodyPr vert="horz" wrap="square" lIns="0" tIns="12700" rIns="0" bIns="0" rtlCol="0">
            <a:spAutoFit/>
          </a:bodyPr>
          <a:lstStyle/>
          <a:p>
            <a:pPr marL="12700">
              <a:lnSpc>
                <a:spcPct val="100000"/>
              </a:lnSpc>
              <a:spcBef>
                <a:spcPts val="100"/>
              </a:spcBef>
            </a:pPr>
            <a:r>
              <a:rPr sz="2400" spc="-5" dirty="0"/>
              <a:t>Solution</a:t>
            </a:r>
            <a:r>
              <a:rPr sz="2400" spc="-30" dirty="0"/>
              <a:t> </a:t>
            </a:r>
            <a:r>
              <a:rPr sz="2400" dirty="0"/>
              <a:t>#</a:t>
            </a:r>
            <a:r>
              <a:rPr sz="2400" spc="-20" dirty="0"/>
              <a:t> </a:t>
            </a:r>
            <a:r>
              <a:rPr sz="2400" dirty="0"/>
              <a:t>1</a:t>
            </a:r>
            <a:r>
              <a:rPr sz="2400" spc="-15" dirty="0"/>
              <a:t> </a:t>
            </a:r>
            <a:r>
              <a:rPr sz="2400" dirty="0"/>
              <a:t>-</a:t>
            </a:r>
            <a:r>
              <a:rPr sz="2400" spc="-25" dirty="0"/>
              <a:t> </a:t>
            </a:r>
            <a:r>
              <a:rPr sz="2400" spc="-5" dirty="0"/>
              <a:t>Compaction</a:t>
            </a:r>
            <a:endParaRPr sz="240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8D207A4D-B63B-4E97-32E7-F2EF9C607A48}"/>
                  </a:ext>
                </a:extLst>
              </p14:cNvPr>
              <p14:cNvContentPartPr/>
              <p14:nvPr/>
            </p14:nvContentPartPr>
            <p14:xfrm>
              <a:off x="702000" y="1466280"/>
              <a:ext cx="10645200" cy="3436920"/>
            </p14:xfrm>
          </p:contentPart>
        </mc:Choice>
        <mc:Fallback xmlns="">
          <p:pic>
            <p:nvPicPr>
              <p:cNvPr id="6" name="Ink 5">
                <a:extLst>
                  <a:ext uri="{FF2B5EF4-FFF2-40B4-BE49-F238E27FC236}">
                    <a16:creationId xmlns:a16="http://schemas.microsoft.com/office/drawing/2014/main" id="{8D207A4D-B63B-4E97-32E7-F2EF9C607A48}"/>
                  </a:ext>
                </a:extLst>
              </p:cNvPr>
              <p:cNvPicPr/>
              <p:nvPr/>
            </p:nvPicPr>
            <p:blipFill>
              <a:blip r:embed="rId5"/>
              <a:stretch>
                <a:fillRect/>
              </a:stretch>
            </p:blipFill>
            <p:spPr>
              <a:xfrm>
                <a:off x="692640" y="1456920"/>
                <a:ext cx="10663920" cy="345564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4467" y="495837"/>
            <a:ext cx="6235153" cy="278085"/>
          </a:xfrm>
          <a:prstGeom prst="rect">
            <a:avLst/>
          </a:prstGeom>
        </p:spPr>
      </p:pic>
      <p:pic>
        <p:nvPicPr>
          <p:cNvPr id="3" name="object 3"/>
          <p:cNvPicPr/>
          <p:nvPr/>
        </p:nvPicPr>
        <p:blipFill>
          <a:blip r:embed="rId3" cstate="print"/>
          <a:stretch>
            <a:fillRect/>
          </a:stretch>
        </p:blipFill>
        <p:spPr>
          <a:xfrm>
            <a:off x="893898" y="1028623"/>
            <a:ext cx="3377137" cy="259156"/>
          </a:xfrm>
          <a:prstGeom prst="rect">
            <a:avLst/>
          </a:prstGeom>
        </p:spPr>
      </p:pic>
      <p:sp>
        <p:nvSpPr>
          <p:cNvPr id="4" name="object 4"/>
          <p:cNvSpPr txBox="1">
            <a:spLocks noGrp="1"/>
          </p:cNvSpPr>
          <p:nvPr>
            <p:ph type="title"/>
          </p:nvPr>
        </p:nvSpPr>
        <p:spPr>
          <a:xfrm>
            <a:off x="4459985" y="934339"/>
            <a:ext cx="2586355" cy="391160"/>
          </a:xfrm>
          <a:prstGeom prst="rect">
            <a:avLst/>
          </a:prstGeom>
        </p:spPr>
        <p:txBody>
          <a:bodyPr vert="horz" wrap="square" lIns="0" tIns="12700" rIns="0" bIns="0" rtlCol="0">
            <a:spAutoFit/>
          </a:bodyPr>
          <a:lstStyle/>
          <a:p>
            <a:pPr marL="12700">
              <a:lnSpc>
                <a:spcPct val="100000"/>
              </a:lnSpc>
              <a:spcBef>
                <a:spcPts val="100"/>
              </a:spcBef>
            </a:pPr>
            <a:r>
              <a:rPr sz="2400" spc="-5" dirty="0"/>
              <a:t>Solution</a:t>
            </a:r>
            <a:r>
              <a:rPr sz="2400" spc="-35" dirty="0"/>
              <a:t> </a:t>
            </a:r>
            <a:r>
              <a:rPr sz="2400" dirty="0"/>
              <a:t>#</a:t>
            </a:r>
            <a:r>
              <a:rPr sz="2400" spc="-20" dirty="0"/>
              <a:t> </a:t>
            </a:r>
            <a:r>
              <a:rPr sz="2400" dirty="0"/>
              <a:t>2</a:t>
            </a:r>
            <a:r>
              <a:rPr sz="2400" spc="-20" dirty="0"/>
              <a:t> </a:t>
            </a:r>
            <a:r>
              <a:rPr sz="2400" dirty="0"/>
              <a:t>-</a:t>
            </a:r>
            <a:r>
              <a:rPr sz="2400" spc="-30" dirty="0"/>
              <a:t> </a:t>
            </a:r>
            <a:r>
              <a:rPr sz="2400" spc="-10" dirty="0"/>
              <a:t>Paging</a:t>
            </a:r>
            <a:endParaRPr sz="2400"/>
          </a:p>
        </p:txBody>
      </p:sp>
      <p:sp>
        <p:nvSpPr>
          <p:cNvPr id="5" name="object 5"/>
          <p:cNvSpPr txBox="1"/>
          <p:nvPr/>
        </p:nvSpPr>
        <p:spPr>
          <a:xfrm>
            <a:off x="727963" y="1601215"/>
            <a:ext cx="10587990" cy="2762885"/>
          </a:xfrm>
          <a:prstGeom prst="rect">
            <a:avLst/>
          </a:prstGeom>
        </p:spPr>
        <p:txBody>
          <a:bodyPr vert="horz" wrap="square" lIns="0" tIns="12700" rIns="0" bIns="0" rtlCol="0">
            <a:spAutoFit/>
          </a:bodyPr>
          <a:lstStyle/>
          <a:p>
            <a:pPr marL="299085" marR="5080" indent="-287020">
              <a:lnSpc>
                <a:spcPct val="100000"/>
              </a:lnSpc>
              <a:spcBef>
                <a:spcPts val="100"/>
              </a:spcBef>
              <a:buFont typeface="Arial MT"/>
              <a:buChar char="•"/>
              <a:tabLst>
                <a:tab pos="299085" algn="l"/>
                <a:tab pos="299720" algn="l"/>
              </a:tabLst>
            </a:pPr>
            <a:r>
              <a:rPr sz="1800" b="1" spc="-5" dirty="0">
                <a:solidFill>
                  <a:srgbClr val="FF0000"/>
                </a:solidFill>
                <a:latin typeface="Arial"/>
                <a:cs typeface="Arial"/>
              </a:rPr>
              <a:t>Paging</a:t>
            </a:r>
            <a:r>
              <a:rPr sz="1800" b="1" spc="5" dirty="0">
                <a:solidFill>
                  <a:srgbClr val="FF0000"/>
                </a:solidFill>
                <a:latin typeface="Arial"/>
                <a:cs typeface="Arial"/>
              </a:rPr>
              <a:t> </a:t>
            </a:r>
            <a:r>
              <a:rPr sz="1800" spc="-5" dirty="0">
                <a:solidFill>
                  <a:srgbClr val="231F20"/>
                </a:solidFill>
                <a:latin typeface="Arial MT"/>
                <a:cs typeface="Arial MT"/>
              </a:rPr>
              <a:t>permits</a:t>
            </a:r>
            <a:r>
              <a:rPr sz="1800" spc="5" dirty="0">
                <a:solidFill>
                  <a:srgbClr val="231F20"/>
                </a:solidFill>
                <a:latin typeface="Arial MT"/>
                <a:cs typeface="Arial MT"/>
              </a:rPr>
              <a:t> </a:t>
            </a:r>
            <a:r>
              <a:rPr sz="1800" dirty="0">
                <a:solidFill>
                  <a:srgbClr val="231F20"/>
                </a:solidFill>
                <a:latin typeface="Arial MT"/>
                <a:cs typeface="Arial MT"/>
              </a:rPr>
              <a:t>the </a:t>
            </a:r>
            <a:r>
              <a:rPr sz="1800" spc="-10" dirty="0">
                <a:solidFill>
                  <a:srgbClr val="231F20"/>
                </a:solidFill>
                <a:latin typeface="Arial MT"/>
                <a:cs typeface="Arial MT"/>
              </a:rPr>
              <a:t>logical</a:t>
            </a:r>
            <a:r>
              <a:rPr sz="1800" spc="25" dirty="0">
                <a:solidFill>
                  <a:srgbClr val="231F20"/>
                </a:solidFill>
                <a:latin typeface="Arial MT"/>
                <a:cs typeface="Arial MT"/>
              </a:rPr>
              <a:t> </a:t>
            </a:r>
            <a:r>
              <a:rPr sz="1800" spc="-5" dirty="0">
                <a:solidFill>
                  <a:srgbClr val="231F20"/>
                </a:solidFill>
                <a:latin typeface="Arial MT"/>
                <a:cs typeface="Arial MT"/>
              </a:rPr>
              <a:t>address</a:t>
            </a:r>
            <a:r>
              <a:rPr sz="1800" spc="20" dirty="0">
                <a:solidFill>
                  <a:srgbClr val="231F20"/>
                </a:solidFill>
                <a:latin typeface="Arial MT"/>
                <a:cs typeface="Arial MT"/>
              </a:rPr>
              <a:t> </a:t>
            </a:r>
            <a:r>
              <a:rPr sz="1800" spc="-5" dirty="0">
                <a:solidFill>
                  <a:srgbClr val="231F20"/>
                </a:solidFill>
                <a:latin typeface="Arial MT"/>
                <a:cs typeface="Arial MT"/>
              </a:rPr>
              <a:t>space</a:t>
            </a:r>
            <a:r>
              <a:rPr sz="1800" spc="5" dirty="0">
                <a:solidFill>
                  <a:srgbClr val="231F20"/>
                </a:solidFill>
                <a:latin typeface="Arial MT"/>
                <a:cs typeface="Arial MT"/>
              </a:rPr>
              <a:t> </a:t>
            </a:r>
            <a:r>
              <a:rPr sz="1800" spc="-5" dirty="0">
                <a:solidFill>
                  <a:srgbClr val="231F20"/>
                </a:solidFill>
                <a:latin typeface="Arial MT"/>
                <a:cs typeface="Arial MT"/>
              </a:rPr>
              <a:t>of</a:t>
            </a:r>
            <a:r>
              <a:rPr sz="1800" spc="10" dirty="0">
                <a:solidFill>
                  <a:srgbClr val="231F20"/>
                </a:solidFill>
                <a:latin typeface="Arial MT"/>
                <a:cs typeface="Arial MT"/>
              </a:rPr>
              <a:t> </a:t>
            </a:r>
            <a:r>
              <a:rPr sz="1800" spc="-5" dirty="0">
                <a:solidFill>
                  <a:srgbClr val="231F20"/>
                </a:solidFill>
                <a:latin typeface="Arial MT"/>
                <a:cs typeface="Arial MT"/>
              </a:rPr>
              <a:t>processes</a:t>
            </a:r>
            <a:r>
              <a:rPr sz="1800" spc="15" dirty="0">
                <a:solidFill>
                  <a:srgbClr val="231F20"/>
                </a:solidFill>
                <a:latin typeface="Arial MT"/>
                <a:cs typeface="Arial MT"/>
              </a:rPr>
              <a:t> </a:t>
            </a:r>
            <a:r>
              <a:rPr sz="1800" dirty="0">
                <a:solidFill>
                  <a:srgbClr val="231F20"/>
                </a:solidFill>
                <a:latin typeface="Arial MT"/>
                <a:cs typeface="Arial MT"/>
              </a:rPr>
              <a:t>to</a:t>
            </a:r>
            <a:r>
              <a:rPr sz="1800" spc="5" dirty="0">
                <a:solidFill>
                  <a:srgbClr val="231F20"/>
                </a:solidFill>
                <a:latin typeface="Arial MT"/>
                <a:cs typeface="Arial MT"/>
              </a:rPr>
              <a:t> </a:t>
            </a:r>
            <a:r>
              <a:rPr sz="1800" spc="-5" dirty="0">
                <a:solidFill>
                  <a:srgbClr val="231F20"/>
                </a:solidFill>
                <a:latin typeface="Arial MT"/>
                <a:cs typeface="Arial MT"/>
              </a:rPr>
              <a:t>be</a:t>
            </a:r>
            <a:r>
              <a:rPr sz="1800" spc="10" dirty="0">
                <a:solidFill>
                  <a:srgbClr val="231F20"/>
                </a:solidFill>
                <a:latin typeface="Arial MT"/>
                <a:cs typeface="Arial MT"/>
              </a:rPr>
              <a:t> </a:t>
            </a:r>
            <a:r>
              <a:rPr sz="1800" spc="-10" dirty="0">
                <a:solidFill>
                  <a:srgbClr val="231F20"/>
                </a:solidFill>
                <a:latin typeface="Arial MT"/>
                <a:cs typeface="Arial MT"/>
              </a:rPr>
              <a:t>noncontiguous.</a:t>
            </a:r>
            <a:r>
              <a:rPr sz="1800" spc="30" dirty="0">
                <a:solidFill>
                  <a:srgbClr val="231F20"/>
                </a:solidFill>
                <a:latin typeface="Arial MT"/>
                <a:cs typeface="Arial MT"/>
              </a:rPr>
              <a:t> </a:t>
            </a:r>
            <a:r>
              <a:rPr sz="1800" dirty="0">
                <a:solidFill>
                  <a:srgbClr val="231F20"/>
                </a:solidFill>
                <a:latin typeface="Arial MT"/>
                <a:cs typeface="Arial MT"/>
              </a:rPr>
              <a:t>It </a:t>
            </a:r>
            <a:r>
              <a:rPr sz="1800" spc="-15" dirty="0">
                <a:solidFill>
                  <a:srgbClr val="231F20"/>
                </a:solidFill>
                <a:latin typeface="Arial MT"/>
                <a:cs typeface="Arial MT"/>
              </a:rPr>
              <a:t>allows</a:t>
            </a:r>
            <a:r>
              <a:rPr sz="1800" spc="65" dirty="0">
                <a:solidFill>
                  <a:srgbClr val="231F20"/>
                </a:solidFill>
                <a:latin typeface="Arial MT"/>
                <a:cs typeface="Arial MT"/>
              </a:rPr>
              <a:t> </a:t>
            </a:r>
            <a:r>
              <a:rPr sz="1800" dirty="0">
                <a:solidFill>
                  <a:srgbClr val="231F20"/>
                </a:solidFill>
                <a:latin typeface="Arial MT"/>
                <a:cs typeface="Arial MT"/>
              </a:rPr>
              <a:t>a</a:t>
            </a:r>
            <a:r>
              <a:rPr sz="1800" spc="15" dirty="0">
                <a:solidFill>
                  <a:srgbClr val="231F20"/>
                </a:solidFill>
                <a:latin typeface="Arial MT"/>
                <a:cs typeface="Arial MT"/>
              </a:rPr>
              <a:t> </a:t>
            </a:r>
            <a:r>
              <a:rPr sz="1800" spc="-5" dirty="0">
                <a:solidFill>
                  <a:srgbClr val="231F20"/>
                </a:solidFill>
                <a:latin typeface="Arial MT"/>
                <a:cs typeface="Arial MT"/>
              </a:rPr>
              <a:t>process</a:t>
            </a:r>
            <a:r>
              <a:rPr sz="1800" spc="5" dirty="0">
                <a:solidFill>
                  <a:srgbClr val="231F20"/>
                </a:solidFill>
                <a:latin typeface="Arial MT"/>
                <a:cs typeface="Arial MT"/>
              </a:rPr>
              <a:t> </a:t>
            </a:r>
            <a:r>
              <a:rPr sz="1800" dirty="0">
                <a:solidFill>
                  <a:srgbClr val="231F20"/>
                </a:solidFill>
                <a:latin typeface="Arial MT"/>
                <a:cs typeface="Arial MT"/>
              </a:rPr>
              <a:t>to</a:t>
            </a:r>
            <a:r>
              <a:rPr sz="1800" spc="5" dirty="0">
                <a:solidFill>
                  <a:srgbClr val="231F20"/>
                </a:solidFill>
                <a:latin typeface="Arial MT"/>
                <a:cs typeface="Arial MT"/>
              </a:rPr>
              <a:t> </a:t>
            </a:r>
            <a:r>
              <a:rPr sz="1800" spc="-5" dirty="0">
                <a:solidFill>
                  <a:srgbClr val="231F20"/>
                </a:solidFill>
                <a:latin typeface="Arial MT"/>
                <a:cs typeface="Arial MT"/>
              </a:rPr>
              <a:t>be </a:t>
            </a:r>
            <a:r>
              <a:rPr sz="1800" spc="-484" dirty="0">
                <a:solidFill>
                  <a:srgbClr val="231F20"/>
                </a:solidFill>
                <a:latin typeface="Arial MT"/>
                <a:cs typeface="Arial MT"/>
              </a:rPr>
              <a:t> </a:t>
            </a:r>
            <a:r>
              <a:rPr sz="1800" spc="-5" dirty="0">
                <a:solidFill>
                  <a:srgbClr val="231F20"/>
                </a:solidFill>
                <a:latin typeface="Arial MT"/>
                <a:cs typeface="Arial MT"/>
              </a:rPr>
              <a:t>allocated</a:t>
            </a:r>
            <a:r>
              <a:rPr sz="1800" spc="20" dirty="0">
                <a:solidFill>
                  <a:srgbClr val="231F20"/>
                </a:solidFill>
                <a:latin typeface="Arial MT"/>
                <a:cs typeface="Arial MT"/>
              </a:rPr>
              <a:t> </a:t>
            </a:r>
            <a:r>
              <a:rPr sz="1800" spc="-10" dirty="0">
                <a:solidFill>
                  <a:srgbClr val="231F20"/>
                </a:solidFill>
                <a:latin typeface="Arial MT"/>
                <a:cs typeface="Arial MT"/>
              </a:rPr>
              <a:t>physical</a:t>
            </a:r>
            <a:r>
              <a:rPr sz="1800" spc="30" dirty="0">
                <a:solidFill>
                  <a:srgbClr val="231F20"/>
                </a:solidFill>
                <a:latin typeface="Arial MT"/>
                <a:cs typeface="Arial MT"/>
              </a:rPr>
              <a:t> </a:t>
            </a:r>
            <a:r>
              <a:rPr sz="1800" spc="-5" dirty="0">
                <a:solidFill>
                  <a:srgbClr val="231F20"/>
                </a:solidFill>
                <a:latin typeface="Arial MT"/>
                <a:cs typeface="Arial MT"/>
              </a:rPr>
              <a:t>memory</a:t>
            </a:r>
            <a:r>
              <a:rPr sz="1800" dirty="0">
                <a:solidFill>
                  <a:srgbClr val="231F20"/>
                </a:solidFill>
                <a:latin typeface="Arial MT"/>
                <a:cs typeface="Arial MT"/>
              </a:rPr>
              <a:t> </a:t>
            </a:r>
            <a:r>
              <a:rPr sz="1800" spc="-10" dirty="0">
                <a:solidFill>
                  <a:srgbClr val="231F20"/>
                </a:solidFill>
                <a:latin typeface="Arial MT"/>
                <a:cs typeface="Arial MT"/>
              </a:rPr>
              <a:t>wherever</a:t>
            </a:r>
            <a:r>
              <a:rPr sz="1800" spc="60" dirty="0">
                <a:solidFill>
                  <a:srgbClr val="231F20"/>
                </a:solidFill>
                <a:latin typeface="Arial MT"/>
                <a:cs typeface="Arial MT"/>
              </a:rPr>
              <a:t> </a:t>
            </a:r>
            <a:r>
              <a:rPr sz="1800" dirty="0">
                <a:solidFill>
                  <a:srgbClr val="231F20"/>
                </a:solidFill>
                <a:latin typeface="Arial MT"/>
                <a:cs typeface="Arial MT"/>
              </a:rPr>
              <a:t>such</a:t>
            </a:r>
            <a:r>
              <a:rPr sz="1800" spc="-10" dirty="0">
                <a:solidFill>
                  <a:srgbClr val="231F20"/>
                </a:solidFill>
                <a:latin typeface="Arial MT"/>
                <a:cs typeface="Arial MT"/>
              </a:rPr>
              <a:t> </a:t>
            </a:r>
            <a:r>
              <a:rPr sz="1800" dirty="0">
                <a:solidFill>
                  <a:srgbClr val="231F20"/>
                </a:solidFill>
                <a:latin typeface="Arial MT"/>
                <a:cs typeface="Arial MT"/>
              </a:rPr>
              <a:t>memory</a:t>
            </a:r>
            <a:r>
              <a:rPr sz="1800" spc="-5" dirty="0">
                <a:solidFill>
                  <a:srgbClr val="231F20"/>
                </a:solidFill>
                <a:latin typeface="Arial MT"/>
                <a:cs typeface="Arial MT"/>
              </a:rPr>
              <a:t> is </a:t>
            </a:r>
            <a:r>
              <a:rPr sz="1800" spc="-10" dirty="0">
                <a:solidFill>
                  <a:srgbClr val="231F20"/>
                </a:solidFill>
                <a:latin typeface="Arial MT"/>
                <a:cs typeface="Arial MT"/>
              </a:rPr>
              <a:t>available.</a:t>
            </a:r>
            <a:endParaRPr sz="1800">
              <a:latin typeface="Arial MT"/>
              <a:cs typeface="Arial MT"/>
            </a:endParaRPr>
          </a:p>
          <a:p>
            <a:pPr>
              <a:lnSpc>
                <a:spcPct val="100000"/>
              </a:lnSpc>
              <a:spcBef>
                <a:spcPts val="30"/>
              </a:spcBef>
              <a:buClr>
                <a:srgbClr val="FF0000"/>
              </a:buClr>
              <a:buFont typeface="Arial MT"/>
              <a:buChar char="•"/>
            </a:pPr>
            <a:endParaRPr sz="1850">
              <a:latin typeface="Arial MT"/>
              <a:cs typeface="Arial MT"/>
            </a:endParaRPr>
          </a:p>
          <a:p>
            <a:pPr marL="299085" marR="214629" indent="-287020">
              <a:lnSpc>
                <a:spcPct val="100000"/>
              </a:lnSpc>
              <a:buFont typeface="Arial MT"/>
              <a:buChar char="•"/>
              <a:tabLst>
                <a:tab pos="299085" algn="l"/>
                <a:tab pos="299720" algn="l"/>
              </a:tabLst>
            </a:pPr>
            <a:r>
              <a:rPr sz="1800" b="1" spc="-5" dirty="0">
                <a:solidFill>
                  <a:srgbClr val="FF0000"/>
                </a:solidFill>
                <a:latin typeface="Arial"/>
                <a:cs typeface="Arial"/>
              </a:rPr>
              <a:t>Paging</a:t>
            </a:r>
            <a:r>
              <a:rPr sz="1800" b="1" dirty="0">
                <a:solidFill>
                  <a:srgbClr val="FF0000"/>
                </a:solidFill>
                <a:latin typeface="Arial"/>
                <a:cs typeface="Arial"/>
              </a:rPr>
              <a:t> </a:t>
            </a:r>
            <a:r>
              <a:rPr sz="1800" spc="-10" dirty="0">
                <a:solidFill>
                  <a:srgbClr val="231F20"/>
                </a:solidFill>
                <a:latin typeface="Arial MT"/>
                <a:cs typeface="Arial MT"/>
              </a:rPr>
              <a:t>avoids</a:t>
            </a:r>
            <a:r>
              <a:rPr sz="1800" spc="15" dirty="0">
                <a:solidFill>
                  <a:srgbClr val="231F20"/>
                </a:solidFill>
                <a:latin typeface="Arial MT"/>
                <a:cs typeface="Arial MT"/>
              </a:rPr>
              <a:t> </a:t>
            </a:r>
            <a:r>
              <a:rPr sz="1800" spc="-5" dirty="0">
                <a:solidFill>
                  <a:srgbClr val="231F20"/>
                </a:solidFill>
                <a:latin typeface="Arial MT"/>
                <a:cs typeface="Arial MT"/>
              </a:rPr>
              <a:t>external</a:t>
            </a:r>
            <a:r>
              <a:rPr sz="1800" spc="20" dirty="0">
                <a:solidFill>
                  <a:srgbClr val="231F20"/>
                </a:solidFill>
                <a:latin typeface="Arial MT"/>
                <a:cs typeface="Arial MT"/>
              </a:rPr>
              <a:t> </a:t>
            </a:r>
            <a:r>
              <a:rPr sz="1800" spc="-5" dirty="0">
                <a:solidFill>
                  <a:srgbClr val="231F20"/>
                </a:solidFill>
                <a:latin typeface="Arial MT"/>
                <a:cs typeface="Arial MT"/>
              </a:rPr>
              <a:t>fragmentation</a:t>
            </a:r>
            <a:r>
              <a:rPr sz="1800" spc="10" dirty="0">
                <a:solidFill>
                  <a:srgbClr val="231F20"/>
                </a:solidFill>
                <a:latin typeface="Arial MT"/>
                <a:cs typeface="Arial MT"/>
              </a:rPr>
              <a:t> </a:t>
            </a:r>
            <a:r>
              <a:rPr sz="1800" spc="-5" dirty="0">
                <a:solidFill>
                  <a:srgbClr val="231F20"/>
                </a:solidFill>
                <a:latin typeface="Arial MT"/>
                <a:cs typeface="Arial MT"/>
              </a:rPr>
              <a:t>and</a:t>
            </a:r>
            <a:r>
              <a:rPr sz="1800" spc="5" dirty="0">
                <a:solidFill>
                  <a:srgbClr val="231F20"/>
                </a:solidFill>
                <a:latin typeface="Arial MT"/>
                <a:cs typeface="Arial MT"/>
              </a:rPr>
              <a:t> </a:t>
            </a:r>
            <a:r>
              <a:rPr sz="1800" dirty="0">
                <a:solidFill>
                  <a:srgbClr val="231F20"/>
                </a:solidFill>
                <a:latin typeface="Arial MT"/>
                <a:cs typeface="Arial MT"/>
              </a:rPr>
              <a:t>the </a:t>
            </a:r>
            <a:r>
              <a:rPr sz="1800" spc="-5" dirty="0">
                <a:solidFill>
                  <a:srgbClr val="231F20"/>
                </a:solidFill>
                <a:latin typeface="Arial MT"/>
                <a:cs typeface="Arial MT"/>
              </a:rPr>
              <a:t>associated</a:t>
            </a:r>
            <a:r>
              <a:rPr sz="1800" spc="10" dirty="0">
                <a:solidFill>
                  <a:srgbClr val="231F20"/>
                </a:solidFill>
                <a:latin typeface="Arial MT"/>
                <a:cs typeface="Arial MT"/>
              </a:rPr>
              <a:t> </a:t>
            </a:r>
            <a:r>
              <a:rPr sz="1800" spc="-5" dirty="0">
                <a:solidFill>
                  <a:srgbClr val="231F20"/>
                </a:solidFill>
                <a:latin typeface="Arial MT"/>
                <a:cs typeface="Arial MT"/>
              </a:rPr>
              <a:t>need</a:t>
            </a:r>
            <a:r>
              <a:rPr sz="1800" spc="10" dirty="0">
                <a:solidFill>
                  <a:srgbClr val="231F20"/>
                </a:solidFill>
                <a:latin typeface="Arial MT"/>
                <a:cs typeface="Arial MT"/>
              </a:rPr>
              <a:t> </a:t>
            </a:r>
            <a:r>
              <a:rPr sz="1800" dirty="0">
                <a:solidFill>
                  <a:srgbClr val="231F20"/>
                </a:solidFill>
                <a:latin typeface="Arial MT"/>
                <a:cs typeface="Arial MT"/>
              </a:rPr>
              <a:t>for </a:t>
            </a:r>
            <a:r>
              <a:rPr sz="1800" spc="-5" dirty="0">
                <a:solidFill>
                  <a:srgbClr val="231F20"/>
                </a:solidFill>
                <a:latin typeface="Arial MT"/>
                <a:cs typeface="Arial MT"/>
              </a:rPr>
              <a:t>compaction,</a:t>
            </a:r>
            <a:r>
              <a:rPr sz="1800" spc="15" dirty="0">
                <a:solidFill>
                  <a:srgbClr val="231F20"/>
                </a:solidFill>
                <a:latin typeface="Arial MT"/>
                <a:cs typeface="Arial MT"/>
              </a:rPr>
              <a:t> </a:t>
            </a:r>
            <a:r>
              <a:rPr sz="1800" spc="-15" dirty="0">
                <a:solidFill>
                  <a:srgbClr val="231F20"/>
                </a:solidFill>
                <a:latin typeface="Arial MT"/>
                <a:cs typeface="Arial MT"/>
              </a:rPr>
              <a:t>two</a:t>
            </a:r>
            <a:r>
              <a:rPr sz="1800" spc="35" dirty="0">
                <a:solidFill>
                  <a:srgbClr val="231F20"/>
                </a:solidFill>
                <a:latin typeface="Arial MT"/>
                <a:cs typeface="Arial MT"/>
              </a:rPr>
              <a:t> </a:t>
            </a:r>
            <a:r>
              <a:rPr sz="1800" spc="-10" dirty="0">
                <a:solidFill>
                  <a:srgbClr val="231F20"/>
                </a:solidFill>
                <a:latin typeface="Arial MT"/>
                <a:cs typeface="Arial MT"/>
              </a:rPr>
              <a:t>problems</a:t>
            </a:r>
            <a:r>
              <a:rPr sz="1800" spc="10" dirty="0">
                <a:solidFill>
                  <a:srgbClr val="231F20"/>
                </a:solidFill>
                <a:latin typeface="Arial MT"/>
                <a:cs typeface="Arial MT"/>
              </a:rPr>
              <a:t> </a:t>
            </a:r>
            <a:r>
              <a:rPr sz="1800" spc="-5" dirty="0">
                <a:solidFill>
                  <a:srgbClr val="231F20"/>
                </a:solidFill>
                <a:latin typeface="Arial MT"/>
                <a:cs typeface="Arial MT"/>
              </a:rPr>
              <a:t>that </a:t>
            </a:r>
            <a:r>
              <a:rPr sz="1800" dirty="0">
                <a:solidFill>
                  <a:srgbClr val="231F20"/>
                </a:solidFill>
                <a:latin typeface="Arial MT"/>
                <a:cs typeface="Arial MT"/>
              </a:rPr>
              <a:t> </a:t>
            </a:r>
            <a:r>
              <a:rPr sz="1800" spc="-10" dirty="0">
                <a:solidFill>
                  <a:srgbClr val="231F20"/>
                </a:solidFill>
                <a:latin typeface="Arial MT"/>
                <a:cs typeface="Arial MT"/>
              </a:rPr>
              <a:t>plague</a:t>
            </a:r>
            <a:r>
              <a:rPr sz="1800" spc="20" dirty="0">
                <a:solidFill>
                  <a:srgbClr val="231F20"/>
                </a:solidFill>
                <a:latin typeface="Arial MT"/>
                <a:cs typeface="Arial MT"/>
              </a:rPr>
              <a:t> </a:t>
            </a:r>
            <a:r>
              <a:rPr sz="1800" spc="-5" dirty="0">
                <a:solidFill>
                  <a:srgbClr val="231F20"/>
                </a:solidFill>
                <a:latin typeface="Arial MT"/>
                <a:cs typeface="Arial MT"/>
              </a:rPr>
              <a:t>contiguous</a:t>
            </a:r>
            <a:r>
              <a:rPr sz="1800" spc="10" dirty="0">
                <a:solidFill>
                  <a:srgbClr val="231F20"/>
                </a:solidFill>
                <a:latin typeface="Arial MT"/>
                <a:cs typeface="Arial MT"/>
              </a:rPr>
              <a:t> </a:t>
            </a:r>
            <a:r>
              <a:rPr sz="1800" spc="-5" dirty="0">
                <a:solidFill>
                  <a:srgbClr val="231F20"/>
                </a:solidFill>
                <a:latin typeface="Arial MT"/>
                <a:cs typeface="Arial MT"/>
              </a:rPr>
              <a:t>memory</a:t>
            </a:r>
            <a:r>
              <a:rPr sz="1800" spc="15" dirty="0">
                <a:solidFill>
                  <a:srgbClr val="231F20"/>
                </a:solidFill>
                <a:latin typeface="Arial MT"/>
                <a:cs typeface="Arial MT"/>
              </a:rPr>
              <a:t> </a:t>
            </a:r>
            <a:r>
              <a:rPr sz="1800" spc="-5" dirty="0">
                <a:solidFill>
                  <a:srgbClr val="231F20"/>
                </a:solidFill>
                <a:latin typeface="Arial MT"/>
                <a:cs typeface="Arial MT"/>
              </a:rPr>
              <a:t>allocation.</a:t>
            </a:r>
            <a:r>
              <a:rPr sz="1800" spc="15" dirty="0">
                <a:solidFill>
                  <a:srgbClr val="231F20"/>
                </a:solidFill>
                <a:latin typeface="Arial MT"/>
                <a:cs typeface="Arial MT"/>
              </a:rPr>
              <a:t> </a:t>
            </a:r>
            <a:r>
              <a:rPr sz="1800" spc="-5" dirty="0">
                <a:solidFill>
                  <a:srgbClr val="231F20"/>
                </a:solidFill>
                <a:latin typeface="Arial MT"/>
                <a:cs typeface="Arial MT"/>
              </a:rPr>
              <a:t>Because</a:t>
            </a:r>
            <a:r>
              <a:rPr sz="1800" spc="10" dirty="0">
                <a:solidFill>
                  <a:srgbClr val="231F20"/>
                </a:solidFill>
                <a:latin typeface="Arial MT"/>
                <a:cs typeface="Arial MT"/>
              </a:rPr>
              <a:t> </a:t>
            </a:r>
            <a:r>
              <a:rPr sz="1800" spc="-5" dirty="0">
                <a:solidFill>
                  <a:srgbClr val="231F20"/>
                </a:solidFill>
                <a:latin typeface="Arial MT"/>
                <a:cs typeface="Arial MT"/>
              </a:rPr>
              <a:t>it</a:t>
            </a:r>
            <a:r>
              <a:rPr sz="1800" dirty="0">
                <a:solidFill>
                  <a:srgbClr val="231F20"/>
                </a:solidFill>
                <a:latin typeface="Arial MT"/>
                <a:cs typeface="Arial MT"/>
              </a:rPr>
              <a:t> </a:t>
            </a:r>
            <a:r>
              <a:rPr sz="1800" spc="-10" dirty="0">
                <a:solidFill>
                  <a:srgbClr val="231F20"/>
                </a:solidFill>
                <a:latin typeface="Arial MT"/>
                <a:cs typeface="Arial MT"/>
              </a:rPr>
              <a:t>offers</a:t>
            </a:r>
            <a:r>
              <a:rPr sz="1800" spc="5" dirty="0">
                <a:solidFill>
                  <a:srgbClr val="231F20"/>
                </a:solidFill>
                <a:latin typeface="Arial MT"/>
                <a:cs typeface="Arial MT"/>
              </a:rPr>
              <a:t> </a:t>
            </a:r>
            <a:r>
              <a:rPr sz="1800" spc="-5" dirty="0">
                <a:solidFill>
                  <a:srgbClr val="231F20"/>
                </a:solidFill>
                <a:latin typeface="Arial MT"/>
                <a:cs typeface="Arial MT"/>
              </a:rPr>
              <a:t>numerous</a:t>
            </a:r>
            <a:r>
              <a:rPr sz="1800" spc="10" dirty="0">
                <a:solidFill>
                  <a:srgbClr val="231F20"/>
                </a:solidFill>
                <a:latin typeface="Arial MT"/>
                <a:cs typeface="Arial MT"/>
              </a:rPr>
              <a:t> </a:t>
            </a:r>
            <a:r>
              <a:rPr sz="1800" spc="-5" dirty="0">
                <a:solidFill>
                  <a:srgbClr val="231F20"/>
                </a:solidFill>
                <a:latin typeface="Arial MT"/>
                <a:cs typeface="Arial MT"/>
              </a:rPr>
              <a:t>advantages,</a:t>
            </a:r>
            <a:r>
              <a:rPr sz="1800" spc="30" dirty="0">
                <a:solidFill>
                  <a:srgbClr val="231F20"/>
                </a:solidFill>
                <a:latin typeface="Arial MT"/>
                <a:cs typeface="Arial MT"/>
              </a:rPr>
              <a:t> </a:t>
            </a:r>
            <a:r>
              <a:rPr sz="1800" spc="-10" dirty="0">
                <a:solidFill>
                  <a:srgbClr val="231F20"/>
                </a:solidFill>
                <a:latin typeface="Arial MT"/>
                <a:cs typeface="Arial MT"/>
              </a:rPr>
              <a:t>paging</a:t>
            </a:r>
            <a:r>
              <a:rPr sz="1800" spc="5" dirty="0">
                <a:solidFill>
                  <a:srgbClr val="231F20"/>
                </a:solidFill>
                <a:latin typeface="Arial MT"/>
                <a:cs typeface="Arial MT"/>
              </a:rPr>
              <a:t> </a:t>
            </a:r>
            <a:r>
              <a:rPr sz="1800" spc="-5" dirty="0">
                <a:solidFill>
                  <a:srgbClr val="231F20"/>
                </a:solidFill>
                <a:latin typeface="Arial MT"/>
                <a:cs typeface="Arial MT"/>
              </a:rPr>
              <a:t>in</a:t>
            </a:r>
            <a:r>
              <a:rPr sz="1800" dirty="0">
                <a:solidFill>
                  <a:srgbClr val="231F20"/>
                </a:solidFill>
                <a:latin typeface="Arial MT"/>
                <a:cs typeface="Arial MT"/>
              </a:rPr>
              <a:t> </a:t>
            </a:r>
            <a:r>
              <a:rPr sz="1800" spc="-5" dirty="0">
                <a:solidFill>
                  <a:srgbClr val="231F20"/>
                </a:solidFill>
                <a:latin typeface="Arial MT"/>
                <a:cs typeface="Arial MT"/>
              </a:rPr>
              <a:t>its</a:t>
            </a:r>
            <a:r>
              <a:rPr sz="1800" spc="-10" dirty="0">
                <a:solidFill>
                  <a:srgbClr val="231F20"/>
                </a:solidFill>
                <a:latin typeface="Arial MT"/>
                <a:cs typeface="Arial MT"/>
              </a:rPr>
              <a:t> </a:t>
            </a:r>
            <a:r>
              <a:rPr sz="1800" spc="-5" dirty="0">
                <a:solidFill>
                  <a:srgbClr val="231F20"/>
                </a:solidFill>
                <a:latin typeface="Arial MT"/>
                <a:cs typeface="Arial MT"/>
              </a:rPr>
              <a:t>various </a:t>
            </a:r>
            <a:r>
              <a:rPr sz="1800" spc="-484" dirty="0">
                <a:solidFill>
                  <a:srgbClr val="231F20"/>
                </a:solidFill>
                <a:latin typeface="Arial MT"/>
                <a:cs typeface="Arial MT"/>
              </a:rPr>
              <a:t> </a:t>
            </a:r>
            <a:r>
              <a:rPr sz="1800" dirty="0">
                <a:solidFill>
                  <a:srgbClr val="231F20"/>
                </a:solidFill>
                <a:latin typeface="Arial MT"/>
                <a:cs typeface="Arial MT"/>
              </a:rPr>
              <a:t>forms </a:t>
            </a:r>
            <a:r>
              <a:rPr sz="1800" spc="-5" dirty="0">
                <a:solidFill>
                  <a:srgbClr val="231F20"/>
                </a:solidFill>
                <a:latin typeface="Arial MT"/>
                <a:cs typeface="Arial MT"/>
              </a:rPr>
              <a:t>is used in</a:t>
            </a:r>
            <a:r>
              <a:rPr sz="1800" spc="5" dirty="0">
                <a:solidFill>
                  <a:srgbClr val="231F20"/>
                </a:solidFill>
                <a:latin typeface="Arial MT"/>
                <a:cs typeface="Arial MT"/>
              </a:rPr>
              <a:t> </a:t>
            </a:r>
            <a:r>
              <a:rPr sz="1800" dirty="0">
                <a:solidFill>
                  <a:srgbClr val="231F20"/>
                </a:solidFill>
                <a:latin typeface="Arial MT"/>
                <a:cs typeface="Arial MT"/>
              </a:rPr>
              <a:t>most</a:t>
            </a:r>
            <a:r>
              <a:rPr sz="1800" spc="-10" dirty="0">
                <a:solidFill>
                  <a:srgbClr val="231F20"/>
                </a:solidFill>
                <a:latin typeface="Arial MT"/>
                <a:cs typeface="Arial MT"/>
              </a:rPr>
              <a:t> </a:t>
            </a:r>
            <a:r>
              <a:rPr sz="1800" spc="-5" dirty="0">
                <a:solidFill>
                  <a:srgbClr val="231F20"/>
                </a:solidFill>
                <a:latin typeface="Arial MT"/>
                <a:cs typeface="Arial MT"/>
              </a:rPr>
              <a:t>operating</a:t>
            </a:r>
            <a:r>
              <a:rPr sz="1800" spc="15" dirty="0">
                <a:solidFill>
                  <a:srgbClr val="231F20"/>
                </a:solidFill>
                <a:latin typeface="Arial MT"/>
                <a:cs typeface="Arial MT"/>
              </a:rPr>
              <a:t> </a:t>
            </a:r>
            <a:r>
              <a:rPr sz="1800" spc="-5" dirty="0">
                <a:solidFill>
                  <a:srgbClr val="231F20"/>
                </a:solidFill>
                <a:latin typeface="Arial MT"/>
                <a:cs typeface="Arial MT"/>
              </a:rPr>
              <a:t>systems,</a:t>
            </a:r>
            <a:r>
              <a:rPr sz="1800" spc="15" dirty="0">
                <a:solidFill>
                  <a:srgbClr val="231F20"/>
                </a:solidFill>
                <a:latin typeface="Arial MT"/>
                <a:cs typeface="Arial MT"/>
              </a:rPr>
              <a:t> </a:t>
            </a:r>
            <a:r>
              <a:rPr sz="1800" dirty="0">
                <a:solidFill>
                  <a:srgbClr val="231F20"/>
                </a:solidFill>
                <a:latin typeface="Arial MT"/>
                <a:cs typeface="Arial MT"/>
              </a:rPr>
              <a:t>from </a:t>
            </a:r>
            <a:r>
              <a:rPr sz="1800" spc="-5" dirty="0">
                <a:solidFill>
                  <a:srgbClr val="231F20"/>
                </a:solidFill>
                <a:latin typeface="Arial MT"/>
                <a:cs typeface="Arial MT"/>
              </a:rPr>
              <a:t>those</a:t>
            </a:r>
            <a:r>
              <a:rPr sz="1800" dirty="0">
                <a:solidFill>
                  <a:srgbClr val="231F20"/>
                </a:solidFill>
                <a:latin typeface="Arial MT"/>
                <a:cs typeface="Arial MT"/>
              </a:rPr>
              <a:t> for </a:t>
            </a:r>
            <a:r>
              <a:rPr sz="1800" spc="-5" dirty="0">
                <a:solidFill>
                  <a:srgbClr val="231F20"/>
                </a:solidFill>
                <a:latin typeface="Arial MT"/>
                <a:cs typeface="Arial MT"/>
              </a:rPr>
              <a:t>large</a:t>
            </a:r>
            <a:r>
              <a:rPr sz="1800" spc="5" dirty="0">
                <a:solidFill>
                  <a:srgbClr val="231F20"/>
                </a:solidFill>
                <a:latin typeface="Arial MT"/>
                <a:cs typeface="Arial MT"/>
              </a:rPr>
              <a:t> </a:t>
            </a:r>
            <a:r>
              <a:rPr sz="1800" spc="-5" dirty="0">
                <a:solidFill>
                  <a:srgbClr val="231F20"/>
                </a:solidFill>
                <a:latin typeface="Arial MT"/>
                <a:cs typeface="Arial MT"/>
              </a:rPr>
              <a:t>servers</a:t>
            </a:r>
            <a:r>
              <a:rPr sz="1800" spc="5" dirty="0">
                <a:solidFill>
                  <a:srgbClr val="231F20"/>
                </a:solidFill>
                <a:latin typeface="Arial MT"/>
                <a:cs typeface="Arial MT"/>
              </a:rPr>
              <a:t> </a:t>
            </a:r>
            <a:r>
              <a:rPr sz="1800" spc="-5" dirty="0">
                <a:solidFill>
                  <a:srgbClr val="231F20"/>
                </a:solidFill>
                <a:latin typeface="Arial MT"/>
                <a:cs typeface="Arial MT"/>
              </a:rPr>
              <a:t>through</a:t>
            </a:r>
            <a:r>
              <a:rPr sz="1800" spc="5" dirty="0">
                <a:solidFill>
                  <a:srgbClr val="231F20"/>
                </a:solidFill>
                <a:latin typeface="Arial MT"/>
                <a:cs typeface="Arial MT"/>
              </a:rPr>
              <a:t> </a:t>
            </a:r>
            <a:r>
              <a:rPr sz="1800" spc="-5" dirty="0">
                <a:solidFill>
                  <a:srgbClr val="231F20"/>
                </a:solidFill>
                <a:latin typeface="Arial MT"/>
                <a:cs typeface="Arial MT"/>
              </a:rPr>
              <a:t>those</a:t>
            </a:r>
            <a:r>
              <a:rPr sz="1800" spc="5" dirty="0">
                <a:solidFill>
                  <a:srgbClr val="231F20"/>
                </a:solidFill>
                <a:latin typeface="Arial MT"/>
                <a:cs typeface="Arial MT"/>
              </a:rPr>
              <a:t> </a:t>
            </a:r>
            <a:r>
              <a:rPr sz="1800" dirty="0">
                <a:solidFill>
                  <a:srgbClr val="231F20"/>
                </a:solidFill>
                <a:latin typeface="Arial MT"/>
                <a:cs typeface="Arial MT"/>
              </a:rPr>
              <a:t>for</a:t>
            </a:r>
            <a:r>
              <a:rPr sz="1800" spc="-10" dirty="0">
                <a:solidFill>
                  <a:srgbClr val="231F20"/>
                </a:solidFill>
                <a:latin typeface="Arial MT"/>
                <a:cs typeface="Arial MT"/>
              </a:rPr>
              <a:t> </a:t>
            </a:r>
            <a:r>
              <a:rPr sz="1800" spc="-5" dirty="0">
                <a:solidFill>
                  <a:srgbClr val="231F20"/>
                </a:solidFill>
                <a:latin typeface="Arial MT"/>
                <a:cs typeface="Arial MT"/>
              </a:rPr>
              <a:t>mobile </a:t>
            </a:r>
            <a:r>
              <a:rPr sz="1800" dirty="0">
                <a:solidFill>
                  <a:srgbClr val="231F20"/>
                </a:solidFill>
                <a:latin typeface="Arial MT"/>
                <a:cs typeface="Arial MT"/>
              </a:rPr>
              <a:t> </a:t>
            </a:r>
            <a:r>
              <a:rPr sz="1800" spc="-5" dirty="0">
                <a:solidFill>
                  <a:srgbClr val="231F20"/>
                </a:solidFill>
                <a:latin typeface="Arial MT"/>
                <a:cs typeface="Arial MT"/>
              </a:rPr>
              <a:t>devices.</a:t>
            </a:r>
            <a:endParaRPr sz="1800">
              <a:latin typeface="Arial MT"/>
              <a:cs typeface="Arial MT"/>
            </a:endParaRPr>
          </a:p>
          <a:p>
            <a:pPr>
              <a:lnSpc>
                <a:spcPct val="100000"/>
              </a:lnSpc>
              <a:spcBef>
                <a:spcPts val="30"/>
              </a:spcBef>
              <a:buClr>
                <a:srgbClr val="FF0000"/>
              </a:buClr>
              <a:buFont typeface="Arial MT"/>
              <a:buChar char="•"/>
            </a:pPr>
            <a:endParaRPr sz="1950">
              <a:latin typeface="Arial MT"/>
              <a:cs typeface="Arial MT"/>
            </a:endParaRPr>
          </a:p>
          <a:p>
            <a:pPr marL="299085" marR="871219" indent="-287020">
              <a:lnSpc>
                <a:spcPts val="2110"/>
              </a:lnSpc>
              <a:spcBef>
                <a:spcPts val="5"/>
              </a:spcBef>
              <a:buFont typeface="Arial MT"/>
              <a:buChar char="•"/>
              <a:tabLst>
                <a:tab pos="299085" algn="l"/>
                <a:tab pos="299720" algn="l"/>
              </a:tabLst>
            </a:pPr>
            <a:r>
              <a:rPr sz="1800" b="1" spc="-5" dirty="0">
                <a:solidFill>
                  <a:srgbClr val="FF0000"/>
                </a:solidFill>
                <a:latin typeface="Arial"/>
                <a:cs typeface="Arial"/>
              </a:rPr>
              <a:t>Paging </a:t>
            </a:r>
            <a:r>
              <a:rPr sz="1800" spc="-5" dirty="0">
                <a:solidFill>
                  <a:srgbClr val="231F20"/>
                </a:solidFill>
                <a:latin typeface="Arial MT"/>
                <a:cs typeface="Arial MT"/>
              </a:rPr>
              <a:t>is implemented</a:t>
            </a:r>
            <a:r>
              <a:rPr sz="1800" spc="20" dirty="0">
                <a:solidFill>
                  <a:srgbClr val="231F20"/>
                </a:solidFill>
                <a:latin typeface="Arial MT"/>
                <a:cs typeface="Arial MT"/>
              </a:rPr>
              <a:t> </a:t>
            </a:r>
            <a:r>
              <a:rPr sz="1800" spc="-5" dirty="0">
                <a:solidFill>
                  <a:srgbClr val="231F20"/>
                </a:solidFill>
                <a:latin typeface="Arial MT"/>
                <a:cs typeface="Arial MT"/>
              </a:rPr>
              <a:t>through</a:t>
            </a:r>
            <a:r>
              <a:rPr sz="1800" spc="5" dirty="0">
                <a:solidFill>
                  <a:srgbClr val="231F20"/>
                </a:solidFill>
                <a:latin typeface="Arial MT"/>
                <a:cs typeface="Arial MT"/>
              </a:rPr>
              <a:t> </a:t>
            </a:r>
            <a:r>
              <a:rPr sz="1800" spc="-5" dirty="0">
                <a:solidFill>
                  <a:srgbClr val="231F20"/>
                </a:solidFill>
                <a:latin typeface="Arial MT"/>
                <a:cs typeface="Arial MT"/>
              </a:rPr>
              <a:t>cooperation</a:t>
            </a:r>
            <a:r>
              <a:rPr sz="1800" spc="20" dirty="0">
                <a:solidFill>
                  <a:srgbClr val="231F20"/>
                </a:solidFill>
                <a:latin typeface="Arial MT"/>
                <a:cs typeface="Arial MT"/>
              </a:rPr>
              <a:t> </a:t>
            </a:r>
            <a:r>
              <a:rPr sz="1800" spc="-10" dirty="0">
                <a:solidFill>
                  <a:srgbClr val="231F20"/>
                </a:solidFill>
                <a:latin typeface="Arial MT"/>
                <a:cs typeface="Arial MT"/>
              </a:rPr>
              <a:t>between</a:t>
            </a:r>
            <a:r>
              <a:rPr sz="1800" spc="40" dirty="0">
                <a:solidFill>
                  <a:srgbClr val="231F20"/>
                </a:solidFill>
                <a:latin typeface="Arial MT"/>
                <a:cs typeface="Arial MT"/>
              </a:rPr>
              <a:t> </a:t>
            </a:r>
            <a:r>
              <a:rPr sz="1800" dirty="0">
                <a:solidFill>
                  <a:srgbClr val="231F20"/>
                </a:solidFill>
                <a:latin typeface="Arial MT"/>
                <a:cs typeface="Arial MT"/>
              </a:rPr>
              <a:t>the</a:t>
            </a:r>
            <a:r>
              <a:rPr sz="1800" spc="-5" dirty="0">
                <a:solidFill>
                  <a:srgbClr val="231F20"/>
                </a:solidFill>
                <a:latin typeface="Arial MT"/>
                <a:cs typeface="Arial MT"/>
              </a:rPr>
              <a:t> operating</a:t>
            </a:r>
            <a:r>
              <a:rPr sz="1800" spc="15" dirty="0">
                <a:solidFill>
                  <a:srgbClr val="231F20"/>
                </a:solidFill>
                <a:latin typeface="Arial MT"/>
                <a:cs typeface="Arial MT"/>
              </a:rPr>
              <a:t> </a:t>
            </a:r>
            <a:r>
              <a:rPr sz="1800" spc="-5" dirty="0">
                <a:solidFill>
                  <a:srgbClr val="231F20"/>
                </a:solidFill>
                <a:latin typeface="Arial MT"/>
                <a:cs typeface="Arial MT"/>
              </a:rPr>
              <a:t>system</a:t>
            </a:r>
            <a:r>
              <a:rPr sz="1800" spc="10" dirty="0">
                <a:solidFill>
                  <a:srgbClr val="231F20"/>
                </a:solidFill>
                <a:latin typeface="Arial MT"/>
                <a:cs typeface="Arial MT"/>
              </a:rPr>
              <a:t> </a:t>
            </a:r>
            <a:r>
              <a:rPr sz="1800" spc="-5" dirty="0">
                <a:solidFill>
                  <a:srgbClr val="231F20"/>
                </a:solidFill>
                <a:latin typeface="Arial MT"/>
                <a:cs typeface="Arial MT"/>
              </a:rPr>
              <a:t>and</a:t>
            </a:r>
            <a:r>
              <a:rPr sz="1800" spc="5" dirty="0">
                <a:solidFill>
                  <a:srgbClr val="231F20"/>
                </a:solidFill>
                <a:latin typeface="Arial MT"/>
                <a:cs typeface="Arial MT"/>
              </a:rPr>
              <a:t> </a:t>
            </a:r>
            <a:r>
              <a:rPr sz="1800" dirty="0">
                <a:solidFill>
                  <a:srgbClr val="231F20"/>
                </a:solidFill>
                <a:latin typeface="Arial MT"/>
                <a:cs typeface="Arial MT"/>
              </a:rPr>
              <a:t>the</a:t>
            </a:r>
            <a:r>
              <a:rPr sz="1800" spc="-5" dirty="0">
                <a:solidFill>
                  <a:srgbClr val="231F20"/>
                </a:solidFill>
                <a:latin typeface="Arial MT"/>
                <a:cs typeface="Arial MT"/>
              </a:rPr>
              <a:t> computer </a:t>
            </a:r>
            <a:r>
              <a:rPr sz="1800" spc="-484" dirty="0">
                <a:solidFill>
                  <a:srgbClr val="231F20"/>
                </a:solidFill>
                <a:latin typeface="Arial MT"/>
                <a:cs typeface="Arial MT"/>
              </a:rPr>
              <a:t> </a:t>
            </a:r>
            <a:r>
              <a:rPr sz="1800" spc="-10" dirty="0">
                <a:solidFill>
                  <a:srgbClr val="231F20"/>
                </a:solidFill>
                <a:latin typeface="Arial MT"/>
                <a:cs typeface="Arial MT"/>
              </a:rPr>
              <a:t>hardware.</a:t>
            </a:r>
            <a:endParaRPr sz="1800">
              <a:latin typeface="Arial MT"/>
              <a:cs typeface="Arial MT"/>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82E6C0F1-4C6E-B968-AD0E-42181854AE4C}"/>
                  </a:ext>
                </a:extLst>
              </p14:cNvPr>
              <p14:cNvContentPartPr/>
              <p14:nvPr/>
            </p14:nvContentPartPr>
            <p14:xfrm>
              <a:off x="635400" y="1497600"/>
              <a:ext cx="10828440" cy="4249440"/>
            </p14:xfrm>
          </p:contentPart>
        </mc:Choice>
        <mc:Fallback xmlns="">
          <p:pic>
            <p:nvPicPr>
              <p:cNvPr id="6" name="Ink 5">
                <a:extLst>
                  <a:ext uri="{FF2B5EF4-FFF2-40B4-BE49-F238E27FC236}">
                    <a16:creationId xmlns:a16="http://schemas.microsoft.com/office/drawing/2014/main" id="{82E6C0F1-4C6E-B968-AD0E-42181854AE4C}"/>
                  </a:ext>
                </a:extLst>
              </p:cNvPr>
              <p:cNvPicPr/>
              <p:nvPr/>
            </p:nvPicPr>
            <p:blipFill>
              <a:blip r:embed="rId5"/>
              <a:stretch>
                <a:fillRect/>
              </a:stretch>
            </p:blipFill>
            <p:spPr>
              <a:xfrm>
                <a:off x="626040" y="1488240"/>
                <a:ext cx="10847160" cy="426816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70915" y="631088"/>
            <a:ext cx="8516893" cy="5381472"/>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7E83890-75F6-4278-4EB7-64BB6BC1F634}"/>
                  </a:ext>
                </a:extLst>
              </p14:cNvPr>
              <p14:cNvContentPartPr/>
              <p14:nvPr/>
            </p14:nvContentPartPr>
            <p14:xfrm>
              <a:off x="962640" y="1661760"/>
              <a:ext cx="10855080" cy="4945320"/>
            </p14:xfrm>
          </p:contentPart>
        </mc:Choice>
        <mc:Fallback xmlns="">
          <p:pic>
            <p:nvPicPr>
              <p:cNvPr id="3" name="Ink 2">
                <a:extLst>
                  <a:ext uri="{FF2B5EF4-FFF2-40B4-BE49-F238E27FC236}">
                    <a16:creationId xmlns:a16="http://schemas.microsoft.com/office/drawing/2014/main" id="{67E83890-75F6-4278-4EB7-64BB6BC1F634}"/>
                  </a:ext>
                </a:extLst>
              </p:cNvPr>
              <p:cNvPicPr/>
              <p:nvPr/>
            </p:nvPicPr>
            <p:blipFill>
              <a:blip r:embed="rId4"/>
              <a:stretch>
                <a:fillRect/>
              </a:stretch>
            </p:blipFill>
            <p:spPr>
              <a:xfrm>
                <a:off x="953280" y="1652400"/>
                <a:ext cx="10873800" cy="496404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8254" y="594082"/>
            <a:ext cx="2492218" cy="334263"/>
          </a:xfrm>
          <a:prstGeom prst="rect">
            <a:avLst/>
          </a:prstGeom>
        </p:spPr>
      </p:pic>
      <p:pic>
        <p:nvPicPr>
          <p:cNvPr id="3" name="object 3"/>
          <p:cNvPicPr/>
          <p:nvPr/>
        </p:nvPicPr>
        <p:blipFill>
          <a:blip r:embed="rId3" cstate="print"/>
          <a:stretch>
            <a:fillRect/>
          </a:stretch>
        </p:blipFill>
        <p:spPr>
          <a:xfrm>
            <a:off x="1061182" y="1127219"/>
            <a:ext cx="2881199" cy="184354"/>
          </a:xfrm>
          <a:prstGeom prst="rect">
            <a:avLst/>
          </a:prstGeom>
        </p:spPr>
      </p:pic>
      <p:sp>
        <p:nvSpPr>
          <p:cNvPr id="4" name="object 4"/>
          <p:cNvSpPr txBox="1"/>
          <p:nvPr/>
        </p:nvSpPr>
        <p:spPr>
          <a:xfrm>
            <a:off x="692607" y="1717624"/>
            <a:ext cx="10667365" cy="4781550"/>
          </a:xfrm>
          <a:prstGeom prst="rect">
            <a:avLst/>
          </a:prstGeom>
        </p:spPr>
        <p:txBody>
          <a:bodyPr vert="horz" wrap="square" lIns="0" tIns="12065" rIns="0" bIns="0" rtlCol="0">
            <a:spAutoFit/>
          </a:bodyPr>
          <a:lstStyle/>
          <a:p>
            <a:pPr marL="337185" marR="17780" indent="-287020">
              <a:lnSpc>
                <a:spcPct val="100000"/>
              </a:lnSpc>
              <a:spcBef>
                <a:spcPts val="95"/>
              </a:spcBef>
              <a:buChar char="•"/>
              <a:tabLst>
                <a:tab pos="337185" algn="l"/>
                <a:tab pos="337820" algn="l"/>
              </a:tabLst>
            </a:pPr>
            <a:r>
              <a:rPr sz="2800" dirty="0">
                <a:solidFill>
                  <a:srgbClr val="231F20"/>
                </a:solidFill>
                <a:latin typeface="Arial MT"/>
                <a:cs typeface="Arial MT"/>
              </a:rPr>
              <a:t>Paging</a:t>
            </a:r>
            <a:r>
              <a:rPr sz="2800" spc="15" dirty="0">
                <a:solidFill>
                  <a:srgbClr val="231F20"/>
                </a:solidFill>
                <a:latin typeface="Arial MT"/>
                <a:cs typeface="Arial MT"/>
              </a:rPr>
              <a:t> </a:t>
            </a:r>
            <a:r>
              <a:rPr sz="2800" spc="-5" dirty="0">
                <a:solidFill>
                  <a:srgbClr val="231F20"/>
                </a:solidFill>
                <a:latin typeface="Arial MT"/>
                <a:cs typeface="Arial MT"/>
              </a:rPr>
              <a:t>breaks</a:t>
            </a:r>
            <a:r>
              <a:rPr sz="2800" spc="5" dirty="0">
                <a:solidFill>
                  <a:srgbClr val="231F20"/>
                </a:solidFill>
                <a:latin typeface="Arial MT"/>
                <a:cs typeface="Arial MT"/>
              </a:rPr>
              <a:t> </a:t>
            </a:r>
            <a:r>
              <a:rPr sz="2800" spc="-5" dirty="0">
                <a:solidFill>
                  <a:srgbClr val="231F20"/>
                </a:solidFill>
                <a:latin typeface="Arial MT"/>
                <a:cs typeface="Arial MT"/>
              </a:rPr>
              <a:t>physical</a:t>
            </a:r>
            <a:r>
              <a:rPr sz="2800" spc="30" dirty="0">
                <a:solidFill>
                  <a:srgbClr val="231F20"/>
                </a:solidFill>
                <a:latin typeface="Arial MT"/>
                <a:cs typeface="Arial MT"/>
              </a:rPr>
              <a:t> </a:t>
            </a:r>
            <a:r>
              <a:rPr sz="2800" spc="-5" dirty="0">
                <a:solidFill>
                  <a:srgbClr val="231F20"/>
                </a:solidFill>
                <a:latin typeface="Arial MT"/>
                <a:cs typeface="Arial MT"/>
              </a:rPr>
              <a:t>memory</a:t>
            </a:r>
            <a:r>
              <a:rPr sz="2800" spc="30" dirty="0">
                <a:solidFill>
                  <a:srgbClr val="231F20"/>
                </a:solidFill>
                <a:latin typeface="Arial MT"/>
                <a:cs typeface="Arial MT"/>
              </a:rPr>
              <a:t> </a:t>
            </a:r>
            <a:r>
              <a:rPr sz="2800" spc="-5" dirty="0">
                <a:solidFill>
                  <a:srgbClr val="231F20"/>
                </a:solidFill>
                <a:latin typeface="Arial MT"/>
                <a:cs typeface="Arial MT"/>
              </a:rPr>
              <a:t>into</a:t>
            </a:r>
            <a:r>
              <a:rPr sz="2800" spc="10" dirty="0">
                <a:solidFill>
                  <a:srgbClr val="231F20"/>
                </a:solidFill>
                <a:latin typeface="Arial MT"/>
                <a:cs typeface="Arial MT"/>
              </a:rPr>
              <a:t> </a:t>
            </a:r>
            <a:r>
              <a:rPr sz="2800" spc="-5" dirty="0">
                <a:solidFill>
                  <a:srgbClr val="231F20"/>
                </a:solidFill>
                <a:latin typeface="Arial MT"/>
                <a:cs typeface="Arial MT"/>
              </a:rPr>
              <a:t>fixed-sized</a:t>
            </a:r>
            <a:r>
              <a:rPr sz="2800" spc="5" dirty="0">
                <a:solidFill>
                  <a:srgbClr val="231F20"/>
                </a:solidFill>
                <a:latin typeface="Arial MT"/>
                <a:cs typeface="Arial MT"/>
              </a:rPr>
              <a:t> </a:t>
            </a:r>
            <a:r>
              <a:rPr sz="2800" spc="-5" dirty="0">
                <a:solidFill>
                  <a:srgbClr val="231F20"/>
                </a:solidFill>
                <a:latin typeface="Arial MT"/>
                <a:cs typeface="Arial MT"/>
              </a:rPr>
              <a:t>blocks</a:t>
            </a:r>
            <a:r>
              <a:rPr sz="2800" spc="5" dirty="0">
                <a:solidFill>
                  <a:srgbClr val="231F20"/>
                </a:solidFill>
                <a:latin typeface="Arial MT"/>
                <a:cs typeface="Arial MT"/>
              </a:rPr>
              <a:t> </a:t>
            </a:r>
            <a:r>
              <a:rPr sz="2800" spc="-5" dirty="0">
                <a:solidFill>
                  <a:srgbClr val="231F20"/>
                </a:solidFill>
                <a:latin typeface="Arial MT"/>
                <a:cs typeface="Arial MT"/>
              </a:rPr>
              <a:t>called </a:t>
            </a:r>
            <a:r>
              <a:rPr sz="2800" dirty="0">
                <a:solidFill>
                  <a:srgbClr val="231F20"/>
                </a:solidFill>
                <a:latin typeface="Arial MT"/>
                <a:cs typeface="Arial MT"/>
              </a:rPr>
              <a:t> </a:t>
            </a:r>
            <a:r>
              <a:rPr sz="2800" b="1" spc="-5" dirty="0">
                <a:solidFill>
                  <a:srgbClr val="00ACED"/>
                </a:solidFill>
                <a:latin typeface="Arial"/>
                <a:cs typeface="Arial"/>
              </a:rPr>
              <a:t>frames</a:t>
            </a:r>
            <a:r>
              <a:rPr sz="2800" b="1" spc="10" dirty="0">
                <a:solidFill>
                  <a:srgbClr val="00ACED"/>
                </a:solidFill>
                <a:latin typeface="Arial"/>
                <a:cs typeface="Arial"/>
              </a:rPr>
              <a:t> </a:t>
            </a:r>
            <a:r>
              <a:rPr sz="2800" spc="-5" dirty="0">
                <a:solidFill>
                  <a:srgbClr val="231F20"/>
                </a:solidFill>
                <a:latin typeface="Arial MT"/>
                <a:cs typeface="Arial MT"/>
              </a:rPr>
              <a:t>and</a:t>
            </a:r>
            <a:r>
              <a:rPr sz="2800" spc="10" dirty="0">
                <a:solidFill>
                  <a:srgbClr val="231F20"/>
                </a:solidFill>
                <a:latin typeface="Arial MT"/>
                <a:cs typeface="Arial MT"/>
              </a:rPr>
              <a:t> </a:t>
            </a:r>
            <a:r>
              <a:rPr sz="2800" dirty="0">
                <a:solidFill>
                  <a:srgbClr val="231F20"/>
                </a:solidFill>
                <a:latin typeface="Arial MT"/>
                <a:cs typeface="Arial MT"/>
              </a:rPr>
              <a:t>breaking</a:t>
            </a:r>
            <a:r>
              <a:rPr sz="2800" spc="20" dirty="0">
                <a:solidFill>
                  <a:srgbClr val="231F20"/>
                </a:solidFill>
                <a:latin typeface="Arial MT"/>
                <a:cs typeface="Arial MT"/>
              </a:rPr>
              <a:t> </a:t>
            </a:r>
            <a:r>
              <a:rPr sz="2800" spc="-5" dirty="0">
                <a:solidFill>
                  <a:srgbClr val="231F20"/>
                </a:solidFill>
                <a:latin typeface="Arial MT"/>
                <a:cs typeface="Arial MT"/>
              </a:rPr>
              <a:t>logical</a:t>
            </a:r>
            <a:r>
              <a:rPr sz="2800" spc="15" dirty="0">
                <a:solidFill>
                  <a:srgbClr val="231F20"/>
                </a:solidFill>
                <a:latin typeface="Arial MT"/>
                <a:cs typeface="Arial MT"/>
              </a:rPr>
              <a:t> </a:t>
            </a:r>
            <a:r>
              <a:rPr sz="2800" dirty="0">
                <a:solidFill>
                  <a:srgbClr val="231F20"/>
                </a:solidFill>
                <a:latin typeface="Arial MT"/>
                <a:cs typeface="Arial MT"/>
              </a:rPr>
              <a:t>memory</a:t>
            </a:r>
            <a:r>
              <a:rPr sz="2800" spc="25" dirty="0">
                <a:solidFill>
                  <a:srgbClr val="231F20"/>
                </a:solidFill>
                <a:latin typeface="Arial MT"/>
                <a:cs typeface="Arial MT"/>
              </a:rPr>
              <a:t> </a:t>
            </a:r>
            <a:r>
              <a:rPr sz="2800" spc="-5" dirty="0">
                <a:solidFill>
                  <a:srgbClr val="231F20"/>
                </a:solidFill>
                <a:latin typeface="Arial MT"/>
                <a:cs typeface="Arial MT"/>
              </a:rPr>
              <a:t>into</a:t>
            </a:r>
            <a:r>
              <a:rPr sz="2800" spc="15" dirty="0">
                <a:solidFill>
                  <a:srgbClr val="231F20"/>
                </a:solidFill>
                <a:latin typeface="Arial MT"/>
                <a:cs typeface="Arial MT"/>
              </a:rPr>
              <a:t> </a:t>
            </a:r>
            <a:r>
              <a:rPr sz="2800" dirty="0">
                <a:solidFill>
                  <a:srgbClr val="231F20"/>
                </a:solidFill>
                <a:latin typeface="Arial MT"/>
                <a:cs typeface="Arial MT"/>
              </a:rPr>
              <a:t>blocks</a:t>
            </a:r>
            <a:r>
              <a:rPr sz="2800" spc="5" dirty="0">
                <a:solidFill>
                  <a:srgbClr val="231F20"/>
                </a:solidFill>
                <a:latin typeface="Arial MT"/>
                <a:cs typeface="Arial MT"/>
              </a:rPr>
              <a:t> </a:t>
            </a:r>
            <a:r>
              <a:rPr sz="2800" spc="-5" dirty="0">
                <a:solidFill>
                  <a:srgbClr val="231F20"/>
                </a:solidFill>
                <a:latin typeface="Arial MT"/>
                <a:cs typeface="Arial MT"/>
              </a:rPr>
              <a:t>of</a:t>
            </a:r>
            <a:r>
              <a:rPr sz="2800" spc="10" dirty="0">
                <a:solidFill>
                  <a:srgbClr val="231F20"/>
                </a:solidFill>
                <a:latin typeface="Arial MT"/>
                <a:cs typeface="Arial MT"/>
              </a:rPr>
              <a:t> </a:t>
            </a:r>
            <a:r>
              <a:rPr sz="2800" dirty="0">
                <a:solidFill>
                  <a:srgbClr val="231F20"/>
                </a:solidFill>
                <a:latin typeface="Arial MT"/>
                <a:cs typeface="Arial MT"/>
              </a:rPr>
              <a:t>the</a:t>
            </a:r>
            <a:r>
              <a:rPr sz="2800" spc="-5" dirty="0">
                <a:solidFill>
                  <a:srgbClr val="231F20"/>
                </a:solidFill>
                <a:latin typeface="Arial MT"/>
                <a:cs typeface="Arial MT"/>
              </a:rPr>
              <a:t> same</a:t>
            </a:r>
            <a:r>
              <a:rPr sz="2800" spc="25" dirty="0">
                <a:solidFill>
                  <a:srgbClr val="231F20"/>
                </a:solidFill>
                <a:latin typeface="Arial MT"/>
                <a:cs typeface="Arial MT"/>
              </a:rPr>
              <a:t> </a:t>
            </a:r>
            <a:r>
              <a:rPr sz="2800" dirty="0">
                <a:solidFill>
                  <a:srgbClr val="231F20"/>
                </a:solidFill>
                <a:latin typeface="Arial MT"/>
                <a:cs typeface="Arial MT"/>
              </a:rPr>
              <a:t>size </a:t>
            </a:r>
            <a:r>
              <a:rPr sz="2800" spc="-765" dirty="0">
                <a:solidFill>
                  <a:srgbClr val="231F20"/>
                </a:solidFill>
                <a:latin typeface="Arial MT"/>
                <a:cs typeface="Arial MT"/>
              </a:rPr>
              <a:t> </a:t>
            </a:r>
            <a:r>
              <a:rPr sz="2800" spc="-5" dirty="0">
                <a:solidFill>
                  <a:srgbClr val="231F20"/>
                </a:solidFill>
                <a:latin typeface="Arial MT"/>
                <a:cs typeface="Arial MT"/>
              </a:rPr>
              <a:t>called</a:t>
            </a:r>
            <a:r>
              <a:rPr sz="2800" spc="5" dirty="0">
                <a:solidFill>
                  <a:srgbClr val="231F20"/>
                </a:solidFill>
                <a:latin typeface="Arial MT"/>
                <a:cs typeface="Arial MT"/>
              </a:rPr>
              <a:t> </a:t>
            </a:r>
            <a:r>
              <a:rPr sz="2800" b="1" spc="-5" dirty="0">
                <a:solidFill>
                  <a:srgbClr val="00ACED"/>
                </a:solidFill>
                <a:latin typeface="Arial"/>
                <a:cs typeface="Arial"/>
              </a:rPr>
              <a:t>pages</a:t>
            </a:r>
            <a:r>
              <a:rPr sz="2800" spc="-5" dirty="0">
                <a:solidFill>
                  <a:srgbClr val="231F20"/>
                </a:solidFill>
                <a:latin typeface="Arial MT"/>
                <a:cs typeface="Arial MT"/>
              </a:rPr>
              <a:t>.</a:t>
            </a:r>
            <a:endParaRPr sz="2800">
              <a:latin typeface="Arial MT"/>
              <a:cs typeface="Arial MT"/>
            </a:endParaRPr>
          </a:p>
          <a:p>
            <a:pPr>
              <a:lnSpc>
                <a:spcPct val="100000"/>
              </a:lnSpc>
              <a:spcBef>
                <a:spcPts val="25"/>
              </a:spcBef>
              <a:buChar char="•"/>
            </a:pPr>
            <a:endParaRPr sz="2500">
              <a:latin typeface="Arial MT"/>
              <a:cs typeface="Arial MT"/>
            </a:endParaRPr>
          </a:p>
          <a:p>
            <a:pPr marL="337185" marR="83185" indent="-287020">
              <a:lnSpc>
                <a:spcPct val="100000"/>
              </a:lnSpc>
              <a:spcBef>
                <a:spcPts val="5"/>
              </a:spcBef>
              <a:buChar char="•"/>
              <a:tabLst>
                <a:tab pos="337185" algn="l"/>
                <a:tab pos="337820" algn="l"/>
              </a:tabLst>
            </a:pPr>
            <a:r>
              <a:rPr sz="2400" dirty="0">
                <a:solidFill>
                  <a:srgbClr val="FF0000"/>
                </a:solidFill>
                <a:latin typeface="Arial MT"/>
                <a:cs typeface="Arial MT"/>
              </a:rPr>
              <a:t>When</a:t>
            </a:r>
            <a:r>
              <a:rPr sz="2400" spc="-5" dirty="0">
                <a:solidFill>
                  <a:srgbClr val="FF0000"/>
                </a:solidFill>
                <a:latin typeface="Arial MT"/>
                <a:cs typeface="Arial MT"/>
              </a:rPr>
              <a:t> </a:t>
            </a:r>
            <a:r>
              <a:rPr sz="2400" dirty="0">
                <a:solidFill>
                  <a:srgbClr val="FF0000"/>
                </a:solidFill>
                <a:latin typeface="Arial MT"/>
                <a:cs typeface="Arial MT"/>
              </a:rPr>
              <a:t>a</a:t>
            </a:r>
            <a:r>
              <a:rPr sz="2400" spc="-5" dirty="0">
                <a:solidFill>
                  <a:srgbClr val="FF0000"/>
                </a:solidFill>
                <a:latin typeface="Arial MT"/>
                <a:cs typeface="Arial MT"/>
              </a:rPr>
              <a:t> process is </a:t>
            </a:r>
            <a:r>
              <a:rPr sz="2400" dirty="0">
                <a:solidFill>
                  <a:srgbClr val="FF0000"/>
                </a:solidFill>
                <a:latin typeface="Arial MT"/>
                <a:cs typeface="Arial MT"/>
              </a:rPr>
              <a:t>to</a:t>
            </a:r>
            <a:r>
              <a:rPr sz="2400" spc="-10" dirty="0">
                <a:solidFill>
                  <a:srgbClr val="FF0000"/>
                </a:solidFill>
                <a:latin typeface="Arial MT"/>
                <a:cs typeface="Arial MT"/>
              </a:rPr>
              <a:t> </a:t>
            </a:r>
            <a:r>
              <a:rPr sz="2400" spc="-5" dirty="0">
                <a:solidFill>
                  <a:srgbClr val="FF0000"/>
                </a:solidFill>
                <a:latin typeface="Arial MT"/>
                <a:cs typeface="Arial MT"/>
              </a:rPr>
              <a:t>be</a:t>
            </a:r>
            <a:r>
              <a:rPr sz="2400" dirty="0">
                <a:solidFill>
                  <a:srgbClr val="FF0000"/>
                </a:solidFill>
                <a:latin typeface="Arial MT"/>
                <a:cs typeface="Arial MT"/>
              </a:rPr>
              <a:t> </a:t>
            </a:r>
            <a:r>
              <a:rPr sz="2400" spc="-10" dirty="0">
                <a:solidFill>
                  <a:srgbClr val="FF0000"/>
                </a:solidFill>
                <a:latin typeface="Arial MT"/>
                <a:cs typeface="Arial MT"/>
              </a:rPr>
              <a:t>executed,</a:t>
            </a:r>
            <a:r>
              <a:rPr sz="2400" spc="10" dirty="0">
                <a:solidFill>
                  <a:srgbClr val="FF0000"/>
                </a:solidFill>
                <a:latin typeface="Arial MT"/>
                <a:cs typeface="Arial MT"/>
              </a:rPr>
              <a:t> </a:t>
            </a:r>
            <a:r>
              <a:rPr sz="2400" spc="-5" dirty="0">
                <a:solidFill>
                  <a:srgbClr val="FF0000"/>
                </a:solidFill>
                <a:latin typeface="Arial MT"/>
                <a:cs typeface="Arial MT"/>
              </a:rPr>
              <a:t>its</a:t>
            </a:r>
            <a:r>
              <a:rPr sz="2400" spc="-10" dirty="0">
                <a:solidFill>
                  <a:srgbClr val="FF0000"/>
                </a:solidFill>
                <a:latin typeface="Arial MT"/>
                <a:cs typeface="Arial MT"/>
              </a:rPr>
              <a:t> </a:t>
            </a:r>
            <a:r>
              <a:rPr sz="2400" spc="-5" dirty="0">
                <a:solidFill>
                  <a:srgbClr val="FF0000"/>
                </a:solidFill>
                <a:latin typeface="Arial MT"/>
                <a:cs typeface="Arial MT"/>
              </a:rPr>
              <a:t>pages</a:t>
            </a:r>
            <a:r>
              <a:rPr sz="2400" spc="10" dirty="0">
                <a:solidFill>
                  <a:srgbClr val="FF0000"/>
                </a:solidFill>
                <a:latin typeface="Arial MT"/>
                <a:cs typeface="Arial MT"/>
              </a:rPr>
              <a:t> </a:t>
            </a:r>
            <a:r>
              <a:rPr sz="2400" spc="-5" dirty="0">
                <a:solidFill>
                  <a:srgbClr val="FF0000"/>
                </a:solidFill>
                <a:latin typeface="Arial MT"/>
                <a:cs typeface="Arial MT"/>
              </a:rPr>
              <a:t>are loaded</a:t>
            </a:r>
            <a:r>
              <a:rPr sz="2400" spc="20" dirty="0">
                <a:solidFill>
                  <a:srgbClr val="FF0000"/>
                </a:solidFill>
                <a:latin typeface="Arial MT"/>
                <a:cs typeface="Arial MT"/>
              </a:rPr>
              <a:t> </a:t>
            </a:r>
            <a:r>
              <a:rPr sz="2400" spc="-5" dirty="0">
                <a:solidFill>
                  <a:srgbClr val="FF0000"/>
                </a:solidFill>
                <a:latin typeface="Arial MT"/>
                <a:cs typeface="Arial MT"/>
              </a:rPr>
              <a:t>into</a:t>
            </a:r>
            <a:r>
              <a:rPr sz="2400" spc="10" dirty="0">
                <a:solidFill>
                  <a:srgbClr val="FF0000"/>
                </a:solidFill>
                <a:latin typeface="Arial MT"/>
                <a:cs typeface="Arial MT"/>
              </a:rPr>
              <a:t> </a:t>
            </a:r>
            <a:r>
              <a:rPr sz="2400" spc="-5" dirty="0">
                <a:solidFill>
                  <a:srgbClr val="FF0000"/>
                </a:solidFill>
                <a:latin typeface="Arial MT"/>
                <a:cs typeface="Arial MT"/>
              </a:rPr>
              <a:t>any</a:t>
            </a:r>
            <a:r>
              <a:rPr sz="2400" spc="5" dirty="0">
                <a:solidFill>
                  <a:srgbClr val="FF0000"/>
                </a:solidFill>
                <a:latin typeface="Arial MT"/>
                <a:cs typeface="Arial MT"/>
              </a:rPr>
              <a:t> </a:t>
            </a:r>
            <a:r>
              <a:rPr sz="2400" spc="-10" dirty="0">
                <a:solidFill>
                  <a:srgbClr val="FF0000"/>
                </a:solidFill>
                <a:latin typeface="Arial MT"/>
                <a:cs typeface="Arial MT"/>
              </a:rPr>
              <a:t>available </a:t>
            </a:r>
            <a:r>
              <a:rPr sz="2400" spc="-5" dirty="0">
                <a:solidFill>
                  <a:srgbClr val="FF0000"/>
                </a:solidFill>
                <a:latin typeface="Arial MT"/>
                <a:cs typeface="Arial MT"/>
              </a:rPr>
              <a:t> memory </a:t>
            </a:r>
            <a:r>
              <a:rPr sz="2400" dirty="0">
                <a:solidFill>
                  <a:srgbClr val="FF0000"/>
                </a:solidFill>
                <a:latin typeface="Arial MT"/>
                <a:cs typeface="Arial MT"/>
              </a:rPr>
              <a:t>frames from their source (a </a:t>
            </a:r>
            <a:r>
              <a:rPr sz="2400" spc="-5" dirty="0">
                <a:solidFill>
                  <a:srgbClr val="FF0000"/>
                </a:solidFill>
                <a:latin typeface="Arial MT"/>
                <a:cs typeface="Arial MT"/>
              </a:rPr>
              <a:t>file </a:t>
            </a:r>
            <a:r>
              <a:rPr sz="2400" dirty="0">
                <a:solidFill>
                  <a:srgbClr val="FF0000"/>
                </a:solidFill>
                <a:latin typeface="Arial MT"/>
                <a:cs typeface="Arial MT"/>
              </a:rPr>
              <a:t>system </a:t>
            </a:r>
            <a:r>
              <a:rPr sz="2400" spc="-5" dirty="0">
                <a:solidFill>
                  <a:srgbClr val="FF0000"/>
                </a:solidFill>
                <a:latin typeface="Arial MT"/>
                <a:cs typeface="Arial MT"/>
              </a:rPr>
              <a:t>or </a:t>
            </a:r>
            <a:r>
              <a:rPr sz="2400" dirty="0">
                <a:solidFill>
                  <a:srgbClr val="FF0000"/>
                </a:solidFill>
                <a:latin typeface="Arial MT"/>
                <a:cs typeface="Arial MT"/>
              </a:rPr>
              <a:t>the </a:t>
            </a:r>
            <a:r>
              <a:rPr sz="2400" spc="-5" dirty="0">
                <a:solidFill>
                  <a:srgbClr val="FF0000"/>
                </a:solidFill>
                <a:latin typeface="Arial MT"/>
                <a:cs typeface="Arial MT"/>
              </a:rPr>
              <a:t>backing store). </a:t>
            </a:r>
            <a:r>
              <a:rPr sz="2400" spc="-5" dirty="0">
                <a:solidFill>
                  <a:srgbClr val="001F5F"/>
                </a:solidFill>
                <a:latin typeface="Arial MT"/>
                <a:cs typeface="Arial MT"/>
              </a:rPr>
              <a:t>The </a:t>
            </a:r>
            <a:r>
              <a:rPr sz="2400" dirty="0">
                <a:solidFill>
                  <a:srgbClr val="001F5F"/>
                </a:solidFill>
                <a:latin typeface="Arial MT"/>
                <a:cs typeface="Arial MT"/>
              </a:rPr>
              <a:t> </a:t>
            </a:r>
            <a:r>
              <a:rPr sz="2400" spc="-5" dirty="0">
                <a:solidFill>
                  <a:srgbClr val="001F5F"/>
                </a:solidFill>
                <a:latin typeface="Arial MT"/>
                <a:cs typeface="Arial MT"/>
              </a:rPr>
              <a:t>backing</a:t>
            </a:r>
            <a:r>
              <a:rPr sz="2400" spc="20" dirty="0">
                <a:solidFill>
                  <a:srgbClr val="001F5F"/>
                </a:solidFill>
                <a:latin typeface="Arial MT"/>
                <a:cs typeface="Arial MT"/>
              </a:rPr>
              <a:t> </a:t>
            </a:r>
            <a:r>
              <a:rPr sz="2400" dirty="0">
                <a:solidFill>
                  <a:srgbClr val="001F5F"/>
                </a:solidFill>
                <a:latin typeface="Arial MT"/>
                <a:cs typeface="Arial MT"/>
              </a:rPr>
              <a:t>store</a:t>
            </a:r>
            <a:r>
              <a:rPr sz="2400" spc="-10" dirty="0">
                <a:solidFill>
                  <a:srgbClr val="001F5F"/>
                </a:solidFill>
                <a:latin typeface="Arial MT"/>
                <a:cs typeface="Arial MT"/>
              </a:rPr>
              <a:t> </a:t>
            </a:r>
            <a:r>
              <a:rPr sz="2400" spc="-5" dirty="0">
                <a:solidFill>
                  <a:srgbClr val="001F5F"/>
                </a:solidFill>
                <a:latin typeface="Arial MT"/>
                <a:cs typeface="Arial MT"/>
              </a:rPr>
              <a:t>is </a:t>
            </a:r>
            <a:r>
              <a:rPr sz="2400" spc="-10" dirty="0">
                <a:solidFill>
                  <a:srgbClr val="001F5F"/>
                </a:solidFill>
                <a:latin typeface="Arial MT"/>
                <a:cs typeface="Arial MT"/>
              </a:rPr>
              <a:t>divided</a:t>
            </a:r>
            <a:r>
              <a:rPr sz="2400" spc="15" dirty="0">
                <a:solidFill>
                  <a:srgbClr val="001F5F"/>
                </a:solidFill>
                <a:latin typeface="Arial MT"/>
                <a:cs typeface="Arial MT"/>
              </a:rPr>
              <a:t> </a:t>
            </a:r>
            <a:r>
              <a:rPr sz="2400" spc="-5" dirty="0">
                <a:solidFill>
                  <a:srgbClr val="001F5F"/>
                </a:solidFill>
                <a:latin typeface="Arial MT"/>
                <a:cs typeface="Arial MT"/>
              </a:rPr>
              <a:t>into</a:t>
            </a:r>
            <a:r>
              <a:rPr sz="2400" spc="15" dirty="0">
                <a:solidFill>
                  <a:srgbClr val="001F5F"/>
                </a:solidFill>
                <a:latin typeface="Arial MT"/>
                <a:cs typeface="Arial MT"/>
              </a:rPr>
              <a:t> </a:t>
            </a:r>
            <a:r>
              <a:rPr sz="2400" spc="-5" dirty="0">
                <a:solidFill>
                  <a:srgbClr val="001F5F"/>
                </a:solidFill>
                <a:latin typeface="Arial MT"/>
                <a:cs typeface="Arial MT"/>
              </a:rPr>
              <a:t>fixed-sized</a:t>
            </a:r>
            <a:r>
              <a:rPr sz="2400" spc="15" dirty="0">
                <a:solidFill>
                  <a:srgbClr val="001F5F"/>
                </a:solidFill>
                <a:latin typeface="Arial MT"/>
                <a:cs typeface="Arial MT"/>
              </a:rPr>
              <a:t> </a:t>
            </a:r>
            <a:r>
              <a:rPr sz="2400" spc="-5" dirty="0">
                <a:solidFill>
                  <a:srgbClr val="001F5F"/>
                </a:solidFill>
                <a:latin typeface="Arial MT"/>
                <a:cs typeface="Arial MT"/>
              </a:rPr>
              <a:t>blocks</a:t>
            </a:r>
            <a:r>
              <a:rPr sz="2400" spc="10" dirty="0">
                <a:solidFill>
                  <a:srgbClr val="001F5F"/>
                </a:solidFill>
                <a:latin typeface="Arial MT"/>
                <a:cs typeface="Arial MT"/>
              </a:rPr>
              <a:t> </a:t>
            </a:r>
            <a:r>
              <a:rPr sz="2400" dirty="0">
                <a:solidFill>
                  <a:srgbClr val="001F5F"/>
                </a:solidFill>
                <a:latin typeface="Arial MT"/>
                <a:cs typeface="Arial MT"/>
              </a:rPr>
              <a:t>that </a:t>
            </a:r>
            <a:r>
              <a:rPr sz="2400" spc="-5" dirty="0">
                <a:solidFill>
                  <a:srgbClr val="001F5F"/>
                </a:solidFill>
                <a:latin typeface="Arial MT"/>
                <a:cs typeface="Arial MT"/>
              </a:rPr>
              <a:t>are</a:t>
            </a:r>
            <a:r>
              <a:rPr sz="2400" spc="-10" dirty="0">
                <a:solidFill>
                  <a:srgbClr val="001F5F"/>
                </a:solidFill>
                <a:latin typeface="Arial MT"/>
                <a:cs typeface="Arial MT"/>
              </a:rPr>
              <a:t> </a:t>
            </a:r>
            <a:r>
              <a:rPr sz="2400" dirty="0">
                <a:solidFill>
                  <a:srgbClr val="001F5F"/>
                </a:solidFill>
                <a:latin typeface="Arial MT"/>
                <a:cs typeface="Arial MT"/>
              </a:rPr>
              <a:t>the same</a:t>
            </a:r>
            <a:r>
              <a:rPr sz="2400" spc="-10" dirty="0">
                <a:solidFill>
                  <a:srgbClr val="001F5F"/>
                </a:solidFill>
                <a:latin typeface="Arial MT"/>
                <a:cs typeface="Arial MT"/>
              </a:rPr>
              <a:t> </a:t>
            </a:r>
            <a:r>
              <a:rPr sz="2400" dirty="0">
                <a:solidFill>
                  <a:srgbClr val="001F5F"/>
                </a:solidFill>
                <a:latin typeface="Arial MT"/>
                <a:cs typeface="Arial MT"/>
              </a:rPr>
              <a:t>size</a:t>
            </a:r>
            <a:r>
              <a:rPr sz="2400" spc="5" dirty="0">
                <a:solidFill>
                  <a:srgbClr val="001F5F"/>
                </a:solidFill>
                <a:latin typeface="Arial MT"/>
                <a:cs typeface="Arial MT"/>
              </a:rPr>
              <a:t> </a:t>
            </a:r>
            <a:r>
              <a:rPr sz="2400" spc="-5" dirty="0">
                <a:solidFill>
                  <a:srgbClr val="001F5F"/>
                </a:solidFill>
                <a:latin typeface="Arial MT"/>
                <a:cs typeface="Arial MT"/>
              </a:rPr>
              <a:t>as the </a:t>
            </a:r>
            <a:r>
              <a:rPr sz="2400" spc="-655" dirty="0">
                <a:solidFill>
                  <a:srgbClr val="001F5F"/>
                </a:solidFill>
                <a:latin typeface="Arial MT"/>
                <a:cs typeface="Arial MT"/>
              </a:rPr>
              <a:t> </a:t>
            </a:r>
            <a:r>
              <a:rPr sz="2400" spc="-5" dirty="0">
                <a:solidFill>
                  <a:srgbClr val="001F5F"/>
                </a:solidFill>
                <a:latin typeface="Arial MT"/>
                <a:cs typeface="Arial MT"/>
              </a:rPr>
              <a:t>memory</a:t>
            </a:r>
            <a:r>
              <a:rPr sz="2400" spc="-10" dirty="0">
                <a:solidFill>
                  <a:srgbClr val="001F5F"/>
                </a:solidFill>
                <a:latin typeface="Arial MT"/>
                <a:cs typeface="Arial MT"/>
              </a:rPr>
              <a:t> </a:t>
            </a:r>
            <a:r>
              <a:rPr sz="2400" dirty="0">
                <a:solidFill>
                  <a:srgbClr val="001F5F"/>
                </a:solidFill>
                <a:latin typeface="Arial MT"/>
                <a:cs typeface="Arial MT"/>
              </a:rPr>
              <a:t>frames</a:t>
            </a:r>
            <a:r>
              <a:rPr sz="2400" spc="-10" dirty="0">
                <a:solidFill>
                  <a:srgbClr val="001F5F"/>
                </a:solidFill>
                <a:latin typeface="Arial MT"/>
                <a:cs typeface="Arial MT"/>
              </a:rPr>
              <a:t> </a:t>
            </a:r>
            <a:r>
              <a:rPr sz="2400" spc="-5" dirty="0">
                <a:solidFill>
                  <a:srgbClr val="001F5F"/>
                </a:solidFill>
                <a:latin typeface="Arial MT"/>
                <a:cs typeface="Arial MT"/>
              </a:rPr>
              <a:t>or clusters</a:t>
            </a:r>
            <a:r>
              <a:rPr sz="2400" spc="5" dirty="0">
                <a:solidFill>
                  <a:srgbClr val="001F5F"/>
                </a:solidFill>
                <a:latin typeface="Arial MT"/>
                <a:cs typeface="Arial MT"/>
              </a:rPr>
              <a:t> </a:t>
            </a:r>
            <a:r>
              <a:rPr sz="2400" spc="-5" dirty="0">
                <a:solidFill>
                  <a:srgbClr val="001F5F"/>
                </a:solidFill>
                <a:latin typeface="Arial MT"/>
                <a:cs typeface="Arial MT"/>
              </a:rPr>
              <a:t>of multiple</a:t>
            </a:r>
            <a:r>
              <a:rPr sz="2400" spc="15" dirty="0">
                <a:solidFill>
                  <a:srgbClr val="001F5F"/>
                </a:solidFill>
                <a:latin typeface="Arial MT"/>
                <a:cs typeface="Arial MT"/>
              </a:rPr>
              <a:t> </a:t>
            </a:r>
            <a:r>
              <a:rPr sz="2400" spc="-5" dirty="0">
                <a:solidFill>
                  <a:srgbClr val="001F5F"/>
                </a:solidFill>
                <a:latin typeface="Arial MT"/>
                <a:cs typeface="Arial MT"/>
              </a:rPr>
              <a:t>frames.</a:t>
            </a:r>
            <a:endParaRPr sz="2400">
              <a:latin typeface="Arial MT"/>
              <a:cs typeface="Arial MT"/>
            </a:endParaRPr>
          </a:p>
          <a:p>
            <a:pPr>
              <a:lnSpc>
                <a:spcPct val="100000"/>
              </a:lnSpc>
              <a:spcBef>
                <a:spcPts val="45"/>
              </a:spcBef>
              <a:buChar char="•"/>
            </a:pPr>
            <a:endParaRPr sz="2450">
              <a:latin typeface="Arial MT"/>
              <a:cs typeface="Arial MT"/>
            </a:endParaRPr>
          </a:p>
          <a:p>
            <a:pPr marL="337185" marR="161925" indent="-287020">
              <a:lnSpc>
                <a:spcPct val="100000"/>
              </a:lnSpc>
              <a:buChar char="•"/>
              <a:tabLst>
                <a:tab pos="337185" algn="l"/>
                <a:tab pos="337820" algn="l"/>
              </a:tabLst>
            </a:pPr>
            <a:r>
              <a:rPr sz="2400" dirty="0">
                <a:solidFill>
                  <a:srgbClr val="231F20"/>
                </a:solidFill>
                <a:latin typeface="Arial MT"/>
                <a:cs typeface="Arial MT"/>
              </a:rPr>
              <a:t>In</a:t>
            </a:r>
            <a:r>
              <a:rPr sz="2400" spc="5" dirty="0">
                <a:solidFill>
                  <a:srgbClr val="231F20"/>
                </a:solidFill>
                <a:latin typeface="Arial MT"/>
                <a:cs typeface="Arial MT"/>
              </a:rPr>
              <a:t> </a:t>
            </a:r>
            <a:r>
              <a:rPr sz="2400" spc="-10" dirty="0">
                <a:solidFill>
                  <a:srgbClr val="231F20"/>
                </a:solidFill>
                <a:latin typeface="Arial MT"/>
                <a:cs typeface="Arial MT"/>
              </a:rPr>
              <a:t>paging,</a:t>
            </a:r>
            <a:r>
              <a:rPr sz="2400" spc="20" dirty="0">
                <a:solidFill>
                  <a:srgbClr val="231F20"/>
                </a:solidFill>
                <a:latin typeface="Arial MT"/>
                <a:cs typeface="Arial MT"/>
              </a:rPr>
              <a:t> </a:t>
            </a:r>
            <a:r>
              <a:rPr sz="2800" spc="-5" dirty="0">
                <a:solidFill>
                  <a:srgbClr val="FF0000"/>
                </a:solidFill>
                <a:latin typeface="Arial MT"/>
                <a:cs typeface="Arial MT"/>
              </a:rPr>
              <a:t>the</a:t>
            </a:r>
            <a:r>
              <a:rPr sz="2800" spc="15" dirty="0">
                <a:solidFill>
                  <a:srgbClr val="FF0000"/>
                </a:solidFill>
                <a:latin typeface="Arial MT"/>
                <a:cs typeface="Arial MT"/>
              </a:rPr>
              <a:t> </a:t>
            </a:r>
            <a:r>
              <a:rPr sz="2800" spc="-5" dirty="0">
                <a:solidFill>
                  <a:srgbClr val="FF0000"/>
                </a:solidFill>
                <a:latin typeface="Arial MT"/>
                <a:cs typeface="Arial MT"/>
              </a:rPr>
              <a:t>logical</a:t>
            </a:r>
            <a:r>
              <a:rPr sz="2800" dirty="0">
                <a:solidFill>
                  <a:srgbClr val="FF0000"/>
                </a:solidFill>
                <a:latin typeface="Arial MT"/>
                <a:cs typeface="Arial MT"/>
              </a:rPr>
              <a:t> </a:t>
            </a:r>
            <a:r>
              <a:rPr sz="2800" spc="-5" dirty="0">
                <a:solidFill>
                  <a:srgbClr val="FF0000"/>
                </a:solidFill>
                <a:latin typeface="Arial MT"/>
                <a:cs typeface="Arial MT"/>
              </a:rPr>
              <a:t>address</a:t>
            </a:r>
            <a:r>
              <a:rPr sz="2800" spc="15" dirty="0">
                <a:solidFill>
                  <a:srgbClr val="FF0000"/>
                </a:solidFill>
                <a:latin typeface="Arial MT"/>
                <a:cs typeface="Arial MT"/>
              </a:rPr>
              <a:t> </a:t>
            </a:r>
            <a:r>
              <a:rPr sz="2800" spc="-5" dirty="0">
                <a:solidFill>
                  <a:srgbClr val="FF0000"/>
                </a:solidFill>
                <a:latin typeface="Arial MT"/>
                <a:cs typeface="Arial MT"/>
              </a:rPr>
              <a:t>space</a:t>
            </a:r>
            <a:r>
              <a:rPr sz="2800" spc="10" dirty="0">
                <a:solidFill>
                  <a:srgbClr val="FF0000"/>
                </a:solidFill>
                <a:latin typeface="Arial MT"/>
                <a:cs typeface="Arial MT"/>
              </a:rPr>
              <a:t> </a:t>
            </a:r>
            <a:r>
              <a:rPr sz="2800" spc="-5" dirty="0">
                <a:solidFill>
                  <a:srgbClr val="FF0000"/>
                </a:solidFill>
                <a:latin typeface="Arial MT"/>
                <a:cs typeface="Arial MT"/>
              </a:rPr>
              <a:t>is</a:t>
            </a:r>
            <a:r>
              <a:rPr sz="2800" spc="40" dirty="0">
                <a:solidFill>
                  <a:srgbClr val="FF0000"/>
                </a:solidFill>
                <a:latin typeface="Arial MT"/>
                <a:cs typeface="Arial MT"/>
              </a:rPr>
              <a:t> </a:t>
            </a:r>
            <a:r>
              <a:rPr sz="2800" spc="-5" dirty="0">
                <a:solidFill>
                  <a:srgbClr val="FF0000"/>
                </a:solidFill>
                <a:latin typeface="Arial MT"/>
                <a:cs typeface="Arial MT"/>
              </a:rPr>
              <a:t>totally</a:t>
            </a:r>
            <a:r>
              <a:rPr sz="2800" spc="10" dirty="0">
                <a:solidFill>
                  <a:srgbClr val="FF0000"/>
                </a:solidFill>
                <a:latin typeface="Arial MT"/>
                <a:cs typeface="Arial MT"/>
              </a:rPr>
              <a:t> </a:t>
            </a:r>
            <a:r>
              <a:rPr sz="2800" spc="-5" dirty="0">
                <a:solidFill>
                  <a:srgbClr val="FF0000"/>
                </a:solidFill>
                <a:latin typeface="Arial MT"/>
                <a:cs typeface="Arial MT"/>
              </a:rPr>
              <a:t>separate</a:t>
            </a:r>
            <a:r>
              <a:rPr sz="2800" spc="10" dirty="0">
                <a:solidFill>
                  <a:srgbClr val="FF0000"/>
                </a:solidFill>
                <a:latin typeface="Arial MT"/>
                <a:cs typeface="Arial MT"/>
              </a:rPr>
              <a:t> </a:t>
            </a:r>
            <a:r>
              <a:rPr sz="2800" dirty="0">
                <a:solidFill>
                  <a:srgbClr val="FF0000"/>
                </a:solidFill>
                <a:latin typeface="Arial MT"/>
                <a:cs typeface="Arial MT"/>
              </a:rPr>
              <a:t>from </a:t>
            </a:r>
            <a:r>
              <a:rPr sz="2800" spc="-5" dirty="0">
                <a:solidFill>
                  <a:srgbClr val="FF0000"/>
                </a:solidFill>
                <a:latin typeface="Arial MT"/>
                <a:cs typeface="Arial MT"/>
              </a:rPr>
              <a:t>the </a:t>
            </a:r>
            <a:r>
              <a:rPr sz="2800" dirty="0">
                <a:solidFill>
                  <a:srgbClr val="FF0000"/>
                </a:solidFill>
                <a:latin typeface="Arial MT"/>
                <a:cs typeface="Arial MT"/>
              </a:rPr>
              <a:t> </a:t>
            </a:r>
            <a:r>
              <a:rPr sz="2800" spc="-5" dirty="0">
                <a:solidFill>
                  <a:srgbClr val="FF0000"/>
                </a:solidFill>
                <a:latin typeface="Arial MT"/>
                <a:cs typeface="Arial MT"/>
              </a:rPr>
              <a:t>physical</a:t>
            </a:r>
            <a:r>
              <a:rPr sz="2800" dirty="0">
                <a:solidFill>
                  <a:srgbClr val="FF0000"/>
                </a:solidFill>
                <a:latin typeface="Arial MT"/>
                <a:cs typeface="Arial MT"/>
              </a:rPr>
              <a:t> </a:t>
            </a:r>
            <a:r>
              <a:rPr sz="2800" spc="-5" dirty="0">
                <a:solidFill>
                  <a:srgbClr val="FF0000"/>
                </a:solidFill>
                <a:latin typeface="Arial MT"/>
                <a:cs typeface="Arial MT"/>
              </a:rPr>
              <a:t>address</a:t>
            </a:r>
            <a:r>
              <a:rPr sz="2800" spc="10" dirty="0">
                <a:solidFill>
                  <a:srgbClr val="FF0000"/>
                </a:solidFill>
                <a:latin typeface="Arial MT"/>
                <a:cs typeface="Arial MT"/>
              </a:rPr>
              <a:t> </a:t>
            </a:r>
            <a:r>
              <a:rPr sz="2800" dirty="0">
                <a:solidFill>
                  <a:srgbClr val="FF0000"/>
                </a:solidFill>
                <a:latin typeface="Arial MT"/>
                <a:cs typeface="Arial MT"/>
              </a:rPr>
              <a:t>space</a:t>
            </a:r>
            <a:r>
              <a:rPr sz="2800" dirty="0">
                <a:solidFill>
                  <a:srgbClr val="231F20"/>
                </a:solidFill>
                <a:latin typeface="Arial MT"/>
                <a:cs typeface="Arial MT"/>
              </a:rPr>
              <a:t>,</a:t>
            </a:r>
            <a:r>
              <a:rPr sz="2800" spc="-110" dirty="0">
                <a:solidFill>
                  <a:srgbClr val="231F20"/>
                </a:solidFill>
                <a:latin typeface="Arial MT"/>
                <a:cs typeface="Arial MT"/>
              </a:rPr>
              <a:t> </a:t>
            </a:r>
            <a:r>
              <a:rPr sz="2400" dirty="0">
                <a:solidFill>
                  <a:srgbClr val="231F20"/>
                </a:solidFill>
                <a:latin typeface="Arial MT"/>
                <a:cs typeface="Arial MT"/>
              </a:rPr>
              <a:t>so</a:t>
            </a:r>
            <a:r>
              <a:rPr sz="2400" spc="5" dirty="0">
                <a:solidFill>
                  <a:srgbClr val="231F20"/>
                </a:solidFill>
                <a:latin typeface="Arial MT"/>
                <a:cs typeface="Arial MT"/>
              </a:rPr>
              <a:t> </a:t>
            </a:r>
            <a:r>
              <a:rPr sz="2400" dirty="0">
                <a:solidFill>
                  <a:srgbClr val="231F20"/>
                </a:solidFill>
                <a:latin typeface="Arial MT"/>
                <a:cs typeface="Arial MT"/>
              </a:rPr>
              <a:t>a</a:t>
            </a:r>
            <a:r>
              <a:rPr sz="2400" spc="-5" dirty="0">
                <a:solidFill>
                  <a:srgbClr val="231F20"/>
                </a:solidFill>
                <a:latin typeface="Arial MT"/>
                <a:cs typeface="Arial MT"/>
              </a:rPr>
              <a:t> process</a:t>
            </a:r>
            <a:r>
              <a:rPr sz="2400" spc="15" dirty="0">
                <a:solidFill>
                  <a:srgbClr val="231F20"/>
                </a:solidFill>
                <a:latin typeface="Arial MT"/>
                <a:cs typeface="Arial MT"/>
              </a:rPr>
              <a:t> </a:t>
            </a:r>
            <a:r>
              <a:rPr sz="2400" dirty="0">
                <a:solidFill>
                  <a:srgbClr val="231F20"/>
                </a:solidFill>
                <a:latin typeface="Arial MT"/>
                <a:cs typeface="Arial MT"/>
              </a:rPr>
              <a:t>can</a:t>
            </a:r>
            <a:r>
              <a:rPr sz="2400" spc="5" dirty="0">
                <a:solidFill>
                  <a:srgbClr val="231F20"/>
                </a:solidFill>
                <a:latin typeface="Arial MT"/>
                <a:cs typeface="Arial MT"/>
              </a:rPr>
              <a:t> </a:t>
            </a:r>
            <a:r>
              <a:rPr sz="2400" spc="-5" dirty="0">
                <a:solidFill>
                  <a:srgbClr val="231F20"/>
                </a:solidFill>
                <a:latin typeface="Arial MT"/>
                <a:cs typeface="Arial MT"/>
              </a:rPr>
              <a:t>have</a:t>
            </a:r>
            <a:r>
              <a:rPr sz="2400" dirty="0">
                <a:solidFill>
                  <a:srgbClr val="231F20"/>
                </a:solidFill>
                <a:latin typeface="Arial MT"/>
                <a:cs typeface="Arial MT"/>
              </a:rPr>
              <a:t> a </a:t>
            </a:r>
            <a:r>
              <a:rPr sz="2400" spc="-10" dirty="0">
                <a:solidFill>
                  <a:srgbClr val="231F20"/>
                </a:solidFill>
                <a:latin typeface="Arial MT"/>
                <a:cs typeface="Arial MT"/>
              </a:rPr>
              <a:t>logical</a:t>
            </a:r>
            <a:r>
              <a:rPr sz="2400" spc="35" dirty="0">
                <a:solidFill>
                  <a:srgbClr val="231F20"/>
                </a:solidFill>
                <a:latin typeface="Arial MT"/>
                <a:cs typeface="Arial MT"/>
              </a:rPr>
              <a:t> </a:t>
            </a:r>
            <a:r>
              <a:rPr sz="2400" spc="-5" dirty="0">
                <a:solidFill>
                  <a:srgbClr val="231F20"/>
                </a:solidFill>
                <a:latin typeface="Arial MT"/>
                <a:cs typeface="Arial MT"/>
              </a:rPr>
              <a:t>64-bit</a:t>
            </a:r>
            <a:r>
              <a:rPr sz="2400" spc="10" dirty="0">
                <a:solidFill>
                  <a:srgbClr val="231F20"/>
                </a:solidFill>
                <a:latin typeface="Arial MT"/>
                <a:cs typeface="Arial MT"/>
              </a:rPr>
              <a:t> </a:t>
            </a:r>
            <a:r>
              <a:rPr sz="2400" spc="-5" dirty="0">
                <a:solidFill>
                  <a:srgbClr val="231F20"/>
                </a:solidFill>
                <a:latin typeface="Arial MT"/>
                <a:cs typeface="Arial MT"/>
              </a:rPr>
              <a:t>address </a:t>
            </a:r>
            <a:r>
              <a:rPr sz="2400" spc="-650" dirty="0">
                <a:solidFill>
                  <a:srgbClr val="231F20"/>
                </a:solidFill>
                <a:latin typeface="Arial MT"/>
                <a:cs typeface="Arial MT"/>
              </a:rPr>
              <a:t> </a:t>
            </a:r>
            <a:r>
              <a:rPr sz="2400" dirty="0">
                <a:solidFill>
                  <a:srgbClr val="231F20"/>
                </a:solidFill>
                <a:latin typeface="Arial MT"/>
                <a:cs typeface="Arial MT"/>
              </a:rPr>
              <a:t>space</a:t>
            </a:r>
            <a:r>
              <a:rPr sz="2400" spc="5" dirty="0">
                <a:solidFill>
                  <a:srgbClr val="231F20"/>
                </a:solidFill>
                <a:latin typeface="Arial MT"/>
                <a:cs typeface="Arial MT"/>
              </a:rPr>
              <a:t> </a:t>
            </a:r>
            <a:r>
              <a:rPr sz="2400" spc="-5" dirty="0">
                <a:solidFill>
                  <a:srgbClr val="231F20"/>
                </a:solidFill>
                <a:latin typeface="Arial MT"/>
                <a:cs typeface="Arial MT"/>
              </a:rPr>
              <a:t>eve</a:t>
            </a:r>
            <a:r>
              <a:rPr sz="2400" dirty="0">
                <a:solidFill>
                  <a:srgbClr val="231F20"/>
                </a:solidFill>
                <a:latin typeface="Arial MT"/>
                <a:cs typeface="Arial MT"/>
              </a:rPr>
              <a:t>n</a:t>
            </a:r>
            <a:r>
              <a:rPr sz="2400" spc="-5" dirty="0">
                <a:solidFill>
                  <a:srgbClr val="231F20"/>
                </a:solidFill>
                <a:latin typeface="Arial MT"/>
                <a:cs typeface="Arial MT"/>
              </a:rPr>
              <a:t> </a:t>
            </a:r>
            <a:r>
              <a:rPr sz="2400" dirty="0">
                <a:solidFill>
                  <a:srgbClr val="231F20"/>
                </a:solidFill>
                <a:latin typeface="Arial MT"/>
                <a:cs typeface="Arial MT"/>
              </a:rPr>
              <a:t>though</a:t>
            </a:r>
            <a:r>
              <a:rPr sz="2400" spc="5" dirty="0">
                <a:solidFill>
                  <a:srgbClr val="231F20"/>
                </a:solidFill>
                <a:latin typeface="Arial MT"/>
                <a:cs typeface="Arial MT"/>
              </a:rPr>
              <a:t> </a:t>
            </a:r>
            <a:r>
              <a:rPr sz="2400" dirty="0">
                <a:solidFill>
                  <a:srgbClr val="231F20"/>
                </a:solidFill>
                <a:latin typeface="Arial MT"/>
                <a:cs typeface="Arial MT"/>
              </a:rPr>
              <a:t>the </a:t>
            </a:r>
            <a:r>
              <a:rPr sz="2400" spc="-10" dirty="0">
                <a:solidFill>
                  <a:srgbClr val="231F20"/>
                </a:solidFill>
                <a:latin typeface="Arial MT"/>
                <a:cs typeface="Arial MT"/>
              </a:rPr>
              <a:t>s</a:t>
            </a:r>
            <a:r>
              <a:rPr sz="2400" dirty="0">
                <a:solidFill>
                  <a:srgbClr val="231F20"/>
                </a:solidFill>
                <a:latin typeface="Arial MT"/>
                <a:cs typeface="Arial MT"/>
              </a:rPr>
              <a:t>ystem</a:t>
            </a:r>
            <a:r>
              <a:rPr sz="2400" spc="5" dirty="0">
                <a:solidFill>
                  <a:srgbClr val="231F20"/>
                </a:solidFill>
                <a:latin typeface="Arial MT"/>
                <a:cs typeface="Arial MT"/>
              </a:rPr>
              <a:t> </a:t>
            </a:r>
            <a:r>
              <a:rPr sz="2400" spc="-10" dirty="0">
                <a:solidFill>
                  <a:srgbClr val="231F20"/>
                </a:solidFill>
                <a:latin typeface="Arial MT"/>
                <a:cs typeface="Arial MT"/>
              </a:rPr>
              <a:t>h</a:t>
            </a:r>
            <a:r>
              <a:rPr sz="2400" spc="-5" dirty="0">
                <a:solidFill>
                  <a:srgbClr val="231F20"/>
                </a:solidFill>
                <a:latin typeface="Arial MT"/>
                <a:cs typeface="Arial MT"/>
              </a:rPr>
              <a:t>a</a:t>
            </a:r>
            <a:r>
              <a:rPr sz="2400" dirty="0">
                <a:solidFill>
                  <a:srgbClr val="231F20"/>
                </a:solidFill>
                <a:latin typeface="Arial MT"/>
                <a:cs typeface="Arial MT"/>
              </a:rPr>
              <a:t>s</a:t>
            </a:r>
            <a:r>
              <a:rPr sz="2400" spc="-5" dirty="0">
                <a:solidFill>
                  <a:srgbClr val="231F20"/>
                </a:solidFill>
                <a:latin typeface="Arial MT"/>
                <a:cs typeface="Arial MT"/>
              </a:rPr>
              <a:t> les</a:t>
            </a:r>
            <a:r>
              <a:rPr sz="2400" dirty="0">
                <a:solidFill>
                  <a:srgbClr val="231F20"/>
                </a:solidFill>
                <a:latin typeface="Arial MT"/>
                <a:cs typeface="Arial MT"/>
              </a:rPr>
              <a:t>s</a:t>
            </a:r>
            <a:r>
              <a:rPr sz="2400" spc="-5" dirty="0">
                <a:solidFill>
                  <a:srgbClr val="231F20"/>
                </a:solidFill>
                <a:latin typeface="Arial MT"/>
                <a:cs typeface="Arial MT"/>
              </a:rPr>
              <a:t> </a:t>
            </a:r>
            <a:r>
              <a:rPr sz="2400" dirty="0">
                <a:solidFill>
                  <a:srgbClr val="231F20"/>
                </a:solidFill>
                <a:latin typeface="Arial MT"/>
                <a:cs typeface="Arial MT"/>
              </a:rPr>
              <a:t>than</a:t>
            </a:r>
            <a:r>
              <a:rPr sz="2400" spc="5" dirty="0">
                <a:solidFill>
                  <a:srgbClr val="231F20"/>
                </a:solidFill>
                <a:latin typeface="Arial MT"/>
                <a:cs typeface="Arial MT"/>
              </a:rPr>
              <a:t> </a:t>
            </a:r>
            <a:r>
              <a:rPr sz="2800" spc="-5" dirty="0">
                <a:solidFill>
                  <a:srgbClr val="231F20"/>
                </a:solidFill>
                <a:latin typeface="Arial MT"/>
                <a:cs typeface="Arial MT"/>
              </a:rPr>
              <a:t>2</a:t>
            </a:r>
            <a:r>
              <a:rPr sz="2775" spc="22" baseline="25525" dirty="0">
                <a:solidFill>
                  <a:srgbClr val="231F20"/>
                </a:solidFill>
                <a:latin typeface="Arial MT"/>
                <a:cs typeface="Arial MT"/>
              </a:rPr>
              <a:t>6</a:t>
            </a:r>
            <a:r>
              <a:rPr sz="2775" spc="15" baseline="25525" dirty="0">
                <a:solidFill>
                  <a:srgbClr val="231F20"/>
                </a:solidFill>
                <a:latin typeface="Arial MT"/>
                <a:cs typeface="Arial MT"/>
              </a:rPr>
              <a:t>4</a:t>
            </a:r>
            <a:r>
              <a:rPr sz="2775" spc="-195" baseline="25525" dirty="0">
                <a:solidFill>
                  <a:srgbClr val="231F20"/>
                </a:solidFill>
                <a:latin typeface="Arial MT"/>
                <a:cs typeface="Arial MT"/>
              </a:rPr>
              <a:t> </a:t>
            </a:r>
            <a:r>
              <a:rPr sz="2400" spc="-5" dirty="0">
                <a:solidFill>
                  <a:srgbClr val="231F20"/>
                </a:solidFill>
                <a:latin typeface="Arial MT"/>
                <a:cs typeface="Arial MT"/>
              </a:rPr>
              <a:t>byte</a:t>
            </a:r>
            <a:r>
              <a:rPr sz="2400" dirty="0">
                <a:solidFill>
                  <a:srgbClr val="231F20"/>
                </a:solidFill>
                <a:latin typeface="Arial MT"/>
                <a:cs typeface="Arial MT"/>
              </a:rPr>
              <a:t>s</a:t>
            </a:r>
            <a:r>
              <a:rPr sz="2400" spc="-5" dirty="0">
                <a:solidFill>
                  <a:srgbClr val="231F20"/>
                </a:solidFill>
                <a:latin typeface="Arial MT"/>
                <a:cs typeface="Arial MT"/>
              </a:rPr>
              <a:t> </a:t>
            </a:r>
            <a:r>
              <a:rPr sz="2400" spc="-10" dirty="0">
                <a:solidFill>
                  <a:srgbClr val="231F20"/>
                </a:solidFill>
                <a:latin typeface="Arial MT"/>
                <a:cs typeface="Arial MT"/>
              </a:rPr>
              <a:t>o</a:t>
            </a:r>
            <a:r>
              <a:rPr sz="2400" dirty="0">
                <a:solidFill>
                  <a:srgbClr val="231F20"/>
                </a:solidFill>
                <a:latin typeface="Arial MT"/>
                <a:cs typeface="Arial MT"/>
              </a:rPr>
              <a:t>f </a:t>
            </a:r>
            <a:r>
              <a:rPr sz="2400" spc="-5" dirty="0">
                <a:solidFill>
                  <a:srgbClr val="231F20"/>
                </a:solidFill>
                <a:latin typeface="Arial MT"/>
                <a:cs typeface="Arial MT"/>
              </a:rPr>
              <a:t>p</a:t>
            </a:r>
            <a:r>
              <a:rPr sz="2400" spc="-10" dirty="0">
                <a:solidFill>
                  <a:srgbClr val="231F20"/>
                </a:solidFill>
                <a:latin typeface="Arial MT"/>
                <a:cs typeface="Arial MT"/>
              </a:rPr>
              <a:t>h</a:t>
            </a:r>
            <a:r>
              <a:rPr sz="2400" dirty="0">
                <a:solidFill>
                  <a:srgbClr val="231F20"/>
                </a:solidFill>
                <a:latin typeface="Arial MT"/>
                <a:cs typeface="Arial MT"/>
              </a:rPr>
              <a:t>ysical</a:t>
            </a:r>
            <a:r>
              <a:rPr sz="2400" spc="10" dirty="0">
                <a:solidFill>
                  <a:srgbClr val="231F20"/>
                </a:solidFill>
                <a:latin typeface="Arial MT"/>
                <a:cs typeface="Arial MT"/>
              </a:rPr>
              <a:t> </a:t>
            </a:r>
            <a:r>
              <a:rPr sz="2400" dirty="0">
                <a:solidFill>
                  <a:srgbClr val="231F20"/>
                </a:solidFill>
                <a:latin typeface="Arial MT"/>
                <a:cs typeface="Arial MT"/>
              </a:rPr>
              <a:t>mem</a:t>
            </a:r>
            <a:r>
              <a:rPr sz="2400" spc="-5" dirty="0">
                <a:solidFill>
                  <a:srgbClr val="231F20"/>
                </a:solidFill>
                <a:latin typeface="Arial MT"/>
                <a:cs typeface="Arial MT"/>
              </a:rPr>
              <a:t>or</a:t>
            </a:r>
            <a:r>
              <a:rPr sz="2400" spc="-180" dirty="0">
                <a:solidFill>
                  <a:srgbClr val="231F20"/>
                </a:solidFill>
                <a:latin typeface="Arial MT"/>
                <a:cs typeface="Arial MT"/>
              </a:rPr>
              <a:t>y</a:t>
            </a:r>
            <a:r>
              <a:rPr sz="2400" dirty="0">
                <a:solidFill>
                  <a:srgbClr val="231F20"/>
                </a:solidFill>
                <a:latin typeface="Arial MT"/>
                <a:cs typeface="Arial MT"/>
              </a:rPr>
              <a:t>.</a:t>
            </a:r>
            <a:endParaRPr sz="2400">
              <a:latin typeface="Arial MT"/>
              <a:cs typeface="Arial MT"/>
            </a:endParaRP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A5A43FB-12FE-6490-93E9-D0E1BD979F22}"/>
                  </a:ext>
                </a:extLst>
              </p14:cNvPr>
              <p14:cNvContentPartPr/>
              <p14:nvPr/>
            </p14:nvContentPartPr>
            <p14:xfrm>
              <a:off x="478080" y="1677240"/>
              <a:ext cx="11285640" cy="4914000"/>
            </p14:xfrm>
          </p:contentPart>
        </mc:Choice>
        <mc:Fallback xmlns="">
          <p:pic>
            <p:nvPicPr>
              <p:cNvPr id="5" name="Ink 4">
                <a:extLst>
                  <a:ext uri="{FF2B5EF4-FFF2-40B4-BE49-F238E27FC236}">
                    <a16:creationId xmlns:a16="http://schemas.microsoft.com/office/drawing/2014/main" id="{7A5A43FB-12FE-6490-93E9-D0E1BD979F22}"/>
                  </a:ext>
                </a:extLst>
              </p:cNvPr>
              <p:cNvPicPr/>
              <p:nvPr/>
            </p:nvPicPr>
            <p:blipFill>
              <a:blip r:embed="rId5"/>
              <a:stretch>
                <a:fillRect/>
              </a:stretch>
            </p:blipFill>
            <p:spPr>
              <a:xfrm>
                <a:off x="468720" y="1667880"/>
                <a:ext cx="11304360" cy="493272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8254" y="594082"/>
            <a:ext cx="2492218" cy="334263"/>
          </a:xfrm>
          <a:prstGeom prst="rect">
            <a:avLst/>
          </a:prstGeom>
        </p:spPr>
      </p:pic>
      <p:pic>
        <p:nvPicPr>
          <p:cNvPr id="3" name="object 3"/>
          <p:cNvPicPr/>
          <p:nvPr/>
        </p:nvPicPr>
        <p:blipFill>
          <a:blip r:embed="rId3" cstate="print"/>
          <a:stretch>
            <a:fillRect/>
          </a:stretch>
        </p:blipFill>
        <p:spPr>
          <a:xfrm>
            <a:off x="1061182" y="1127219"/>
            <a:ext cx="2881199" cy="184354"/>
          </a:xfrm>
          <a:prstGeom prst="rect">
            <a:avLst/>
          </a:prstGeom>
        </p:spPr>
      </p:pic>
      <p:pic>
        <p:nvPicPr>
          <p:cNvPr id="4" name="object 4"/>
          <p:cNvPicPr/>
          <p:nvPr/>
        </p:nvPicPr>
        <p:blipFill>
          <a:blip r:embed="rId4" cstate="print"/>
          <a:stretch>
            <a:fillRect/>
          </a:stretch>
        </p:blipFill>
        <p:spPr>
          <a:xfrm>
            <a:off x="518954" y="2030042"/>
            <a:ext cx="7635174" cy="4471341"/>
          </a:xfrm>
          <a:prstGeom prst="rect">
            <a:avLst/>
          </a:prstGeom>
        </p:spPr>
      </p:pic>
      <p:grpSp>
        <p:nvGrpSpPr>
          <p:cNvPr id="5" name="object 5"/>
          <p:cNvGrpSpPr/>
          <p:nvPr/>
        </p:nvGrpSpPr>
        <p:grpSpPr>
          <a:xfrm>
            <a:off x="5068823" y="499872"/>
            <a:ext cx="6430010" cy="1245235"/>
            <a:chOff x="5068823" y="499872"/>
            <a:chExt cx="6430010" cy="1245235"/>
          </a:xfrm>
        </p:grpSpPr>
        <p:pic>
          <p:nvPicPr>
            <p:cNvPr id="6" name="object 6"/>
            <p:cNvPicPr/>
            <p:nvPr/>
          </p:nvPicPr>
          <p:blipFill>
            <a:blip r:embed="rId5" cstate="print"/>
            <a:stretch>
              <a:fillRect/>
            </a:stretch>
          </p:blipFill>
          <p:spPr>
            <a:xfrm>
              <a:off x="5090357" y="512166"/>
              <a:ext cx="6358961" cy="1155794"/>
            </a:xfrm>
            <a:prstGeom prst="rect">
              <a:avLst/>
            </a:prstGeom>
          </p:spPr>
        </p:pic>
        <p:sp>
          <p:nvSpPr>
            <p:cNvPr id="7" name="object 7"/>
            <p:cNvSpPr/>
            <p:nvPr/>
          </p:nvSpPr>
          <p:spPr>
            <a:xfrm>
              <a:off x="5070347" y="501396"/>
              <a:ext cx="6426835" cy="1242060"/>
            </a:xfrm>
            <a:custGeom>
              <a:avLst/>
              <a:gdLst/>
              <a:ahLst/>
              <a:cxnLst/>
              <a:rect l="l" t="t" r="r" b="b"/>
              <a:pathLst>
                <a:path w="6426834" h="1242060">
                  <a:moveTo>
                    <a:pt x="0" y="1242060"/>
                  </a:moveTo>
                  <a:lnTo>
                    <a:pt x="6426708" y="1242060"/>
                  </a:lnTo>
                  <a:lnTo>
                    <a:pt x="6426708" y="0"/>
                  </a:lnTo>
                  <a:lnTo>
                    <a:pt x="0" y="0"/>
                  </a:lnTo>
                  <a:lnTo>
                    <a:pt x="0" y="1242060"/>
                  </a:lnTo>
                  <a:close/>
                </a:path>
              </a:pathLst>
            </a:custGeom>
            <a:ln w="3175">
              <a:solidFill>
                <a:srgbClr val="000000"/>
              </a:solidFill>
            </a:ln>
          </p:spPr>
          <p:txBody>
            <a:bodyPr wrap="square" lIns="0" tIns="0" rIns="0" bIns="0" rtlCol="0"/>
            <a:lstStyle/>
            <a:p>
              <a:endParaRPr/>
            </a:p>
          </p:txBody>
        </p:sp>
      </p:grpSp>
      <p:pic>
        <p:nvPicPr>
          <p:cNvPr id="8" name="object 8"/>
          <p:cNvPicPr/>
          <p:nvPr/>
        </p:nvPicPr>
        <p:blipFill>
          <a:blip r:embed="rId6" cstate="print"/>
          <a:stretch>
            <a:fillRect/>
          </a:stretch>
        </p:blipFill>
        <p:spPr>
          <a:xfrm>
            <a:off x="10247172" y="2564179"/>
            <a:ext cx="1196441" cy="3718867"/>
          </a:xfrm>
          <a:prstGeom prst="rect">
            <a:avLst/>
          </a:prstGeom>
        </p:spPr>
      </p:pic>
      <p:pic>
        <p:nvPicPr>
          <p:cNvPr id="9" name="object 9"/>
          <p:cNvPicPr/>
          <p:nvPr/>
        </p:nvPicPr>
        <p:blipFill>
          <a:blip r:embed="rId7" cstate="print"/>
          <a:stretch>
            <a:fillRect/>
          </a:stretch>
        </p:blipFill>
        <p:spPr>
          <a:xfrm>
            <a:off x="8684679" y="3273018"/>
            <a:ext cx="704737" cy="1926884"/>
          </a:xfrm>
          <a:prstGeom prst="rect">
            <a:avLst/>
          </a:prstGeom>
        </p:spPr>
      </p:pic>
      <p:pic>
        <p:nvPicPr>
          <p:cNvPr id="10" name="object 10"/>
          <p:cNvPicPr/>
          <p:nvPr/>
        </p:nvPicPr>
        <p:blipFill>
          <a:blip r:embed="rId8" cstate="print"/>
          <a:stretch>
            <a:fillRect/>
          </a:stretch>
        </p:blipFill>
        <p:spPr>
          <a:xfrm>
            <a:off x="9662159" y="3649979"/>
            <a:ext cx="746759" cy="1159764"/>
          </a:xfrm>
          <a:prstGeom prst="rect">
            <a:avLst/>
          </a:prstGeom>
        </p:spPr>
      </p:pic>
      <p:pic>
        <p:nvPicPr>
          <p:cNvPr id="11" name="object 11"/>
          <p:cNvPicPr/>
          <p:nvPr/>
        </p:nvPicPr>
        <p:blipFill>
          <a:blip r:embed="rId9" cstate="print"/>
          <a:stretch>
            <a:fillRect/>
          </a:stretch>
        </p:blipFill>
        <p:spPr>
          <a:xfrm>
            <a:off x="7958328" y="6409944"/>
            <a:ext cx="3986783" cy="181356"/>
          </a:xfrm>
          <a:prstGeom prst="rect">
            <a:avLst/>
          </a:prstGeom>
        </p:spPr>
      </p:pic>
      <p:pic>
        <p:nvPicPr>
          <p:cNvPr id="12" name="object 12"/>
          <p:cNvPicPr/>
          <p:nvPr/>
        </p:nvPicPr>
        <p:blipFill>
          <a:blip r:embed="rId10" cstate="print"/>
          <a:stretch>
            <a:fillRect/>
          </a:stretch>
        </p:blipFill>
        <p:spPr>
          <a:xfrm>
            <a:off x="5426964" y="1004316"/>
            <a:ext cx="621791" cy="550163"/>
          </a:xfrm>
          <a:prstGeom prst="rect">
            <a:avLst/>
          </a:prstGeom>
        </p:spPr>
      </p:pic>
      <p:pic>
        <p:nvPicPr>
          <p:cNvPr id="13" name="object 13"/>
          <p:cNvPicPr/>
          <p:nvPr/>
        </p:nvPicPr>
        <p:blipFill>
          <a:blip r:embed="rId11" cstate="print"/>
          <a:stretch>
            <a:fillRect/>
          </a:stretch>
        </p:blipFill>
        <p:spPr>
          <a:xfrm>
            <a:off x="10498835" y="1088136"/>
            <a:ext cx="473964" cy="495300"/>
          </a:xfrm>
          <a:prstGeom prst="rect">
            <a:avLst/>
          </a:prstGeom>
        </p:spPr>
      </p:pic>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D21988FC-C908-88CD-DEBE-BC7E6626E535}"/>
                  </a:ext>
                </a:extLst>
              </p14:cNvPr>
              <p14:cNvContentPartPr/>
              <p14:nvPr/>
            </p14:nvContentPartPr>
            <p14:xfrm>
              <a:off x="360000" y="515160"/>
              <a:ext cx="10961640" cy="5693040"/>
            </p14:xfrm>
          </p:contentPart>
        </mc:Choice>
        <mc:Fallback xmlns="">
          <p:pic>
            <p:nvPicPr>
              <p:cNvPr id="14" name="Ink 13">
                <a:extLst>
                  <a:ext uri="{FF2B5EF4-FFF2-40B4-BE49-F238E27FC236}">
                    <a16:creationId xmlns:a16="http://schemas.microsoft.com/office/drawing/2014/main" id="{D21988FC-C908-88CD-DEBE-BC7E6626E535}"/>
                  </a:ext>
                </a:extLst>
              </p:cNvPr>
              <p:cNvPicPr/>
              <p:nvPr/>
            </p:nvPicPr>
            <p:blipFill>
              <a:blip r:embed="rId13"/>
              <a:stretch>
                <a:fillRect/>
              </a:stretch>
            </p:blipFill>
            <p:spPr>
              <a:xfrm>
                <a:off x="350640" y="505800"/>
                <a:ext cx="10980360" cy="571176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52272" y="158668"/>
            <a:ext cx="10828655" cy="6576059"/>
            <a:chOff x="652272" y="158668"/>
            <a:chExt cx="10828655" cy="6576059"/>
          </a:xfrm>
        </p:grpSpPr>
        <p:pic>
          <p:nvPicPr>
            <p:cNvPr id="3" name="object 3"/>
            <p:cNvPicPr/>
            <p:nvPr/>
          </p:nvPicPr>
          <p:blipFill>
            <a:blip r:embed="rId2" cstate="print"/>
            <a:stretch>
              <a:fillRect/>
            </a:stretch>
          </p:blipFill>
          <p:spPr>
            <a:xfrm>
              <a:off x="1325636" y="158668"/>
              <a:ext cx="10154691" cy="6575920"/>
            </a:xfrm>
            <a:prstGeom prst="rect">
              <a:avLst/>
            </a:prstGeom>
          </p:spPr>
        </p:pic>
        <p:pic>
          <p:nvPicPr>
            <p:cNvPr id="4" name="object 4"/>
            <p:cNvPicPr/>
            <p:nvPr/>
          </p:nvPicPr>
          <p:blipFill>
            <a:blip r:embed="rId3" cstate="print"/>
            <a:stretch>
              <a:fillRect/>
            </a:stretch>
          </p:blipFill>
          <p:spPr>
            <a:xfrm>
              <a:off x="652272" y="502919"/>
              <a:ext cx="2659379" cy="501396"/>
            </a:xfrm>
            <a:prstGeom prst="rect">
              <a:avLst/>
            </a:prstGeom>
          </p:spPr>
        </p:pic>
        <p:pic>
          <p:nvPicPr>
            <p:cNvPr id="5" name="object 5"/>
            <p:cNvPicPr/>
            <p:nvPr/>
          </p:nvPicPr>
          <p:blipFill>
            <a:blip r:embed="rId4" cstate="print"/>
            <a:stretch>
              <a:fillRect/>
            </a:stretch>
          </p:blipFill>
          <p:spPr>
            <a:xfrm>
              <a:off x="975360" y="1004316"/>
              <a:ext cx="3003804" cy="381000"/>
            </a:xfrm>
            <a:prstGeom prst="rect">
              <a:avLst/>
            </a:prstGeom>
          </p:spPr>
        </p:pic>
      </p:gr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4326803-47A7-EA95-7D61-2AF69E286E0C}"/>
                  </a:ext>
                </a:extLst>
              </p14:cNvPr>
              <p14:cNvContentPartPr/>
              <p14:nvPr/>
            </p14:nvContentPartPr>
            <p14:xfrm>
              <a:off x="1308600" y="716760"/>
              <a:ext cx="7265520" cy="5162040"/>
            </p14:xfrm>
          </p:contentPart>
        </mc:Choice>
        <mc:Fallback xmlns="">
          <p:pic>
            <p:nvPicPr>
              <p:cNvPr id="6" name="Ink 5">
                <a:extLst>
                  <a:ext uri="{FF2B5EF4-FFF2-40B4-BE49-F238E27FC236}">
                    <a16:creationId xmlns:a16="http://schemas.microsoft.com/office/drawing/2014/main" id="{A4326803-47A7-EA95-7D61-2AF69E286E0C}"/>
                  </a:ext>
                </a:extLst>
              </p:cNvPr>
              <p:cNvPicPr/>
              <p:nvPr/>
            </p:nvPicPr>
            <p:blipFill>
              <a:blip r:embed="rId6"/>
              <a:stretch>
                <a:fillRect/>
              </a:stretch>
            </p:blipFill>
            <p:spPr>
              <a:xfrm>
                <a:off x="1299240" y="707400"/>
                <a:ext cx="7284240" cy="518076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7485" y="326593"/>
            <a:ext cx="6718300" cy="757555"/>
          </a:xfrm>
          <a:prstGeom prst="rect">
            <a:avLst/>
          </a:prstGeom>
        </p:spPr>
        <p:txBody>
          <a:bodyPr vert="horz" wrap="square" lIns="0" tIns="12700" rIns="0" bIns="0" rtlCol="0">
            <a:spAutoFit/>
          </a:bodyPr>
          <a:lstStyle/>
          <a:p>
            <a:pPr marL="12700">
              <a:lnSpc>
                <a:spcPct val="100000"/>
              </a:lnSpc>
              <a:spcBef>
                <a:spcPts val="100"/>
              </a:spcBef>
            </a:pPr>
            <a:r>
              <a:rPr sz="4800" b="0" spc="-40" dirty="0">
                <a:solidFill>
                  <a:srgbClr val="000000"/>
                </a:solidFill>
                <a:latin typeface="Calibri Light"/>
                <a:cs typeface="Calibri Light"/>
              </a:rPr>
              <a:t>Page</a:t>
            </a:r>
            <a:r>
              <a:rPr sz="4800" b="0" spc="-20" dirty="0">
                <a:solidFill>
                  <a:srgbClr val="000000"/>
                </a:solidFill>
                <a:latin typeface="Calibri Light"/>
                <a:cs typeface="Calibri Light"/>
              </a:rPr>
              <a:t> </a:t>
            </a:r>
            <a:r>
              <a:rPr sz="4800" b="0" spc="-30" dirty="0">
                <a:solidFill>
                  <a:srgbClr val="000000"/>
                </a:solidFill>
                <a:latin typeface="Calibri Light"/>
                <a:cs typeface="Calibri Light"/>
              </a:rPr>
              <a:t>size</a:t>
            </a:r>
            <a:r>
              <a:rPr sz="4800" b="0" spc="5" dirty="0">
                <a:solidFill>
                  <a:srgbClr val="000000"/>
                </a:solidFill>
                <a:latin typeface="Calibri Light"/>
                <a:cs typeface="Calibri Light"/>
              </a:rPr>
              <a:t> </a:t>
            </a:r>
            <a:r>
              <a:rPr sz="4800" b="0" dirty="0">
                <a:solidFill>
                  <a:srgbClr val="000000"/>
                </a:solidFill>
                <a:latin typeface="Calibri Light"/>
                <a:cs typeface="Calibri Light"/>
              </a:rPr>
              <a:t>in</a:t>
            </a:r>
            <a:r>
              <a:rPr sz="4800" b="0" spc="-10" dirty="0">
                <a:solidFill>
                  <a:srgbClr val="000000"/>
                </a:solidFill>
                <a:latin typeface="Calibri Light"/>
                <a:cs typeface="Calibri Light"/>
              </a:rPr>
              <a:t> </a:t>
            </a:r>
            <a:r>
              <a:rPr sz="4800" b="0" spc="-5" dirty="0">
                <a:solidFill>
                  <a:srgbClr val="000000"/>
                </a:solidFill>
                <a:latin typeface="Calibri Light"/>
                <a:cs typeface="Calibri Light"/>
              </a:rPr>
              <a:t>bits,</a:t>
            </a:r>
            <a:r>
              <a:rPr sz="4800" b="0" spc="5" dirty="0">
                <a:solidFill>
                  <a:srgbClr val="000000"/>
                </a:solidFill>
                <a:latin typeface="Calibri Light"/>
                <a:cs typeface="Calibri Light"/>
              </a:rPr>
              <a:t> </a:t>
            </a:r>
            <a:r>
              <a:rPr sz="4800" b="0" spc="-20" dirty="0">
                <a:solidFill>
                  <a:srgbClr val="000000"/>
                </a:solidFill>
                <a:latin typeface="Calibri Light"/>
                <a:cs typeface="Calibri Light"/>
              </a:rPr>
              <a:t>Frame</a:t>
            </a:r>
            <a:r>
              <a:rPr sz="4800" b="0" spc="-10" dirty="0">
                <a:solidFill>
                  <a:srgbClr val="000000"/>
                </a:solidFill>
                <a:latin typeface="Calibri Light"/>
                <a:cs typeface="Calibri Light"/>
              </a:rPr>
              <a:t> </a:t>
            </a:r>
            <a:r>
              <a:rPr sz="4800" b="0" spc="-30" dirty="0">
                <a:solidFill>
                  <a:srgbClr val="000000"/>
                </a:solidFill>
                <a:latin typeface="Calibri Light"/>
                <a:cs typeface="Calibri Light"/>
              </a:rPr>
              <a:t>size</a:t>
            </a:r>
            <a:endParaRPr sz="4800">
              <a:latin typeface="Calibri Light"/>
              <a:cs typeface="Calibri Light"/>
            </a:endParaRPr>
          </a:p>
        </p:txBody>
      </p:sp>
      <p:grpSp>
        <p:nvGrpSpPr>
          <p:cNvPr id="3" name="object 3"/>
          <p:cNvGrpSpPr/>
          <p:nvPr/>
        </p:nvGrpSpPr>
        <p:grpSpPr>
          <a:xfrm>
            <a:off x="696787" y="1197863"/>
            <a:ext cx="10817225" cy="4124325"/>
            <a:chOff x="696787" y="1197863"/>
            <a:chExt cx="10817225" cy="4124325"/>
          </a:xfrm>
        </p:grpSpPr>
        <p:pic>
          <p:nvPicPr>
            <p:cNvPr id="4" name="object 4"/>
            <p:cNvPicPr/>
            <p:nvPr/>
          </p:nvPicPr>
          <p:blipFill>
            <a:blip r:embed="rId2" cstate="print"/>
            <a:stretch>
              <a:fillRect/>
            </a:stretch>
          </p:blipFill>
          <p:spPr>
            <a:xfrm>
              <a:off x="696787" y="1197863"/>
              <a:ext cx="10736185" cy="2862956"/>
            </a:xfrm>
            <a:prstGeom prst="rect">
              <a:avLst/>
            </a:prstGeom>
          </p:spPr>
        </p:pic>
        <p:pic>
          <p:nvPicPr>
            <p:cNvPr id="5" name="object 5"/>
            <p:cNvPicPr/>
            <p:nvPr/>
          </p:nvPicPr>
          <p:blipFill>
            <a:blip r:embed="rId3" cstate="print"/>
            <a:stretch>
              <a:fillRect/>
            </a:stretch>
          </p:blipFill>
          <p:spPr>
            <a:xfrm>
              <a:off x="4817364" y="3909059"/>
              <a:ext cx="6693408" cy="1409699"/>
            </a:xfrm>
            <a:prstGeom prst="rect">
              <a:avLst/>
            </a:prstGeom>
          </p:spPr>
        </p:pic>
        <p:sp>
          <p:nvSpPr>
            <p:cNvPr id="6" name="object 6"/>
            <p:cNvSpPr/>
            <p:nvPr/>
          </p:nvSpPr>
          <p:spPr>
            <a:xfrm>
              <a:off x="4815840" y="3907536"/>
              <a:ext cx="6696709" cy="1412875"/>
            </a:xfrm>
            <a:custGeom>
              <a:avLst/>
              <a:gdLst/>
              <a:ahLst/>
              <a:cxnLst/>
              <a:rect l="l" t="t" r="r" b="b"/>
              <a:pathLst>
                <a:path w="6696709" h="1412875">
                  <a:moveTo>
                    <a:pt x="0" y="1412748"/>
                  </a:moveTo>
                  <a:lnTo>
                    <a:pt x="6696456" y="1412748"/>
                  </a:lnTo>
                  <a:lnTo>
                    <a:pt x="6696456" y="0"/>
                  </a:lnTo>
                  <a:lnTo>
                    <a:pt x="0" y="0"/>
                  </a:lnTo>
                  <a:lnTo>
                    <a:pt x="0" y="1412748"/>
                  </a:lnTo>
                  <a:close/>
                </a:path>
              </a:pathLst>
            </a:custGeom>
            <a:ln w="3175">
              <a:solidFill>
                <a:srgbClr val="000000"/>
              </a:solidFill>
            </a:ln>
          </p:spPr>
          <p:txBody>
            <a:bodyPr wrap="square" lIns="0" tIns="0" rIns="0" bIns="0" rtlCol="0"/>
            <a:lstStyle/>
            <a:p>
              <a:endParaRPr/>
            </a:p>
          </p:txBody>
        </p:sp>
      </p:grpSp>
      <p:pic>
        <p:nvPicPr>
          <p:cNvPr id="7" name="object 7"/>
          <p:cNvPicPr/>
          <p:nvPr/>
        </p:nvPicPr>
        <p:blipFill>
          <a:blip r:embed="rId4" cstate="print"/>
          <a:stretch>
            <a:fillRect/>
          </a:stretch>
        </p:blipFill>
        <p:spPr>
          <a:xfrm>
            <a:off x="728566" y="5578358"/>
            <a:ext cx="10872027" cy="69338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444458" y="2012064"/>
            <a:ext cx="1037521" cy="3020553"/>
          </a:xfrm>
          <a:prstGeom prst="rect">
            <a:avLst/>
          </a:prstGeom>
        </p:spPr>
      </p:pic>
      <p:pic>
        <p:nvPicPr>
          <p:cNvPr id="3" name="object 3"/>
          <p:cNvPicPr/>
          <p:nvPr/>
        </p:nvPicPr>
        <p:blipFill>
          <a:blip r:embed="rId3" cstate="print"/>
          <a:stretch>
            <a:fillRect/>
          </a:stretch>
        </p:blipFill>
        <p:spPr>
          <a:xfrm>
            <a:off x="9586721" y="2964605"/>
            <a:ext cx="714375" cy="1172664"/>
          </a:xfrm>
          <a:prstGeom prst="rect">
            <a:avLst/>
          </a:prstGeom>
        </p:spPr>
      </p:pic>
      <p:pic>
        <p:nvPicPr>
          <p:cNvPr id="4" name="object 4"/>
          <p:cNvPicPr/>
          <p:nvPr/>
        </p:nvPicPr>
        <p:blipFill>
          <a:blip r:embed="rId4" cstate="print"/>
          <a:stretch>
            <a:fillRect/>
          </a:stretch>
        </p:blipFill>
        <p:spPr>
          <a:xfrm>
            <a:off x="10377340" y="645794"/>
            <a:ext cx="1153597" cy="5772150"/>
          </a:xfrm>
          <a:prstGeom prst="rect">
            <a:avLst/>
          </a:prstGeom>
        </p:spPr>
      </p:pic>
      <p:pic>
        <p:nvPicPr>
          <p:cNvPr id="5" name="object 5"/>
          <p:cNvPicPr/>
          <p:nvPr/>
        </p:nvPicPr>
        <p:blipFill>
          <a:blip r:embed="rId5" cstate="print"/>
          <a:stretch>
            <a:fillRect/>
          </a:stretch>
        </p:blipFill>
        <p:spPr>
          <a:xfrm>
            <a:off x="6528443" y="336472"/>
            <a:ext cx="5221202" cy="162206"/>
          </a:xfrm>
          <a:prstGeom prst="rect">
            <a:avLst/>
          </a:prstGeom>
        </p:spPr>
      </p:pic>
      <p:sp>
        <p:nvSpPr>
          <p:cNvPr id="6" name="object 6"/>
          <p:cNvSpPr txBox="1">
            <a:spLocks noGrp="1"/>
          </p:cNvSpPr>
          <p:nvPr>
            <p:ph type="title"/>
          </p:nvPr>
        </p:nvSpPr>
        <p:spPr>
          <a:xfrm>
            <a:off x="654202" y="550875"/>
            <a:ext cx="6440170" cy="1149350"/>
          </a:xfrm>
          <a:prstGeom prst="rect">
            <a:avLst/>
          </a:prstGeom>
        </p:spPr>
        <p:txBody>
          <a:bodyPr vert="horz" wrap="square" lIns="0" tIns="15240" rIns="0" bIns="0" rtlCol="0">
            <a:spAutoFit/>
          </a:bodyPr>
          <a:lstStyle/>
          <a:p>
            <a:pPr marL="12700" marR="5080">
              <a:lnSpc>
                <a:spcPct val="99400"/>
              </a:lnSpc>
              <a:spcBef>
                <a:spcPts val="120"/>
              </a:spcBef>
            </a:pPr>
            <a:r>
              <a:rPr spc="-5" dirty="0">
                <a:latin typeface="Arial"/>
                <a:cs typeface="Arial"/>
              </a:rPr>
              <a:t>Example</a:t>
            </a:r>
            <a:r>
              <a:rPr sz="1800" b="0" spc="-5" dirty="0">
                <a:solidFill>
                  <a:srgbClr val="231F20"/>
                </a:solidFill>
                <a:latin typeface="Arial MT"/>
                <a:cs typeface="Arial MT"/>
              </a:rPr>
              <a:t>.</a:t>
            </a:r>
            <a:r>
              <a:rPr sz="1800" b="0" spc="-10" dirty="0">
                <a:solidFill>
                  <a:srgbClr val="231F20"/>
                </a:solidFill>
                <a:latin typeface="Arial MT"/>
                <a:cs typeface="Arial MT"/>
              </a:rPr>
              <a:t> Logical</a:t>
            </a:r>
            <a:r>
              <a:rPr sz="1800" b="0" spc="5" dirty="0">
                <a:solidFill>
                  <a:srgbClr val="231F20"/>
                </a:solidFill>
                <a:latin typeface="Arial MT"/>
                <a:cs typeface="Arial MT"/>
              </a:rPr>
              <a:t> </a:t>
            </a:r>
            <a:r>
              <a:rPr sz="1800" b="0" spc="-5" dirty="0">
                <a:solidFill>
                  <a:srgbClr val="231F20"/>
                </a:solidFill>
                <a:latin typeface="Arial MT"/>
                <a:cs typeface="Arial MT"/>
              </a:rPr>
              <a:t>address,</a:t>
            </a:r>
            <a:r>
              <a:rPr sz="1800" b="0" spc="15" dirty="0">
                <a:solidFill>
                  <a:srgbClr val="231F20"/>
                </a:solidFill>
                <a:latin typeface="Arial MT"/>
                <a:cs typeface="Arial MT"/>
              </a:rPr>
              <a:t> </a:t>
            </a:r>
            <a:r>
              <a:rPr sz="1800" b="0" i="1" dirty="0">
                <a:solidFill>
                  <a:srgbClr val="231F20"/>
                </a:solidFill>
                <a:latin typeface="Arial"/>
                <a:cs typeface="Arial"/>
              </a:rPr>
              <a:t>n</a:t>
            </a:r>
            <a:r>
              <a:rPr sz="1800" b="0" i="1" spc="-5" dirty="0">
                <a:solidFill>
                  <a:srgbClr val="231F20"/>
                </a:solidFill>
                <a:latin typeface="Arial"/>
                <a:cs typeface="Arial"/>
              </a:rPr>
              <a:t> </a:t>
            </a:r>
            <a:r>
              <a:rPr sz="1800" b="0" dirty="0">
                <a:solidFill>
                  <a:srgbClr val="231F20"/>
                </a:solidFill>
                <a:latin typeface="Arial MT"/>
                <a:cs typeface="Arial MT"/>
              </a:rPr>
              <a:t>=</a:t>
            </a:r>
            <a:r>
              <a:rPr sz="1800" b="0" spc="-5" dirty="0">
                <a:solidFill>
                  <a:srgbClr val="231F20"/>
                </a:solidFill>
                <a:latin typeface="Arial MT"/>
                <a:cs typeface="Arial MT"/>
              </a:rPr>
              <a:t> </a:t>
            </a:r>
            <a:r>
              <a:rPr sz="1800" b="0" dirty="0">
                <a:solidFill>
                  <a:srgbClr val="231F20"/>
                </a:solidFill>
                <a:latin typeface="Arial MT"/>
                <a:cs typeface="Arial MT"/>
              </a:rPr>
              <a:t>2</a:t>
            </a:r>
            <a:r>
              <a:rPr sz="1800" b="0" spc="-5" dirty="0">
                <a:solidFill>
                  <a:srgbClr val="231F20"/>
                </a:solidFill>
                <a:latin typeface="Arial MT"/>
                <a:cs typeface="Arial MT"/>
              </a:rPr>
              <a:t> and</a:t>
            </a:r>
            <a:r>
              <a:rPr sz="1800" b="0" spc="5" dirty="0">
                <a:solidFill>
                  <a:srgbClr val="231F20"/>
                </a:solidFill>
                <a:latin typeface="Arial MT"/>
                <a:cs typeface="Arial MT"/>
              </a:rPr>
              <a:t> </a:t>
            </a:r>
            <a:r>
              <a:rPr sz="1800" b="0" i="1" dirty="0">
                <a:solidFill>
                  <a:srgbClr val="231F20"/>
                </a:solidFill>
                <a:latin typeface="Arial"/>
                <a:cs typeface="Arial"/>
              </a:rPr>
              <a:t>m </a:t>
            </a:r>
            <a:r>
              <a:rPr sz="1800" b="0" dirty="0">
                <a:solidFill>
                  <a:srgbClr val="231F20"/>
                </a:solidFill>
                <a:latin typeface="Arial MT"/>
                <a:cs typeface="Arial MT"/>
              </a:rPr>
              <a:t>=</a:t>
            </a:r>
            <a:r>
              <a:rPr sz="1800" b="0" spc="-5" dirty="0">
                <a:solidFill>
                  <a:srgbClr val="231F20"/>
                </a:solidFill>
                <a:latin typeface="Arial MT"/>
                <a:cs typeface="Arial MT"/>
              </a:rPr>
              <a:t> 4.</a:t>
            </a:r>
            <a:r>
              <a:rPr sz="1800" b="0" spc="-10" dirty="0">
                <a:solidFill>
                  <a:srgbClr val="231F20"/>
                </a:solidFill>
                <a:latin typeface="Arial MT"/>
                <a:cs typeface="Arial MT"/>
              </a:rPr>
              <a:t> </a:t>
            </a:r>
            <a:r>
              <a:rPr sz="1800" b="0" spc="-5" dirty="0">
                <a:solidFill>
                  <a:srgbClr val="231F20"/>
                </a:solidFill>
                <a:latin typeface="Arial MT"/>
                <a:cs typeface="Arial MT"/>
              </a:rPr>
              <a:t>Page</a:t>
            </a:r>
            <a:r>
              <a:rPr sz="1800" b="0" spc="5" dirty="0">
                <a:solidFill>
                  <a:srgbClr val="231F20"/>
                </a:solidFill>
                <a:latin typeface="Arial MT"/>
                <a:cs typeface="Arial MT"/>
              </a:rPr>
              <a:t> </a:t>
            </a:r>
            <a:r>
              <a:rPr sz="1800" b="0" spc="-5" dirty="0">
                <a:solidFill>
                  <a:srgbClr val="231F20"/>
                </a:solidFill>
                <a:latin typeface="Arial MT"/>
                <a:cs typeface="Arial MT"/>
              </a:rPr>
              <a:t>size </a:t>
            </a:r>
            <a:r>
              <a:rPr sz="1800" b="0" dirty="0">
                <a:solidFill>
                  <a:srgbClr val="231F20"/>
                </a:solidFill>
                <a:latin typeface="Arial MT"/>
                <a:cs typeface="Arial MT"/>
              </a:rPr>
              <a:t>=</a:t>
            </a:r>
            <a:r>
              <a:rPr sz="1800" b="0" spc="5" dirty="0">
                <a:solidFill>
                  <a:srgbClr val="231F20"/>
                </a:solidFill>
                <a:latin typeface="Arial MT"/>
                <a:cs typeface="Arial MT"/>
              </a:rPr>
              <a:t> </a:t>
            </a:r>
            <a:r>
              <a:rPr sz="1800" b="0" dirty="0">
                <a:solidFill>
                  <a:srgbClr val="231F20"/>
                </a:solidFill>
                <a:latin typeface="Arial MT"/>
                <a:cs typeface="Arial MT"/>
              </a:rPr>
              <a:t>4 </a:t>
            </a:r>
            <a:r>
              <a:rPr sz="1800" b="0" spc="5" dirty="0">
                <a:solidFill>
                  <a:srgbClr val="231F20"/>
                </a:solidFill>
                <a:latin typeface="Arial MT"/>
                <a:cs typeface="Arial MT"/>
              </a:rPr>
              <a:t> </a:t>
            </a:r>
            <a:r>
              <a:rPr sz="1800" b="0" spc="-10" dirty="0">
                <a:solidFill>
                  <a:srgbClr val="231F20"/>
                </a:solidFill>
                <a:latin typeface="Arial MT"/>
                <a:cs typeface="Arial MT"/>
              </a:rPr>
              <a:t>bytes</a:t>
            </a:r>
            <a:r>
              <a:rPr sz="1800" b="0" spc="20" dirty="0">
                <a:solidFill>
                  <a:srgbClr val="231F20"/>
                </a:solidFill>
                <a:latin typeface="Arial MT"/>
                <a:cs typeface="Arial MT"/>
              </a:rPr>
              <a:t> </a:t>
            </a:r>
            <a:r>
              <a:rPr sz="1800" b="0" spc="-5" dirty="0">
                <a:solidFill>
                  <a:srgbClr val="231F20"/>
                </a:solidFill>
                <a:latin typeface="Arial MT"/>
                <a:cs typeface="Arial MT"/>
              </a:rPr>
              <a:t>and</a:t>
            </a:r>
            <a:r>
              <a:rPr sz="1800" b="0" spc="5" dirty="0">
                <a:solidFill>
                  <a:srgbClr val="231F20"/>
                </a:solidFill>
                <a:latin typeface="Arial MT"/>
                <a:cs typeface="Arial MT"/>
              </a:rPr>
              <a:t> </a:t>
            </a:r>
            <a:r>
              <a:rPr sz="1800" b="0" dirty="0">
                <a:solidFill>
                  <a:srgbClr val="231F20"/>
                </a:solidFill>
                <a:latin typeface="Arial MT"/>
                <a:cs typeface="Arial MT"/>
              </a:rPr>
              <a:t>a</a:t>
            </a:r>
            <a:r>
              <a:rPr sz="1800" b="0" spc="-5" dirty="0">
                <a:solidFill>
                  <a:srgbClr val="231F20"/>
                </a:solidFill>
                <a:latin typeface="Arial MT"/>
                <a:cs typeface="Arial MT"/>
              </a:rPr>
              <a:t> </a:t>
            </a:r>
            <a:r>
              <a:rPr sz="1800" b="0" spc="-10" dirty="0">
                <a:solidFill>
                  <a:srgbClr val="231F20"/>
                </a:solidFill>
                <a:latin typeface="Arial MT"/>
                <a:cs typeface="Arial MT"/>
              </a:rPr>
              <a:t>physical</a:t>
            </a:r>
            <a:r>
              <a:rPr sz="1800" b="0" spc="30" dirty="0">
                <a:solidFill>
                  <a:srgbClr val="231F20"/>
                </a:solidFill>
                <a:latin typeface="Arial MT"/>
                <a:cs typeface="Arial MT"/>
              </a:rPr>
              <a:t> </a:t>
            </a:r>
            <a:r>
              <a:rPr sz="1800" b="0" spc="-5" dirty="0">
                <a:solidFill>
                  <a:srgbClr val="231F20"/>
                </a:solidFill>
                <a:latin typeface="Arial MT"/>
                <a:cs typeface="Arial MT"/>
              </a:rPr>
              <a:t>memory</a:t>
            </a:r>
            <a:r>
              <a:rPr sz="1800" b="0" dirty="0">
                <a:solidFill>
                  <a:srgbClr val="231F20"/>
                </a:solidFill>
                <a:latin typeface="Arial MT"/>
                <a:cs typeface="Arial MT"/>
              </a:rPr>
              <a:t> </a:t>
            </a:r>
            <a:r>
              <a:rPr sz="1800" b="0" spc="-5" dirty="0">
                <a:solidFill>
                  <a:srgbClr val="231F20"/>
                </a:solidFill>
                <a:latin typeface="Arial MT"/>
                <a:cs typeface="Arial MT"/>
              </a:rPr>
              <a:t>of 32</a:t>
            </a:r>
            <a:r>
              <a:rPr sz="1800" b="0" spc="-15" dirty="0">
                <a:solidFill>
                  <a:srgbClr val="231F20"/>
                </a:solidFill>
                <a:latin typeface="Arial MT"/>
                <a:cs typeface="Arial MT"/>
              </a:rPr>
              <a:t> </a:t>
            </a:r>
            <a:r>
              <a:rPr sz="1800" b="0" spc="-10" dirty="0">
                <a:solidFill>
                  <a:srgbClr val="231F20"/>
                </a:solidFill>
                <a:latin typeface="Arial MT"/>
                <a:cs typeface="Arial MT"/>
              </a:rPr>
              <a:t>bytes</a:t>
            </a:r>
            <a:r>
              <a:rPr sz="1800" b="0" spc="25" dirty="0">
                <a:solidFill>
                  <a:srgbClr val="231F20"/>
                </a:solidFill>
                <a:latin typeface="Arial MT"/>
                <a:cs typeface="Arial MT"/>
              </a:rPr>
              <a:t> </a:t>
            </a:r>
            <a:r>
              <a:rPr sz="1800" b="0" dirty="0">
                <a:solidFill>
                  <a:srgbClr val="231F20"/>
                </a:solidFill>
                <a:latin typeface="Arial MT"/>
                <a:cs typeface="Arial MT"/>
              </a:rPr>
              <a:t>(8</a:t>
            </a:r>
            <a:r>
              <a:rPr sz="1800" b="0" spc="5" dirty="0">
                <a:solidFill>
                  <a:srgbClr val="231F20"/>
                </a:solidFill>
                <a:latin typeface="Arial MT"/>
                <a:cs typeface="Arial MT"/>
              </a:rPr>
              <a:t> </a:t>
            </a:r>
            <a:r>
              <a:rPr sz="1800" b="0" spc="-5" dirty="0">
                <a:solidFill>
                  <a:srgbClr val="231F20"/>
                </a:solidFill>
                <a:latin typeface="Arial MT"/>
                <a:cs typeface="Arial MT"/>
              </a:rPr>
              <a:t>pages).</a:t>
            </a:r>
            <a:r>
              <a:rPr sz="1800" b="0" spc="10" dirty="0">
                <a:solidFill>
                  <a:srgbClr val="231F20"/>
                </a:solidFill>
                <a:latin typeface="Arial MT"/>
                <a:cs typeface="Arial MT"/>
              </a:rPr>
              <a:t> </a:t>
            </a:r>
            <a:r>
              <a:rPr sz="1800" b="0" spc="-5" dirty="0">
                <a:latin typeface="Arial MT"/>
                <a:cs typeface="Arial MT"/>
              </a:rPr>
              <a:t>Show</a:t>
            </a:r>
            <a:r>
              <a:rPr sz="1800" b="0" spc="5" dirty="0">
                <a:latin typeface="Arial MT"/>
                <a:cs typeface="Arial MT"/>
              </a:rPr>
              <a:t> </a:t>
            </a:r>
            <a:r>
              <a:rPr sz="1800" b="0" spc="-5" dirty="0">
                <a:latin typeface="Arial MT"/>
                <a:cs typeface="Arial MT"/>
              </a:rPr>
              <a:t>how </a:t>
            </a:r>
            <a:r>
              <a:rPr sz="1800" b="0" dirty="0">
                <a:latin typeface="Arial MT"/>
                <a:cs typeface="Arial MT"/>
              </a:rPr>
              <a:t> the</a:t>
            </a:r>
            <a:r>
              <a:rPr sz="1800" b="0" spc="-5" dirty="0">
                <a:latin typeface="Arial MT"/>
                <a:cs typeface="Arial MT"/>
              </a:rPr>
              <a:t> programmer’s</a:t>
            </a:r>
            <a:r>
              <a:rPr sz="1800" b="0" spc="30" dirty="0">
                <a:latin typeface="Arial MT"/>
                <a:cs typeface="Arial MT"/>
              </a:rPr>
              <a:t> </a:t>
            </a:r>
            <a:r>
              <a:rPr sz="1800" b="0" spc="-5" dirty="0">
                <a:latin typeface="Arial MT"/>
                <a:cs typeface="Arial MT"/>
              </a:rPr>
              <a:t>view of</a:t>
            </a:r>
            <a:r>
              <a:rPr sz="1800" b="0" dirty="0">
                <a:latin typeface="Arial MT"/>
                <a:cs typeface="Arial MT"/>
              </a:rPr>
              <a:t> </a:t>
            </a:r>
            <a:r>
              <a:rPr sz="1800" b="0" spc="-5" dirty="0">
                <a:latin typeface="Arial MT"/>
                <a:cs typeface="Arial MT"/>
              </a:rPr>
              <a:t>memory</a:t>
            </a:r>
            <a:r>
              <a:rPr sz="1800" b="0" dirty="0">
                <a:latin typeface="Arial MT"/>
                <a:cs typeface="Arial MT"/>
              </a:rPr>
              <a:t> can</a:t>
            </a:r>
            <a:r>
              <a:rPr sz="1800" b="0" spc="10" dirty="0">
                <a:latin typeface="Arial MT"/>
                <a:cs typeface="Arial MT"/>
              </a:rPr>
              <a:t> </a:t>
            </a:r>
            <a:r>
              <a:rPr sz="1800" b="0" spc="-5" dirty="0">
                <a:latin typeface="Arial MT"/>
                <a:cs typeface="Arial MT"/>
              </a:rPr>
              <a:t>be</a:t>
            </a:r>
            <a:r>
              <a:rPr sz="1800" b="0" dirty="0">
                <a:latin typeface="Arial MT"/>
                <a:cs typeface="Arial MT"/>
              </a:rPr>
              <a:t> </a:t>
            </a:r>
            <a:r>
              <a:rPr sz="1800" b="0" spc="-5" dirty="0">
                <a:latin typeface="Arial MT"/>
                <a:cs typeface="Arial MT"/>
              </a:rPr>
              <a:t>mapped</a:t>
            </a:r>
            <a:r>
              <a:rPr sz="1800" b="0" spc="10" dirty="0">
                <a:latin typeface="Arial MT"/>
                <a:cs typeface="Arial MT"/>
              </a:rPr>
              <a:t> </a:t>
            </a:r>
            <a:r>
              <a:rPr sz="1800" b="0" spc="-5" dirty="0">
                <a:latin typeface="Arial MT"/>
                <a:cs typeface="Arial MT"/>
              </a:rPr>
              <a:t>into</a:t>
            </a:r>
            <a:r>
              <a:rPr sz="1800" b="0" spc="15" dirty="0">
                <a:latin typeface="Arial MT"/>
                <a:cs typeface="Arial MT"/>
              </a:rPr>
              <a:t> </a:t>
            </a:r>
            <a:r>
              <a:rPr sz="1800" b="0" spc="-10" dirty="0">
                <a:latin typeface="Arial MT"/>
                <a:cs typeface="Arial MT"/>
              </a:rPr>
              <a:t>physical </a:t>
            </a:r>
            <a:r>
              <a:rPr sz="1800" b="0" spc="-484" dirty="0">
                <a:latin typeface="Arial MT"/>
                <a:cs typeface="Arial MT"/>
              </a:rPr>
              <a:t> </a:t>
            </a:r>
            <a:r>
              <a:rPr sz="1800" b="0" spc="-25" dirty="0">
                <a:latin typeface="Arial MT"/>
                <a:cs typeface="Arial MT"/>
              </a:rPr>
              <a:t>memory.</a:t>
            </a:r>
            <a:endParaRPr sz="1800">
              <a:latin typeface="Arial MT"/>
              <a:cs typeface="Arial MT"/>
            </a:endParaRPr>
          </a:p>
        </p:txBody>
      </p:sp>
      <p:grpSp>
        <p:nvGrpSpPr>
          <p:cNvPr id="7" name="object 7"/>
          <p:cNvGrpSpPr/>
          <p:nvPr/>
        </p:nvGrpSpPr>
        <p:grpSpPr>
          <a:xfrm>
            <a:off x="4467078" y="1958339"/>
            <a:ext cx="801370" cy="405765"/>
            <a:chOff x="4467078" y="1958339"/>
            <a:chExt cx="801370" cy="405765"/>
          </a:xfrm>
        </p:grpSpPr>
        <p:pic>
          <p:nvPicPr>
            <p:cNvPr id="8" name="object 8"/>
            <p:cNvPicPr/>
            <p:nvPr/>
          </p:nvPicPr>
          <p:blipFill>
            <a:blip r:embed="rId6" cstate="print"/>
            <a:stretch>
              <a:fillRect/>
            </a:stretch>
          </p:blipFill>
          <p:spPr>
            <a:xfrm>
              <a:off x="4467078" y="2064092"/>
              <a:ext cx="423437" cy="299631"/>
            </a:xfrm>
            <a:prstGeom prst="rect">
              <a:avLst/>
            </a:prstGeom>
          </p:spPr>
        </p:pic>
        <p:pic>
          <p:nvPicPr>
            <p:cNvPr id="9" name="object 9"/>
            <p:cNvPicPr/>
            <p:nvPr/>
          </p:nvPicPr>
          <p:blipFill>
            <a:blip r:embed="rId7" cstate="print"/>
            <a:stretch>
              <a:fillRect/>
            </a:stretch>
          </p:blipFill>
          <p:spPr>
            <a:xfrm>
              <a:off x="4934019" y="1958339"/>
              <a:ext cx="334310" cy="352507"/>
            </a:xfrm>
            <a:prstGeom prst="rect">
              <a:avLst/>
            </a:prstGeom>
          </p:spPr>
        </p:pic>
      </p:grpSp>
      <p:pic>
        <p:nvPicPr>
          <p:cNvPr id="10" name="object 10"/>
          <p:cNvPicPr/>
          <p:nvPr/>
        </p:nvPicPr>
        <p:blipFill>
          <a:blip r:embed="rId8" cstate="print"/>
          <a:stretch>
            <a:fillRect/>
          </a:stretch>
        </p:blipFill>
        <p:spPr>
          <a:xfrm>
            <a:off x="707321" y="1815083"/>
            <a:ext cx="3405954" cy="687252"/>
          </a:xfrm>
          <a:prstGeom prst="rect">
            <a:avLst/>
          </a:prstGeom>
        </p:spPr>
      </p:pic>
      <p:sp>
        <p:nvSpPr>
          <p:cNvPr id="11" name="object 11"/>
          <p:cNvSpPr txBox="1"/>
          <p:nvPr/>
        </p:nvSpPr>
        <p:spPr>
          <a:xfrm>
            <a:off x="693419" y="2854451"/>
            <a:ext cx="7396480" cy="2585085"/>
          </a:xfrm>
          <a:prstGeom prst="rect">
            <a:avLst/>
          </a:prstGeom>
          <a:solidFill>
            <a:srgbClr val="FFC000"/>
          </a:solidFill>
        </p:spPr>
        <p:txBody>
          <a:bodyPr vert="horz" wrap="square" lIns="0" tIns="39370" rIns="0" bIns="0" rtlCol="0">
            <a:spAutoFit/>
          </a:bodyPr>
          <a:lstStyle/>
          <a:p>
            <a:pPr marL="433705" indent="-343535">
              <a:lnSpc>
                <a:spcPct val="100000"/>
              </a:lnSpc>
              <a:spcBef>
                <a:spcPts val="310"/>
              </a:spcBef>
              <a:buAutoNum type="arabicPeriod"/>
              <a:tabLst>
                <a:tab pos="433705" algn="l"/>
                <a:tab pos="434340" algn="l"/>
              </a:tabLst>
            </a:pPr>
            <a:r>
              <a:rPr sz="1800" spc="-5" dirty="0">
                <a:solidFill>
                  <a:srgbClr val="231F20"/>
                </a:solidFill>
                <a:latin typeface="Arial MT"/>
                <a:cs typeface="Arial MT"/>
              </a:rPr>
              <a:t>Logical</a:t>
            </a:r>
            <a:r>
              <a:rPr sz="1800" spc="5" dirty="0">
                <a:solidFill>
                  <a:srgbClr val="231F20"/>
                </a:solidFill>
                <a:latin typeface="Arial MT"/>
                <a:cs typeface="Arial MT"/>
              </a:rPr>
              <a:t> </a:t>
            </a:r>
            <a:r>
              <a:rPr sz="1800" spc="-5" dirty="0">
                <a:solidFill>
                  <a:srgbClr val="231F20"/>
                </a:solidFill>
                <a:latin typeface="Arial MT"/>
                <a:cs typeface="Arial MT"/>
              </a:rPr>
              <a:t>address</a:t>
            </a:r>
            <a:r>
              <a:rPr sz="1800" spc="5" dirty="0">
                <a:solidFill>
                  <a:srgbClr val="231F20"/>
                </a:solidFill>
                <a:latin typeface="Arial MT"/>
                <a:cs typeface="Arial MT"/>
              </a:rPr>
              <a:t> </a:t>
            </a:r>
            <a:r>
              <a:rPr sz="1800" dirty="0">
                <a:solidFill>
                  <a:srgbClr val="231F20"/>
                </a:solidFill>
                <a:latin typeface="Arial MT"/>
                <a:cs typeface="Arial MT"/>
              </a:rPr>
              <a:t>0</a:t>
            </a:r>
            <a:r>
              <a:rPr sz="1800" spc="-15" dirty="0">
                <a:solidFill>
                  <a:srgbClr val="231F20"/>
                </a:solidFill>
                <a:latin typeface="Arial MT"/>
                <a:cs typeface="Arial MT"/>
              </a:rPr>
              <a:t> </a:t>
            </a:r>
            <a:r>
              <a:rPr sz="1800" spc="-5" dirty="0">
                <a:solidFill>
                  <a:srgbClr val="231F20"/>
                </a:solidFill>
                <a:latin typeface="Arial MT"/>
                <a:cs typeface="Arial MT"/>
              </a:rPr>
              <a:t>is</a:t>
            </a:r>
            <a:r>
              <a:rPr sz="1800" spc="-10" dirty="0">
                <a:solidFill>
                  <a:srgbClr val="231F20"/>
                </a:solidFill>
                <a:latin typeface="Arial MT"/>
                <a:cs typeface="Arial MT"/>
              </a:rPr>
              <a:t> page</a:t>
            </a:r>
            <a:r>
              <a:rPr sz="1800" dirty="0">
                <a:solidFill>
                  <a:srgbClr val="231F20"/>
                </a:solidFill>
                <a:latin typeface="Arial MT"/>
                <a:cs typeface="Arial MT"/>
              </a:rPr>
              <a:t> </a:t>
            </a:r>
            <a:r>
              <a:rPr sz="1800" spc="-5" dirty="0">
                <a:solidFill>
                  <a:srgbClr val="231F20"/>
                </a:solidFill>
                <a:latin typeface="Arial MT"/>
                <a:cs typeface="Arial MT"/>
              </a:rPr>
              <a:t>0,</a:t>
            </a:r>
            <a:r>
              <a:rPr sz="1800" spc="-20" dirty="0">
                <a:solidFill>
                  <a:srgbClr val="231F20"/>
                </a:solidFill>
                <a:latin typeface="Arial MT"/>
                <a:cs typeface="Arial MT"/>
              </a:rPr>
              <a:t> </a:t>
            </a:r>
            <a:r>
              <a:rPr sz="1800" spc="-10" dirty="0">
                <a:solidFill>
                  <a:srgbClr val="231F20"/>
                </a:solidFill>
                <a:latin typeface="Arial MT"/>
                <a:cs typeface="Arial MT"/>
              </a:rPr>
              <a:t>offset</a:t>
            </a:r>
            <a:r>
              <a:rPr sz="1800" spc="-5" dirty="0">
                <a:solidFill>
                  <a:srgbClr val="231F20"/>
                </a:solidFill>
                <a:latin typeface="Arial MT"/>
                <a:cs typeface="Arial MT"/>
              </a:rPr>
              <a:t> 0.</a:t>
            </a:r>
            <a:endParaRPr sz="1800">
              <a:latin typeface="Arial MT"/>
              <a:cs typeface="Arial MT"/>
            </a:endParaRPr>
          </a:p>
          <a:p>
            <a:pPr marL="433705" indent="-343535">
              <a:lnSpc>
                <a:spcPct val="100000"/>
              </a:lnSpc>
              <a:buAutoNum type="arabicPeriod"/>
              <a:tabLst>
                <a:tab pos="433705" algn="l"/>
                <a:tab pos="434340" algn="l"/>
              </a:tabLst>
            </a:pPr>
            <a:r>
              <a:rPr sz="1800" spc="-10" dirty="0">
                <a:solidFill>
                  <a:srgbClr val="231F20"/>
                </a:solidFill>
                <a:latin typeface="Arial MT"/>
                <a:cs typeface="Arial MT"/>
              </a:rPr>
              <a:t>Indexing</a:t>
            </a:r>
            <a:r>
              <a:rPr sz="1800" spc="15" dirty="0">
                <a:solidFill>
                  <a:srgbClr val="231F20"/>
                </a:solidFill>
                <a:latin typeface="Arial MT"/>
                <a:cs typeface="Arial MT"/>
              </a:rPr>
              <a:t> </a:t>
            </a:r>
            <a:r>
              <a:rPr sz="1800" spc="-5" dirty="0">
                <a:solidFill>
                  <a:srgbClr val="231F20"/>
                </a:solidFill>
                <a:latin typeface="Arial MT"/>
                <a:cs typeface="Arial MT"/>
              </a:rPr>
              <a:t>into</a:t>
            </a:r>
            <a:r>
              <a:rPr sz="1800" spc="10" dirty="0">
                <a:solidFill>
                  <a:srgbClr val="231F20"/>
                </a:solidFill>
                <a:latin typeface="Arial MT"/>
                <a:cs typeface="Arial MT"/>
              </a:rPr>
              <a:t> </a:t>
            </a:r>
            <a:r>
              <a:rPr sz="1800" dirty="0">
                <a:solidFill>
                  <a:srgbClr val="231F20"/>
                </a:solidFill>
                <a:latin typeface="Arial MT"/>
                <a:cs typeface="Arial MT"/>
              </a:rPr>
              <a:t>the</a:t>
            </a:r>
            <a:r>
              <a:rPr sz="1800" spc="-10" dirty="0">
                <a:solidFill>
                  <a:srgbClr val="231F20"/>
                </a:solidFill>
                <a:latin typeface="Arial MT"/>
                <a:cs typeface="Arial MT"/>
              </a:rPr>
              <a:t> </a:t>
            </a:r>
            <a:r>
              <a:rPr sz="1800" spc="-5" dirty="0">
                <a:solidFill>
                  <a:srgbClr val="231F20"/>
                </a:solidFill>
                <a:latin typeface="Arial MT"/>
                <a:cs typeface="Arial MT"/>
              </a:rPr>
              <a:t>page</a:t>
            </a:r>
            <a:r>
              <a:rPr sz="1800" spc="5" dirty="0">
                <a:solidFill>
                  <a:srgbClr val="231F20"/>
                </a:solidFill>
                <a:latin typeface="Arial MT"/>
                <a:cs typeface="Arial MT"/>
              </a:rPr>
              <a:t> </a:t>
            </a:r>
            <a:r>
              <a:rPr sz="1800" spc="-5" dirty="0">
                <a:solidFill>
                  <a:srgbClr val="231F20"/>
                </a:solidFill>
                <a:latin typeface="Arial MT"/>
                <a:cs typeface="Arial MT"/>
              </a:rPr>
              <a:t>table,</a:t>
            </a:r>
            <a:r>
              <a:rPr sz="1800" spc="5" dirty="0">
                <a:solidFill>
                  <a:srgbClr val="231F20"/>
                </a:solidFill>
                <a:latin typeface="Arial MT"/>
                <a:cs typeface="Arial MT"/>
              </a:rPr>
              <a:t> </a:t>
            </a:r>
            <a:r>
              <a:rPr sz="1800" spc="-20" dirty="0">
                <a:solidFill>
                  <a:srgbClr val="231F20"/>
                </a:solidFill>
                <a:latin typeface="Arial MT"/>
                <a:cs typeface="Arial MT"/>
              </a:rPr>
              <a:t>we</a:t>
            </a:r>
            <a:r>
              <a:rPr sz="1800" spc="25" dirty="0">
                <a:solidFill>
                  <a:srgbClr val="231F20"/>
                </a:solidFill>
                <a:latin typeface="Arial MT"/>
                <a:cs typeface="Arial MT"/>
              </a:rPr>
              <a:t> </a:t>
            </a:r>
            <a:r>
              <a:rPr sz="1800" dirty="0">
                <a:solidFill>
                  <a:srgbClr val="231F20"/>
                </a:solidFill>
                <a:latin typeface="Arial MT"/>
                <a:cs typeface="Arial MT"/>
              </a:rPr>
              <a:t>find</a:t>
            </a:r>
            <a:r>
              <a:rPr sz="1800" spc="5" dirty="0">
                <a:solidFill>
                  <a:srgbClr val="231F20"/>
                </a:solidFill>
                <a:latin typeface="Arial MT"/>
                <a:cs typeface="Arial MT"/>
              </a:rPr>
              <a:t> </a:t>
            </a:r>
            <a:r>
              <a:rPr sz="1800" spc="-5" dirty="0">
                <a:solidFill>
                  <a:srgbClr val="231F20"/>
                </a:solidFill>
                <a:latin typeface="Arial MT"/>
                <a:cs typeface="Arial MT"/>
              </a:rPr>
              <a:t>that </a:t>
            </a:r>
            <a:r>
              <a:rPr sz="1800" spc="-10" dirty="0">
                <a:solidFill>
                  <a:srgbClr val="231F20"/>
                </a:solidFill>
                <a:latin typeface="Arial MT"/>
                <a:cs typeface="Arial MT"/>
              </a:rPr>
              <a:t>page</a:t>
            </a:r>
            <a:r>
              <a:rPr sz="1800" spc="5" dirty="0">
                <a:solidFill>
                  <a:srgbClr val="231F20"/>
                </a:solidFill>
                <a:latin typeface="Arial MT"/>
                <a:cs typeface="Arial MT"/>
              </a:rPr>
              <a:t> </a:t>
            </a:r>
            <a:r>
              <a:rPr sz="1800" dirty="0">
                <a:solidFill>
                  <a:srgbClr val="231F20"/>
                </a:solidFill>
                <a:latin typeface="Arial MT"/>
                <a:cs typeface="Arial MT"/>
              </a:rPr>
              <a:t>0</a:t>
            </a:r>
            <a:r>
              <a:rPr sz="1800" spc="-5" dirty="0">
                <a:solidFill>
                  <a:srgbClr val="231F20"/>
                </a:solidFill>
                <a:latin typeface="Arial MT"/>
                <a:cs typeface="Arial MT"/>
              </a:rPr>
              <a:t> is</a:t>
            </a:r>
            <a:r>
              <a:rPr sz="1800" spc="-10" dirty="0">
                <a:solidFill>
                  <a:srgbClr val="231F20"/>
                </a:solidFill>
                <a:latin typeface="Arial MT"/>
                <a:cs typeface="Arial MT"/>
              </a:rPr>
              <a:t> </a:t>
            </a:r>
            <a:r>
              <a:rPr sz="1800" spc="-5" dirty="0">
                <a:solidFill>
                  <a:srgbClr val="231F20"/>
                </a:solidFill>
                <a:latin typeface="Arial MT"/>
                <a:cs typeface="Arial MT"/>
              </a:rPr>
              <a:t>in</a:t>
            </a:r>
            <a:r>
              <a:rPr sz="1800" spc="5" dirty="0">
                <a:solidFill>
                  <a:srgbClr val="231F20"/>
                </a:solidFill>
                <a:latin typeface="Arial MT"/>
                <a:cs typeface="Arial MT"/>
              </a:rPr>
              <a:t> </a:t>
            </a:r>
            <a:r>
              <a:rPr sz="1800" dirty="0">
                <a:solidFill>
                  <a:srgbClr val="231F20"/>
                </a:solidFill>
                <a:latin typeface="Arial MT"/>
                <a:cs typeface="Arial MT"/>
              </a:rPr>
              <a:t>frame </a:t>
            </a:r>
            <a:r>
              <a:rPr sz="1800" spc="-5" dirty="0">
                <a:solidFill>
                  <a:srgbClr val="231F20"/>
                </a:solidFill>
                <a:latin typeface="Arial MT"/>
                <a:cs typeface="Arial MT"/>
              </a:rPr>
              <a:t>5.</a:t>
            </a:r>
            <a:endParaRPr sz="1800">
              <a:latin typeface="Arial MT"/>
              <a:cs typeface="Arial MT"/>
            </a:endParaRPr>
          </a:p>
          <a:p>
            <a:pPr marL="433705" indent="-343535">
              <a:lnSpc>
                <a:spcPct val="100000"/>
              </a:lnSpc>
              <a:buAutoNum type="arabicPeriod"/>
              <a:tabLst>
                <a:tab pos="433705" algn="l"/>
                <a:tab pos="434340" algn="l"/>
              </a:tabLst>
            </a:pPr>
            <a:r>
              <a:rPr sz="1800" spc="-5" dirty="0">
                <a:solidFill>
                  <a:srgbClr val="231F20"/>
                </a:solidFill>
                <a:latin typeface="Arial MT"/>
                <a:cs typeface="Arial MT"/>
              </a:rPr>
              <a:t>Logical</a:t>
            </a:r>
            <a:r>
              <a:rPr sz="1800" spc="10" dirty="0">
                <a:solidFill>
                  <a:srgbClr val="231F20"/>
                </a:solidFill>
                <a:latin typeface="Arial MT"/>
                <a:cs typeface="Arial MT"/>
              </a:rPr>
              <a:t> </a:t>
            </a:r>
            <a:r>
              <a:rPr sz="1800" spc="-5" dirty="0">
                <a:solidFill>
                  <a:srgbClr val="231F20"/>
                </a:solidFill>
                <a:latin typeface="Arial MT"/>
                <a:cs typeface="Arial MT"/>
              </a:rPr>
              <a:t>address</a:t>
            </a:r>
            <a:r>
              <a:rPr sz="1800" spc="10" dirty="0">
                <a:solidFill>
                  <a:srgbClr val="231F20"/>
                </a:solidFill>
                <a:latin typeface="Arial MT"/>
                <a:cs typeface="Arial MT"/>
              </a:rPr>
              <a:t> </a:t>
            </a:r>
            <a:r>
              <a:rPr sz="1800" dirty="0">
                <a:solidFill>
                  <a:srgbClr val="231F20"/>
                </a:solidFill>
                <a:latin typeface="Arial MT"/>
                <a:cs typeface="Arial MT"/>
              </a:rPr>
              <a:t>0</a:t>
            </a:r>
            <a:r>
              <a:rPr sz="1800" spc="-10" dirty="0">
                <a:solidFill>
                  <a:srgbClr val="231F20"/>
                </a:solidFill>
                <a:latin typeface="Arial MT"/>
                <a:cs typeface="Arial MT"/>
              </a:rPr>
              <a:t> </a:t>
            </a:r>
            <a:r>
              <a:rPr sz="1800" dirty="0">
                <a:solidFill>
                  <a:srgbClr val="231F20"/>
                </a:solidFill>
                <a:latin typeface="Arial MT"/>
                <a:cs typeface="Arial MT"/>
              </a:rPr>
              <a:t>maps</a:t>
            </a:r>
            <a:r>
              <a:rPr sz="1800" spc="-5" dirty="0">
                <a:solidFill>
                  <a:srgbClr val="231F20"/>
                </a:solidFill>
                <a:latin typeface="Arial MT"/>
                <a:cs typeface="Arial MT"/>
              </a:rPr>
              <a:t> </a:t>
            </a:r>
            <a:r>
              <a:rPr sz="1800" dirty="0">
                <a:solidFill>
                  <a:srgbClr val="231F20"/>
                </a:solidFill>
                <a:latin typeface="Arial MT"/>
                <a:cs typeface="Arial MT"/>
              </a:rPr>
              <a:t>to</a:t>
            </a:r>
            <a:r>
              <a:rPr sz="1800" spc="-5" dirty="0">
                <a:solidFill>
                  <a:srgbClr val="231F20"/>
                </a:solidFill>
                <a:latin typeface="Arial MT"/>
                <a:cs typeface="Arial MT"/>
              </a:rPr>
              <a:t> physical</a:t>
            </a:r>
            <a:r>
              <a:rPr sz="1800" spc="25" dirty="0">
                <a:solidFill>
                  <a:srgbClr val="231F20"/>
                </a:solidFill>
                <a:latin typeface="Arial MT"/>
                <a:cs typeface="Arial MT"/>
              </a:rPr>
              <a:t> </a:t>
            </a:r>
            <a:r>
              <a:rPr sz="1800" spc="-5" dirty="0">
                <a:solidFill>
                  <a:srgbClr val="231F20"/>
                </a:solidFill>
                <a:latin typeface="Arial MT"/>
                <a:cs typeface="Arial MT"/>
              </a:rPr>
              <a:t>address</a:t>
            </a:r>
            <a:r>
              <a:rPr sz="1800" spc="10" dirty="0">
                <a:solidFill>
                  <a:srgbClr val="231F20"/>
                </a:solidFill>
                <a:latin typeface="Arial MT"/>
                <a:cs typeface="Arial MT"/>
              </a:rPr>
              <a:t> </a:t>
            </a:r>
            <a:r>
              <a:rPr sz="1800" spc="-5" dirty="0">
                <a:solidFill>
                  <a:srgbClr val="231F20"/>
                </a:solidFill>
                <a:latin typeface="Arial MT"/>
                <a:cs typeface="Arial MT"/>
              </a:rPr>
              <a:t>20</a:t>
            </a:r>
            <a:r>
              <a:rPr sz="1800" spc="-10" dirty="0">
                <a:solidFill>
                  <a:srgbClr val="231F20"/>
                </a:solidFill>
                <a:latin typeface="Arial MT"/>
                <a:cs typeface="Arial MT"/>
              </a:rPr>
              <a:t> </a:t>
            </a:r>
            <a:r>
              <a:rPr sz="1800" dirty="0">
                <a:solidFill>
                  <a:srgbClr val="231F20"/>
                </a:solidFill>
                <a:latin typeface="Arial MT"/>
                <a:cs typeface="Arial MT"/>
              </a:rPr>
              <a:t>[=</a:t>
            </a:r>
            <a:r>
              <a:rPr sz="1800" spc="-5" dirty="0">
                <a:solidFill>
                  <a:srgbClr val="231F20"/>
                </a:solidFill>
                <a:latin typeface="Arial MT"/>
                <a:cs typeface="Arial MT"/>
              </a:rPr>
              <a:t> </a:t>
            </a:r>
            <a:r>
              <a:rPr sz="1800" dirty="0">
                <a:solidFill>
                  <a:srgbClr val="231F20"/>
                </a:solidFill>
                <a:latin typeface="Arial MT"/>
                <a:cs typeface="Arial MT"/>
              </a:rPr>
              <a:t>(5</a:t>
            </a:r>
            <a:r>
              <a:rPr sz="1800" spc="-55" dirty="0">
                <a:solidFill>
                  <a:srgbClr val="231F20"/>
                </a:solidFill>
                <a:latin typeface="Arial MT"/>
                <a:cs typeface="Arial MT"/>
              </a:rPr>
              <a:t> </a:t>
            </a:r>
            <a:r>
              <a:rPr sz="1800" dirty="0">
                <a:solidFill>
                  <a:srgbClr val="231F20"/>
                </a:solidFill>
                <a:latin typeface="Arial MT"/>
                <a:cs typeface="Arial MT"/>
              </a:rPr>
              <a:t>×</a:t>
            </a:r>
            <a:r>
              <a:rPr sz="1800" spc="-10" dirty="0">
                <a:solidFill>
                  <a:srgbClr val="231F20"/>
                </a:solidFill>
                <a:latin typeface="Arial MT"/>
                <a:cs typeface="Arial MT"/>
              </a:rPr>
              <a:t> </a:t>
            </a:r>
            <a:r>
              <a:rPr sz="1800" spc="-5" dirty="0">
                <a:solidFill>
                  <a:srgbClr val="231F20"/>
                </a:solidFill>
                <a:latin typeface="Arial MT"/>
                <a:cs typeface="Arial MT"/>
              </a:rPr>
              <a:t>4)</a:t>
            </a:r>
            <a:r>
              <a:rPr sz="1800" spc="-10" dirty="0">
                <a:solidFill>
                  <a:srgbClr val="231F20"/>
                </a:solidFill>
                <a:latin typeface="Arial MT"/>
                <a:cs typeface="Arial MT"/>
              </a:rPr>
              <a:t> </a:t>
            </a:r>
            <a:r>
              <a:rPr sz="1800" dirty="0">
                <a:solidFill>
                  <a:srgbClr val="231F20"/>
                </a:solidFill>
                <a:latin typeface="Arial MT"/>
                <a:cs typeface="Arial MT"/>
              </a:rPr>
              <a:t>+</a:t>
            </a:r>
            <a:r>
              <a:rPr sz="1800" spc="5" dirty="0">
                <a:solidFill>
                  <a:srgbClr val="231F20"/>
                </a:solidFill>
                <a:latin typeface="Arial MT"/>
                <a:cs typeface="Arial MT"/>
              </a:rPr>
              <a:t> </a:t>
            </a:r>
            <a:r>
              <a:rPr sz="1800" spc="-5" dirty="0">
                <a:solidFill>
                  <a:srgbClr val="231F20"/>
                </a:solidFill>
                <a:latin typeface="Arial MT"/>
                <a:cs typeface="Arial MT"/>
              </a:rPr>
              <a:t>0].</a:t>
            </a:r>
            <a:endParaRPr sz="1800">
              <a:latin typeface="Arial MT"/>
              <a:cs typeface="Arial MT"/>
            </a:endParaRPr>
          </a:p>
          <a:p>
            <a:pPr marL="433705" marR="147955" indent="-342900">
              <a:lnSpc>
                <a:spcPct val="100000"/>
              </a:lnSpc>
              <a:buAutoNum type="arabicPeriod"/>
              <a:tabLst>
                <a:tab pos="433705" algn="l"/>
                <a:tab pos="434340" algn="l"/>
              </a:tabLst>
            </a:pPr>
            <a:r>
              <a:rPr sz="1800" spc="-5" dirty="0">
                <a:solidFill>
                  <a:srgbClr val="231F20"/>
                </a:solidFill>
                <a:latin typeface="Arial MT"/>
                <a:cs typeface="Arial MT"/>
              </a:rPr>
              <a:t>Logical</a:t>
            </a:r>
            <a:r>
              <a:rPr sz="1800" spc="10"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dirty="0">
                <a:solidFill>
                  <a:srgbClr val="231F20"/>
                </a:solidFill>
                <a:latin typeface="Arial MT"/>
                <a:cs typeface="Arial MT"/>
              </a:rPr>
              <a:t>3</a:t>
            </a:r>
            <a:r>
              <a:rPr sz="1800" spc="-5" dirty="0">
                <a:solidFill>
                  <a:srgbClr val="231F20"/>
                </a:solidFill>
                <a:latin typeface="Arial MT"/>
                <a:cs typeface="Arial MT"/>
              </a:rPr>
              <a:t> (page</a:t>
            </a:r>
            <a:r>
              <a:rPr sz="1800" spc="10" dirty="0">
                <a:solidFill>
                  <a:srgbClr val="231F20"/>
                </a:solidFill>
                <a:latin typeface="Arial MT"/>
                <a:cs typeface="Arial MT"/>
              </a:rPr>
              <a:t> </a:t>
            </a:r>
            <a:r>
              <a:rPr sz="1800" spc="-5" dirty="0">
                <a:solidFill>
                  <a:srgbClr val="231F20"/>
                </a:solidFill>
                <a:latin typeface="Arial MT"/>
                <a:cs typeface="Arial MT"/>
              </a:rPr>
              <a:t>0,</a:t>
            </a:r>
            <a:r>
              <a:rPr sz="1800" spc="-15" dirty="0">
                <a:solidFill>
                  <a:srgbClr val="231F20"/>
                </a:solidFill>
                <a:latin typeface="Arial MT"/>
                <a:cs typeface="Arial MT"/>
              </a:rPr>
              <a:t> </a:t>
            </a:r>
            <a:r>
              <a:rPr sz="1800" spc="-10" dirty="0">
                <a:solidFill>
                  <a:srgbClr val="231F20"/>
                </a:solidFill>
                <a:latin typeface="Arial MT"/>
                <a:cs typeface="Arial MT"/>
              </a:rPr>
              <a:t>offset</a:t>
            </a:r>
            <a:r>
              <a:rPr sz="1800" spc="-5" dirty="0">
                <a:solidFill>
                  <a:srgbClr val="231F20"/>
                </a:solidFill>
                <a:latin typeface="Arial MT"/>
                <a:cs typeface="Arial MT"/>
              </a:rPr>
              <a:t> 3)</a:t>
            </a:r>
            <a:r>
              <a:rPr sz="1800" spc="5" dirty="0">
                <a:solidFill>
                  <a:srgbClr val="231F20"/>
                </a:solidFill>
                <a:latin typeface="Arial MT"/>
                <a:cs typeface="Arial MT"/>
              </a:rPr>
              <a:t> </a:t>
            </a:r>
            <a:r>
              <a:rPr sz="1800" dirty="0">
                <a:solidFill>
                  <a:srgbClr val="231F20"/>
                </a:solidFill>
                <a:latin typeface="Arial MT"/>
                <a:cs typeface="Arial MT"/>
              </a:rPr>
              <a:t>maps to</a:t>
            </a:r>
            <a:r>
              <a:rPr sz="1800" spc="-10" dirty="0">
                <a:solidFill>
                  <a:srgbClr val="231F20"/>
                </a:solidFill>
                <a:latin typeface="Arial MT"/>
                <a:cs typeface="Arial MT"/>
              </a:rPr>
              <a:t> </a:t>
            </a:r>
            <a:r>
              <a:rPr sz="1800" spc="-5" dirty="0">
                <a:solidFill>
                  <a:srgbClr val="231F20"/>
                </a:solidFill>
                <a:latin typeface="Arial MT"/>
                <a:cs typeface="Arial MT"/>
              </a:rPr>
              <a:t>physical</a:t>
            </a:r>
            <a:r>
              <a:rPr sz="1800" spc="30"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spc="-5" dirty="0">
                <a:solidFill>
                  <a:srgbClr val="231F20"/>
                </a:solidFill>
                <a:latin typeface="Arial MT"/>
                <a:cs typeface="Arial MT"/>
              </a:rPr>
              <a:t>23</a:t>
            </a:r>
            <a:r>
              <a:rPr sz="1800" spc="5" dirty="0">
                <a:solidFill>
                  <a:srgbClr val="231F20"/>
                </a:solidFill>
                <a:latin typeface="Arial MT"/>
                <a:cs typeface="Arial MT"/>
              </a:rPr>
              <a:t> </a:t>
            </a:r>
            <a:r>
              <a:rPr sz="1800" dirty="0">
                <a:solidFill>
                  <a:srgbClr val="231F20"/>
                </a:solidFill>
                <a:latin typeface="Arial MT"/>
                <a:cs typeface="Arial MT"/>
              </a:rPr>
              <a:t>[= </a:t>
            </a:r>
            <a:r>
              <a:rPr sz="1800" spc="-484" dirty="0">
                <a:solidFill>
                  <a:srgbClr val="231F20"/>
                </a:solidFill>
                <a:latin typeface="Arial MT"/>
                <a:cs typeface="Arial MT"/>
              </a:rPr>
              <a:t> </a:t>
            </a:r>
            <a:r>
              <a:rPr sz="1800" dirty="0">
                <a:solidFill>
                  <a:srgbClr val="231F20"/>
                </a:solidFill>
                <a:latin typeface="Arial MT"/>
                <a:cs typeface="Arial MT"/>
              </a:rPr>
              <a:t>(5</a:t>
            </a:r>
            <a:r>
              <a:rPr sz="1800" spc="-10" dirty="0">
                <a:solidFill>
                  <a:srgbClr val="231F20"/>
                </a:solidFill>
                <a:latin typeface="Arial MT"/>
                <a:cs typeface="Arial MT"/>
              </a:rPr>
              <a:t> </a:t>
            </a:r>
            <a:r>
              <a:rPr sz="1800" dirty="0">
                <a:solidFill>
                  <a:srgbClr val="231F20"/>
                </a:solidFill>
                <a:latin typeface="Arial MT"/>
                <a:cs typeface="Arial MT"/>
              </a:rPr>
              <a:t>×</a:t>
            </a:r>
            <a:r>
              <a:rPr sz="1800" spc="-5" dirty="0">
                <a:solidFill>
                  <a:srgbClr val="231F20"/>
                </a:solidFill>
                <a:latin typeface="Arial MT"/>
                <a:cs typeface="Arial MT"/>
              </a:rPr>
              <a:t> 4) </a:t>
            </a:r>
            <a:r>
              <a:rPr sz="1800" dirty="0">
                <a:solidFill>
                  <a:srgbClr val="231F20"/>
                </a:solidFill>
                <a:latin typeface="Arial MT"/>
                <a:cs typeface="Arial MT"/>
              </a:rPr>
              <a:t>+ </a:t>
            </a:r>
            <a:r>
              <a:rPr sz="1800" spc="-5" dirty="0">
                <a:solidFill>
                  <a:srgbClr val="231F20"/>
                </a:solidFill>
                <a:latin typeface="Arial MT"/>
                <a:cs typeface="Arial MT"/>
              </a:rPr>
              <a:t>3].</a:t>
            </a:r>
            <a:endParaRPr sz="1800">
              <a:latin typeface="Arial MT"/>
              <a:cs typeface="Arial MT"/>
            </a:endParaRPr>
          </a:p>
          <a:p>
            <a:pPr marL="433705" marR="347345" indent="-342900">
              <a:lnSpc>
                <a:spcPct val="100000"/>
              </a:lnSpc>
              <a:buAutoNum type="arabicPeriod"/>
              <a:tabLst>
                <a:tab pos="433705" algn="l"/>
                <a:tab pos="434340" algn="l"/>
              </a:tabLst>
            </a:pPr>
            <a:r>
              <a:rPr sz="1800" spc="-5" dirty="0">
                <a:solidFill>
                  <a:srgbClr val="231F20"/>
                </a:solidFill>
                <a:latin typeface="Arial MT"/>
                <a:cs typeface="Arial MT"/>
              </a:rPr>
              <a:t>Logical</a:t>
            </a:r>
            <a:r>
              <a:rPr sz="1800" spc="10"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dirty="0">
                <a:solidFill>
                  <a:srgbClr val="231F20"/>
                </a:solidFill>
                <a:latin typeface="Arial MT"/>
                <a:cs typeface="Arial MT"/>
              </a:rPr>
              <a:t>4</a:t>
            </a:r>
            <a:r>
              <a:rPr sz="1800" spc="-5" dirty="0">
                <a:solidFill>
                  <a:srgbClr val="231F20"/>
                </a:solidFill>
                <a:latin typeface="Arial MT"/>
                <a:cs typeface="Arial MT"/>
              </a:rPr>
              <a:t> is</a:t>
            </a:r>
            <a:r>
              <a:rPr sz="1800" spc="-10" dirty="0">
                <a:solidFill>
                  <a:srgbClr val="231F20"/>
                </a:solidFill>
                <a:latin typeface="Arial MT"/>
                <a:cs typeface="Arial MT"/>
              </a:rPr>
              <a:t> </a:t>
            </a:r>
            <a:r>
              <a:rPr sz="1800" spc="-5" dirty="0">
                <a:solidFill>
                  <a:srgbClr val="231F20"/>
                </a:solidFill>
                <a:latin typeface="Arial MT"/>
                <a:cs typeface="Arial MT"/>
              </a:rPr>
              <a:t>page</a:t>
            </a:r>
            <a:r>
              <a:rPr sz="1800" spc="5" dirty="0">
                <a:solidFill>
                  <a:srgbClr val="231F20"/>
                </a:solidFill>
                <a:latin typeface="Arial MT"/>
                <a:cs typeface="Arial MT"/>
              </a:rPr>
              <a:t> </a:t>
            </a:r>
            <a:r>
              <a:rPr sz="1800" spc="-5" dirty="0">
                <a:solidFill>
                  <a:srgbClr val="231F20"/>
                </a:solidFill>
                <a:latin typeface="Arial MT"/>
                <a:cs typeface="Arial MT"/>
              </a:rPr>
              <a:t>1,</a:t>
            </a:r>
            <a:r>
              <a:rPr sz="1800" spc="-10" dirty="0">
                <a:solidFill>
                  <a:srgbClr val="231F20"/>
                </a:solidFill>
                <a:latin typeface="Arial MT"/>
                <a:cs typeface="Arial MT"/>
              </a:rPr>
              <a:t> offset </a:t>
            </a:r>
            <a:r>
              <a:rPr sz="1800" spc="-5" dirty="0">
                <a:solidFill>
                  <a:srgbClr val="231F20"/>
                </a:solidFill>
                <a:latin typeface="Arial MT"/>
                <a:cs typeface="Arial MT"/>
              </a:rPr>
              <a:t>0;</a:t>
            </a:r>
            <a:r>
              <a:rPr sz="1800" dirty="0">
                <a:solidFill>
                  <a:srgbClr val="231F20"/>
                </a:solidFill>
                <a:latin typeface="Arial MT"/>
                <a:cs typeface="Arial MT"/>
              </a:rPr>
              <a:t> </a:t>
            </a:r>
            <a:r>
              <a:rPr sz="1800" spc="-5" dirty="0">
                <a:solidFill>
                  <a:srgbClr val="231F20"/>
                </a:solidFill>
                <a:latin typeface="Arial MT"/>
                <a:cs typeface="Arial MT"/>
              </a:rPr>
              <a:t>according</a:t>
            </a:r>
            <a:r>
              <a:rPr sz="1800" spc="5" dirty="0">
                <a:solidFill>
                  <a:srgbClr val="231F20"/>
                </a:solidFill>
                <a:latin typeface="Arial MT"/>
                <a:cs typeface="Arial MT"/>
              </a:rPr>
              <a:t> </a:t>
            </a:r>
            <a:r>
              <a:rPr sz="1800" dirty="0">
                <a:solidFill>
                  <a:srgbClr val="231F20"/>
                </a:solidFill>
                <a:latin typeface="Arial MT"/>
                <a:cs typeface="Arial MT"/>
              </a:rPr>
              <a:t>to</a:t>
            </a:r>
            <a:r>
              <a:rPr sz="1800" spc="-5" dirty="0">
                <a:solidFill>
                  <a:srgbClr val="231F20"/>
                </a:solidFill>
                <a:latin typeface="Arial MT"/>
                <a:cs typeface="Arial MT"/>
              </a:rPr>
              <a:t> </a:t>
            </a:r>
            <a:r>
              <a:rPr sz="1800" dirty="0">
                <a:solidFill>
                  <a:srgbClr val="231F20"/>
                </a:solidFill>
                <a:latin typeface="Arial MT"/>
                <a:cs typeface="Arial MT"/>
              </a:rPr>
              <a:t>the</a:t>
            </a:r>
            <a:r>
              <a:rPr sz="1800" spc="-5" dirty="0">
                <a:solidFill>
                  <a:srgbClr val="231F20"/>
                </a:solidFill>
                <a:latin typeface="Arial MT"/>
                <a:cs typeface="Arial MT"/>
              </a:rPr>
              <a:t> page</a:t>
            </a:r>
            <a:r>
              <a:rPr sz="1800" spc="5" dirty="0">
                <a:solidFill>
                  <a:srgbClr val="231F20"/>
                </a:solidFill>
                <a:latin typeface="Arial MT"/>
                <a:cs typeface="Arial MT"/>
              </a:rPr>
              <a:t> </a:t>
            </a:r>
            <a:r>
              <a:rPr sz="1800" spc="-5" dirty="0">
                <a:solidFill>
                  <a:srgbClr val="231F20"/>
                </a:solidFill>
                <a:latin typeface="Arial MT"/>
                <a:cs typeface="Arial MT"/>
              </a:rPr>
              <a:t>table, </a:t>
            </a:r>
            <a:r>
              <a:rPr sz="1800" spc="-484" dirty="0">
                <a:solidFill>
                  <a:srgbClr val="231F20"/>
                </a:solidFill>
                <a:latin typeface="Arial MT"/>
                <a:cs typeface="Arial MT"/>
              </a:rPr>
              <a:t> </a:t>
            </a:r>
            <a:r>
              <a:rPr sz="1800" spc="-5" dirty="0">
                <a:solidFill>
                  <a:srgbClr val="231F20"/>
                </a:solidFill>
                <a:latin typeface="Arial MT"/>
                <a:cs typeface="Arial MT"/>
              </a:rPr>
              <a:t>page </a:t>
            </a:r>
            <a:r>
              <a:rPr sz="1800" dirty="0">
                <a:solidFill>
                  <a:srgbClr val="231F20"/>
                </a:solidFill>
                <a:latin typeface="Arial MT"/>
                <a:cs typeface="Arial MT"/>
              </a:rPr>
              <a:t>1 </a:t>
            </a:r>
            <a:r>
              <a:rPr sz="1800" spc="-5" dirty="0">
                <a:solidFill>
                  <a:srgbClr val="231F20"/>
                </a:solidFill>
                <a:latin typeface="Arial MT"/>
                <a:cs typeface="Arial MT"/>
              </a:rPr>
              <a:t>is mapped </a:t>
            </a:r>
            <a:r>
              <a:rPr sz="1800" dirty="0">
                <a:solidFill>
                  <a:srgbClr val="231F20"/>
                </a:solidFill>
                <a:latin typeface="Arial MT"/>
                <a:cs typeface="Arial MT"/>
              </a:rPr>
              <a:t>to frame </a:t>
            </a:r>
            <a:r>
              <a:rPr sz="1800" spc="-5" dirty="0">
                <a:solidFill>
                  <a:srgbClr val="231F20"/>
                </a:solidFill>
                <a:latin typeface="Arial MT"/>
                <a:cs typeface="Arial MT"/>
              </a:rPr>
              <a:t>6. Thus, </a:t>
            </a:r>
            <a:r>
              <a:rPr sz="1800" spc="-10" dirty="0">
                <a:solidFill>
                  <a:srgbClr val="231F20"/>
                </a:solidFill>
                <a:latin typeface="Arial MT"/>
                <a:cs typeface="Arial MT"/>
              </a:rPr>
              <a:t>logical </a:t>
            </a:r>
            <a:r>
              <a:rPr sz="1800" spc="-5" dirty="0">
                <a:solidFill>
                  <a:srgbClr val="231F20"/>
                </a:solidFill>
                <a:latin typeface="Arial MT"/>
                <a:cs typeface="Arial MT"/>
              </a:rPr>
              <a:t>address </a:t>
            </a:r>
            <a:r>
              <a:rPr sz="1800" dirty="0">
                <a:solidFill>
                  <a:srgbClr val="231F20"/>
                </a:solidFill>
                <a:latin typeface="Arial MT"/>
                <a:cs typeface="Arial MT"/>
              </a:rPr>
              <a:t>4 </a:t>
            </a:r>
            <a:r>
              <a:rPr sz="1800" spc="-5" dirty="0">
                <a:solidFill>
                  <a:srgbClr val="231F20"/>
                </a:solidFill>
                <a:latin typeface="Arial MT"/>
                <a:cs typeface="Arial MT"/>
              </a:rPr>
              <a:t>maps </a:t>
            </a:r>
            <a:r>
              <a:rPr sz="1800" dirty="0">
                <a:solidFill>
                  <a:srgbClr val="231F20"/>
                </a:solidFill>
                <a:latin typeface="Arial MT"/>
                <a:cs typeface="Arial MT"/>
              </a:rPr>
              <a:t>to </a:t>
            </a:r>
            <a:r>
              <a:rPr sz="1800" spc="5" dirty="0">
                <a:solidFill>
                  <a:srgbClr val="231F20"/>
                </a:solidFill>
                <a:latin typeface="Arial MT"/>
                <a:cs typeface="Arial MT"/>
              </a:rPr>
              <a:t> </a:t>
            </a:r>
            <a:r>
              <a:rPr sz="1800" spc="-10" dirty="0">
                <a:solidFill>
                  <a:srgbClr val="231F20"/>
                </a:solidFill>
                <a:latin typeface="Arial MT"/>
                <a:cs typeface="Arial MT"/>
              </a:rPr>
              <a:t>physical</a:t>
            </a:r>
            <a:r>
              <a:rPr sz="1800" spc="25" dirty="0">
                <a:solidFill>
                  <a:srgbClr val="231F20"/>
                </a:solidFill>
                <a:latin typeface="Arial MT"/>
                <a:cs typeface="Arial MT"/>
              </a:rPr>
              <a:t> </a:t>
            </a:r>
            <a:r>
              <a:rPr sz="1800" spc="-5" dirty="0">
                <a:solidFill>
                  <a:srgbClr val="231F20"/>
                </a:solidFill>
                <a:latin typeface="Arial MT"/>
                <a:cs typeface="Arial MT"/>
              </a:rPr>
              <a:t>address</a:t>
            </a:r>
            <a:r>
              <a:rPr sz="1800" spc="10" dirty="0">
                <a:solidFill>
                  <a:srgbClr val="231F20"/>
                </a:solidFill>
                <a:latin typeface="Arial MT"/>
                <a:cs typeface="Arial MT"/>
              </a:rPr>
              <a:t> </a:t>
            </a:r>
            <a:r>
              <a:rPr sz="1800" spc="-5" dirty="0">
                <a:solidFill>
                  <a:srgbClr val="231F20"/>
                </a:solidFill>
                <a:latin typeface="Arial MT"/>
                <a:cs typeface="Arial MT"/>
              </a:rPr>
              <a:t>24</a:t>
            </a:r>
            <a:r>
              <a:rPr sz="1800" spc="5" dirty="0">
                <a:solidFill>
                  <a:srgbClr val="231F20"/>
                </a:solidFill>
                <a:latin typeface="Arial MT"/>
                <a:cs typeface="Arial MT"/>
              </a:rPr>
              <a:t> </a:t>
            </a:r>
            <a:r>
              <a:rPr sz="1800" dirty="0">
                <a:solidFill>
                  <a:srgbClr val="231F20"/>
                </a:solidFill>
                <a:latin typeface="Arial MT"/>
                <a:cs typeface="Arial MT"/>
              </a:rPr>
              <a:t>[=</a:t>
            </a:r>
            <a:r>
              <a:rPr sz="1800" spc="-5" dirty="0">
                <a:solidFill>
                  <a:srgbClr val="231F20"/>
                </a:solidFill>
                <a:latin typeface="Arial MT"/>
                <a:cs typeface="Arial MT"/>
              </a:rPr>
              <a:t> </a:t>
            </a:r>
            <a:r>
              <a:rPr sz="1800" dirty="0">
                <a:solidFill>
                  <a:srgbClr val="231F20"/>
                </a:solidFill>
                <a:latin typeface="Arial MT"/>
                <a:cs typeface="Arial MT"/>
              </a:rPr>
              <a:t>(6</a:t>
            </a:r>
            <a:r>
              <a:rPr sz="1800" spc="5" dirty="0">
                <a:solidFill>
                  <a:srgbClr val="231F20"/>
                </a:solidFill>
                <a:latin typeface="Arial MT"/>
                <a:cs typeface="Arial MT"/>
              </a:rPr>
              <a:t> </a:t>
            </a:r>
            <a:r>
              <a:rPr sz="1800" dirty="0">
                <a:solidFill>
                  <a:srgbClr val="231F20"/>
                </a:solidFill>
                <a:latin typeface="Arial MT"/>
                <a:cs typeface="Arial MT"/>
              </a:rPr>
              <a:t>×</a:t>
            </a:r>
            <a:r>
              <a:rPr sz="1800" spc="-10" dirty="0">
                <a:solidFill>
                  <a:srgbClr val="231F20"/>
                </a:solidFill>
                <a:latin typeface="Arial MT"/>
                <a:cs typeface="Arial MT"/>
              </a:rPr>
              <a:t> </a:t>
            </a:r>
            <a:r>
              <a:rPr sz="1800" spc="-5" dirty="0">
                <a:solidFill>
                  <a:srgbClr val="231F20"/>
                </a:solidFill>
                <a:latin typeface="Arial MT"/>
                <a:cs typeface="Arial MT"/>
              </a:rPr>
              <a:t>4) </a:t>
            </a:r>
            <a:r>
              <a:rPr sz="1800" dirty="0">
                <a:solidFill>
                  <a:srgbClr val="231F20"/>
                </a:solidFill>
                <a:latin typeface="Arial MT"/>
                <a:cs typeface="Arial MT"/>
              </a:rPr>
              <a:t>+ </a:t>
            </a:r>
            <a:r>
              <a:rPr sz="1800" spc="-5" dirty="0">
                <a:solidFill>
                  <a:srgbClr val="231F20"/>
                </a:solidFill>
                <a:latin typeface="Arial MT"/>
                <a:cs typeface="Arial MT"/>
              </a:rPr>
              <a:t>0].</a:t>
            </a:r>
            <a:endParaRPr sz="1800">
              <a:latin typeface="Arial MT"/>
              <a:cs typeface="Arial MT"/>
            </a:endParaRPr>
          </a:p>
          <a:p>
            <a:pPr marL="433705" indent="-343535">
              <a:lnSpc>
                <a:spcPts val="2110"/>
              </a:lnSpc>
              <a:buAutoNum type="arabicPeriod"/>
              <a:tabLst>
                <a:tab pos="433705" algn="l"/>
                <a:tab pos="434340" algn="l"/>
              </a:tabLst>
            </a:pPr>
            <a:r>
              <a:rPr sz="1800" spc="-10" dirty="0">
                <a:solidFill>
                  <a:srgbClr val="231F20"/>
                </a:solidFill>
                <a:latin typeface="Arial MT"/>
                <a:cs typeface="Arial MT"/>
              </a:rPr>
              <a:t>Logical</a:t>
            </a:r>
            <a:r>
              <a:rPr sz="1800" spc="15"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spc="-5" dirty="0">
                <a:solidFill>
                  <a:srgbClr val="231F20"/>
                </a:solidFill>
                <a:latin typeface="Arial MT"/>
                <a:cs typeface="Arial MT"/>
              </a:rPr>
              <a:t>13</a:t>
            </a:r>
            <a:r>
              <a:rPr sz="1800" spc="-10" dirty="0">
                <a:solidFill>
                  <a:srgbClr val="231F20"/>
                </a:solidFill>
                <a:latin typeface="Arial MT"/>
                <a:cs typeface="Arial MT"/>
              </a:rPr>
              <a:t> </a:t>
            </a:r>
            <a:r>
              <a:rPr sz="1800" dirty="0">
                <a:solidFill>
                  <a:srgbClr val="231F20"/>
                </a:solidFill>
                <a:latin typeface="Arial MT"/>
                <a:cs typeface="Arial MT"/>
              </a:rPr>
              <a:t>maps to </a:t>
            </a:r>
            <a:r>
              <a:rPr sz="1800" spc="-10" dirty="0">
                <a:solidFill>
                  <a:srgbClr val="231F20"/>
                </a:solidFill>
                <a:latin typeface="Arial MT"/>
                <a:cs typeface="Arial MT"/>
              </a:rPr>
              <a:t>physical</a:t>
            </a:r>
            <a:r>
              <a:rPr sz="1800" spc="30"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spc="-5" dirty="0">
                <a:solidFill>
                  <a:srgbClr val="231F20"/>
                </a:solidFill>
                <a:latin typeface="Arial MT"/>
                <a:cs typeface="Arial MT"/>
              </a:rPr>
              <a:t>9.</a:t>
            </a:r>
            <a:endParaRPr sz="1800">
              <a:latin typeface="Arial MT"/>
              <a:cs typeface="Arial MT"/>
            </a:endParaRPr>
          </a:p>
        </p:txBody>
      </p:sp>
      <p:sp>
        <p:nvSpPr>
          <p:cNvPr id="12" name="object 12"/>
          <p:cNvSpPr txBox="1"/>
          <p:nvPr/>
        </p:nvSpPr>
        <p:spPr>
          <a:xfrm>
            <a:off x="693419" y="5568696"/>
            <a:ext cx="9532620" cy="923925"/>
          </a:xfrm>
          <a:prstGeom prst="rect">
            <a:avLst/>
          </a:prstGeom>
          <a:solidFill>
            <a:srgbClr val="F4B083"/>
          </a:solidFill>
        </p:spPr>
        <p:txBody>
          <a:bodyPr vert="horz" wrap="square" lIns="0" tIns="43180" rIns="0" bIns="0" rtlCol="0">
            <a:spAutoFit/>
          </a:bodyPr>
          <a:lstStyle/>
          <a:p>
            <a:pPr marL="90805" marR="530860">
              <a:lnSpc>
                <a:spcPct val="98900"/>
              </a:lnSpc>
              <a:spcBef>
                <a:spcPts val="340"/>
              </a:spcBef>
            </a:pPr>
            <a:r>
              <a:rPr sz="1800" spc="-5" dirty="0">
                <a:solidFill>
                  <a:srgbClr val="231F20"/>
                </a:solidFill>
                <a:latin typeface="Arial MT"/>
                <a:cs typeface="Arial MT"/>
              </a:rPr>
              <a:t>Paging</a:t>
            </a:r>
            <a:r>
              <a:rPr sz="1800" spc="5" dirty="0">
                <a:solidFill>
                  <a:srgbClr val="231F20"/>
                </a:solidFill>
                <a:latin typeface="Arial MT"/>
                <a:cs typeface="Arial MT"/>
              </a:rPr>
              <a:t> </a:t>
            </a:r>
            <a:r>
              <a:rPr sz="1800" spc="-5" dirty="0">
                <a:solidFill>
                  <a:srgbClr val="231F20"/>
                </a:solidFill>
                <a:latin typeface="Arial MT"/>
                <a:cs typeface="Arial MT"/>
              </a:rPr>
              <a:t>is</a:t>
            </a:r>
            <a:r>
              <a:rPr sz="1800" dirty="0">
                <a:solidFill>
                  <a:srgbClr val="231F20"/>
                </a:solidFill>
                <a:latin typeface="Arial MT"/>
                <a:cs typeface="Arial MT"/>
              </a:rPr>
              <a:t> a</a:t>
            </a:r>
            <a:r>
              <a:rPr sz="1800" spc="-5" dirty="0">
                <a:solidFill>
                  <a:srgbClr val="231F20"/>
                </a:solidFill>
                <a:latin typeface="Arial MT"/>
                <a:cs typeface="Arial MT"/>
              </a:rPr>
              <a:t> </a:t>
            </a:r>
            <a:r>
              <a:rPr sz="1800" dirty="0">
                <a:solidFill>
                  <a:srgbClr val="231F20"/>
                </a:solidFill>
                <a:latin typeface="Arial MT"/>
                <a:cs typeface="Arial MT"/>
              </a:rPr>
              <a:t>form </a:t>
            </a:r>
            <a:r>
              <a:rPr sz="1800" spc="-5" dirty="0">
                <a:solidFill>
                  <a:srgbClr val="231F20"/>
                </a:solidFill>
                <a:latin typeface="Arial MT"/>
                <a:cs typeface="Arial MT"/>
              </a:rPr>
              <a:t>of</a:t>
            </a:r>
            <a:r>
              <a:rPr sz="1800" spc="10" dirty="0">
                <a:solidFill>
                  <a:srgbClr val="231F20"/>
                </a:solidFill>
                <a:latin typeface="Arial MT"/>
                <a:cs typeface="Arial MT"/>
              </a:rPr>
              <a:t> </a:t>
            </a:r>
            <a:r>
              <a:rPr sz="1800" spc="-10" dirty="0">
                <a:solidFill>
                  <a:srgbClr val="231F20"/>
                </a:solidFill>
                <a:latin typeface="Arial MT"/>
                <a:cs typeface="Arial MT"/>
              </a:rPr>
              <a:t>dynamic</a:t>
            </a:r>
            <a:r>
              <a:rPr sz="1800" spc="30" dirty="0">
                <a:solidFill>
                  <a:srgbClr val="231F20"/>
                </a:solidFill>
                <a:latin typeface="Arial MT"/>
                <a:cs typeface="Arial MT"/>
              </a:rPr>
              <a:t> </a:t>
            </a:r>
            <a:r>
              <a:rPr sz="1800" spc="-5" dirty="0">
                <a:solidFill>
                  <a:srgbClr val="231F20"/>
                </a:solidFill>
                <a:latin typeface="Arial MT"/>
                <a:cs typeface="Arial MT"/>
              </a:rPr>
              <a:t>relocation.</a:t>
            </a:r>
            <a:r>
              <a:rPr sz="1800" spc="15" dirty="0">
                <a:solidFill>
                  <a:srgbClr val="231F20"/>
                </a:solidFill>
                <a:latin typeface="Arial MT"/>
                <a:cs typeface="Arial MT"/>
              </a:rPr>
              <a:t> </a:t>
            </a:r>
            <a:r>
              <a:rPr sz="1800" dirty="0">
                <a:solidFill>
                  <a:srgbClr val="231F20"/>
                </a:solidFill>
                <a:latin typeface="Arial MT"/>
                <a:cs typeface="Arial MT"/>
              </a:rPr>
              <a:t>Every</a:t>
            </a:r>
            <a:r>
              <a:rPr sz="1800" spc="5" dirty="0">
                <a:solidFill>
                  <a:srgbClr val="231F20"/>
                </a:solidFill>
                <a:latin typeface="Arial MT"/>
                <a:cs typeface="Arial MT"/>
              </a:rPr>
              <a:t> </a:t>
            </a:r>
            <a:r>
              <a:rPr sz="1800" spc="-5" dirty="0">
                <a:solidFill>
                  <a:srgbClr val="231F20"/>
                </a:solidFill>
                <a:latin typeface="Arial MT"/>
                <a:cs typeface="Arial MT"/>
              </a:rPr>
              <a:t>logical</a:t>
            </a:r>
            <a:r>
              <a:rPr sz="1800" spc="20" dirty="0">
                <a:solidFill>
                  <a:srgbClr val="231F20"/>
                </a:solidFill>
                <a:latin typeface="Arial MT"/>
                <a:cs typeface="Arial MT"/>
              </a:rPr>
              <a:t> </a:t>
            </a:r>
            <a:r>
              <a:rPr sz="1800" spc="-5" dirty="0">
                <a:solidFill>
                  <a:srgbClr val="231F20"/>
                </a:solidFill>
                <a:latin typeface="Arial MT"/>
                <a:cs typeface="Arial MT"/>
              </a:rPr>
              <a:t>address</a:t>
            </a:r>
            <a:r>
              <a:rPr sz="1800" spc="20" dirty="0">
                <a:solidFill>
                  <a:srgbClr val="231F20"/>
                </a:solidFill>
                <a:latin typeface="Arial MT"/>
                <a:cs typeface="Arial MT"/>
              </a:rPr>
              <a:t> </a:t>
            </a:r>
            <a:r>
              <a:rPr sz="1800" spc="-5" dirty="0">
                <a:solidFill>
                  <a:srgbClr val="231F20"/>
                </a:solidFill>
                <a:latin typeface="Arial MT"/>
                <a:cs typeface="Arial MT"/>
              </a:rPr>
              <a:t>is</a:t>
            </a:r>
            <a:r>
              <a:rPr sz="1800" spc="-50" dirty="0">
                <a:solidFill>
                  <a:srgbClr val="231F20"/>
                </a:solidFill>
                <a:latin typeface="Arial MT"/>
                <a:cs typeface="Arial MT"/>
              </a:rPr>
              <a:t> </a:t>
            </a:r>
            <a:r>
              <a:rPr sz="1800" spc="-5" dirty="0">
                <a:solidFill>
                  <a:srgbClr val="231F20"/>
                </a:solidFill>
                <a:latin typeface="Arial MT"/>
                <a:cs typeface="Arial MT"/>
              </a:rPr>
              <a:t>translated</a:t>
            </a:r>
            <a:r>
              <a:rPr sz="1800" spc="5" dirty="0">
                <a:solidFill>
                  <a:srgbClr val="231F20"/>
                </a:solidFill>
                <a:latin typeface="Arial MT"/>
                <a:cs typeface="Arial MT"/>
              </a:rPr>
              <a:t> </a:t>
            </a:r>
            <a:r>
              <a:rPr sz="1800" spc="-5" dirty="0">
                <a:solidFill>
                  <a:srgbClr val="231F20"/>
                </a:solidFill>
                <a:latin typeface="Arial MT"/>
                <a:cs typeface="Arial MT"/>
              </a:rPr>
              <a:t>by </a:t>
            </a:r>
            <a:r>
              <a:rPr sz="1800" dirty="0">
                <a:solidFill>
                  <a:srgbClr val="231F20"/>
                </a:solidFill>
                <a:latin typeface="Arial MT"/>
                <a:cs typeface="Arial MT"/>
              </a:rPr>
              <a:t>the</a:t>
            </a:r>
            <a:r>
              <a:rPr sz="1800" spc="-5" dirty="0">
                <a:solidFill>
                  <a:srgbClr val="231F20"/>
                </a:solidFill>
                <a:latin typeface="Arial MT"/>
                <a:cs typeface="Arial MT"/>
              </a:rPr>
              <a:t> </a:t>
            </a:r>
            <a:r>
              <a:rPr sz="1800" spc="-10" dirty="0">
                <a:solidFill>
                  <a:srgbClr val="231F20"/>
                </a:solidFill>
                <a:latin typeface="Arial MT"/>
                <a:cs typeface="Arial MT"/>
              </a:rPr>
              <a:t>paging </a:t>
            </a:r>
            <a:r>
              <a:rPr sz="1800" spc="-484" dirty="0">
                <a:solidFill>
                  <a:srgbClr val="231F20"/>
                </a:solidFill>
                <a:latin typeface="Arial MT"/>
                <a:cs typeface="Arial MT"/>
              </a:rPr>
              <a:t> </a:t>
            </a:r>
            <a:r>
              <a:rPr sz="1800" spc="-10" dirty="0">
                <a:solidFill>
                  <a:srgbClr val="231F20"/>
                </a:solidFill>
                <a:latin typeface="Arial MT"/>
                <a:cs typeface="Arial MT"/>
              </a:rPr>
              <a:t>hardware</a:t>
            </a:r>
            <a:r>
              <a:rPr sz="1800" spc="50" dirty="0">
                <a:solidFill>
                  <a:srgbClr val="231F20"/>
                </a:solidFill>
                <a:latin typeface="Arial MT"/>
                <a:cs typeface="Arial MT"/>
              </a:rPr>
              <a:t> </a:t>
            </a:r>
            <a:r>
              <a:rPr sz="1800" dirty="0">
                <a:solidFill>
                  <a:srgbClr val="231F20"/>
                </a:solidFill>
                <a:latin typeface="Arial MT"/>
                <a:cs typeface="Arial MT"/>
              </a:rPr>
              <a:t>to</a:t>
            </a:r>
            <a:r>
              <a:rPr sz="1800" spc="-10" dirty="0">
                <a:solidFill>
                  <a:srgbClr val="231F20"/>
                </a:solidFill>
                <a:latin typeface="Arial MT"/>
                <a:cs typeface="Arial MT"/>
              </a:rPr>
              <a:t> </a:t>
            </a:r>
            <a:r>
              <a:rPr sz="1800" dirty="0">
                <a:solidFill>
                  <a:srgbClr val="231F20"/>
                </a:solidFill>
                <a:latin typeface="Arial MT"/>
                <a:cs typeface="Arial MT"/>
              </a:rPr>
              <a:t>some</a:t>
            </a:r>
            <a:r>
              <a:rPr sz="1800" spc="5" dirty="0">
                <a:solidFill>
                  <a:srgbClr val="231F20"/>
                </a:solidFill>
                <a:latin typeface="Arial MT"/>
                <a:cs typeface="Arial MT"/>
              </a:rPr>
              <a:t> </a:t>
            </a:r>
            <a:r>
              <a:rPr sz="1800" spc="-10" dirty="0">
                <a:solidFill>
                  <a:srgbClr val="231F20"/>
                </a:solidFill>
                <a:latin typeface="Arial MT"/>
                <a:cs typeface="Arial MT"/>
              </a:rPr>
              <a:t>physical</a:t>
            </a:r>
            <a:r>
              <a:rPr sz="1800" spc="30"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spc="-5" dirty="0">
                <a:solidFill>
                  <a:srgbClr val="231F20"/>
                </a:solidFill>
                <a:latin typeface="Arial MT"/>
                <a:cs typeface="Arial MT"/>
              </a:rPr>
              <a:t>Using</a:t>
            </a:r>
            <a:r>
              <a:rPr sz="1800" spc="5" dirty="0">
                <a:solidFill>
                  <a:srgbClr val="231F20"/>
                </a:solidFill>
                <a:latin typeface="Arial MT"/>
                <a:cs typeface="Arial MT"/>
              </a:rPr>
              <a:t> </a:t>
            </a:r>
            <a:r>
              <a:rPr sz="1800" spc="-10" dirty="0">
                <a:solidFill>
                  <a:srgbClr val="231F20"/>
                </a:solidFill>
                <a:latin typeface="Arial MT"/>
                <a:cs typeface="Arial MT"/>
              </a:rPr>
              <a:t>paging</a:t>
            </a:r>
            <a:r>
              <a:rPr sz="1800" spc="5" dirty="0">
                <a:solidFill>
                  <a:srgbClr val="231F20"/>
                </a:solidFill>
                <a:latin typeface="Arial MT"/>
                <a:cs typeface="Arial MT"/>
              </a:rPr>
              <a:t> </a:t>
            </a:r>
            <a:r>
              <a:rPr sz="1800" spc="-5" dirty="0">
                <a:solidFill>
                  <a:srgbClr val="231F20"/>
                </a:solidFill>
                <a:latin typeface="Arial MT"/>
                <a:cs typeface="Arial MT"/>
              </a:rPr>
              <a:t>is similar</a:t>
            </a:r>
            <a:r>
              <a:rPr sz="1800" spc="10" dirty="0">
                <a:solidFill>
                  <a:srgbClr val="231F20"/>
                </a:solidFill>
                <a:latin typeface="Arial MT"/>
                <a:cs typeface="Arial MT"/>
              </a:rPr>
              <a:t> </a:t>
            </a:r>
            <a:r>
              <a:rPr sz="1800" dirty="0">
                <a:solidFill>
                  <a:srgbClr val="231F20"/>
                </a:solidFill>
                <a:latin typeface="Arial MT"/>
                <a:cs typeface="Arial MT"/>
              </a:rPr>
              <a:t>to </a:t>
            </a:r>
            <a:r>
              <a:rPr sz="1800" spc="-5" dirty="0">
                <a:solidFill>
                  <a:srgbClr val="231F20"/>
                </a:solidFill>
                <a:latin typeface="Arial MT"/>
                <a:cs typeface="Arial MT"/>
              </a:rPr>
              <a:t>using</a:t>
            </a:r>
            <a:r>
              <a:rPr sz="1800" spc="5" dirty="0">
                <a:solidFill>
                  <a:srgbClr val="231F20"/>
                </a:solidFill>
                <a:latin typeface="Arial MT"/>
                <a:cs typeface="Arial MT"/>
              </a:rPr>
              <a:t> </a:t>
            </a:r>
            <a:r>
              <a:rPr sz="1800" dirty="0">
                <a:solidFill>
                  <a:srgbClr val="231F20"/>
                </a:solidFill>
                <a:latin typeface="Arial MT"/>
                <a:cs typeface="Arial MT"/>
              </a:rPr>
              <a:t>a</a:t>
            </a:r>
            <a:r>
              <a:rPr sz="1800" spc="-5" dirty="0">
                <a:solidFill>
                  <a:srgbClr val="231F20"/>
                </a:solidFill>
                <a:latin typeface="Arial MT"/>
                <a:cs typeface="Arial MT"/>
              </a:rPr>
              <a:t> table</a:t>
            </a:r>
            <a:r>
              <a:rPr sz="1800" spc="5" dirty="0">
                <a:solidFill>
                  <a:srgbClr val="231F20"/>
                </a:solidFill>
                <a:latin typeface="Arial MT"/>
                <a:cs typeface="Arial MT"/>
              </a:rPr>
              <a:t> </a:t>
            </a:r>
            <a:r>
              <a:rPr sz="1800" spc="-5" dirty="0">
                <a:solidFill>
                  <a:srgbClr val="231F20"/>
                </a:solidFill>
                <a:latin typeface="Arial MT"/>
                <a:cs typeface="Arial MT"/>
              </a:rPr>
              <a:t>of</a:t>
            </a:r>
            <a:r>
              <a:rPr sz="1800" spc="-10" dirty="0">
                <a:solidFill>
                  <a:srgbClr val="231F20"/>
                </a:solidFill>
                <a:latin typeface="Arial MT"/>
                <a:cs typeface="Arial MT"/>
              </a:rPr>
              <a:t> </a:t>
            </a:r>
            <a:r>
              <a:rPr sz="1800" spc="-5" dirty="0">
                <a:solidFill>
                  <a:srgbClr val="231F20"/>
                </a:solidFill>
                <a:latin typeface="Arial MT"/>
                <a:cs typeface="Arial MT"/>
              </a:rPr>
              <a:t>base</a:t>
            </a:r>
            <a:r>
              <a:rPr sz="1800" spc="5" dirty="0">
                <a:solidFill>
                  <a:srgbClr val="231F20"/>
                </a:solidFill>
                <a:latin typeface="Arial MT"/>
                <a:cs typeface="Arial MT"/>
              </a:rPr>
              <a:t> </a:t>
            </a:r>
            <a:r>
              <a:rPr sz="1800" dirty="0">
                <a:solidFill>
                  <a:srgbClr val="231F20"/>
                </a:solidFill>
                <a:latin typeface="Arial MT"/>
                <a:cs typeface="Arial MT"/>
              </a:rPr>
              <a:t>(or </a:t>
            </a:r>
            <a:r>
              <a:rPr sz="1800" spc="5" dirty="0">
                <a:solidFill>
                  <a:srgbClr val="231F20"/>
                </a:solidFill>
                <a:latin typeface="Arial MT"/>
                <a:cs typeface="Arial MT"/>
              </a:rPr>
              <a:t> </a:t>
            </a:r>
            <a:r>
              <a:rPr sz="1800" spc="-5" dirty="0">
                <a:solidFill>
                  <a:srgbClr val="231F20"/>
                </a:solidFill>
                <a:latin typeface="Arial MT"/>
                <a:cs typeface="Arial MT"/>
              </a:rPr>
              <a:t>relocation)</a:t>
            </a:r>
            <a:r>
              <a:rPr sz="1800" spc="20" dirty="0">
                <a:solidFill>
                  <a:srgbClr val="231F20"/>
                </a:solidFill>
                <a:latin typeface="Arial MT"/>
                <a:cs typeface="Arial MT"/>
              </a:rPr>
              <a:t> </a:t>
            </a:r>
            <a:r>
              <a:rPr sz="1800" spc="-5" dirty="0">
                <a:solidFill>
                  <a:srgbClr val="231F20"/>
                </a:solidFill>
                <a:latin typeface="Arial MT"/>
                <a:cs typeface="Arial MT"/>
              </a:rPr>
              <a:t>registers, one</a:t>
            </a:r>
            <a:r>
              <a:rPr sz="1800" spc="5" dirty="0">
                <a:solidFill>
                  <a:srgbClr val="231F20"/>
                </a:solidFill>
                <a:latin typeface="Arial MT"/>
                <a:cs typeface="Arial MT"/>
              </a:rPr>
              <a:t> </a:t>
            </a:r>
            <a:r>
              <a:rPr sz="1800" dirty="0">
                <a:solidFill>
                  <a:srgbClr val="231F20"/>
                </a:solidFill>
                <a:latin typeface="Arial MT"/>
                <a:cs typeface="Arial MT"/>
              </a:rPr>
              <a:t>for</a:t>
            </a:r>
            <a:r>
              <a:rPr sz="1800" spc="-10" dirty="0">
                <a:solidFill>
                  <a:srgbClr val="231F20"/>
                </a:solidFill>
                <a:latin typeface="Arial MT"/>
                <a:cs typeface="Arial MT"/>
              </a:rPr>
              <a:t> </a:t>
            </a:r>
            <a:r>
              <a:rPr sz="1800" spc="-5" dirty="0">
                <a:solidFill>
                  <a:srgbClr val="231F20"/>
                </a:solidFill>
                <a:latin typeface="Arial MT"/>
                <a:cs typeface="Arial MT"/>
              </a:rPr>
              <a:t>each</a:t>
            </a:r>
            <a:r>
              <a:rPr sz="1800" spc="5" dirty="0">
                <a:solidFill>
                  <a:srgbClr val="231F20"/>
                </a:solidFill>
                <a:latin typeface="Arial MT"/>
                <a:cs typeface="Arial MT"/>
              </a:rPr>
              <a:t> </a:t>
            </a:r>
            <a:r>
              <a:rPr sz="1800" dirty="0">
                <a:solidFill>
                  <a:srgbClr val="231F20"/>
                </a:solidFill>
                <a:latin typeface="Arial MT"/>
                <a:cs typeface="Arial MT"/>
              </a:rPr>
              <a:t>frame</a:t>
            </a:r>
            <a:r>
              <a:rPr sz="1800" spc="-5" dirty="0">
                <a:solidFill>
                  <a:srgbClr val="231F20"/>
                </a:solidFill>
                <a:latin typeface="Arial MT"/>
                <a:cs typeface="Arial MT"/>
              </a:rPr>
              <a:t> of</a:t>
            </a:r>
            <a:r>
              <a:rPr sz="1800" spc="5" dirty="0">
                <a:solidFill>
                  <a:srgbClr val="231F20"/>
                </a:solidFill>
                <a:latin typeface="Arial MT"/>
                <a:cs typeface="Arial MT"/>
              </a:rPr>
              <a:t> </a:t>
            </a:r>
            <a:r>
              <a:rPr sz="1800" spc="-25" dirty="0">
                <a:solidFill>
                  <a:srgbClr val="231F20"/>
                </a:solidFill>
                <a:latin typeface="Arial MT"/>
                <a:cs typeface="Arial MT"/>
              </a:rPr>
              <a:t>memory.</a:t>
            </a:r>
            <a:endParaRPr sz="18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16835" y="1365503"/>
            <a:ext cx="7958327" cy="4507992"/>
          </a:xfrm>
          <a:prstGeom prst="rect">
            <a:avLst/>
          </a:prstGeom>
        </p:spPr>
      </p:pic>
      <p:sp>
        <p:nvSpPr>
          <p:cNvPr id="3" name="object 3"/>
          <p:cNvSpPr txBox="1">
            <a:spLocks noGrp="1"/>
          </p:cNvSpPr>
          <p:nvPr>
            <p:ph type="title"/>
          </p:nvPr>
        </p:nvSpPr>
        <p:spPr>
          <a:xfrm>
            <a:off x="2126360" y="350342"/>
            <a:ext cx="7940040" cy="697230"/>
          </a:xfrm>
          <a:prstGeom prst="rect">
            <a:avLst/>
          </a:prstGeom>
        </p:spPr>
        <p:txBody>
          <a:bodyPr vert="horz" wrap="square" lIns="0" tIns="13335" rIns="0" bIns="0" rtlCol="0">
            <a:spAutoFit/>
          </a:bodyPr>
          <a:lstStyle/>
          <a:p>
            <a:pPr marL="12700">
              <a:lnSpc>
                <a:spcPct val="100000"/>
              </a:lnSpc>
              <a:spcBef>
                <a:spcPts val="105"/>
              </a:spcBef>
            </a:pPr>
            <a:r>
              <a:rPr sz="4400" b="0" dirty="0">
                <a:solidFill>
                  <a:srgbClr val="000000"/>
                </a:solidFill>
                <a:latin typeface="Calibri Light"/>
                <a:cs typeface="Calibri Light"/>
              </a:rPr>
              <a:t>Memory</a:t>
            </a:r>
            <a:r>
              <a:rPr sz="4400" b="0" spc="-15" dirty="0">
                <a:solidFill>
                  <a:srgbClr val="000000"/>
                </a:solidFill>
                <a:latin typeface="Calibri Light"/>
                <a:cs typeface="Calibri Light"/>
              </a:rPr>
              <a:t> </a:t>
            </a:r>
            <a:r>
              <a:rPr sz="4400" b="0" spc="-10" dirty="0">
                <a:solidFill>
                  <a:srgbClr val="000000"/>
                </a:solidFill>
                <a:latin typeface="Calibri Light"/>
                <a:cs typeface="Calibri Light"/>
              </a:rPr>
              <a:t>Management </a:t>
            </a:r>
            <a:r>
              <a:rPr sz="4400" b="0" spc="-5" dirty="0">
                <a:solidFill>
                  <a:srgbClr val="000000"/>
                </a:solidFill>
                <a:latin typeface="Calibri Light"/>
                <a:cs typeface="Calibri Light"/>
              </a:rPr>
              <a:t>(Big</a:t>
            </a:r>
            <a:r>
              <a:rPr sz="4400" b="0" spc="-15" dirty="0">
                <a:solidFill>
                  <a:srgbClr val="000000"/>
                </a:solidFill>
                <a:latin typeface="Calibri Light"/>
                <a:cs typeface="Calibri Light"/>
              </a:rPr>
              <a:t> </a:t>
            </a:r>
            <a:r>
              <a:rPr sz="4400" b="0" spc="-10" dirty="0">
                <a:solidFill>
                  <a:srgbClr val="000000"/>
                </a:solidFill>
                <a:latin typeface="Calibri Light"/>
                <a:cs typeface="Calibri Light"/>
              </a:rPr>
              <a:t>Picture)</a:t>
            </a:r>
            <a:endParaRPr sz="4400">
              <a:latin typeface="Calibri Light"/>
              <a:cs typeface="Calibri Light"/>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6F684EB-9312-7086-4BC0-EFECB015598B}"/>
                  </a:ext>
                </a:extLst>
              </p14:cNvPr>
              <p14:cNvContentPartPr/>
              <p14:nvPr/>
            </p14:nvContentPartPr>
            <p14:xfrm>
              <a:off x="8761680" y="4549320"/>
              <a:ext cx="1034280" cy="888840"/>
            </p14:xfrm>
          </p:contentPart>
        </mc:Choice>
        <mc:Fallback xmlns="">
          <p:pic>
            <p:nvPicPr>
              <p:cNvPr id="4" name="Ink 3">
                <a:extLst>
                  <a:ext uri="{FF2B5EF4-FFF2-40B4-BE49-F238E27FC236}">
                    <a16:creationId xmlns:a16="http://schemas.microsoft.com/office/drawing/2014/main" id="{16F684EB-9312-7086-4BC0-EFECB015598B}"/>
                  </a:ext>
                </a:extLst>
              </p:cNvPr>
              <p:cNvPicPr/>
              <p:nvPr/>
            </p:nvPicPr>
            <p:blipFill>
              <a:blip r:embed="rId4"/>
              <a:stretch>
                <a:fillRect/>
              </a:stretch>
            </p:blipFill>
            <p:spPr>
              <a:xfrm>
                <a:off x="8752320" y="4539960"/>
                <a:ext cx="1053000" cy="90756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3698" y="373761"/>
            <a:ext cx="9799955" cy="1183640"/>
          </a:xfrm>
          <a:prstGeom prst="rect">
            <a:avLst/>
          </a:prstGeom>
        </p:spPr>
        <p:txBody>
          <a:bodyPr vert="horz" wrap="square" lIns="0" tIns="81280" rIns="0" bIns="0" rtlCol="0">
            <a:spAutoFit/>
          </a:bodyPr>
          <a:lstStyle/>
          <a:p>
            <a:pPr marL="3408045" marR="5080" indent="-3395979">
              <a:lnSpc>
                <a:spcPts val="4320"/>
              </a:lnSpc>
              <a:spcBef>
                <a:spcPts val="640"/>
              </a:spcBef>
            </a:pPr>
            <a:r>
              <a:rPr sz="4000" b="0" spc="-40" dirty="0">
                <a:latin typeface="Calibri Light"/>
                <a:cs typeface="Calibri Light"/>
              </a:rPr>
              <a:t>Paging</a:t>
            </a:r>
            <a:r>
              <a:rPr sz="4000" b="0" spc="-40" dirty="0">
                <a:solidFill>
                  <a:srgbClr val="000000"/>
                </a:solidFill>
                <a:latin typeface="Calibri Light"/>
                <a:cs typeface="Calibri Light"/>
              </a:rPr>
              <a:t>: </a:t>
            </a:r>
            <a:r>
              <a:rPr sz="4000" b="0" spc="-5" dirty="0">
                <a:solidFill>
                  <a:srgbClr val="000000"/>
                </a:solidFill>
                <a:latin typeface="Calibri Light"/>
                <a:cs typeface="Calibri Light"/>
              </a:rPr>
              <a:t>No</a:t>
            </a:r>
            <a:r>
              <a:rPr sz="4000" b="0" spc="-15" dirty="0">
                <a:solidFill>
                  <a:srgbClr val="000000"/>
                </a:solidFill>
                <a:latin typeface="Calibri Light"/>
                <a:cs typeface="Calibri Light"/>
              </a:rPr>
              <a:t> </a:t>
            </a:r>
            <a:r>
              <a:rPr sz="4000" b="0" spc="-10" dirty="0">
                <a:solidFill>
                  <a:srgbClr val="000000"/>
                </a:solidFill>
                <a:latin typeface="Calibri Light"/>
                <a:cs typeface="Calibri Light"/>
              </a:rPr>
              <a:t>External</a:t>
            </a:r>
            <a:r>
              <a:rPr sz="4000" b="0" dirty="0">
                <a:solidFill>
                  <a:srgbClr val="000000"/>
                </a:solidFill>
                <a:latin typeface="Calibri Light"/>
                <a:cs typeface="Calibri Light"/>
              </a:rPr>
              <a:t> </a:t>
            </a:r>
            <a:r>
              <a:rPr sz="4000" b="0" spc="-5" dirty="0">
                <a:solidFill>
                  <a:srgbClr val="000000"/>
                </a:solidFill>
                <a:latin typeface="Calibri Light"/>
                <a:cs typeface="Calibri Light"/>
              </a:rPr>
              <a:t>and </a:t>
            </a:r>
            <a:r>
              <a:rPr sz="4000" b="0" spc="-35" dirty="0">
                <a:solidFill>
                  <a:srgbClr val="000000"/>
                </a:solidFill>
                <a:latin typeface="Calibri Light"/>
                <a:cs typeface="Calibri Light"/>
              </a:rPr>
              <a:t>may</a:t>
            </a:r>
            <a:r>
              <a:rPr sz="4000" b="0" spc="-10" dirty="0">
                <a:solidFill>
                  <a:srgbClr val="000000"/>
                </a:solidFill>
                <a:latin typeface="Calibri Light"/>
                <a:cs typeface="Calibri Light"/>
              </a:rPr>
              <a:t> </a:t>
            </a:r>
            <a:r>
              <a:rPr sz="4000" b="0" spc="-30" dirty="0">
                <a:solidFill>
                  <a:srgbClr val="000000"/>
                </a:solidFill>
                <a:latin typeface="Calibri Light"/>
                <a:cs typeface="Calibri Light"/>
              </a:rPr>
              <a:t>have</a:t>
            </a:r>
            <a:r>
              <a:rPr sz="4000" b="0" spc="-10" dirty="0">
                <a:solidFill>
                  <a:srgbClr val="000000"/>
                </a:solidFill>
                <a:latin typeface="Calibri Light"/>
                <a:cs typeface="Calibri Light"/>
              </a:rPr>
              <a:t> </a:t>
            </a:r>
            <a:r>
              <a:rPr sz="4000" b="0" spc="-5" dirty="0">
                <a:solidFill>
                  <a:srgbClr val="000000"/>
                </a:solidFill>
                <a:latin typeface="Calibri Light"/>
                <a:cs typeface="Calibri Light"/>
              </a:rPr>
              <a:t>some </a:t>
            </a:r>
            <a:r>
              <a:rPr sz="4000" b="0" spc="-15" dirty="0">
                <a:solidFill>
                  <a:srgbClr val="000000"/>
                </a:solidFill>
                <a:latin typeface="Calibri Light"/>
                <a:cs typeface="Calibri Light"/>
              </a:rPr>
              <a:t>internal </a:t>
            </a:r>
            <a:r>
              <a:rPr sz="4000" b="0" spc="-885" dirty="0">
                <a:solidFill>
                  <a:srgbClr val="000000"/>
                </a:solidFill>
                <a:latin typeface="Calibri Light"/>
                <a:cs typeface="Calibri Light"/>
              </a:rPr>
              <a:t> </a:t>
            </a:r>
            <a:r>
              <a:rPr sz="4000" b="0" spc="-20" dirty="0">
                <a:solidFill>
                  <a:srgbClr val="000000"/>
                </a:solidFill>
                <a:latin typeface="Calibri Light"/>
                <a:cs typeface="Calibri Light"/>
              </a:rPr>
              <a:t>Fragmentation</a:t>
            </a:r>
            <a:endParaRPr sz="4000">
              <a:latin typeface="Calibri Light"/>
              <a:cs typeface="Calibri Light"/>
            </a:endParaRPr>
          </a:p>
        </p:txBody>
      </p:sp>
      <p:sp>
        <p:nvSpPr>
          <p:cNvPr id="3" name="object 3"/>
          <p:cNvSpPr/>
          <p:nvPr/>
        </p:nvSpPr>
        <p:spPr>
          <a:xfrm>
            <a:off x="516636" y="3262884"/>
            <a:ext cx="10837545" cy="2554605"/>
          </a:xfrm>
          <a:custGeom>
            <a:avLst/>
            <a:gdLst/>
            <a:ahLst/>
            <a:cxnLst/>
            <a:rect l="l" t="t" r="r" b="b"/>
            <a:pathLst>
              <a:path w="10837545" h="2554604">
                <a:moveTo>
                  <a:pt x="10837164" y="0"/>
                </a:moveTo>
                <a:lnTo>
                  <a:pt x="0" y="0"/>
                </a:lnTo>
                <a:lnTo>
                  <a:pt x="0" y="2554224"/>
                </a:lnTo>
                <a:lnTo>
                  <a:pt x="10837164" y="2554224"/>
                </a:lnTo>
                <a:lnTo>
                  <a:pt x="10837164" y="0"/>
                </a:lnTo>
                <a:close/>
              </a:path>
            </a:pathLst>
          </a:custGeom>
          <a:solidFill>
            <a:srgbClr val="FAE4D5"/>
          </a:solidFill>
        </p:spPr>
        <p:txBody>
          <a:bodyPr wrap="square" lIns="0" tIns="0" rIns="0" bIns="0" rtlCol="0"/>
          <a:lstStyle/>
          <a:p>
            <a:endParaRPr/>
          </a:p>
        </p:txBody>
      </p:sp>
      <p:sp>
        <p:nvSpPr>
          <p:cNvPr id="4" name="object 4"/>
          <p:cNvSpPr txBox="1"/>
          <p:nvPr/>
        </p:nvSpPr>
        <p:spPr>
          <a:xfrm>
            <a:off x="595985" y="1840483"/>
            <a:ext cx="10774045" cy="3601720"/>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231F20"/>
                </a:solidFill>
                <a:latin typeface="Arial MT"/>
                <a:cs typeface="Arial MT"/>
              </a:rPr>
              <a:t>When </a:t>
            </a:r>
            <a:r>
              <a:rPr sz="2000" spc="5" dirty="0">
                <a:solidFill>
                  <a:srgbClr val="231F20"/>
                </a:solidFill>
                <a:latin typeface="Arial MT"/>
                <a:cs typeface="Arial MT"/>
              </a:rPr>
              <a:t>we </a:t>
            </a:r>
            <a:r>
              <a:rPr sz="2000" dirty="0">
                <a:solidFill>
                  <a:srgbClr val="231F20"/>
                </a:solidFill>
                <a:latin typeface="Arial MT"/>
                <a:cs typeface="Arial MT"/>
              </a:rPr>
              <a:t>use a paging scheme, </a:t>
            </a:r>
            <a:r>
              <a:rPr sz="2000" spc="5" dirty="0">
                <a:solidFill>
                  <a:srgbClr val="231F20"/>
                </a:solidFill>
                <a:latin typeface="Arial MT"/>
                <a:cs typeface="Arial MT"/>
              </a:rPr>
              <a:t>we </a:t>
            </a:r>
            <a:r>
              <a:rPr sz="2000" dirty="0">
                <a:solidFill>
                  <a:srgbClr val="231F20"/>
                </a:solidFill>
                <a:latin typeface="Arial MT"/>
                <a:cs typeface="Arial MT"/>
              </a:rPr>
              <a:t>have </a:t>
            </a:r>
            <a:r>
              <a:rPr sz="2000" spc="-5" dirty="0">
                <a:solidFill>
                  <a:srgbClr val="FF0000"/>
                </a:solidFill>
                <a:latin typeface="Arial MT"/>
                <a:cs typeface="Arial MT"/>
              </a:rPr>
              <a:t>no external </a:t>
            </a:r>
            <a:r>
              <a:rPr sz="2000" dirty="0">
                <a:solidFill>
                  <a:srgbClr val="FF0000"/>
                </a:solidFill>
                <a:latin typeface="Arial MT"/>
                <a:cs typeface="Arial MT"/>
              </a:rPr>
              <a:t>fragmentation</a:t>
            </a:r>
            <a:r>
              <a:rPr sz="2000" dirty="0">
                <a:solidFill>
                  <a:srgbClr val="231F20"/>
                </a:solidFill>
                <a:latin typeface="Arial MT"/>
                <a:cs typeface="Arial MT"/>
              </a:rPr>
              <a:t>: </a:t>
            </a:r>
            <a:r>
              <a:rPr sz="2000" spc="-5" dirty="0">
                <a:solidFill>
                  <a:srgbClr val="231F20"/>
                </a:solidFill>
                <a:latin typeface="Arial MT"/>
                <a:cs typeface="Arial MT"/>
              </a:rPr>
              <a:t>any </a:t>
            </a:r>
            <a:r>
              <a:rPr sz="2000" dirty="0">
                <a:solidFill>
                  <a:srgbClr val="231F20"/>
                </a:solidFill>
                <a:latin typeface="Arial MT"/>
                <a:cs typeface="Arial MT"/>
              </a:rPr>
              <a:t>free frame can </a:t>
            </a:r>
            <a:r>
              <a:rPr sz="2000" spc="-5" dirty="0">
                <a:solidFill>
                  <a:srgbClr val="231F20"/>
                </a:solidFill>
                <a:latin typeface="Arial MT"/>
                <a:cs typeface="Arial MT"/>
              </a:rPr>
              <a:t>be </a:t>
            </a:r>
            <a:r>
              <a:rPr sz="2000" dirty="0">
                <a:solidFill>
                  <a:srgbClr val="231F20"/>
                </a:solidFill>
                <a:latin typeface="Arial MT"/>
                <a:cs typeface="Arial MT"/>
              </a:rPr>
              <a:t> </a:t>
            </a:r>
            <a:r>
              <a:rPr sz="2000" spc="-5" dirty="0">
                <a:solidFill>
                  <a:srgbClr val="231F20"/>
                </a:solidFill>
                <a:latin typeface="Arial MT"/>
                <a:cs typeface="Arial MT"/>
              </a:rPr>
              <a:t>allocated</a:t>
            </a:r>
            <a:r>
              <a:rPr sz="2000" spc="-10" dirty="0">
                <a:solidFill>
                  <a:srgbClr val="231F20"/>
                </a:solidFill>
                <a:latin typeface="Arial MT"/>
                <a:cs typeface="Arial MT"/>
              </a:rPr>
              <a:t> </a:t>
            </a:r>
            <a:r>
              <a:rPr sz="2000" dirty="0">
                <a:solidFill>
                  <a:srgbClr val="231F20"/>
                </a:solidFill>
                <a:latin typeface="Arial MT"/>
                <a:cs typeface="Arial MT"/>
              </a:rPr>
              <a:t>to</a:t>
            </a:r>
            <a:r>
              <a:rPr sz="2000" spc="-15" dirty="0">
                <a:solidFill>
                  <a:srgbClr val="231F20"/>
                </a:solidFill>
                <a:latin typeface="Arial MT"/>
                <a:cs typeface="Arial MT"/>
              </a:rPr>
              <a:t> </a:t>
            </a:r>
            <a:r>
              <a:rPr sz="2000" dirty="0">
                <a:solidFill>
                  <a:srgbClr val="231F20"/>
                </a:solidFill>
                <a:latin typeface="Arial MT"/>
                <a:cs typeface="Arial MT"/>
              </a:rPr>
              <a:t>a</a:t>
            </a:r>
            <a:r>
              <a:rPr sz="2000" spc="-10" dirty="0">
                <a:solidFill>
                  <a:srgbClr val="231F20"/>
                </a:solidFill>
                <a:latin typeface="Arial MT"/>
                <a:cs typeface="Arial MT"/>
              </a:rPr>
              <a:t> </a:t>
            </a:r>
            <a:r>
              <a:rPr sz="2000" dirty="0">
                <a:solidFill>
                  <a:srgbClr val="231F20"/>
                </a:solidFill>
                <a:latin typeface="Arial MT"/>
                <a:cs typeface="Arial MT"/>
              </a:rPr>
              <a:t>process</a:t>
            </a:r>
            <a:r>
              <a:rPr sz="2000" spc="-25" dirty="0">
                <a:solidFill>
                  <a:srgbClr val="231F20"/>
                </a:solidFill>
                <a:latin typeface="Arial MT"/>
                <a:cs typeface="Arial MT"/>
              </a:rPr>
              <a:t> </a:t>
            </a:r>
            <a:r>
              <a:rPr sz="2000" dirty="0">
                <a:solidFill>
                  <a:srgbClr val="231F20"/>
                </a:solidFill>
                <a:latin typeface="Arial MT"/>
                <a:cs typeface="Arial MT"/>
              </a:rPr>
              <a:t>that</a:t>
            </a:r>
            <a:r>
              <a:rPr sz="2000" spc="-15" dirty="0">
                <a:solidFill>
                  <a:srgbClr val="231F20"/>
                </a:solidFill>
                <a:latin typeface="Arial MT"/>
                <a:cs typeface="Arial MT"/>
              </a:rPr>
              <a:t> </a:t>
            </a:r>
            <a:r>
              <a:rPr sz="2000" dirty="0">
                <a:solidFill>
                  <a:srgbClr val="231F20"/>
                </a:solidFill>
                <a:latin typeface="Arial MT"/>
                <a:cs typeface="Arial MT"/>
              </a:rPr>
              <a:t>needs</a:t>
            </a:r>
            <a:r>
              <a:rPr sz="2000" spc="-20" dirty="0">
                <a:solidFill>
                  <a:srgbClr val="231F20"/>
                </a:solidFill>
                <a:latin typeface="Arial MT"/>
                <a:cs typeface="Arial MT"/>
              </a:rPr>
              <a:t> </a:t>
            </a:r>
            <a:r>
              <a:rPr sz="2000" spc="-5" dirty="0">
                <a:solidFill>
                  <a:srgbClr val="231F20"/>
                </a:solidFill>
                <a:latin typeface="Arial MT"/>
                <a:cs typeface="Arial MT"/>
              </a:rPr>
              <a:t>it.</a:t>
            </a:r>
            <a:r>
              <a:rPr sz="2000" spc="-10" dirty="0">
                <a:solidFill>
                  <a:srgbClr val="231F20"/>
                </a:solidFill>
                <a:latin typeface="Arial MT"/>
                <a:cs typeface="Arial MT"/>
              </a:rPr>
              <a:t> </a:t>
            </a:r>
            <a:r>
              <a:rPr sz="2000" spc="-15" dirty="0">
                <a:solidFill>
                  <a:srgbClr val="231F20"/>
                </a:solidFill>
                <a:latin typeface="Arial MT"/>
                <a:cs typeface="Arial MT"/>
              </a:rPr>
              <a:t>However,</a:t>
            </a:r>
            <a:r>
              <a:rPr sz="2000" spc="-35" dirty="0">
                <a:solidFill>
                  <a:srgbClr val="231F20"/>
                </a:solidFill>
                <a:latin typeface="Arial MT"/>
                <a:cs typeface="Arial MT"/>
              </a:rPr>
              <a:t> </a:t>
            </a:r>
            <a:r>
              <a:rPr sz="2000" spc="5" dirty="0">
                <a:solidFill>
                  <a:srgbClr val="231F20"/>
                </a:solidFill>
                <a:latin typeface="Arial MT"/>
                <a:cs typeface="Arial MT"/>
              </a:rPr>
              <a:t>we</a:t>
            </a:r>
            <a:r>
              <a:rPr sz="2000" spc="-35" dirty="0">
                <a:solidFill>
                  <a:srgbClr val="231F20"/>
                </a:solidFill>
                <a:latin typeface="Arial MT"/>
                <a:cs typeface="Arial MT"/>
              </a:rPr>
              <a:t> </a:t>
            </a:r>
            <a:r>
              <a:rPr sz="2000" dirty="0">
                <a:solidFill>
                  <a:srgbClr val="FF0000"/>
                </a:solidFill>
                <a:latin typeface="Arial MT"/>
                <a:cs typeface="Arial MT"/>
              </a:rPr>
              <a:t>may</a:t>
            </a:r>
            <a:r>
              <a:rPr sz="2000" spc="-20" dirty="0">
                <a:solidFill>
                  <a:srgbClr val="FF0000"/>
                </a:solidFill>
                <a:latin typeface="Arial MT"/>
                <a:cs typeface="Arial MT"/>
              </a:rPr>
              <a:t> </a:t>
            </a:r>
            <a:r>
              <a:rPr sz="2000" spc="-5" dirty="0">
                <a:solidFill>
                  <a:srgbClr val="FF0000"/>
                </a:solidFill>
                <a:latin typeface="Arial MT"/>
                <a:cs typeface="Arial MT"/>
              </a:rPr>
              <a:t>have</a:t>
            </a:r>
            <a:r>
              <a:rPr sz="2000" spc="-15" dirty="0">
                <a:solidFill>
                  <a:srgbClr val="FF0000"/>
                </a:solidFill>
                <a:latin typeface="Arial MT"/>
                <a:cs typeface="Arial MT"/>
              </a:rPr>
              <a:t> </a:t>
            </a:r>
            <a:r>
              <a:rPr sz="2000" dirty="0">
                <a:solidFill>
                  <a:srgbClr val="FF0000"/>
                </a:solidFill>
                <a:latin typeface="Arial MT"/>
                <a:cs typeface="Arial MT"/>
              </a:rPr>
              <a:t>some</a:t>
            </a:r>
            <a:r>
              <a:rPr sz="2000" spc="-5" dirty="0">
                <a:solidFill>
                  <a:srgbClr val="FF0000"/>
                </a:solidFill>
                <a:latin typeface="Arial MT"/>
                <a:cs typeface="Arial MT"/>
              </a:rPr>
              <a:t> internal</a:t>
            </a:r>
            <a:r>
              <a:rPr sz="2000" spc="-20" dirty="0">
                <a:solidFill>
                  <a:srgbClr val="FF0000"/>
                </a:solidFill>
                <a:latin typeface="Arial MT"/>
                <a:cs typeface="Arial MT"/>
              </a:rPr>
              <a:t> </a:t>
            </a:r>
            <a:r>
              <a:rPr sz="2000" dirty="0">
                <a:solidFill>
                  <a:srgbClr val="FF0000"/>
                </a:solidFill>
                <a:latin typeface="Arial MT"/>
                <a:cs typeface="Arial MT"/>
              </a:rPr>
              <a:t>fragmentation</a:t>
            </a:r>
            <a:r>
              <a:rPr sz="2000" dirty="0">
                <a:solidFill>
                  <a:srgbClr val="231F20"/>
                </a:solidFill>
                <a:latin typeface="Arial MT"/>
                <a:cs typeface="Arial MT"/>
              </a:rPr>
              <a:t>.</a:t>
            </a:r>
            <a:r>
              <a:rPr sz="2000" spc="-145" dirty="0">
                <a:solidFill>
                  <a:srgbClr val="231F20"/>
                </a:solidFill>
                <a:latin typeface="Arial MT"/>
                <a:cs typeface="Arial MT"/>
              </a:rPr>
              <a:t> </a:t>
            </a:r>
            <a:r>
              <a:rPr sz="2000" dirty="0">
                <a:solidFill>
                  <a:srgbClr val="231F20"/>
                </a:solidFill>
                <a:latin typeface="Arial MT"/>
                <a:cs typeface="Arial MT"/>
              </a:rPr>
              <a:t>Notice </a:t>
            </a:r>
            <a:r>
              <a:rPr sz="2000" spc="-540" dirty="0">
                <a:solidFill>
                  <a:srgbClr val="231F20"/>
                </a:solidFill>
                <a:latin typeface="Arial MT"/>
                <a:cs typeface="Arial MT"/>
              </a:rPr>
              <a:t> </a:t>
            </a:r>
            <a:r>
              <a:rPr sz="2000" dirty="0">
                <a:solidFill>
                  <a:srgbClr val="231F20"/>
                </a:solidFill>
                <a:latin typeface="Arial MT"/>
                <a:cs typeface="Arial MT"/>
              </a:rPr>
              <a:t>that frames are </a:t>
            </a:r>
            <a:r>
              <a:rPr sz="2000" spc="-5" dirty="0">
                <a:solidFill>
                  <a:srgbClr val="231F20"/>
                </a:solidFill>
                <a:latin typeface="Arial MT"/>
                <a:cs typeface="Arial MT"/>
              </a:rPr>
              <a:t>allocated as units. </a:t>
            </a:r>
            <a:r>
              <a:rPr sz="2000" dirty="0">
                <a:solidFill>
                  <a:srgbClr val="231F20"/>
                </a:solidFill>
                <a:latin typeface="Arial MT"/>
                <a:cs typeface="Arial MT"/>
              </a:rPr>
              <a:t>If the memory requirements </a:t>
            </a:r>
            <a:r>
              <a:rPr sz="2000" spc="-5" dirty="0">
                <a:solidFill>
                  <a:srgbClr val="231F20"/>
                </a:solidFill>
                <a:latin typeface="Arial MT"/>
                <a:cs typeface="Arial MT"/>
              </a:rPr>
              <a:t>of </a:t>
            </a:r>
            <a:r>
              <a:rPr sz="2000" dirty="0">
                <a:solidFill>
                  <a:srgbClr val="231F20"/>
                </a:solidFill>
                <a:latin typeface="Arial MT"/>
                <a:cs typeface="Arial MT"/>
              </a:rPr>
              <a:t>a process </a:t>
            </a:r>
            <a:r>
              <a:rPr sz="2000" spc="-5" dirty="0">
                <a:solidFill>
                  <a:srgbClr val="231F20"/>
                </a:solidFill>
                <a:latin typeface="Arial MT"/>
                <a:cs typeface="Arial MT"/>
              </a:rPr>
              <a:t>do </a:t>
            </a:r>
            <a:r>
              <a:rPr sz="2000" dirty="0">
                <a:solidFill>
                  <a:srgbClr val="231F20"/>
                </a:solidFill>
                <a:latin typeface="Arial MT"/>
                <a:cs typeface="Arial MT"/>
              </a:rPr>
              <a:t>not happen to </a:t>
            </a:r>
            <a:r>
              <a:rPr sz="2000" spc="5" dirty="0">
                <a:solidFill>
                  <a:srgbClr val="231F20"/>
                </a:solidFill>
                <a:latin typeface="Arial MT"/>
                <a:cs typeface="Arial MT"/>
              </a:rPr>
              <a:t> </a:t>
            </a:r>
            <a:r>
              <a:rPr sz="2000" dirty="0">
                <a:solidFill>
                  <a:srgbClr val="231F20"/>
                </a:solidFill>
                <a:latin typeface="Arial MT"/>
                <a:cs typeface="Arial MT"/>
              </a:rPr>
              <a:t>coincide</a:t>
            </a:r>
            <a:r>
              <a:rPr sz="2000" spc="-25" dirty="0">
                <a:solidFill>
                  <a:srgbClr val="231F20"/>
                </a:solidFill>
                <a:latin typeface="Arial MT"/>
                <a:cs typeface="Arial MT"/>
              </a:rPr>
              <a:t> </a:t>
            </a:r>
            <a:r>
              <a:rPr sz="2000" spc="-5" dirty="0">
                <a:solidFill>
                  <a:srgbClr val="231F20"/>
                </a:solidFill>
                <a:latin typeface="Arial MT"/>
                <a:cs typeface="Arial MT"/>
              </a:rPr>
              <a:t>with</a:t>
            </a:r>
            <a:r>
              <a:rPr sz="2000" spc="5" dirty="0">
                <a:solidFill>
                  <a:srgbClr val="231F20"/>
                </a:solidFill>
                <a:latin typeface="Arial MT"/>
                <a:cs typeface="Arial MT"/>
              </a:rPr>
              <a:t> </a:t>
            </a:r>
            <a:r>
              <a:rPr sz="2000" spc="-5" dirty="0">
                <a:solidFill>
                  <a:srgbClr val="231F20"/>
                </a:solidFill>
                <a:latin typeface="Arial MT"/>
                <a:cs typeface="Arial MT"/>
              </a:rPr>
              <a:t>page</a:t>
            </a:r>
            <a:r>
              <a:rPr sz="2000" spc="-15" dirty="0">
                <a:solidFill>
                  <a:srgbClr val="231F20"/>
                </a:solidFill>
                <a:latin typeface="Arial MT"/>
                <a:cs typeface="Arial MT"/>
              </a:rPr>
              <a:t> </a:t>
            </a:r>
            <a:r>
              <a:rPr sz="2000" dirty="0">
                <a:solidFill>
                  <a:srgbClr val="231F20"/>
                </a:solidFill>
                <a:latin typeface="Arial MT"/>
                <a:cs typeface="Arial MT"/>
              </a:rPr>
              <a:t>boundaries,</a:t>
            </a:r>
            <a:r>
              <a:rPr sz="2000" spc="-55" dirty="0">
                <a:solidFill>
                  <a:srgbClr val="231F20"/>
                </a:solidFill>
                <a:latin typeface="Arial MT"/>
                <a:cs typeface="Arial MT"/>
              </a:rPr>
              <a:t> </a:t>
            </a:r>
            <a:r>
              <a:rPr sz="2000" dirty="0">
                <a:solidFill>
                  <a:srgbClr val="231F20"/>
                </a:solidFill>
                <a:latin typeface="Arial MT"/>
                <a:cs typeface="Arial MT"/>
              </a:rPr>
              <a:t>the</a:t>
            </a:r>
            <a:r>
              <a:rPr sz="2000" spc="-20" dirty="0">
                <a:solidFill>
                  <a:srgbClr val="231F20"/>
                </a:solidFill>
                <a:latin typeface="Arial MT"/>
                <a:cs typeface="Arial MT"/>
              </a:rPr>
              <a:t> </a:t>
            </a:r>
            <a:r>
              <a:rPr sz="2000" dirty="0">
                <a:solidFill>
                  <a:srgbClr val="231F20"/>
                </a:solidFill>
                <a:latin typeface="Arial MT"/>
                <a:cs typeface="Arial MT"/>
              </a:rPr>
              <a:t>last</a:t>
            </a:r>
            <a:r>
              <a:rPr sz="2000" spc="-5" dirty="0">
                <a:solidFill>
                  <a:srgbClr val="231F20"/>
                </a:solidFill>
                <a:latin typeface="Arial MT"/>
                <a:cs typeface="Arial MT"/>
              </a:rPr>
              <a:t> </a:t>
            </a:r>
            <a:r>
              <a:rPr sz="2000" dirty="0">
                <a:solidFill>
                  <a:srgbClr val="231F20"/>
                </a:solidFill>
                <a:latin typeface="Arial MT"/>
                <a:cs typeface="Arial MT"/>
              </a:rPr>
              <a:t>frame</a:t>
            </a:r>
            <a:r>
              <a:rPr sz="2000" spc="-25" dirty="0">
                <a:solidFill>
                  <a:srgbClr val="231F20"/>
                </a:solidFill>
                <a:latin typeface="Arial MT"/>
                <a:cs typeface="Arial MT"/>
              </a:rPr>
              <a:t> </a:t>
            </a:r>
            <a:r>
              <a:rPr sz="2000" spc="-5" dirty="0">
                <a:solidFill>
                  <a:srgbClr val="231F20"/>
                </a:solidFill>
                <a:latin typeface="Arial MT"/>
                <a:cs typeface="Arial MT"/>
              </a:rPr>
              <a:t>allocated</a:t>
            </a:r>
            <a:r>
              <a:rPr sz="2000" spc="-20" dirty="0">
                <a:solidFill>
                  <a:srgbClr val="231F20"/>
                </a:solidFill>
                <a:latin typeface="Arial MT"/>
                <a:cs typeface="Arial MT"/>
              </a:rPr>
              <a:t> </a:t>
            </a:r>
            <a:r>
              <a:rPr sz="2000" dirty="0">
                <a:solidFill>
                  <a:srgbClr val="231F20"/>
                </a:solidFill>
                <a:latin typeface="Arial MT"/>
                <a:cs typeface="Arial MT"/>
              </a:rPr>
              <a:t>may</a:t>
            </a:r>
            <a:r>
              <a:rPr sz="2000" spc="-20" dirty="0">
                <a:solidFill>
                  <a:srgbClr val="231F20"/>
                </a:solidFill>
                <a:latin typeface="Arial MT"/>
                <a:cs typeface="Arial MT"/>
              </a:rPr>
              <a:t> </a:t>
            </a:r>
            <a:r>
              <a:rPr sz="2000" spc="-5" dirty="0">
                <a:solidFill>
                  <a:srgbClr val="231F20"/>
                </a:solidFill>
                <a:latin typeface="Arial MT"/>
                <a:cs typeface="Arial MT"/>
              </a:rPr>
              <a:t>not</a:t>
            </a:r>
            <a:r>
              <a:rPr sz="2000" spc="5" dirty="0">
                <a:solidFill>
                  <a:srgbClr val="231F20"/>
                </a:solidFill>
                <a:latin typeface="Arial MT"/>
                <a:cs typeface="Arial MT"/>
              </a:rPr>
              <a:t> </a:t>
            </a:r>
            <a:r>
              <a:rPr sz="2000" dirty="0">
                <a:solidFill>
                  <a:srgbClr val="231F20"/>
                </a:solidFill>
                <a:latin typeface="Arial MT"/>
                <a:cs typeface="Arial MT"/>
              </a:rPr>
              <a:t>be</a:t>
            </a:r>
            <a:r>
              <a:rPr sz="2000" spc="-20" dirty="0">
                <a:solidFill>
                  <a:srgbClr val="231F20"/>
                </a:solidFill>
                <a:latin typeface="Arial MT"/>
                <a:cs typeface="Arial MT"/>
              </a:rPr>
              <a:t> </a:t>
            </a:r>
            <a:r>
              <a:rPr sz="2000" dirty="0">
                <a:solidFill>
                  <a:srgbClr val="231F20"/>
                </a:solidFill>
                <a:latin typeface="Arial MT"/>
                <a:cs typeface="Arial MT"/>
              </a:rPr>
              <a:t>completely</a:t>
            </a:r>
            <a:r>
              <a:rPr sz="2000" spc="-25" dirty="0">
                <a:solidFill>
                  <a:srgbClr val="231F20"/>
                </a:solidFill>
                <a:latin typeface="Arial MT"/>
                <a:cs typeface="Arial MT"/>
              </a:rPr>
              <a:t> </a:t>
            </a:r>
            <a:r>
              <a:rPr sz="2000" dirty="0">
                <a:solidFill>
                  <a:srgbClr val="231F20"/>
                </a:solidFill>
                <a:latin typeface="Arial MT"/>
                <a:cs typeface="Arial MT"/>
              </a:rPr>
              <a:t>full.</a:t>
            </a:r>
            <a:endParaRPr sz="2000">
              <a:latin typeface="Arial MT"/>
              <a:cs typeface="Arial MT"/>
            </a:endParaRPr>
          </a:p>
          <a:p>
            <a:pPr>
              <a:lnSpc>
                <a:spcPct val="100000"/>
              </a:lnSpc>
            </a:pPr>
            <a:endParaRPr sz="2200">
              <a:latin typeface="Arial MT"/>
              <a:cs typeface="Arial MT"/>
            </a:endParaRPr>
          </a:p>
          <a:p>
            <a:pPr marL="355600" marR="187325" indent="-343535">
              <a:lnSpc>
                <a:spcPct val="100000"/>
              </a:lnSpc>
              <a:spcBef>
                <a:spcPts val="1675"/>
              </a:spcBef>
              <a:buChar char="•"/>
              <a:tabLst>
                <a:tab pos="355600" algn="l"/>
                <a:tab pos="356235" algn="l"/>
              </a:tabLst>
            </a:pPr>
            <a:r>
              <a:rPr sz="2000" dirty="0">
                <a:solidFill>
                  <a:srgbClr val="231F20"/>
                </a:solidFill>
                <a:latin typeface="Arial MT"/>
                <a:cs typeface="Arial MT"/>
              </a:rPr>
              <a:t>For </a:t>
            </a:r>
            <a:r>
              <a:rPr sz="2000" spc="-5" dirty="0">
                <a:solidFill>
                  <a:srgbClr val="231F20"/>
                </a:solidFill>
                <a:latin typeface="Arial MT"/>
                <a:cs typeface="Arial MT"/>
              </a:rPr>
              <a:t>example, if page </a:t>
            </a:r>
            <a:r>
              <a:rPr sz="2000" dirty="0">
                <a:solidFill>
                  <a:srgbClr val="231F20"/>
                </a:solidFill>
                <a:latin typeface="Arial MT"/>
                <a:cs typeface="Arial MT"/>
              </a:rPr>
              <a:t>size </a:t>
            </a:r>
            <a:r>
              <a:rPr sz="2000" spc="-5" dirty="0">
                <a:solidFill>
                  <a:srgbClr val="231F20"/>
                </a:solidFill>
                <a:latin typeface="Arial MT"/>
                <a:cs typeface="Arial MT"/>
              </a:rPr>
              <a:t>is 2,048 </a:t>
            </a:r>
            <a:r>
              <a:rPr sz="2000" dirty="0">
                <a:solidFill>
                  <a:srgbClr val="231F20"/>
                </a:solidFill>
                <a:latin typeface="Arial MT"/>
                <a:cs typeface="Arial MT"/>
              </a:rPr>
              <a:t>bytes, a process of </a:t>
            </a:r>
            <a:r>
              <a:rPr sz="2000" spc="-5" dirty="0">
                <a:solidFill>
                  <a:srgbClr val="231F20"/>
                </a:solidFill>
                <a:latin typeface="Arial MT"/>
                <a:cs typeface="Arial MT"/>
              </a:rPr>
              <a:t>72,766 </a:t>
            </a:r>
            <a:r>
              <a:rPr sz="2000" dirty="0">
                <a:solidFill>
                  <a:srgbClr val="231F20"/>
                </a:solidFill>
                <a:latin typeface="Arial MT"/>
                <a:cs typeface="Arial MT"/>
              </a:rPr>
              <a:t>bytes </a:t>
            </a:r>
            <a:r>
              <a:rPr sz="2000" spc="-5" dirty="0">
                <a:solidFill>
                  <a:srgbClr val="231F20"/>
                </a:solidFill>
                <a:latin typeface="Arial MT"/>
                <a:cs typeface="Arial MT"/>
              </a:rPr>
              <a:t>will </a:t>
            </a:r>
            <a:r>
              <a:rPr sz="2000" dirty="0">
                <a:solidFill>
                  <a:srgbClr val="231F20"/>
                </a:solidFill>
                <a:latin typeface="Arial MT"/>
                <a:cs typeface="Arial MT"/>
              </a:rPr>
              <a:t>need 35 </a:t>
            </a:r>
            <a:r>
              <a:rPr sz="2000" spc="-5" dirty="0">
                <a:solidFill>
                  <a:srgbClr val="231F20"/>
                </a:solidFill>
                <a:latin typeface="Arial MT"/>
                <a:cs typeface="Arial MT"/>
              </a:rPr>
              <a:t>pages plus </a:t>
            </a:r>
            <a:r>
              <a:rPr sz="2000" spc="-545" dirty="0">
                <a:solidFill>
                  <a:srgbClr val="231F20"/>
                </a:solidFill>
                <a:latin typeface="Arial MT"/>
                <a:cs typeface="Arial MT"/>
              </a:rPr>
              <a:t> </a:t>
            </a:r>
            <a:r>
              <a:rPr sz="2000" spc="-5" dirty="0">
                <a:solidFill>
                  <a:srgbClr val="231F20"/>
                </a:solidFill>
                <a:latin typeface="Arial MT"/>
                <a:cs typeface="Arial MT"/>
              </a:rPr>
              <a:t>1,086 bytes. </a:t>
            </a:r>
            <a:r>
              <a:rPr sz="2000" dirty="0">
                <a:solidFill>
                  <a:srgbClr val="231F20"/>
                </a:solidFill>
                <a:latin typeface="Arial MT"/>
                <a:cs typeface="Arial MT"/>
              </a:rPr>
              <a:t>It </a:t>
            </a:r>
            <a:r>
              <a:rPr sz="2000" spc="-5" dirty="0">
                <a:solidFill>
                  <a:srgbClr val="231F20"/>
                </a:solidFill>
                <a:latin typeface="Arial MT"/>
                <a:cs typeface="Arial MT"/>
              </a:rPr>
              <a:t>will be allocated 36 </a:t>
            </a:r>
            <a:r>
              <a:rPr sz="2000" dirty="0">
                <a:solidFill>
                  <a:srgbClr val="231F20"/>
                </a:solidFill>
                <a:latin typeface="Arial MT"/>
                <a:cs typeface="Arial MT"/>
              </a:rPr>
              <a:t>frames, </a:t>
            </a:r>
            <a:r>
              <a:rPr sz="2000" b="1" spc="-5" dirty="0">
                <a:solidFill>
                  <a:srgbClr val="FF0000"/>
                </a:solidFill>
                <a:latin typeface="Arial"/>
                <a:cs typeface="Arial"/>
              </a:rPr>
              <a:t>resulting </a:t>
            </a:r>
            <a:r>
              <a:rPr sz="2000" b="1" dirty="0">
                <a:solidFill>
                  <a:srgbClr val="FF0000"/>
                </a:solidFill>
                <a:latin typeface="Arial"/>
                <a:cs typeface="Arial"/>
              </a:rPr>
              <a:t>in internal fragmentation of </a:t>
            </a:r>
            <a:r>
              <a:rPr sz="2000" b="1" spc="-5" dirty="0">
                <a:solidFill>
                  <a:srgbClr val="FF0000"/>
                </a:solidFill>
                <a:latin typeface="Arial"/>
                <a:cs typeface="Arial"/>
              </a:rPr>
              <a:t>2,048 </a:t>
            </a:r>
            <a:r>
              <a:rPr sz="2000" b="1" dirty="0">
                <a:solidFill>
                  <a:srgbClr val="FF0000"/>
                </a:solidFill>
                <a:latin typeface="Arial"/>
                <a:cs typeface="Arial"/>
              </a:rPr>
              <a:t>- </a:t>
            </a:r>
            <a:r>
              <a:rPr sz="2000" b="1" spc="5" dirty="0">
                <a:solidFill>
                  <a:srgbClr val="FF0000"/>
                </a:solidFill>
                <a:latin typeface="Arial"/>
                <a:cs typeface="Arial"/>
              </a:rPr>
              <a:t> </a:t>
            </a:r>
            <a:r>
              <a:rPr sz="2000" b="1" spc="-5" dirty="0">
                <a:solidFill>
                  <a:srgbClr val="FF0000"/>
                </a:solidFill>
                <a:latin typeface="Arial"/>
                <a:cs typeface="Arial"/>
              </a:rPr>
              <a:t>1,086</a:t>
            </a:r>
            <a:r>
              <a:rPr sz="2000" b="1" spc="-35" dirty="0">
                <a:solidFill>
                  <a:srgbClr val="FF0000"/>
                </a:solidFill>
                <a:latin typeface="Arial"/>
                <a:cs typeface="Arial"/>
              </a:rPr>
              <a:t> </a:t>
            </a:r>
            <a:r>
              <a:rPr sz="2000" b="1" dirty="0">
                <a:solidFill>
                  <a:srgbClr val="FF0000"/>
                </a:solidFill>
                <a:latin typeface="Arial"/>
                <a:cs typeface="Arial"/>
              </a:rPr>
              <a:t>=</a:t>
            </a:r>
            <a:r>
              <a:rPr sz="2000" b="1" spc="-15" dirty="0">
                <a:solidFill>
                  <a:srgbClr val="FF0000"/>
                </a:solidFill>
                <a:latin typeface="Arial"/>
                <a:cs typeface="Arial"/>
              </a:rPr>
              <a:t> </a:t>
            </a:r>
            <a:r>
              <a:rPr sz="2000" b="1" spc="-5" dirty="0">
                <a:solidFill>
                  <a:srgbClr val="FF0000"/>
                </a:solidFill>
                <a:latin typeface="Arial"/>
                <a:cs typeface="Arial"/>
              </a:rPr>
              <a:t>962</a:t>
            </a:r>
            <a:r>
              <a:rPr sz="2000" b="1" spc="-15" dirty="0">
                <a:solidFill>
                  <a:srgbClr val="FF0000"/>
                </a:solidFill>
                <a:latin typeface="Arial"/>
                <a:cs typeface="Arial"/>
              </a:rPr>
              <a:t> </a:t>
            </a:r>
            <a:r>
              <a:rPr sz="2000" b="1" spc="-5" dirty="0">
                <a:solidFill>
                  <a:srgbClr val="FF0000"/>
                </a:solidFill>
                <a:latin typeface="Arial"/>
                <a:cs typeface="Arial"/>
              </a:rPr>
              <a:t>bytes</a:t>
            </a:r>
            <a:r>
              <a:rPr sz="2000" spc="-5" dirty="0">
                <a:solidFill>
                  <a:srgbClr val="231F20"/>
                </a:solidFill>
                <a:latin typeface="Arial MT"/>
                <a:cs typeface="Arial MT"/>
              </a:rPr>
              <a:t>.</a:t>
            </a:r>
            <a:endParaRPr sz="2000">
              <a:latin typeface="Arial MT"/>
              <a:cs typeface="Arial MT"/>
            </a:endParaRPr>
          </a:p>
          <a:p>
            <a:pPr>
              <a:lnSpc>
                <a:spcPct val="100000"/>
              </a:lnSpc>
              <a:spcBef>
                <a:spcPts val="45"/>
              </a:spcBef>
              <a:buChar char="•"/>
            </a:pPr>
            <a:endParaRPr sz="2050">
              <a:latin typeface="Arial MT"/>
              <a:cs typeface="Arial MT"/>
            </a:endParaRPr>
          </a:p>
          <a:p>
            <a:pPr marL="355600" indent="-343535">
              <a:lnSpc>
                <a:spcPts val="2370"/>
              </a:lnSpc>
              <a:buChar char="•"/>
              <a:tabLst>
                <a:tab pos="355600" algn="l"/>
                <a:tab pos="356235" algn="l"/>
              </a:tabLst>
            </a:pPr>
            <a:r>
              <a:rPr sz="2000" dirty="0">
                <a:solidFill>
                  <a:srgbClr val="FF0000"/>
                </a:solidFill>
                <a:latin typeface="Arial MT"/>
                <a:cs typeface="Arial MT"/>
              </a:rPr>
              <a:t>In</a:t>
            </a:r>
            <a:r>
              <a:rPr sz="2000" spc="-20" dirty="0">
                <a:solidFill>
                  <a:srgbClr val="FF0000"/>
                </a:solidFill>
                <a:latin typeface="Arial MT"/>
                <a:cs typeface="Arial MT"/>
              </a:rPr>
              <a:t> </a:t>
            </a:r>
            <a:r>
              <a:rPr sz="2000" dirty="0">
                <a:solidFill>
                  <a:srgbClr val="FF0000"/>
                </a:solidFill>
                <a:latin typeface="Arial MT"/>
                <a:cs typeface="Arial MT"/>
              </a:rPr>
              <a:t>the</a:t>
            </a:r>
            <a:r>
              <a:rPr sz="2000" spc="-15" dirty="0">
                <a:solidFill>
                  <a:srgbClr val="FF0000"/>
                </a:solidFill>
                <a:latin typeface="Arial MT"/>
                <a:cs typeface="Arial MT"/>
              </a:rPr>
              <a:t> </a:t>
            </a:r>
            <a:r>
              <a:rPr sz="2000" dirty="0">
                <a:solidFill>
                  <a:srgbClr val="FF0000"/>
                </a:solidFill>
                <a:latin typeface="Arial MT"/>
                <a:cs typeface="Arial MT"/>
              </a:rPr>
              <a:t>worst</a:t>
            </a:r>
            <a:r>
              <a:rPr sz="2000" spc="-30" dirty="0">
                <a:solidFill>
                  <a:srgbClr val="FF0000"/>
                </a:solidFill>
                <a:latin typeface="Arial MT"/>
                <a:cs typeface="Arial MT"/>
              </a:rPr>
              <a:t> </a:t>
            </a:r>
            <a:r>
              <a:rPr sz="2000" dirty="0">
                <a:solidFill>
                  <a:srgbClr val="FF0000"/>
                </a:solidFill>
                <a:latin typeface="Arial MT"/>
                <a:cs typeface="Arial MT"/>
              </a:rPr>
              <a:t>case</a:t>
            </a:r>
            <a:r>
              <a:rPr sz="2000" dirty="0">
                <a:solidFill>
                  <a:srgbClr val="231F20"/>
                </a:solidFill>
                <a:latin typeface="Arial MT"/>
                <a:cs typeface="Arial MT"/>
              </a:rPr>
              <a:t>,</a:t>
            </a:r>
            <a:r>
              <a:rPr sz="2000" spc="-30" dirty="0">
                <a:solidFill>
                  <a:srgbClr val="231F20"/>
                </a:solidFill>
                <a:latin typeface="Arial MT"/>
                <a:cs typeface="Arial MT"/>
              </a:rPr>
              <a:t> </a:t>
            </a:r>
            <a:r>
              <a:rPr sz="2000" dirty="0">
                <a:solidFill>
                  <a:srgbClr val="231F20"/>
                </a:solidFill>
                <a:latin typeface="Arial MT"/>
                <a:cs typeface="Arial MT"/>
              </a:rPr>
              <a:t>a</a:t>
            </a:r>
            <a:r>
              <a:rPr sz="2000" spc="5" dirty="0">
                <a:solidFill>
                  <a:srgbClr val="231F20"/>
                </a:solidFill>
                <a:latin typeface="Arial MT"/>
                <a:cs typeface="Arial MT"/>
              </a:rPr>
              <a:t> </a:t>
            </a:r>
            <a:r>
              <a:rPr sz="2000" dirty="0">
                <a:solidFill>
                  <a:srgbClr val="231F20"/>
                </a:solidFill>
                <a:latin typeface="Arial MT"/>
                <a:cs typeface="Arial MT"/>
              </a:rPr>
              <a:t>process</a:t>
            </a:r>
            <a:r>
              <a:rPr sz="2000" spc="-50" dirty="0">
                <a:solidFill>
                  <a:srgbClr val="231F20"/>
                </a:solidFill>
                <a:latin typeface="Arial MT"/>
                <a:cs typeface="Arial MT"/>
              </a:rPr>
              <a:t> </a:t>
            </a:r>
            <a:r>
              <a:rPr sz="2000" spc="-5" dirty="0">
                <a:solidFill>
                  <a:srgbClr val="231F20"/>
                </a:solidFill>
                <a:latin typeface="Arial MT"/>
                <a:cs typeface="Arial MT"/>
              </a:rPr>
              <a:t>would</a:t>
            </a:r>
            <a:r>
              <a:rPr sz="2000" spc="-10" dirty="0">
                <a:solidFill>
                  <a:srgbClr val="231F20"/>
                </a:solidFill>
                <a:latin typeface="Arial MT"/>
                <a:cs typeface="Arial MT"/>
              </a:rPr>
              <a:t> </a:t>
            </a:r>
            <a:r>
              <a:rPr sz="2000" spc="-5" dirty="0">
                <a:solidFill>
                  <a:srgbClr val="231F20"/>
                </a:solidFill>
                <a:latin typeface="Arial MT"/>
                <a:cs typeface="Arial MT"/>
              </a:rPr>
              <a:t>need</a:t>
            </a:r>
            <a:r>
              <a:rPr sz="2000" spc="5" dirty="0">
                <a:solidFill>
                  <a:srgbClr val="231F20"/>
                </a:solidFill>
                <a:latin typeface="Arial MT"/>
                <a:cs typeface="Arial MT"/>
              </a:rPr>
              <a:t> </a:t>
            </a:r>
            <a:r>
              <a:rPr sz="2000" i="1" dirty="0">
                <a:solidFill>
                  <a:srgbClr val="231F20"/>
                </a:solidFill>
                <a:latin typeface="Arial"/>
                <a:cs typeface="Arial"/>
              </a:rPr>
              <a:t>n</a:t>
            </a:r>
            <a:r>
              <a:rPr sz="2000" i="1" spc="-10" dirty="0">
                <a:solidFill>
                  <a:srgbClr val="231F20"/>
                </a:solidFill>
                <a:latin typeface="Arial"/>
                <a:cs typeface="Arial"/>
              </a:rPr>
              <a:t> </a:t>
            </a:r>
            <a:r>
              <a:rPr sz="2000" dirty="0">
                <a:solidFill>
                  <a:srgbClr val="231F20"/>
                </a:solidFill>
                <a:latin typeface="Arial MT"/>
                <a:cs typeface="Arial MT"/>
              </a:rPr>
              <a:t>pages</a:t>
            </a:r>
            <a:r>
              <a:rPr sz="2000" spc="-20" dirty="0">
                <a:solidFill>
                  <a:srgbClr val="231F20"/>
                </a:solidFill>
                <a:latin typeface="Arial MT"/>
                <a:cs typeface="Arial MT"/>
              </a:rPr>
              <a:t> </a:t>
            </a:r>
            <a:r>
              <a:rPr sz="2000" spc="-5" dirty="0">
                <a:solidFill>
                  <a:srgbClr val="231F20"/>
                </a:solidFill>
                <a:latin typeface="Arial MT"/>
                <a:cs typeface="Arial MT"/>
              </a:rPr>
              <a:t>plus</a:t>
            </a:r>
            <a:r>
              <a:rPr sz="2000" spc="-10" dirty="0">
                <a:solidFill>
                  <a:srgbClr val="231F20"/>
                </a:solidFill>
                <a:latin typeface="Arial MT"/>
                <a:cs typeface="Arial MT"/>
              </a:rPr>
              <a:t> </a:t>
            </a:r>
            <a:r>
              <a:rPr sz="2000" dirty="0">
                <a:solidFill>
                  <a:srgbClr val="231F20"/>
                </a:solidFill>
                <a:latin typeface="Arial MT"/>
                <a:cs typeface="Arial MT"/>
              </a:rPr>
              <a:t>1</a:t>
            </a:r>
            <a:r>
              <a:rPr sz="2000" spc="5" dirty="0">
                <a:solidFill>
                  <a:srgbClr val="231F20"/>
                </a:solidFill>
                <a:latin typeface="Arial MT"/>
                <a:cs typeface="Arial MT"/>
              </a:rPr>
              <a:t> </a:t>
            </a:r>
            <a:r>
              <a:rPr sz="2000" spc="-5" dirty="0">
                <a:solidFill>
                  <a:srgbClr val="231F20"/>
                </a:solidFill>
                <a:latin typeface="Arial MT"/>
                <a:cs typeface="Arial MT"/>
              </a:rPr>
              <a:t>byte.</a:t>
            </a:r>
            <a:r>
              <a:rPr sz="2000" spc="-25" dirty="0">
                <a:solidFill>
                  <a:srgbClr val="231F20"/>
                </a:solidFill>
                <a:latin typeface="Arial MT"/>
                <a:cs typeface="Arial MT"/>
              </a:rPr>
              <a:t> </a:t>
            </a:r>
            <a:r>
              <a:rPr sz="2000" dirty="0">
                <a:solidFill>
                  <a:srgbClr val="231F20"/>
                </a:solidFill>
                <a:latin typeface="Arial MT"/>
                <a:cs typeface="Arial MT"/>
              </a:rPr>
              <a:t>It</a:t>
            </a:r>
            <a:r>
              <a:rPr sz="2000" spc="-5" dirty="0">
                <a:solidFill>
                  <a:srgbClr val="231F20"/>
                </a:solidFill>
                <a:latin typeface="Arial MT"/>
                <a:cs typeface="Arial MT"/>
              </a:rPr>
              <a:t> would</a:t>
            </a:r>
            <a:r>
              <a:rPr sz="2000" spc="-10" dirty="0">
                <a:solidFill>
                  <a:srgbClr val="231F20"/>
                </a:solidFill>
                <a:latin typeface="Arial MT"/>
                <a:cs typeface="Arial MT"/>
              </a:rPr>
              <a:t> </a:t>
            </a:r>
            <a:r>
              <a:rPr sz="2000" spc="-5" dirty="0">
                <a:solidFill>
                  <a:srgbClr val="231F20"/>
                </a:solidFill>
                <a:latin typeface="Arial MT"/>
                <a:cs typeface="Arial MT"/>
              </a:rPr>
              <a:t>be</a:t>
            </a:r>
            <a:r>
              <a:rPr sz="2000" spc="-10" dirty="0">
                <a:solidFill>
                  <a:srgbClr val="231F20"/>
                </a:solidFill>
                <a:latin typeface="Arial MT"/>
                <a:cs typeface="Arial MT"/>
              </a:rPr>
              <a:t> </a:t>
            </a:r>
            <a:r>
              <a:rPr sz="2000" spc="-5" dirty="0">
                <a:solidFill>
                  <a:srgbClr val="231F20"/>
                </a:solidFill>
                <a:latin typeface="Arial MT"/>
                <a:cs typeface="Arial MT"/>
              </a:rPr>
              <a:t>allocated</a:t>
            </a:r>
            <a:r>
              <a:rPr sz="2000" dirty="0">
                <a:solidFill>
                  <a:srgbClr val="231F20"/>
                </a:solidFill>
                <a:latin typeface="Arial MT"/>
                <a:cs typeface="Arial MT"/>
              </a:rPr>
              <a:t> </a:t>
            </a:r>
            <a:r>
              <a:rPr sz="2000" i="1" dirty="0">
                <a:solidFill>
                  <a:srgbClr val="231F20"/>
                </a:solidFill>
                <a:latin typeface="Arial"/>
                <a:cs typeface="Arial"/>
              </a:rPr>
              <a:t>n</a:t>
            </a:r>
            <a:r>
              <a:rPr sz="2000" i="1" spc="-10" dirty="0">
                <a:solidFill>
                  <a:srgbClr val="231F20"/>
                </a:solidFill>
                <a:latin typeface="Arial"/>
                <a:cs typeface="Arial"/>
              </a:rPr>
              <a:t> </a:t>
            </a:r>
            <a:r>
              <a:rPr sz="2000" dirty="0">
                <a:solidFill>
                  <a:srgbClr val="231F20"/>
                </a:solidFill>
                <a:latin typeface="Arial MT"/>
                <a:cs typeface="Arial MT"/>
              </a:rPr>
              <a:t>+</a:t>
            </a:r>
            <a:r>
              <a:rPr sz="2000" spc="-15" dirty="0">
                <a:solidFill>
                  <a:srgbClr val="231F20"/>
                </a:solidFill>
                <a:latin typeface="Arial MT"/>
                <a:cs typeface="Arial MT"/>
              </a:rPr>
              <a:t> </a:t>
            </a:r>
            <a:r>
              <a:rPr sz="2000" dirty="0">
                <a:solidFill>
                  <a:srgbClr val="231F20"/>
                </a:solidFill>
                <a:latin typeface="Arial MT"/>
                <a:cs typeface="Arial MT"/>
              </a:rPr>
              <a:t>1</a:t>
            </a:r>
            <a:endParaRPr sz="2000">
              <a:latin typeface="Arial MT"/>
              <a:cs typeface="Arial MT"/>
            </a:endParaRPr>
          </a:p>
          <a:p>
            <a:pPr marL="355600">
              <a:lnSpc>
                <a:spcPts val="2370"/>
              </a:lnSpc>
            </a:pPr>
            <a:r>
              <a:rPr sz="2000" dirty="0">
                <a:solidFill>
                  <a:srgbClr val="231F20"/>
                </a:solidFill>
                <a:latin typeface="Arial MT"/>
                <a:cs typeface="Arial MT"/>
              </a:rPr>
              <a:t>frames,</a:t>
            </a:r>
            <a:r>
              <a:rPr sz="2000" spc="-45" dirty="0">
                <a:solidFill>
                  <a:srgbClr val="231F20"/>
                </a:solidFill>
                <a:latin typeface="Arial MT"/>
                <a:cs typeface="Arial MT"/>
              </a:rPr>
              <a:t> </a:t>
            </a:r>
            <a:r>
              <a:rPr sz="2000" spc="-5" dirty="0">
                <a:solidFill>
                  <a:srgbClr val="FF0000"/>
                </a:solidFill>
                <a:latin typeface="Arial MT"/>
                <a:cs typeface="Arial MT"/>
              </a:rPr>
              <a:t>resulting</a:t>
            </a:r>
            <a:r>
              <a:rPr sz="2000" spc="-25" dirty="0">
                <a:solidFill>
                  <a:srgbClr val="FF0000"/>
                </a:solidFill>
                <a:latin typeface="Arial MT"/>
                <a:cs typeface="Arial MT"/>
              </a:rPr>
              <a:t> </a:t>
            </a:r>
            <a:r>
              <a:rPr sz="2000" dirty="0">
                <a:solidFill>
                  <a:srgbClr val="FF0000"/>
                </a:solidFill>
                <a:latin typeface="Arial MT"/>
                <a:cs typeface="Arial MT"/>
              </a:rPr>
              <a:t>in </a:t>
            </a:r>
            <a:r>
              <a:rPr sz="2000" spc="-5" dirty="0">
                <a:solidFill>
                  <a:srgbClr val="FF0000"/>
                </a:solidFill>
                <a:latin typeface="Arial MT"/>
                <a:cs typeface="Arial MT"/>
              </a:rPr>
              <a:t>internal</a:t>
            </a:r>
            <a:r>
              <a:rPr sz="2000" spc="-10" dirty="0">
                <a:solidFill>
                  <a:srgbClr val="FF0000"/>
                </a:solidFill>
                <a:latin typeface="Arial MT"/>
                <a:cs typeface="Arial MT"/>
              </a:rPr>
              <a:t> </a:t>
            </a:r>
            <a:r>
              <a:rPr sz="2000" dirty="0">
                <a:solidFill>
                  <a:srgbClr val="FF0000"/>
                </a:solidFill>
                <a:latin typeface="Arial MT"/>
                <a:cs typeface="Arial MT"/>
              </a:rPr>
              <a:t>fragmentation</a:t>
            </a:r>
            <a:r>
              <a:rPr sz="2000" spc="-50" dirty="0">
                <a:solidFill>
                  <a:srgbClr val="FF0000"/>
                </a:solidFill>
                <a:latin typeface="Arial MT"/>
                <a:cs typeface="Arial MT"/>
              </a:rPr>
              <a:t> </a:t>
            </a:r>
            <a:r>
              <a:rPr sz="2000" dirty="0">
                <a:solidFill>
                  <a:srgbClr val="FF0000"/>
                </a:solidFill>
                <a:latin typeface="Arial MT"/>
                <a:cs typeface="Arial MT"/>
              </a:rPr>
              <a:t>of</a:t>
            </a:r>
            <a:r>
              <a:rPr sz="2000" spc="-5" dirty="0">
                <a:solidFill>
                  <a:srgbClr val="FF0000"/>
                </a:solidFill>
                <a:latin typeface="Arial MT"/>
                <a:cs typeface="Arial MT"/>
              </a:rPr>
              <a:t> almost</a:t>
            </a:r>
            <a:r>
              <a:rPr sz="2000" spc="-30" dirty="0">
                <a:solidFill>
                  <a:srgbClr val="FF0000"/>
                </a:solidFill>
                <a:latin typeface="Arial MT"/>
                <a:cs typeface="Arial MT"/>
              </a:rPr>
              <a:t> </a:t>
            </a:r>
            <a:r>
              <a:rPr sz="2000" dirty="0">
                <a:solidFill>
                  <a:srgbClr val="FF0000"/>
                </a:solidFill>
                <a:latin typeface="Arial MT"/>
                <a:cs typeface="Arial MT"/>
              </a:rPr>
              <a:t>an</a:t>
            </a:r>
            <a:r>
              <a:rPr sz="2000" spc="-10" dirty="0">
                <a:solidFill>
                  <a:srgbClr val="FF0000"/>
                </a:solidFill>
                <a:latin typeface="Arial MT"/>
                <a:cs typeface="Arial MT"/>
              </a:rPr>
              <a:t> </a:t>
            </a:r>
            <a:r>
              <a:rPr sz="2000" spc="-5" dirty="0">
                <a:solidFill>
                  <a:srgbClr val="FF0000"/>
                </a:solidFill>
                <a:latin typeface="Arial MT"/>
                <a:cs typeface="Arial MT"/>
              </a:rPr>
              <a:t>entire</a:t>
            </a:r>
            <a:r>
              <a:rPr sz="2000" spc="-10" dirty="0">
                <a:solidFill>
                  <a:srgbClr val="FF0000"/>
                </a:solidFill>
                <a:latin typeface="Arial MT"/>
                <a:cs typeface="Arial MT"/>
              </a:rPr>
              <a:t> </a:t>
            </a:r>
            <a:r>
              <a:rPr sz="2000" dirty="0">
                <a:solidFill>
                  <a:srgbClr val="FF0000"/>
                </a:solidFill>
                <a:latin typeface="Arial MT"/>
                <a:cs typeface="Arial MT"/>
              </a:rPr>
              <a:t>frame</a:t>
            </a:r>
            <a:r>
              <a:rPr sz="2000" dirty="0">
                <a:solidFill>
                  <a:srgbClr val="231F20"/>
                </a:solidFill>
                <a:latin typeface="Arial MT"/>
                <a:cs typeface="Arial MT"/>
              </a:rPr>
              <a:t>.</a:t>
            </a:r>
            <a:endParaRPr sz="2000">
              <a:latin typeface="Arial MT"/>
              <a:cs typeface="Arial M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49206" y="308228"/>
            <a:ext cx="1543050" cy="1300480"/>
          </a:xfrm>
          <a:prstGeom prst="rect">
            <a:avLst/>
          </a:prstGeom>
        </p:spPr>
        <p:txBody>
          <a:bodyPr vert="horz" wrap="square" lIns="0" tIns="88900" rIns="0" bIns="0" rtlCol="0">
            <a:spAutoFit/>
          </a:bodyPr>
          <a:lstStyle/>
          <a:p>
            <a:pPr marL="12700" marR="5080" indent="223520">
              <a:lnSpc>
                <a:spcPts val="4750"/>
              </a:lnSpc>
              <a:spcBef>
                <a:spcPts val="700"/>
              </a:spcBef>
            </a:pPr>
            <a:r>
              <a:rPr sz="4400" b="0" spc="-35" dirty="0">
                <a:solidFill>
                  <a:srgbClr val="000000"/>
                </a:solidFill>
                <a:latin typeface="Calibri Light"/>
                <a:cs typeface="Calibri Light"/>
              </a:rPr>
              <a:t>Page </a:t>
            </a:r>
            <a:r>
              <a:rPr sz="4400" b="0" spc="-30" dirty="0">
                <a:solidFill>
                  <a:srgbClr val="000000"/>
                </a:solidFill>
                <a:latin typeface="Calibri Light"/>
                <a:cs typeface="Calibri Light"/>
              </a:rPr>
              <a:t> </a:t>
            </a:r>
            <a:r>
              <a:rPr sz="4400" b="0" dirty="0">
                <a:solidFill>
                  <a:srgbClr val="000000"/>
                </a:solidFill>
                <a:latin typeface="Calibri Light"/>
                <a:cs typeface="Calibri Light"/>
              </a:rPr>
              <a:t>D</a:t>
            </a:r>
            <a:r>
              <a:rPr sz="4400" b="0" spc="-30" dirty="0">
                <a:solidFill>
                  <a:srgbClr val="000000"/>
                </a:solidFill>
                <a:latin typeface="Calibri Light"/>
                <a:cs typeface="Calibri Light"/>
              </a:rPr>
              <a:t>e</a:t>
            </a:r>
            <a:r>
              <a:rPr sz="4400" b="0" spc="-60" dirty="0">
                <a:solidFill>
                  <a:srgbClr val="000000"/>
                </a:solidFill>
                <a:latin typeface="Calibri Light"/>
                <a:cs typeface="Calibri Light"/>
              </a:rPr>
              <a:t>t</a:t>
            </a:r>
            <a:r>
              <a:rPr sz="4400" b="0" dirty="0">
                <a:solidFill>
                  <a:srgbClr val="000000"/>
                </a:solidFill>
                <a:latin typeface="Calibri Light"/>
                <a:cs typeface="Calibri Light"/>
              </a:rPr>
              <a:t>ails</a:t>
            </a:r>
            <a:endParaRPr sz="4400">
              <a:latin typeface="Calibri Light"/>
              <a:cs typeface="Calibri Light"/>
            </a:endParaRPr>
          </a:p>
        </p:txBody>
      </p:sp>
      <p:pic>
        <p:nvPicPr>
          <p:cNvPr id="3" name="object 3"/>
          <p:cNvPicPr/>
          <p:nvPr/>
        </p:nvPicPr>
        <p:blipFill>
          <a:blip r:embed="rId2" cstate="print"/>
          <a:stretch>
            <a:fillRect/>
          </a:stretch>
        </p:blipFill>
        <p:spPr>
          <a:xfrm>
            <a:off x="423271" y="402070"/>
            <a:ext cx="8670837" cy="4962409"/>
          </a:xfrm>
          <a:prstGeom prst="rect">
            <a:avLst/>
          </a:prstGeom>
        </p:spPr>
      </p:pic>
      <p:pic>
        <p:nvPicPr>
          <p:cNvPr id="4" name="object 4"/>
          <p:cNvPicPr/>
          <p:nvPr/>
        </p:nvPicPr>
        <p:blipFill>
          <a:blip r:embed="rId3" cstate="print"/>
          <a:stretch>
            <a:fillRect/>
          </a:stretch>
        </p:blipFill>
        <p:spPr>
          <a:xfrm>
            <a:off x="410702" y="5425047"/>
            <a:ext cx="8670066" cy="111443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4170"/>
            <a:ext cx="8902065" cy="696595"/>
          </a:xfrm>
          <a:prstGeom prst="rect">
            <a:avLst/>
          </a:prstGeom>
        </p:spPr>
        <p:txBody>
          <a:bodyPr vert="horz" wrap="square" lIns="0" tIns="12700" rIns="0" bIns="0" rtlCol="0">
            <a:spAutoFit/>
          </a:bodyPr>
          <a:lstStyle/>
          <a:p>
            <a:pPr marL="12700">
              <a:lnSpc>
                <a:spcPct val="100000"/>
              </a:lnSpc>
              <a:spcBef>
                <a:spcPts val="100"/>
              </a:spcBef>
            </a:pPr>
            <a:r>
              <a:rPr sz="4400" b="0" spc="-10" dirty="0">
                <a:solidFill>
                  <a:srgbClr val="000000"/>
                </a:solidFill>
                <a:latin typeface="Calibri Light"/>
                <a:cs typeface="Calibri Light"/>
              </a:rPr>
              <a:t>Allocation</a:t>
            </a:r>
            <a:r>
              <a:rPr sz="4400" b="0" spc="25" dirty="0">
                <a:solidFill>
                  <a:srgbClr val="000000"/>
                </a:solidFill>
                <a:latin typeface="Calibri Light"/>
                <a:cs typeface="Calibri Light"/>
              </a:rPr>
              <a:t> </a:t>
            </a:r>
            <a:r>
              <a:rPr sz="4400" b="0" spc="-5" dirty="0">
                <a:solidFill>
                  <a:srgbClr val="000000"/>
                </a:solidFill>
                <a:latin typeface="Calibri Light"/>
                <a:cs typeface="Calibri Light"/>
              </a:rPr>
              <a:t>of</a:t>
            </a:r>
            <a:r>
              <a:rPr sz="4400" b="0" spc="5" dirty="0">
                <a:solidFill>
                  <a:srgbClr val="000000"/>
                </a:solidFill>
                <a:latin typeface="Calibri Light"/>
                <a:cs typeface="Calibri Light"/>
              </a:rPr>
              <a:t> </a:t>
            </a:r>
            <a:r>
              <a:rPr sz="4400" b="0" spc="-15" dirty="0">
                <a:solidFill>
                  <a:srgbClr val="000000"/>
                </a:solidFill>
                <a:latin typeface="Calibri Light"/>
                <a:cs typeface="Calibri Light"/>
              </a:rPr>
              <a:t>frames</a:t>
            </a:r>
            <a:r>
              <a:rPr sz="4400" b="0" spc="-25" dirty="0">
                <a:solidFill>
                  <a:srgbClr val="000000"/>
                </a:solidFill>
                <a:latin typeface="Calibri Light"/>
                <a:cs typeface="Calibri Light"/>
              </a:rPr>
              <a:t> at</a:t>
            </a:r>
            <a:r>
              <a:rPr sz="4400" b="0" dirty="0">
                <a:solidFill>
                  <a:srgbClr val="000000"/>
                </a:solidFill>
                <a:latin typeface="Calibri Light"/>
                <a:cs typeface="Calibri Light"/>
              </a:rPr>
              <a:t> </a:t>
            </a:r>
            <a:r>
              <a:rPr sz="4400" b="0" spc="-15" dirty="0">
                <a:solidFill>
                  <a:srgbClr val="000000"/>
                </a:solidFill>
                <a:latin typeface="Calibri Light"/>
                <a:cs typeface="Calibri Light"/>
              </a:rPr>
              <a:t>process</a:t>
            </a:r>
            <a:r>
              <a:rPr sz="4400" b="0" spc="-10" dirty="0">
                <a:solidFill>
                  <a:srgbClr val="000000"/>
                </a:solidFill>
                <a:latin typeface="Calibri Light"/>
                <a:cs typeface="Calibri Light"/>
              </a:rPr>
              <a:t> </a:t>
            </a:r>
            <a:r>
              <a:rPr sz="4400" b="0" spc="-15" dirty="0">
                <a:solidFill>
                  <a:srgbClr val="000000"/>
                </a:solidFill>
                <a:latin typeface="Calibri Light"/>
                <a:cs typeface="Calibri Light"/>
              </a:rPr>
              <a:t>creation</a:t>
            </a:r>
            <a:endParaRPr sz="4400">
              <a:latin typeface="Calibri Light"/>
              <a:cs typeface="Calibri Light"/>
            </a:endParaRPr>
          </a:p>
        </p:txBody>
      </p:sp>
      <p:sp>
        <p:nvSpPr>
          <p:cNvPr id="3" name="object 3"/>
          <p:cNvSpPr txBox="1"/>
          <p:nvPr/>
        </p:nvSpPr>
        <p:spPr>
          <a:xfrm>
            <a:off x="352755" y="1241297"/>
            <a:ext cx="5332095" cy="4849495"/>
          </a:xfrm>
          <a:prstGeom prst="rect">
            <a:avLst/>
          </a:prstGeom>
        </p:spPr>
        <p:txBody>
          <a:bodyPr vert="horz" wrap="square" lIns="0" tIns="89535" rIns="0" bIns="0" rtlCol="0">
            <a:spAutoFit/>
          </a:bodyPr>
          <a:lstStyle/>
          <a:p>
            <a:pPr marL="241300" marR="120014" indent="-228600">
              <a:lnSpc>
                <a:spcPts val="2500"/>
              </a:lnSpc>
              <a:spcBef>
                <a:spcPts val="705"/>
              </a:spcBef>
              <a:buFont typeface="Arial MT"/>
              <a:buChar char="•"/>
              <a:tabLst>
                <a:tab pos="241300" algn="l"/>
              </a:tabLst>
            </a:pPr>
            <a:r>
              <a:rPr sz="2600" dirty="0">
                <a:latin typeface="Calibri"/>
                <a:cs typeface="Calibri"/>
              </a:rPr>
              <a:t>When</a:t>
            </a:r>
            <a:r>
              <a:rPr sz="2600" spc="-35" dirty="0">
                <a:latin typeface="Calibri"/>
                <a:cs typeface="Calibri"/>
              </a:rPr>
              <a:t> </a:t>
            </a:r>
            <a:r>
              <a:rPr sz="2600" dirty="0">
                <a:latin typeface="Calibri"/>
                <a:cs typeface="Calibri"/>
              </a:rPr>
              <a:t>a</a:t>
            </a:r>
            <a:r>
              <a:rPr sz="2600" spc="-5" dirty="0">
                <a:latin typeface="Calibri"/>
                <a:cs typeface="Calibri"/>
              </a:rPr>
              <a:t> </a:t>
            </a:r>
            <a:r>
              <a:rPr sz="2600" spc="-10" dirty="0">
                <a:latin typeface="Calibri"/>
                <a:cs typeface="Calibri"/>
              </a:rPr>
              <a:t>process</a:t>
            </a:r>
            <a:r>
              <a:rPr sz="2600" spc="-30" dirty="0">
                <a:latin typeface="Calibri"/>
                <a:cs typeface="Calibri"/>
              </a:rPr>
              <a:t> </a:t>
            </a:r>
            <a:r>
              <a:rPr sz="2600" spc="-5" dirty="0">
                <a:latin typeface="Calibri"/>
                <a:cs typeface="Calibri"/>
              </a:rPr>
              <a:t>arrives</a:t>
            </a:r>
            <a:r>
              <a:rPr sz="2600" spc="-30" dirty="0">
                <a:latin typeface="Calibri"/>
                <a:cs typeface="Calibri"/>
              </a:rPr>
              <a:t> </a:t>
            </a:r>
            <a:r>
              <a:rPr sz="2600" dirty="0">
                <a:latin typeface="Calibri"/>
                <a:cs typeface="Calibri"/>
              </a:rPr>
              <a:t>in</a:t>
            </a:r>
            <a:r>
              <a:rPr sz="2600" spc="-5" dirty="0">
                <a:latin typeface="Calibri"/>
                <a:cs typeface="Calibri"/>
              </a:rPr>
              <a:t> </a:t>
            </a:r>
            <a:r>
              <a:rPr sz="2600" dirty="0">
                <a:latin typeface="Calibri"/>
                <a:cs typeface="Calibri"/>
              </a:rPr>
              <a:t>the</a:t>
            </a:r>
            <a:r>
              <a:rPr sz="2600" spc="-25" dirty="0">
                <a:latin typeface="Calibri"/>
                <a:cs typeface="Calibri"/>
              </a:rPr>
              <a:t> </a:t>
            </a:r>
            <a:r>
              <a:rPr sz="2600" spc="-20" dirty="0">
                <a:latin typeface="Calibri"/>
                <a:cs typeface="Calibri"/>
              </a:rPr>
              <a:t>system </a:t>
            </a:r>
            <a:r>
              <a:rPr sz="2600" spc="-575" dirty="0">
                <a:latin typeface="Calibri"/>
                <a:cs typeface="Calibri"/>
              </a:rPr>
              <a:t> </a:t>
            </a:r>
            <a:r>
              <a:rPr sz="2600" spc="-15" dirty="0">
                <a:latin typeface="Calibri"/>
                <a:cs typeface="Calibri"/>
              </a:rPr>
              <a:t>to </a:t>
            </a:r>
            <a:r>
              <a:rPr sz="2600" spc="-5" dirty="0">
                <a:latin typeface="Calibri"/>
                <a:cs typeface="Calibri"/>
              </a:rPr>
              <a:t>be </a:t>
            </a:r>
            <a:r>
              <a:rPr sz="2600" spc="-15" dirty="0">
                <a:latin typeface="Calibri"/>
                <a:cs typeface="Calibri"/>
              </a:rPr>
              <a:t>executed, </a:t>
            </a:r>
            <a:r>
              <a:rPr sz="2600" dirty="0">
                <a:latin typeface="Calibri"/>
                <a:cs typeface="Calibri"/>
              </a:rPr>
              <a:t>its </a:t>
            </a:r>
            <a:r>
              <a:rPr sz="2600" spc="-15" dirty="0">
                <a:latin typeface="Calibri"/>
                <a:cs typeface="Calibri"/>
              </a:rPr>
              <a:t>size, </a:t>
            </a:r>
            <a:r>
              <a:rPr sz="2600" spc="-10" dirty="0">
                <a:latin typeface="Calibri"/>
                <a:cs typeface="Calibri"/>
              </a:rPr>
              <a:t>expressed </a:t>
            </a:r>
            <a:r>
              <a:rPr sz="2600" dirty="0">
                <a:latin typeface="Calibri"/>
                <a:cs typeface="Calibri"/>
              </a:rPr>
              <a:t>in </a:t>
            </a:r>
            <a:r>
              <a:rPr sz="2600" spc="5" dirty="0">
                <a:latin typeface="Calibri"/>
                <a:cs typeface="Calibri"/>
              </a:rPr>
              <a:t> </a:t>
            </a:r>
            <a:r>
              <a:rPr sz="2600" spc="-5" dirty="0">
                <a:latin typeface="Calibri"/>
                <a:cs typeface="Calibri"/>
              </a:rPr>
              <a:t>pages, </a:t>
            </a:r>
            <a:r>
              <a:rPr sz="2600" dirty="0">
                <a:latin typeface="Calibri"/>
                <a:cs typeface="Calibri"/>
              </a:rPr>
              <a:t>is </a:t>
            </a:r>
            <a:r>
              <a:rPr sz="2600" spc="-10" dirty="0">
                <a:latin typeface="Calibri"/>
                <a:cs typeface="Calibri"/>
              </a:rPr>
              <a:t>examined. </a:t>
            </a:r>
            <a:r>
              <a:rPr sz="2600" spc="-15" dirty="0">
                <a:latin typeface="Calibri"/>
                <a:cs typeface="Calibri"/>
              </a:rPr>
              <a:t>Each </a:t>
            </a:r>
            <a:r>
              <a:rPr sz="2600" spc="-10" dirty="0">
                <a:latin typeface="Calibri"/>
                <a:cs typeface="Calibri"/>
              </a:rPr>
              <a:t>page </a:t>
            </a:r>
            <a:r>
              <a:rPr sz="2600" spc="-5" dirty="0">
                <a:latin typeface="Calibri"/>
                <a:cs typeface="Calibri"/>
              </a:rPr>
              <a:t>of </a:t>
            </a:r>
            <a:r>
              <a:rPr sz="2600" dirty="0">
                <a:latin typeface="Calibri"/>
                <a:cs typeface="Calibri"/>
              </a:rPr>
              <a:t>the </a:t>
            </a:r>
            <a:r>
              <a:rPr sz="2600" spc="-575" dirty="0">
                <a:latin typeface="Calibri"/>
                <a:cs typeface="Calibri"/>
              </a:rPr>
              <a:t> </a:t>
            </a:r>
            <a:r>
              <a:rPr sz="2600" spc="-10" dirty="0">
                <a:latin typeface="Calibri"/>
                <a:cs typeface="Calibri"/>
              </a:rPr>
              <a:t>process</a:t>
            </a:r>
            <a:r>
              <a:rPr sz="2600" spc="-45" dirty="0">
                <a:latin typeface="Calibri"/>
                <a:cs typeface="Calibri"/>
              </a:rPr>
              <a:t> </a:t>
            </a:r>
            <a:r>
              <a:rPr sz="2600" spc="-5" dirty="0">
                <a:latin typeface="Calibri"/>
                <a:cs typeface="Calibri"/>
              </a:rPr>
              <a:t>needs</a:t>
            </a:r>
            <a:r>
              <a:rPr sz="2600" spc="-40" dirty="0">
                <a:latin typeface="Calibri"/>
                <a:cs typeface="Calibri"/>
              </a:rPr>
              <a:t> </a:t>
            </a:r>
            <a:r>
              <a:rPr sz="2600" spc="-5" dirty="0">
                <a:latin typeface="Calibri"/>
                <a:cs typeface="Calibri"/>
              </a:rPr>
              <a:t>one </a:t>
            </a:r>
            <a:r>
              <a:rPr sz="2600" spc="-10" dirty="0">
                <a:latin typeface="Calibri"/>
                <a:cs typeface="Calibri"/>
              </a:rPr>
              <a:t>frame.</a:t>
            </a:r>
            <a:endParaRPr sz="2600">
              <a:latin typeface="Calibri"/>
              <a:cs typeface="Calibri"/>
            </a:endParaRPr>
          </a:p>
          <a:p>
            <a:pPr marL="698500" marR="151130" lvl="1" indent="-228600">
              <a:lnSpc>
                <a:spcPts val="2110"/>
              </a:lnSpc>
              <a:spcBef>
                <a:spcPts val="509"/>
              </a:spcBef>
              <a:buFont typeface="Arial MT"/>
              <a:buChar char="•"/>
              <a:tabLst>
                <a:tab pos="697865" algn="l"/>
                <a:tab pos="698500" algn="l"/>
              </a:tabLst>
            </a:pPr>
            <a:r>
              <a:rPr sz="2200" spc="-5" dirty="0">
                <a:latin typeface="Calibri"/>
                <a:cs typeface="Calibri"/>
              </a:rPr>
              <a:t>Thus,</a:t>
            </a:r>
            <a:r>
              <a:rPr sz="2200" dirty="0">
                <a:latin typeface="Calibri"/>
                <a:cs typeface="Calibri"/>
              </a:rPr>
              <a:t> </a:t>
            </a:r>
            <a:r>
              <a:rPr sz="2200" spc="-5" dirty="0">
                <a:latin typeface="Calibri"/>
                <a:cs typeface="Calibri"/>
              </a:rPr>
              <a:t>if</a:t>
            </a:r>
            <a:r>
              <a:rPr sz="2200" spc="-10" dirty="0">
                <a:latin typeface="Calibri"/>
                <a:cs typeface="Calibri"/>
              </a:rPr>
              <a:t> </a:t>
            </a:r>
            <a:r>
              <a:rPr sz="2200" spc="-5" dirty="0">
                <a:latin typeface="Calibri"/>
                <a:cs typeface="Calibri"/>
              </a:rPr>
              <a:t>the</a:t>
            </a:r>
            <a:r>
              <a:rPr sz="2200" spc="5" dirty="0">
                <a:latin typeface="Calibri"/>
                <a:cs typeface="Calibri"/>
              </a:rPr>
              <a:t> </a:t>
            </a:r>
            <a:r>
              <a:rPr sz="2200" spc="-10" dirty="0">
                <a:latin typeface="Calibri"/>
                <a:cs typeface="Calibri"/>
              </a:rPr>
              <a:t>process</a:t>
            </a:r>
            <a:r>
              <a:rPr sz="2200" spc="-5" dirty="0">
                <a:latin typeface="Calibri"/>
                <a:cs typeface="Calibri"/>
              </a:rPr>
              <a:t> </a:t>
            </a:r>
            <a:r>
              <a:rPr sz="2200" spc="-10" dirty="0">
                <a:latin typeface="Calibri"/>
                <a:cs typeface="Calibri"/>
              </a:rPr>
              <a:t>requires</a:t>
            </a:r>
            <a:r>
              <a:rPr sz="2200" dirty="0">
                <a:latin typeface="Calibri"/>
                <a:cs typeface="Calibri"/>
              </a:rPr>
              <a:t> </a:t>
            </a:r>
            <a:r>
              <a:rPr sz="2200" spc="-5" dirty="0">
                <a:latin typeface="Calibri"/>
                <a:cs typeface="Calibri"/>
              </a:rPr>
              <a:t>n</a:t>
            </a:r>
            <a:r>
              <a:rPr sz="2200" spc="-10" dirty="0">
                <a:latin typeface="Calibri"/>
                <a:cs typeface="Calibri"/>
              </a:rPr>
              <a:t> pages,</a:t>
            </a:r>
            <a:r>
              <a:rPr sz="2200" spc="15" dirty="0">
                <a:latin typeface="Calibri"/>
                <a:cs typeface="Calibri"/>
              </a:rPr>
              <a:t> </a:t>
            </a:r>
            <a:r>
              <a:rPr sz="2200" spc="-15" dirty="0">
                <a:latin typeface="Calibri"/>
                <a:cs typeface="Calibri"/>
              </a:rPr>
              <a:t>at </a:t>
            </a:r>
            <a:r>
              <a:rPr sz="2200" spc="-480" dirty="0">
                <a:latin typeface="Calibri"/>
                <a:cs typeface="Calibri"/>
              </a:rPr>
              <a:t> </a:t>
            </a:r>
            <a:r>
              <a:rPr sz="2200" spc="-10" dirty="0">
                <a:latin typeface="Calibri"/>
                <a:cs typeface="Calibri"/>
              </a:rPr>
              <a:t>least </a:t>
            </a:r>
            <a:r>
              <a:rPr sz="2200" spc="-5" dirty="0">
                <a:latin typeface="Calibri"/>
                <a:cs typeface="Calibri"/>
              </a:rPr>
              <a:t>n </a:t>
            </a:r>
            <a:r>
              <a:rPr sz="2200" spc="-15" dirty="0">
                <a:latin typeface="Calibri"/>
                <a:cs typeface="Calibri"/>
              </a:rPr>
              <a:t>frames</a:t>
            </a:r>
            <a:r>
              <a:rPr sz="2200" spc="15" dirty="0">
                <a:latin typeface="Calibri"/>
                <a:cs typeface="Calibri"/>
              </a:rPr>
              <a:t> </a:t>
            </a:r>
            <a:r>
              <a:rPr sz="2200" spc="-10" dirty="0">
                <a:latin typeface="Calibri"/>
                <a:cs typeface="Calibri"/>
              </a:rPr>
              <a:t>must</a:t>
            </a:r>
            <a:r>
              <a:rPr sz="2200" spc="10" dirty="0">
                <a:latin typeface="Calibri"/>
                <a:cs typeface="Calibri"/>
              </a:rPr>
              <a:t> </a:t>
            </a:r>
            <a:r>
              <a:rPr sz="2200" spc="-5" dirty="0">
                <a:latin typeface="Calibri"/>
                <a:cs typeface="Calibri"/>
              </a:rPr>
              <a:t>be </a:t>
            </a:r>
            <a:r>
              <a:rPr sz="2200" spc="-10" dirty="0">
                <a:latin typeface="Calibri"/>
                <a:cs typeface="Calibri"/>
              </a:rPr>
              <a:t>available</a:t>
            </a:r>
            <a:r>
              <a:rPr sz="2200" spc="-35" dirty="0">
                <a:latin typeface="Calibri"/>
                <a:cs typeface="Calibri"/>
              </a:rPr>
              <a:t> </a:t>
            </a:r>
            <a:r>
              <a:rPr sz="2200" spc="-5" dirty="0">
                <a:latin typeface="Calibri"/>
                <a:cs typeface="Calibri"/>
              </a:rPr>
              <a:t>in </a:t>
            </a:r>
            <a:r>
              <a:rPr sz="2200" dirty="0">
                <a:latin typeface="Calibri"/>
                <a:cs typeface="Calibri"/>
              </a:rPr>
              <a:t> </a:t>
            </a:r>
            <a:r>
              <a:rPr sz="2200" spc="-25" dirty="0">
                <a:latin typeface="Calibri"/>
                <a:cs typeface="Calibri"/>
              </a:rPr>
              <a:t>memory.</a:t>
            </a:r>
            <a:endParaRPr sz="2200">
              <a:latin typeface="Calibri"/>
              <a:cs typeface="Calibri"/>
            </a:endParaRPr>
          </a:p>
          <a:p>
            <a:pPr marL="698500" marR="857885" lvl="1" indent="-228600">
              <a:lnSpc>
                <a:spcPct val="80000"/>
              </a:lnSpc>
              <a:spcBef>
                <a:spcPts val="515"/>
              </a:spcBef>
              <a:buFont typeface="Arial MT"/>
              <a:buChar char="•"/>
              <a:tabLst>
                <a:tab pos="697865" algn="l"/>
                <a:tab pos="698500" algn="l"/>
              </a:tabLst>
            </a:pPr>
            <a:r>
              <a:rPr sz="2200" spc="-5" dirty="0">
                <a:latin typeface="Calibri"/>
                <a:cs typeface="Calibri"/>
              </a:rPr>
              <a:t>If n</a:t>
            </a:r>
            <a:r>
              <a:rPr sz="2200" spc="-10" dirty="0">
                <a:latin typeface="Calibri"/>
                <a:cs typeface="Calibri"/>
              </a:rPr>
              <a:t> </a:t>
            </a:r>
            <a:r>
              <a:rPr sz="2200" spc="-15" dirty="0">
                <a:latin typeface="Calibri"/>
                <a:cs typeface="Calibri"/>
              </a:rPr>
              <a:t>frames</a:t>
            </a:r>
            <a:r>
              <a:rPr sz="2200" spc="20" dirty="0">
                <a:latin typeface="Calibri"/>
                <a:cs typeface="Calibri"/>
              </a:rPr>
              <a:t> </a:t>
            </a:r>
            <a:r>
              <a:rPr sz="2200" spc="-10" dirty="0">
                <a:latin typeface="Calibri"/>
                <a:cs typeface="Calibri"/>
              </a:rPr>
              <a:t>are</a:t>
            </a:r>
            <a:r>
              <a:rPr sz="2200" spc="-5" dirty="0">
                <a:latin typeface="Calibri"/>
                <a:cs typeface="Calibri"/>
              </a:rPr>
              <a:t> </a:t>
            </a:r>
            <a:r>
              <a:rPr sz="2200" spc="-10" dirty="0">
                <a:latin typeface="Calibri"/>
                <a:cs typeface="Calibri"/>
              </a:rPr>
              <a:t>available,</a:t>
            </a:r>
            <a:r>
              <a:rPr sz="2200" spc="-30" dirty="0">
                <a:latin typeface="Calibri"/>
                <a:cs typeface="Calibri"/>
              </a:rPr>
              <a:t> </a:t>
            </a:r>
            <a:r>
              <a:rPr sz="2200" spc="-10" dirty="0">
                <a:latin typeface="Calibri"/>
                <a:cs typeface="Calibri"/>
              </a:rPr>
              <a:t>they</a:t>
            </a:r>
            <a:r>
              <a:rPr sz="2200" spc="15" dirty="0">
                <a:latin typeface="Calibri"/>
                <a:cs typeface="Calibri"/>
              </a:rPr>
              <a:t> </a:t>
            </a:r>
            <a:r>
              <a:rPr sz="2200" spc="-10" dirty="0">
                <a:latin typeface="Calibri"/>
                <a:cs typeface="Calibri"/>
              </a:rPr>
              <a:t>are </a:t>
            </a:r>
            <a:r>
              <a:rPr sz="2200" spc="-484" dirty="0">
                <a:latin typeface="Calibri"/>
                <a:cs typeface="Calibri"/>
              </a:rPr>
              <a:t> </a:t>
            </a:r>
            <a:r>
              <a:rPr sz="2200" spc="-10" dirty="0">
                <a:latin typeface="Calibri"/>
                <a:cs typeface="Calibri"/>
              </a:rPr>
              <a:t>allocated </a:t>
            </a:r>
            <a:r>
              <a:rPr sz="2200" spc="-15" dirty="0">
                <a:latin typeface="Calibri"/>
                <a:cs typeface="Calibri"/>
              </a:rPr>
              <a:t>to</a:t>
            </a:r>
            <a:r>
              <a:rPr sz="2200" dirty="0">
                <a:latin typeface="Calibri"/>
                <a:cs typeface="Calibri"/>
              </a:rPr>
              <a:t> </a:t>
            </a:r>
            <a:r>
              <a:rPr sz="2200" spc="-5" dirty="0">
                <a:latin typeface="Calibri"/>
                <a:cs typeface="Calibri"/>
              </a:rPr>
              <a:t>this</a:t>
            </a:r>
            <a:r>
              <a:rPr sz="2200" spc="-15" dirty="0">
                <a:latin typeface="Calibri"/>
                <a:cs typeface="Calibri"/>
              </a:rPr>
              <a:t> </a:t>
            </a:r>
            <a:r>
              <a:rPr sz="2200" spc="-5" dirty="0">
                <a:latin typeface="Calibri"/>
                <a:cs typeface="Calibri"/>
              </a:rPr>
              <a:t>arriving</a:t>
            </a:r>
            <a:r>
              <a:rPr sz="2200" spc="-25" dirty="0">
                <a:latin typeface="Calibri"/>
                <a:cs typeface="Calibri"/>
              </a:rPr>
              <a:t> </a:t>
            </a:r>
            <a:r>
              <a:rPr sz="2200" spc="-10" dirty="0">
                <a:latin typeface="Calibri"/>
                <a:cs typeface="Calibri"/>
              </a:rPr>
              <a:t>process.</a:t>
            </a:r>
            <a:endParaRPr sz="2200">
              <a:latin typeface="Calibri"/>
              <a:cs typeface="Calibri"/>
            </a:endParaRPr>
          </a:p>
          <a:p>
            <a:pPr marL="698500" marR="5080" lvl="1" indent="-228600">
              <a:lnSpc>
                <a:spcPct val="80000"/>
              </a:lnSpc>
              <a:spcBef>
                <a:spcPts val="505"/>
              </a:spcBef>
              <a:buFont typeface="Arial MT"/>
              <a:buChar char="•"/>
              <a:tabLst>
                <a:tab pos="697865" algn="l"/>
                <a:tab pos="698500" algn="l"/>
              </a:tabLst>
            </a:pPr>
            <a:r>
              <a:rPr sz="2200" spc="-5" dirty="0">
                <a:latin typeface="Calibri"/>
                <a:cs typeface="Calibri"/>
              </a:rPr>
              <a:t>The</a:t>
            </a:r>
            <a:r>
              <a:rPr sz="2200" spc="15" dirty="0">
                <a:latin typeface="Calibri"/>
                <a:cs typeface="Calibri"/>
              </a:rPr>
              <a:t> </a:t>
            </a:r>
            <a:r>
              <a:rPr sz="2200" spc="-15" dirty="0">
                <a:latin typeface="Calibri"/>
                <a:cs typeface="Calibri"/>
              </a:rPr>
              <a:t>first page</a:t>
            </a:r>
            <a:r>
              <a:rPr sz="2200" spc="10" dirty="0">
                <a:latin typeface="Calibri"/>
                <a:cs typeface="Calibri"/>
              </a:rPr>
              <a:t> </a:t>
            </a:r>
            <a:r>
              <a:rPr sz="2200" spc="-5" dirty="0">
                <a:latin typeface="Calibri"/>
                <a:cs typeface="Calibri"/>
              </a:rPr>
              <a:t>of</a:t>
            </a:r>
            <a:r>
              <a:rPr sz="2200" dirty="0">
                <a:latin typeface="Calibri"/>
                <a:cs typeface="Calibri"/>
              </a:rPr>
              <a:t> </a:t>
            </a:r>
            <a:r>
              <a:rPr sz="2200" spc="-5" dirty="0">
                <a:latin typeface="Calibri"/>
                <a:cs typeface="Calibri"/>
              </a:rPr>
              <a:t>the</a:t>
            </a:r>
            <a:r>
              <a:rPr sz="2200" spc="10" dirty="0">
                <a:latin typeface="Calibri"/>
                <a:cs typeface="Calibri"/>
              </a:rPr>
              <a:t> </a:t>
            </a:r>
            <a:r>
              <a:rPr sz="2200" spc="-10" dirty="0">
                <a:latin typeface="Calibri"/>
                <a:cs typeface="Calibri"/>
              </a:rPr>
              <a:t>process</a:t>
            </a:r>
            <a:r>
              <a:rPr sz="2200" dirty="0">
                <a:latin typeface="Calibri"/>
                <a:cs typeface="Calibri"/>
              </a:rPr>
              <a:t> </a:t>
            </a:r>
            <a:r>
              <a:rPr sz="2200" spc="-5" dirty="0">
                <a:latin typeface="Calibri"/>
                <a:cs typeface="Calibri"/>
              </a:rPr>
              <a:t>is loaded </a:t>
            </a:r>
            <a:r>
              <a:rPr sz="2200" dirty="0">
                <a:latin typeface="Calibri"/>
                <a:cs typeface="Calibri"/>
              </a:rPr>
              <a:t> </a:t>
            </a:r>
            <a:r>
              <a:rPr sz="2200" spc="-20" dirty="0">
                <a:latin typeface="Calibri"/>
                <a:cs typeface="Calibri"/>
              </a:rPr>
              <a:t>into</a:t>
            </a:r>
            <a:r>
              <a:rPr sz="2200" spc="-5" dirty="0">
                <a:latin typeface="Calibri"/>
                <a:cs typeface="Calibri"/>
              </a:rPr>
              <a:t> one</a:t>
            </a:r>
            <a:r>
              <a:rPr sz="2200" spc="-10" dirty="0">
                <a:latin typeface="Calibri"/>
                <a:cs typeface="Calibri"/>
              </a:rPr>
              <a:t> </a:t>
            </a:r>
            <a:r>
              <a:rPr sz="2200" dirty="0">
                <a:latin typeface="Calibri"/>
                <a:cs typeface="Calibri"/>
              </a:rPr>
              <a:t>of </a:t>
            </a:r>
            <a:r>
              <a:rPr sz="2200" spc="-5" dirty="0">
                <a:latin typeface="Calibri"/>
                <a:cs typeface="Calibri"/>
              </a:rPr>
              <a:t>the</a:t>
            </a:r>
            <a:r>
              <a:rPr sz="2200" spc="-15" dirty="0">
                <a:latin typeface="Calibri"/>
                <a:cs typeface="Calibri"/>
              </a:rPr>
              <a:t> </a:t>
            </a:r>
            <a:r>
              <a:rPr sz="2200" spc="-10" dirty="0">
                <a:latin typeface="Calibri"/>
                <a:cs typeface="Calibri"/>
              </a:rPr>
              <a:t>allocated</a:t>
            </a:r>
            <a:r>
              <a:rPr sz="2200" spc="-5" dirty="0">
                <a:latin typeface="Calibri"/>
                <a:cs typeface="Calibri"/>
              </a:rPr>
              <a:t> </a:t>
            </a:r>
            <a:r>
              <a:rPr sz="2200" spc="-10" dirty="0">
                <a:latin typeface="Calibri"/>
                <a:cs typeface="Calibri"/>
              </a:rPr>
              <a:t>frames,</a:t>
            </a:r>
            <a:r>
              <a:rPr sz="2200" spc="15" dirty="0">
                <a:latin typeface="Calibri"/>
                <a:cs typeface="Calibri"/>
              </a:rPr>
              <a:t> </a:t>
            </a:r>
            <a:r>
              <a:rPr sz="2200" spc="-5" dirty="0">
                <a:latin typeface="Calibri"/>
                <a:cs typeface="Calibri"/>
              </a:rPr>
              <a:t>and</a:t>
            </a:r>
            <a:r>
              <a:rPr sz="2200" spc="-20" dirty="0">
                <a:latin typeface="Calibri"/>
                <a:cs typeface="Calibri"/>
              </a:rPr>
              <a:t> </a:t>
            </a:r>
            <a:r>
              <a:rPr sz="2200" spc="-5" dirty="0">
                <a:latin typeface="Calibri"/>
                <a:cs typeface="Calibri"/>
              </a:rPr>
              <a:t>the </a:t>
            </a:r>
            <a:r>
              <a:rPr sz="2200" spc="-484" dirty="0">
                <a:latin typeface="Calibri"/>
                <a:cs typeface="Calibri"/>
              </a:rPr>
              <a:t> </a:t>
            </a:r>
            <a:r>
              <a:rPr sz="2200" spc="-15" dirty="0">
                <a:latin typeface="Calibri"/>
                <a:cs typeface="Calibri"/>
              </a:rPr>
              <a:t>frame</a:t>
            </a:r>
            <a:r>
              <a:rPr sz="2200" spc="60" dirty="0">
                <a:latin typeface="Calibri"/>
                <a:cs typeface="Calibri"/>
              </a:rPr>
              <a:t> </a:t>
            </a:r>
            <a:r>
              <a:rPr sz="2200" spc="-10" dirty="0">
                <a:latin typeface="Calibri"/>
                <a:cs typeface="Calibri"/>
              </a:rPr>
              <a:t>number</a:t>
            </a:r>
            <a:r>
              <a:rPr sz="2200" spc="45" dirty="0">
                <a:latin typeface="Calibri"/>
                <a:cs typeface="Calibri"/>
              </a:rPr>
              <a:t> </a:t>
            </a:r>
            <a:r>
              <a:rPr sz="2200" spc="-5" dirty="0">
                <a:latin typeface="Calibri"/>
                <a:cs typeface="Calibri"/>
              </a:rPr>
              <a:t>is</a:t>
            </a:r>
            <a:r>
              <a:rPr sz="2200" spc="45" dirty="0">
                <a:latin typeface="Calibri"/>
                <a:cs typeface="Calibri"/>
              </a:rPr>
              <a:t> </a:t>
            </a:r>
            <a:r>
              <a:rPr sz="2200" spc="-10" dirty="0">
                <a:latin typeface="Calibri"/>
                <a:cs typeface="Calibri"/>
              </a:rPr>
              <a:t>put</a:t>
            </a:r>
            <a:r>
              <a:rPr sz="2200" spc="35" dirty="0">
                <a:latin typeface="Calibri"/>
                <a:cs typeface="Calibri"/>
              </a:rPr>
              <a:t> </a:t>
            </a:r>
            <a:r>
              <a:rPr sz="2200" spc="-5" dirty="0">
                <a:latin typeface="Calibri"/>
                <a:cs typeface="Calibri"/>
              </a:rPr>
              <a:t>in</a:t>
            </a:r>
            <a:r>
              <a:rPr sz="2200" spc="45" dirty="0">
                <a:latin typeface="Calibri"/>
                <a:cs typeface="Calibri"/>
              </a:rPr>
              <a:t> </a:t>
            </a:r>
            <a:r>
              <a:rPr sz="2200" spc="-10" dirty="0">
                <a:latin typeface="Calibri"/>
                <a:cs typeface="Calibri"/>
              </a:rPr>
              <a:t>the</a:t>
            </a:r>
            <a:r>
              <a:rPr sz="2200" spc="50" dirty="0">
                <a:latin typeface="Calibri"/>
                <a:cs typeface="Calibri"/>
              </a:rPr>
              <a:t> </a:t>
            </a:r>
            <a:r>
              <a:rPr sz="2200" spc="-15" dirty="0">
                <a:latin typeface="Calibri"/>
                <a:cs typeface="Calibri"/>
              </a:rPr>
              <a:t>page</a:t>
            </a:r>
            <a:r>
              <a:rPr sz="2200" spc="45" dirty="0">
                <a:latin typeface="Calibri"/>
                <a:cs typeface="Calibri"/>
              </a:rPr>
              <a:t> </a:t>
            </a:r>
            <a:r>
              <a:rPr sz="2200" spc="-10" dirty="0">
                <a:latin typeface="Calibri"/>
                <a:cs typeface="Calibri"/>
              </a:rPr>
              <a:t>table </a:t>
            </a:r>
            <a:r>
              <a:rPr sz="2200" spc="-5" dirty="0">
                <a:latin typeface="Calibri"/>
                <a:cs typeface="Calibri"/>
              </a:rPr>
              <a:t> </a:t>
            </a:r>
            <a:r>
              <a:rPr sz="2200" spc="-20" dirty="0">
                <a:latin typeface="Calibri"/>
                <a:cs typeface="Calibri"/>
              </a:rPr>
              <a:t>for</a:t>
            </a:r>
            <a:r>
              <a:rPr sz="2200" spc="-5" dirty="0">
                <a:latin typeface="Calibri"/>
                <a:cs typeface="Calibri"/>
              </a:rPr>
              <a:t> this</a:t>
            </a:r>
            <a:r>
              <a:rPr sz="2200" spc="5" dirty="0">
                <a:latin typeface="Calibri"/>
                <a:cs typeface="Calibri"/>
              </a:rPr>
              <a:t> </a:t>
            </a:r>
            <a:r>
              <a:rPr sz="2200" spc="-10" dirty="0">
                <a:latin typeface="Calibri"/>
                <a:cs typeface="Calibri"/>
              </a:rPr>
              <a:t>process.</a:t>
            </a:r>
            <a:endParaRPr sz="2200">
              <a:latin typeface="Calibri"/>
              <a:cs typeface="Calibri"/>
            </a:endParaRPr>
          </a:p>
          <a:p>
            <a:pPr marL="698500" marR="217170" lvl="1" indent="-228600">
              <a:lnSpc>
                <a:spcPts val="2110"/>
              </a:lnSpc>
              <a:spcBef>
                <a:spcPts val="489"/>
              </a:spcBef>
              <a:buFont typeface="Arial MT"/>
              <a:buChar char="•"/>
              <a:tabLst>
                <a:tab pos="697865" algn="l"/>
                <a:tab pos="698500" algn="l"/>
              </a:tabLst>
            </a:pPr>
            <a:r>
              <a:rPr sz="2200" spc="-10" dirty="0">
                <a:latin typeface="Calibri"/>
                <a:cs typeface="Calibri"/>
              </a:rPr>
              <a:t>The</a:t>
            </a:r>
            <a:r>
              <a:rPr sz="2200" spc="20" dirty="0">
                <a:latin typeface="Calibri"/>
                <a:cs typeface="Calibri"/>
              </a:rPr>
              <a:t> </a:t>
            </a:r>
            <a:r>
              <a:rPr sz="2200" spc="-15" dirty="0">
                <a:latin typeface="Calibri"/>
                <a:cs typeface="Calibri"/>
              </a:rPr>
              <a:t>next</a:t>
            </a:r>
            <a:r>
              <a:rPr sz="2200" spc="-5" dirty="0">
                <a:latin typeface="Calibri"/>
                <a:cs typeface="Calibri"/>
              </a:rPr>
              <a:t> </a:t>
            </a:r>
            <a:r>
              <a:rPr sz="2200" spc="-15" dirty="0">
                <a:latin typeface="Calibri"/>
                <a:cs typeface="Calibri"/>
              </a:rPr>
              <a:t>page</a:t>
            </a:r>
            <a:r>
              <a:rPr sz="2200" spc="15" dirty="0">
                <a:latin typeface="Calibri"/>
                <a:cs typeface="Calibri"/>
              </a:rPr>
              <a:t> </a:t>
            </a:r>
            <a:r>
              <a:rPr sz="2200" spc="-5" dirty="0">
                <a:latin typeface="Calibri"/>
                <a:cs typeface="Calibri"/>
              </a:rPr>
              <a:t>is</a:t>
            </a:r>
            <a:r>
              <a:rPr sz="2200" dirty="0">
                <a:latin typeface="Calibri"/>
                <a:cs typeface="Calibri"/>
              </a:rPr>
              <a:t> </a:t>
            </a:r>
            <a:r>
              <a:rPr sz="2200" spc="-5" dirty="0">
                <a:latin typeface="Calibri"/>
                <a:cs typeface="Calibri"/>
              </a:rPr>
              <a:t>loaded</a:t>
            </a:r>
            <a:r>
              <a:rPr sz="2200" spc="-15" dirty="0">
                <a:latin typeface="Calibri"/>
                <a:cs typeface="Calibri"/>
              </a:rPr>
              <a:t> </a:t>
            </a:r>
            <a:r>
              <a:rPr sz="2200" spc="-20" dirty="0">
                <a:latin typeface="Calibri"/>
                <a:cs typeface="Calibri"/>
              </a:rPr>
              <a:t>into</a:t>
            </a:r>
            <a:r>
              <a:rPr sz="2200" spc="25" dirty="0">
                <a:latin typeface="Calibri"/>
                <a:cs typeface="Calibri"/>
              </a:rPr>
              <a:t> </a:t>
            </a:r>
            <a:r>
              <a:rPr sz="2200" spc="-5" dirty="0">
                <a:latin typeface="Calibri"/>
                <a:cs typeface="Calibri"/>
              </a:rPr>
              <a:t>another </a:t>
            </a:r>
            <a:r>
              <a:rPr sz="2200" dirty="0">
                <a:latin typeface="Calibri"/>
                <a:cs typeface="Calibri"/>
              </a:rPr>
              <a:t> </a:t>
            </a:r>
            <a:r>
              <a:rPr sz="2200" spc="-10" dirty="0">
                <a:latin typeface="Calibri"/>
                <a:cs typeface="Calibri"/>
              </a:rPr>
              <a:t>frame,</a:t>
            </a:r>
            <a:r>
              <a:rPr sz="2200" spc="15" dirty="0">
                <a:latin typeface="Calibri"/>
                <a:cs typeface="Calibri"/>
              </a:rPr>
              <a:t> </a:t>
            </a:r>
            <a:r>
              <a:rPr sz="2200" spc="-5" dirty="0">
                <a:latin typeface="Calibri"/>
                <a:cs typeface="Calibri"/>
              </a:rPr>
              <a:t>its </a:t>
            </a:r>
            <a:r>
              <a:rPr sz="2200" spc="-15" dirty="0">
                <a:latin typeface="Calibri"/>
                <a:cs typeface="Calibri"/>
              </a:rPr>
              <a:t>frame</a:t>
            </a:r>
            <a:r>
              <a:rPr sz="2200" spc="10" dirty="0">
                <a:latin typeface="Calibri"/>
                <a:cs typeface="Calibri"/>
              </a:rPr>
              <a:t> </a:t>
            </a:r>
            <a:r>
              <a:rPr sz="2200" spc="-10" dirty="0">
                <a:latin typeface="Calibri"/>
                <a:cs typeface="Calibri"/>
              </a:rPr>
              <a:t>number </a:t>
            </a:r>
            <a:r>
              <a:rPr sz="2200" spc="-5" dirty="0">
                <a:latin typeface="Calibri"/>
                <a:cs typeface="Calibri"/>
              </a:rPr>
              <a:t>is</a:t>
            </a:r>
            <a:r>
              <a:rPr sz="2200" dirty="0">
                <a:latin typeface="Calibri"/>
                <a:cs typeface="Calibri"/>
              </a:rPr>
              <a:t> </a:t>
            </a:r>
            <a:r>
              <a:rPr sz="2200" spc="-5" dirty="0">
                <a:latin typeface="Calibri"/>
                <a:cs typeface="Calibri"/>
              </a:rPr>
              <a:t>put</a:t>
            </a:r>
            <a:r>
              <a:rPr sz="2200" spc="-10" dirty="0">
                <a:latin typeface="Calibri"/>
                <a:cs typeface="Calibri"/>
              </a:rPr>
              <a:t> </a:t>
            </a:r>
            <a:r>
              <a:rPr sz="2200" spc="-20" dirty="0">
                <a:latin typeface="Calibri"/>
                <a:cs typeface="Calibri"/>
              </a:rPr>
              <a:t>into</a:t>
            </a:r>
            <a:r>
              <a:rPr sz="2200" dirty="0">
                <a:latin typeface="Calibri"/>
                <a:cs typeface="Calibri"/>
              </a:rPr>
              <a:t> </a:t>
            </a:r>
            <a:r>
              <a:rPr sz="2200" spc="-5" dirty="0">
                <a:latin typeface="Calibri"/>
                <a:cs typeface="Calibri"/>
              </a:rPr>
              <a:t>the </a:t>
            </a:r>
            <a:r>
              <a:rPr sz="2200" spc="-480" dirty="0">
                <a:latin typeface="Calibri"/>
                <a:cs typeface="Calibri"/>
              </a:rPr>
              <a:t> </a:t>
            </a:r>
            <a:r>
              <a:rPr sz="2200" spc="-15" dirty="0">
                <a:latin typeface="Calibri"/>
                <a:cs typeface="Calibri"/>
              </a:rPr>
              <a:t>page</a:t>
            </a:r>
            <a:r>
              <a:rPr sz="2200" spc="10" dirty="0">
                <a:latin typeface="Calibri"/>
                <a:cs typeface="Calibri"/>
              </a:rPr>
              <a:t> </a:t>
            </a:r>
            <a:r>
              <a:rPr sz="2200" spc="-10" dirty="0">
                <a:latin typeface="Calibri"/>
                <a:cs typeface="Calibri"/>
              </a:rPr>
              <a:t>table,</a:t>
            </a:r>
            <a:r>
              <a:rPr sz="2200" spc="-5" dirty="0">
                <a:latin typeface="Calibri"/>
                <a:cs typeface="Calibri"/>
              </a:rPr>
              <a:t> and</a:t>
            </a:r>
            <a:r>
              <a:rPr sz="2200" spc="-10" dirty="0">
                <a:latin typeface="Calibri"/>
                <a:cs typeface="Calibri"/>
              </a:rPr>
              <a:t> </a:t>
            </a:r>
            <a:r>
              <a:rPr sz="2200" spc="-5" dirty="0">
                <a:latin typeface="Calibri"/>
                <a:cs typeface="Calibri"/>
              </a:rPr>
              <a:t>so</a:t>
            </a:r>
            <a:r>
              <a:rPr sz="2200" spc="5" dirty="0">
                <a:latin typeface="Calibri"/>
                <a:cs typeface="Calibri"/>
              </a:rPr>
              <a:t> </a:t>
            </a:r>
            <a:r>
              <a:rPr sz="2200" spc="-5" dirty="0">
                <a:latin typeface="Calibri"/>
                <a:cs typeface="Calibri"/>
              </a:rPr>
              <a:t>on </a:t>
            </a:r>
            <a:r>
              <a:rPr sz="2200" spc="-10" dirty="0">
                <a:latin typeface="Calibri"/>
                <a:cs typeface="Calibri"/>
              </a:rPr>
              <a:t>(Figure</a:t>
            </a:r>
            <a:r>
              <a:rPr sz="2200" dirty="0">
                <a:latin typeface="Calibri"/>
                <a:cs typeface="Calibri"/>
              </a:rPr>
              <a:t> </a:t>
            </a:r>
            <a:r>
              <a:rPr sz="2200" spc="-5" dirty="0">
                <a:latin typeface="Calibri"/>
                <a:cs typeface="Calibri"/>
              </a:rPr>
              <a:t>9.11).</a:t>
            </a:r>
            <a:endParaRPr sz="2200">
              <a:latin typeface="Calibri"/>
              <a:cs typeface="Calibri"/>
            </a:endParaRPr>
          </a:p>
        </p:txBody>
      </p:sp>
      <p:grpSp>
        <p:nvGrpSpPr>
          <p:cNvPr id="4" name="object 4"/>
          <p:cNvGrpSpPr/>
          <p:nvPr/>
        </p:nvGrpSpPr>
        <p:grpSpPr>
          <a:xfrm>
            <a:off x="5808345" y="1473840"/>
            <a:ext cx="6013450" cy="4804410"/>
            <a:chOff x="5808345" y="1473840"/>
            <a:chExt cx="6013450" cy="4804410"/>
          </a:xfrm>
        </p:grpSpPr>
        <p:pic>
          <p:nvPicPr>
            <p:cNvPr id="5" name="object 5"/>
            <p:cNvPicPr/>
            <p:nvPr/>
          </p:nvPicPr>
          <p:blipFill>
            <a:blip r:embed="rId2" cstate="print"/>
            <a:stretch>
              <a:fillRect/>
            </a:stretch>
          </p:blipFill>
          <p:spPr>
            <a:xfrm>
              <a:off x="5897187" y="1473840"/>
              <a:ext cx="5924550" cy="4804107"/>
            </a:xfrm>
            <a:prstGeom prst="rect">
              <a:avLst/>
            </a:prstGeom>
          </p:spPr>
        </p:pic>
        <p:sp>
          <p:nvSpPr>
            <p:cNvPr id="6" name="object 6"/>
            <p:cNvSpPr/>
            <p:nvPr/>
          </p:nvSpPr>
          <p:spPr>
            <a:xfrm>
              <a:off x="5808345" y="4508119"/>
              <a:ext cx="3773804" cy="406400"/>
            </a:xfrm>
            <a:custGeom>
              <a:avLst/>
              <a:gdLst/>
              <a:ahLst/>
              <a:cxnLst/>
              <a:rect l="l" t="t" r="r" b="b"/>
              <a:pathLst>
                <a:path w="3773804" h="406400">
                  <a:moveTo>
                    <a:pt x="3543001" y="330139"/>
                  </a:moveTo>
                  <a:lnTo>
                    <a:pt x="3537584" y="406145"/>
                  </a:lnTo>
                  <a:lnTo>
                    <a:pt x="3714731" y="332866"/>
                  </a:lnTo>
                  <a:lnTo>
                    <a:pt x="3581019" y="332866"/>
                  </a:lnTo>
                  <a:lnTo>
                    <a:pt x="3543001" y="330139"/>
                  </a:lnTo>
                  <a:close/>
                </a:path>
                <a:path w="3773804" h="406400">
                  <a:moveTo>
                    <a:pt x="3548423" y="254065"/>
                  </a:moveTo>
                  <a:lnTo>
                    <a:pt x="3543001" y="330139"/>
                  </a:lnTo>
                  <a:lnTo>
                    <a:pt x="3581019" y="332866"/>
                  </a:lnTo>
                  <a:lnTo>
                    <a:pt x="3586479" y="256793"/>
                  </a:lnTo>
                  <a:lnTo>
                    <a:pt x="3548423" y="254065"/>
                  </a:lnTo>
                  <a:close/>
                </a:path>
                <a:path w="3773804" h="406400">
                  <a:moveTo>
                    <a:pt x="3553840" y="178053"/>
                  </a:moveTo>
                  <a:lnTo>
                    <a:pt x="3548423" y="254065"/>
                  </a:lnTo>
                  <a:lnTo>
                    <a:pt x="3586479" y="256793"/>
                  </a:lnTo>
                  <a:lnTo>
                    <a:pt x="3581019" y="332866"/>
                  </a:lnTo>
                  <a:lnTo>
                    <a:pt x="3714731" y="332866"/>
                  </a:lnTo>
                  <a:lnTo>
                    <a:pt x="3773678" y="308482"/>
                  </a:lnTo>
                  <a:lnTo>
                    <a:pt x="3553840" y="178053"/>
                  </a:lnTo>
                  <a:close/>
                </a:path>
                <a:path w="3773804" h="406400">
                  <a:moveTo>
                    <a:pt x="5333" y="0"/>
                  </a:moveTo>
                  <a:lnTo>
                    <a:pt x="0" y="75945"/>
                  </a:lnTo>
                  <a:lnTo>
                    <a:pt x="3543001" y="330139"/>
                  </a:lnTo>
                  <a:lnTo>
                    <a:pt x="3548423" y="254065"/>
                  </a:lnTo>
                  <a:lnTo>
                    <a:pt x="5333" y="0"/>
                  </a:lnTo>
                  <a:close/>
                </a:path>
              </a:pathLst>
            </a:custGeom>
            <a:solidFill>
              <a:srgbClr val="FF0000"/>
            </a:solidFill>
          </p:spPr>
          <p:txBody>
            <a:bodyPr wrap="square" lIns="0" tIns="0" rIns="0" bIns="0" rtlCol="0"/>
            <a:lstStyle/>
            <a:p>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3421" y="363169"/>
            <a:ext cx="9262745" cy="697230"/>
          </a:xfrm>
          <a:prstGeom prst="rect">
            <a:avLst/>
          </a:prstGeom>
        </p:spPr>
        <p:txBody>
          <a:bodyPr vert="horz" wrap="square" lIns="0" tIns="13335" rIns="0" bIns="0" rtlCol="0">
            <a:spAutoFit/>
          </a:bodyPr>
          <a:lstStyle/>
          <a:p>
            <a:pPr marL="12700">
              <a:lnSpc>
                <a:spcPct val="100000"/>
              </a:lnSpc>
              <a:spcBef>
                <a:spcPts val="105"/>
              </a:spcBef>
            </a:pPr>
            <a:r>
              <a:rPr sz="4400" b="0" spc="-25" dirty="0">
                <a:solidFill>
                  <a:srgbClr val="000000"/>
                </a:solidFill>
                <a:latin typeface="Calibri Light"/>
                <a:cs typeface="Calibri Light"/>
              </a:rPr>
              <a:t>Programmer’s</a:t>
            </a:r>
            <a:r>
              <a:rPr sz="4400" b="0" spc="-30" dirty="0">
                <a:solidFill>
                  <a:srgbClr val="000000"/>
                </a:solidFill>
                <a:latin typeface="Calibri Light"/>
                <a:cs typeface="Calibri Light"/>
              </a:rPr>
              <a:t> </a:t>
            </a:r>
            <a:r>
              <a:rPr sz="4400" b="0" spc="-15" dirty="0">
                <a:solidFill>
                  <a:srgbClr val="000000"/>
                </a:solidFill>
                <a:latin typeface="Calibri Light"/>
                <a:cs typeface="Calibri Light"/>
              </a:rPr>
              <a:t>VS</a:t>
            </a:r>
            <a:r>
              <a:rPr sz="4400" b="0" spc="-35" dirty="0">
                <a:solidFill>
                  <a:srgbClr val="000000"/>
                </a:solidFill>
                <a:latin typeface="Calibri Light"/>
                <a:cs typeface="Calibri Light"/>
              </a:rPr>
              <a:t> </a:t>
            </a:r>
            <a:r>
              <a:rPr sz="4400" b="0" spc="-15" dirty="0">
                <a:solidFill>
                  <a:srgbClr val="000000"/>
                </a:solidFill>
                <a:latin typeface="Calibri Light"/>
                <a:cs typeface="Calibri Light"/>
              </a:rPr>
              <a:t>Paging </a:t>
            </a:r>
            <a:r>
              <a:rPr sz="4400" b="0" spc="-10" dirty="0">
                <a:solidFill>
                  <a:srgbClr val="000000"/>
                </a:solidFill>
                <a:latin typeface="Calibri Light"/>
                <a:cs typeface="Calibri Light"/>
              </a:rPr>
              <a:t>view</a:t>
            </a:r>
            <a:r>
              <a:rPr sz="4400" b="0" spc="5" dirty="0">
                <a:solidFill>
                  <a:srgbClr val="000000"/>
                </a:solidFill>
                <a:latin typeface="Calibri Light"/>
                <a:cs typeface="Calibri Light"/>
              </a:rPr>
              <a:t> </a:t>
            </a:r>
            <a:r>
              <a:rPr sz="4400" b="0" dirty="0">
                <a:solidFill>
                  <a:srgbClr val="000000"/>
                </a:solidFill>
                <a:latin typeface="Calibri Light"/>
                <a:cs typeface="Calibri Light"/>
              </a:rPr>
              <a:t>of</a:t>
            </a:r>
            <a:r>
              <a:rPr sz="4400" b="0" spc="-15" dirty="0">
                <a:solidFill>
                  <a:srgbClr val="000000"/>
                </a:solidFill>
                <a:latin typeface="Calibri Light"/>
                <a:cs typeface="Calibri Light"/>
              </a:rPr>
              <a:t> </a:t>
            </a:r>
            <a:r>
              <a:rPr sz="4400" b="0" dirty="0">
                <a:solidFill>
                  <a:srgbClr val="000000"/>
                </a:solidFill>
                <a:latin typeface="Calibri Light"/>
                <a:cs typeface="Calibri Light"/>
              </a:rPr>
              <a:t>Memory</a:t>
            </a:r>
            <a:endParaRPr sz="4400">
              <a:latin typeface="Calibri Light"/>
              <a:cs typeface="Calibri Light"/>
            </a:endParaRPr>
          </a:p>
        </p:txBody>
      </p:sp>
      <p:sp>
        <p:nvSpPr>
          <p:cNvPr id="3" name="object 3"/>
          <p:cNvSpPr txBox="1"/>
          <p:nvPr/>
        </p:nvSpPr>
        <p:spPr>
          <a:xfrm>
            <a:off x="375005" y="3662908"/>
            <a:ext cx="6346190" cy="2749550"/>
          </a:xfrm>
          <a:prstGeom prst="rect">
            <a:avLst/>
          </a:prstGeom>
        </p:spPr>
        <p:txBody>
          <a:bodyPr vert="horz" wrap="square" lIns="0" tIns="45720" rIns="0" bIns="0" rtlCol="0">
            <a:spAutoFit/>
          </a:bodyPr>
          <a:lstStyle/>
          <a:p>
            <a:pPr marL="241300" indent="-228600" algn="just">
              <a:lnSpc>
                <a:spcPct val="100000"/>
              </a:lnSpc>
              <a:spcBef>
                <a:spcPts val="360"/>
              </a:spcBef>
              <a:buFont typeface="Arial MT"/>
              <a:buChar char="•"/>
              <a:tabLst>
                <a:tab pos="241300" algn="l"/>
              </a:tabLst>
            </a:pPr>
            <a:r>
              <a:rPr sz="2000" spc="-10" dirty="0">
                <a:latin typeface="Calibri"/>
                <a:cs typeface="Calibri"/>
              </a:rPr>
              <a:t>There</a:t>
            </a:r>
            <a:r>
              <a:rPr sz="2000" dirty="0">
                <a:latin typeface="Calibri"/>
                <a:cs typeface="Calibri"/>
              </a:rPr>
              <a:t> is</a:t>
            </a:r>
            <a:r>
              <a:rPr sz="2000" spc="5" dirty="0">
                <a:latin typeface="Calibri"/>
                <a:cs typeface="Calibri"/>
              </a:rPr>
              <a:t> </a:t>
            </a:r>
            <a:r>
              <a:rPr sz="2000" spc="-5" dirty="0">
                <a:latin typeface="Calibri"/>
                <a:cs typeface="Calibri"/>
              </a:rPr>
              <a:t>also</a:t>
            </a:r>
            <a:r>
              <a:rPr sz="2000" dirty="0">
                <a:latin typeface="Calibri"/>
                <a:cs typeface="Calibri"/>
              </a:rPr>
              <a:t> a </a:t>
            </a:r>
            <a:r>
              <a:rPr sz="2000" spc="-10" dirty="0">
                <a:latin typeface="Calibri"/>
                <a:cs typeface="Calibri"/>
              </a:rPr>
              <a:t>per-process</a:t>
            </a:r>
            <a:r>
              <a:rPr sz="2000" spc="20" dirty="0">
                <a:latin typeface="Calibri"/>
                <a:cs typeface="Calibri"/>
              </a:rPr>
              <a:t> </a:t>
            </a:r>
            <a:r>
              <a:rPr sz="2000" b="1" spc="-10" dirty="0">
                <a:solidFill>
                  <a:srgbClr val="FF0000"/>
                </a:solidFill>
                <a:latin typeface="Calibri"/>
                <a:cs typeface="Calibri"/>
              </a:rPr>
              <a:t>page</a:t>
            </a:r>
            <a:r>
              <a:rPr sz="2000" b="1" spc="-5" dirty="0">
                <a:solidFill>
                  <a:srgbClr val="FF0000"/>
                </a:solidFill>
                <a:latin typeface="Calibri"/>
                <a:cs typeface="Calibri"/>
              </a:rPr>
              <a:t> table</a:t>
            </a:r>
            <a:r>
              <a:rPr sz="2000" spc="-5" dirty="0">
                <a:latin typeface="Calibri"/>
                <a:cs typeface="Calibri"/>
              </a:rPr>
              <a:t>.</a:t>
            </a:r>
            <a:endParaRPr sz="2000">
              <a:latin typeface="Calibri"/>
              <a:cs typeface="Calibri"/>
            </a:endParaRPr>
          </a:p>
          <a:p>
            <a:pPr marL="698500" marR="356870" lvl="1" indent="-228600" algn="just">
              <a:lnSpc>
                <a:spcPts val="2160"/>
              </a:lnSpc>
              <a:spcBef>
                <a:spcPts val="540"/>
              </a:spcBef>
              <a:buFont typeface="Arial MT"/>
              <a:buChar char="•"/>
              <a:tabLst>
                <a:tab pos="698500" algn="l"/>
              </a:tabLst>
            </a:pPr>
            <a:r>
              <a:rPr sz="2000" spc="-10" dirty="0">
                <a:latin typeface="Calibri"/>
                <a:cs typeface="Calibri"/>
              </a:rPr>
              <a:t>contains </a:t>
            </a:r>
            <a:r>
              <a:rPr sz="2000" dirty="0">
                <a:latin typeface="Calibri"/>
                <a:cs typeface="Calibri"/>
              </a:rPr>
              <a:t>the base </a:t>
            </a:r>
            <a:r>
              <a:rPr sz="2000" spc="-5" dirty="0">
                <a:latin typeface="Calibri"/>
                <a:cs typeface="Calibri"/>
              </a:rPr>
              <a:t>address of </a:t>
            </a:r>
            <a:r>
              <a:rPr sz="2000" dirty="0">
                <a:latin typeface="Calibri"/>
                <a:cs typeface="Calibri"/>
              </a:rPr>
              <a:t>each </a:t>
            </a:r>
            <a:r>
              <a:rPr sz="2000" spc="-10" dirty="0">
                <a:latin typeface="Calibri"/>
                <a:cs typeface="Calibri"/>
              </a:rPr>
              <a:t>frame </a:t>
            </a:r>
            <a:r>
              <a:rPr sz="2000" dirty="0">
                <a:latin typeface="Calibri"/>
                <a:cs typeface="Calibri"/>
              </a:rPr>
              <a:t>in </a:t>
            </a:r>
            <a:r>
              <a:rPr sz="2000" spc="-10" dirty="0">
                <a:latin typeface="Calibri"/>
                <a:cs typeface="Calibri"/>
              </a:rPr>
              <a:t>physical </a:t>
            </a:r>
            <a:r>
              <a:rPr sz="2000" spc="-440" dirty="0">
                <a:latin typeface="Calibri"/>
                <a:cs typeface="Calibri"/>
              </a:rPr>
              <a:t> </a:t>
            </a:r>
            <a:r>
              <a:rPr sz="2000" spc="-20" dirty="0">
                <a:latin typeface="Calibri"/>
                <a:cs typeface="Calibri"/>
              </a:rPr>
              <a:t>memory, </a:t>
            </a:r>
            <a:r>
              <a:rPr sz="2000" dirty="0">
                <a:latin typeface="Calibri"/>
                <a:cs typeface="Calibri"/>
              </a:rPr>
              <a:t>and the </a:t>
            </a:r>
            <a:r>
              <a:rPr sz="2000" spc="-15" dirty="0">
                <a:latin typeface="Calibri"/>
                <a:cs typeface="Calibri"/>
              </a:rPr>
              <a:t>offset </a:t>
            </a:r>
            <a:r>
              <a:rPr sz="2000" dirty="0">
                <a:latin typeface="Calibri"/>
                <a:cs typeface="Calibri"/>
              </a:rPr>
              <a:t>is the </a:t>
            </a:r>
            <a:r>
              <a:rPr sz="2000" spc="-5" dirty="0">
                <a:latin typeface="Calibri"/>
                <a:cs typeface="Calibri"/>
              </a:rPr>
              <a:t>location </a:t>
            </a:r>
            <a:r>
              <a:rPr sz="2000" dirty="0">
                <a:latin typeface="Calibri"/>
                <a:cs typeface="Calibri"/>
              </a:rPr>
              <a:t>in the </a:t>
            </a:r>
            <a:r>
              <a:rPr sz="2000" spc="-10" dirty="0">
                <a:latin typeface="Calibri"/>
                <a:cs typeface="Calibri"/>
              </a:rPr>
              <a:t>frame </a:t>
            </a:r>
            <a:r>
              <a:rPr sz="2000" spc="-440" dirty="0">
                <a:latin typeface="Calibri"/>
                <a:cs typeface="Calibri"/>
              </a:rPr>
              <a:t> </a:t>
            </a:r>
            <a:r>
              <a:rPr sz="2000" spc="-5" dirty="0">
                <a:latin typeface="Calibri"/>
                <a:cs typeface="Calibri"/>
              </a:rPr>
              <a:t>being</a:t>
            </a:r>
            <a:r>
              <a:rPr sz="2000" spc="-25" dirty="0">
                <a:latin typeface="Calibri"/>
                <a:cs typeface="Calibri"/>
              </a:rPr>
              <a:t> </a:t>
            </a:r>
            <a:r>
              <a:rPr sz="2000" spc="-10" dirty="0">
                <a:latin typeface="Calibri"/>
                <a:cs typeface="Calibri"/>
              </a:rPr>
              <a:t>referenced.</a:t>
            </a:r>
            <a:endParaRPr sz="2000">
              <a:latin typeface="Calibri"/>
              <a:cs typeface="Calibri"/>
            </a:endParaRPr>
          </a:p>
          <a:p>
            <a:pPr marL="698500" lvl="1" indent="-228600">
              <a:lnSpc>
                <a:spcPct val="100000"/>
              </a:lnSpc>
              <a:spcBef>
                <a:spcPts val="219"/>
              </a:spcBef>
              <a:buFont typeface="Arial MT"/>
              <a:buChar char="•"/>
              <a:tabLst>
                <a:tab pos="697865" algn="l"/>
                <a:tab pos="698500" algn="l"/>
              </a:tabLst>
            </a:pPr>
            <a:r>
              <a:rPr sz="1800" b="1" dirty="0">
                <a:solidFill>
                  <a:srgbClr val="001F5F"/>
                </a:solidFill>
                <a:latin typeface="Calibri"/>
                <a:cs typeface="Calibri"/>
              </a:rPr>
              <a:t>base</a:t>
            </a:r>
            <a:r>
              <a:rPr sz="1800" b="1" spc="-25" dirty="0">
                <a:solidFill>
                  <a:srgbClr val="001F5F"/>
                </a:solidFill>
                <a:latin typeface="Calibri"/>
                <a:cs typeface="Calibri"/>
              </a:rPr>
              <a:t> </a:t>
            </a:r>
            <a:r>
              <a:rPr sz="1800" b="1" spc="-5" dirty="0">
                <a:solidFill>
                  <a:srgbClr val="001F5F"/>
                </a:solidFill>
                <a:latin typeface="Calibri"/>
                <a:cs typeface="Calibri"/>
              </a:rPr>
              <a:t>address</a:t>
            </a:r>
            <a:r>
              <a:rPr sz="1800" b="1" spc="-15" dirty="0">
                <a:solidFill>
                  <a:srgbClr val="001F5F"/>
                </a:solidFill>
                <a:latin typeface="Calibri"/>
                <a:cs typeface="Calibri"/>
              </a:rPr>
              <a:t> </a:t>
            </a:r>
            <a:r>
              <a:rPr sz="1800" b="1" dirty="0">
                <a:solidFill>
                  <a:srgbClr val="001F5F"/>
                </a:solidFill>
                <a:latin typeface="Calibri"/>
                <a:cs typeface="Calibri"/>
              </a:rPr>
              <a:t>+</a:t>
            </a:r>
            <a:r>
              <a:rPr sz="1800" b="1" spc="-25" dirty="0">
                <a:solidFill>
                  <a:srgbClr val="001F5F"/>
                </a:solidFill>
                <a:latin typeface="Calibri"/>
                <a:cs typeface="Calibri"/>
              </a:rPr>
              <a:t> </a:t>
            </a:r>
            <a:r>
              <a:rPr sz="1800" b="1" spc="-5" dirty="0">
                <a:solidFill>
                  <a:srgbClr val="001F5F"/>
                </a:solidFill>
                <a:latin typeface="Calibri"/>
                <a:cs typeface="Calibri"/>
              </a:rPr>
              <a:t>page</a:t>
            </a:r>
            <a:r>
              <a:rPr sz="1800" b="1" spc="-15" dirty="0">
                <a:solidFill>
                  <a:srgbClr val="001F5F"/>
                </a:solidFill>
                <a:latin typeface="Calibri"/>
                <a:cs typeface="Calibri"/>
              </a:rPr>
              <a:t> </a:t>
            </a:r>
            <a:r>
              <a:rPr sz="1800" b="1" spc="-5" dirty="0">
                <a:solidFill>
                  <a:srgbClr val="001F5F"/>
                </a:solidFill>
                <a:latin typeface="Calibri"/>
                <a:cs typeface="Calibri"/>
              </a:rPr>
              <a:t>offset</a:t>
            </a:r>
            <a:r>
              <a:rPr sz="1800" b="1" spc="-20" dirty="0">
                <a:solidFill>
                  <a:srgbClr val="001F5F"/>
                </a:solidFill>
                <a:latin typeface="Calibri"/>
                <a:cs typeface="Calibri"/>
              </a:rPr>
              <a:t> </a:t>
            </a:r>
            <a:r>
              <a:rPr sz="1800" b="1" dirty="0">
                <a:solidFill>
                  <a:srgbClr val="001F5F"/>
                </a:solidFill>
                <a:latin typeface="Calibri"/>
                <a:cs typeface="Calibri"/>
              </a:rPr>
              <a:t>=</a:t>
            </a:r>
            <a:r>
              <a:rPr sz="1800" b="1" spc="10" dirty="0">
                <a:solidFill>
                  <a:srgbClr val="001F5F"/>
                </a:solidFill>
                <a:latin typeface="Calibri"/>
                <a:cs typeface="Calibri"/>
              </a:rPr>
              <a:t> </a:t>
            </a:r>
            <a:r>
              <a:rPr sz="1800" b="1" spc="-10" dirty="0">
                <a:solidFill>
                  <a:srgbClr val="001F5F"/>
                </a:solidFill>
                <a:latin typeface="Calibri"/>
                <a:cs typeface="Calibri"/>
              </a:rPr>
              <a:t>physical</a:t>
            </a:r>
            <a:r>
              <a:rPr sz="1800" b="1" spc="-15" dirty="0">
                <a:solidFill>
                  <a:srgbClr val="001F5F"/>
                </a:solidFill>
                <a:latin typeface="Calibri"/>
                <a:cs typeface="Calibri"/>
              </a:rPr>
              <a:t> </a:t>
            </a:r>
            <a:r>
              <a:rPr sz="1800" b="1" spc="-5" dirty="0">
                <a:solidFill>
                  <a:srgbClr val="001F5F"/>
                </a:solidFill>
                <a:latin typeface="Calibri"/>
                <a:cs typeface="Calibri"/>
              </a:rPr>
              <a:t>memory</a:t>
            </a:r>
            <a:r>
              <a:rPr sz="1800" b="1" spc="-35" dirty="0">
                <a:solidFill>
                  <a:srgbClr val="001F5F"/>
                </a:solidFill>
                <a:latin typeface="Calibri"/>
                <a:cs typeface="Calibri"/>
              </a:rPr>
              <a:t> </a:t>
            </a:r>
            <a:r>
              <a:rPr sz="1800" b="1" spc="-5" dirty="0">
                <a:solidFill>
                  <a:srgbClr val="001F5F"/>
                </a:solidFill>
                <a:latin typeface="Calibri"/>
                <a:cs typeface="Calibri"/>
              </a:rPr>
              <a:t>address</a:t>
            </a:r>
            <a:r>
              <a:rPr sz="2000" spc="-5" dirty="0">
                <a:latin typeface="Calibri"/>
                <a:cs typeface="Calibri"/>
              </a:rPr>
              <a:t>.</a:t>
            </a:r>
            <a:endParaRPr sz="2000">
              <a:latin typeface="Calibri"/>
              <a:cs typeface="Calibri"/>
            </a:endParaRPr>
          </a:p>
          <a:p>
            <a:pPr marL="698500" marR="5080" lvl="1" indent="-228600">
              <a:lnSpc>
                <a:spcPts val="2160"/>
              </a:lnSpc>
              <a:spcBef>
                <a:spcPts val="535"/>
              </a:spcBef>
              <a:buFont typeface="Arial MT"/>
              <a:buChar char="•"/>
              <a:tabLst>
                <a:tab pos="697865" algn="l"/>
                <a:tab pos="698500" algn="l"/>
              </a:tabLst>
            </a:pPr>
            <a:r>
              <a:rPr sz="2000" spc="-15" dirty="0">
                <a:latin typeface="Calibri"/>
                <a:cs typeface="Calibri"/>
              </a:rPr>
              <a:t>Page</a:t>
            </a:r>
            <a:r>
              <a:rPr sz="2000" spc="-5" dirty="0">
                <a:latin typeface="Calibri"/>
                <a:cs typeface="Calibri"/>
              </a:rPr>
              <a:t> table</a:t>
            </a:r>
            <a:r>
              <a:rPr sz="2000" dirty="0">
                <a:latin typeface="Calibri"/>
                <a:cs typeface="Calibri"/>
              </a:rPr>
              <a:t> is</a:t>
            </a:r>
            <a:r>
              <a:rPr sz="2000" spc="10" dirty="0">
                <a:latin typeface="Calibri"/>
                <a:cs typeface="Calibri"/>
              </a:rPr>
              <a:t> </a:t>
            </a:r>
            <a:r>
              <a:rPr sz="2000" spc="-5" dirty="0">
                <a:latin typeface="Calibri"/>
                <a:cs typeface="Calibri"/>
              </a:rPr>
              <a:t>also</a:t>
            </a:r>
            <a:r>
              <a:rPr sz="2000" spc="-10" dirty="0">
                <a:latin typeface="Calibri"/>
                <a:cs typeface="Calibri"/>
              </a:rPr>
              <a:t> </a:t>
            </a:r>
            <a:r>
              <a:rPr sz="2000" spc="-5" dirty="0">
                <a:latin typeface="Calibri"/>
                <a:cs typeface="Calibri"/>
              </a:rPr>
              <a:t>used</a:t>
            </a:r>
            <a:r>
              <a:rPr sz="2000" spc="-10" dirty="0">
                <a:latin typeface="Calibri"/>
                <a:cs typeface="Calibri"/>
              </a:rPr>
              <a:t> </a:t>
            </a:r>
            <a:r>
              <a:rPr sz="2000" spc="-5" dirty="0">
                <a:latin typeface="Calibri"/>
                <a:cs typeface="Calibri"/>
              </a:rPr>
              <a:t>by</a:t>
            </a:r>
            <a:r>
              <a:rPr sz="2000" dirty="0">
                <a:latin typeface="Calibri"/>
                <a:cs typeface="Calibri"/>
              </a:rPr>
              <a:t> the</a:t>
            </a:r>
            <a:r>
              <a:rPr sz="2000" spc="-20" dirty="0">
                <a:latin typeface="Calibri"/>
                <a:cs typeface="Calibri"/>
              </a:rPr>
              <a:t> </a:t>
            </a:r>
            <a:r>
              <a:rPr sz="2000" spc="-5" dirty="0">
                <a:latin typeface="Calibri"/>
                <a:cs typeface="Calibri"/>
              </a:rPr>
              <a:t>CPU</a:t>
            </a:r>
            <a:r>
              <a:rPr sz="2000" spc="-10" dirty="0">
                <a:latin typeface="Calibri"/>
                <a:cs typeface="Calibri"/>
              </a:rPr>
              <a:t> </a:t>
            </a:r>
            <a:r>
              <a:rPr sz="2000" spc="-5" dirty="0">
                <a:latin typeface="Calibri"/>
                <a:cs typeface="Calibri"/>
              </a:rPr>
              <a:t>dispatcher</a:t>
            </a:r>
            <a:r>
              <a:rPr sz="2000" spc="10" dirty="0">
                <a:latin typeface="Calibri"/>
                <a:cs typeface="Calibri"/>
              </a:rPr>
              <a:t> </a:t>
            </a:r>
            <a:r>
              <a:rPr sz="2000" spc="-15" dirty="0">
                <a:latin typeface="Calibri"/>
                <a:cs typeface="Calibri"/>
              </a:rPr>
              <a:t>to</a:t>
            </a:r>
            <a:r>
              <a:rPr sz="2000" dirty="0">
                <a:latin typeface="Calibri"/>
                <a:cs typeface="Calibri"/>
              </a:rPr>
              <a:t> </a:t>
            </a:r>
            <a:r>
              <a:rPr sz="2000" spc="-5" dirty="0">
                <a:latin typeface="Calibri"/>
                <a:cs typeface="Calibri"/>
              </a:rPr>
              <a:t>define </a:t>
            </a:r>
            <a:r>
              <a:rPr sz="2000" spc="-440" dirty="0">
                <a:latin typeface="Calibri"/>
                <a:cs typeface="Calibri"/>
              </a:rPr>
              <a:t> </a:t>
            </a:r>
            <a:r>
              <a:rPr sz="2000" dirty="0">
                <a:latin typeface="Calibri"/>
                <a:cs typeface="Calibri"/>
              </a:rPr>
              <a:t>the </a:t>
            </a:r>
            <a:r>
              <a:rPr sz="2000" spc="-10" dirty="0">
                <a:latin typeface="Calibri"/>
                <a:cs typeface="Calibri"/>
              </a:rPr>
              <a:t>hardware </a:t>
            </a:r>
            <a:r>
              <a:rPr sz="2000" dirty="0">
                <a:latin typeface="Calibri"/>
                <a:cs typeface="Calibri"/>
              </a:rPr>
              <a:t>page </a:t>
            </a:r>
            <a:r>
              <a:rPr sz="2000" spc="-5" dirty="0">
                <a:latin typeface="Calibri"/>
                <a:cs typeface="Calibri"/>
              </a:rPr>
              <a:t>table </a:t>
            </a:r>
            <a:r>
              <a:rPr sz="2000" dirty="0">
                <a:latin typeface="Calibri"/>
                <a:cs typeface="Calibri"/>
              </a:rPr>
              <a:t>when a </a:t>
            </a:r>
            <a:r>
              <a:rPr sz="2000" spc="-5" dirty="0">
                <a:latin typeface="Calibri"/>
                <a:cs typeface="Calibri"/>
              </a:rPr>
              <a:t>process </a:t>
            </a:r>
            <a:r>
              <a:rPr sz="2000" dirty="0">
                <a:latin typeface="Calibri"/>
                <a:cs typeface="Calibri"/>
              </a:rPr>
              <a:t>is </a:t>
            </a:r>
            <a:r>
              <a:rPr sz="2000" spc="-10" dirty="0">
                <a:latin typeface="Calibri"/>
                <a:cs typeface="Calibri"/>
              </a:rPr>
              <a:t>to </a:t>
            </a:r>
            <a:r>
              <a:rPr sz="2000" dirty="0">
                <a:latin typeface="Calibri"/>
                <a:cs typeface="Calibri"/>
              </a:rPr>
              <a:t>be </a:t>
            </a:r>
            <a:r>
              <a:rPr sz="2000" spc="5" dirty="0">
                <a:latin typeface="Calibri"/>
                <a:cs typeface="Calibri"/>
              </a:rPr>
              <a:t> </a:t>
            </a:r>
            <a:r>
              <a:rPr sz="2000" spc="-10" dirty="0">
                <a:latin typeface="Calibri"/>
                <a:cs typeface="Calibri"/>
              </a:rPr>
              <a:t>allocated</a:t>
            </a:r>
            <a:r>
              <a:rPr sz="2000" spc="15" dirty="0">
                <a:latin typeface="Calibri"/>
                <a:cs typeface="Calibri"/>
              </a:rPr>
              <a:t> </a:t>
            </a:r>
            <a:r>
              <a:rPr sz="2000" dirty="0">
                <a:latin typeface="Calibri"/>
                <a:cs typeface="Calibri"/>
              </a:rPr>
              <a:t>the</a:t>
            </a:r>
            <a:r>
              <a:rPr sz="2000" spc="-10" dirty="0">
                <a:latin typeface="Calibri"/>
                <a:cs typeface="Calibri"/>
              </a:rPr>
              <a:t> </a:t>
            </a:r>
            <a:r>
              <a:rPr sz="2000" spc="-15" dirty="0">
                <a:latin typeface="Calibri"/>
                <a:cs typeface="Calibri"/>
              </a:rPr>
              <a:t>CPU.</a:t>
            </a:r>
            <a:r>
              <a:rPr sz="2000" spc="10" dirty="0">
                <a:latin typeface="Calibri"/>
                <a:cs typeface="Calibri"/>
              </a:rPr>
              <a:t> </a:t>
            </a:r>
            <a:r>
              <a:rPr sz="2000" spc="-10" dirty="0">
                <a:solidFill>
                  <a:srgbClr val="FF0000"/>
                </a:solidFill>
                <a:latin typeface="Calibri"/>
                <a:cs typeface="Calibri"/>
              </a:rPr>
              <a:t>Paging</a:t>
            </a:r>
            <a:r>
              <a:rPr sz="2000" spc="-5" dirty="0">
                <a:solidFill>
                  <a:srgbClr val="FF0000"/>
                </a:solidFill>
                <a:latin typeface="Calibri"/>
                <a:cs typeface="Calibri"/>
              </a:rPr>
              <a:t> </a:t>
            </a:r>
            <a:r>
              <a:rPr sz="2000" spc="-15" dirty="0">
                <a:solidFill>
                  <a:srgbClr val="FF0000"/>
                </a:solidFill>
                <a:latin typeface="Calibri"/>
                <a:cs typeface="Calibri"/>
              </a:rPr>
              <a:t>therefore</a:t>
            </a:r>
            <a:r>
              <a:rPr sz="2000" spc="-5" dirty="0">
                <a:solidFill>
                  <a:srgbClr val="FF0000"/>
                </a:solidFill>
                <a:latin typeface="Calibri"/>
                <a:cs typeface="Calibri"/>
              </a:rPr>
              <a:t> increases</a:t>
            </a:r>
            <a:r>
              <a:rPr sz="2000" spc="15" dirty="0">
                <a:solidFill>
                  <a:srgbClr val="FF0000"/>
                </a:solidFill>
                <a:latin typeface="Calibri"/>
                <a:cs typeface="Calibri"/>
              </a:rPr>
              <a:t> </a:t>
            </a:r>
            <a:r>
              <a:rPr sz="2000" dirty="0">
                <a:solidFill>
                  <a:srgbClr val="FF0000"/>
                </a:solidFill>
                <a:latin typeface="Calibri"/>
                <a:cs typeface="Calibri"/>
              </a:rPr>
              <a:t>the </a:t>
            </a:r>
            <a:r>
              <a:rPr sz="2000" spc="5" dirty="0">
                <a:solidFill>
                  <a:srgbClr val="FF0000"/>
                </a:solidFill>
                <a:latin typeface="Calibri"/>
                <a:cs typeface="Calibri"/>
              </a:rPr>
              <a:t> </a:t>
            </a:r>
            <a:r>
              <a:rPr sz="2000" spc="-15" dirty="0">
                <a:solidFill>
                  <a:srgbClr val="FF0000"/>
                </a:solidFill>
                <a:latin typeface="Calibri"/>
                <a:cs typeface="Calibri"/>
              </a:rPr>
              <a:t>context-switch</a:t>
            </a:r>
            <a:r>
              <a:rPr sz="2000" spc="20" dirty="0">
                <a:solidFill>
                  <a:srgbClr val="FF0000"/>
                </a:solidFill>
                <a:latin typeface="Calibri"/>
                <a:cs typeface="Calibri"/>
              </a:rPr>
              <a:t> </a:t>
            </a:r>
            <a:r>
              <a:rPr sz="2000" spc="-5" dirty="0">
                <a:solidFill>
                  <a:srgbClr val="FF0000"/>
                </a:solidFill>
                <a:latin typeface="Calibri"/>
                <a:cs typeface="Calibri"/>
              </a:rPr>
              <a:t>time.</a:t>
            </a:r>
            <a:endParaRPr sz="2000">
              <a:latin typeface="Calibri"/>
              <a:cs typeface="Calibri"/>
            </a:endParaRPr>
          </a:p>
        </p:txBody>
      </p:sp>
      <p:sp>
        <p:nvSpPr>
          <p:cNvPr id="4" name="object 4"/>
          <p:cNvSpPr txBox="1"/>
          <p:nvPr/>
        </p:nvSpPr>
        <p:spPr>
          <a:xfrm>
            <a:off x="6931279" y="4036821"/>
            <a:ext cx="4871720" cy="848360"/>
          </a:xfrm>
          <a:prstGeom prst="rect">
            <a:avLst/>
          </a:prstGeom>
        </p:spPr>
        <p:txBody>
          <a:bodyPr vert="horz" wrap="square" lIns="0" tIns="12700" rIns="0" bIns="0" rtlCol="0">
            <a:spAutoFit/>
          </a:bodyPr>
          <a:lstStyle/>
          <a:p>
            <a:pPr marL="299085" marR="5080" indent="-287020">
              <a:lnSpc>
                <a:spcPct val="100000"/>
              </a:lnSpc>
              <a:spcBef>
                <a:spcPts val="100"/>
              </a:spcBef>
              <a:buFont typeface="Arial MT"/>
              <a:buChar char="•"/>
              <a:tabLst>
                <a:tab pos="299085" algn="l"/>
                <a:tab pos="299720" algn="l"/>
              </a:tabLst>
            </a:pPr>
            <a:r>
              <a:rPr sz="1800" dirty="0">
                <a:latin typeface="Calibri"/>
                <a:cs typeface="Calibri"/>
              </a:rPr>
              <a:t>A</a:t>
            </a:r>
            <a:r>
              <a:rPr sz="1800" spc="-5" dirty="0">
                <a:latin typeface="Calibri"/>
                <a:cs typeface="Calibri"/>
              </a:rPr>
              <a:t> </a:t>
            </a:r>
            <a:r>
              <a:rPr sz="1800" spc="-10" dirty="0">
                <a:latin typeface="Calibri"/>
                <a:cs typeface="Calibri"/>
              </a:rPr>
              <a:t>pointer</a:t>
            </a:r>
            <a:r>
              <a:rPr sz="1800" spc="10" dirty="0">
                <a:latin typeface="Calibri"/>
                <a:cs typeface="Calibri"/>
              </a:rPr>
              <a:t> </a:t>
            </a:r>
            <a:r>
              <a:rPr sz="1800" spc="-10" dirty="0">
                <a:latin typeface="Calibri"/>
                <a:cs typeface="Calibri"/>
              </a:rPr>
              <a:t>to </a:t>
            </a:r>
            <a:r>
              <a:rPr sz="1800" dirty="0">
                <a:latin typeface="Calibri"/>
                <a:cs typeface="Calibri"/>
              </a:rPr>
              <a:t>the</a:t>
            </a:r>
            <a:r>
              <a:rPr sz="1800" spc="15" dirty="0">
                <a:latin typeface="Calibri"/>
                <a:cs typeface="Calibri"/>
              </a:rPr>
              <a:t> </a:t>
            </a:r>
            <a:r>
              <a:rPr sz="1800" b="1" spc="-5" dirty="0">
                <a:latin typeface="Calibri"/>
                <a:cs typeface="Calibri"/>
              </a:rPr>
              <a:t>page</a:t>
            </a:r>
            <a:r>
              <a:rPr sz="1800" b="1" spc="-10" dirty="0">
                <a:latin typeface="Calibri"/>
                <a:cs typeface="Calibri"/>
              </a:rPr>
              <a:t> </a:t>
            </a:r>
            <a:r>
              <a:rPr sz="1800" b="1" spc="-5" dirty="0">
                <a:latin typeface="Calibri"/>
                <a:cs typeface="Calibri"/>
              </a:rPr>
              <a:t>table</a:t>
            </a:r>
            <a:r>
              <a:rPr sz="1800" b="1" spc="-40" dirty="0">
                <a:latin typeface="Calibri"/>
                <a:cs typeface="Calibri"/>
              </a:rPr>
              <a:t> </a:t>
            </a:r>
            <a:r>
              <a:rPr sz="1800" spc="-5" dirty="0">
                <a:latin typeface="Calibri"/>
                <a:cs typeface="Calibri"/>
              </a:rPr>
              <a:t>is</a:t>
            </a:r>
            <a:r>
              <a:rPr sz="1800" dirty="0">
                <a:latin typeface="Calibri"/>
                <a:cs typeface="Calibri"/>
              </a:rPr>
              <a:t> </a:t>
            </a:r>
            <a:r>
              <a:rPr sz="1800" spc="-15" dirty="0">
                <a:latin typeface="Calibri"/>
                <a:cs typeface="Calibri"/>
              </a:rPr>
              <a:t>stored</a:t>
            </a:r>
            <a:r>
              <a:rPr sz="1800" dirty="0">
                <a:latin typeface="Calibri"/>
                <a:cs typeface="Calibri"/>
              </a:rPr>
              <a:t> </a:t>
            </a:r>
            <a:r>
              <a:rPr sz="1800" spc="-5" dirty="0">
                <a:latin typeface="Calibri"/>
                <a:cs typeface="Calibri"/>
              </a:rPr>
              <a:t>with</a:t>
            </a:r>
            <a:r>
              <a:rPr sz="1800" spc="20" dirty="0">
                <a:latin typeface="Calibri"/>
                <a:cs typeface="Calibri"/>
              </a:rPr>
              <a:t> </a:t>
            </a:r>
            <a:r>
              <a:rPr sz="1800" dirty="0">
                <a:latin typeface="Calibri"/>
                <a:cs typeface="Calibri"/>
              </a:rPr>
              <a:t>the </a:t>
            </a:r>
            <a:r>
              <a:rPr sz="1800" spc="5" dirty="0">
                <a:latin typeface="Calibri"/>
                <a:cs typeface="Calibri"/>
              </a:rPr>
              <a:t> </a:t>
            </a:r>
            <a:r>
              <a:rPr sz="1800" spc="-5" dirty="0">
                <a:latin typeface="Calibri"/>
                <a:cs typeface="Calibri"/>
              </a:rPr>
              <a:t>other</a:t>
            </a:r>
            <a:r>
              <a:rPr sz="1800" dirty="0">
                <a:latin typeface="Calibri"/>
                <a:cs typeface="Calibri"/>
              </a:rPr>
              <a:t> </a:t>
            </a:r>
            <a:r>
              <a:rPr sz="1800" spc="-10" dirty="0">
                <a:latin typeface="Calibri"/>
                <a:cs typeface="Calibri"/>
              </a:rPr>
              <a:t>register</a:t>
            </a:r>
            <a:r>
              <a:rPr sz="1800" spc="5" dirty="0">
                <a:latin typeface="Calibri"/>
                <a:cs typeface="Calibri"/>
              </a:rPr>
              <a:t> </a:t>
            </a:r>
            <a:r>
              <a:rPr sz="1800" spc="-5" dirty="0">
                <a:latin typeface="Calibri"/>
                <a:cs typeface="Calibri"/>
              </a:rPr>
              <a:t>values</a:t>
            </a:r>
            <a:r>
              <a:rPr sz="1800" spc="-10" dirty="0">
                <a:latin typeface="Calibri"/>
                <a:cs typeface="Calibri"/>
              </a:rPr>
              <a:t> </a:t>
            </a:r>
            <a:r>
              <a:rPr sz="1800" spc="-20" dirty="0">
                <a:latin typeface="Calibri"/>
                <a:cs typeface="Calibri"/>
              </a:rPr>
              <a:t>(like</a:t>
            </a:r>
            <a:r>
              <a:rPr sz="1800" spc="2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instruction</a:t>
            </a:r>
            <a:r>
              <a:rPr sz="1800" spc="20" dirty="0">
                <a:latin typeface="Calibri"/>
                <a:cs typeface="Calibri"/>
              </a:rPr>
              <a:t> </a:t>
            </a:r>
            <a:r>
              <a:rPr sz="1800" spc="-10" dirty="0">
                <a:latin typeface="Calibri"/>
                <a:cs typeface="Calibri"/>
              </a:rPr>
              <a:t>pointer) </a:t>
            </a:r>
            <a:r>
              <a:rPr sz="1800" spc="-395" dirty="0">
                <a:latin typeface="Calibri"/>
                <a:cs typeface="Calibri"/>
              </a:rPr>
              <a:t> </a:t>
            </a:r>
            <a:r>
              <a:rPr sz="1800" spc="-5" dirty="0">
                <a:latin typeface="Calibri"/>
                <a:cs typeface="Calibri"/>
              </a:rPr>
              <a:t>in</a:t>
            </a:r>
            <a:r>
              <a:rPr sz="1800" spc="5" dirty="0">
                <a:latin typeface="Calibri"/>
                <a:cs typeface="Calibri"/>
              </a:rPr>
              <a:t> </a:t>
            </a:r>
            <a:r>
              <a:rPr sz="1800" dirty="0">
                <a:latin typeface="Calibri"/>
                <a:cs typeface="Calibri"/>
              </a:rPr>
              <a:t>the </a:t>
            </a:r>
            <a:r>
              <a:rPr sz="1800" b="1" spc="-5" dirty="0">
                <a:solidFill>
                  <a:srgbClr val="FF0000"/>
                </a:solidFill>
                <a:latin typeface="Calibri"/>
                <a:cs typeface="Calibri"/>
              </a:rPr>
              <a:t>process</a:t>
            </a:r>
            <a:r>
              <a:rPr sz="1800" b="1" spc="-10" dirty="0">
                <a:solidFill>
                  <a:srgbClr val="FF0000"/>
                </a:solidFill>
                <a:latin typeface="Calibri"/>
                <a:cs typeface="Calibri"/>
              </a:rPr>
              <a:t> control</a:t>
            </a:r>
            <a:r>
              <a:rPr sz="1800" b="1" spc="-40" dirty="0">
                <a:solidFill>
                  <a:srgbClr val="FF0000"/>
                </a:solidFill>
                <a:latin typeface="Calibri"/>
                <a:cs typeface="Calibri"/>
              </a:rPr>
              <a:t> </a:t>
            </a:r>
            <a:r>
              <a:rPr sz="1800" b="1" dirty="0">
                <a:solidFill>
                  <a:srgbClr val="FF0000"/>
                </a:solidFill>
                <a:latin typeface="Calibri"/>
                <a:cs typeface="Calibri"/>
              </a:rPr>
              <a:t>block</a:t>
            </a:r>
            <a:r>
              <a:rPr sz="1800" b="1" spc="-20" dirty="0">
                <a:solidFill>
                  <a:srgbClr val="FF0000"/>
                </a:solidFill>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each</a:t>
            </a:r>
            <a:r>
              <a:rPr sz="1800" spc="10" dirty="0">
                <a:latin typeface="Calibri"/>
                <a:cs typeface="Calibri"/>
              </a:rPr>
              <a:t> </a:t>
            </a:r>
            <a:r>
              <a:rPr sz="1800" spc="-10" dirty="0">
                <a:latin typeface="Calibri"/>
                <a:cs typeface="Calibri"/>
              </a:rPr>
              <a:t>process.</a:t>
            </a:r>
            <a:endParaRPr sz="1800">
              <a:latin typeface="Calibri"/>
              <a:cs typeface="Calibri"/>
            </a:endParaRPr>
          </a:p>
        </p:txBody>
      </p:sp>
      <p:sp>
        <p:nvSpPr>
          <p:cNvPr id="5" name="object 5"/>
          <p:cNvSpPr txBox="1"/>
          <p:nvPr/>
        </p:nvSpPr>
        <p:spPr>
          <a:xfrm>
            <a:off x="6931279" y="5134483"/>
            <a:ext cx="4563745" cy="574040"/>
          </a:xfrm>
          <a:prstGeom prst="rect">
            <a:avLst/>
          </a:prstGeom>
        </p:spPr>
        <p:txBody>
          <a:bodyPr vert="horz" wrap="square" lIns="0" tIns="12700" rIns="0" bIns="0" rtlCol="0">
            <a:spAutoFit/>
          </a:bodyPr>
          <a:lstStyle/>
          <a:p>
            <a:pPr marL="299085" marR="5080" indent="-287020">
              <a:lnSpc>
                <a:spcPct val="100000"/>
              </a:lnSpc>
              <a:spcBef>
                <a:spcPts val="100"/>
              </a:spcBef>
              <a:buFont typeface="Arial MT"/>
              <a:buChar char="•"/>
              <a:tabLst>
                <a:tab pos="299085" algn="l"/>
                <a:tab pos="299720" algn="l"/>
              </a:tabLst>
            </a:pPr>
            <a:r>
              <a:rPr sz="1800" spc="-5" dirty="0">
                <a:latin typeface="Calibri"/>
                <a:cs typeface="Calibri"/>
              </a:rPr>
              <a:t>When</a:t>
            </a:r>
            <a:r>
              <a:rPr sz="1800" spc="1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CPU scheduler</a:t>
            </a:r>
            <a:r>
              <a:rPr sz="1800" spc="5" dirty="0">
                <a:latin typeface="Calibri"/>
                <a:cs typeface="Calibri"/>
              </a:rPr>
              <a:t> </a:t>
            </a:r>
            <a:r>
              <a:rPr sz="1800" spc="-5" dirty="0">
                <a:latin typeface="Calibri"/>
                <a:cs typeface="Calibri"/>
              </a:rPr>
              <a:t>selects </a:t>
            </a:r>
            <a:r>
              <a:rPr sz="1800" dirty="0">
                <a:latin typeface="Calibri"/>
                <a:cs typeface="Calibri"/>
              </a:rPr>
              <a:t>a</a:t>
            </a:r>
            <a:r>
              <a:rPr sz="1800" spc="5" dirty="0">
                <a:latin typeface="Calibri"/>
                <a:cs typeface="Calibri"/>
              </a:rPr>
              <a:t> </a:t>
            </a:r>
            <a:r>
              <a:rPr sz="1800" spc="-10" dirty="0">
                <a:latin typeface="Calibri"/>
                <a:cs typeface="Calibri"/>
              </a:rPr>
              <a:t>process </a:t>
            </a:r>
            <a:r>
              <a:rPr sz="1800" spc="-15" dirty="0">
                <a:latin typeface="Calibri"/>
                <a:cs typeface="Calibri"/>
              </a:rPr>
              <a:t>for </a:t>
            </a:r>
            <a:r>
              <a:rPr sz="1800" spc="-395" dirty="0">
                <a:latin typeface="Calibri"/>
                <a:cs typeface="Calibri"/>
              </a:rPr>
              <a:t> </a:t>
            </a:r>
            <a:r>
              <a:rPr sz="1800" spc="-10" dirty="0">
                <a:latin typeface="Calibri"/>
                <a:cs typeface="Calibri"/>
              </a:rPr>
              <a:t>execution,</a:t>
            </a:r>
            <a:r>
              <a:rPr sz="1800" spc="5" dirty="0">
                <a:latin typeface="Calibri"/>
                <a:cs typeface="Calibri"/>
              </a:rPr>
              <a:t> </a:t>
            </a:r>
            <a:r>
              <a:rPr sz="1800" spc="-5" dirty="0">
                <a:latin typeface="Calibri"/>
                <a:cs typeface="Calibri"/>
              </a:rPr>
              <a:t>it</a:t>
            </a:r>
            <a:r>
              <a:rPr sz="1800" spc="-10" dirty="0">
                <a:latin typeface="Calibri"/>
                <a:cs typeface="Calibri"/>
              </a:rPr>
              <a:t> </a:t>
            </a:r>
            <a:r>
              <a:rPr sz="1800" spc="-5" dirty="0">
                <a:latin typeface="Calibri"/>
                <a:cs typeface="Calibri"/>
              </a:rPr>
              <a:t>must</a:t>
            </a:r>
            <a:r>
              <a:rPr sz="1800" spc="-10" dirty="0">
                <a:latin typeface="Calibri"/>
                <a:cs typeface="Calibri"/>
              </a:rPr>
              <a:t> </a:t>
            </a:r>
            <a:r>
              <a:rPr sz="1800" spc="-5" dirty="0">
                <a:latin typeface="Calibri"/>
                <a:cs typeface="Calibri"/>
              </a:rPr>
              <a:t>reload</a:t>
            </a:r>
            <a:r>
              <a:rPr sz="1800" spc="15" dirty="0">
                <a:latin typeface="Calibri"/>
                <a:cs typeface="Calibri"/>
              </a:rPr>
              <a:t> </a:t>
            </a:r>
            <a:r>
              <a:rPr sz="1800" dirty="0">
                <a:latin typeface="Calibri"/>
                <a:cs typeface="Calibri"/>
              </a:rPr>
              <a:t>the</a:t>
            </a:r>
            <a:r>
              <a:rPr sz="1800" spc="-10" dirty="0">
                <a:latin typeface="Calibri"/>
                <a:cs typeface="Calibri"/>
              </a:rPr>
              <a:t> </a:t>
            </a:r>
            <a:r>
              <a:rPr sz="1800" dirty="0">
                <a:latin typeface="Calibri"/>
                <a:cs typeface="Calibri"/>
              </a:rPr>
              <a:t>user</a:t>
            </a:r>
            <a:r>
              <a:rPr sz="1800" spc="-10" dirty="0">
                <a:latin typeface="Calibri"/>
                <a:cs typeface="Calibri"/>
              </a:rPr>
              <a:t> </a:t>
            </a:r>
            <a:r>
              <a:rPr sz="1800" spc="-15" dirty="0">
                <a:latin typeface="Calibri"/>
                <a:cs typeface="Calibri"/>
              </a:rPr>
              <a:t>registers</a:t>
            </a:r>
            <a:r>
              <a:rPr sz="1800" spc="5" dirty="0">
                <a:latin typeface="Calibri"/>
                <a:cs typeface="Calibri"/>
              </a:rPr>
              <a:t> </a:t>
            </a:r>
            <a:r>
              <a:rPr sz="1800" dirty="0">
                <a:latin typeface="Calibri"/>
                <a:cs typeface="Calibri"/>
              </a:rPr>
              <a:t>an</a:t>
            </a:r>
            <a:endParaRPr sz="1800">
              <a:latin typeface="Calibri"/>
              <a:cs typeface="Calibri"/>
            </a:endParaRPr>
          </a:p>
        </p:txBody>
      </p:sp>
      <p:sp>
        <p:nvSpPr>
          <p:cNvPr id="6" name="object 6"/>
          <p:cNvSpPr txBox="1">
            <a:spLocks noGrp="1"/>
          </p:cNvSpPr>
          <p:nvPr>
            <p:ph type="body" idx="1"/>
          </p:nvPr>
        </p:nvSpPr>
        <p:spPr>
          <a:prstGeom prst="rect">
            <a:avLst/>
          </a:prstGeom>
        </p:spPr>
        <p:txBody>
          <a:bodyPr vert="horz" wrap="square" lIns="0" tIns="12700" rIns="0" bIns="0" rtlCol="0">
            <a:spAutoFit/>
          </a:bodyPr>
          <a:lstStyle/>
          <a:p>
            <a:pPr marL="50800">
              <a:lnSpc>
                <a:spcPct val="100000"/>
              </a:lnSpc>
              <a:spcBef>
                <a:spcPts val="100"/>
              </a:spcBef>
            </a:pPr>
            <a:r>
              <a:rPr spc="-10" dirty="0">
                <a:solidFill>
                  <a:srgbClr val="FF0000"/>
                </a:solidFill>
              </a:rPr>
              <a:t>Programmer</a:t>
            </a:r>
            <a:r>
              <a:rPr spc="-25" dirty="0">
                <a:solidFill>
                  <a:srgbClr val="FF0000"/>
                </a:solidFill>
              </a:rPr>
              <a:t> </a:t>
            </a:r>
            <a:r>
              <a:rPr spc="-5" dirty="0">
                <a:solidFill>
                  <a:srgbClr val="FF0000"/>
                </a:solidFill>
              </a:rPr>
              <a:t>view</a:t>
            </a:r>
            <a:r>
              <a:rPr spc="-5" dirty="0"/>
              <a:t>:</a:t>
            </a:r>
            <a:r>
              <a:rPr spc="-10" dirty="0"/>
              <a:t> </a:t>
            </a:r>
            <a:r>
              <a:rPr dirty="0"/>
              <a:t>memory</a:t>
            </a:r>
            <a:r>
              <a:rPr spc="-20" dirty="0"/>
              <a:t> </a:t>
            </a:r>
            <a:r>
              <a:rPr dirty="0"/>
              <a:t>as</a:t>
            </a:r>
            <a:r>
              <a:rPr spc="-5" dirty="0"/>
              <a:t> one single</a:t>
            </a:r>
            <a:r>
              <a:rPr spc="-10" dirty="0"/>
              <a:t> </a:t>
            </a:r>
            <a:r>
              <a:rPr spc="-5" dirty="0"/>
              <a:t>space,</a:t>
            </a:r>
            <a:r>
              <a:rPr dirty="0"/>
              <a:t> </a:t>
            </a:r>
            <a:r>
              <a:rPr spc="-10" dirty="0"/>
              <a:t>containing</a:t>
            </a:r>
            <a:r>
              <a:rPr spc="-15" dirty="0"/>
              <a:t> </a:t>
            </a:r>
            <a:r>
              <a:rPr dirty="0"/>
              <a:t>the</a:t>
            </a:r>
            <a:r>
              <a:rPr spc="-10" dirty="0"/>
              <a:t> </a:t>
            </a:r>
            <a:r>
              <a:rPr spc="-15" dirty="0"/>
              <a:t>program.</a:t>
            </a:r>
          </a:p>
          <a:p>
            <a:pPr marL="50800">
              <a:lnSpc>
                <a:spcPct val="100000"/>
              </a:lnSpc>
            </a:pPr>
            <a:r>
              <a:rPr spc="-10" dirty="0">
                <a:solidFill>
                  <a:srgbClr val="FF0000"/>
                </a:solidFill>
              </a:rPr>
              <a:t>Paging</a:t>
            </a:r>
            <a:r>
              <a:rPr spc="-20" dirty="0">
                <a:solidFill>
                  <a:srgbClr val="FF0000"/>
                </a:solidFill>
              </a:rPr>
              <a:t> </a:t>
            </a:r>
            <a:r>
              <a:rPr spc="-5" dirty="0">
                <a:solidFill>
                  <a:srgbClr val="FF0000"/>
                </a:solidFill>
              </a:rPr>
              <a:t>view</a:t>
            </a:r>
            <a:r>
              <a:rPr spc="-5" dirty="0"/>
              <a:t>: </a:t>
            </a:r>
            <a:r>
              <a:rPr dirty="0"/>
              <a:t>A </a:t>
            </a:r>
            <a:r>
              <a:rPr spc="-15" dirty="0"/>
              <a:t>program </a:t>
            </a:r>
            <a:r>
              <a:rPr dirty="0"/>
              <a:t>is </a:t>
            </a:r>
            <a:r>
              <a:rPr spc="-20" dirty="0"/>
              <a:t>scattered</a:t>
            </a:r>
            <a:r>
              <a:rPr spc="-5" dirty="0"/>
              <a:t> </a:t>
            </a:r>
            <a:r>
              <a:rPr spc="-10" dirty="0"/>
              <a:t>throughout </a:t>
            </a:r>
            <a:r>
              <a:rPr spc="-15" dirty="0"/>
              <a:t>physical</a:t>
            </a:r>
            <a:r>
              <a:rPr spc="-10" dirty="0"/>
              <a:t> </a:t>
            </a:r>
            <a:r>
              <a:rPr dirty="0"/>
              <a:t>memory</a:t>
            </a:r>
            <a:r>
              <a:rPr spc="-15" dirty="0"/>
              <a:t> </a:t>
            </a:r>
            <a:r>
              <a:rPr dirty="0"/>
              <a:t>along</a:t>
            </a:r>
            <a:r>
              <a:rPr spc="-10" dirty="0"/>
              <a:t> </a:t>
            </a:r>
            <a:r>
              <a:rPr dirty="0"/>
              <a:t>with</a:t>
            </a:r>
            <a:r>
              <a:rPr spc="-10" dirty="0"/>
              <a:t> </a:t>
            </a:r>
            <a:r>
              <a:rPr spc="-5" dirty="0"/>
              <a:t>other </a:t>
            </a:r>
            <a:r>
              <a:rPr spc="-15" dirty="0"/>
              <a:t>programs.</a:t>
            </a:r>
          </a:p>
          <a:p>
            <a:pPr marL="177165" marR="127635">
              <a:lnSpc>
                <a:spcPct val="100000"/>
              </a:lnSpc>
              <a:spcBef>
                <a:spcPts val="2140"/>
              </a:spcBef>
            </a:pPr>
            <a:r>
              <a:rPr b="1" spc="-10" dirty="0">
                <a:solidFill>
                  <a:srgbClr val="FF0000"/>
                </a:solidFill>
                <a:latin typeface="Calibri"/>
                <a:cs typeface="Calibri"/>
              </a:rPr>
              <a:t>frame</a:t>
            </a:r>
            <a:r>
              <a:rPr b="1" spc="-20" dirty="0">
                <a:solidFill>
                  <a:srgbClr val="FF0000"/>
                </a:solidFill>
                <a:latin typeface="Calibri"/>
                <a:cs typeface="Calibri"/>
              </a:rPr>
              <a:t> </a:t>
            </a:r>
            <a:r>
              <a:rPr b="1" spc="-10" dirty="0">
                <a:solidFill>
                  <a:srgbClr val="FF0000"/>
                </a:solidFill>
                <a:latin typeface="Calibri"/>
                <a:cs typeface="Calibri"/>
              </a:rPr>
              <a:t>table</a:t>
            </a:r>
            <a:r>
              <a:rPr b="1" spc="10" dirty="0">
                <a:solidFill>
                  <a:srgbClr val="FF0000"/>
                </a:solidFill>
                <a:latin typeface="Calibri"/>
                <a:cs typeface="Calibri"/>
              </a:rPr>
              <a:t> </a:t>
            </a:r>
            <a:r>
              <a:rPr dirty="0"/>
              <a:t>is</a:t>
            </a:r>
            <a:r>
              <a:rPr spc="-10" dirty="0"/>
              <a:t> </a:t>
            </a:r>
            <a:r>
              <a:rPr dirty="0"/>
              <a:t>a </a:t>
            </a:r>
            <a:r>
              <a:rPr spc="-5" dirty="0"/>
              <a:t>single,</a:t>
            </a:r>
            <a:r>
              <a:rPr spc="-15" dirty="0"/>
              <a:t> system-wide</a:t>
            </a:r>
            <a:r>
              <a:rPr spc="-10" dirty="0"/>
              <a:t> </a:t>
            </a:r>
            <a:r>
              <a:rPr spc="-15" dirty="0"/>
              <a:t>data</a:t>
            </a:r>
            <a:r>
              <a:rPr spc="-10" dirty="0"/>
              <a:t> structure.</a:t>
            </a:r>
            <a:r>
              <a:rPr spc="-15" dirty="0"/>
              <a:t> </a:t>
            </a:r>
            <a:r>
              <a:rPr dirty="0"/>
              <a:t>It</a:t>
            </a:r>
            <a:r>
              <a:rPr spc="-15" dirty="0"/>
              <a:t> </a:t>
            </a:r>
            <a:r>
              <a:rPr spc="-5" dirty="0"/>
              <a:t>has</a:t>
            </a:r>
            <a:r>
              <a:rPr dirty="0"/>
              <a:t> </a:t>
            </a:r>
            <a:r>
              <a:rPr spc="-5" dirty="0"/>
              <a:t>has</a:t>
            </a:r>
            <a:r>
              <a:rPr dirty="0"/>
              <a:t> </a:t>
            </a:r>
            <a:r>
              <a:rPr spc="-5" dirty="0"/>
              <a:t>one</a:t>
            </a:r>
            <a:r>
              <a:rPr dirty="0"/>
              <a:t> </a:t>
            </a:r>
            <a:r>
              <a:rPr spc="-5" dirty="0"/>
              <a:t>entry</a:t>
            </a:r>
            <a:r>
              <a:rPr spc="5" dirty="0"/>
              <a:t> </a:t>
            </a:r>
            <a:r>
              <a:rPr spc="-20" dirty="0"/>
              <a:t>for</a:t>
            </a:r>
            <a:r>
              <a:rPr dirty="0"/>
              <a:t> each</a:t>
            </a:r>
            <a:r>
              <a:rPr spc="-5" dirty="0"/>
              <a:t> </a:t>
            </a:r>
            <a:r>
              <a:rPr spc="-15" dirty="0"/>
              <a:t>physical </a:t>
            </a:r>
            <a:r>
              <a:rPr spc="-10" dirty="0"/>
              <a:t> page</a:t>
            </a:r>
            <a:r>
              <a:rPr dirty="0"/>
              <a:t> </a:t>
            </a:r>
            <a:r>
              <a:rPr spc="-10" dirty="0"/>
              <a:t>frame,</a:t>
            </a:r>
            <a:r>
              <a:rPr spc="-5" dirty="0"/>
              <a:t> indicating </a:t>
            </a:r>
            <a:r>
              <a:rPr dirty="0"/>
              <a:t>whether</a:t>
            </a:r>
            <a:r>
              <a:rPr spc="-10" dirty="0"/>
              <a:t> </a:t>
            </a:r>
            <a:r>
              <a:rPr dirty="0"/>
              <a:t>the</a:t>
            </a:r>
            <a:r>
              <a:rPr spc="10" dirty="0"/>
              <a:t> </a:t>
            </a:r>
            <a:r>
              <a:rPr spc="-15" dirty="0"/>
              <a:t>latter</a:t>
            </a:r>
            <a:r>
              <a:rPr dirty="0"/>
              <a:t> is</a:t>
            </a:r>
            <a:r>
              <a:rPr spc="5" dirty="0"/>
              <a:t> </a:t>
            </a:r>
            <a:r>
              <a:rPr spc="-10" dirty="0"/>
              <a:t>free</a:t>
            </a:r>
            <a:r>
              <a:rPr spc="10" dirty="0"/>
              <a:t> </a:t>
            </a:r>
            <a:r>
              <a:rPr spc="-5" dirty="0"/>
              <a:t>or</a:t>
            </a:r>
            <a:r>
              <a:rPr dirty="0"/>
              <a:t> </a:t>
            </a:r>
            <a:r>
              <a:rPr spc="-10" dirty="0"/>
              <a:t>allocated</a:t>
            </a:r>
            <a:r>
              <a:rPr spc="-5" dirty="0"/>
              <a:t> and,</a:t>
            </a:r>
            <a:r>
              <a:rPr dirty="0"/>
              <a:t> if it</a:t>
            </a:r>
            <a:r>
              <a:rPr spc="-5" dirty="0"/>
              <a:t> </a:t>
            </a:r>
            <a:r>
              <a:rPr dirty="0"/>
              <a:t>is</a:t>
            </a:r>
            <a:r>
              <a:rPr spc="5" dirty="0"/>
              <a:t> </a:t>
            </a:r>
            <a:r>
              <a:rPr spc="-10" dirty="0"/>
              <a:t>allocated, </a:t>
            </a:r>
            <a:r>
              <a:rPr spc="-15" dirty="0"/>
              <a:t>to</a:t>
            </a:r>
            <a:r>
              <a:rPr spc="-20" dirty="0"/>
              <a:t> </a:t>
            </a:r>
            <a:r>
              <a:rPr dirty="0"/>
              <a:t>which </a:t>
            </a:r>
            <a:r>
              <a:rPr spc="-525" dirty="0"/>
              <a:t> </a:t>
            </a:r>
            <a:r>
              <a:rPr spc="-10" dirty="0"/>
              <a:t>page</a:t>
            </a:r>
            <a:r>
              <a:rPr spc="-5" dirty="0"/>
              <a:t> of </a:t>
            </a:r>
            <a:r>
              <a:rPr dirty="0"/>
              <a:t>which </a:t>
            </a:r>
            <a:r>
              <a:rPr spc="-10" dirty="0"/>
              <a:t>process</a:t>
            </a:r>
            <a:r>
              <a:rPr spc="-20" dirty="0"/>
              <a:t> </a:t>
            </a:r>
            <a:r>
              <a:rPr spc="-5" dirty="0"/>
              <a:t>(or</a:t>
            </a:r>
            <a:r>
              <a:rPr spc="-10" dirty="0"/>
              <a:t> processes).</a:t>
            </a:r>
          </a:p>
        </p:txBody>
      </p:sp>
      <p:sp>
        <p:nvSpPr>
          <p:cNvPr id="7" name="object 7"/>
          <p:cNvSpPr/>
          <p:nvPr/>
        </p:nvSpPr>
        <p:spPr>
          <a:xfrm>
            <a:off x="424433" y="3580638"/>
            <a:ext cx="11374120" cy="0"/>
          </a:xfrm>
          <a:custGeom>
            <a:avLst/>
            <a:gdLst/>
            <a:ahLst/>
            <a:cxnLst/>
            <a:rect l="l" t="t" r="r" b="b"/>
            <a:pathLst>
              <a:path w="11374120">
                <a:moveTo>
                  <a:pt x="0" y="0"/>
                </a:moveTo>
                <a:lnTo>
                  <a:pt x="11373866" y="0"/>
                </a:lnTo>
              </a:path>
            </a:pathLst>
          </a:custGeom>
          <a:ln w="28956">
            <a:solidFill>
              <a:srgbClr val="FF0000"/>
            </a:solidFill>
          </a:ln>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01347" y="1715633"/>
            <a:ext cx="5015947" cy="3781434"/>
          </a:xfrm>
          <a:prstGeom prst="rect">
            <a:avLst/>
          </a:prstGeom>
        </p:spPr>
      </p:pic>
      <p:pic>
        <p:nvPicPr>
          <p:cNvPr id="3" name="object 3"/>
          <p:cNvPicPr/>
          <p:nvPr/>
        </p:nvPicPr>
        <p:blipFill>
          <a:blip r:embed="rId3" cstate="print"/>
          <a:stretch>
            <a:fillRect/>
          </a:stretch>
        </p:blipFill>
        <p:spPr>
          <a:xfrm>
            <a:off x="568751" y="440131"/>
            <a:ext cx="5532145" cy="248716"/>
          </a:xfrm>
          <a:prstGeom prst="rect">
            <a:avLst/>
          </a:prstGeom>
        </p:spPr>
      </p:pic>
      <p:sp>
        <p:nvSpPr>
          <p:cNvPr id="4" name="object 4"/>
          <p:cNvSpPr txBox="1"/>
          <p:nvPr/>
        </p:nvSpPr>
        <p:spPr>
          <a:xfrm>
            <a:off x="563981" y="877951"/>
            <a:ext cx="5547360" cy="1671955"/>
          </a:xfrm>
          <a:prstGeom prst="rect">
            <a:avLst/>
          </a:prstGeom>
        </p:spPr>
        <p:txBody>
          <a:bodyPr vert="horz" wrap="square" lIns="0" tIns="12700" rIns="0" bIns="0" rtlCol="0">
            <a:spAutoFit/>
          </a:bodyPr>
          <a:lstStyle/>
          <a:p>
            <a:pPr marL="12700" marR="5080">
              <a:lnSpc>
                <a:spcPct val="100000"/>
              </a:lnSpc>
              <a:spcBef>
                <a:spcPts val="100"/>
              </a:spcBef>
            </a:pPr>
            <a:r>
              <a:rPr sz="1800" b="1" spc="-15" dirty="0">
                <a:solidFill>
                  <a:srgbClr val="FF0000"/>
                </a:solidFill>
                <a:latin typeface="Arial"/>
                <a:cs typeface="Arial"/>
              </a:rPr>
              <a:t>Translation</a:t>
            </a:r>
            <a:r>
              <a:rPr sz="1800" b="1" spc="-5" dirty="0">
                <a:solidFill>
                  <a:srgbClr val="FF0000"/>
                </a:solidFill>
                <a:latin typeface="Arial"/>
                <a:cs typeface="Arial"/>
              </a:rPr>
              <a:t> </a:t>
            </a:r>
            <a:r>
              <a:rPr sz="1800" b="1" spc="-10" dirty="0">
                <a:solidFill>
                  <a:srgbClr val="FF0000"/>
                </a:solidFill>
                <a:latin typeface="Arial"/>
                <a:cs typeface="Arial"/>
              </a:rPr>
              <a:t>Look-Aside</a:t>
            </a:r>
            <a:r>
              <a:rPr sz="1800" b="1" spc="35" dirty="0">
                <a:solidFill>
                  <a:srgbClr val="FF0000"/>
                </a:solidFill>
                <a:latin typeface="Arial"/>
                <a:cs typeface="Arial"/>
              </a:rPr>
              <a:t> </a:t>
            </a:r>
            <a:r>
              <a:rPr sz="1800" b="1" spc="-5" dirty="0">
                <a:solidFill>
                  <a:srgbClr val="FF0000"/>
                </a:solidFill>
                <a:latin typeface="Arial"/>
                <a:cs typeface="Arial"/>
              </a:rPr>
              <a:t>Buffer</a:t>
            </a:r>
            <a:r>
              <a:rPr sz="1800" b="1" spc="-10" dirty="0">
                <a:solidFill>
                  <a:srgbClr val="FF0000"/>
                </a:solidFill>
                <a:latin typeface="Arial"/>
                <a:cs typeface="Arial"/>
              </a:rPr>
              <a:t> </a:t>
            </a:r>
            <a:r>
              <a:rPr sz="1800" b="1" dirty="0">
                <a:solidFill>
                  <a:srgbClr val="FF0000"/>
                </a:solidFill>
                <a:latin typeface="Arial"/>
                <a:cs typeface="Arial"/>
              </a:rPr>
              <a:t>(TLB)</a:t>
            </a:r>
            <a:r>
              <a:rPr sz="1800" b="1" spc="10" dirty="0">
                <a:solidFill>
                  <a:srgbClr val="FF0000"/>
                </a:solidFill>
                <a:latin typeface="Arial"/>
                <a:cs typeface="Arial"/>
              </a:rPr>
              <a:t> </a:t>
            </a:r>
            <a:r>
              <a:rPr sz="1800" spc="-5" dirty="0">
                <a:solidFill>
                  <a:srgbClr val="374151"/>
                </a:solidFill>
                <a:latin typeface="Arial MT"/>
                <a:cs typeface="Arial MT"/>
              </a:rPr>
              <a:t>is </a:t>
            </a:r>
            <a:r>
              <a:rPr sz="1800" dirty="0">
                <a:solidFill>
                  <a:srgbClr val="374151"/>
                </a:solidFill>
                <a:latin typeface="Arial MT"/>
                <a:cs typeface="Arial MT"/>
              </a:rPr>
              <a:t>a</a:t>
            </a:r>
            <a:r>
              <a:rPr sz="1800" spc="-5" dirty="0">
                <a:solidFill>
                  <a:srgbClr val="374151"/>
                </a:solidFill>
                <a:latin typeface="Arial MT"/>
                <a:cs typeface="Arial MT"/>
              </a:rPr>
              <a:t> cache-like </a:t>
            </a:r>
            <a:r>
              <a:rPr sz="1800" dirty="0">
                <a:solidFill>
                  <a:srgbClr val="374151"/>
                </a:solidFill>
                <a:latin typeface="Arial MT"/>
                <a:cs typeface="Arial MT"/>
              </a:rPr>
              <a:t> </a:t>
            </a:r>
            <a:r>
              <a:rPr sz="1800" spc="-10" dirty="0">
                <a:solidFill>
                  <a:srgbClr val="374151"/>
                </a:solidFill>
                <a:latin typeface="Arial MT"/>
                <a:cs typeface="Arial MT"/>
              </a:rPr>
              <a:t>hardware</a:t>
            </a:r>
            <a:r>
              <a:rPr sz="1800" spc="45" dirty="0">
                <a:solidFill>
                  <a:srgbClr val="374151"/>
                </a:solidFill>
                <a:latin typeface="Arial MT"/>
                <a:cs typeface="Arial MT"/>
              </a:rPr>
              <a:t> </a:t>
            </a:r>
            <a:r>
              <a:rPr sz="1800" spc="-5" dirty="0">
                <a:solidFill>
                  <a:srgbClr val="374151"/>
                </a:solidFill>
                <a:latin typeface="Arial MT"/>
                <a:cs typeface="Arial MT"/>
              </a:rPr>
              <a:t>component</a:t>
            </a:r>
            <a:r>
              <a:rPr sz="1800" spc="10" dirty="0">
                <a:solidFill>
                  <a:srgbClr val="374151"/>
                </a:solidFill>
                <a:latin typeface="Arial MT"/>
                <a:cs typeface="Arial MT"/>
              </a:rPr>
              <a:t> </a:t>
            </a:r>
            <a:r>
              <a:rPr sz="1800" dirty="0">
                <a:solidFill>
                  <a:srgbClr val="374151"/>
                </a:solidFill>
                <a:latin typeface="Arial MT"/>
                <a:cs typeface="Arial MT"/>
              </a:rPr>
              <a:t>that</a:t>
            </a:r>
            <a:r>
              <a:rPr sz="1800" spc="-5" dirty="0">
                <a:solidFill>
                  <a:srgbClr val="374151"/>
                </a:solidFill>
                <a:latin typeface="Arial MT"/>
                <a:cs typeface="Arial MT"/>
              </a:rPr>
              <a:t> stores</a:t>
            </a:r>
            <a:r>
              <a:rPr sz="1800" spc="-10" dirty="0">
                <a:solidFill>
                  <a:srgbClr val="374151"/>
                </a:solidFill>
                <a:latin typeface="Arial MT"/>
                <a:cs typeface="Arial MT"/>
              </a:rPr>
              <a:t> </a:t>
            </a:r>
            <a:r>
              <a:rPr sz="1800" dirty="0">
                <a:solidFill>
                  <a:srgbClr val="374151"/>
                </a:solidFill>
                <a:latin typeface="Arial MT"/>
                <a:cs typeface="Arial MT"/>
              </a:rPr>
              <a:t>recently</a:t>
            </a:r>
            <a:r>
              <a:rPr sz="1800" spc="-5" dirty="0">
                <a:solidFill>
                  <a:srgbClr val="374151"/>
                </a:solidFill>
                <a:latin typeface="Arial MT"/>
                <a:cs typeface="Arial MT"/>
              </a:rPr>
              <a:t> accessed </a:t>
            </a:r>
            <a:r>
              <a:rPr sz="1800" dirty="0">
                <a:solidFill>
                  <a:srgbClr val="374151"/>
                </a:solidFill>
                <a:latin typeface="Arial MT"/>
                <a:cs typeface="Arial MT"/>
              </a:rPr>
              <a:t> </a:t>
            </a:r>
            <a:r>
              <a:rPr sz="1800" spc="-5" dirty="0">
                <a:solidFill>
                  <a:srgbClr val="374151"/>
                </a:solidFill>
                <a:latin typeface="Arial MT"/>
                <a:cs typeface="Arial MT"/>
              </a:rPr>
              <a:t>virtual-to-physical</a:t>
            </a:r>
            <a:r>
              <a:rPr sz="1800" spc="40" dirty="0">
                <a:solidFill>
                  <a:srgbClr val="374151"/>
                </a:solidFill>
                <a:latin typeface="Arial MT"/>
                <a:cs typeface="Arial MT"/>
              </a:rPr>
              <a:t> </a:t>
            </a:r>
            <a:r>
              <a:rPr sz="1800" spc="-5" dirty="0">
                <a:solidFill>
                  <a:srgbClr val="374151"/>
                </a:solidFill>
                <a:latin typeface="Arial MT"/>
                <a:cs typeface="Arial MT"/>
              </a:rPr>
              <a:t>memory</a:t>
            </a:r>
            <a:r>
              <a:rPr sz="1800" spc="5" dirty="0">
                <a:solidFill>
                  <a:srgbClr val="374151"/>
                </a:solidFill>
                <a:latin typeface="Arial MT"/>
                <a:cs typeface="Arial MT"/>
              </a:rPr>
              <a:t> </a:t>
            </a:r>
            <a:r>
              <a:rPr sz="1800" spc="-5" dirty="0">
                <a:solidFill>
                  <a:srgbClr val="374151"/>
                </a:solidFill>
                <a:latin typeface="Arial MT"/>
                <a:cs typeface="Arial MT"/>
              </a:rPr>
              <a:t>address</a:t>
            </a:r>
            <a:r>
              <a:rPr sz="1800" spc="10" dirty="0">
                <a:solidFill>
                  <a:srgbClr val="374151"/>
                </a:solidFill>
                <a:latin typeface="Arial MT"/>
                <a:cs typeface="Arial MT"/>
              </a:rPr>
              <a:t> </a:t>
            </a:r>
            <a:r>
              <a:rPr sz="1800" spc="-5" dirty="0">
                <a:solidFill>
                  <a:srgbClr val="374151"/>
                </a:solidFill>
                <a:latin typeface="Arial MT"/>
                <a:cs typeface="Arial MT"/>
              </a:rPr>
              <a:t>translations</a:t>
            </a:r>
            <a:r>
              <a:rPr sz="1800" spc="5" dirty="0">
                <a:solidFill>
                  <a:srgbClr val="374151"/>
                </a:solidFill>
                <a:latin typeface="Arial MT"/>
                <a:cs typeface="Arial MT"/>
              </a:rPr>
              <a:t> </a:t>
            </a:r>
            <a:r>
              <a:rPr sz="1800" spc="-5" dirty="0">
                <a:solidFill>
                  <a:srgbClr val="374151"/>
                </a:solidFill>
                <a:latin typeface="Arial MT"/>
                <a:cs typeface="Arial MT"/>
              </a:rPr>
              <a:t>in</a:t>
            </a:r>
            <a:r>
              <a:rPr sz="1800" spc="-10" dirty="0">
                <a:solidFill>
                  <a:srgbClr val="374151"/>
                </a:solidFill>
                <a:latin typeface="Arial MT"/>
                <a:cs typeface="Arial MT"/>
              </a:rPr>
              <a:t> </a:t>
            </a:r>
            <a:r>
              <a:rPr sz="1800" dirty="0">
                <a:solidFill>
                  <a:srgbClr val="374151"/>
                </a:solidFill>
                <a:latin typeface="Arial MT"/>
                <a:cs typeface="Arial MT"/>
              </a:rPr>
              <a:t>a </a:t>
            </a:r>
            <a:r>
              <a:rPr sz="1800" spc="5" dirty="0">
                <a:solidFill>
                  <a:srgbClr val="374151"/>
                </a:solidFill>
                <a:latin typeface="Arial MT"/>
                <a:cs typeface="Arial MT"/>
              </a:rPr>
              <a:t> </a:t>
            </a:r>
            <a:r>
              <a:rPr sz="1800" spc="-15" dirty="0">
                <a:solidFill>
                  <a:srgbClr val="374151"/>
                </a:solidFill>
                <a:latin typeface="Arial MT"/>
                <a:cs typeface="Arial MT"/>
              </a:rPr>
              <a:t>processor. </a:t>
            </a:r>
            <a:r>
              <a:rPr sz="1800" dirty="0">
                <a:solidFill>
                  <a:srgbClr val="374151"/>
                </a:solidFill>
                <a:latin typeface="Arial MT"/>
                <a:cs typeface="Arial MT"/>
              </a:rPr>
              <a:t>It </a:t>
            </a:r>
            <a:r>
              <a:rPr sz="1800" spc="-5" dirty="0">
                <a:solidFill>
                  <a:srgbClr val="374151"/>
                </a:solidFill>
                <a:latin typeface="Arial MT"/>
                <a:cs typeface="Arial MT"/>
              </a:rPr>
              <a:t>reduces </a:t>
            </a:r>
            <a:r>
              <a:rPr sz="1800" dirty="0">
                <a:solidFill>
                  <a:srgbClr val="374151"/>
                </a:solidFill>
                <a:latin typeface="Arial MT"/>
                <a:cs typeface="Arial MT"/>
              </a:rPr>
              <a:t>the </a:t>
            </a:r>
            <a:r>
              <a:rPr sz="1800" spc="-5" dirty="0">
                <a:solidFill>
                  <a:srgbClr val="374151"/>
                </a:solidFill>
                <a:latin typeface="Arial MT"/>
                <a:cs typeface="Arial MT"/>
              </a:rPr>
              <a:t>overhead of frequent </a:t>
            </a:r>
            <a:r>
              <a:rPr sz="1800" spc="-10" dirty="0">
                <a:solidFill>
                  <a:srgbClr val="374151"/>
                </a:solidFill>
                <a:latin typeface="Arial MT"/>
                <a:cs typeface="Arial MT"/>
              </a:rPr>
              <a:t>lookups </a:t>
            </a:r>
            <a:r>
              <a:rPr sz="1800" spc="-490" dirty="0">
                <a:solidFill>
                  <a:srgbClr val="374151"/>
                </a:solidFill>
                <a:latin typeface="Arial MT"/>
                <a:cs typeface="Arial MT"/>
              </a:rPr>
              <a:t> </a:t>
            </a:r>
            <a:r>
              <a:rPr sz="1800" spc="-5" dirty="0">
                <a:solidFill>
                  <a:srgbClr val="374151"/>
                </a:solidFill>
                <a:latin typeface="Arial MT"/>
                <a:cs typeface="Arial MT"/>
              </a:rPr>
              <a:t>in</a:t>
            </a:r>
            <a:r>
              <a:rPr sz="1800" spc="-15"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page</a:t>
            </a:r>
            <a:r>
              <a:rPr sz="1800" spc="5" dirty="0">
                <a:solidFill>
                  <a:srgbClr val="374151"/>
                </a:solidFill>
                <a:latin typeface="Arial MT"/>
                <a:cs typeface="Arial MT"/>
              </a:rPr>
              <a:t> </a:t>
            </a:r>
            <a:r>
              <a:rPr sz="1800" spc="-5" dirty="0">
                <a:solidFill>
                  <a:srgbClr val="374151"/>
                </a:solidFill>
                <a:latin typeface="Arial MT"/>
                <a:cs typeface="Arial MT"/>
              </a:rPr>
              <a:t>tables</a:t>
            </a:r>
            <a:r>
              <a:rPr sz="1800" spc="15" dirty="0">
                <a:solidFill>
                  <a:srgbClr val="374151"/>
                </a:solidFill>
                <a:latin typeface="Arial MT"/>
                <a:cs typeface="Arial MT"/>
              </a:rPr>
              <a:t> </a:t>
            </a:r>
            <a:r>
              <a:rPr sz="1800" spc="-5" dirty="0">
                <a:solidFill>
                  <a:srgbClr val="374151"/>
                </a:solidFill>
                <a:latin typeface="Arial MT"/>
                <a:cs typeface="Arial MT"/>
              </a:rPr>
              <a:t>by</a:t>
            </a:r>
            <a:r>
              <a:rPr sz="1800" dirty="0">
                <a:solidFill>
                  <a:srgbClr val="374151"/>
                </a:solidFill>
                <a:latin typeface="Arial MT"/>
                <a:cs typeface="Arial MT"/>
              </a:rPr>
              <a:t> </a:t>
            </a:r>
            <a:r>
              <a:rPr sz="1800" spc="-10" dirty="0">
                <a:solidFill>
                  <a:srgbClr val="374151"/>
                </a:solidFill>
                <a:latin typeface="Arial MT"/>
                <a:cs typeface="Arial MT"/>
              </a:rPr>
              <a:t>providing</a:t>
            </a:r>
            <a:r>
              <a:rPr sz="1800" spc="15" dirty="0">
                <a:solidFill>
                  <a:srgbClr val="374151"/>
                </a:solidFill>
                <a:latin typeface="Arial MT"/>
                <a:cs typeface="Arial MT"/>
              </a:rPr>
              <a:t> </a:t>
            </a:r>
            <a:r>
              <a:rPr sz="1800" dirty="0">
                <a:solidFill>
                  <a:srgbClr val="374151"/>
                </a:solidFill>
                <a:latin typeface="Arial MT"/>
                <a:cs typeface="Arial MT"/>
              </a:rPr>
              <a:t>faster</a:t>
            </a:r>
            <a:r>
              <a:rPr sz="1800" spc="-5" dirty="0">
                <a:solidFill>
                  <a:srgbClr val="374151"/>
                </a:solidFill>
                <a:latin typeface="Arial MT"/>
                <a:cs typeface="Arial MT"/>
              </a:rPr>
              <a:t> access</a:t>
            </a:r>
            <a:r>
              <a:rPr sz="1800" spc="5" dirty="0">
                <a:solidFill>
                  <a:srgbClr val="374151"/>
                </a:solidFill>
                <a:latin typeface="Arial MT"/>
                <a:cs typeface="Arial MT"/>
              </a:rPr>
              <a:t> </a:t>
            </a:r>
            <a:r>
              <a:rPr sz="1800" dirty="0">
                <a:solidFill>
                  <a:srgbClr val="374151"/>
                </a:solidFill>
                <a:latin typeface="Arial MT"/>
                <a:cs typeface="Arial MT"/>
              </a:rPr>
              <a:t>to </a:t>
            </a:r>
            <a:r>
              <a:rPr sz="1800" spc="5" dirty="0">
                <a:solidFill>
                  <a:srgbClr val="374151"/>
                </a:solidFill>
                <a:latin typeface="Arial MT"/>
                <a:cs typeface="Arial MT"/>
              </a:rPr>
              <a:t> </a:t>
            </a:r>
            <a:r>
              <a:rPr sz="1800" spc="-5" dirty="0">
                <a:solidFill>
                  <a:srgbClr val="374151"/>
                </a:solidFill>
                <a:latin typeface="Arial MT"/>
                <a:cs typeface="Arial MT"/>
              </a:rPr>
              <a:t>translations.</a:t>
            </a:r>
            <a:endParaRPr sz="1800">
              <a:latin typeface="Arial MT"/>
              <a:cs typeface="Arial MT"/>
            </a:endParaRPr>
          </a:p>
        </p:txBody>
      </p:sp>
      <p:sp>
        <p:nvSpPr>
          <p:cNvPr id="5" name="object 5"/>
          <p:cNvSpPr txBox="1"/>
          <p:nvPr/>
        </p:nvSpPr>
        <p:spPr>
          <a:xfrm>
            <a:off x="563981" y="2523820"/>
            <a:ext cx="5528310" cy="3037840"/>
          </a:xfrm>
          <a:prstGeom prst="rect">
            <a:avLst/>
          </a:prstGeom>
        </p:spPr>
        <p:txBody>
          <a:bodyPr vert="horz" wrap="square" lIns="0" tIns="12700" rIns="0" bIns="0" rtlCol="0">
            <a:spAutoFit/>
          </a:bodyPr>
          <a:lstStyle/>
          <a:p>
            <a:pPr marL="299085" marR="39370" indent="-287020">
              <a:lnSpc>
                <a:spcPct val="100000"/>
              </a:lnSpc>
              <a:spcBef>
                <a:spcPts val="100"/>
              </a:spcBef>
              <a:buChar char="•"/>
              <a:tabLst>
                <a:tab pos="299085" algn="l"/>
                <a:tab pos="299720" algn="l"/>
              </a:tabLst>
            </a:pPr>
            <a:r>
              <a:rPr sz="1800" spc="-5" dirty="0">
                <a:solidFill>
                  <a:srgbClr val="374151"/>
                </a:solidFill>
                <a:latin typeface="Arial MT"/>
                <a:cs typeface="Arial MT"/>
              </a:rPr>
              <a:t>When </a:t>
            </a:r>
            <a:r>
              <a:rPr sz="1800" dirty="0">
                <a:solidFill>
                  <a:srgbClr val="374151"/>
                </a:solidFill>
                <a:latin typeface="Arial MT"/>
                <a:cs typeface="Arial MT"/>
              </a:rPr>
              <a:t>a </a:t>
            </a:r>
            <a:r>
              <a:rPr sz="1800" spc="-5" dirty="0">
                <a:solidFill>
                  <a:srgbClr val="374151"/>
                </a:solidFill>
                <a:latin typeface="Arial MT"/>
                <a:cs typeface="Arial MT"/>
              </a:rPr>
              <a:t>virtual address is accessed, </a:t>
            </a:r>
            <a:r>
              <a:rPr sz="1800" dirty="0">
                <a:solidFill>
                  <a:srgbClr val="374151"/>
                </a:solidFill>
                <a:latin typeface="Arial MT"/>
                <a:cs typeface="Arial MT"/>
              </a:rPr>
              <a:t>the TLB </a:t>
            </a:r>
            <a:r>
              <a:rPr sz="1800" spc="-5" dirty="0">
                <a:solidFill>
                  <a:srgbClr val="374151"/>
                </a:solidFill>
                <a:latin typeface="Arial MT"/>
                <a:cs typeface="Arial MT"/>
              </a:rPr>
              <a:t>is </a:t>
            </a:r>
            <a:r>
              <a:rPr sz="1800" dirty="0">
                <a:solidFill>
                  <a:srgbClr val="374151"/>
                </a:solidFill>
                <a:latin typeface="Arial MT"/>
                <a:cs typeface="Arial MT"/>
              </a:rPr>
              <a:t> </a:t>
            </a:r>
            <a:r>
              <a:rPr sz="1800" spc="-5" dirty="0">
                <a:solidFill>
                  <a:srgbClr val="374151"/>
                </a:solidFill>
                <a:latin typeface="Arial MT"/>
                <a:cs typeface="Arial MT"/>
              </a:rPr>
              <a:t>checked </a:t>
            </a:r>
            <a:r>
              <a:rPr sz="1800" dirty="0">
                <a:solidFill>
                  <a:srgbClr val="374151"/>
                </a:solidFill>
                <a:latin typeface="Arial MT"/>
                <a:cs typeface="Arial MT"/>
              </a:rPr>
              <a:t>first, </a:t>
            </a:r>
            <a:r>
              <a:rPr sz="1800" spc="-5" dirty="0">
                <a:solidFill>
                  <a:srgbClr val="374151"/>
                </a:solidFill>
                <a:latin typeface="Arial MT"/>
                <a:cs typeface="Arial MT"/>
              </a:rPr>
              <a:t>and if </a:t>
            </a:r>
            <a:r>
              <a:rPr sz="1800" dirty="0">
                <a:solidFill>
                  <a:srgbClr val="374151"/>
                </a:solidFill>
                <a:latin typeface="Arial MT"/>
                <a:cs typeface="Arial MT"/>
              </a:rPr>
              <a:t>a </a:t>
            </a:r>
            <a:r>
              <a:rPr sz="1800" spc="-5" dirty="0">
                <a:solidFill>
                  <a:srgbClr val="374151"/>
                </a:solidFill>
                <a:latin typeface="Arial MT"/>
                <a:cs typeface="Arial MT"/>
              </a:rPr>
              <a:t>matching entry is found </a:t>
            </a:r>
            <a:r>
              <a:rPr sz="1800" dirty="0">
                <a:solidFill>
                  <a:srgbClr val="FF0000"/>
                </a:solidFill>
                <a:latin typeface="Arial MT"/>
                <a:cs typeface="Arial MT"/>
              </a:rPr>
              <a:t>TLB </a:t>
            </a:r>
            <a:r>
              <a:rPr sz="1800" spc="5" dirty="0">
                <a:solidFill>
                  <a:srgbClr val="FF0000"/>
                </a:solidFill>
                <a:latin typeface="Arial MT"/>
                <a:cs typeface="Arial MT"/>
              </a:rPr>
              <a:t> </a:t>
            </a:r>
            <a:r>
              <a:rPr sz="1800" spc="-5" dirty="0">
                <a:solidFill>
                  <a:srgbClr val="FF0000"/>
                </a:solidFill>
                <a:latin typeface="Arial MT"/>
                <a:cs typeface="Arial MT"/>
              </a:rPr>
              <a:t>Hit</a:t>
            </a:r>
            <a:r>
              <a:rPr sz="1800" spc="-5" dirty="0">
                <a:solidFill>
                  <a:srgbClr val="374151"/>
                </a:solidFill>
                <a:latin typeface="Arial MT"/>
                <a:cs typeface="Arial MT"/>
              </a:rPr>
              <a:t>,</a:t>
            </a:r>
            <a:r>
              <a:rPr sz="1800" spc="5"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corresponding</a:t>
            </a:r>
            <a:r>
              <a:rPr sz="1800" spc="15" dirty="0">
                <a:solidFill>
                  <a:srgbClr val="374151"/>
                </a:solidFill>
                <a:latin typeface="Arial MT"/>
                <a:cs typeface="Arial MT"/>
              </a:rPr>
              <a:t> </a:t>
            </a:r>
            <a:r>
              <a:rPr sz="1800" spc="-10" dirty="0">
                <a:solidFill>
                  <a:srgbClr val="374151"/>
                </a:solidFill>
                <a:latin typeface="Arial MT"/>
                <a:cs typeface="Arial MT"/>
              </a:rPr>
              <a:t>physical</a:t>
            </a:r>
            <a:r>
              <a:rPr sz="1800" spc="45" dirty="0">
                <a:solidFill>
                  <a:srgbClr val="374151"/>
                </a:solidFill>
                <a:latin typeface="Arial MT"/>
                <a:cs typeface="Arial MT"/>
              </a:rPr>
              <a:t> </a:t>
            </a:r>
            <a:r>
              <a:rPr sz="1800" spc="-5" dirty="0">
                <a:solidFill>
                  <a:srgbClr val="374151"/>
                </a:solidFill>
                <a:latin typeface="Arial MT"/>
                <a:cs typeface="Arial MT"/>
              </a:rPr>
              <a:t>address</a:t>
            </a:r>
            <a:r>
              <a:rPr sz="1800" spc="10" dirty="0">
                <a:solidFill>
                  <a:srgbClr val="374151"/>
                </a:solidFill>
                <a:latin typeface="Arial MT"/>
                <a:cs typeface="Arial MT"/>
              </a:rPr>
              <a:t> </a:t>
            </a:r>
            <a:r>
              <a:rPr sz="1800" spc="-5" dirty="0">
                <a:solidFill>
                  <a:srgbClr val="374151"/>
                </a:solidFill>
                <a:latin typeface="Arial MT"/>
                <a:cs typeface="Arial MT"/>
              </a:rPr>
              <a:t>is retrieved </a:t>
            </a:r>
            <a:r>
              <a:rPr sz="1800" spc="-490" dirty="0">
                <a:solidFill>
                  <a:srgbClr val="374151"/>
                </a:solidFill>
                <a:latin typeface="Arial MT"/>
                <a:cs typeface="Arial MT"/>
              </a:rPr>
              <a:t> </a:t>
            </a:r>
            <a:r>
              <a:rPr sz="1800" spc="-5" dirty="0">
                <a:solidFill>
                  <a:srgbClr val="374151"/>
                </a:solidFill>
                <a:latin typeface="Arial MT"/>
                <a:cs typeface="Arial MT"/>
              </a:rPr>
              <a:t>directly</a:t>
            </a:r>
            <a:r>
              <a:rPr sz="1800" dirty="0">
                <a:solidFill>
                  <a:srgbClr val="374151"/>
                </a:solidFill>
                <a:latin typeface="Arial MT"/>
                <a:cs typeface="Arial MT"/>
              </a:rPr>
              <a:t> from</a:t>
            </a:r>
            <a:r>
              <a:rPr sz="1800" spc="-10" dirty="0">
                <a:solidFill>
                  <a:srgbClr val="374151"/>
                </a:solidFill>
                <a:latin typeface="Arial MT"/>
                <a:cs typeface="Arial MT"/>
              </a:rPr>
              <a:t> </a:t>
            </a:r>
            <a:r>
              <a:rPr sz="1800" dirty="0">
                <a:solidFill>
                  <a:srgbClr val="374151"/>
                </a:solidFill>
                <a:latin typeface="Arial MT"/>
                <a:cs typeface="Arial MT"/>
              </a:rPr>
              <a:t>the</a:t>
            </a:r>
            <a:r>
              <a:rPr sz="1800" spc="-25" dirty="0">
                <a:solidFill>
                  <a:srgbClr val="374151"/>
                </a:solidFill>
                <a:latin typeface="Arial MT"/>
                <a:cs typeface="Arial MT"/>
              </a:rPr>
              <a:t> </a:t>
            </a:r>
            <a:r>
              <a:rPr sz="1800" spc="-5" dirty="0">
                <a:solidFill>
                  <a:srgbClr val="374151"/>
                </a:solidFill>
                <a:latin typeface="Arial MT"/>
                <a:cs typeface="Arial MT"/>
              </a:rPr>
              <a:t>TLB.</a:t>
            </a:r>
            <a:endParaRPr sz="1800">
              <a:latin typeface="Arial MT"/>
              <a:cs typeface="Arial MT"/>
            </a:endParaRPr>
          </a:p>
          <a:p>
            <a:pPr marL="299085" marR="267335" indent="-287020">
              <a:lnSpc>
                <a:spcPct val="100000"/>
              </a:lnSpc>
              <a:spcBef>
                <a:spcPts val="5"/>
              </a:spcBef>
              <a:buChar char="•"/>
              <a:tabLst>
                <a:tab pos="299085" algn="l"/>
                <a:tab pos="299720" algn="l"/>
              </a:tabLst>
            </a:pPr>
            <a:r>
              <a:rPr sz="1800" dirty="0">
                <a:solidFill>
                  <a:srgbClr val="374151"/>
                </a:solidFill>
                <a:latin typeface="Arial MT"/>
                <a:cs typeface="Arial MT"/>
              </a:rPr>
              <a:t>If a </a:t>
            </a:r>
            <a:r>
              <a:rPr sz="1800" spc="-5" dirty="0">
                <a:solidFill>
                  <a:srgbClr val="374151"/>
                </a:solidFill>
                <a:latin typeface="Arial MT"/>
                <a:cs typeface="Arial MT"/>
              </a:rPr>
              <a:t>match is not found </a:t>
            </a:r>
            <a:r>
              <a:rPr sz="1800" dirty="0">
                <a:solidFill>
                  <a:srgbClr val="FF0000"/>
                </a:solidFill>
                <a:latin typeface="Arial MT"/>
                <a:cs typeface="Arial MT"/>
              </a:rPr>
              <a:t>TLB </a:t>
            </a:r>
            <a:r>
              <a:rPr sz="1800" spc="-5" dirty="0">
                <a:solidFill>
                  <a:srgbClr val="FF0000"/>
                </a:solidFill>
                <a:latin typeface="Arial MT"/>
                <a:cs typeface="Arial MT"/>
              </a:rPr>
              <a:t>miss</a:t>
            </a:r>
            <a:r>
              <a:rPr sz="1800" spc="-5" dirty="0">
                <a:solidFill>
                  <a:srgbClr val="374151"/>
                </a:solidFill>
                <a:latin typeface="Arial MT"/>
                <a:cs typeface="Arial MT"/>
              </a:rPr>
              <a:t>, </a:t>
            </a:r>
            <a:r>
              <a:rPr sz="1800" dirty="0">
                <a:solidFill>
                  <a:srgbClr val="374151"/>
                </a:solidFill>
                <a:latin typeface="Arial MT"/>
                <a:cs typeface="Arial MT"/>
              </a:rPr>
              <a:t>the </a:t>
            </a:r>
            <a:r>
              <a:rPr sz="1800" spc="-5" dirty="0">
                <a:solidFill>
                  <a:srgbClr val="374151"/>
                </a:solidFill>
                <a:latin typeface="Arial MT"/>
                <a:cs typeface="Arial MT"/>
              </a:rPr>
              <a:t>processor </a:t>
            </a:r>
            <a:r>
              <a:rPr sz="1800" dirty="0">
                <a:solidFill>
                  <a:srgbClr val="374151"/>
                </a:solidFill>
                <a:latin typeface="Arial MT"/>
                <a:cs typeface="Arial MT"/>
              </a:rPr>
              <a:t> </a:t>
            </a:r>
            <a:r>
              <a:rPr sz="1800" spc="-5" dirty="0">
                <a:solidFill>
                  <a:srgbClr val="374151"/>
                </a:solidFill>
                <a:latin typeface="Arial MT"/>
                <a:cs typeface="Arial MT"/>
              </a:rPr>
              <a:t>looks up </a:t>
            </a:r>
            <a:r>
              <a:rPr sz="1800" dirty="0">
                <a:solidFill>
                  <a:srgbClr val="374151"/>
                </a:solidFill>
                <a:latin typeface="Arial MT"/>
                <a:cs typeface="Arial MT"/>
              </a:rPr>
              <a:t>the </a:t>
            </a:r>
            <a:r>
              <a:rPr sz="1800" spc="-5" dirty="0">
                <a:solidFill>
                  <a:srgbClr val="374151"/>
                </a:solidFill>
                <a:latin typeface="Arial MT"/>
                <a:cs typeface="Arial MT"/>
              </a:rPr>
              <a:t>page table in </a:t>
            </a:r>
            <a:r>
              <a:rPr sz="1800" dirty="0">
                <a:solidFill>
                  <a:srgbClr val="374151"/>
                </a:solidFill>
                <a:latin typeface="Arial MT"/>
                <a:cs typeface="Arial MT"/>
              </a:rPr>
              <a:t>memory to </a:t>
            </a:r>
            <a:r>
              <a:rPr sz="1800" spc="-5" dirty="0">
                <a:solidFill>
                  <a:srgbClr val="374151"/>
                </a:solidFill>
                <a:latin typeface="Arial MT"/>
                <a:cs typeface="Arial MT"/>
              </a:rPr>
              <a:t>retrieve </a:t>
            </a:r>
            <a:r>
              <a:rPr sz="1800" dirty="0">
                <a:solidFill>
                  <a:srgbClr val="374151"/>
                </a:solidFill>
                <a:latin typeface="Arial MT"/>
                <a:cs typeface="Arial MT"/>
              </a:rPr>
              <a:t>the </a:t>
            </a:r>
            <a:r>
              <a:rPr sz="1800" spc="-490" dirty="0">
                <a:solidFill>
                  <a:srgbClr val="374151"/>
                </a:solidFill>
                <a:latin typeface="Arial MT"/>
                <a:cs typeface="Arial MT"/>
              </a:rPr>
              <a:t> </a:t>
            </a:r>
            <a:r>
              <a:rPr sz="1800" spc="-5" dirty="0">
                <a:solidFill>
                  <a:srgbClr val="374151"/>
                </a:solidFill>
                <a:latin typeface="Arial MT"/>
                <a:cs typeface="Arial MT"/>
              </a:rPr>
              <a:t>translation and stores it in </a:t>
            </a:r>
            <a:r>
              <a:rPr sz="1800" dirty="0">
                <a:solidFill>
                  <a:srgbClr val="374151"/>
                </a:solidFill>
                <a:latin typeface="Arial MT"/>
                <a:cs typeface="Arial MT"/>
              </a:rPr>
              <a:t>the TLB for </a:t>
            </a:r>
            <a:r>
              <a:rPr sz="1800" spc="-5" dirty="0">
                <a:solidFill>
                  <a:srgbClr val="374151"/>
                </a:solidFill>
                <a:latin typeface="Arial MT"/>
                <a:cs typeface="Arial MT"/>
              </a:rPr>
              <a:t>future </a:t>
            </a:r>
            <a:r>
              <a:rPr sz="1800" dirty="0">
                <a:solidFill>
                  <a:srgbClr val="374151"/>
                </a:solidFill>
                <a:latin typeface="Arial MT"/>
                <a:cs typeface="Arial MT"/>
              </a:rPr>
              <a:t> </a:t>
            </a:r>
            <a:r>
              <a:rPr sz="1800" spc="-5" dirty="0">
                <a:solidFill>
                  <a:srgbClr val="374151"/>
                </a:solidFill>
                <a:latin typeface="Arial MT"/>
                <a:cs typeface="Arial MT"/>
              </a:rPr>
              <a:t>reference.</a:t>
            </a:r>
            <a:endParaRPr sz="1800">
              <a:latin typeface="Arial MT"/>
              <a:cs typeface="Arial MT"/>
            </a:endParaRPr>
          </a:p>
          <a:p>
            <a:pPr marL="299085" marR="5080" indent="-287020" algn="just">
              <a:lnSpc>
                <a:spcPct val="98900"/>
              </a:lnSpc>
              <a:spcBef>
                <a:spcPts val="25"/>
              </a:spcBef>
              <a:buChar char="•"/>
              <a:tabLst>
                <a:tab pos="299720" algn="l"/>
              </a:tabLst>
            </a:pPr>
            <a:r>
              <a:rPr sz="1800" dirty="0">
                <a:solidFill>
                  <a:srgbClr val="374151"/>
                </a:solidFill>
                <a:latin typeface="Arial MT"/>
                <a:cs typeface="Arial MT"/>
              </a:rPr>
              <a:t>The TLB </a:t>
            </a:r>
            <a:r>
              <a:rPr sz="1800" spc="-5" dirty="0">
                <a:solidFill>
                  <a:srgbClr val="374151"/>
                </a:solidFill>
                <a:latin typeface="Arial MT"/>
                <a:cs typeface="Arial MT"/>
              </a:rPr>
              <a:t>is </a:t>
            </a:r>
            <a:r>
              <a:rPr sz="1800" spc="-10" dirty="0">
                <a:solidFill>
                  <a:srgbClr val="374151"/>
                </a:solidFill>
                <a:latin typeface="Arial MT"/>
                <a:cs typeface="Arial MT"/>
              </a:rPr>
              <a:t>typically </a:t>
            </a:r>
            <a:r>
              <a:rPr sz="1800" spc="-5" dirty="0">
                <a:solidFill>
                  <a:srgbClr val="374151"/>
                </a:solidFill>
                <a:latin typeface="Arial MT"/>
                <a:cs typeface="Arial MT"/>
              </a:rPr>
              <a:t>implemented using high-speed </a:t>
            </a:r>
            <a:r>
              <a:rPr sz="1800" dirty="0">
                <a:solidFill>
                  <a:srgbClr val="374151"/>
                </a:solidFill>
                <a:latin typeface="Arial MT"/>
                <a:cs typeface="Arial MT"/>
              </a:rPr>
              <a:t> </a:t>
            </a:r>
            <a:r>
              <a:rPr sz="1800" spc="-5" dirty="0">
                <a:solidFill>
                  <a:srgbClr val="374151"/>
                </a:solidFill>
                <a:latin typeface="Arial MT"/>
                <a:cs typeface="Arial MT"/>
              </a:rPr>
              <a:t>associative memory and is an </a:t>
            </a:r>
            <a:r>
              <a:rPr sz="1800" spc="-10" dirty="0">
                <a:solidFill>
                  <a:srgbClr val="374151"/>
                </a:solidFill>
                <a:latin typeface="Arial MT"/>
                <a:cs typeface="Arial MT"/>
              </a:rPr>
              <a:t>important </a:t>
            </a:r>
            <a:r>
              <a:rPr sz="1800" spc="-5" dirty="0">
                <a:solidFill>
                  <a:srgbClr val="374151"/>
                </a:solidFill>
                <a:latin typeface="Arial MT"/>
                <a:cs typeface="Arial MT"/>
              </a:rPr>
              <a:t>component </a:t>
            </a:r>
            <a:r>
              <a:rPr sz="1800" spc="-490" dirty="0">
                <a:solidFill>
                  <a:srgbClr val="374151"/>
                </a:solidFill>
                <a:latin typeface="Arial MT"/>
                <a:cs typeface="Arial MT"/>
              </a:rPr>
              <a:t> </a:t>
            </a:r>
            <a:r>
              <a:rPr sz="1800" spc="-5" dirty="0">
                <a:solidFill>
                  <a:srgbClr val="374151"/>
                </a:solidFill>
                <a:latin typeface="Arial MT"/>
                <a:cs typeface="Arial MT"/>
              </a:rPr>
              <a:t>in</a:t>
            </a:r>
            <a:r>
              <a:rPr sz="1800" spc="-15" dirty="0">
                <a:solidFill>
                  <a:srgbClr val="374151"/>
                </a:solidFill>
                <a:latin typeface="Arial MT"/>
                <a:cs typeface="Arial MT"/>
              </a:rPr>
              <a:t> </a:t>
            </a:r>
            <a:r>
              <a:rPr sz="1800" dirty="0">
                <a:solidFill>
                  <a:srgbClr val="374151"/>
                </a:solidFill>
                <a:latin typeface="Arial MT"/>
                <a:cs typeface="Arial MT"/>
              </a:rPr>
              <a:t>virtual</a:t>
            </a:r>
            <a:r>
              <a:rPr sz="1800" spc="5" dirty="0">
                <a:solidFill>
                  <a:srgbClr val="374151"/>
                </a:solidFill>
                <a:latin typeface="Arial MT"/>
                <a:cs typeface="Arial MT"/>
              </a:rPr>
              <a:t> </a:t>
            </a:r>
            <a:r>
              <a:rPr sz="1800" spc="-5" dirty="0">
                <a:solidFill>
                  <a:srgbClr val="374151"/>
                </a:solidFill>
                <a:latin typeface="Arial MT"/>
                <a:cs typeface="Arial MT"/>
              </a:rPr>
              <a:t>memory</a:t>
            </a:r>
            <a:r>
              <a:rPr sz="1800" dirty="0">
                <a:solidFill>
                  <a:srgbClr val="374151"/>
                </a:solidFill>
                <a:latin typeface="Arial MT"/>
                <a:cs typeface="Arial MT"/>
              </a:rPr>
              <a:t> </a:t>
            </a:r>
            <a:r>
              <a:rPr sz="1800" spc="-10" dirty="0">
                <a:solidFill>
                  <a:srgbClr val="374151"/>
                </a:solidFill>
                <a:latin typeface="Arial MT"/>
                <a:cs typeface="Arial MT"/>
              </a:rPr>
              <a:t>management.</a:t>
            </a:r>
            <a:endParaRPr sz="1800">
              <a:latin typeface="Arial MT"/>
              <a:cs typeface="Arial MT"/>
            </a:endParaRPr>
          </a:p>
        </p:txBody>
      </p:sp>
      <p:sp>
        <p:nvSpPr>
          <p:cNvPr id="6" name="object 6"/>
          <p:cNvSpPr txBox="1"/>
          <p:nvPr/>
        </p:nvSpPr>
        <p:spPr>
          <a:xfrm>
            <a:off x="6348984" y="545591"/>
            <a:ext cx="5329555" cy="1076325"/>
          </a:xfrm>
          <a:prstGeom prst="rect">
            <a:avLst/>
          </a:prstGeom>
          <a:solidFill>
            <a:srgbClr val="FFFF00"/>
          </a:solidFill>
        </p:spPr>
        <p:txBody>
          <a:bodyPr vert="horz" wrap="square" lIns="0" tIns="41910" rIns="0" bIns="0" rtlCol="0">
            <a:spAutoFit/>
          </a:bodyPr>
          <a:lstStyle/>
          <a:p>
            <a:pPr marL="90805" marR="163830">
              <a:lnSpc>
                <a:spcPct val="99200"/>
              </a:lnSpc>
              <a:spcBef>
                <a:spcPts val="330"/>
              </a:spcBef>
            </a:pPr>
            <a:r>
              <a:rPr sz="1600" b="1" i="1" spc="-25" dirty="0">
                <a:solidFill>
                  <a:srgbClr val="FF0000"/>
                </a:solidFill>
                <a:latin typeface="Arial"/>
                <a:cs typeface="Arial"/>
              </a:rPr>
              <a:t>Two</a:t>
            </a:r>
            <a:r>
              <a:rPr sz="1600" b="1" i="1" spc="5" dirty="0">
                <a:solidFill>
                  <a:srgbClr val="FF0000"/>
                </a:solidFill>
                <a:latin typeface="Arial"/>
                <a:cs typeface="Arial"/>
              </a:rPr>
              <a:t> </a:t>
            </a:r>
            <a:r>
              <a:rPr sz="1600" spc="-5" dirty="0">
                <a:solidFill>
                  <a:srgbClr val="FF0000"/>
                </a:solidFill>
                <a:latin typeface="Arial MT"/>
                <a:cs typeface="Arial MT"/>
              </a:rPr>
              <a:t>memory</a:t>
            </a:r>
            <a:r>
              <a:rPr sz="1600" spc="20" dirty="0">
                <a:solidFill>
                  <a:srgbClr val="FF0000"/>
                </a:solidFill>
                <a:latin typeface="Arial MT"/>
                <a:cs typeface="Arial MT"/>
              </a:rPr>
              <a:t> </a:t>
            </a:r>
            <a:r>
              <a:rPr sz="1600" spc="-5" dirty="0">
                <a:solidFill>
                  <a:srgbClr val="FF0000"/>
                </a:solidFill>
                <a:latin typeface="Arial MT"/>
                <a:cs typeface="Arial MT"/>
              </a:rPr>
              <a:t>accesses</a:t>
            </a:r>
            <a:r>
              <a:rPr sz="1600" spc="-10" dirty="0">
                <a:solidFill>
                  <a:srgbClr val="FF0000"/>
                </a:solidFill>
                <a:latin typeface="Arial MT"/>
                <a:cs typeface="Arial MT"/>
              </a:rPr>
              <a:t> are</a:t>
            </a:r>
            <a:r>
              <a:rPr sz="1600" spc="5" dirty="0">
                <a:solidFill>
                  <a:srgbClr val="FF0000"/>
                </a:solidFill>
                <a:latin typeface="Arial MT"/>
                <a:cs typeface="Arial MT"/>
              </a:rPr>
              <a:t> </a:t>
            </a:r>
            <a:r>
              <a:rPr sz="1600" spc="-10" dirty="0">
                <a:solidFill>
                  <a:srgbClr val="FF0000"/>
                </a:solidFill>
                <a:latin typeface="Arial MT"/>
                <a:cs typeface="Arial MT"/>
              </a:rPr>
              <a:t>needed</a:t>
            </a:r>
            <a:r>
              <a:rPr sz="1600" spc="-5" dirty="0">
                <a:solidFill>
                  <a:srgbClr val="FF0000"/>
                </a:solidFill>
                <a:latin typeface="Arial MT"/>
                <a:cs typeface="Arial MT"/>
              </a:rPr>
              <a:t> to</a:t>
            </a:r>
            <a:r>
              <a:rPr sz="1600" spc="10" dirty="0">
                <a:solidFill>
                  <a:srgbClr val="FF0000"/>
                </a:solidFill>
                <a:latin typeface="Arial MT"/>
                <a:cs typeface="Arial MT"/>
              </a:rPr>
              <a:t> </a:t>
            </a:r>
            <a:r>
              <a:rPr sz="1600" spc="-5" dirty="0">
                <a:solidFill>
                  <a:srgbClr val="FF0000"/>
                </a:solidFill>
                <a:latin typeface="Arial MT"/>
                <a:cs typeface="Arial MT"/>
              </a:rPr>
              <a:t>access</a:t>
            </a:r>
            <a:r>
              <a:rPr sz="1600" spc="-10" dirty="0">
                <a:solidFill>
                  <a:srgbClr val="FF0000"/>
                </a:solidFill>
                <a:latin typeface="Arial MT"/>
                <a:cs typeface="Arial MT"/>
              </a:rPr>
              <a:t> data</a:t>
            </a:r>
            <a:r>
              <a:rPr sz="1600" spc="10" dirty="0">
                <a:solidFill>
                  <a:srgbClr val="FF0000"/>
                </a:solidFill>
                <a:latin typeface="Arial MT"/>
                <a:cs typeface="Arial MT"/>
              </a:rPr>
              <a:t> </a:t>
            </a:r>
            <a:r>
              <a:rPr sz="1600" spc="-5" dirty="0">
                <a:solidFill>
                  <a:srgbClr val="FF0000"/>
                </a:solidFill>
                <a:latin typeface="Arial MT"/>
                <a:cs typeface="Arial MT"/>
              </a:rPr>
              <a:t>(one </a:t>
            </a:r>
            <a:r>
              <a:rPr sz="1600" dirty="0">
                <a:solidFill>
                  <a:srgbClr val="FF0000"/>
                </a:solidFill>
                <a:latin typeface="Arial MT"/>
                <a:cs typeface="Arial MT"/>
              </a:rPr>
              <a:t> </a:t>
            </a:r>
            <a:r>
              <a:rPr sz="1600" spc="-5" dirty="0">
                <a:solidFill>
                  <a:srgbClr val="FF0000"/>
                </a:solidFill>
                <a:latin typeface="Arial MT"/>
                <a:cs typeface="Arial MT"/>
              </a:rPr>
              <a:t>for</a:t>
            </a:r>
            <a:r>
              <a:rPr sz="1600" spc="20" dirty="0">
                <a:solidFill>
                  <a:srgbClr val="FF0000"/>
                </a:solidFill>
                <a:latin typeface="Arial MT"/>
                <a:cs typeface="Arial MT"/>
              </a:rPr>
              <a:t> </a:t>
            </a:r>
            <a:r>
              <a:rPr sz="1600" spc="-5" dirty="0">
                <a:solidFill>
                  <a:srgbClr val="FF0000"/>
                </a:solidFill>
                <a:latin typeface="Arial MT"/>
                <a:cs typeface="Arial MT"/>
              </a:rPr>
              <a:t>the</a:t>
            </a:r>
            <a:r>
              <a:rPr sz="1600" spc="20" dirty="0">
                <a:solidFill>
                  <a:srgbClr val="FF0000"/>
                </a:solidFill>
                <a:latin typeface="Arial MT"/>
                <a:cs typeface="Arial MT"/>
              </a:rPr>
              <a:t> </a:t>
            </a:r>
            <a:r>
              <a:rPr sz="1600" spc="-5" dirty="0">
                <a:solidFill>
                  <a:srgbClr val="FF0000"/>
                </a:solidFill>
                <a:latin typeface="Arial MT"/>
                <a:cs typeface="Arial MT"/>
              </a:rPr>
              <a:t>page-table</a:t>
            </a:r>
            <a:r>
              <a:rPr sz="1600" dirty="0">
                <a:solidFill>
                  <a:srgbClr val="FF0000"/>
                </a:solidFill>
                <a:latin typeface="Arial MT"/>
                <a:cs typeface="Arial MT"/>
              </a:rPr>
              <a:t> </a:t>
            </a:r>
            <a:r>
              <a:rPr sz="1600" spc="-10" dirty="0">
                <a:solidFill>
                  <a:srgbClr val="FF0000"/>
                </a:solidFill>
                <a:latin typeface="Arial MT"/>
                <a:cs typeface="Arial MT"/>
              </a:rPr>
              <a:t>entry</a:t>
            </a:r>
            <a:r>
              <a:rPr sz="1600" spc="30" dirty="0">
                <a:solidFill>
                  <a:srgbClr val="FF0000"/>
                </a:solidFill>
                <a:latin typeface="Arial MT"/>
                <a:cs typeface="Arial MT"/>
              </a:rPr>
              <a:t> </a:t>
            </a:r>
            <a:r>
              <a:rPr sz="1600" spc="-10" dirty="0">
                <a:solidFill>
                  <a:srgbClr val="FF0000"/>
                </a:solidFill>
                <a:latin typeface="Arial MT"/>
                <a:cs typeface="Arial MT"/>
              </a:rPr>
              <a:t>and</a:t>
            </a:r>
            <a:r>
              <a:rPr sz="1600" dirty="0">
                <a:solidFill>
                  <a:srgbClr val="FF0000"/>
                </a:solidFill>
                <a:latin typeface="Arial MT"/>
                <a:cs typeface="Arial MT"/>
              </a:rPr>
              <a:t> </a:t>
            </a:r>
            <a:r>
              <a:rPr sz="1600" spc="-10" dirty="0">
                <a:solidFill>
                  <a:srgbClr val="FF0000"/>
                </a:solidFill>
                <a:latin typeface="Arial MT"/>
                <a:cs typeface="Arial MT"/>
              </a:rPr>
              <a:t>one</a:t>
            </a:r>
            <a:r>
              <a:rPr sz="1600" spc="-5" dirty="0">
                <a:solidFill>
                  <a:srgbClr val="FF0000"/>
                </a:solidFill>
                <a:latin typeface="Arial MT"/>
                <a:cs typeface="Arial MT"/>
              </a:rPr>
              <a:t> for</a:t>
            </a:r>
            <a:r>
              <a:rPr sz="1600" spc="20" dirty="0">
                <a:solidFill>
                  <a:srgbClr val="FF0000"/>
                </a:solidFill>
                <a:latin typeface="Arial MT"/>
                <a:cs typeface="Arial MT"/>
              </a:rPr>
              <a:t> </a:t>
            </a:r>
            <a:r>
              <a:rPr sz="1600" spc="-5" dirty="0">
                <a:solidFill>
                  <a:srgbClr val="FF0000"/>
                </a:solidFill>
                <a:latin typeface="Arial MT"/>
                <a:cs typeface="Arial MT"/>
              </a:rPr>
              <a:t>the</a:t>
            </a:r>
            <a:r>
              <a:rPr sz="1600" spc="15" dirty="0">
                <a:solidFill>
                  <a:srgbClr val="FF0000"/>
                </a:solidFill>
                <a:latin typeface="Arial MT"/>
                <a:cs typeface="Arial MT"/>
              </a:rPr>
              <a:t> </a:t>
            </a:r>
            <a:r>
              <a:rPr sz="1600" spc="-5" dirty="0">
                <a:solidFill>
                  <a:srgbClr val="FF0000"/>
                </a:solidFill>
                <a:latin typeface="Arial MT"/>
                <a:cs typeface="Arial MT"/>
              </a:rPr>
              <a:t>actual</a:t>
            </a:r>
            <a:r>
              <a:rPr sz="1600" spc="10" dirty="0">
                <a:solidFill>
                  <a:srgbClr val="FF0000"/>
                </a:solidFill>
                <a:latin typeface="Arial MT"/>
                <a:cs typeface="Arial MT"/>
              </a:rPr>
              <a:t> </a:t>
            </a:r>
            <a:r>
              <a:rPr sz="1600" spc="-5" dirty="0">
                <a:solidFill>
                  <a:srgbClr val="FF0000"/>
                </a:solidFill>
                <a:latin typeface="Arial MT"/>
                <a:cs typeface="Arial MT"/>
              </a:rPr>
              <a:t>data)</a:t>
            </a:r>
            <a:r>
              <a:rPr sz="1600" spc="20" dirty="0">
                <a:solidFill>
                  <a:srgbClr val="FF0000"/>
                </a:solidFill>
                <a:latin typeface="Arial MT"/>
                <a:cs typeface="Arial MT"/>
              </a:rPr>
              <a:t> </a:t>
            </a:r>
            <a:r>
              <a:rPr sz="1600" spc="-10" dirty="0">
                <a:solidFill>
                  <a:srgbClr val="FF0000"/>
                </a:solidFill>
                <a:latin typeface="Arial MT"/>
                <a:cs typeface="Arial MT"/>
              </a:rPr>
              <a:t>with </a:t>
            </a:r>
            <a:r>
              <a:rPr sz="1600" spc="-430" dirty="0">
                <a:solidFill>
                  <a:srgbClr val="FF0000"/>
                </a:solidFill>
                <a:latin typeface="Arial MT"/>
                <a:cs typeface="Arial MT"/>
              </a:rPr>
              <a:t> </a:t>
            </a:r>
            <a:r>
              <a:rPr sz="1600" spc="-5" dirty="0">
                <a:solidFill>
                  <a:srgbClr val="FF0000"/>
                </a:solidFill>
                <a:latin typeface="Arial MT"/>
                <a:cs typeface="Arial MT"/>
              </a:rPr>
              <a:t>TLB.</a:t>
            </a:r>
            <a:r>
              <a:rPr sz="1600" spc="-30" dirty="0">
                <a:solidFill>
                  <a:srgbClr val="FF0000"/>
                </a:solidFill>
                <a:latin typeface="Arial MT"/>
                <a:cs typeface="Arial MT"/>
              </a:rPr>
              <a:t> </a:t>
            </a:r>
            <a:r>
              <a:rPr sz="1600" spc="-5" dirty="0">
                <a:solidFill>
                  <a:srgbClr val="FF0000"/>
                </a:solidFill>
                <a:latin typeface="Arial MT"/>
                <a:cs typeface="Arial MT"/>
              </a:rPr>
              <a:t>Thus,</a:t>
            </a:r>
            <a:r>
              <a:rPr sz="1600" spc="10" dirty="0">
                <a:solidFill>
                  <a:srgbClr val="FF0000"/>
                </a:solidFill>
                <a:latin typeface="Arial MT"/>
                <a:cs typeface="Arial MT"/>
              </a:rPr>
              <a:t> </a:t>
            </a:r>
            <a:r>
              <a:rPr sz="1600" spc="-5" dirty="0">
                <a:solidFill>
                  <a:srgbClr val="FF0000"/>
                </a:solidFill>
                <a:latin typeface="Arial MT"/>
                <a:cs typeface="Arial MT"/>
              </a:rPr>
              <a:t>memory</a:t>
            </a:r>
            <a:r>
              <a:rPr sz="1600" spc="20" dirty="0">
                <a:solidFill>
                  <a:srgbClr val="FF0000"/>
                </a:solidFill>
                <a:latin typeface="Arial MT"/>
                <a:cs typeface="Arial MT"/>
              </a:rPr>
              <a:t> </a:t>
            </a:r>
            <a:r>
              <a:rPr sz="1600" spc="-5" dirty="0">
                <a:solidFill>
                  <a:srgbClr val="FF0000"/>
                </a:solidFill>
                <a:latin typeface="Arial MT"/>
                <a:cs typeface="Arial MT"/>
              </a:rPr>
              <a:t>access</a:t>
            </a:r>
            <a:r>
              <a:rPr sz="1600" spc="-10" dirty="0">
                <a:solidFill>
                  <a:srgbClr val="FF0000"/>
                </a:solidFill>
                <a:latin typeface="Arial MT"/>
                <a:cs typeface="Arial MT"/>
              </a:rPr>
              <a:t> </a:t>
            </a:r>
            <a:r>
              <a:rPr sz="1600" spc="-5" dirty="0">
                <a:solidFill>
                  <a:srgbClr val="FF0000"/>
                </a:solidFill>
                <a:latin typeface="Arial MT"/>
                <a:cs typeface="Arial MT"/>
              </a:rPr>
              <a:t>is</a:t>
            </a:r>
            <a:r>
              <a:rPr sz="1600" spc="-10" dirty="0">
                <a:solidFill>
                  <a:srgbClr val="FF0000"/>
                </a:solidFill>
                <a:latin typeface="Arial MT"/>
                <a:cs typeface="Arial MT"/>
              </a:rPr>
              <a:t> slowed</a:t>
            </a:r>
            <a:r>
              <a:rPr sz="1600" spc="-5" dirty="0">
                <a:solidFill>
                  <a:srgbClr val="FF0000"/>
                </a:solidFill>
                <a:latin typeface="Arial MT"/>
                <a:cs typeface="Arial MT"/>
              </a:rPr>
              <a:t> by</a:t>
            </a:r>
            <a:r>
              <a:rPr sz="1600" spc="15" dirty="0">
                <a:solidFill>
                  <a:srgbClr val="FF0000"/>
                </a:solidFill>
                <a:latin typeface="Arial MT"/>
                <a:cs typeface="Arial MT"/>
              </a:rPr>
              <a:t> </a:t>
            </a:r>
            <a:r>
              <a:rPr sz="1600" spc="-5" dirty="0">
                <a:solidFill>
                  <a:srgbClr val="FF0000"/>
                </a:solidFill>
                <a:latin typeface="Arial MT"/>
                <a:cs typeface="Arial MT"/>
              </a:rPr>
              <a:t>a</a:t>
            </a:r>
            <a:r>
              <a:rPr sz="1600" dirty="0">
                <a:solidFill>
                  <a:srgbClr val="FF0000"/>
                </a:solidFill>
                <a:latin typeface="Arial MT"/>
                <a:cs typeface="Arial MT"/>
              </a:rPr>
              <a:t> </a:t>
            </a:r>
            <a:r>
              <a:rPr sz="1600" spc="-5" dirty="0">
                <a:solidFill>
                  <a:srgbClr val="FF0000"/>
                </a:solidFill>
                <a:latin typeface="Arial MT"/>
                <a:cs typeface="Arial MT"/>
              </a:rPr>
              <a:t>factor</a:t>
            </a:r>
            <a:r>
              <a:rPr sz="1600" spc="20" dirty="0">
                <a:solidFill>
                  <a:srgbClr val="FF0000"/>
                </a:solidFill>
                <a:latin typeface="Arial MT"/>
                <a:cs typeface="Arial MT"/>
              </a:rPr>
              <a:t> </a:t>
            </a:r>
            <a:r>
              <a:rPr sz="1600" spc="-5" dirty="0">
                <a:solidFill>
                  <a:srgbClr val="FF0000"/>
                </a:solidFill>
                <a:latin typeface="Arial MT"/>
                <a:cs typeface="Arial MT"/>
              </a:rPr>
              <a:t>of</a:t>
            </a:r>
            <a:r>
              <a:rPr sz="1600" spc="5" dirty="0">
                <a:solidFill>
                  <a:srgbClr val="FF0000"/>
                </a:solidFill>
                <a:latin typeface="Arial MT"/>
                <a:cs typeface="Arial MT"/>
              </a:rPr>
              <a:t> </a:t>
            </a:r>
            <a:r>
              <a:rPr sz="1600" spc="-5" dirty="0">
                <a:solidFill>
                  <a:srgbClr val="FF0000"/>
                </a:solidFill>
                <a:latin typeface="Arial MT"/>
                <a:cs typeface="Arial MT"/>
              </a:rPr>
              <a:t>2,</a:t>
            </a:r>
            <a:r>
              <a:rPr sz="1600" spc="5" dirty="0">
                <a:solidFill>
                  <a:srgbClr val="FF0000"/>
                </a:solidFill>
                <a:latin typeface="Arial MT"/>
                <a:cs typeface="Arial MT"/>
              </a:rPr>
              <a:t> </a:t>
            </a:r>
            <a:r>
              <a:rPr sz="1600" spc="-5" dirty="0">
                <a:solidFill>
                  <a:srgbClr val="FF0000"/>
                </a:solidFill>
                <a:latin typeface="Arial MT"/>
                <a:cs typeface="Arial MT"/>
              </a:rPr>
              <a:t>a </a:t>
            </a:r>
            <a:r>
              <a:rPr sz="1600" dirty="0">
                <a:solidFill>
                  <a:srgbClr val="FF0000"/>
                </a:solidFill>
                <a:latin typeface="Arial MT"/>
                <a:cs typeface="Arial MT"/>
              </a:rPr>
              <a:t> </a:t>
            </a:r>
            <a:r>
              <a:rPr sz="1600" spc="-5" dirty="0">
                <a:solidFill>
                  <a:srgbClr val="FF0000"/>
                </a:solidFill>
                <a:latin typeface="Arial MT"/>
                <a:cs typeface="Arial MT"/>
              </a:rPr>
              <a:t>delay</a:t>
            </a:r>
            <a:r>
              <a:rPr sz="1600" spc="-15" dirty="0">
                <a:solidFill>
                  <a:srgbClr val="FF0000"/>
                </a:solidFill>
                <a:latin typeface="Arial MT"/>
                <a:cs typeface="Arial MT"/>
              </a:rPr>
              <a:t> </a:t>
            </a:r>
            <a:r>
              <a:rPr sz="1600" spc="-5" dirty="0">
                <a:solidFill>
                  <a:srgbClr val="FF0000"/>
                </a:solidFill>
                <a:latin typeface="Arial MT"/>
                <a:cs typeface="Arial MT"/>
              </a:rPr>
              <a:t>intolerable </a:t>
            </a:r>
            <a:r>
              <a:rPr sz="1600" spc="-10" dirty="0">
                <a:solidFill>
                  <a:srgbClr val="FF0000"/>
                </a:solidFill>
                <a:latin typeface="Arial MT"/>
                <a:cs typeface="Arial MT"/>
              </a:rPr>
              <a:t>under</a:t>
            </a:r>
            <a:r>
              <a:rPr sz="1600" spc="5" dirty="0">
                <a:solidFill>
                  <a:srgbClr val="FF0000"/>
                </a:solidFill>
                <a:latin typeface="Arial MT"/>
                <a:cs typeface="Arial MT"/>
              </a:rPr>
              <a:t> </a:t>
            </a:r>
            <a:r>
              <a:rPr sz="1600" spc="-5" dirty="0">
                <a:solidFill>
                  <a:srgbClr val="FF0000"/>
                </a:solidFill>
                <a:latin typeface="Arial MT"/>
                <a:cs typeface="Arial MT"/>
              </a:rPr>
              <a:t>most</a:t>
            </a:r>
            <a:r>
              <a:rPr sz="1600" spc="10" dirty="0">
                <a:solidFill>
                  <a:srgbClr val="FF0000"/>
                </a:solidFill>
                <a:latin typeface="Arial MT"/>
                <a:cs typeface="Arial MT"/>
              </a:rPr>
              <a:t> </a:t>
            </a:r>
            <a:r>
              <a:rPr sz="1600" spc="-5" dirty="0">
                <a:solidFill>
                  <a:srgbClr val="FF0000"/>
                </a:solidFill>
                <a:latin typeface="Arial MT"/>
                <a:cs typeface="Arial MT"/>
              </a:rPr>
              <a:t>circumstances.</a:t>
            </a:r>
            <a:endParaRPr sz="1600">
              <a:latin typeface="Arial MT"/>
              <a:cs typeface="Arial MT"/>
            </a:endParaRPr>
          </a:p>
        </p:txBody>
      </p:sp>
      <p:sp>
        <p:nvSpPr>
          <p:cNvPr id="7" name="object 7"/>
          <p:cNvSpPr/>
          <p:nvPr/>
        </p:nvSpPr>
        <p:spPr>
          <a:xfrm>
            <a:off x="8477504" y="1621536"/>
            <a:ext cx="343535" cy="748665"/>
          </a:xfrm>
          <a:custGeom>
            <a:avLst/>
            <a:gdLst/>
            <a:ahLst/>
            <a:cxnLst/>
            <a:rect l="l" t="t" r="r" b="b"/>
            <a:pathLst>
              <a:path w="343534" h="748664">
                <a:moveTo>
                  <a:pt x="201065" y="199578"/>
                </a:moveTo>
                <a:lnTo>
                  <a:pt x="0" y="720851"/>
                </a:lnTo>
                <a:lnTo>
                  <a:pt x="71120" y="748284"/>
                </a:lnTo>
                <a:lnTo>
                  <a:pt x="272154" y="226972"/>
                </a:lnTo>
                <a:lnTo>
                  <a:pt x="201065" y="199578"/>
                </a:lnTo>
                <a:close/>
              </a:path>
              <a:path w="343534" h="748664">
                <a:moveTo>
                  <a:pt x="334625" y="164084"/>
                </a:moveTo>
                <a:lnTo>
                  <a:pt x="214756" y="164084"/>
                </a:lnTo>
                <a:lnTo>
                  <a:pt x="285876" y="191388"/>
                </a:lnTo>
                <a:lnTo>
                  <a:pt x="272154" y="226972"/>
                </a:lnTo>
                <a:lnTo>
                  <a:pt x="343280" y="254380"/>
                </a:lnTo>
                <a:lnTo>
                  <a:pt x="334625" y="164084"/>
                </a:lnTo>
                <a:close/>
              </a:path>
              <a:path w="343534" h="748664">
                <a:moveTo>
                  <a:pt x="214756" y="164084"/>
                </a:moveTo>
                <a:lnTo>
                  <a:pt x="201065" y="199578"/>
                </a:lnTo>
                <a:lnTo>
                  <a:pt x="272154" y="226972"/>
                </a:lnTo>
                <a:lnTo>
                  <a:pt x="285876" y="191388"/>
                </a:lnTo>
                <a:lnTo>
                  <a:pt x="214756" y="164084"/>
                </a:lnTo>
                <a:close/>
              </a:path>
              <a:path w="343534" h="748664">
                <a:moveTo>
                  <a:pt x="318897" y="0"/>
                </a:moveTo>
                <a:lnTo>
                  <a:pt x="130048" y="172212"/>
                </a:lnTo>
                <a:lnTo>
                  <a:pt x="201065" y="199578"/>
                </a:lnTo>
                <a:lnTo>
                  <a:pt x="214756" y="164084"/>
                </a:lnTo>
                <a:lnTo>
                  <a:pt x="334625" y="164084"/>
                </a:lnTo>
                <a:lnTo>
                  <a:pt x="318897" y="0"/>
                </a:lnTo>
                <a:close/>
              </a:path>
            </a:pathLst>
          </a:custGeom>
          <a:solidFill>
            <a:srgbClr val="FF0000"/>
          </a:solidFill>
        </p:spPr>
        <p:txBody>
          <a:bodyPr wrap="square" lIns="0" tIns="0" rIns="0" bIns="0" rtlCol="0"/>
          <a:lstStyle/>
          <a:p>
            <a:endParaRPr/>
          </a:p>
        </p:txBody>
      </p:sp>
      <p:sp>
        <p:nvSpPr>
          <p:cNvPr id="8" name="object 8"/>
          <p:cNvSpPr txBox="1"/>
          <p:nvPr/>
        </p:nvSpPr>
        <p:spPr>
          <a:xfrm>
            <a:off x="373379" y="5652515"/>
            <a:ext cx="11436350" cy="954405"/>
          </a:xfrm>
          <a:prstGeom prst="rect">
            <a:avLst/>
          </a:prstGeom>
          <a:solidFill>
            <a:srgbClr val="FAE4D5"/>
          </a:solidFill>
        </p:spPr>
        <p:txBody>
          <a:bodyPr vert="horz" wrap="square" lIns="0" tIns="42544" rIns="0" bIns="0" rtlCol="0">
            <a:spAutoFit/>
          </a:bodyPr>
          <a:lstStyle/>
          <a:p>
            <a:pPr marL="91440" marR="207645">
              <a:lnSpc>
                <a:spcPct val="99300"/>
              </a:lnSpc>
              <a:spcBef>
                <a:spcPts val="334"/>
              </a:spcBef>
            </a:pPr>
            <a:r>
              <a:rPr sz="1400" spc="-5" dirty="0">
                <a:solidFill>
                  <a:srgbClr val="001F5F"/>
                </a:solidFill>
                <a:latin typeface="Arial MT"/>
                <a:cs typeface="Arial MT"/>
              </a:rPr>
              <a:t>Storing </a:t>
            </a:r>
            <a:r>
              <a:rPr sz="1400" dirty="0">
                <a:solidFill>
                  <a:srgbClr val="001F5F"/>
                </a:solidFill>
                <a:latin typeface="Arial MT"/>
                <a:cs typeface="Arial MT"/>
              </a:rPr>
              <a:t>Address-Space </a:t>
            </a:r>
            <a:r>
              <a:rPr sz="1400" spc="-5" dirty="0">
                <a:solidFill>
                  <a:srgbClr val="001F5F"/>
                </a:solidFill>
                <a:latin typeface="Arial MT"/>
                <a:cs typeface="Arial MT"/>
              </a:rPr>
              <a:t>Identifiers </a:t>
            </a:r>
            <a:r>
              <a:rPr sz="1400" dirty="0">
                <a:solidFill>
                  <a:srgbClr val="001F5F"/>
                </a:solidFill>
                <a:latin typeface="Arial MT"/>
                <a:cs typeface="Arial MT"/>
              </a:rPr>
              <a:t>(ASIDs) </a:t>
            </a:r>
            <a:r>
              <a:rPr sz="1400" spc="-5" dirty="0">
                <a:solidFill>
                  <a:srgbClr val="001F5F"/>
                </a:solidFill>
                <a:latin typeface="Arial MT"/>
                <a:cs typeface="Arial MT"/>
              </a:rPr>
              <a:t>identify each process and stored in each TLB </a:t>
            </a:r>
            <a:r>
              <a:rPr sz="1400" spc="-25" dirty="0">
                <a:solidFill>
                  <a:srgbClr val="001F5F"/>
                </a:solidFill>
                <a:latin typeface="Arial MT"/>
                <a:cs typeface="Arial MT"/>
              </a:rPr>
              <a:t>entry. </a:t>
            </a:r>
            <a:r>
              <a:rPr sz="1400" spc="-5" dirty="0">
                <a:solidFill>
                  <a:srgbClr val="001F5F"/>
                </a:solidFill>
                <a:latin typeface="Arial MT"/>
                <a:cs typeface="Arial MT"/>
              </a:rPr>
              <a:t>They allow for more efficient and secure </a:t>
            </a:r>
            <a:r>
              <a:rPr sz="1400" dirty="0">
                <a:solidFill>
                  <a:srgbClr val="001F5F"/>
                </a:solidFill>
                <a:latin typeface="Arial MT"/>
                <a:cs typeface="Arial MT"/>
              </a:rPr>
              <a:t> </a:t>
            </a:r>
            <a:r>
              <a:rPr sz="1400" spc="-5" dirty="0">
                <a:solidFill>
                  <a:srgbClr val="001F5F"/>
                </a:solidFill>
                <a:latin typeface="Arial MT"/>
                <a:cs typeface="Arial MT"/>
              </a:rPr>
              <a:t>handling of virtual address </a:t>
            </a:r>
            <a:r>
              <a:rPr sz="1400" dirty="0">
                <a:solidFill>
                  <a:srgbClr val="001F5F"/>
                </a:solidFill>
                <a:latin typeface="Arial MT"/>
                <a:cs typeface="Arial MT"/>
              </a:rPr>
              <a:t>spaces </a:t>
            </a:r>
            <a:r>
              <a:rPr sz="1400" spc="-5" dirty="0">
                <a:solidFill>
                  <a:srgbClr val="001F5F"/>
                </a:solidFill>
                <a:latin typeface="Arial MT"/>
                <a:cs typeface="Arial MT"/>
              </a:rPr>
              <a:t>by </a:t>
            </a:r>
            <a:r>
              <a:rPr sz="1400" spc="-10" dirty="0">
                <a:solidFill>
                  <a:srgbClr val="001F5F"/>
                </a:solidFill>
                <a:latin typeface="Arial MT"/>
                <a:cs typeface="Arial MT"/>
              </a:rPr>
              <a:t>different </a:t>
            </a:r>
            <a:r>
              <a:rPr sz="1400" spc="-5" dirty="0">
                <a:solidFill>
                  <a:srgbClr val="001F5F"/>
                </a:solidFill>
                <a:latin typeface="Arial MT"/>
                <a:cs typeface="Arial MT"/>
              </a:rPr>
              <a:t>processes. </a:t>
            </a:r>
            <a:r>
              <a:rPr sz="1400" b="1" dirty="0">
                <a:solidFill>
                  <a:srgbClr val="FF0000"/>
                </a:solidFill>
                <a:latin typeface="Arial"/>
                <a:cs typeface="Arial"/>
              </a:rPr>
              <a:t>It </a:t>
            </a:r>
            <a:r>
              <a:rPr sz="1400" b="1" spc="-5" dirty="0">
                <a:solidFill>
                  <a:srgbClr val="FF0000"/>
                </a:solidFill>
                <a:latin typeface="Arial"/>
                <a:cs typeface="Arial"/>
              </a:rPr>
              <a:t>enables the TLB </a:t>
            </a:r>
            <a:r>
              <a:rPr sz="1400" b="1" dirty="0">
                <a:solidFill>
                  <a:srgbClr val="FF0000"/>
                </a:solidFill>
                <a:latin typeface="Arial"/>
                <a:cs typeface="Arial"/>
              </a:rPr>
              <a:t>to </a:t>
            </a:r>
            <a:r>
              <a:rPr sz="1400" b="1" spc="-5" dirty="0">
                <a:solidFill>
                  <a:srgbClr val="FF0000"/>
                </a:solidFill>
                <a:latin typeface="Arial"/>
                <a:cs typeface="Arial"/>
              </a:rPr>
              <a:t>quickly </a:t>
            </a:r>
            <a:r>
              <a:rPr sz="1400" b="1" dirty="0">
                <a:solidFill>
                  <a:srgbClr val="FF0000"/>
                </a:solidFill>
                <a:latin typeface="Arial"/>
                <a:cs typeface="Arial"/>
              </a:rPr>
              <a:t>switch </a:t>
            </a:r>
            <a:r>
              <a:rPr sz="1400" b="1" spc="-5" dirty="0">
                <a:solidFill>
                  <a:srgbClr val="FF0000"/>
                </a:solidFill>
                <a:latin typeface="Arial"/>
                <a:cs typeface="Arial"/>
              </a:rPr>
              <a:t>between different address spaces without </a:t>
            </a:r>
            <a:r>
              <a:rPr sz="1400" b="1" spc="-375" dirty="0">
                <a:solidFill>
                  <a:srgbClr val="FF0000"/>
                </a:solidFill>
                <a:latin typeface="Arial"/>
                <a:cs typeface="Arial"/>
              </a:rPr>
              <a:t> </a:t>
            </a:r>
            <a:r>
              <a:rPr sz="1400" b="1" spc="-5" dirty="0">
                <a:solidFill>
                  <a:srgbClr val="FF0000"/>
                </a:solidFill>
                <a:latin typeface="Arial"/>
                <a:cs typeface="Arial"/>
              </a:rPr>
              <a:t>the need </a:t>
            </a:r>
            <a:r>
              <a:rPr sz="1400" b="1" dirty="0">
                <a:solidFill>
                  <a:srgbClr val="FF0000"/>
                </a:solidFill>
                <a:latin typeface="Arial"/>
                <a:cs typeface="Arial"/>
              </a:rPr>
              <a:t>to </a:t>
            </a:r>
            <a:r>
              <a:rPr sz="1400" b="1" spc="-5" dirty="0">
                <a:solidFill>
                  <a:srgbClr val="FF0000"/>
                </a:solidFill>
                <a:latin typeface="Arial"/>
                <a:cs typeface="Arial"/>
              </a:rPr>
              <a:t>flush all entries, reducing overhead and improving performance. </a:t>
            </a:r>
            <a:r>
              <a:rPr sz="1400" spc="-15" dirty="0">
                <a:solidFill>
                  <a:srgbClr val="001F5F"/>
                </a:solidFill>
                <a:latin typeface="Arial MT"/>
                <a:cs typeface="Arial MT"/>
              </a:rPr>
              <a:t>Additionally, </a:t>
            </a:r>
            <a:r>
              <a:rPr sz="1400" spc="-5" dirty="0">
                <a:solidFill>
                  <a:srgbClr val="001F5F"/>
                </a:solidFill>
                <a:latin typeface="Arial MT"/>
                <a:cs typeface="Arial MT"/>
              </a:rPr>
              <a:t>it provides </a:t>
            </a:r>
            <a:r>
              <a:rPr sz="1400" dirty="0">
                <a:solidFill>
                  <a:srgbClr val="001F5F"/>
                </a:solidFill>
                <a:latin typeface="Arial MT"/>
                <a:cs typeface="Arial MT"/>
              </a:rPr>
              <a:t>a </a:t>
            </a:r>
            <a:r>
              <a:rPr sz="1400" spc="-10" dirty="0">
                <a:solidFill>
                  <a:srgbClr val="001F5F"/>
                </a:solidFill>
                <a:latin typeface="Arial MT"/>
                <a:cs typeface="Arial MT"/>
              </a:rPr>
              <a:t>level </a:t>
            </a:r>
            <a:r>
              <a:rPr sz="1400" spc="-5" dirty="0">
                <a:solidFill>
                  <a:srgbClr val="001F5F"/>
                </a:solidFill>
                <a:latin typeface="Arial MT"/>
                <a:cs typeface="Arial MT"/>
              </a:rPr>
              <a:t>of protection against </a:t>
            </a:r>
            <a:r>
              <a:rPr sz="1400" dirty="0">
                <a:solidFill>
                  <a:srgbClr val="001F5F"/>
                </a:solidFill>
                <a:latin typeface="Arial MT"/>
                <a:cs typeface="Arial MT"/>
              </a:rPr>
              <a:t> </a:t>
            </a:r>
            <a:r>
              <a:rPr sz="1400" spc="-5" dirty="0">
                <a:solidFill>
                  <a:srgbClr val="001F5F"/>
                </a:solidFill>
                <a:latin typeface="Arial MT"/>
                <a:cs typeface="Arial MT"/>
              </a:rPr>
              <a:t>unauthorized</a:t>
            </a:r>
            <a:r>
              <a:rPr sz="1400" spc="-45" dirty="0">
                <a:solidFill>
                  <a:srgbClr val="001F5F"/>
                </a:solidFill>
                <a:latin typeface="Arial MT"/>
                <a:cs typeface="Arial MT"/>
              </a:rPr>
              <a:t> </a:t>
            </a:r>
            <a:r>
              <a:rPr sz="1400" dirty="0">
                <a:solidFill>
                  <a:srgbClr val="001F5F"/>
                </a:solidFill>
                <a:latin typeface="Arial MT"/>
                <a:cs typeface="Arial MT"/>
              </a:rPr>
              <a:t>access</a:t>
            </a:r>
            <a:r>
              <a:rPr sz="1400" spc="-40" dirty="0">
                <a:solidFill>
                  <a:srgbClr val="001F5F"/>
                </a:solidFill>
                <a:latin typeface="Arial MT"/>
                <a:cs typeface="Arial MT"/>
              </a:rPr>
              <a:t> </a:t>
            </a:r>
            <a:r>
              <a:rPr sz="1400" dirty="0">
                <a:solidFill>
                  <a:srgbClr val="001F5F"/>
                </a:solidFill>
                <a:latin typeface="Arial MT"/>
                <a:cs typeface="Arial MT"/>
              </a:rPr>
              <a:t>to</a:t>
            </a:r>
            <a:r>
              <a:rPr sz="1400" spc="-15" dirty="0">
                <a:solidFill>
                  <a:srgbClr val="001F5F"/>
                </a:solidFill>
                <a:latin typeface="Arial MT"/>
                <a:cs typeface="Arial MT"/>
              </a:rPr>
              <a:t> </a:t>
            </a:r>
            <a:r>
              <a:rPr sz="1400" spc="-5" dirty="0">
                <a:solidFill>
                  <a:srgbClr val="001F5F"/>
                </a:solidFill>
                <a:latin typeface="Arial MT"/>
                <a:cs typeface="Arial MT"/>
              </a:rPr>
              <a:t>memory</a:t>
            </a:r>
            <a:r>
              <a:rPr sz="1400" spc="-25" dirty="0">
                <a:solidFill>
                  <a:srgbClr val="001F5F"/>
                </a:solidFill>
                <a:latin typeface="Arial MT"/>
                <a:cs typeface="Arial MT"/>
              </a:rPr>
              <a:t> </a:t>
            </a:r>
            <a:r>
              <a:rPr sz="1400" spc="-5" dirty="0">
                <a:solidFill>
                  <a:srgbClr val="001F5F"/>
                </a:solidFill>
                <a:latin typeface="Arial MT"/>
                <a:cs typeface="Arial MT"/>
              </a:rPr>
              <a:t>by</a:t>
            </a:r>
            <a:r>
              <a:rPr sz="1400" spc="-15" dirty="0">
                <a:solidFill>
                  <a:srgbClr val="001F5F"/>
                </a:solidFill>
                <a:latin typeface="Arial MT"/>
                <a:cs typeface="Arial MT"/>
              </a:rPr>
              <a:t> </a:t>
            </a:r>
            <a:r>
              <a:rPr sz="1400" spc="-5" dirty="0">
                <a:solidFill>
                  <a:srgbClr val="001F5F"/>
                </a:solidFill>
                <a:latin typeface="Arial MT"/>
                <a:cs typeface="Arial MT"/>
              </a:rPr>
              <a:t>ensuring</a:t>
            </a:r>
            <a:r>
              <a:rPr sz="1400" spc="-25" dirty="0">
                <a:solidFill>
                  <a:srgbClr val="001F5F"/>
                </a:solidFill>
                <a:latin typeface="Arial MT"/>
                <a:cs typeface="Arial MT"/>
              </a:rPr>
              <a:t> </a:t>
            </a:r>
            <a:r>
              <a:rPr sz="1400" spc="-5" dirty="0">
                <a:solidFill>
                  <a:srgbClr val="001F5F"/>
                </a:solidFill>
                <a:latin typeface="Arial MT"/>
                <a:cs typeface="Arial MT"/>
              </a:rPr>
              <a:t>that</a:t>
            </a:r>
            <a:r>
              <a:rPr sz="1400" spc="-30" dirty="0">
                <a:solidFill>
                  <a:srgbClr val="001F5F"/>
                </a:solidFill>
                <a:latin typeface="Arial MT"/>
                <a:cs typeface="Arial MT"/>
              </a:rPr>
              <a:t> </a:t>
            </a:r>
            <a:r>
              <a:rPr sz="1400" spc="-5" dirty="0">
                <a:solidFill>
                  <a:srgbClr val="001F5F"/>
                </a:solidFill>
                <a:latin typeface="Arial MT"/>
                <a:cs typeface="Arial MT"/>
              </a:rPr>
              <a:t>each</a:t>
            </a:r>
            <a:r>
              <a:rPr sz="1400" spc="-30" dirty="0">
                <a:solidFill>
                  <a:srgbClr val="001F5F"/>
                </a:solidFill>
                <a:latin typeface="Arial MT"/>
                <a:cs typeface="Arial MT"/>
              </a:rPr>
              <a:t> </a:t>
            </a:r>
            <a:r>
              <a:rPr sz="1400" spc="-5" dirty="0">
                <a:solidFill>
                  <a:srgbClr val="001F5F"/>
                </a:solidFill>
                <a:latin typeface="Arial MT"/>
                <a:cs typeface="Arial MT"/>
              </a:rPr>
              <a:t>process</a:t>
            </a:r>
            <a:r>
              <a:rPr sz="1400" spc="-35" dirty="0">
                <a:solidFill>
                  <a:srgbClr val="001F5F"/>
                </a:solidFill>
                <a:latin typeface="Arial MT"/>
                <a:cs typeface="Arial MT"/>
              </a:rPr>
              <a:t> </a:t>
            </a:r>
            <a:r>
              <a:rPr sz="1400" spc="-5" dirty="0">
                <a:solidFill>
                  <a:srgbClr val="001F5F"/>
                </a:solidFill>
                <a:latin typeface="Arial MT"/>
                <a:cs typeface="Arial MT"/>
              </a:rPr>
              <a:t>only</a:t>
            </a:r>
            <a:r>
              <a:rPr sz="1400" spc="-25" dirty="0">
                <a:solidFill>
                  <a:srgbClr val="001F5F"/>
                </a:solidFill>
                <a:latin typeface="Arial MT"/>
                <a:cs typeface="Arial MT"/>
              </a:rPr>
              <a:t> </a:t>
            </a:r>
            <a:r>
              <a:rPr sz="1400" spc="-5" dirty="0">
                <a:solidFill>
                  <a:srgbClr val="001F5F"/>
                </a:solidFill>
                <a:latin typeface="Arial MT"/>
                <a:cs typeface="Arial MT"/>
              </a:rPr>
              <a:t>accesses</a:t>
            </a:r>
            <a:r>
              <a:rPr sz="1400" spc="-40" dirty="0">
                <a:solidFill>
                  <a:srgbClr val="001F5F"/>
                </a:solidFill>
                <a:latin typeface="Arial MT"/>
                <a:cs typeface="Arial MT"/>
              </a:rPr>
              <a:t> </a:t>
            </a:r>
            <a:r>
              <a:rPr sz="1400" spc="-5" dirty="0">
                <a:solidFill>
                  <a:srgbClr val="001F5F"/>
                </a:solidFill>
                <a:latin typeface="Arial MT"/>
                <a:cs typeface="Arial MT"/>
              </a:rPr>
              <a:t>its</a:t>
            </a:r>
            <a:r>
              <a:rPr sz="1400" spc="-10" dirty="0">
                <a:solidFill>
                  <a:srgbClr val="001F5F"/>
                </a:solidFill>
                <a:latin typeface="Arial MT"/>
                <a:cs typeface="Arial MT"/>
              </a:rPr>
              <a:t> own</a:t>
            </a:r>
            <a:r>
              <a:rPr sz="1400" spc="5" dirty="0">
                <a:solidFill>
                  <a:srgbClr val="001F5F"/>
                </a:solidFill>
                <a:latin typeface="Arial MT"/>
                <a:cs typeface="Arial MT"/>
              </a:rPr>
              <a:t> </a:t>
            </a:r>
            <a:r>
              <a:rPr sz="1400" spc="-5" dirty="0">
                <a:solidFill>
                  <a:srgbClr val="001F5F"/>
                </a:solidFill>
                <a:latin typeface="Arial MT"/>
                <a:cs typeface="Arial MT"/>
              </a:rPr>
              <a:t>address</a:t>
            </a:r>
            <a:r>
              <a:rPr sz="1400" spc="-35" dirty="0">
                <a:solidFill>
                  <a:srgbClr val="001F5F"/>
                </a:solidFill>
                <a:latin typeface="Arial MT"/>
                <a:cs typeface="Arial MT"/>
              </a:rPr>
              <a:t> </a:t>
            </a:r>
            <a:r>
              <a:rPr sz="1400" spc="-5" dirty="0">
                <a:solidFill>
                  <a:srgbClr val="001F5F"/>
                </a:solidFill>
                <a:latin typeface="Arial MT"/>
                <a:cs typeface="Arial MT"/>
              </a:rPr>
              <a:t>space.</a:t>
            </a:r>
            <a:endParaRPr sz="1400">
              <a:latin typeface="Arial MT"/>
              <a:cs typeface="Arial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27976" y="25259"/>
            <a:ext cx="8714427" cy="6782219"/>
          </a:xfrm>
          <a:prstGeom prst="rect">
            <a:avLst/>
          </a:prstGeom>
        </p:spPr>
      </p:pic>
      <p:sp>
        <p:nvSpPr>
          <p:cNvPr id="3" name="object 3"/>
          <p:cNvSpPr/>
          <p:nvPr/>
        </p:nvSpPr>
        <p:spPr>
          <a:xfrm>
            <a:off x="289559" y="606551"/>
            <a:ext cx="2440305" cy="5908675"/>
          </a:xfrm>
          <a:custGeom>
            <a:avLst/>
            <a:gdLst/>
            <a:ahLst/>
            <a:cxnLst/>
            <a:rect l="l" t="t" r="r" b="b"/>
            <a:pathLst>
              <a:path w="2440305" h="5908675">
                <a:moveTo>
                  <a:pt x="2439924" y="0"/>
                </a:moveTo>
                <a:lnTo>
                  <a:pt x="0" y="0"/>
                </a:lnTo>
                <a:lnTo>
                  <a:pt x="0" y="5908548"/>
                </a:lnTo>
                <a:lnTo>
                  <a:pt x="2439924" y="5908548"/>
                </a:lnTo>
                <a:lnTo>
                  <a:pt x="2439924" y="0"/>
                </a:lnTo>
                <a:close/>
              </a:path>
            </a:pathLst>
          </a:custGeom>
          <a:solidFill>
            <a:srgbClr val="FFFF00"/>
          </a:solidFill>
        </p:spPr>
        <p:txBody>
          <a:bodyPr wrap="square" lIns="0" tIns="0" rIns="0" bIns="0" rtlCol="0"/>
          <a:lstStyle/>
          <a:p>
            <a:endParaRPr/>
          </a:p>
        </p:txBody>
      </p:sp>
      <p:sp>
        <p:nvSpPr>
          <p:cNvPr id="4" name="object 4"/>
          <p:cNvSpPr txBox="1"/>
          <p:nvPr/>
        </p:nvSpPr>
        <p:spPr>
          <a:xfrm>
            <a:off x="367690" y="633476"/>
            <a:ext cx="2267585" cy="5781040"/>
          </a:xfrm>
          <a:prstGeom prst="rect">
            <a:avLst/>
          </a:prstGeom>
        </p:spPr>
        <p:txBody>
          <a:bodyPr vert="horz" wrap="square" lIns="0" tIns="12700" rIns="0" bIns="0" rtlCol="0">
            <a:spAutoFit/>
          </a:bodyPr>
          <a:lstStyle/>
          <a:p>
            <a:pPr marL="12700" marR="5080">
              <a:lnSpc>
                <a:spcPct val="99900"/>
              </a:lnSpc>
              <a:spcBef>
                <a:spcPts val="100"/>
              </a:spcBef>
            </a:pPr>
            <a:r>
              <a:rPr sz="1800" dirty="0">
                <a:solidFill>
                  <a:srgbClr val="FF0000"/>
                </a:solidFill>
                <a:latin typeface="Arial MT"/>
                <a:cs typeface="Arial MT"/>
              </a:rPr>
              <a:t>For </a:t>
            </a:r>
            <a:r>
              <a:rPr sz="1800" spc="-10" dirty="0">
                <a:solidFill>
                  <a:srgbClr val="FF0000"/>
                </a:solidFill>
                <a:latin typeface="Arial MT"/>
                <a:cs typeface="Arial MT"/>
              </a:rPr>
              <a:t>instance, </a:t>
            </a:r>
            <a:r>
              <a:rPr sz="1800" dirty="0">
                <a:solidFill>
                  <a:srgbClr val="FF0000"/>
                </a:solidFill>
                <a:latin typeface="Arial MT"/>
                <a:cs typeface="Arial MT"/>
              </a:rPr>
              <a:t>the </a:t>
            </a:r>
            <a:r>
              <a:rPr sz="1800" spc="-5" dirty="0">
                <a:solidFill>
                  <a:srgbClr val="FF0000"/>
                </a:solidFill>
                <a:latin typeface="Arial MT"/>
                <a:cs typeface="Arial MT"/>
              </a:rPr>
              <a:t>Intel </a:t>
            </a:r>
            <a:r>
              <a:rPr sz="1800" spc="-490" dirty="0">
                <a:solidFill>
                  <a:srgbClr val="FF0000"/>
                </a:solidFill>
                <a:latin typeface="Arial MT"/>
                <a:cs typeface="Arial MT"/>
              </a:rPr>
              <a:t> </a:t>
            </a:r>
            <a:r>
              <a:rPr sz="1800" spc="-5" dirty="0">
                <a:solidFill>
                  <a:srgbClr val="FF0000"/>
                </a:solidFill>
                <a:latin typeface="Arial MT"/>
                <a:cs typeface="Arial MT"/>
              </a:rPr>
              <a:t>Core</a:t>
            </a:r>
            <a:r>
              <a:rPr sz="1800" spc="-10" dirty="0">
                <a:solidFill>
                  <a:srgbClr val="FF0000"/>
                </a:solidFill>
                <a:latin typeface="Arial MT"/>
                <a:cs typeface="Arial MT"/>
              </a:rPr>
              <a:t> </a:t>
            </a:r>
            <a:r>
              <a:rPr sz="1800" spc="-5" dirty="0">
                <a:solidFill>
                  <a:srgbClr val="FF0000"/>
                </a:solidFill>
                <a:latin typeface="Arial MT"/>
                <a:cs typeface="Arial MT"/>
              </a:rPr>
              <a:t>i7</a:t>
            </a:r>
            <a:r>
              <a:rPr sz="1800" spc="-20" dirty="0">
                <a:solidFill>
                  <a:srgbClr val="FF0000"/>
                </a:solidFill>
                <a:latin typeface="Arial MT"/>
                <a:cs typeface="Arial MT"/>
              </a:rPr>
              <a:t> </a:t>
            </a:r>
            <a:r>
              <a:rPr sz="1200" spc="-5" dirty="0">
                <a:solidFill>
                  <a:srgbClr val="FF0000"/>
                </a:solidFill>
                <a:latin typeface="Arial MT"/>
                <a:cs typeface="Arial MT"/>
              </a:rPr>
              <a:t>CPU</a:t>
            </a:r>
            <a:r>
              <a:rPr sz="1200" spc="-10" dirty="0">
                <a:solidFill>
                  <a:srgbClr val="FF0000"/>
                </a:solidFill>
                <a:latin typeface="Arial MT"/>
                <a:cs typeface="Arial MT"/>
              </a:rPr>
              <a:t> </a:t>
            </a:r>
            <a:r>
              <a:rPr sz="1800" spc="-5" dirty="0">
                <a:solidFill>
                  <a:srgbClr val="FF0000"/>
                </a:solidFill>
                <a:latin typeface="Arial MT"/>
                <a:cs typeface="Arial MT"/>
              </a:rPr>
              <a:t>has</a:t>
            </a:r>
            <a:r>
              <a:rPr sz="1800" spc="-20" dirty="0">
                <a:solidFill>
                  <a:srgbClr val="FF0000"/>
                </a:solidFill>
                <a:latin typeface="Arial MT"/>
                <a:cs typeface="Arial MT"/>
              </a:rPr>
              <a:t> </a:t>
            </a:r>
            <a:r>
              <a:rPr sz="1800" dirty="0">
                <a:solidFill>
                  <a:srgbClr val="FF0000"/>
                </a:solidFill>
                <a:latin typeface="Arial MT"/>
                <a:cs typeface="Arial MT"/>
              </a:rPr>
              <a:t>a</a:t>
            </a:r>
            <a:r>
              <a:rPr sz="1800" spc="-20" dirty="0">
                <a:solidFill>
                  <a:srgbClr val="FF0000"/>
                </a:solidFill>
                <a:latin typeface="Arial MT"/>
                <a:cs typeface="Arial MT"/>
              </a:rPr>
              <a:t> </a:t>
            </a:r>
            <a:r>
              <a:rPr sz="1800" spc="-10" dirty="0">
                <a:solidFill>
                  <a:srgbClr val="FF0000"/>
                </a:solidFill>
                <a:latin typeface="Arial MT"/>
                <a:cs typeface="Arial MT"/>
              </a:rPr>
              <a:t>128- </a:t>
            </a:r>
            <a:r>
              <a:rPr sz="1800" spc="-484" dirty="0">
                <a:solidFill>
                  <a:srgbClr val="FF0000"/>
                </a:solidFill>
                <a:latin typeface="Arial MT"/>
                <a:cs typeface="Arial MT"/>
              </a:rPr>
              <a:t> </a:t>
            </a:r>
            <a:r>
              <a:rPr sz="1800" spc="-5" dirty="0">
                <a:solidFill>
                  <a:srgbClr val="FF0000"/>
                </a:solidFill>
                <a:latin typeface="Arial MT"/>
                <a:cs typeface="Arial MT"/>
              </a:rPr>
              <a:t>entry</a:t>
            </a:r>
            <a:r>
              <a:rPr sz="1800" spc="490" dirty="0">
                <a:solidFill>
                  <a:srgbClr val="FF0000"/>
                </a:solidFill>
                <a:latin typeface="Arial MT"/>
                <a:cs typeface="Arial MT"/>
              </a:rPr>
              <a:t> </a:t>
            </a:r>
            <a:r>
              <a:rPr sz="1800" spc="-5" dirty="0">
                <a:solidFill>
                  <a:srgbClr val="FF0000"/>
                </a:solidFill>
                <a:latin typeface="Arial MT"/>
                <a:cs typeface="Arial MT"/>
              </a:rPr>
              <a:t>L1 instruction </a:t>
            </a:r>
            <a:r>
              <a:rPr sz="1800" dirty="0">
                <a:solidFill>
                  <a:srgbClr val="FF0000"/>
                </a:solidFill>
                <a:latin typeface="Arial MT"/>
                <a:cs typeface="Arial MT"/>
              </a:rPr>
              <a:t> </a:t>
            </a:r>
            <a:r>
              <a:rPr sz="1200" dirty="0">
                <a:solidFill>
                  <a:srgbClr val="FF0000"/>
                </a:solidFill>
                <a:latin typeface="Arial MT"/>
                <a:cs typeface="Arial MT"/>
              </a:rPr>
              <a:t>TLB </a:t>
            </a:r>
            <a:r>
              <a:rPr sz="1800" spc="-5" dirty="0">
                <a:solidFill>
                  <a:srgbClr val="FF0000"/>
                </a:solidFill>
                <a:latin typeface="Arial MT"/>
                <a:cs typeface="Arial MT"/>
              </a:rPr>
              <a:t>and </a:t>
            </a:r>
            <a:r>
              <a:rPr sz="1800" dirty="0">
                <a:solidFill>
                  <a:srgbClr val="FF0000"/>
                </a:solidFill>
                <a:latin typeface="Arial MT"/>
                <a:cs typeface="Arial MT"/>
              </a:rPr>
              <a:t>a </a:t>
            </a:r>
            <a:r>
              <a:rPr sz="1800" spc="-5" dirty="0">
                <a:solidFill>
                  <a:srgbClr val="FF0000"/>
                </a:solidFill>
                <a:latin typeface="Arial MT"/>
                <a:cs typeface="Arial MT"/>
              </a:rPr>
              <a:t>64-entry L1 </a:t>
            </a:r>
            <a:r>
              <a:rPr sz="1800" dirty="0">
                <a:solidFill>
                  <a:srgbClr val="FF0000"/>
                </a:solidFill>
                <a:latin typeface="Arial MT"/>
                <a:cs typeface="Arial MT"/>
              </a:rPr>
              <a:t> </a:t>
            </a:r>
            <a:r>
              <a:rPr sz="1800" spc="-5" dirty="0">
                <a:solidFill>
                  <a:srgbClr val="FF0000"/>
                </a:solidFill>
                <a:latin typeface="Arial MT"/>
                <a:cs typeface="Arial MT"/>
              </a:rPr>
              <a:t>data</a:t>
            </a:r>
            <a:r>
              <a:rPr sz="1800" spc="55" dirty="0">
                <a:solidFill>
                  <a:srgbClr val="FF0000"/>
                </a:solidFill>
                <a:latin typeface="Arial MT"/>
                <a:cs typeface="Arial MT"/>
              </a:rPr>
              <a:t> </a:t>
            </a:r>
            <a:r>
              <a:rPr sz="1200" dirty="0">
                <a:solidFill>
                  <a:srgbClr val="FF0000"/>
                </a:solidFill>
                <a:latin typeface="Arial MT"/>
                <a:cs typeface="Arial MT"/>
              </a:rPr>
              <a:t>TLB</a:t>
            </a:r>
            <a:r>
              <a:rPr sz="1800" dirty="0">
                <a:solidFill>
                  <a:srgbClr val="FF0000"/>
                </a:solidFill>
                <a:latin typeface="Arial MT"/>
                <a:cs typeface="Arial MT"/>
              </a:rPr>
              <a:t>.</a:t>
            </a:r>
            <a:r>
              <a:rPr sz="1800" spc="35" dirty="0">
                <a:solidFill>
                  <a:srgbClr val="FF0000"/>
                </a:solidFill>
                <a:latin typeface="Arial MT"/>
                <a:cs typeface="Arial MT"/>
              </a:rPr>
              <a:t> </a:t>
            </a:r>
            <a:r>
              <a:rPr sz="1800" dirty="0">
                <a:solidFill>
                  <a:srgbClr val="FF0000"/>
                </a:solidFill>
                <a:latin typeface="Arial MT"/>
                <a:cs typeface="Arial MT"/>
              </a:rPr>
              <a:t>In</a:t>
            </a:r>
            <a:r>
              <a:rPr sz="1800" spc="60" dirty="0">
                <a:solidFill>
                  <a:srgbClr val="FF0000"/>
                </a:solidFill>
                <a:latin typeface="Arial MT"/>
                <a:cs typeface="Arial MT"/>
              </a:rPr>
              <a:t> </a:t>
            </a:r>
            <a:r>
              <a:rPr sz="1800" spc="-5" dirty="0">
                <a:solidFill>
                  <a:srgbClr val="FF0000"/>
                </a:solidFill>
                <a:latin typeface="Arial MT"/>
                <a:cs typeface="Arial MT"/>
              </a:rPr>
              <a:t>the</a:t>
            </a:r>
            <a:r>
              <a:rPr sz="1800" spc="45" dirty="0">
                <a:solidFill>
                  <a:srgbClr val="FF0000"/>
                </a:solidFill>
                <a:latin typeface="Arial MT"/>
                <a:cs typeface="Arial MT"/>
              </a:rPr>
              <a:t> </a:t>
            </a:r>
            <a:r>
              <a:rPr sz="1800" dirty="0">
                <a:solidFill>
                  <a:srgbClr val="FF0000"/>
                </a:solidFill>
                <a:latin typeface="Arial MT"/>
                <a:cs typeface="Arial MT"/>
              </a:rPr>
              <a:t>case </a:t>
            </a:r>
            <a:r>
              <a:rPr sz="1800" spc="5" dirty="0">
                <a:solidFill>
                  <a:srgbClr val="FF0000"/>
                </a:solidFill>
                <a:latin typeface="Arial MT"/>
                <a:cs typeface="Arial MT"/>
              </a:rPr>
              <a:t> </a:t>
            </a:r>
            <a:r>
              <a:rPr sz="1800" spc="-5" dirty="0">
                <a:solidFill>
                  <a:srgbClr val="FF0000"/>
                </a:solidFill>
                <a:latin typeface="Arial MT"/>
                <a:cs typeface="Arial MT"/>
              </a:rPr>
              <a:t>of </a:t>
            </a:r>
            <a:r>
              <a:rPr sz="1800" dirty="0">
                <a:solidFill>
                  <a:srgbClr val="FF0000"/>
                </a:solidFill>
                <a:latin typeface="Arial MT"/>
                <a:cs typeface="Arial MT"/>
              </a:rPr>
              <a:t>a miss </a:t>
            </a:r>
            <a:r>
              <a:rPr sz="1800" spc="-5" dirty="0">
                <a:solidFill>
                  <a:srgbClr val="FF0000"/>
                </a:solidFill>
                <a:latin typeface="Arial MT"/>
                <a:cs typeface="Arial MT"/>
              </a:rPr>
              <a:t>at L1, it </a:t>
            </a:r>
            <a:r>
              <a:rPr sz="1800" dirty="0">
                <a:solidFill>
                  <a:srgbClr val="FF0000"/>
                </a:solidFill>
                <a:latin typeface="Arial MT"/>
                <a:cs typeface="Arial MT"/>
              </a:rPr>
              <a:t> </a:t>
            </a:r>
            <a:r>
              <a:rPr sz="1800" spc="-5" dirty="0">
                <a:solidFill>
                  <a:srgbClr val="FF0000"/>
                </a:solidFill>
                <a:latin typeface="Arial MT"/>
                <a:cs typeface="Arial MT"/>
              </a:rPr>
              <a:t>takes </a:t>
            </a:r>
            <a:r>
              <a:rPr sz="1800" dirty="0">
                <a:solidFill>
                  <a:srgbClr val="FF0000"/>
                </a:solidFill>
                <a:latin typeface="Arial MT"/>
                <a:cs typeface="Arial MT"/>
              </a:rPr>
              <a:t>the </a:t>
            </a:r>
            <a:r>
              <a:rPr sz="1200" spc="-5" dirty="0">
                <a:solidFill>
                  <a:srgbClr val="FF0000"/>
                </a:solidFill>
                <a:latin typeface="Arial MT"/>
                <a:cs typeface="Arial MT"/>
              </a:rPr>
              <a:t>CPU </a:t>
            </a:r>
            <a:r>
              <a:rPr sz="1800" dirty="0">
                <a:solidFill>
                  <a:srgbClr val="FF0000"/>
                </a:solidFill>
                <a:latin typeface="Arial MT"/>
                <a:cs typeface="Arial MT"/>
              </a:rPr>
              <a:t>six </a:t>
            </a:r>
            <a:r>
              <a:rPr sz="1800" spc="5" dirty="0">
                <a:solidFill>
                  <a:srgbClr val="FF0000"/>
                </a:solidFill>
                <a:latin typeface="Arial MT"/>
                <a:cs typeface="Arial MT"/>
              </a:rPr>
              <a:t> </a:t>
            </a:r>
            <a:r>
              <a:rPr sz="1800" spc="-10" dirty="0">
                <a:solidFill>
                  <a:srgbClr val="FF0000"/>
                </a:solidFill>
                <a:latin typeface="Arial MT"/>
                <a:cs typeface="Arial MT"/>
              </a:rPr>
              <a:t>cycles</a:t>
            </a:r>
            <a:r>
              <a:rPr sz="1800" spc="-5" dirty="0">
                <a:solidFill>
                  <a:srgbClr val="FF0000"/>
                </a:solidFill>
                <a:latin typeface="Arial MT"/>
                <a:cs typeface="Arial MT"/>
              </a:rPr>
              <a:t> </a:t>
            </a:r>
            <a:r>
              <a:rPr sz="1800" dirty="0">
                <a:solidFill>
                  <a:srgbClr val="FF0000"/>
                </a:solidFill>
                <a:latin typeface="Arial MT"/>
                <a:cs typeface="Arial MT"/>
              </a:rPr>
              <a:t>to </a:t>
            </a:r>
            <a:r>
              <a:rPr sz="1800" spc="-5" dirty="0">
                <a:solidFill>
                  <a:srgbClr val="FF0000"/>
                </a:solidFill>
                <a:latin typeface="Arial MT"/>
                <a:cs typeface="Arial MT"/>
              </a:rPr>
              <a:t>check</a:t>
            </a:r>
            <a:r>
              <a:rPr sz="1800" spc="490" dirty="0">
                <a:solidFill>
                  <a:srgbClr val="FF0000"/>
                </a:solidFill>
                <a:latin typeface="Arial MT"/>
                <a:cs typeface="Arial MT"/>
              </a:rPr>
              <a:t> </a:t>
            </a:r>
            <a:r>
              <a:rPr sz="1800" spc="-5" dirty="0">
                <a:solidFill>
                  <a:srgbClr val="FF0000"/>
                </a:solidFill>
                <a:latin typeface="Arial MT"/>
                <a:cs typeface="Arial MT"/>
              </a:rPr>
              <a:t>for </a:t>
            </a:r>
            <a:r>
              <a:rPr sz="1800" dirty="0">
                <a:solidFill>
                  <a:srgbClr val="FF0000"/>
                </a:solidFill>
                <a:latin typeface="Arial MT"/>
                <a:cs typeface="Arial MT"/>
              </a:rPr>
              <a:t> the </a:t>
            </a:r>
            <a:r>
              <a:rPr sz="1800" spc="-5" dirty="0">
                <a:solidFill>
                  <a:srgbClr val="FF0000"/>
                </a:solidFill>
                <a:latin typeface="Arial MT"/>
                <a:cs typeface="Arial MT"/>
              </a:rPr>
              <a:t>entry in </a:t>
            </a:r>
            <a:r>
              <a:rPr sz="1800" dirty="0">
                <a:solidFill>
                  <a:srgbClr val="FF0000"/>
                </a:solidFill>
                <a:latin typeface="Arial MT"/>
                <a:cs typeface="Arial MT"/>
              </a:rPr>
              <a:t>the </a:t>
            </a:r>
            <a:r>
              <a:rPr sz="1800" spc="-5" dirty="0">
                <a:solidFill>
                  <a:srgbClr val="FF0000"/>
                </a:solidFill>
                <a:latin typeface="Arial MT"/>
                <a:cs typeface="Arial MT"/>
              </a:rPr>
              <a:t>L2 </a:t>
            </a:r>
            <a:r>
              <a:rPr sz="1800" dirty="0">
                <a:solidFill>
                  <a:srgbClr val="FF0000"/>
                </a:solidFill>
                <a:latin typeface="Arial MT"/>
                <a:cs typeface="Arial MT"/>
              </a:rPr>
              <a:t> </a:t>
            </a:r>
            <a:r>
              <a:rPr sz="1800" spc="-10" dirty="0">
                <a:solidFill>
                  <a:srgbClr val="FF0000"/>
                </a:solidFill>
                <a:latin typeface="Arial MT"/>
                <a:cs typeface="Arial MT"/>
              </a:rPr>
              <a:t>512</a:t>
            </a:r>
            <a:r>
              <a:rPr sz="1800" spc="-5" dirty="0">
                <a:solidFill>
                  <a:srgbClr val="FF0000"/>
                </a:solidFill>
                <a:latin typeface="Arial MT"/>
                <a:cs typeface="Arial MT"/>
              </a:rPr>
              <a:t>-</a:t>
            </a:r>
            <a:r>
              <a:rPr sz="1800" spc="-10" dirty="0">
                <a:solidFill>
                  <a:srgbClr val="FF0000"/>
                </a:solidFill>
                <a:latin typeface="Arial MT"/>
                <a:cs typeface="Arial MT"/>
              </a:rPr>
              <a:t>en</a:t>
            </a:r>
            <a:r>
              <a:rPr sz="1800" dirty="0">
                <a:solidFill>
                  <a:srgbClr val="FF0000"/>
                </a:solidFill>
                <a:latin typeface="Arial MT"/>
                <a:cs typeface="Arial MT"/>
              </a:rPr>
              <a:t>try</a:t>
            </a:r>
            <a:r>
              <a:rPr sz="1800" spc="15" dirty="0">
                <a:solidFill>
                  <a:srgbClr val="FF0000"/>
                </a:solidFill>
                <a:latin typeface="Arial MT"/>
                <a:cs typeface="Arial MT"/>
              </a:rPr>
              <a:t> </a:t>
            </a:r>
            <a:r>
              <a:rPr sz="1200" spc="5" dirty="0">
                <a:solidFill>
                  <a:srgbClr val="FF0000"/>
                </a:solidFill>
                <a:latin typeface="Arial MT"/>
                <a:cs typeface="Arial MT"/>
              </a:rPr>
              <a:t>T</a:t>
            </a:r>
            <a:r>
              <a:rPr sz="1200" spc="-5" dirty="0">
                <a:solidFill>
                  <a:srgbClr val="FF0000"/>
                </a:solidFill>
                <a:latin typeface="Arial MT"/>
                <a:cs typeface="Arial MT"/>
              </a:rPr>
              <a:t>L</a:t>
            </a:r>
            <a:r>
              <a:rPr sz="1200" spc="5" dirty="0">
                <a:solidFill>
                  <a:srgbClr val="FF0000"/>
                </a:solidFill>
                <a:latin typeface="Arial MT"/>
                <a:cs typeface="Arial MT"/>
              </a:rPr>
              <a:t>B</a:t>
            </a:r>
            <a:r>
              <a:rPr sz="1800" dirty="0">
                <a:solidFill>
                  <a:srgbClr val="FF0000"/>
                </a:solidFill>
                <a:latin typeface="Arial MT"/>
                <a:cs typeface="Arial MT"/>
              </a:rPr>
              <a:t>.</a:t>
            </a:r>
            <a:r>
              <a:rPr sz="1800" spc="-125" dirty="0">
                <a:solidFill>
                  <a:srgbClr val="FF0000"/>
                </a:solidFill>
                <a:latin typeface="Arial MT"/>
                <a:cs typeface="Arial MT"/>
              </a:rPr>
              <a:t> </a:t>
            </a:r>
            <a:r>
              <a:rPr sz="1800" dirty="0">
                <a:solidFill>
                  <a:srgbClr val="FF0000"/>
                </a:solidFill>
                <a:latin typeface="Arial MT"/>
                <a:cs typeface="Arial MT"/>
              </a:rPr>
              <a:t>A</a:t>
            </a:r>
            <a:r>
              <a:rPr sz="1800" spc="-100" dirty="0">
                <a:solidFill>
                  <a:srgbClr val="FF0000"/>
                </a:solidFill>
                <a:latin typeface="Arial MT"/>
                <a:cs typeface="Arial MT"/>
              </a:rPr>
              <a:t> </a:t>
            </a:r>
            <a:r>
              <a:rPr sz="1800" dirty="0">
                <a:solidFill>
                  <a:srgbClr val="FF0000"/>
                </a:solidFill>
                <a:latin typeface="Arial MT"/>
                <a:cs typeface="Arial MT"/>
              </a:rPr>
              <a:t>miss  </a:t>
            </a:r>
            <a:r>
              <a:rPr sz="1800" spc="-5" dirty="0">
                <a:solidFill>
                  <a:srgbClr val="FF0000"/>
                </a:solidFill>
                <a:latin typeface="Arial MT"/>
                <a:cs typeface="Arial MT"/>
              </a:rPr>
              <a:t>in L2 means that </a:t>
            </a:r>
            <a:r>
              <a:rPr sz="1800" dirty="0">
                <a:solidFill>
                  <a:srgbClr val="FF0000"/>
                </a:solidFill>
                <a:latin typeface="Arial MT"/>
                <a:cs typeface="Arial MT"/>
              </a:rPr>
              <a:t>the </a:t>
            </a:r>
            <a:r>
              <a:rPr sz="1800" spc="5" dirty="0">
                <a:solidFill>
                  <a:srgbClr val="FF0000"/>
                </a:solidFill>
                <a:latin typeface="Arial MT"/>
                <a:cs typeface="Arial MT"/>
              </a:rPr>
              <a:t> </a:t>
            </a:r>
            <a:r>
              <a:rPr sz="1200" spc="-5" dirty="0">
                <a:solidFill>
                  <a:srgbClr val="FF0000"/>
                </a:solidFill>
                <a:latin typeface="Arial MT"/>
                <a:cs typeface="Arial MT"/>
              </a:rPr>
              <a:t>CPU </a:t>
            </a:r>
            <a:r>
              <a:rPr sz="1800" dirty="0">
                <a:solidFill>
                  <a:srgbClr val="FF0000"/>
                </a:solidFill>
                <a:latin typeface="Arial MT"/>
                <a:cs typeface="Arial MT"/>
              </a:rPr>
              <a:t>must </a:t>
            </a:r>
            <a:r>
              <a:rPr sz="1800" spc="-5" dirty="0">
                <a:solidFill>
                  <a:srgbClr val="FF0000"/>
                </a:solidFill>
                <a:latin typeface="Arial MT"/>
                <a:cs typeface="Arial MT"/>
              </a:rPr>
              <a:t>either </a:t>
            </a:r>
            <a:r>
              <a:rPr sz="1800" spc="-15" dirty="0">
                <a:solidFill>
                  <a:srgbClr val="FF0000"/>
                </a:solidFill>
                <a:latin typeface="Arial MT"/>
                <a:cs typeface="Arial MT"/>
              </a:rPr>
              <a:t>walk </a:t>
            </a:r>
            <a:r>
              <a:rPr sz="1800" spc="-10" dirty="0">
                <a:solidFill>
                  <a:srgbClr val="FF0000"/>
                </a:solidFill>
                <a:latin typeface="Arial MT"/>
                <a:cs typeface="Arial MT"/>
              </a:rPr>
              <a:t> </a:t>
            </a:r>
            <a:r>
              <a:rPr sz="1800" spc="-5" dirty="0">
                <a:solidFill>
                  <a:srgbClr val="FF0000"/>
                </a:solidFill>
                <a:latin typeface="Arial MT"/>
                <a:cs typeface="Arial MT"/>
              </a:rPr>
              <a:t>through </a:t>
            </a:r>
            <a:r>
              <a:rPr sz="1800" dirty="0">
                <a:solidFill>
                  <a:srgbClr val="FF0000"/>
                </a:solidFill>
                <a:latin typeface="Arial MT"/>
                <a:cs typeface="Arial MT"/>
              </a:rPr>
              <a:t>the </a:t>
            </a:r>
            <a:r>
              <a:rPr sz="1800" spc="-10" dirty="0">
                <a:solidFill>
                  <a:srgbClr val="FF0000"/>
                </a:solidFill>
                <a:latin typeface="Arial MT"/>
                <a:cs typeface="Arial MT"/>
              </a:rPr>
              <a:t>page- </a:t>
            </a:r>
            <a:r>
              <a:rPr sz="1800" spc="-5" dirty="0">
                <a:solidFill>
                  <a:srgbClr val="FF0000"/>
                </a:solidFill>
                <a:latin typeface="Arial MT"/>
                <a:cs typeface="Arial MT"/>
              </a:rPr>
              <a:t> table entries in </a:t>
            </a:r>
            <a:r>
              <a:rPr sz="1800" dirty="0">
                <a:solidFill>
                  <a:srgbClr val="FF0000"/>
                </a:solidFill>
                <a:latin typeface="Arial MT"/>
                <a:cs typeface="Arial MT"/>
              </a:rPr>
              <a:t> </a:t>
            </a:r>
            <a:r>
              <a:rPr sz="1800" spc="-5" dirty="0">
                <a:solidFill>
                  <a:srgbClr val="FF0000"/>
                </a:solidFill>
                <a:latin typeface="Arial MT"/>
                <a:cs typeface="Arial MT"/>
              </a:rPr>
              <a:t>memory </a:t>
            </a:r>
            <a:r>
              <a:rPr sz="1800" dirty="0">
                <a:solidFill>
                  <a:srgbClr val="FF0000"/>
                </a:solidFill>
                <a:latin typeface="Arial MT"/>
                <a:cs typeface="Arial MT"/>
              </a:rPr>
              <a:t>to </a:t>
            </a:r>
            <a:r>
              <a:rPr sz="1800" spc="-5" dirty="0">
                <a:solidFill>
                  <a:srgbClr val="FF0000"/>
                </a:solidFill>
                <a:latin typeface="Arial MT"/>
                <a:cs typeface="Arial MT"/>
              </a:rPr>
              <a:t>find </a:t>
            </a:r>
            <a:r>
              <a:rPr sz="1800" dirty="0">
                <a:solidFill>
                  <a:srgbClr val="FF0000"/>
                </a:solidFill>
                <a:latin typeface="Arial MT"/>
                <a:cs typeface="Arial MT"/>
              </a:rPr>
              <a:t>the </a:t>
            </a:r>
            <a:r>
              <a:rPr sz="1800" spc="5" dirty="0">
                <a:solidFill>
                  <a:srgbClr val="FF0000"/>
                </a:solidFill>
                <a:latin typeface="Arial MT"/>
                <a:cs typeface="Arial MT"/>
              </a:rPr>
              <a:t> </a:t>
            </a:r>
            <a:r>
              <a:rPr sz="1800" spc="-5" dirty="0">
                <a:solidFill>
                  <a:srgbClr val="FF0000"/>
                </a:solidFill>
                <a:latin typeface="Arial MT"/>
                <a:cs typeface="Arial MT"/>
              </a:rPr>
              <a:t>associated </a:t>
            </a:r>
            <a:r>
              <a:rPr sz="1800" dirty="0">
                <a:solidFill>
                  <a:srgbClr val="FF0000"/>
                </a:solidFill>
                <a:latin typeface="Arial MT"/>
                <a:cs typeface="Arial MT"/>
              </a:rPr>
              <a:t>frame </a:t>
            </a:r>
            <a:r>
              <a:rPr sz="1800" spc="5" dirty="0">
                <a:solidFill>
                  <a:srgbClr val="FF0000"/>
                </a:solidFill>
                <a:latin typeface="Arial MT"/>
                <a:cs typeface="Arial MT"/>
              </a:rPr>
              <a:t> </a:t>
            </a:r>
            <a:r>
              <a:rPr sz="1800" spc="-5" dirty="0">
                <a:solidFill>
                  <a:srgbClr val="FF0000"/>
                </a:solidFill>
                <a:latin typeface="Arial MT"/>
                <a:cs typeface="Arial MT"/>
              </a:rPr>
              <a:t>address,</a:t>
            </a:r>
            <a:r>
              <a:rPr sz="1800" dirty="0">
                <a:solidFill>
                  <a:srgbClr val="FF0000"/>
                </a:solidFill>
                <a:latin typeface="Arial MT"/>
                <a:cs typeface="Arial MT"/>
              </a:rPr>
              <a:t> </a:t>
            </a:r>
            <a:r>
              <a:rPr sz="1800" spc="-15" dirty="0">
                <a:solidFill>
                  <a:srgbClr val="FF0000"/>
                </a:solidFill>
                <a:latin typeface="Arial MT"/>
                <a:cs typeface="Arial MT"/>
              </a:rPr>
              <a:t>which</a:t>
            </a:r>
            <a:r>
              <a:rPr sz="1800" spc="35" dirty="0">
                <a:solidFill>
                  <a:srgbClr val="FF0000"/>
                </a:solidFill>
                <a:latin typeface="Arial MT"/>
                <a:cs typeface="Arial MT"/>
              </a:rPr>
              <a:t> </a:t>
            </a:r>
            <a:r>
              <a:rPr sz="1800" dirty="0">
                <a:solidFill>
                  <a:srgbClr val="FF0000"/>
                </a:solidFill>
                <a:latin typeface="Arial MT"/>
                <a:cs typeface="Arial MT"/>
              </a:rPr>
              <a:t>can </a:t>
            </a:r>
            <a:r>
              <a:rPr sz="1800" spc="5" dirty="0">
                <a:solidFill>
                  <a:srgbClr val="FF0000"/>
                </a:solidFill>
                <a:latin typeface="Arial MT"/>
                <a:cs typeface="Arial MT"/>
              </a:rPr>
              <a:t> </a:t>
            </a:r>
            <a:r>
              <a:rPr sz="1800" dirty="0">
                <a:solidFill>
                  <a:srgbClr val="FF0000"/>
                </a:solidFill>
                <a:latin typeface="Arial MT"/>
                <a:cs typeface="Arial MT"/>
              </a:rPr>
              <a:t>take</a:t>
            </a:r>
            <a:r>
              <a:rPr sz="1800" spc="-15" dirty="0">
                <a:solidFill>
                  <a:srgbClr val="FF0000"/>
                </a:solidFill>
                <a:latin typeface="Arial MT"/>
                <a:cs typeface="Arial MT"/>
              </a:rPr>
              <a:t> </a:t>
            </a:r>
            <a:r>
              <a:rPr sz="1800" spc="-5" dirty="0">
                <a:solidFill>
                  <a:srgbClr val="FF0000"/>
                </a:solidFill>
                <a:latin typeface="Arial MT"/>
                <a:cs typeface="Arial MT"/>
              </a:rPr>
              <a:t>hundreds</a:t>
            </a:r>
            <a:r>
              <a:rPr sz="1800" spc="15" dirty="0">
                <a:solidFill>
                  <a:srgbClr val="FF0000"/>
                </a:solidFill>
                <a:latin typeface="Arial MT"/>
                <a:cs typeface="Arial MT"/>
              </a:rPr>
              <a:t> </a:t>
            </a:r>
            <a:r>
              <a:rPr sz="1800" spc="-5" dirty="0">
                <a:solidFill>
                  <a:srgbClr val="FF0000"/>
                </a:solidFill>
                <a:latin typeface="Arial MT"/>
                <a:cs typeface="Arial MT"/>
              </a:rPr>
              <a:t>of </a:t>
            </a:r>
            <a:r>
              <a:rPr sz="1800" dirty="0">
                <a:solidFill>
                  <a:srgbClr val="FF0000"/>
                </a:solidFill>
                <a:latin typeface="Arial MT"/>
                <a:cs typeface="Arial MT"/>
              </a:rPr>
              <a:t> </a:t>
            </a:r>
            <a:r>
              <a:rPr sz="1800" spc="-5" dirty="0">
                <a:solidFill>
                  <a:srgbClr val="FF0000"/>
                </a:solidFill>
                <a:latin typeface="Arial MT"/>
                <a:cs typeface="Arial MT"/>
              </a:rPr>
              <a:t>cycles,</a:t>
            </a:r>
            <a:r>
              <a:rPr sz="1800" spc="5" dirty="0">
                <a:solidFill>
                  <a:srgbClr val="FF0000"/>
                </a:solidFill>
                <a:latin typeface="Arial MT"/>
                <a:cs typeface="Arial MT"/>
              </a:rPr>
              <a:t> </a:t>
            </a:r>
            <a:r>
              <a:rPr sz="1800" spc="-5" dirty="0">
                <a:solidFill>
                  <a:srgbClr val="FF0000"/>
                </a:solidFill>
                <a:latin typeface="Arial MT"/>
                <a:cs typeface="Arial MT"/>
              </a:rPr>
              <a:t>or</a:t>
            </a:r>
            <a:r>
              <a:rPr sz="1800" spc="-20" dirty="0">
                <a:solidFill>
                  <a:srgbClr val="FF0000"/>
                </a:solidFill>
                <a:latin typeface="Arial MT"/>
                <a:cs typeface="Arial MT"/>
              </a:rPr>
              <a:t> </a:t>
            </a:r>
            <a:r>
              <a:rPr sz="1800" spc="-5" dirty="0">
                <a:solidFill>
                  <a:srgbClr val="FF0000"/>
                </a:solidFill>
                <a:latin typeface="Arial MT"/>
                <a:cs typeface="Arial MT"/>
              </a:rPr>
              <a:t>interrupt</a:t>
            </a:r>
            <a:r>
              <a:rPr sz="1800" dirty="0">
                <a:solidFill>
                  <a:srgbClr val="FF0000"/>
                </a:solidFill>
                <a:latin typeface="Arial MT"/>
                <a:cs typeface="Arial MT"/>
              </a:rPr>
              <a:t> to </a:t>
            </a:r>
            <a:r>
              <a:rPr sz="1800" spc="5" dirty="0">
                <a:solidFill>
                  <a:srgbClr val="FF0000"/>
                </a:solidFill>
                <a:latin typeface="Arial MT"/>
                <a:cs typeface="Arial MT"/>
              </a:rPr>
              <a:t> </a:t>
            </a:r>
            <a:r>
              <a:rPr sz="1800" dirty="0">
                <a:solidFill>
                  <a:srgbClr val="FF0000"/>
                </a:solidFill>
                <a:latin typeface="Arial MT"/>
                <a:cs typeface="Arial MT"/>
              </a:rPr>
              <a:t>the </a:t>
            </a:r>
            <a:r>
              <a:rPr sz="1800" spc="-5" dirty="0">
                <a:solidFill>
                  <a:srgbClr val="FF0000"/>
                </a:solidFill>
                <a:latin typeface="Arial MT"/>
                <a:cs typeface="Arial MT"/>
              </a:rPr>
              <a:t>operating system </a:t>
            </a:r>
            <a:r>
              <a:rPr sz="1800" dirty="0">
                <a:solidFill>
                  <a:srgbClr val="FF0000"/>
                </a:solidFill>
                <a:latin typeface="Arial MT"/>
                <a:cs typeface="Arial MT"/>
              </a:rPr>
              <a:t> to</a:t>
            </a:r>
            <a:r>
              <a:rPr sz="1800" spc="-15" dirty="0">
                <a:solidFill>
                  <a:srgbClr val="FF0000"/>
                </a:solidFill>
                <a:latin typeface="Arial MT"/>
                <a:cs typeface="Arial MT"/>
              </a:rPr>
              <a:t> </a:t>
            </a:r>
            <a:r>
              <a:rPr sz="1800" spc="-5" dirty="0">
                <a:solidFill>
                  <a:srgbClr val="FF0000"/>
                </a:solidFill>
                <a:latin typeface="Arial MT"/>
                <a:cs typeface="Arial MT"/>
              </a:rPr>
              <a:t>have</a:t>
            </a:r>
            <a:r>
              <a:rPr sz="1800" spc="-20" dirty="0">
                <a:solidFill>
                  <a:srgbClr val="FF0000"/>
                </a:solidFill>
                <a:latin typeface="Arial MT"/>
                <a:cs typeface="Arial MT"/>
              </a:rPr>
              <a:t> </a:t>
            </a:r>
            <a:r>
              <a:rPr sz="1800" spc="-5" dirty="0">
                <a:solidFill>
                  <a:srgbClr val="FF0000"/>
                </a:solidFill>
                <a:latin typeface="Arial MT"/>
                <a:cs typeface="Arial MT"/>
              </a:rPr>
              <a:t>it</a:t>
            </a:r>
            <a:r>
              <a:rPr sz="1800" spc="-15" dirty="0">
                <a:solidFill>
                  <a:srgbClr val="FF0000"/>
                </a:solidFill>
                <a:latin typeface="Arial MT"/>
                <a:cs typeface="Arial MT"/>
              </a:rPr>
              <a:t> </a:t>
            </a:r>
            <a:r>
              <a:rPr sz="1800" spc="-5" dirty="0">
                <a:solidFill>
                  <a:srgbClr val="FF0000"/>
                </a:solidFill>
                <a:latin typeface="Arial MT"/>
                <a:cs typeface="Arial MT"/>
              </a:rPr>
              <a:t>do</a:t>
            </a:r>
            <a:r>
              <a:rPr sz="1800" spc="-20" dirty="0">
                <a:solidFill>
                  <a:srgbClr val="FF0000"/>
                </a:solidFill>
                <a:latin typeface="Arial MT"/>
                <a:cs typeface="Arial MT"/>
              </a:rPr>
              <a:t> </a:t>
            </a:r>
            <a:r>
              <a:rPr sz="1800" spc="-5" dirty="0">
                <a:solidFill>
                  <a:srgbClr val="FF0000"/>
                </a:solidFill>
                <a:latin typeface="Arial MT"/>
                <a:cs typeface="Arial MT"/>
              </a:rPr>
              <a:t>the</a:t>
            </a:r>
            <a:r>
              <a:rPr sz="1800" spc="-20" dirty="0">
                <a:solidFill>
                  <a:srgbClr val="FF0000"/>
                </a:solidFill>
                <a:latin typeface="Arial MT"/>
                <a:cs typeface="Arial MT"/>
              </a:rPr>
              <a:t> </a:t>
            </a:r>
            <a:r>
              <a:rPr sz="1800" spc="-10" dirty="0">
                <a:solidFill>
                  <a:srgbClr val="FF0000"/>
                </a:solidFill>
                <a:latin typeface="Arial MT"/>
                <a:cs typeface="Arial MT"/>
              </a:rPr>
              <a:t>work.</a:t>
            </a:r>
            <a:endParaRPr sz="180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0113" y="412793"/>
            <a:ext cx="11008003" cy="1230130"/>
          </a:xfrm>
          <a:prstGeom prst="rect">
            <a:avLst/>
          </a:prstGeom>
        </p:spPr>
      </p:pic>
      <p:sp>
        <p:nvSpPr>
          <p:cNvPr id="3" name="object 3"/>
          <p:cNvSpPr/>
          <p:nvPr/>
        </p:nvSpPr>
        <p:spPr>
          <a:xfrm>
            <a:off x="440436" y="3273552"/>
            <a:ext cx="6096000" cy="3139440"/>
          </a:xfrm>
          <a:custGeom>
            <a:avLst/>
            <a:gdLst/>
            <a:ahLst/>
            <a:cxnLst/>
            <a:rect l="l" t="t" r="r" b="b"/>
            <a:pathLst>
              <a:path w="6096000" h="3139440">
                <a:moveTo>
                  <a:pt x="6095999" y="0"/>
                </a:moveTo>
                <a:lnTo>
                  <a:pt x="0" y="0"/>
                </a:lnTo>
                <a:lnTo>
                  <a:pt x="0" y="3139440"/>
                </a:lnTo>
                <a:lnTo>
                  <a:pt x="6095999" y="3139440"/>
                </a:lnTo>
                <a:lnTo>
                  <a:pt x="6095999" y="0"/>
                </a:lnTo>
                <a:close/>
              </a:path>
            </a:pathLst>
          </a:custGeom>
          <a:solidFill>
            <a:srgbClr val="FFE699"/>
          </a:solidFill>
        </p:spPr>
        <p:txBody>
          <a:bodyPr wrap="square" lIns="0" tIns="0" rIns="0" bIns="0" rtlCol="0"/>
          <a:lstStyle/>
          <a:p>
            <a:endParaRPr/>
          </a:p>
        </p:txBody>
      </p:sp>
      <p:sp>
        <p:nvSpPr>
          <p:cNvPr id="4" name="object 4"/>
          <p:cNvSpPr txBox="1"/>
          <p:nvPr/>
        </p:nvSpPr>
        <p:spPr>
          <a:xfrm>
            <a:off x="519480" y="3301441"/>
            <a:ext cx="5900420" cy="3037840"/>
          </a:xfrm>
          <a:prstGeom prst="rect">
            <a:avLst/>
          </a:prstGeom>
        </p:spPr>
        <p:txBody>
          <a:bodyPr vert="horz" wrap="square" lIns="0" tIns="12700" rIns="0" bIns="0" rtlCol="0">
            <a:spAutoFit/>
          </a:bodyPr>
          <a:lstStyle/>
          <a:p>
            <a:pPr marL="299085" marR="5080" indent="-287020" algn="just">
              <a:lnSpc>
                <a:spcPct val="100000"/>
              </a:lnSpc>
              <a:spcBef>
                <a:spcPts val="100"/>
              </a:spcBef>
              <a:buChar char="•"/>
              <a:tabLst>
                <a:tab pos="299720" algn="l"/>
              </a:tabLst>
            </a:pPr>
            <a:r>
              <a:rPr sz="1800" dirty="0">
                <a:solidFill>
                  <a:srgbClr val="374151"/>
                </a:solidFill>
                <a:latin typeface="Arial MT"/>
                <a:cs typeface="Arial MT"/>
              </a:rPr>
              <a:t>The </a:t>
            </a:r>
            <a:r>
              <a:rPr sz="1800" spc="-5" dirty="0">
                <a:solidFill>
                  <a:srgbClr val="374151"/>
                </a:solidFill>
                <a:latin typeface="Arial MT"/>
                <a:cs typeface="Arial MT"/>
              </a:rPr>
              <a:t>protection bits control </a:t>
            </a:r>
            <a:r>
              <a:rPr sz="1800" dirty="0">
                <a:solidFill>
                  <a:srgbClr val="374151"/>
                </a:solidFill>
                <a:latin typeface="Arial MT"/>
                <a:cs typeface="Arial MT"/>
              </a:rPr>
              <a:t>the </a:t>
            </a:r>
            <a:r>
              <a:rPr sz="1800" spc="-5" dirty="0">
                <a:solidFill>
                  <a:srgbClr val="374151"/>
                </a:solidFill>
                <a:latin typeface="Arial MT"/>
                <a:cs typeface="Arial MT"/>
              </a:rPr>
              <a:t>access permissions </a:t>
            </a:r>
            <a:r>
              <a:rPr sz="1800" dirty="0">
                <a:solidFill>
                  <a:srgbClr val="374151"/>
                </a:solidFill>
                <a:latin typeface="Arial MT"/>
                <a:cs typeface="Arial MT"/>
              </a:rPr>
              <a:t>for a </a:t>
            </a:r>
            <a:r>
              <a:rPr sz="1800" spc="-490" dirty="0">
                <a:solidFill>
                  <a:srgbClr val="374151"/>
                </a:solidFill>
                <a:latin typeface="Arial MT"/>
                <a:cs typeface="Arial MT"/>
              </a:rPr>
              <a:t> </a:t>
            </a:r>
            <a:r>
              <a:rPr sz="1800" spc="-5" dirty="0">
                <a:solidFill>
                  <a:srgbClr val="374151"/>
                </a:solidFill>
                <a:latin typeface="Arial MT"/>
                <a:cs typeface="Arial MT"/>
              </a:rPr>
              <a:t>given page or </a:t>
            </a:r>
            <a:r>
              <a:rPr sz="1800" spc="-10" dirty="0">
                <a:solidFill>
                  <a:srgbClr val="374151"/>
                </a:solidFill>
                <a:latin typeface="Arial MT"/>
                <a:cs typeface="Arial MT"/>
              </a:rPr>
              <a:t>page </a:t>
            </a:r>
            <a:r>
              <a:rPr sz="1800" spc="-5" dirty="0">
                <a:solidFill>
                  <a:srgbClr val="374151"/>
                </a:solidFill>
                <a:latin typeface="Arial MT"/>
                <a:cs typeface="Arial MT"/>
              </a:rPr>
              <a:t>table entry and avoid unauthorized </a:t>
            </a:r>
            <a:r>
              <a:rPr sz="1800" dirty="0">
                <a:solidFill>
                  <a:srgbClr val="374151"/>
                </a:solidFill>
                <a:latin typeface="Arial MT"/>
                <a:cs typeface="Arial MT"/>
              </a:rPr>
              <a:t> </a:t>
            </a:r>
            <a:r>
              <a:rPr sz="1800" spc="-5" dirty="0">
                <a:solidFill>
                  <a:srgbClr val="374151"/>
                </a:solidFill>
                <a:latin typeface="Arial MT"/>
                <a:cs typeface="Arial MT"/>
              </a:rPr>
              <a:t>access or modification</a:t>
            </a:r>
            <a:r>
              <a:rPr sz="1800" spc="15" dirty="0">
                <a:solidFill>
                  <a:srgbClr val="374151"/>
                </a:solidFill>
                <a:latin typeface="Arial MT"/>
                <a:cs typeface="Arial MT"/>
              </a:rPr>
              <a:t> </a:t>
            </a:r>
            <a:r>
              <a:rPr sz="1800" spc="-5" dirty="0">
                <a:solidFill>
                  <a:srgbClr val="374151"/>
                </a:solidFill>
                <a:latin typeface="Arial MT"/>
                <a:cs typeface="Arial MT"/>
              </a:rPr>
              <a:t>of</a:t>
            </a:r>
            <a:r>
              <a:rPr sz="1800" spc="-10" dirty="0">
                <a:solidFill>
                  <a:srgbClr val="374151"/>
                </a:solidFill>
                <a:latin typeface="Arial MT"/>
                <a:cs typeface="Arial MT"/>
              </a:rPr>
              <a:t> </a:t>
            </a:r>
            <a:r>
              <a:rPr sz="1800" spc="-25" dirty="0">
                <a:solidFill>
                  <a:srgbClr val="374151"/>
                </a:solidFill>
                <a:latin typeface="Arial MT"/>
                <a:cs typeface="Arial MT"/>
              </a:rPr>
              <a:t>memory.</a:t>
            </a:r>
            <a:endParaRPr sz="1800">
              <a:latin typeface="Arial MT"/>
              <a:cs typeface="Arial MT"/>
            </a:endParaRPr>
          </a:p>
          <a:p>
            <a:pPr>
              <a:lnSpc>
                <a:spcPct val="100000"/>
              </a:lnSpc>
              <a:spcBef>
                <a:spcPts val="35"/>
              </a:spcBef>
              <a:buClr>
                <a:srgbClr val="374151"/>
              </a:buClr>
              <a:buFont typeface="Arial MT"/>
              <a:buChar char="•"/>
            </a:pPr>
            <a:endParaRPr sz="1850">
              <a:latin typeface="Arial MT"/>
              <a:cs typeface="Arial MT"/>
            </a:endParaRPr>
          </a:p>
          <a:p>
            <a:pPr marL="299085" marR="80645" indent="-287020">
              <a:lnSpc>
                <a:spcPct val="100000"/>
              </a:lnSpc>
              <a:buChar char="•"/>
              <a:tabLst>
                <a:tab pos="299085" algn="l"/>
                <a:tab pos="299720" algn="l"/>
              </a:tabLst>
            </a:pPr>
            <a:r>
              <a:rPr sz="1800" dirty="0">
                <a:solidFill>
                  <a:srgbClr val="374151"/>
                </a:solidFill>
                <a:latin typeface="Arial MT"/>
                <a:cs typeface="Arial MT"/>
              </a:rPr>
              <a:t>The most common </a:t>
            </a:r>
            <a:r>
              <a:rPr sz="1800" spc="-5" dirty="0">
                <a:solidFill>
                  <a:srgbClr val="374151"/>
                </a:solidFill>
                <a:latin typeface="Arial MT"/>
                <a:cs typeface="Arial MT"/>
              </a:rPr>
              <a:t>protection bits are </a:t>
            </a:r>
            <a:r>
              <a:rPr sz="1800" dirty="0">
                <a:solidFill>
                  <a:srgbClr val="374151"/>
                </a:solidFill>
                <a:latin typeface="Arial MT"/>
                <a:cs typeface="Arial MT"/>
              </a:rPr>
              <a:t>the </a:t>
            </a:r>
            <a:r>
              <a:rPr sz="1800" b="1" spc="-5" dirty="0">
                <a:solidFill>
                  <a:srgbClr val="FF0000"/>
                </a:solidFill>
                <a:latin typeface="Arial"/>
                <a:cs typeface="Arial"/>
              </a:rPr>
              <a:t>read, </a:t>
            </a:r>
            <a:r>
              <a:rPr sz="1800" b="1" dirty="0">
                <a:solidFill>
                  <a:srgbClr val="FF0000"/>
                </a:solidFill>
                <a:latin typeface="Arial"/>
                <a:cs typeface="Arial"/>
              </a:rPr>
              <a:t>write, </a:t>
            </a:r>
            <a:r>
              <a:rPr sz="1800" b="1" spc="5" dirty="0">
                <a:solidFill>
                  <a:srgbClr val="FF0000"/>
                </a:solidFill>
                <a:latin typeface="Arial"/>
                <a:cs typeface="Arial"/>
              </a:rPr>
              <a:t> </a:t>
            </a:r>
            <a:r>
              <a:rPr sz="1800" b="1" spc="-5" dirty="0">
                <a:solidFill>
                  <a:srgbClr val="FF0000"/>
                </a:solidFill>
                <a:latin typeface="Arial"/>
                <a:cs typeface="Arial"/>
              </a:rPr>
              <a:t>and</a:t>
            </a:r>
            <a:r>
              <a:rPr sz="1800" b="1" spc="-10" dirty="0">
                <a:solidFill>
                  <a:srgbClr val="FF0000"/>
                </a:solidFill>
                <a:latin typeface="Arial"/>
                <a:cs typeface="Arial"/>
              </a:rPr>
              <a:t> </a:t>
            </a:r>
            <a:r>
              <a:rPr sz="1800" b="1" spc="-5" dirty="0">
                <a:solidFill>
                  <a:srgbClr val="FF0000"/>
                </a:solidFill>
                <a:latin typeface="Arial"/>
                <a:cs typeface="Arial"/>
              </a:rPr>
              <a:t>execute</a:t>
            </a:r>
            <a:r>
              <a:rPr sz="1800" b="1" spc="5" dirty="0">
                <a:solidFill>
                  <a:srgbClr val="FF0000"/>
                </a:solidFill>
                <a:latin typeface="Arial"/>
                <a:cs typeface="Arial"/>
              </a:rPr>
              <a:t> </a:t>
            </a:r>
            <a:r>
              <a:rPr sz="1800" b="1" dirty="0">
                <a:solidFill>
                  <a:srgbClr val="FF0000"/>
                </a:solidFill>
                <a:latin typeface="Arial"/>
                <a:cs typeface="Arial"/>
              </a:rPr>
              <a:t>bits</a:t>
            </a:r>
            <a:r>
              <a:rPr sz="1800" dirty="0">
                <a:solidFill>
                  <a:srgbClr val="374151"/>
                </a:solidFill>
                <a:latin typeface="Arial MT"/>
                <a:cs typeface="Arial MT"/>
              </a:rPr>
              <a:t>,</a:t>
            </a:r>
            <a:r>
              <a:rPr sz="1800" spc="-10" dirty="0">
                <a:solidFill>
                  <a:srgbClr val="374151"/>
                </a:solidFill>
                <a:latin typeface="Arial MT"/>
                <a:cs typeface="Arial MT"/>
              </a:rPr>
              <a:t> </a:t>
            </a:r>
            <a:r>
              <a:rPr sz="1800" spc="-15" dirty="0">
                <a:solidFill>
                  <a:srgbClr val="374151"/>
                </a:solidFill>
                <a:latin typeface="Arial MT"/>
                <a:cs typeface="Arial MT"/>
              </a:rPr>
              <a:t>which</a:t>
            </a:r>
            <a:r>
              <a:rPr sz="1800" spc="25" dirty="0">
                <a:solidFill>
                  <a:srgbClr val="374151"/>
                </a:solidFill>
                <a:latin typeface="Arial MT"/>
                <a:cs typeface="Arial MT"/>
              </a:rPr>
              <a:t> </a:t>
            </a:r>
            <a:r>
              <a:rPr sz="1800" spc="-5" dirty="0">
                <a:solidFill>
                  <a:srgbClr val="374151"/>
                </a:solidFill>
                <a:latin typeface="Arial MT"/>
                <a:cs typeface="Arial MT"/>
              </a:rPr>
              <a:t>determine</a:t>
            </a:r>
            <a:r>
              <a:rPr sz="1800" spc="15" dirty="0">
                <a:solidFill>
                  <a:srgbClr val="374151"/>
                </a:solidFill>
                <a:latin typeface="Arial MT"/>
                <a:cs typeface="Arial MT"/>
              </a:rPr>
              <a:t> </a:t>
            </a:r>
            <a:r>
              <a:rPr sz="1800" spc="-10" dirty="0">
                <a:solidFill>
                  <a:srgbClr val="374151"/>
                </a:solidFill>
                <a:latin typeface="Arial MT"/>
                <a:cs typeface="Arial MT"/>
              </a:rPr>
              <a:t>whether</a:t>
            </a:r>
            <a:r>
              <a:rPr sz="1800" spc="40" dirty="0">
                <a:solidFill>
                  <a:srgbClr val="374151"/>
                </a:solidFill>
                <a:latin typeface="Arial MT"/>
                <a:cs typeface="Arial MT"/>
              </a:rPr>
              <a:t> </a:t>
            </a:r>
            <a:r>
              <a:rPr sz="1800" dirty="0">
                <a:solidFill>
                  <a:srgbClr val="374151"/>
                </a:solidFill>
                <a:latin typeface="Arial MT"/>
                <a:cs typeface="Arial MT"/>
              </a:rPr>
              <a:t>a</a:t>
            </a:r>
            <a:r>
              <a:rPr sz="1800" spc="-10" dirty="0">
                <a:solidFill>
                  <a:srgbClr val="374151"/>
                </a:solidFill>
                <a:latin typeface="Arial MT"/>
                <a:cs typeface="Arial MT"/>
              </a:rPr>
              <a:t> </a:t>
            </a:r>
            <a:r>
              <a:rPr sz="1800" spc="-5" dirty="0">
                <a:solidFill>
                  <a:srgbClr val="374151"/>
                </a:solidFill>
                <a:latin typeface="Arial MT"/>
                <a:cs typeface="Arial MT"/>
              </a:rPr>
              <a:t>process </a:t>
            </a:r>
            <a:r>
              <a:rPr sz="1800" spc="-484" dirty="0">
                <a:solidFill>
                  <a:srgbClr val="374151"/>
                </a:solidFill>
                <a:latin typeface="Arial MT"/>
                <a:cs typeface="Arial MT"/>
              </a:rPr>
              <a:t> </a:t>
            </a:r>
            <a:r>
              <a:rPr sz="1800" dirty="0">
                <a:solidFill>
                  <a:srgbClr val="374151"/>
                </a:solidFill>
                <a:latin typeface="Arial MT"/>
                <a:cs typeface="Arial MT"/>
              </a:rPr>
              <a:t>can</a:t>
            </a:r>
            <a:r>
              <a:rPr sz="1800" spc="-15" dirty="0">
                <a:solidFill>
                  <a:srgbClr val="374151"/>
                </a:solidFill>
                <a:latin typeface="Arial MT"/>
                <a:cs typeface="Arial MT"/>
              </a:rPr>
              <a:t> </a:t>
            </a:r>
            <a:r>
              <a:rPr sz="1800" spc="-5" dirty="0">
                <a:solidFill>
                  <a:srgbClr val="374151"/>
                </a:solidFill>
                <a:latin typeface="Arial MT"/>
                <a:cs typeface="Arial MT"/>
              </a:rPr>
              <a:t>read,</a:t>
            </a:r>
            <a:r>
              <a:rPr sz="1800" spc="10" dirty="0">
                <a:solidFill>
                  <a:srgbClr val="374151"/>
                </a:solidFill>
                <a:latin typeface="Arial MT"/>
                <a:cs typeface="Arial MT"/>
              </a:rPr>
              <a:t> </a:t>
            </a:r>
            <a:r>
              <a:rPr sz="1800" spc="-10" dirty="0">
                <a:solidFill>
                  <a:srgbClr val="374151"/>
                </a:solidFill>
                <a:latin typeface="Arial MT"/>
                <a:cs typeface="Arial MT"/>
              </a:rPr>
              <a:t>write</a:t>
            </a:r>
            <a:r>
              <a:rPr sz="1800" spc="30" dirty="0">
                <a:solidFill>
                  <a:srgbClr val="374151"/>
                </a:solidFill>
                <a:latin typeface="Arial MT"/>
                <a:cs typeface="Arial MT"/>
              </a:rPr>
              <a:t> </a:t>
            </a:r>
            <a:r>
              <a:rPr sz="1800" spc="-5" dirty="0">
                <a:solidFill>
                  <a:srgbClr val="374151"/>
                </a:solidFill>
                <a:latin typeface="Arial MT"/>
                <a:cs typeface="Arial MT"/>
              </a:rPr>
              <a:t>or</a:t>
            </a:r>
            <a:r>
              <a:rPr sz="1800" spc="-10" dirty="0">
                <a:solidFill>
                  <a:srgbClr val="374151"/>
                </a:solidFill>
                <a:latin typeface="Arial MT"/>
                <a:cs typeface="Arial MT"/>
              </a:rPr>
              <a:t> execute</a:t>
            </a:r>
            <a:r>
              <a:rPr sz="1800" spc="25"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contents</a:t>
            </a:r>
            <a:r>
              <a:rPr sz="1800" dirty="0">
                <a:solidFill>
                  <a:srgbClr val="374151"/>
                </a:solidFill>
                <a:latin typeface="Arial MT"/>
                <a:cs typeface="Arial MT"/>
              </a:rPr>
              <a:t> </a:t>
            </a:r>
            <a:r>
              <a:rPr sz="1800" spc="-5" dirty="0">
                <a:solidFill>
                  <a:srgbClr val="374151"/>
                </a:solidFill>
                <a:latin typeface="Arial MT"/>
                <a:cs typeface="Arial MT"/>
              </a:rPr>
              <a:t>of </a:t>
            </a:r>
            <a:r>
              <a:rPr sz="1800" dirty="0">
                <a:solidFill>
                  <a:srgbClr val="374151"/>
                </a:solidFill>
                <a:latin typeface="Arial MT"/>
                <a:cs typeface="Arial MT"/>
              </a:rPr>
              <a:t>a</a:t>
            </a:r>
            <a:r>
              <a:rPr sz="1800" spc="5" dirty="0">
                <a:solidFill>
                  <a:srgbClr val="374151"/>
                </a:solidFill>
                <a:latin typeface="Arial MT"/>
                <a:cs typeface="Arial MT"/>
              </a:rPr>
              <a:t> </a:t>
            </a:r>
            <a:r>
              <a:rPr sz="1800" spc="-10" dirty="0">
                <a:solidFill>
                  <a:srgbClr val="374151"/>
                </a:solidFill>
                <a:latin typeface="Arial MT"/>
                <a:cs typeface="Arial MT"/>
              </a:rPr>
              <a:t>page.</a:t>
            </a:r>
            <a:endParaRPr sz="1800">
              <a:latin typeface="Arial MT"/>
              <a:cs typeface="Arial MT"/>
            </a:endParaRPr>
          </a:p>
          <a:p>
            <a:pPr>
              <a:lnSpc>
                <a:spcPct val="100000"/>
              </a:lnSpc>
              <a:buClr>
                <a:srgbClr val="374151"/>
              </a:buClr>
              <a:buFont typeface="Arial MT"/>
              <a:buChar char="•"/>
            </a:pPr>
            <a:endParaRPr sz="1900">
              <a:latin typeface="Arial MT"/>
              <a:cs typeface="Arial MT"/>
            </a:endParaRPr>
          </a:p>
          <a:p>
            <a:pPr marL="299085" marR="120014" indent="-287020">
              <a:lnSpc>
                <a:spcPct val="98900"/>
              </a:lnSpc>
              <a:buChar char="•"/>
              <a:tabLst>
                <a:tab pos="299085" algn="l"/>
                <a:tab pos="299720" algn="l"/>
              </a:tabLst>
            </a:pPr>
            <a:r>
              <a:rPr sz="1800" dirty="0">
                <a:solidFill>
                  <a:srgbClr val="374151"/>
                </a:solidFill>
                <a:latin typeface="Arial MT"/>
                <a:cs typeface="Arial MT"/>
              </a:rPr>
              <a:t>By</a:t>
            </a:r>
            <a:r>
              <a:rPr sz="1800" spc="-5" dirty="0">
                <a:solidFill>
                  <a:srgbClr val="374151"/>
                </a:solidFill>
                <a:latin typeface="Arial MT"/>
                <a:cs typeface="Arial MT"/>
              </a:rPr>
              <a:t> setting</a:t>
            </a:r>
            <a:r>
              <a:rPr sz="1800" spc="-10" dirty="0">
                <a:solidFill>
                  <a:srgbClr val="374151"/>
                </a:solidFill>
                <a:latin typeface="Arial MT"/>
                <a:cs typeface="Arial MT"/>
              </a:rPr>
              <a:t> </a:t>
            </a:r>
            <a:r>
              <a:rPr sz="1800" spc="-5" dirty="0">
                <a:solidFill>
                  <a:srgbClr val="374151"/>
                </a:solidFill>
                <a:latin typeface="Arial MT"/>
                <a:cs typeface="Arial MT"/>
              </a:rPr>
              <a:t>appropriate</a:t>
            </a:r>
            <a:r>
              <a:rPr sz="1800" spc="25" dirty="0">
                <a:solidFill>
                  <a:srgbClr val="374151"/>
                </a:solidFill>
                <a:latin typeface="Arial MT"/>
                <a:cs typeface="Arial MT"/>
              </a:rPr>
              <a:t> </a:t>
            </a:r>
            <a:r>
              <a:rPr sz="1800" spc="-5" dirty="0">
                <a:solidFill>
                  <a:srgbClr val="374151"/>
                </a:solidFill>
                <a:latin typeface="Arial MT"/>
                <a:cs typeface="Arial MT"/>
              </a:rPr>
              <a:t>protection</a:t>
            </a:r>
            <a:r>
              <a:rPr sz="1800" dirty="0">
                <a:solidFill>
                  <a:srgbClr val="374151"/>
                </a:solidFill>
                <a:latin typeface="Arial MT"/>
                <a:cs typeface="Arial MT"/>
              </a:rPr>
              <a:t> </a:t>
            </a:r>
            <a:r>
              <a:rPr sz="1800" spc="-5" dirty="0">
                <a:solidFill>
                  <a:srgbClr val="374151"/>
                </a:solidFill>
                <a:latin typeface="Arial MT"/>
                <a:cs typeface="Arial MT"/>
              </a:rPr>
              <a:t>bits,</a:t>
            </a:r>
            <a:r>
              <a:rPr sz="1800" spc="5"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operating </a:t>
            </a:r>
            <a:r>
              <a:rPr sz="1800" dirty="0">
                <a:solidFill>
                  <a:srgbClr val="374151"/>
                </a:solidFill>
                <a:latin typeface="Arial MT"/>
                <a:cs typeface="Arial MT"/>
              </a:rPr>
              <a:t> </a:t>
            </a:r>
            <a:r>
              <a:rPr sz="1800" spc="-5" dirty="0">
                <a:solidFill>
                  <a:srgbClr val="374151"/>
                </a:solidFill>
                <a:latin typeface="Arial MT"/>
                <a:cs typeface="Arial MT"/>
              </a:rPr>
              <a:t>system</a:t>
            </a:r>
            <a:r>
              <a:rPr sz="1800" spc="15" dirty="0">
                <a:solidFill>
                  <a:srgbClr val="374151"/>
                </a:solidFill>
                <a:latin typeface="Arial MT"/>
                <a:cs typeface="Arial MT"/>
              </a:rPr>
              <a:t> </a:t>
            </a:r>
            <a:r>
              <a:rPr sz="1800" dirty="0">
                <a:solidFill>
                  <a:srgbClr val="374151"/>
                </a:solidFill>
                <a:latin typeface="Arial MT"/>
                <a:cs typeface="Arial MT"/>
              </a:rPr>
              <a:t>can</a:t>
            </a:r>
            <a:r>
              <a:rPr sz="1800" spc="-15" dirty="0">
                <a:solidFill>
                  <a:srgbClr val="374151"/>
                </a:solidFill>
                <a:latin typeface="Arial MT"/>
                <a:cs typeface="Arial MT"/>
              </a:rPr>
              <a:t> </a:t>
            </a:r>
            <a:r>
              <a:rPr sz="1800" spc="-5" dirty="0">
                <a:solidFill>
                  <a:srgbClr val="374151"/>
                </a:solidFill>
                <a:latin typeface="Arial MT"/>
                <a:cs typeface="Arial MT"/>
              </a:rPr>
              <a:t>ensure</a:t>
            </a:r>
            <a:r>
              <a:rPr sz="1800" dirty="0">
                <a:solidFill>
                  <a:srgbClr val="374151"/>
                </a:solidFill>
                <a:latin typeface="Arial MT"/>
                <a:cs typeface="Arial MT"/>
              </a:rPr>
              <a:t> </a:t>
            </a:r>
            <a:r>
              <a:rPr sz="1800" spc="-5" dirty="0">
                <a:solidFill>
                  <a:srgbClr val="374151"/>
                </a:solidFill>
                <a:latin typeface="Arial MT"/>
                <a:cs typeface="Arial MT"/>
              </a:rPr>
              <a:t>that</a:t>
            </a:r>
            <a:r>
              <a:rPr sz="1800" dirty="0">
                <a:solidFill>
                  <a:srgbClr val="374151"/>
                </a:solidFill>
                <a:latin typeface="Arial MT"/>
                <a:cs typeface="Arial MT"/>
              </a:rPr>
              <a:t> </a:t>
            </a:r>
            <a:r>
              <a:rPr sz="1800" spc="-5" dirty="0">
                <a:solidFill>
                  <a:srgbClr val="374151"/>
                </a:solidFill>
                <a:latin typeface="Arial MT"/>
                <a:cs typeface="Arial MT"/>
              </a:rPr>
              <a:t>each process</a:t>
            </a:r>
            <a:r>
              <a:rPr sz="1800" spc="5" dirty="0">
                <a:solidFill>
                  <a:srgbClr val="374151"/>
                </a:solidFill>
                <a:latin typeface="Arial MT"/>
                <a:cs typeface="Arial MT"/>
              </a:rPr>
              <a:t> </a:t>
            </a:r>
            <a:r>
              <a:rPr sz="1800" dirty="0">
                <a:solidFill>
                  <a:srgbClr val="374151"/>
                </a:solidFill>
                <a:latin typeface="Arial MT"/>
                <a:cs typeface="Arial MT"/>
              </a:rPr>
              <a:t>can</a:t>
            </a:r>
            <a:r>
              <a:rPr sz="1800" spc="-15" dirty="0">
                <a:solidFill>
                  <a:srgbClr val="374151"/>
                </a:solidFill>
                <a:latin typeface="Arial MT"/>
                <a:cs typeface="Arial MT"/>
              </a:rPr>
              <a:t> </a:t>
            </a:r>
            <a:r>
              <a:rPr sz="1800" spc="-5" dirty="0">
                <a:solidFill>
                  <a:srgbClr val="374151"/>
                </a:solidFill>
                <a:latin typeface="Arial MT"/>
                <a:cs typeface="Arial MT"/>
              </a:rPr>
              <a:t>only</a:t>
            </a:r>
            <a:r>
              <a:rPr sz="1800" spc="5" dirty="0">
                <a:solidFill>
                  <a:srgbClr val="374151"/>
                </a:solidFill>
                <a:latin typeface="Arial MT"/>
                <a:cs typeface="Arial MT"/>
              </a:rPr>
              <a:t> </a:t>
            </a:r>
            <a:r>
              <a:rPr sz="1800" spc="-5" dirty="0">
                <a:solidFill>
                  <a:srgbClr val="374151"/>
                </a:solidFill>
                <a:latin typeface="Arial MT"/>
                <a:cs typeface="Arial MT"/>
              </a:rPr>
              <a:t>access </a:t>
            </a:r>
            <a:r>
              <a:rPr sz="1800" spc="-484" dirty="0">
                <a:solidFill>
                  <a:srgbClr val="374151"/>
                </a:solidFill>
                <a:latin typeface="Arial MT"/>
                <a:cs typeface="Arial MT"/>
              </a:rPr>
              <a:t> </a:t>
            </a:r>
            <a:r>
              <a:rPr sz="1800" dirty="0">
                <a:solidFill>
                  <a:srgbClr val="374151"/>
                </a:solidFill>
                <a:latin typeface="Arial MT"/>
                <a:cs typeface="Arial MT"/>
              </a:rPr>
              <a:t>the</a:t>
            </a:r>
            <a:r>
              <a:rPr sz="1800" spc="-10" dirty="0">
                <a:solidFill>
                  <a:srgbClr val="374151"/>
                </a:solidFill>
                <a:latin typeface="Arial MT"/>
                <a:cs typeface="Arial MT"/>
              </a:rPr>
              <a:t> </a:t>
            </a:r>
            <a:r>
              <a:rPr sz="1800" dirty="0">
                <a:solidFill>
                  <a:srgbClr val="374151"/>
                </a:solidFill>
                <a:latin typeface="Arial MT"/>
                <a:cs typeface="Arial MT"/>
              </a:rPr>
              <a:t>memory</a:t>
            </a:r>
            <a:r>
              <a:rPr sz="1800" spc="-5" dirty="0">
                <a:solidFill>
                  <a:srgbClr val="374151"/>
                </a:solidFill>
                <a:latin typeface="Arial MT"/>
                <a:cs typeface="Arial MT"/>
              </a:rPr>
              <a:t> it</a:t>
            </a:r>
            <a:r>
              <a:rPr sz="1800" spc="-10" dirty="0">
                <a:solidFill>
                  <a:srgbClr val="374151"/>
                </a:solidFill>
                <a:latin typeface="Arial MT"/>
                <a:cs typeface="Arial MT"/>
              </a:rPr>
              <a:t> </a:t>
            </a:r>
            <a:r>
              <a:rPr sz="1800" spc="-5" dirty="0">
                <a:solidFill>
                  <a:srgbClr val="374151"/>
                </a:solidFill>
                <a:latin typeface="Arial MT"/>
                <a:cs typeface="Arial MT"/>
              </a:rPr>
              <a:t>is authorized</a:t>
            </a:r>
            <a:r>
              <a:rPr sz="1800" spc="20" dirty="0">
                <a:solidFill>
                  <a:srgbClr val="374151"/>
                </a:solidFill>
                <a:latin typeface="Arial MT"/>
                <a:cs typeface="Arial MT"/>
              </a:rPr>
              <a:t> </a:t>
            </a:r>
            <a:r>
              <a:rPr sz="1800" dirty="0">
                <a:solidFill>
                  <a:srgbClr val="374151"/>
                </a:solidFill>
                <a:latin typeface="Arial MT"/>
                <a:cs typeface="Arial MT"/>
              </a:rPr>
              <a:t>to</a:t>
            </a:r>
            <a:r>
              <a:rPr sz="1800" spc="-15" dirty="0">
                <a:solidFill>
                  <a:srgbClr val="374151"/>
                </a:solidFill>
                <a:latin typeface="Arial MT"/>
                <a:cs typeface="Arial MT"/>
              </a:rPr>
              <a:t> </a:t>
            </a:r>
            <a:r>
              <a:rPr sz="1800" spc="-5" dirty="0">
                <a:solidFill>
                  <a:srgbClr val="374151"/>
                </a:solidFill>
                <a:latin typeface="Arial MT"/>
                <a:cs typeface="Arial MT"/>
              </a:rPr>
              <a:t>use.</a:t>
            </a:r>
            <a:endParaRPr sz="1800">
              <a:latin typeface="Arial MT"/>
              <a:cs typeface="Arial MT"/>
            </a:endParaRPr>
          </a:p>
        </p:txBody>
      </p:sp>
      <p:sp>
        <p:nvSpPr>
          <p:cNvPr id="5" name="object 5"/>
          <p:cNvSpPr txBox="1"/>
          <p:nvPr/>
        </p:nvSpPr>
        <p:spPr>
          <a:xfrm>
            <a:off x="399288" y="1674876"/>
            <a:ext cx="11526520" cy="1477010"/>
          </a:xfrm>
          <a:prstGeom prst="rect">
            <a:avLst/>
          </a:prstGeom>
          <a:solidFill>
            <a:srgbClr val="FAE4D5"/>
          </a:solidFill>
        </p:spPr>
        <p:txBody>
          <a:bodyPr vert="horz" wrap="square" lIns="0" tIns="40640" rIns="0" bIns="0" rtlCol="0">
            <a:spAutoFit/>
          </a:bodyPr>
          <a:lstStyle/>
          <a:p>
            <a:pPr marL="90805" marR="128270">
              <a:lnSpc>
                <a:spcPct val="99500"/>
              </a:lnSpc>
              <a:spcBef>
                <a:spcPts val="320"/>
              </a:spcBef>
            </a:pPr>
            <a:r>
              <a:rPr sz="1800" dirty="0">
                <a:solidFill>
                  <a:srgbClr val="374151"/>
                </a:solidFill>
                <a:latin typeface="Arial MT"/>
                <a:cs typeface="Arial MT"/>
              </a:rPr>
              <a:t>The </a:t>
            </a:r>
            <a:r>
              <a:rPr sz="1800" spc="-5" dirty="0">
                <a:solidFill>
                  <a:srgbClr val="374151"/>
                </a:solidFill>
                <a:latin typeface="Arial MT"/>
                <a:cs typeface="Arial MT"/>
              </a:rPr>
              <a:t>valid bit in </a:t>
            </a:r>
            <a:r>
              <a:rPr sz="1800" dirty="0">
                <a:solidFill>
                  <a:srgbClr val="374151"/>
                </a:solidFill>
                <a:latin typeface="Arial MT"/>
                <a:cs typeface="Arial MT"/>
              </a:rPr>
              <a:t>a </a:t>
            </a:r>
            <a:r>
              <a:rPr sz="1800" spc="-5" dirty="0">
                <a:solidFill>
                  <a:srgbClr val="374151"/>
                </a:solidFill>
                <a:latin typeface="Arial MT"/>
                <a:cs typeface="Arial MT"/>
              </a:rPr>
              <a:t>page table </a:t>
            </a:r>
            <a:r>
              <a:rPr sz="1800" dirty="0">
                <a:solidFill>
                  <a:srgbClr val="374151"/>
                </a:solidFill>
                <a:latin typeface="Arial MT"/>
                <a:cs typeface="Arial MT"/>
              </a:rPr>
              <a:t>can </a:t>
            </a:r>
            <a:r>
              <a:rPr sz="1800" spc="-5" dirty="0">
                <a:solidFill>
                  <a:srgbClr val="374151"/>
                </a:solidFill>
                <a:latin typeface="Arial MT"/>
                <a:cs typeface="Arial MT"/>
              </a:rPr>
              <a:t>take </a:t>
            </a:r>
            <a:r>
              <a:rPr sz="1800" spc="-15" dirty="0">
                <a:solidFill>
                  <a:srgbClr val="374151"/>
                </a:solidFill>
                <a:latin typeface="Arial MT"/>
                <a:cs typeface="Arial MT"/>
              </a:rPr>
              <a:t>two </a:t>
            </a:r>
            <a:r>
              <a:rPr sz="1800" spc="-5" dirty="0">
                <a:solidFill>
                  <a:srgbClr val="374151"/>
                </a:solidFill>
                <a:latin typeface="Arial MT"/>
                <a:cs typeface="Arial MT"/>
              </a:rPr>
              <a:t>values, </a:t>
            </a:r>
            <a:r>
              <a:rPr sz="1800" spc="-10" dirty="0">
                <a:solidFill>
                  <a:srgbClr val="374151"/>
                </a:solidFill>
                <a:latin typeface="Arial MT"/>
                <a:cs typeface="Arial MT"/>
              </a:rPr>
              <a:t>typically </a:t>
            </a:r>
            <a:r>
              <a:rPr sz="1800" spc="-5" dirty="0">
                <a:solidFill>
                  <a:srgbClr val="374151"/>
                </a:solidFill>
                <a:latin typeface="Arial MT"/>
                <a:cs typeface="Arial MT"/>
              </a:rPr>
              <a:t>represented as </a:t>
            </a:r>
            <a:r>
              <a:rPr sz="1800" dirty="0">
                <a:solidFill>
                  <a:srgbClr val="374151"/>
                </a:solidFill>
                <a:latin typeface="Arial MT"/>
                <a:cs typeface="Arial MT"/>
              </a:rPr>
              <a:t>0 </a:t>
            </a:r>
            <a:r>
              <a:rPr sz="1800" spc="-5" dirty="0">
                <a:solidFill>
                  <a:srgbClr val="374151"/>
                </a:solidFill>
                <a:latin typeface="Arial MT"/>
                <a:cs typeface="Arial MT"/>
              </a:rPr>
              <a:t>or 1. </a:t>
            </a:r>
            <a:r>
              <a:rPr sz="1800" dirty="0">
                <a:solidFill>
                  <a:srgbClr val="374151"/>
                </a:solidFill>
                <a:latin typeface="Arial MT"/>
                <a:cs typeface="Arial MT"/>
              </a:rPr>
              <a:t>A </a:t>
            </a:r>
            <a:r>
              <a:rPr sz="1800" spc="-5" dirty="0">
                <a:solidFill>
                  <a:srgbClr val="374151"/>
                </a:solidFill>
                <a:latin typeface="Arial MT"/>
                <a:cs typeface="Arial MT"/>
              </a:rPr>
              <a:t>value of </a:t>
            </a:r>
            <a:r>
              <a:rPr sz="1800" dirty="0">
                <a:solidFill>
                  <a:srgbClr val="374151"/>
                </a:solidFill>
                <a:latin typeface="Arial MT"/>
                <a:cs typeface="Arial MT"/>
              </a:rPr>
              <a:t>1 </a:t>
            </a:r>
            <a:r>
              <a:rPr sz="1800" spc="-5" dirty="0">
                <a:solidFill>
                  <a:srgbClr val="374151"/>
                </a:solidFill>
                <a:latin typeface="Arial MT"/>
                <a:cs typeface="Arial MT"/>
              </a:rPr>
              <a:t>indicates that </a:t>
            </a:r>
            <a:r>
              <a:rPr sz="1800" dirty="0">
                <a:solidFill>
                  <a:srgbClr val="374151"/>
                </a:solidFill>
                <a:latin typeface="Arial MT"/>
                <a:cs typeface="Arial MT"/>
              </a:rPr>
              <a:t>the </a:t>
            </a:r>
            <a:r>
              <a:rPr sz="1800" spc="5" dirty="0">
                <a:solidFill>
                  <a:srgbClr val="374151"/>
                </a:solidFill>
                <a:latin typeface="Arial MT"/>
                <a:cs typeface="Arial MT"/>
              </a:rPr>
              <a:t> </a:t>
            </a:r>
            <a:r>
              <a:rPr sz="1800" spc="-10" dirty="0">
                <a:solidFill>
                  <a:srgbClr val="374151"/>
                </a:solidFill>
                <a:latin typeface="Arial MT"/>
                <a:cs typeface="Arial MT"/>
              </a:rPr>
              <a:t>page</a:t>
            </a:r>
            <a:r>
              <a:rPr sz="1800" spc="5" dirty="0">
                <a:solidFill>
                  <a:srgbClr val="374151"/>
                </a:solidFill>
                <a:latin typeface="Arial MT"/>
                <a:cs typeface="Arial MT"/>
              </a:rPr>
              <a:t> </a:t>
            </a:r>
            <a:r>
              <a:rPr sz="1800" spc="-5" dirty="0">
                <a:solidFill>
                  <a:srgbClr val="374151"/>
                </a:solidFill>
                <a:latin typeface="Arial MT"/>
                <a:cs typeface="Arial MT"/>
              </a:rPr>
              <a:t>or</a:t>
            </a:r>
            <a:r>
              <a:rPr sz="1800" spc="5" dirty="0">
                <a:solidFill>
                  <a:srgbClr val="374151"/>
                </a:solidFill>
                <a:latin typeface="Arial MT"/>
                <a:cs typeface="Arial MT"/>
              </a:rPr>
              <a:t> </a:t>
            </a:r>
            <a:r>
              <a:rPr sz="1800" spc="-5" dirty="0">
                <a:solidFill>
                  <a:srgbClr val="374151"/>
                </a:solidFill>
                <a:latin typeface="Arial MT"/>
                <a:cs typeface="Arial MT"/>
              </a:rPr>
              <a:t>page</a:t>
            </a:r>
            <a:r>
              <a:rPr sz="1800" spc="10" dirty="0">
                <a:solidFill>
                  <a:srgbClr val="374151"/>
                </a:solidFill>
                <a:latin typeface="Arial MT"/>
                <a:cs typeface="Arial MT"/>
              </a:rPr>
              <a:t> </a:t>
            </a:r>
            <a:r>
              <a:rPr sz="1800" spc="-5" dirty="0">
                <a:solidFill>
                  <a:srgbClr val="374151"/>
                </a:solidFill>
                <a:latin typeface="Arial MT"/>
                <a:cs typeface="Arial MT"/>
              </a:rPr>
              <a:t>table</a:t>
            </a:r>
            <a:r>
              <a:rPr sz="1800" dirty="0">
                <a:solidFill>
                  <a:srgbClr val="374151"/>
                </a:solidFill>
                <a:latin typeface="Arial MT"/>
                <a:cs typeface="Arial MT"/>
              </a:rPr>
              <a:t> </a:t>
            </a:r>
            <a:r>
              <a:rPr sz="1800" spc="-5" dirty="0">
                <a:solidFill>
                  <a:srgbClr val="374151"/>
                </a:solidFill>
                <a:latin typeface="Arial MT"/>
                <a:cs typeface="Arial MT"/>
              </a:rPr>
              <a:t>entry</a:t>
            </a:r>
            <a:r>
              <a:rPr sz="1800" spc="5" dirty="0">
                <a:solidFill>
                  <a:srgbClr val="374151"/>
                </a:solidFill>
                <a:latin typeface="Arial MT"/>
                <a:cs typeface="Arial MT"/>
              </a:rPr>
              <a:t> </a:t>
            </a:r>
            <a:r>
              <a:rPr sz="1800" spc="-5" dirty="0">
                <a:solidFill>
                  <a:srgbClr val="374151"/>
                </a:solidFill>
                <a:latin typeface="Arial MT"/>
                <a:cs typeface="Arial MT"/>
              </a:rPr>
              <a:t>is</a:t>
            </a:r>
            <a:r>
              <a:rPr sz="1800" spc="5" dirty="0">
                <a:solidFill>
                  <a:srgbClr val="374151"/>
                </a:solidFill>
                <a:latin typeface="Arial MT"/>
                <a:cs typeface="Arial MT"/>
              </a:rPr>
              <a:t> </a:t>
            </a:r>
            <a:r>
              <a:rPr sz="1800" spc="-5" dirty="0">
                <a:solidFill>
                  <a:srgbClr val="374151"/>
                </a:solidFill>
                <a:latin typeface="Arial MT"/>
                <a:cs typeface="Arial MT"/>
              </a:rPr>
              <a:t>valid,</a:t>
            </a:r>
            <a:r>
              <a:rPr sz="1800" spc="5" dirty="0">
                <a:solidFill>
                  <a:srgbClr val="374151"/>
                </a:solidFill>
                <a:latin typeface="Arial MT"/>
                <a:cs typeface="Arial MT"/>
              </a:rPr>
              <a:t> </a:t>
            </a:r>
            <a:r>
              <a:rPr sz="1800" spc="-10" dirty="0">
                <a:solidFill>
                  <a:srgbClr val="374151"/>
                </a:solidFill>
                <a:latin typeface="Arial MT"/>
                <a:cs typeface="Arial MT"/>
              </a:rPr>
              <a:t>and</a:t>
            </a:r>
            <a:r>
              <a:rPr sz="1800" spc="10" dirty="0">
                <a:solidFill>
                  <a:srgbClr val="374151"/>
                </a:solidFill>
                <a:latin typeface="Arial MT"/>
                <a:cs typeface="Arial MT"/>
              </a:rPr>
              <a:t> </a:t>
            </a:r>
            <a:r>
              <a:rPr sz="1800" dirty="0">
                <a:solidFill>
                  <a:srgbClr val="374151"/>
                </a:solidFill>
                <a:latin typeface="Arial MT"/>
                <a:cs typeface="Arial MT"/>
              </a:rPr>
              <a:t>a </a:t>
            </a:r>
            <a:r>
              <a:rPr sz="1800" spc="-5" dirty="0">
                <a:solidFill>
                  <a:srgbClr val="374151"/>
                </a:solidFill>
                <a:latin typeface="Arial MT"/>
                <a:cs typeface="Arial MT"/>
              </a:rPr>
              <a:t>value</a:t>
            </a:r>
            <a:r>
              <a:rPr sz="1800" spc="10" dirty="0">
                <a:solidFill>
                  <a:srgbClr val="374151"/>
                </a:solidFill>
                <a:latin typeface="Arial MT"/>
                <a:cs typeface="Arial MT"/>
              </a:rPr>
              <a:t> </a:t>
            </a:r>
            <a:r>
              <a:rPr sz="1800" spc="-5" dirty="0">
                <a:solidFill>
                  <a:srgbClr val="374151"/>
                </a:solidFill>
                <a:latin typeface="Arial MT"/>
                <a:cs typeface="Arial MT"/>
              </a:rPr>
              <a:t>of</a:t>
            </a:r>
            <a:r>
              <a:rPr sz="1800" spc="5" dirty="0">
                <a:solidFill>
                  <a:srgbClr val="374151"/>
                </a:solidFill>
                <a:latin typeface="Arial MT"/>
                <a:cs typeface="Arial MT"/>
              </a:rPr>
              <a:t> </a:t>
            </a:r>
            <a:r>
              <a:rPr sz="1800" dirty="0">
                <a:solidFill>
                  <a:srgbClr val="374151"/>
                </a:solidFill>
                <a:latin typeface="Arial MT"/>
                <a:cs typeface="Arial MT"/>
              </a:rPr>
              <a:t>0 </a:t>
            </a:r>
            <a:r>
              <a:rPr sz="1800" spc="-5" dirty="0">
                <a:solidFill>
                  <a:srgbClr val="374151"/>
                </a:solidFill>
                <a:latin typeface="Arial MT"/>
                <a:cs typeface="Arial MT"/>
              </a:rPr>
              <a:t>indicates</a:t>
            </a:r>
            <a:r>
              <a:rPr sz="1800" spc="15" dirty="0">
                <a:solidFill>
                  <a:srgbClr val="374151"/>
                </a:solidFill>
                <a:latin typeface="Arial MT"/>
                <a:cs typeface="Arial MT"/>
              </a:rPr>
              <a:t> </a:t>
            </a:r>
            <a:r>
              <a:rPr sz="1800" spc="-5" dirty="0">
                <a:solidFill>
                  <a:srgbClr val="374151"/>
                </a:solidFill>
                <a:latin typeface="Arial MT"/>
                <a:cs typeface="Arial MT"/>
              </a:rPr>
              <a:t>that</a:t>
            </a:r>
            <a:r>
              <a:rPr sz="1800" spc="5" dirty="0">
                <a:solidFill>
                  <a:srgbClr val="374151"/>
                </a:solidFill>
                <a:latin typeface="Arial MT"/>
                <a:cs typeface="Arial MT"/>
              </a:rPr>
              <a:t> </a:t>
            </a:r>
            <a:r>
              <a:rPr sz="1800" spc="-5" dirty="0">
                <a:solidFill>
                  <a:srgbClr val="374151"/>
                </a:solidFill>
                <a:latin typeface="Arial MT"/>
                <a:cs typeface="Arial MT"/>
              </a:rPr>
              <a:t>it</a:t>
            </a:r>
            <a:r>
              <a:rPr sz="1800" spc="-10" dirty="0">
                <a:solidFill>
                  <a:srgbClr val="374151"/>
                </a:solidFill>
                <a:latin typeface="Arial MT"/>
                <a:cs typeface="Arial MT"/>
              </a:rPr>
              <a:t> </a:t>
            </a:r>
            <a:r>
              <a:rPr sz="1800" spc="-5" dirty="0">
                <a:solidFill>
                  <a:srgbClr val="374151"/>
                </a:solidFill>
                <a:latin typeface="Arial MT"/>
                <a:cs typeface="Arial MT"/>
              </a:rPr>
              <a:t>is</a:t>
            </a:r>
            <a:r>
              <a:rPr sz="1800" spc="5" dirty="0">
                <a:solidFill>
                  <a:srgbClr val="374151"/>
                </a:solidFill>
                <a:latin typeface="Arial MT"/>
                <a:cs typeface="Arial MT"/>
              </a:rPr>
              <a:t> </a:t>
            </a:r>
            <a:r>
              <a:rPr sz="1800" spc="-10" dirty="0">
                <a:solidFill>
                  <a:srgbClr val="374151"/>
                </a:solidFill>
                <a:latin typeface="Arial MT"/>
                <a:cs typeface="Arial MT"/>
              </a:rPr>
              <a:t>invalid.</a:t>
            </a:r>
            <a:r>
              <a:rPr sz="1800" spc="-5" dirty="0">
                <a:solidFill>
                  <a:srgbClr val="374151"/>
                </a:solidFill>
                <a:latin typeface="Arial MT"/>
                <a:cs typeface="Arial MT"/>
              </a:rPr>
              <a:t> </a:t>
            </a:r>
            <a:r>
              <a:rPr sz="1800" dirty="0">
                <a:solidFill>
                  <a:srgbClr val="374151"/>
                </a:solidFill>
                <a:latin typeface="Arial MT"/>
                <a:cs typeface="Arial MT"/>
              </a:rPr>
              <a:t>The</a:t>
            </a:r>
            <a:r>
              <a:rPr sz="1800" spc="-10" dirty="0">
                <a:solidFill>
                  <a:srgbClr val="374151"/>
                </a:solidFill>
                <a:latin typeface="Arial MT"/>
                <a:cs typeface="Arial MT"/>
              </a:rPr>
              <a:t> </a:t>
            </a:r>
            <a:r>
              <a:rPr sz="1800" spc="-5" dirty="0">
                <a:solidFill>
                  <a:srgbClr val="374151"/>
                </a:solidFill>
                <a:latin typeface="Arial MT"/>
                <a:cs typeface="Arial MT"/>
              </a:rPr>
              <a:t>operating</a:t>
            </a:r>
            <a:r>
              <a:rPr sz="1800" spc="25" dirty="0">
                <a:solidFill>
                  <a:srgbClr val="374151"/>
                </a:solidFill>
                <a:latin typeface="Arial MT"/>
                <a:cs typeface="Arial MT"/>
              </a:rPr>
              <a:t> </a:t>
            </a:r>
            <a:r>
              <a:rPr sz="1800" spc="-5" dirty="0">
                <a:solidFill>
                  <a:srgbClr val="374151"/>
                </a:solidFill>
                <a:latin typeface="Arial MT"/>
                <a:cs typeface="Arial MT"/>
              </a:rPr>
              <a:t>system</a:t>
            </a:r>
            <a:r>
              <a:rPr sz="1800" spc="10" dirty="0">
                <a:solidFill>
                  <a:srgbClr val="374151"/>
                </a:solidFill>
                <a:latin typeface="Arial MT"/>
                <a:cs typeface="Arial MT"/>
              </a:rPr>
              <a:t> </a:t>
            </a:r>
            <a:r>
              <a:rPr sz="1800" spc="-5" dirty="0">
                <a:solidFill>
                  <a:srgbClr val="374151"/>
                </a:solidFill>
                <a:latin typeface="Arial MT"/>
                <a:cs typeface="Arial MT"/>
              </a:rPr>
              <a:t>uses</a:t>
            </a:r>
            <a:r>
              <a:rPr sz="1800" spc="10"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valid </a:t>
            </a:r>
            <a:r>
              <a:rPr sz="1800" spc="-484" dirty="0">
                <a:solidFill>
                  <a:srgbClr val="374151"/>
                </a:solidFill>
                <a:latin typeface="Arial MT"/>
                <a:cs typeface="Arial MT"/>
              </a:rPr>
              <a:t> </a:t>
            </a:r>
            <a:r>
              <a:rPr sz="1800" spc="-5" dirty="0">
                <a:solidFill>
                  <a:srgbClr val="374151"/>
                </a:solidFill>
                <a:latin typeface="Arial MT"/>
                <a:cs typeface="Arial MT"/>
              </a:rPr>
              <a:t>bit</a:t>
            </a:r>
            <a:r>
              <a:rPr sz="1800" spc="5" dirty="0">
                <a:solidFill>
                  <a:srgbClr val="374151"/>
                </a:solidFill>
                <a:latin typeface="Arial MT"/>
                <a:cs typeface="Arial MT"/>
              </a:rPr>
              <a:t> </a:t>
            </a:r>
            <a:r>
              <a:rPr sz="1800" dirty="0">
                <a:solidFill>
                  <a:srgbClr val="374151"/>
                </a:solidFill>
                <a:latin typeface="Arial MT"/>
                <a:cs typeface="Arial MT"/>
              </a:rPr>
              <a:t>to</a:t>
            </a:r>
            <a:r>
              <a:rPr sz="1800" spc="5" dirty="0">
                <a:solidFill>
                  <a:srgbClr val="374151"/>
                </a:solidFill>
                <a:latin typeface="Arial MT"/>
                <a:cs typeface="Arial MT"/>
              </a:rPr>
              <a:t> </a:t>
            </a:r>
            <a:r>
              <a:rPr sz="1800" dirty="0">
                <a:solidFill>
                  <a:srgbClr val="374151"/>
                </a:solidFill>
                <a:latin typeface="Arial MT"/>
                <a:cs typeface="Arial MT"/>
              </a:rPr>
              <a:t>track</a:t>
            </a:r>
            <a:r>
              <a:rPr sz="1800" spc="-10" dirty="0">
                <a:solidFill>
                  <a:srgbClr val="374151"/>
                </a:solidFill>
                <a:latin typeface="Arial MT"/>
                <a:cs typeface="Arial MT"/>
              </a:rPr>
              <a:t> </a:t>
            </a:r>
            <a:r>
              <a:rPr sz="1800" spc="-15" dirty="0">
                <a:solidFill>
                  <a:srgbClr val="374151"/>
                </a:solidFill>
                <a:latin typeface="Arial MT"/>
                <a:cs typeface="Arial MT"/>
              </a:rPr>
              <a:t>which</a:t>
            </a:r>
            <a:r>
              <a:rPr sz="1800" spc="50" dirty="0">
                <a:solidFill>
                  <a:srgbClr val="374151"/>
                </a:solidFill>
                <a:latin typeface="Arial MT"/>
                <a:cs typeface="Arial MT"/>
              </a:rPr>
              <a:t> </a:t>
            </a:r>
            <a:r>
              <a:rPr sz="1800" spc="-10" dirty="0">
                <a:solidFill>
                  <a:srgbClr val="374151"/>
                </a:solidFill>
                <a:latin typeface="Arial MT"/>
                <a:cs typeface="Arial MT"/>
              </a:rPr>
              <a:t>pages</a:t>
            </a:r>
            <a:r>
              <a:rPr sz="1800" spc="15" dirty="0">
                <a:solidFill>
                  <a:srgbClr val="374151"/>
                </a:solidFill>
                <a:latin typeface="Arial MT"/>
                <a:cs typeface="Arial MT"/>
              </a:rPr>
              <a:t> </a:t>
            </a:r>
            <a:r>
              <a:rPr sz="1800" spc="-5" dirty="0">
                <a:solidFill>
                  <a:srgbClr val="374151"/>
                </a:solidFill>
                <a:latin typeface="Arial MT"/>
                <a:cs typeface="Arial MT"/>
              </a:rPr>
              <a:t>or </a:t>
            </a:r>
            <a:r>
              <a:rPr sz="1800" spc="-10" dirty="0">
                <a:solidFill>
                  <a:srgbClr val="374151"/>
                </a:solidFill>
                <a:latin typeface="Arial MT"/>
                <a:cs typeface="Arial MT"/>
              </a:rPr>
              <a:t>page</a:t>
            </a:r>
            <a:r>
              <a:rPr sz="1800" spc="10" dirty="0">
                <a:solidFill>
                  <a:srgbClr val="374151"/>
                </a:solidFill>
                <a:latin typeface="Arial MT"/>
                <a:cs typeface="Arial MT"/>
              </a:rPr>
              <a:t> </a:t>
            </a:r>
            <a:r>
              <a:rPr sz="1800" spc="-5" dirty="0">
                <a:solidFill>
                  <a:srgbClr val="374151"/>
                </a:solidFill>
                <a:latin typeface="Arial MT"/>
                <a:cs typeface="Arial MT"/>
              </a:rPr>
              <a:t>table</a:t>
            </a:r>
            <a:r>
              <a:rPr sz="1800" spc="10" dirty="0">
                <a:solidFill>
                  <a:srgbClr val="374151"/>
                </a:solidFill>
                <a:latin typeface="Arial MT"/>
                <a:cs typeface="Arial MT"/>
              </a:rPr>
              <a:t> </a:t>
            </a:r>
            <a:r>
              <a:rPr sz="1800" spc="-5" dirty="0">
                <a:solidFill>
                  <a:srgbClr val="374151"/>
                </a:solidFill>
                <a:latin typeface="Arial MT"/>
                <a:cs typeface="Arial MT"/>
              </a:rPr>
              <a:t>entries</a:t>
            </a:r>
            <a:r>
              <a:rPr sz="1800" spc="10" dirty="0">
                <a:solidFill>
                  <a:srgbClr val="374151"/>
                </a:solidFill>
                <a:latin typeface="Arial MT"/>
                <a:cs typeface="Arial MT"/>
              </a:rPr>
              <a:t> </a:t>
            </a:r>
            <a:r>
              <a:rPr sz="1800" spc="-5" dirty="0">
                <a:solidFill>
                  <a:srgbClr val="374151"/>
                </a:solidFill>
                <a:latin typeface="Arial MT"/>
                <a:cs typeface="Arial MT"/>
              </a:rPr>
              <a:t>are currently</a:t>
            </a:r>
            <a:r>
              <a:rPr sz="1800" spc="15" dirty="0">
                <a:solidFill>
                  <a:srgbClr val="374151"/>
                </a:solidFill>
                <a:latin typeface="Arial MT"/>
                <a:cs typeface="Arial MT"/>
              </a:rPr>
              <a:t> </a:t>
            </a:r>
            <a:r>
              <a:rPr sz="1800" spc="-5" dirty="0">
                <a:solidFill>
                  <a:srgbClr val="374151"/>
                </a:solidFill>
                <a:latin typeface="Arial MT"/>
                <a:cs typeface="Arial MT"/>
              </a:rPr>
              <a:t>in use and</a:t>
            </a:r>
            <a:r>
              <a:rPr sz="1800" spc="10" dirty="0">
                <a:solidFill>
                  <a:srgbClr val="374151"/>
                </a:solidFill>
                <a:latin typeface="Arial MT"/>
                <a:cs typeface="Arial MT"/>
              </a:rPr>
              <a:t> </a:t>
            </a:r>
            <a:r>
              <a:rPr sz="1800" spc="-15" dirty="0">
                <a:solidFill>
                  <a:srgbClr val="374151"/>
                </a:solidFill>
                <a:latin typeface="Arial MT"/>
                <a:cs typeface="Arial MT"/>
              </a:rPr>
              <a:t>which</a:t>
            </a:r>
            <a:r>
              <a:rPr sz="1800" spc="50" dirty="0">
                <a:solidFill>
                  <a:srgbClr val="374151"/>
                </a:solidFill>
                <a:latin typeface="Arial MT"/>
                <a:cs typeface="Arial MT"/>
              </a:rPr>
              <a:t> </a:t>
            </a:r>
            <a:r>
              <a:rPr sz="1800" spc="-5" dirty="0">
                <a:solidFill>
                  <a:srgbClr val="374151"/>
                </a:solidFill>
                <a:latin typeface="Arial MT"/>
                <a:cs typeface="Arial MT"/>
              </a:rPr>
              <a:t>are not.</a:t>
            </a:r>
            <a:r>
              <a:rPr sz="1800" spc="5" dirty="0">
                <a:solidFill>
                  <a:srgbClr val="374151"/>
                </a:solidFill>
                <a:latin typeface="Arial MT"/>
                <a:cs typeface="Arial MT"/>
              </a:rPr>
              <a:t> </a:t>
            </a:r>
            <a:r>
              <a:rPr sz="1800" dirty="0">
                <a:solidFill>
                  <a:srgbClr val="374151"/>
                </a:solidFill>
                <a:latin typeface="Arial MT"/>
                <a:cs typeface="Arial MT"/>
              </a:rPr>
              <a:t>If</a:t>
            </a:r>
            <a:r>
              <a:rPr sz="1800" spc="5" dirty="0">
                <a:solidFill>
                  <a:srgbClr val="374151"/>
                </a:solidFill>
                <a:latin typeface="Arial MT"/>
                <a:cs typeface="Arial MT"/>
              </a:rPr>
              <a:t> </a:t>
            </a:r>
            <a:r>
              <a:rPr sz="1800" dirty="0">
                <a:solidFill>
                  <a:srgbClr val="374151"/>
                </a:solidFill>
                <a:latin typeface="Arial MT"/>
                <a:cs typeface="Arial MT"/>
              </a:rPr>
              <a:t>a</a:t>
            </a:r>
            <a:r>
              <a:rPr sz="1800" spc="-5" dirty="0">
                <a:solidFill>
                  <a:srgbClr val="374151"/>
                </a:solidFill>
                <a:latin typeface="Arial MT"/>
                <a:cs typeface="Arial MT"/>
              </a:rPr>
              <a:t> process</a:t>
            </a:r>
            <a:r>
              <a:rPr sz="1800" spc="10" dirty="0">
                <a:solidFill>
                  <a:srgbClr val="374151"/>
                </a:solidFill>
                <a:latin typeface="Arial MT"/>
                <a:cs typeface="Arial MT"/>
              </a:rPr>
              <a:t> </a:t>
            </a:r>
            <a:r>
              <a:rPr sz="1800" dirty="0">
                <a:solidFill>
                  <a:srgbClr val="374151"/>
                </a:solidFill>
                <a:latin typeface="Arial MT"/>
                <a:cs typeface="Arial MT"/>
              </a:rPr>
              <a:t>tries</a:t>
            </a:r>
            <a:r>
              <a:rPr sz="1800" spc="5" dirty="0">
                <a:solidFill>
                  <a:srgbClr val="374151"/>
                </a:solidFill>
                <a:latin typeface="Arial MT"/>
                <a:cs typeface="Arial MT"/>
              </a:rPr>
              <a:t> </a:t>
            </a:r>
            <a:r>
              <a:rPr sz="1800" dirty="0">
                <a:solidFill>
                  <a:srgbClr val="374151"/>
                </a:solidFill>
                <a:latin typeface="Arial MT"/>
                <a:cs typeface="Arial MT"/>
              </a:rPr>
              <a:t>to</a:t>
            </a:r>
            <a:r>
              <a:rPr sz="1800" spc="-10" dirty="0">
                <a:solidFill>
                  <a:srgbClr val="374151"/>
                </a:solidFill>
                <a:latin typeface="Arial MT"/>
                <a:cs typeface="Arial MT"/>
              </a:rPr>
              <a:t> </a:t>
            </a:r>
            <a:r>
              <a:rPr sz="1800" spc="-5" dirty="0">
                <a:solidFill>
                  <a:srgbClr val="374151"/>
                </a:solidFill>
                <a:latin typeface="Arial MT"/>
                <a:cs typeface="Arial MT"/>
              </a:rPr>
              <a:t>access </a:t>
            </a:r>
            <a:r>
              <a:rPr sz="1800" dirty="0">
                <a:solidFill>
                  <a:srgbClr val="374151"/>
                </a:solidFill>
                <a:latin typeface="Arial MT"/>
                <a:cs typeface="Arial MT"/>
              </a:rPr>
              <a:t> </a:t>
            </a:r>
            <a:r>
              <a:rPr sz="1800" spc="-5" dirty="0">
                <a:solidFill>
                  <a:srgbClr val="374151"/>
                </a:solidFill>
                <a:latin typeface="Arial MT"/>
                <a:cs typeface="Arial MT"/>
              </a:rPr>
              <a:t>an</a:t>
            </a:r>
            <a:r>
              <a:rPr sz="1800" spc="-10" dirty="0">
                <a:solidFill>
                  <a:srgbClr val="374151"/>
                </a:solidFill>
                <a:latin typeface="Arial MT"/>
                <a:cs typeface="Arial MT"/>
              </a:rPr>
              <a:t> invalid</a:t>
            </a:r>
            <a:r>
              <a:rPr sz="1800" spc="25" dirty="0">
                <a:solidFill>
                  <a:srgbClr val="374151"/>
                </a:solidFill>
                <a:latin typeface="Arial MT"/>
                <a:cs typeface="Arial MT"/>
              </a:rPr>
              <a:t> </a:t>
            </a:r>
            <a:r>
              <a:rPr sz="1800" spc="-10" dirty="0">
                <a:solidFill>
                  <a:srgbClr val="374151"/>
                </a:solidFill>
                <a:latin typeface="Arial MT"/>
                <a:cs typeface="Arial MT"/>
              </a:rPr>
              <a:t>page,</a:t>
            </a:r>
            <a:r>
              <a:rPr sz="1800" spc="15" dirty="0">
                <a:solidFill>
                  <a:srgbClr val="374151"/>
                </a:solidFill>
                <a:latin typeface="Arial MT"/>
                <a:cs typeface="Arial MT"/>
              </a:rPr>
              <a:t> </a:t>
            </a:r>
            <a:r>
              <a:rPr sz="1800" dirty="0">
                <a:solidFill>
                  <a:srgbClr val="374151"/>
                </a:solidFill>
                <a:latin typeface="Arial MT"/>
                <a:cs typeface="Arial MT"/>
              </a:rPr>
              <a:t>the </a:t>
            </a:r>
            <a:r>
              <a:rPr sz="1800" spc="-5" dirty="0">
                <a:solidFill>
                  <a:srgbClr val="374151"/>
                </a:solidFill>
                <a:latin typeface="Arial MT"/>
                <a:cs typeface="Arial MT"/>
              </a:rPr>
              <a:t>CPU</a:t>
            </a:r>
            <a:r>
              <a:rPr sz="1800" dirty="0">
                <a:solidFill>
                  <a:srgbClr val="374151"/>
                </a:solidFill>
                <a:latin typeface="Arial MT"/>
                <a:cs typeface="Arial MT"/>
              </a:rPr>
              <a:t> </a:t>
            </a:r>
            <a:r>
              <a:rPr sz="1800" spc="-5" dirty="0">
                <a:solidFill>
                  <a:srgbClr val="374151"/>
                </a:solidFill>
                <a:latin typeface="Arial MT"/>
                <a:cs typeface="Arial MT"/>
              </a:rPr>
              <a:t>raises</a:t>
            </a:r>
            <a:r>
              <a:rPr sz="1800" spc="5" dirty="0">
                <a:solidFill>
                  <a:srgbClr val="374151"/>
                </a:solidFill>
                <a:latin typeface="Arial MT"/>
                <a:cs typeface="Arial MT"/>
              </a:rPr>
              <a:t> </a:t>
            </a:r>
            <a:r>
              <a:rPr sz="1800" spc="-5" dirty="0">
                <a:solidFill>
                  <a:srgbClr val="374151"/>
                </a:solidFill>
                <a:latin typeface="Arial MT"/>
                <a:cs typeface="Arial MT"/>
              </a:rPr>
              <a:t>an exception,</a:t>
            </a:r>
            <a:r>
              <a:rPr sz="1800" spc="30" dirty="0">
                <a:solidFill>
                  <a:srgbClr val="374151"/>
                </a:solidFill>
                <a:latin typeface="Arial MT"/>
                <a:cs typeface="Arial MT"/>
              </a:rPr>
              <a:t> </a:t>
            </a:r>
            <a:r>
              <a:rPr sz="1800" spc="-5" dirty="0">
                <a:solidFill>
                  <a:srgbClr val="374151"/>
                </a:solidFill>
                <a:latin typeface="Arial MT"/>
                <a:cs typeface="Arial MT"/>
              </a:rPr>
              <a:t>and</a:t>
            </a:r>
            <a:r>
              <a:rPr sz="1800" spc="5" dirty="0">
                <a:solidFill>
                  <a:srgbClr val="374151"/>
                </a:solidFill>
                <a:latin typeface="Arial MT"/>
                <a:cs typeface="Arial MT"/>
              </a:rPr>
              <a:t> </a:t>
            </a:r>
            <a:r>
              <a:rPr sz="1800" dirty="0">
                <a:solidFill>
                  <a:srgbClr val="374151"/>
                </a:solidFill>
                <a:latin typeface="Arial MT"/>
                <a:cs typeface="Arial MT"/>
              </a:rPr>
              <a:t>the </a:t>
            </a:r>
            <a:r>
              <a:rPr sz="1800" spc="-5" dirty="0">
                <a:solidFill>
                  <a:srgbClr val="374151"/>
                </a:solidFill>
                <a:latin typeface="Arial MT"/>
                <a:cs typeface="Arial MT"/>
              </a:rPr>
              <a:t>operating</a:t>
            </a:r>
            <a:r>
              <a:rPr sz="1800" spc="5" dirty="0">
                <a:solidFill>
                  <a:srgbClr val="374151"/>
                </a:solidFill>
                <a:latin typeface="Arial MT"/>
                <a:cs typeface="Arial MT"/>
              </a:rPr>
              <a:t> </a:t>
            </a:r>
            <a:r>
              <a:rPr sz="1800" spc="-5" dirty="0">
                <a:solidFill>
                  <a:srgbClr val="374151"/>
                </a:solidFill>
                <a:latin typeface="Arial MT"/>
                <a:cs typeface="Arial MT"/>
              </a:rPr>
              <a:t>system</a:t>
            </a:r>
            <a:r>
              <a:rPr sz="1800" spc="30" dirty="0">
                <a:solidFill>
                  <a:srgbClr val="374151"/>
                </a:solidFill>
                <a:latin typeface="Arial MT"/>
                <a:cs typeface="Arial MT"/>
              </a:rPr>
              <a:t> </a:t>
            </a:r>
            <a:r>
              <a:rPr sz="1800" dirty="0">
                <a:solidFill>
                  <a:srgbClr val="374151"/>
                </a:solidFill>
                <a:latin typeface="Arial MT"/>
                <a:cs typeface="Arial MT"/>
              </a:rPr>
              <a:t>can</a:t>
            </a:r>
            <a:r>
              <a:rPr sz="1800" spc="-5" dirty="0">
                <a:solidFill>
                  <a:srgbClr val="374151"/>
                </a:solidFill>
                <a:latin typeface="Arial MT"/>
                <a:cs typeface="Arial MT"/>
              </a:rPr>
              <a:t> take</a:t>
            </a:r>
            <a:r>
              <a:rPr sz="1800" spc="-10" dirty="0">
                <a:solidFill>
                  <a:srgbClr val="374151"/>
                </a:solidFill>
                <a:latin typeface="Arial MT"/>
                <a:cs typeface="Arial MT"/>
              </a:rPr>
              <a:t> appropriate</a:t>
            </a:r>
            <a:r>
              <a:rPr sz="1800" spc="20" dirty="0">
                <a:solidFill>
                  <a:srgbClr val="374151"/>
                </a:solidFill>
                <a:latin typeface="Arial MT"/>
                <a:cs typeface="Arial MT"/>
              </a:rPr>
              <a:t> </a:t>
            </a:r>
            <a:r>
              <a:rPr sz="1800" spc="-5" dirty="0">
                <a:solidFill>
                  <a:srgbClr val="374151"/>
                </a:solidFill>
                <a:latin typeface="Arial MT"/>
                <a:cs typeface="Arial MT"/>
              </a:rPr>
              <a:t>action,</a:t>
            </a:r>
            <a:r>
              <a:rPr sz="1800" spc="15" dirty="0">
                <a:solidFill>
                  <a:srgbClr val="374151"/>
                </a:solidFill>
                <a:latin typeface="Arial MT"/>
                <a:cs typeface="Arial MT"/>
              </a:rPr>
              <a:t> </a:t>
            </a:r>
            <a:r>
              <a:rPr sz="1800" dirty="0">
                <a:solidFill>
                  <a:srgbClr val="374151"/>
                </a:solidFill>
                <a:latin typeface="Arial MT"/>
                <a:cs typeface="Arial MT"/>
              </a:rPr>
              <a:t>such</a:t>
            </a:r>
            <a:r>
              <a:rPr sz="1800" spc="-10" dirty="0">
                <a:solidFill>
                  <a:srgbClr val="374151"/>
                </a:solidFill>
                <a:latin typeface="Arial MT"/>
                <a:cs typeface="Arial MT"/>
              </a:rPr>
              <a:t> </a:t>
            </a:r>
            <a:r>
              <a:rPr sz="1800" spc="-5" dirty="0">
                <a:solidFill>
                  <a:srgbClr val="374151"/>
                </a:solidFill>
                <a:latin typeface="Arial MT"/>
                <a:cs typeface="Arial MT"/>
              </a:rPr>
              <a:t>as </a:t>
            </a:r>
            <a:r>
              <a:rPr sz="1800" dirty="0">
                <a:solidFill>
                  <a:srgbClr val="374151"/>
                </a:solidFill>
                <a:latin typeface="Arial MT"/>
                <a:cs typeface="Arial MT"/>
              </a:rPr>
              <a:t> </a:t>
            </a:r>
            <a:r>
              <a:rPr sz="1800" spc="-5" dirty="0">
                <a:solidFill>
                  <a:srgbClr val="374151"/>
                </a:solidFill>
                <a:latin typeface="Arial MT"/>
                <a:cs typeface="Arial MT"/>
              </a:rPr>
              <a:t>allocating</a:t>
            </a:r>
            <a:r>
              <a:rPr sz="1800" spc="15" dirty="0">
                <a:solidFill>
                  <a:srgbClr val="374151"/>
                </a:solidFill>
                <a:latin typeface="Arial MT"/>
                <a:cs typeface="Arial MT"/>
              </a:rPr>
              <a:t> </a:t>
            </a:r>
            <a:r>
              <a:rPr sz="1800" dirty="0">
                <a:solidFill>
                  <a:srgbClr val="374151"/>
                </a:solidFill>
                <a:latin typeface="Arial MT"/>
                <a:cs typeface="Arial MT"/>
              </a:rPr>
              <a:t>a</a:t>
            </a:r>
            <a:r>
              <a:rPr sz="1800" spc="-5" dirty="0">
                <a:solidFill>
                  <a:srgbClr val="374151"/>
                </a:solidFill>
                <a:latin typeface="Arial MT"/>
                <a:cs typeface="Arial MT"/>
              </a:rPr>
              <a:t> new</a:t>
            </a:r>
            <a:r>
              <a:rPr sz="1800" spc="5" dirty="0">
                <a:solidFill>
                  <a:srgbClr val="374151"/>
                </a:solidFill>
                <a:latin typeface="Arial MT"/>
                <a:cs typeface="Arial MT"/>
              </a:rPr>
              <a:t> </a:t>
            </a:r>
            <a:r>
              <a:rPr sz="1800" spc="-5" dirty="0">
                <a:solidFill>
                  <a:srgbClr val="374151"/>
                </a:solidFill>
                <a:latin typeface="Arial MT"/>
                <a:cs typeface="Arial MT"/>
              </a:rPr>
              <a:t>page</a:t>
            </a:r>
            <a:r>
              <a:rPr sz="1800" spc="5" dirty="0">
                <a:solidFill>
                  <a:srgbClr val="374151"/>
                </a:solidFill>
                <a:latin typeface="Arial MT"/>
                <a:cs typeface="Arial MT"/>
              </a:rPr>
              <a:t> </a:t>
            </a:r>
            <a:r>
              <a:rPr sz="1800" spc="-5" dirty="0">
                <a:solidFill>
                  <a:srgbClr val="374151"/>
                </a:solidFill>
                <a:latin typeface="Arial MT"/>
                <a:cs typeface="Arial MT"/>
              </a:rPr>
              <a:t>or terminating</a:t>
            </a:r>
            <a:r>
              <a:rPr sz="1800" spc="5"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process.</a:t>
            </a:r>
            <a:endParaRPr sz="1800">
              <a:latin typeface="Arial MT"/>
              <a:cs typeface="Arial MT"/>
            </a:endParaRPr>
          </a:p>
        </p:txBody>
      </p:sp>
      <p:grpSp>
        <p:nvGrpSpPr>
          <p:cNvPr id="6" name="object 6"/>
          <p:cNvGrpSpPr/>
          <p:nvPr/>
        </p:nvGrpSpPr>
        <p:grpSpPr>
          <a:xfrm>
            <a:off x="642962" y="3147060"/>
            <a:ext cx="11151870" cy="3389629"/>
            <a:chOff x="642962" y="3147060"/>
            <a:chExt cx="11151870" cy="3389629"/>
          </a:xfrm>
        </p:grpSpPr>
        <p:sp>
          <p:nvSpPr>
            <p:cNvPr id="7" name="object 7"/>
            <p:cNvSpPr/>
            <p:nvPr/>
          </p:nvSpPr>
          <p:spPr>
            <a:xfrm>
              <a:off x="652487" y="3169412"/>
              <a:ext cx="5902960" cy="1026794"/>
            </a:xfrm>
            <a:custGeom>
              <a:avLst/>
              <a:gdLst/>
              <a:ahLst/>
              <a:cxnLst/>
              <a:rect l="l" t="t" r="r" b="b"/>
              <a:pathLst>
                <a:path w="5902959" h="1026795">
                  <a:moveTo>
                    <a:pt x="455396" y="124840"/>
                  </a:moveTo>
                  <a:lnTo>
                    <a:pt x="446405" y="115824"/>
                  </a:lnTo>
                  <a:lnTo>
                    <a:pt x="428396" y="106934"/>
                  </a:lnTo>
                  <a:lnTo>
                    <a:pt x="419760" y="106934"/>
                  </a:lnTo>
                  <a:lnTo>
                    <a:pt x="410756" y="98298"/>
                  </a:lnTo>
                  <a:lnTo>
                    <a:pt x="294474" y="98298"/>
                  </a:lnTo>
                  <a:lnTo>
                    <a:pt x="285483" y="106934"/>
                  </a:lnTo>
                  <a:lnTo>
                    <a:pt x="267842" y="124840"/>
                  </a:lnTo>
                  <a:lnTo>
                    <a:pt x="258838" y="124840"/>
                  </a:lnTo>
                  <a:lnTo>
                    <a:pt x="240842" y="133858"/>
                  </a:lnTo>
                  <a:lnTo>
                    <a:pt x="223202" y="142875"/>
                  </a:lnTo>
                  <a:lnTo>
                    <a:pt x="214198" y="142875"/>
                  </a:lnTo>
                  <a:lnTo>
                    <a:pt x="187566" y="160527"/>
                  </a:lnTo>
                  <a:lnTo>
                    <a:pt x="169557" y="169545"/>
                  </a:lnTo>
                  <a:lnTo>
                    <a:pt x="160566" y="178562"/>
                  </a:lnTo>
                  <a:lnTo>
                    <a:pt x="151561" y="187578"/>
                  </a:lnTo>
                  <a:lnTo>
                    <a:pt x="142925" y="205104"/>
                  </a:lnTo>
                  <a:lnTo>
                    <a:pt x="133921" y="214122"/>
                  </a:lnTo>
                  <a:lnTo>
                    <a:pt x="124917" y="223138"/>
                  </a:lnTo>
                  <a:lnTo>
                    <a:pt x="115925" y="232155"/>
                  </a:lnTo>
                  <a:lnTo>
                    <a:pt x="106921" y="249809"/>
                  </a:lnTo>
                  <a:lnTo>
                    <a:pt x="98285" y="258825"/>
                  </a:lnTo>
                  <a:lnTo>
                    <a:pt x="89280" y="267842"/>
                  </a:lnTo>
                  <a:lnTo>
                    <a:pt x="71285" y="276860"/>
                  </a:lnTo>
                  <a:lnTo>
                    <a:pt x="62280" y="285496"/>
                  </a:lnTo>
                  <a:lnTo>
                    <a:pt x="53644" y="294386"/>
                  </a:lnTo>
                  <a:lnTo>
                    <a:pt x="53644" y="303402"/>
                  </a:lnTo>
                  <a:lnTo>
                    <a:pt x="44640" y="312420"/>
                  </a:lnTo>
                  <a:lnTo>
                    <a:pt x="44640" y="330073"/>
                  </a:lnTo>
                  <a:lnTo>
                    <a:pt x="26644" y="357124"/>
                  </a:lnTo>
                  <a:lnTo>
                    <a:pt x="26644" y="374776"/>
                  </a:lnTo>
                  <a:lnTo>
                    <a:pt x="17640" y="392684"/>
                  </a:lnTo>
                  <a:lnTo>
                    <a:pt x="17640" y="419353"/>
                  </a:lnTo>
                  <a:lnTo>
                    <a:pt x="17640" y="428371"/>
                  </a:lnTo>
                  <a:lnTo>
                    <a:pt x="9004" y="455421"/>
                  </a:lnTo>
                  <a:lnTo>
                    <a:pt x="9004" y="472948"/>
                  </a:lnTo>
                  <a:lnTo>
                    <a:pt x="9004" y="490981"/>
                  </a:lnTo>
                  <a:lnTo>
                    <a:pt x="9004" y="517651"/>
                  </a:lnTo>
                  <a:lnTo>
                    <a:pt x="9004" y="553593"/>
                  </a:lnTo>
                  <a:lnTo>
                    <a:pt x="9004" y="571245"/>
                  </a:lnTo>
                  <a:lnTo>
                    <a:pt x="0" y="606932"/>
                  </a:lnTo>
                  <a:lnTo>
                    <a:pt x="0" y="740790"/>
                  </a:lnTo>
                  <a:lnTo>
                    <a:pt x="9004" y="758825"/>
                  </a:lnTo>
                  <a:lnTo>
                    <a:pt x="35636" y="785494"/>
                  </a:lnTo>
                  <a:lnTo>
                    <a:pt x="62280" y="803529"/>
                  </a:lnTo>
                  <a:lnTo>
                    <a:pt x="89280" y="830071"/>
                  </a:lnTo>
                  <a:lnTo>
                    <a:pt x="124917" y="848106"/>
                  </a:lnTo>
                  <a:lnTo>
                    <a:pt x="160566" y="866139"/>
                  </a:lnTo>
                  <a:lnTo>
                    <a:pt x="178561" y="883793"/>
                  </a:lnTo>
                  <a:lnTo>
                    <a:pt x="223202" y="901700"/>
                  </a:lnTo>
                  <a:lnTo>
                    <a:pt x="276834" y="910717"/>
                  </a:lnTo>
                  <a:lnTo>
                    <a:pt x="303479" y="928369"/>
                  </a:lnTo>
                  <a:lnTo>
                    <a:pt x="339115" y="928369"/>
                  </a:lnTo>
                  <a:lnTo>
                    <a:pt x="357123" y="937387"/>
                  </a:lnTo>
                  <a:lnTo>
                    <a:pt x="375119" y="937387"/>
                  </a:lnTo>
                  <a:lnTo>
                    <a:pt x="392760" y="946404"/>
                  </a:lnTo>
                  <a:lnTo>
                    <a:pt x="419760" y="946404"/>
                  </a:lnTo>
                  <a:lnTo>
                    <a:pt x="464400" y="964438"/>
                  </a:lnTo>
                  <a:lnTo>
                    <a:pt x="509041" y="973074"/>
                  </a:lnTo>
                  <a:lnTo>
                    <a:pt x="535686" y="973074"/>
                  </a:lnTo>
                  <a:lnTo>
                    <a:pt x="562317" y="982090"/>
                  </a:lnTo>
                  <a:lnTo>
                    <a:pt x="580326" y="982090"/>
                  </a:lnTo>
                  <a:lnTo>
                    <a:pt x="615962" y="982090"/>
                  </a:lnTo>
                  <a:lnTo>
                    <a:pt x="651548" y="990981"/>
                  </a:lnTo>
                  <a:lnTo>
                    <a:pt x="696633" y="990981"/>
                  </a:lnTo>
                  <a:lnTo>
                    <a:pt x="705269" y="990981"/>
                  </a:lnTo>
                  <a:lnTo>
                    <a:pt x="741210" y="1009014"/>
                  </a:lnTo>
                  <a:lnTo>
                    <a:pt x="758863" y="1009014"/>
                  </a:lnTo>
                  <a:lnTo>
                    <a:pt x="785914" y="1017651"/>
                  </a:lnTo>
                  <a:lnTo>
                    <a:pt x="803567" y="1017651"/>
                  </a:lnTo>
                  <a:lnTo>
                    <a:pt x="848144" y="1017651"/>
                  </a:lnTo>
                  <a:lnTo>
                    <a:pt x="883831" y="1026668"/>
                  </a:lnTo>
                  <a:lnTo>
                    <a:pt x="919772" y="1026668"/>
                  </a:lnTo>
                  <a:lnTo>
                    <a:pt x="1509179" y="1026668"/>
                  </a:lnTo>
                  <a:lnTo>
                    <a:pt x="1589443" y="1009014"/>
                  </a:lnTo>
                  <a:lnTo>
                    <a:pt x="1652054" y="999998"/>
                  </a:lnTo>
                  <a:lnTo>
                    <a:pt x="1723301" y="999998"/>
                  </a:lnTo>
                  <a:lnTo>
                    <a:pt x="1785912" y="999998"/>
                  </a:lnTo>
                  <a:lnTo>
                    <a:pt x="4581055" y="999998"/>
                  </a:lnTo>
                  <a:lnTo>
                    <a:pt x="4643285" y="990981"/>
                  </a:lnTo>
                  <a:lnTo>
                    <a:pt x="4687862" y="990981"/>
                  </a:lnTo>
                  <a:lnTo>
                    <a:pt x="4732566" y="982090"/>
                  </a:lnTo>
                  <a:lnTo>
                    <a:pt x="4768253" y="982090"/>
                  </a:lnTo>
                  <a:lnTo>
                    <a:pt x="4804194" y="973074"/>
                  </a:lnTo>
                  <a:lnTo>
                    <a:pt x="4830864" y="964438"/>
                  </a:lnTo>
                  <a:lnTo>
                    <a:pt x="4902492" y="955420"/>
                  </a:lnTo>
                  <a:lnTo>
                    <a:pt x="4973739" y="946404"/>
                  </a:lnTo>
                  <a:lnTo>
                    <a:pt x="5018443" y="937387"/>
                  </a:lnTo>
                  <a:lnTo>
                    <a:pt x="5089690" y="937387"/>
                  </a:lnTo>
                  <a:lnTo>
                    <a:pt x="5357914" y="937387"/>
                  </a:lnTo>
                  <a:lnTo>
                    <a:pt x="5393474" y="919733"/>
                  </a:lnTo>
                  <a:lnTo>
                    <a:pt x="5411127" y="910717"/>
                  </a:lnTo>
                  <a:lnTo>
                    <a:pt x="5429161" y="910717"/>
                  </a:lnTo>
                  <a:lnTo>
                    <a:pt x="5438178" y="901700"/>
                  </a:lnTo>
                  <a:lnTo>
                    <a:pt x="5455831" y="892810"/>
                  </a:lnTo>
                  <a:lnTo>
                    <a:pt x="5473738" y="883793"/>
                  </a:lnTo>
                  <a:lnTo>
                    <a:pt x="5491772" y="866139"/>
                  </a:lnTo>
                  <a:lnTo>
                    <a:pt x="5518442" y="848106"/>
                  </a:lnTo>
                  <a:lnTo>
                    <a:pt x="5536476" y="830071"/>
                  </a:lnTo>
                  <a:lnTo>
                    <a:pt x="5545112" y="821436"/>
                  </a:lnTo>
                  <a:lnTo>
                    <a:pt x="5572036" y="794512"/>
                  </a:lnTo>
                  <a:lnTo>
                    <a:pt x="5589689" y="767842"/>
                  </a:lnTo>
                  <a:lnTo>
                    <a:pt x="5616740" y="740790"/>
                  </a:lnTo>
                  <a:lnTo>
                    <a:pt x="5652300" y="714248"/>
                  </a:lnTo>
                  <a:lnTo>
                    <a:pt x="5670334" y="696213"/>
                  </a:lnTo>
                  <a:lnTo>
                    <a:pt x="5687987" y="687577"/>
                  </a:lnTo>
                  <a:lnTo>
                    <a:pt x="5706021" y="678561"/>
                  </a:lnTo>
                  <a:lnTo>
                    <a:pt x="5715038" y="678561"/>
                  </a:lnTo>
                  <a:lnTo>
                    <a:pt x="5741581" y="669544"/>
                  </a:lnTo>
                  <a:lnTo>
                    <a:pt x="5768632" y="642874"/>
                  </a:lnTo>
                  <a:lnTo>
                    <a:pt x="5795302" y="633983"/>
                  </a:lnTo>
                  <a:lnTo>
                    <a:pt x="5804319" y="624967"/>
                  </a:lnTo>
                  <a:lnTo>
                    <a:pt x="5813336" y="615950"/>
                  </a:lnTo>
                  <a:lnTo>
                    <a:pt x="5830862" y="598296"/>
                  </a:lnTo>
                  <a:lnTo>
                    <a:pt x="5848896" y="580263"/>
                  </a:lnTo>
                  <a:lnTo>
                    <a:pt x="5866549" y="562229"/>
                  </a:lnTo>
                  <a:lnTo>
                    <a:pt x="5875566" y="553593"/>
                  </a:lnTo>
                  <a:lnTo>
                    <a:pt x="5884583" y="544702"/>
                  </a:lnTo>
                  <a:lnTo>
                    <a:pt x="5893600" y="535686"/>
                  </a:lnTo>
                  <a:lnTo>
                    <a:pt x="5893600" y="526669"/>
                  </a:lnTo>
                  <a:lnTo>
                    <a:pt x="5893600" y="517651"/>
                  </a:lnTo>
                  <a:lnTo>
                    <a:pt x="5893600" y="509015"/>
                  </a:lnTo>
                  <a:lnTo>
                    <a:pt x="5893600" y="499999"/>
                  </a:lnTo>
                  <a:lnTo>
                    <a:pt x="5893600" y="472948"/>
                  </a:lnTo>
                  <a:lnTo>
                    <a:pt x="5902617" y="455421"/>
                  </a:lnTo>
                  <a:lnTo>
                    <a:pt x="5902617" y="339089"/>
                  </a:lnTo>
                  <a:lnTo>
                    <a:pt x="5893600" y="321437"/>
                  </a:lnTo>
                  <a:lnTo>
                    <a:pt x="5875566" y="303402"/>
                  </a:lnTo>
                  <a:lnTo>
                    <a:pt x="5866549" y="276860"/>
                  </a:lnTo>
                  <a:lnTo>
                    <a:pt x="5857913" y="267842"/>
                  </a:lnTo>
                  <a:lnTo>
                    <a:pt x="5848896" y="258825"/>
                  </a:lnTo>
                  <a:lnTo>
                    <a:pt x="5821972" y="232155"/>
                  </a:lnTo>
                  <a:lnTo>
                    <a:pt x="5804319" y="232155"/>
                  </a:lnTo>
                  <a:lnTo>
                    <a:pt x="5777268" y="223138"/>
                  </a:lnTo>
                  <a:lnTo>
                    <a:pt x="5724055" y="196214"/>
                  </a:lnTo>
                  <a:lnTo>
                    <a:pt x="5661317" y="178562"/>
                  </a:lnTo>
                  <a:lnTo>
                    <a:pt x="5616740" y="151511"/>
                  </a:lnTo>
                  <a:lnTo>
                    <a:pt x="5598706" y="142875"/>
                  </a:lnTo>
                  <a:lnTo>
                    <a:pt x="5554129" y="133858"/>
                  </a:lnTo>
                  <a:lnTo>
                    <a:pt x="5527459" y="115824"/>
                  </a:lnTo>
                  <a:lnTo>
                    <a:pt x="5500408" y="106934"/>
                  </a:lnTo>
                  <a:lnTo>
                    <a:pt x="5464848" y="106934"/>
                  </a:lnTo>
                  <a:lnTo>
                    <a:pt x="5438178" y="98298"/>
                  </a:lnTo>
                  <a:lnTo>
                    <a:pt x="5411127" y="98298"/>
                  </a:lnTo>
                  <a:lnTo>
                    <a:pt x="5375567" y="89280"/>
                  </a:lnTo>
                  <a:lnTo>
                    <a:pt x="5366550" y="89280"/>
                  </a:lnTo>
                  <a:lnTo>
                    <a:pt x="5321846" y="89280"/>
                  </a:lnTo>
                  <a:lnTo>
                    <a:pt x="5250599" y="89280"/>
                  </a:lnTo>
                  <a:lnTo>
                    <a:pt x="5206022" y="89280"/>
                  </a:lnTo>
                  <a:lnTo>
                    <a:pt x="5152301" y="71247"/>
                  </a:lnTo>
                  <a:lnTo>
                    <a:pt x="3286036" y="71247"/>
                  </a:lnTo>
                  <a:lnTo>
                    <a:pt x="3241459" y="62229"/>
                  </a:lnTo>
                  <a:lnTo>
                    <a:pt x="1571409" y="62229"/>
                  </a:lnTo>
                  <a:lnTo>
                    <a:pt x="1491145" y="53212"/>
                  </a:lnTo>
                  <a:lnTo>
                    <a:pt x="1392847" y="53212"/>
                  </a:lnTo>
                  <a:lnTo>
                    <a:pt x="1321600" y="44576"/>
                  </a:lnTo>
                  <a:lnTo>
                    <a:pt x="1241336" y="26542"/>
                  </a:lnTo>
                  <a:lnTo>
                    <a:pt x="1178598" y="17652"/>
                  </a:lnTo>
                  <a:lnTo>
                    <a:pt x="1134021" y="17652"/>
                  </a:lnTo>
                  <a:lnTo>
                    <a:pt x="1053757" y="8636"/>
                  </a:lnTo>
                  <a:lnTo>
                    <a:pt x="1017689" y="0"/>
                  </a:lnTo>
                  <a:lnTo>
                    <a:pt x="973112" y="0"/>
                  </a:lnTo>
                  <a:lnTo>
                    <a:pt x="482041" y="0"/>
                  </a:lnTo>
                  <a:lnTo>
                    <a:pt x="473036" y="8636"/>
                  </a:lnTo>
                  <a:lnTo>
                    <a:pt x="464400" y="8636"/>
                  </a:lnTo>
                  <a:lnTo>
                    <a:pt x="455396" y="17652"/>
                  </a:lnTo>
                  <a:lnTo>
                    <a:pt x="446405" y="26542"/>
                  </a:lnTo>
                  <a:lnTo>
                    <a:pt x="428396" y="44576"/>
                  </a:lnTo>
                  <a:lnTo>
                    <a:pt x="428396" y="62229"/>
                  </a:lnTo>
                  <a:lnTo>
                    <a:pt x="428396" y="71247"/>
                  </a:lnTo>
                  <a:lnTo>
                    <a:pt x="428396" y="80263"/>
                  </a:lnTo>
                  <a:lnTo>
                    <a:pt x="428396" y="89280"/>
                  </a:lnTo>
                  <a:lnTo>
                    <a:pt x="428396" y="98298"/>
                  </a:lnTo>
                  <a:lnTo>
                    <a:pt x="428396" y="106934"/>
                  </a:lnTo>
                  <a:lnTo>
                    <a:pt x="428396" y="115824"/>
                  </a:lnTo>
                </a:path>
              </a:pathLst>
            </a:custGeom>
            <a:ln w="19051">
              <a:solidFill>
                <a:srgbClr val="FF0000"/>
              </a:solidFill>
            </a:ln>
          </p:spPr>
          <p:txBody>
            <a:bodyPr wrap="square" lIns="0" tIns="0" rIns="0" bIns="0" rtlCol="0"/>
            <a:lstStyle/>
            <a:p>
              <a:endParaRPr/>
            </a:p>
          </p:txBody>
        </p:sp>
        <p:pic>
          <p:nvPicPr>
            <p:cNvPr id="8" name="object 8"/>
            <p:cNvPicPr/>
            <p:nvPr/>
          </p:nvPicPr>
          <p:blipFill>
            <a:blip r:embed="rId3" cstate="print"/>
            <a:stretch>
              <a:fillRect/>
            </a:stretch>
          </p:blipFill>
          <p:spPr>
            <a:xfrm>
              <a:off x="6850023" y="3575692"/>
              <a:ext cx="1286969" cy="2362564"/>
            </a:xfrm>
            <a:prstGeom prst="rect">
              <a:avLst/>
            </a:prstGeom>
          </p:spPr>
        </p:pic>
        <p:pic>
          <p:nvPicPr>
            <p:cNvPr id="9" name="object 9"/>
            <p:cNvPicPr/>
            <p:nvPr/>
          </p:nvPicPr>
          <p:blipFill>
            <a:blip r:embed="rId4" cstate="print"/>
            <a:stretch>
              <a:fillRect/>
            </a:stretch>
          </p:blipFill>
          <p:spPr>
            <a:xfrm>
              <a:off x="8487178" y="3613023"/>
              <a:ext cx="2611341" cy="2457450"/>
            </a:xfrm>
            <a:prstGeom prst="rect">
              <a:avLst/>
            </a:prstGeom>
          </p:spPr>
        </p:pic>
        <p:pic>
          <p:nvPicPr>
            <p:cNvPr id="10" name="object 10"/>
            <p:cNvPicPr/>
            <p:nvPr/>
          </p:nvPicPr>
          <p:blipFill>
            <a:blip r:embed="rId5" cstate="print"/>
            <a:stretch>
              <a:fillRect/>
            </a:stretch>
          </p:blipFill>
          <p:spPr>
            <a:xfrm>
              <a:off x="11117580" y="3147060"/>
              <a:ext cx="676655" cy="3389376"/>
            </a:xfrm>
            <a:prstGeom prst="rect">
              <a:avLst/>
            </a:prstGeom>
          </p:spPr>
        </p:pic>
        <p:pic>
          <p:nvPicPr>
            <p:cNvPr id="11" name="object 11"/>
            <p:cNvPicPr/>
            <p:nvPr/>
          </p:nvPicPr>
          <p:blipFill>
            <a:blip r:embed="rId6" cstate="print"/>
            <a:stretch>
              <a:fillRect/>
            </a:stretch>
          </p:blipFill>
          <p:spPr>
            <a:xfrm>
              <a:off x="6869062" y="6366199"/>
              <a:ext cx="3839690" cy="162164"/>
            </a:xfrm>
            <a:prstGeom prst="rect">
              <a:avLst/>
            </a:prstGeom>
          </p:spPr>
        </p:pic>
        <p:sp>
          <p:nvSpPr>
            <p:cNvPr id="12" name="object 12"/>
            <p:cNvSpPr/>
            <p:nvPr/>
          </p:nvSpPr>
          <p:spPr>
            <a:xfrm>
              <a:off x="6510401" y="3231642"/>
              <a:ext cx="4187825" cy="1027430"/>
            </a:xfrm>
            <a:custGeom>
              <a:avLst/>
              <a:gdLst/>
              <a:ahLst/>
              <a:cxnLst/>
              <a:rect l="l" t="t" r="r" b="b"/>
              <a:pathLst>
                <a:path w="4187825" h="1027429">
                  <a:moveTo>
                    <a:pt x="3509264" y="767842"/>
                  </a:moveTo>
                  <a:lnTo>
                    <a:pt x="3518280" y="767842"/>
                  </a:lnTo>
                  <a:lnTo>
                    <a:pt x="3526917" y="776859"/>
                  </a:lnTo>
                  <a:lnTo>
                    <a:pt x="3535933" y="776859"/>
                  </a:lnTo>
                  <a:lnTo>
                    <a:pt x="4161281" y="776859"/>
                  </a:lnTo>
                  <a:lnTo>
                    <a:pt x="4169918" y="785876"/>
                  </a:lnTo>
                  <a:lnTo>
                    <a:pt x="4169918" y="857504"/>
                  </a:lnTo>
                  <a:lnTo>
                    <a:pt x="4178934" y="875157"/>
                  </a:lnTo>
                  <a:lnTo>
                    <a:pt x="4178934" y="946785"/>
                  </a:lnTo>
                  <a:lnTo>
                    <a:pt x="4187825" y="955421"/>
                  </a:lnTo>
                  <a:lnTo>
                    <a:pt x="4187825" y="964438"/>
                  </a:lnTo>
                  <a:lnTo>
                    <a:pt x="4187825" y="982472"/>
                  </a:lnTo>
                  <a:lnTo>
                    <a:pt x="4178934" y="991489"/>
                  </a:lnTo>
                  <a:lnTo>
                    <a:pt x="3857371" y="991489"/>
                  </a:lnTo>
                  <a:lnTo>
                    <a:pt x="3839718" y="982472"/>
                  </a:lnTo>
                  <a:lnTo>
                    <a:pt x="3795141" y="982472"/>
                  </a:lnTo>
                  <a:lnTo>
                    <a:pt x="3768090" y="973455"/>
                  </a:lnTo>
                  <a:lnTo>
                    <a:pt x="3750437" y="973455"/>
                  </a:lnTo>
                  <a:lnTo>
                    <a:pt x="3732529" y="973455"/>
                  </a:lnTo>
                  <a:lnTo>
                    <a:pt x="3723513" y="973455"/>
                  </a:lnTo>
                  <a:lnTo>
                    <a:pt x="3714496" y="964438"/>
                  </a:lnTo>
                  <a:lnTo>
                    <a:pt x="3544951" y="964438"/>
                  </a:lnTo>
                  <a:lnTo>
                    <a:pt x="3535933" y="973455"/>
                  </a:lnTo>
                  <a:lnTo>
                    <a:pt x="3518280" y="982472"/>
                  </a:lnTo>
                  <a:lnTo>
                    <a:pt x="3509264" y="991489"/>
                  </a:lnTo>
                  <a:lnTo>
                    <a:pt x="3500247" y="991489"/>
                  </a:lnTo>
                  <a:lnTo>
                    <a:pt x="3482340" y="1000125"/>
                  </a:lnTo>
                  <a:lnTo>
                    <a:pt x="3464687" y="1000125"/>
                  </a:lnTo>
                  <a:lnTo>
                    <a:pt x="3455670" y="1009142"/>
                  </a:lnTo>
                </a:path>
                <a:path w="4187825" h="1027429">
                  <a:moveTo>
                    <a:pt x="3732529" y="759206"/>
                  </a:moveTo>
                  <a:lnTo>
                    <a:pt x="3741547" y="767842"/>
                  </a:lnTo>
                  <a:lnTo>
                    <a:pt x="3741547" y="776859"/>
                  </a:lnTo>
                  <a:lnTo>
                    <a:pt x="3741547" y="785876"/>
                  </a:lnTo>
                  <a:lnTo>
                    <a:pt x="3741547" y="937768"/>
                  </a:lnTo>
                  <a:lnTo>
                    <a:pt x="3750437" y="946785"/>
                  </a:lnTo>
                  <a:lnTo>
                    <a:pt x="3750437" y="1009142"/>
                  </a:lnTo>
                  <a:lnTo>
                    <a:pt x="3750437" y="1027049"/>
                  </a:lnTo>
                </a:path>
                <a:path w="4187825" h="1027429">
                  <a:moveTo>
                    <a:pt x="3928999" y="767842"/>
                  </a:moveTo>
                  <a:lnTo>
                    <a:pt x="3937634" y="785876"/>
                  </a:lnTo>
                  <a:lnTo>
                    <a:pt x="3946652" y="794893"/>
                  </a:lnTo>
                  <a:lnTo>
                    <a:pt x="3946652" y="803910"/>
                  </a:lnTo>
                  <a:lnTo>
                    <a:pt x="3946652" y="875157"/>
                  </a:lnTo>
                  <a:lnTo>
                    <a:pt x="3955669" y="902208"/>
                  </a:lnTo>
                  <a:lnTo>
                    <a:pt x="3955669" y="910844"/>
                  </a:lnTo>
                  <a:lnTo>
                    <a:pt x="3955669" y="919861"/>
                  </a:lnTo>
                  <a:lnTo>
                    <a:pt x="3955669" y="937768"/>
                  </a:lnTo>
                  <a:lnTo>
                    <a:pt x="3964685" y="946785"/>
                  </a:lnTo>
                  <a:lnTo>
                    <a:pt x="3964685" y="1009142"/>
                  </a:lnTo>
                  <a:lnTo>
                    <a:pt x="3964685" y="1027049"/>
                  </a:lnTo>
                </a:path>
                <a:path w="4187825" h="1027429">
                  <a:moveTo>
                    <a:pt x="0" y="276860"/>
                  </a:moveTo>
                  <a:lnTo>
                    <a:pt x="8635" y="276860"/>
                  </a:lnTo>
                  <a:lnTo>
                    <a:pt x="17652" y="276860"/>
                  </a:lnTo>
                  <a:lnTo>
                    <a:pt x="26670" y="276860"/>
                  </a:lnTo>
                  <a:lnTo>
                    <a:pt x="71247" y="259207"/>
                  </a:lnTo>
                  <a:lnTo>
                    <a:pt x="115950" y="250190"/>
                  </a:lnTo>
                  <a:lnTo>
                    <a:pt x="160527" y="223266"/>
                  </a:lnTo>
                  <a:lnTo>
                    <a:pt x="214249" y="214630"/>
                  </a:lnTo>
                  <a:lnTo>
                    <a:pt x="303529" y="187579"/>
                  </a:lnTo>
                  <a:lnTo>
                    <a:pt x="374776" y="169925"/>
                  </a:lnTo>
                  <a:lnTo>
                    <a:pt x="428371" y="160909"/>
                  </a:lnTo>
                  <a:lnTo>
                    <a:pt x="517651" y="125349"/>
                  </a:lnTo>
                  <a:lnTo>
                    <a:pt x="598297" y="125349"/>
                  </a:lnTo>
                  <a:lnTo>
                    <a:pt x="660653" y="98298"/>
                  </a:lnTo>
                  <a:lnTo>
                    <a:pt x="740918" y="80645"/>
                  </a:lnTo>
                  <a:lnTo>
                    <a:pt x="821563" y="53594"/>
                  </a:lnTo>
                  <a:lnTo>
                    <a:pt x="901826" y="44704"/>
                  </a:lnTo>
                  <a:lnTo>
                    <a:pt x="973074" y="36068"/>
                  </a:lnTo>
                  <a:lnTo>
                    <a:pt x="1035684" y="27050"/>
                  </a:lnTo>
                  <a:lnTo>
                    <a:pt x="1107058" y="9017"/>
                  </a:lnTo>
                  <a:lnTo>
                    <a:pt x="1124966" y="9017"/>
                  </a:lnTo>
                  <a:lnTo>
                    <a:pt x="1178687" y="0"/>
                  </a:lnTo>
                  <a:lnTo>
                    <a:pt x="1196340" y="0"/>
                  </a:lnTo>
                  <a:lnTo>
                    <a:pt x="1223264" y="0"/>
                  </a:lnTo>
                  <a:lnTo>
                    <a:pt x="2669794" y="0"/>
                  </a:lnTo>
                  <a:lnTo>
                    <a:pt x="2696718" y="9017"/>
                  </a:lnTo>
                  <a:lnTo>
                    <a:pt x="2705354" y="9017"/>
                  </a:lnTo>
                  <a:lnTo>
                    <a:pt x="2714371" y="9017"/>
                  </a:lnTo>
                  <a:lnTo>
                    <a:pt x="2741422" y="18034"/>
                  </a:lnTo>
                  <a:lnTo>
                    <a:pt x="2750057" y="18034"/>
                  </a:lnTo>
                  <a:lnTo>
                    <a:pt x="2759075" y="27050"/>
                  </a:lnTo>
                  <a:lnTo>
                    <a:pt x="2768092" y="36068"/>
                  </a:lnTo>
                  <a:lnTo>
                    <a:pt x="2777108" y="36068"/>
                  </a:lnTo>
                  <a:lnTo>
                    <a:pt x="2803652" y="53594"/>
                  </a:lnTo>
                  <a:lnTo>
                    <a:pt x="2812669" y="62611"/>
                  </a:lnTo>
                  <a:lnTo>
                    <a:pt x="2830703" y="80645"/>
                  </a:lnTo>
                  <a:lnTo>
                    <a:pt x="2848355" y="98298"/>
                  </a:lnTo>
                  <a:lnTo>
                    <a:pt x="2857373" y="107315"/>
                  </a:lnTo>
                  <a:lnTo>
                    <a:pt x="2857373" y="116332"/>
                  </a:lnTo>
                  <a:lnTo>
                    <a:pt x="2866390" y="125349"/>
                  </a:lnTo>
                  <a:lnTo>
                    <a:pt x="2875279" y="142875"/>
                  </a:lnTo>
                  <a:lnTo>
                    <a:pt x="2884297" y="160909"/>
                  </a:lnTo>
                  <a:lnTo>
                    <a:pt x="2892932" y="187579"/>
                  </a:lnTo>
                  <a:lnTo>
                    <a:pt x="2901950" y="196596"/>
                  </a:lnTo>
                  <a:lnTo>
                    <a:pt x="2910967" y="205612"/>
                  </a:lnTo>
                  <a:lnTo>
                    <a:pt x="2919983" y="214630"/>
                  </a:lnTo>
                  <a:lnTo>
                    <a:pt x="2919983" y="223266"/>
                  </a:lnTo>
                  <a:lnTo>
                    <a:pt x="2919983" y="232156"/>
                  </a:lnTo>
                  <a:lnTo>
                    <a:pt x="2929001" y="241173"/>
                  </a:lnTo>
                  <a:lnTo>
                    <a:pt x="2929001" y="250190"/>
                  </a:lnTo>
                  <a:lnTo>
                    <a:pt x="2937637" y="259207"/>
                  </a:lnTo>
                  <a:lnTo>
                    <a:pt x="2937637" y="267843"/>
                  </a:lnTo>
                  <a:lnTo>
                    <a:pt x="2946654" y="276860"/>
                  </a:lnTo>
                  <a:lnTo>
                    <a:pt x="2946654" y="285877"/>
                  </a:lnTo>
                  <a:lnTo>
                    <a:pt x="2973578" y="312547"/>
                  </a:lnTo>
                  <a:lnTo>
                    <a:pt x="2982214" y="330454"/>
                  </a:lnTo>
                  <a:lnTo>
                    <a:pt x="2991230" y="339471"/>
                  </a:lnTo>
                  <a:lnTo>
                    <a:pt x="3000248" y="348488"/>
                  </a:lnTo>
                  <a:lnTo>
                    <a:pt x="3009265" y="348488"/>
                  </a:lnTo>
                  <a:lnTo>
                    <a:pt x="3018281" y="357124"/>
                  </a:lnTo>
                  <a:lnTo>
                    <a:pt x="3026918" y="366141"/>
                  </a:lnTo>
                  <a:lnTo>
                    <a:pt x="3044825" y="375158"/>
                  </a:lnTo>
                  <a:lnTo>
                    <a:pt x="3053842" y="375158"/>
                  </a:lnTo>
                  <a:lnTo>
                    <a:pt x="3062858" y="384175"/>
                  </a:lnTo>
                  <a:lnTo>
                    <a:pt x="3080512" y="393192"/>
                  </a:lnTo>
                  <a:lnTo>
                    <a:pt x="3089529" y="393192"/>
                  </a:lnTo>
                  <a:lnTo>
                    <a:pt x="3098546" y="393192"/>
                  </a:lnTo>
                  <a:lnTo>
                    <a:pt x="3116199" y="410718"/>
                  </a:lnTo>
                  <a:lnTo>
                    <a:pt x="3134105" y="419735"/>
                  </a:lnTo>
                  <a:lnTo>
                    <a:pt x="3152140" y="428752"/>
                  </a:lnTo>
                  <a:lnTo>
                    <a:pt x="3169793" y="437769"/>
                  </a:lnTo>
                  <a:lnTo>
                    <a:pt x="3187827" y="437769"/>
                  </a:lnTo>
                  <a:lnTo>
                    <a:pt x="3205479" y="446786"/>
                  </a:lnTo>
                  <a:lnTo>
                    <a:pt x="3223387" y="464439"/>
                  </a:lnTo>
                  <a:lnTo>
                    <a:pt x="3232404" y="464439"/>
                  </a:lnTo>
                  <a:lnTo>
                    <a:pt x="3250438" y="473456"/>
                  </a:lnTo>
                  <a:lnTo>
                    <a:pt x="3268091" y="482473"/>
                  </a:lnTo>
                  <a:lnTo>
                    <a:pt x="3277107" y="482473"/>
                  </a:lnTo>
                  <a:lnTo>
                    <a:pt x="3295142" y="499999"/>
                  </a:lnTo>
                  <a:lnTo>
                    <a:pt x="3312668" y="509016"/>
                  </a:lnTo>
                  <a:lnTo>
                    <a:pt x="3321684" y="509016"/>
                  </a:lnTo>
                  <a:lnTo>
                    <a:pt x="3330702" y="509016"/>
                  </a:lnTo>
                  <a:lnTo>
                    <a:pt x="3339719" y="518033"/>
                  </a:lnTo>
                  <a:lnTo>
                    <a:pt x="3357372" y="518033"/>
                  </a:lnTo>
                  <a:lnTo>
                    <a:pt x="3366389" y="527050"/>
                  </a:lnTo>
                  <a:lnTo>
                    <a:pt x="3375405" y="527050"/>
                  </a:lnTo>
                  <a:lnTo>
                    <a:pt x="3384423" y="527050"/>
                  </a:lnTo>
                  <a:lnTo>
                    <a:pt x="3393058" y="536067"/>
                  </a:lnTo>
                  <a:lnTo>
                    <a:pt x="3419982" y="544703"/>
                  </a:lnTo>
                  <a:lnTo>
                    <a:pt x="3446653" y="553720"/>
                  </a:lnTo>
                  <a:lnTo>
                    <a:pt x="3473704" y="562737"/>
                  </a:lnTo>
                  <a:lnTo>
                    <a:pt x="3491229" y="562737"/>
                  </a:lnTo>
                  <a:lnTo>
                    <a:pt x="3509264" y="571754"/>
                  </a:lnTo>
                  <a:lnTo>
                    <a:pt x="3535933" y="589280"/>
                  </a:lnTo>
                  <a:lnTo>
                    <a:pt x="3544951" y="589280"/>
                  </a:lnTo>
                  <a:lnTo>
                    <a:pt x="3562984" y="589280"/>
                  </a:lnTo>
                  <a:lnTo>
                    <a:pt x="3589528" y="589280"/>
                  </a:lnTo>
                  <a:lnTo>
                    <a:pt x="3607562" y="598297"/>
                  </a:lnTo>
                  <a:lnTo>
                    <a:pt x="3625215" y="598297"/>
                  </a:lnTo>
                  <a:lnTo>
                    <a:pt x="3634231" y="607314"/>
                  </a:lnTo>
                  <a:lnTo>
                    <a:pt x="3652266" y="616331"/>
                  </a:lnTo>
                  <a:lnTo>
                    <a:pt x="3669792" y="633984"/>
                  </a:lnTo>
                  <a:lnTo>
                    <a:pt x="3678808" y="643001"/>
                  </a:lnTo>
                  <a:lnTo>
                    <a:pt x="3687826" y="643001"/>
                  </a:lnTo>
                  <a:lnTo>
                    <a:pt x="3696843" y="652018"/>
                  </a:lnTo>
                  <a:lnTo>
                    <a:pt x="3714496" y="661035"/>
                  </a:lnTo>
                  <a:lnTo>
                    <a:pt x="3732529" y="669925"/>
                  </a:lnTo>
                  <a:lnTo>
                    <a:pt x="3741547" y="678561"/>
                  </a:lnTo>
                  <a:lnTo>
                    <a:pt x="3750437" y="687578"/>
                  </a:lnTo>
                  <a:lnTo>
                    <a:pt x="3759073" y="696595"/>
                  </a:lnTo>
                  <a:lnTo>
                    <a:pt x="3768090" y="705612"/>
                  </a:lnTo>
                  <a:lnTo>
                    <a:pt x="3768090" y="687578"/>
                  </a:lnTo>
                  <a:lnTo>
                    <a:pt x="3768090" y="678561"/>
                  </a:lnTo>
                  <a:lnTo>
                    <a:pt x="3768090" y="669925"/>
                  </a:lnTo>
                  <a:lnTo>
                    <a:pt x="3759073" y="661035"/>
                  </a:lnTo>
                  <a:lnTo>
                    <a:pt x="3759073" y="589280"/>
                  </a:lnTo>
                  <a:lnTo>
                    <a:pt x="3759073" y="580644"/>
                  </a:lnTo>
                </a:path>
                <a:path w="4187825" h="1027429">
                  <a:moveTo>
                    <a:pt x="3786124" y="696595"/>
                  </a:moveTo>
                  <a:lnTo>
                    <a:pt x="3777106" y="705612"/>
                  </a:lnTo>
                  <a:lnTo>
                    <a:pt x="3768090" y="705612"/>
                  </a:lnTo>
                  <a:lnTo>
                    <a:pt x="3759073" y="705612"/>
                  </a:lnTo>
                  <a:lnTo>
                    <a:pt x="3616579" y="705612"/>
                  </a:lnTo>
                  <a:lnTo>
                    <a:pt x="3580510" y="696595"/>
                  </a:lnTo>
                  <a:lnTo>
                    <a:pt x="3571621" y="696595"/>
                  </a:lnTo>
                  <a:lnTo>
                    <a:pt x="3553968" y="696595"/>
                  </a:lnTo>
                </a:path>
              </a:pathLst>
            </a:custGeom>
            <a:ln w="19051">
              <a:solidFill>
                <a:srgbClr val="FF0000"/>
              </a:solidFill>
            </a:ln>
          </p:spPr>
          <p:txBody>
            <a:bodyPr wrap="square" lIns="0" tIns="0" rIns="0" bIns="0" rtlCol="0"/>
            <a:lstStyle/>
            <a:p>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61772" y="445008"/>
            <a:ext cx="9925050" cy="6106795"/>
            <a:chOff x="461772" y="445008"/>
            <a:chExt cx="9925050" cy="6106795"/>
          </a:xfrm>
        </p:grpSpPr>
        <p:pic>
          <p:nvPicPr>
            <p:cNvPr id="3" name="object 3"/>
            <p:cNvPicPr/>
            <p:nvPr/>
          </p:nvPicPr>
          <p:blipFill>
            <a:blip r:embed="rId2" cstate="print"/>
            <a:stretch>
              <a:fillRect/>
            </a:stretch>
          </p:blipFill>
          <p:spPr>
            <a:xfrm>
              <a:off x="461772" y="445008"/>
              <a:ext cx="9351264" cy="3560064"/>
            </a:xfrm>
            <a:prstGeom prst="rect">
              <a:avLst/>
            </a:prstGeom>
          </p:spPr>
        </p:pic>
        <p:pic>
          <p:nvPicPr>
            <p:cNvPr id="4" name="object 4"/>
            <p:cNvPicPr/>
            <p:nvPr/>
          </p:nvPicPr>
          <p:blipFill>
            <a:blip r:embed="rId3" cstate="print"/>
            <a:stretch>
              <a:fillRect/>
            </a:stretch>
          </p:blipFill>
          <p:spPr>
            <a:xfrm>
              <a:off x="3357372" y="3811523"/>
              <a:ext cx="4614672" cy="2740152"/>
            </a:xfrm>
            <a:prstGeom prst="rect">
              <a:avLst/>
            </a:prstGeom>
          </p:spPr>
        </p:pic>
        <p:sp>
          <p:nvSpPr>
            <p:cNvPr id="5" name="object 5"/>
            <p:cNvSpPr/>
            <p:nvPr/>
          </p:nvSpPr>
          <p:spPr>
            <a:xfrm>
              <a:off x="4331588" y="686816"/>
              <a:ext cx="5402580" cy="45085"/>
            </a:xfrm>
            <a:custGeom>
              <a:avLst/>
              <a:gdLst/>
              <a:ahLst/>
              <a:cxnLst/>
              <a:rect l="l" t="t" r="r" b="b"/>
              <a:pathLst>
                <a:path w="5402580" h="45084">
                  <a:moveTo>
                    <a:pt x="0" y="44576"/>
                  </a:moveTo>
                  <a:lnTo>
                    <a:pt x="0" y="44576"/>
                  </a:lnTo>
                  <a:lnTo>
                    <a:pt x="1089406" y="44576"/>
                  </a:lnTo>
                  <a:lnTo>
                    <a:pt x="1125347" y="35560"/>
                  </a:lnTo>
                  <a:lnTo>
                    <a:pt x="3143504" y="35560"/>
                  </a:lnTo>
                  <a:lnTo>
                    <a:pt x="3196843" y="17907"/>
                  </a:lnTo>
                  <a:lnTo>
                    <a:pt x="3928999" y="17907"/>
                  </a:lnTo>
                  <a:lnTo>
                    <a:pt x="3973703" y="0"/>
                  </a:lnTo>
                  <a:lnTo>
                    <a:pt x="4599051" y="0"/>
                  </a:lnTo>
                  <a:lnTo>
                    <a:pt x="4643628" y="9017"/>
                  </a:lnTo>
                  <a:lnTo>
                    <a:pt x="5205984" y="9017"/>
                  </a:lnTo>
                  <a:lnTo>
                    <a:pt x="5241925" y="17907"/>
                  </a:lnTo>
                  <a:lnTo>
                    <a:pt x="5366893" y="17907"/>
                  </a:lnTo>
                  <a:lnTo>
                    <a:pt x="5375910" y="26543"/>
                  </a:lnTo>
                  <a:lnTo>
                    <a:pt x="5384545" y="26543"/>
                  </a:lnTo>
                  <a:lnTo>
                    <a:pt x="5402453" y="26543"/>
                  </a:lnTo>
                </a:path>
              </a:pathLst>
            </a:custGeom>
            <a:ln w="19051">
              <a:solidFill>
                <a:srgbClr val="FF0000"/>
              </a:solidFill>
            </a:ln>
          </p:spPr>
          <p:txBody>
            <a:bodyPr wrap="square" lIns="0" tIns="0" rIns="0" bIns="0" rtlCol="0"/>
            <a:lstStyle/>
            <a:p>
              <a:endParaRPr/>
            </a:p>
          </p:txBody>
        </p:sp>
        <p:sp>
          <p:nvSpPr>
            <p:cNvPr id="6" name="object 6"/>
            <p:cNvSpPr/>
            <p:nvPr/>
          </p:nvSpPr>
          <p:spPr>
            <a:xfrm>
              <a:off x="509816" y="981583"/>
              <a:ext cx="8429625" cy="17780"/>
            </a:xfrm>
            <a:custGeom>
              <a:avLst/>
              <a:gdLst/>
              <a:ahLst/>
              <a:cxnLst/>
              <a:rect l="l" t="t" r="r" b="b"/>
              <a:pathLst>
                <a:path w="8429625" h="17780">
                  <a:moveTo>
                    <a:pt x="-9525" y="8826"/>
                  </a:moveTo>
                  <a:lnTo>
                    <a:pt x="8438985" y="8826"/>
                  </a:lnTo>
                </a:path>
              </a:pathLst>
            </a:custGeom>
            <a:ln w="36704">
              <a:solidFill>
                <a:srgbClr val="FF0000"/>
              </a:solidFill>
            </a:ln>
          </p:spPr>
          <p:txBody>
            <a:bodyPr wrap="square" lIns="0" tIns="0" rIns="0" bIns="0" rtlCol="0"/>
            <a:lstStyle/>
            <a:p>
              <a:endParaRPr/>
            </a:p>
          </p:txBody>
        </p:sp>
        <p:sp>
          <p:nvSpPr>
            <p:cNvPr id="7" name="object 7"/>
            <p:cNvSpPr/>
            <p:nvPr/>
          </p:nvSpPr>
          <p:spPr>
            <a:xfrm>
              <a:off x="474179" y="1267079"/>
              <a:ext cx="9260205" cy="563245"/>
            </a:xfrm>
            <a:custGeom>
              <a:avLst/>
              <a:gdLst/>
              <a:ahLst/>
              <a:cxnLst/>
              <a:rect l="l" t="t" r="r" b="b"/>
              <a:pathLst>
                <a:path w="9260205" h="563244">
                  <a:moveTo>
                    <a:pt x="7688110" y="0"/>
                  </a:moveTo>
                  <a:lnTo>
                    <a:pt x="7688110" y="0"/>
                  </a:lnTo>
                  <a:lnTo>
                    <a:pt x="8706269" y="0"/>
                  </a:lnTo>
                  <a:lnTo>
                    <a:pt x="8741829" y="9017"/>
                  </a:lnTo>
                  <a:lnTo>
                    <a:pt x="8795550" y="9017"/>
                  </a:lnTo>
                  <a:lnTo>
                    <a:pt x="8840127" y="18034"/>
                  </a:lnTo>
                  <a:lnTo>
                    <a:pt x="8884831" y="18034"/>
                  </a:lnTo>
                  <a:lnTo>
                    <a:pt x="9241955" y="18034"/>
                  </a:lnTo>
                  <a:lnTo>
                    <a:pt x="9259862" y="18034"/>
                  </a:lnTo>
                </a:path>
                <a:path w="9260205" h="563244">
                  <a:moveTo>
                    <a:pt x="53276" y="285876"/>
                  </a:moveTo>
                  <a:lnTo>
                    <a:pt x="53276" y="285876"/>
                  </a:lnTo>
                  <a:lnTo>
                    <a:pt x="6920268" y="285876"/>
                  </a:lnTo>
                  <a:lnTo>
                    <a:pt x="6964972" y="267843"/>
                  </a:lnTo>
                  <a:lnTo>
                    <a:pt x="7143534" y="267843"/>
                  </a:lnTo>
                  <a:lnTo>
                    <a:pt x="7170458" y="259207"/>
                  </a:lnTo>
                  <a:lnTo>
                    <a:pt x="7206145" y="259207"/>
                  </a:lnTo>
                  <a:lnTo>
                    <a:pt x="7250722" y="259207"/>
                  </a:lnTo>
                  <a:lnTo>
                    <a:pt x="7295426" y="250190"/>
                  </a:lnTo>
                  <a:lnTo>
                    <a:pt x="7992021" y="250190"/>
                  </a:lnTo>
                  <a:lnTo>
                    <a:pt x="8018691" y="241173"/>
                  </a:lnTo>
                  <a:lnTo>
                    <a:pt x="9188615" y="241173"/>
                  </a:lnTo>
                  <a:lnTo>
                    <a:pt x="9197251" y="250190"/>
                  </a:lnTo>
                  <a:lnTo>
                    <a:pt x="9206268" y="259207"/>
                  </a:lnTo>
                  <a:lnTo>
                    <a:pt x="9215285" y="267843"/>
                  </a:lnTo>
                  <a:lnTo>
                    <a:pt x="9224302" y="276860"/>
                  </a:lnTo>
                </a:path>
                <a:path w="9260205" h="563244">
                  <a:moveTo>
                    <a:pt x="0" y="562737"/>
                  </a:moveTo>
                  <a:lnTo>
                    <a:pt x="17640" y="562737"/>
                  </a:lnTo>
                  <a:lnTo>
                    <a:pt x="1089317" y="562737"/>
                  </a:lnTo>
                  <a:lnTo>
                    <a:pt x="1115987" y="553720"/>
                  </a:lnTo>
                  <a:lnTo>
                    <a:pt x="1580426" y="553720"/>
                  </a:lnTo>
                  <a:lnTo>
                    <a:pt x="1652054" y="527050"/>
                  </a:lnTo>
                  <a:lnTo>
                    <a:pt x="6286284" y="527050"/>
                  </a:lnTo>
                  <a:lnTo>
                    <a:pt x="6321971" y="518033"/>
                  </a:lnTo>
                  <a:lnTo>
                    <a:pt x="7179475" y="518033"/>
                  </a:lnTo>
                  <a:lnTo>
                    <a:pt x="7206145" y="509016"/>
                  </a:lnTo>
                  <a:lnTo>
                    <a:pt x="9224302" y="509016"/>
                  </a:lnTo>
                  <a:lnTo>
                    <a:pt x="9233319" y="518033"/>
                  </a:lnTo>
                  <a:lnTo>
                    <a:pt x="9241955" y="518033"/>
                  </a:lnTo>
                </a:path>
              </a:pathLst>
            </a:custGeom>
            <a:ln w="19051">
              <a:solidFill>
                <a:srgbClr val="FF0000"/>
              </a:solidFill>
            </a:ln>
          </p:spPr>
          <p:txBody>
            <a:bodyPr wrap="square" lIns="0" tIns="0" rIns="0" bIns="0" rtlCol="0"/>
            <a:lstStyle/>
            <a:p>
              <a:endParaRPr/>
            </a:p>
          </p:txBody>
        </p:sp>
        <p:sp>
          <p:nvSpPr>
            <p:cNvPr id="8" name="object 8"/>
            <p:cNvSpPr/>
            <p:nvPr/>
          </p:nvSpPr>
          <p:spPr>
            <a:xfrm>
              <a:off x="509816" y="2097659"/>
              <a:ext cx="9224645" cy="18415"/>
            </a:xfrm>
            <a:custGeom>
              <a:avLst/>
              <a:gdLst/>
              <a:ahLst/>
              <a:cxnLst/>
              <a:rect l="l" t="t" r="r" b="b"/>
              <a:pathLst>
                <a:path w="9224645" h="18414">
                  <a:moveTo>
                    <a:pt x="-9525" y="8953"/>
                  </a:moveTo>
                  <a:lnTo>
                    <a:pt x="9233751" y="8953"/>
                  </a:lnTo>
                </a:path>
              </a:pathLst>
            </a:custGeom>
            <a:ln w="36958">
              <a:solidFill>
                <a:srgbClr val="FF0000"/>
              </a:solidFill>
            </a:ln>
          </p:spPr>
          <p:txBody>
            <a:bodyPr wrap="square" lIns="0" tIns="0" rIns="0" bIns="0" rtlCol="0"/>
            <a:lstStyle/>
            <a:p>
              <a:endParaRPr/>
            </a:p>
          </p:txBody>
        </p:sp>
        <p:sp>
          <p:nvSpPr>
            <p:cNvPr id="9" name="object 9"/>
            <p:cNvSpPr/>
            <p:nvPr/>
          </p:nvSpPr>
          <p:spPr>
            <a:xfrm>
              <a:off x="536460" y="2365502"/>
              <a:ext cx="3848735" cy="27305"/>
            </a:xfrm>
            <a:custGeom>
              <a:avLst/>
              <a:gdLst/>
              <a:ahLst/>
              <a:cxnLst/>
              <a:rect l="l" t="t" r="r" b="b"/>
              <a:pathLst>
                <a:path w="3848735" h="27305">
                  <a:moveTo>
                    <a:pt x="0" y="0"/>
                  </a:moveTo>
                  <a:lnTo>
                    <a:pt x="0" y="0"/>
                  </a:lnTo>
                  <a:lnTo>
                    <a:pt x="2080755" y="0"/>
                  </a:lnTo>
                  <a:lnTo>
                    <a:pt x="2152129" y="17907"/>
                  </a:lnTo>
                  <a:lnTo>
                    <a:pt x="2785986" y="17907"/>
                  </a:lnTo>
                  <a:lnTo>
                    <a:pt x="2830690" y="26924"/>
                  </a:lnTo>
                  <a:lnTo>
                    <a:pt x="3822179" y="26924"/>
                  </a:lnTo>
                  <a:lnTo>
                    <a:pt x="3848722" y="17907"/>
                  </a:lnTo>
                </a:path>
              </a:pathLst>
            </a:custGeom>
            <a:ln w="19051">
              <a:solidFill>
                <a:srgbClr val="FF0000"/>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491298" y="1543430"/>
              <a:ext cx="9895269" cy="4706951"/>
            </a:xfrm>
            <a:prstGeom prst="rect">
              <a:avLst/>
            </a:prstGeom>
          </p:spPr>
        </p:pic>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51596" y="330591"/>
            <a:ext cx="11105515" cy="2382520"/>
            <a:chOff x="551596" y="330591"/>
            <a:chExt cx="11105515" cy="2382520"/>
          </a:xfrm>
        </p:grpSpPr>
        <p:pic>
          <p:nvPicPr>
            <p:cNvPr id="3" name="object 3"/>
            <p:cNvPicPr/>
            <p:nvPr/>
          </p:nvPicPr>
          <p:blipFill>
            <a:blip r:embed="rId2" cstate="print"/>
            <a:stretch>
              <a:fillRect/>
            </a:stretch>
          </p:blipFill>
          <p:spPr>
            <a:xfrm>
              <a:off x="551596" y="330591"/>
              <a:ext cx="11025583" cy="2350153"/>
            </a:xfrm>
            <a:prstGeom prst="rect">
              <a:avLst/>
            </a:prstGeom>
          </p:spPr>
        </p:pic>
        <p:sp>
          <p:nvSpPr>
            <p:cNvPr id="4" name="object 4"/>
            <p:cNvSpPr/>
            <p:nvPr/>
          </p:nvSpPr>
          <p:spPr>
            <a:xfrm>
              <a:off x="8513063" y="2313431"/>
              <a:ext cx="3144520" cy="399415"/>
            </a:xfrm>
            <a:custGeom>
              <a:avLst/>
              <a:gdLst/>
              <a:ahLst/>
              <a:cxnLst/>
              <a:rect l="l" t="t" r="r" b="b"/>
              <a:pathLst>
                <a:path w="3144520" h="399414">
                  <a:moveTo>
                    <a:pt x="3144012" y="0"/>
                  </a:moveTo>
                  <a:lnTo>
                    <a:pt x="0" y="0"/>
                  </a:lnTo>
                  <a:lnTo>
                    <a:pt x="0" y="399288"/>
                  </a:lnTo>
                  <a:lnTo>
                    <a:pt x="3144012" y="399288"/>
                  </a:lnTo>
                  <a:lnTo>
                    <a:pt x="3144012" y="0"/>
                  </a:lnTo>
                  <a:close/>
                </a:path>
              </a:pathLst>
            </a:custGeom>
            <a:solidFill>
              <a:srgbClr val="FFFFFF"/>
            </a:solidFill>
          </p:spPr>
          <p:txBody>
            <a:bodyPr wrap="square" lIns="0" tIns="0" rIns="0" bIns="0" rtlCol="0"/>
            <a:lstStyle/>
            <a:p>
              <a:endParaRPr/>
            </a:p>
          </p:txBody>
        </p:sp>
      </p:grpSp>
      <p:sp>
        <p:nvSpPr>
          <p:cNvPr id="5" name="object 5"/>
          <p:cNvSpPr txBox="1"/>
          <p:nvPr/>
        </p:nvSpPr>
        <p:spPr>
          <a:xfrm>
            <a:off x="487680" y="2804160"/>
            <a:ext cx="11269980" cy="830580"/>
          </a:xfrm>
          <a:prstGeom prst="rect">
            <a:avLst/>
          </a:prstGeom>
          <a:solidFill>
            <a:srgbClr val="F8CAAC"/>
          </a:solidFill>
        </p:spPr>
        <p:txBody>
          <a:bodyPr vert="horz" wrap="square" lIns="0" tIns="38735" rIns="0" bIns="0" rtlCol="0">
            <a:spAutoFit/>
          </a:bodyPr>
          <a:lstStyle/>
          <a:p>
            <a:pPr marL="90805">
              <a:lnSpc>
                <a:spcPts val="2845"/>
              </a:lnSpc>
              <a:spcBef>
                <a:spcPts val="305"/>
              </a:spcBef>
            </a:pPr>
            <a:r>
              <a:rPr sz="2400" dirty="0">
                <a:solidFill>
                  <a:srgbClr val="231F20"/>
                </a:solidFill>
                <a:latin typeface="Arial MT"/>
                <a:cs typeface="Arial MT"/>
              </a:rPr>
              <a:t>If</a:t>
            </a:r>
            <a:r>
              <a:rPr sz="2400" spc="-15" dirty="0">
                <a:solidFill>
                  <a:srgbClr val="231F20"/>
                </a:solidFill>
                <a:latin typeface="Arial MT"/>
                <a:cs typeface="Arial MT"/>
              </a:rPr>
              <a:t> </a:t>
            </a:r>
            <a:r>
              <a:rPr sz="2400" spc="-5" dirty="0">
                <a:solidFill>
                  <a:srgbClr val="231F20"/>
                </a:solidFill>
                <a:latin typeface="Arial MT"/>
                <a:cs typeface="Arial MT"/>
              </a:rPr>
              <a:t>each</a:t>
            </a:r>
            <a:r>
              <a:rPr sz="2400" dirty="0">
                <a:solidFill>
                  <a:srgbClr val="231F20"/>
                </a:solidFill>
                <a:latin typeface="Arial MT"/>
                <a:cs typeface="Arial MT"/>
              </a:rPr>
              <a:t> </a:t>
            </a:r>
            <a:r>
              <a:rPr sz="2400" spc="-5" dirty="0">
                <a:solidFill>
                  <a:srgbClr val="231F20"/>
                </a:solidFill>
                <a:latin typeface="Arial MT"/>
                <a:cs typeface="Arial MT"/>
              </a:rPr>
              <a:t>process</a:t>
            </a:r>
            <a:r>
              <a:rPr sz="2400" dirty="0">
                <a:solidFill>
                  <a:srgbClr val="231F20"/>
                </a:solidFill>
                <a:latin typeface="Arial MT"/>
                <a:cs typeface="Arial MT"/>
              </a:rPr>
              <a:t> </a:t>
            </a:r>
            <a:r>
              <a:rPr sz="2400" spc="-5" dirty="0">
                <a:solidFill>
                  <a:srgbClr val="231F20"/>
                </a:solidFill>
                <a:latin typeface="Arial MT"/>
                <a:cs typeface="Arial MT"/>
              </a:rPr>
              <a:t>load</a:t>
            </a:r>
            <a:r>
              <a:rPr sz="2400" spc="15" dirty="0">
                <a:solidFill>
                  <a:srgbClr val="231F20"/>
                </a:solidFill>
                <a:latin typeface="Arial MT"/>
                <a:cs typeface="Arial MT"/>
              </a:rPr>
              <a:t> </a:t>
            </a:r>
            <a:r>
              <a:rPr sz="2400" spc="-5" dirty="0">
                <a:solidFill>
                  <a:srgbClr val="231F20"/>
                </a:solidFill>
                <a:latin typeface="Arial MT"/>
                <a:cs typeface="Arial MT"/>
              </a:rPr>
              <a:t>its own</a:t>
            </a:r>
            <a:r>
              <a:rPr sz="2400" spc="5" dirty="0">
                <a:solidFill>
                  <a:srgbClr val="231F20"/>
                </a:solidFill>
                <a:latin typeface="Arial MT"/>
                <a:cs typeface="Arial MT"/>
              </a:rPr>
              <a:t> </a:t>
            </a:r>
            <a:r>
              <a:rPr sz="2400" spc="-5" dirty="0">
                <a:solidFill>
                  <a:srgbClr val="231F20"/>
                </a:solidFill>
                <a:latin typeface="Arial MT"/>
                <a:cs typeface="Arial MT"/>
              </a:rPr>
              <a:t>copy</a:t>
            </a:r>
            <a:r>
              <a:rPr sz="2400" dirty="0">
                <a:solidFill>
                  <a:srgbClr val="231F20"/>
                </a:solidFill>
                <a:latin typeface="Arial MT"/>
                <a:cs typeface="Arial MT"/>
              </a:rPr>
              <a:t> </a:t>
            </a:r>
            <a:r>
              <a:rPr sz="2400" spc="-5" dirty="0">
                <a:solidFill>
                  <a:srgbClr val="231F20"/>
                </a:solidFill>
                <a:latin typeface="Arial MT"/>
                <a:cs typeface="Arial MT"/>
              </a:rPr>
              <a:t>of</a:t>
            </a:r>
            <a:r>
              <a:rPr sz="2400" spc="5" dirty="0">
                <a:solidFill>
                  <a:srgbClr val="231F20"/>
                </a:solidFill>
                <a:latin typeface="Arial MT"/>
                <a:cs typeface="Arial MT"/>
              </a:rPr>
              <a:t> </a:t>
            </a:r>
            <a:r>
              <a:rPr sz="2400" spc="-5" dirty="0">
                <a:solidFill>
                  <a:srgbClr val="231F20"/>
                </a:solidFill>
                <a:latin typeface="Arial MT"/>
                <a:cs typeface="Arial MT"/>
              </a:rPr>
              <a:t>libc</a:t>
            </a:r>
            <a:r>
              <a:rPr sz="2400" spc="15" dirty="0">
                <a:solidFill>
                  <a:srgbClr val="231F20"/>
                </a:solidFill>
                <a:latin typeface="Arial MT"/>
                <a:cs typeface="Arial MT"/>
              </a:rPr>
              <a:t> </a:t>
            </a:r>
            <a:r>
              <a:rPr sz="2400" spc="-5" dirty="0">
                <a:solidFill>
                  <a:srgbClr val="231F20"/>
                </a:solidFill>
                <a:latin typeface="Arial MT"/>
                <a:cs typeface="Arial MT"/>
              </a:rPr>
              <a:t>into</a:t>
            </a:r>
            <a:r>
              <a:rPr sz="2400" dirty="0">
                <a:solidFill>
                  <a:srgbClr val="231F20"/>
                </a:solidFill>
                <a:latin typeface="Arial MT"/>
                <a:cs typeface="Arial MT"/>
              </a:rPr>
              <a:t> </a:t>
            </a:r>
            <a:r>
              <a:rPr sz="2400" spc="-5" dirty="0">
                <a:solidFill>
                  <a:srgbClr val="231F20"/>
                </a:solidFill>
                <a:latin typeface="Arial MT"/>
                <a:cs typeface="Arial MT"/>
              </a:rPr>
              <a:t>its</a:t>
            </a:r>
            <a:r>
              <a:rPr sz="2400" dirty="0">
                <a:solidFill>
                  <a:srgbClr val="231F20"/>
                </a:solidFill>
                <a:latin typeface="Arial MT"/>
                <a:cs typeface="Arial MT"/>
              </a:rPr>
              <a:t> </a:t>
            </a:r>
            <a:r>
              <a:rPr sz="2400" spc="-5" dirty="0">
                <a:solidFill>
                  <a:srgbClr val="231F20"/>
                </a:solidFill>
                <a:latin typeface="Arial MT"/>
                <a:cs typeface="Arial MT"/>
              </a:rPr>
              <a:t>address</a:t>
            </a:r>
            <a:r>
              <a:rPr sz="2400" dirty="0">
                <a:solidFill>
                  <a:srgbClr val="231F20"/>
                </a:solidFill>
                <a:latin typeface="Arial MT"/>
                <a:cs typeface="Arial MT"/>
              </a:rPr>
              <a:t> </a:t>
            </a:r>
            <a:r>
              <a:rPr sz="2400" spc="-5" dirty="0">
                <a:solidFill>
                  <a:srgbClr val="231F20"/>
                </a:solidFill>
                <a:latin typeface="Arial MT"/>
                <a:cs typeface="Arial MT"/>
              </a:rPr>
              <a:t>space.</a:t>
            </a:r>
            <a:r>
              <a:rPr sz="2400" spc="5" dirty="0">
                <a:solidFill>
                  <a:srgbClr val="231F20"/>
                </a:solidFill>
                <a:latin typeface="Arial MT"/>
                <a:cs typeface="Arial MT"/>
              </a:rPr>
              <a:t> </a:t>
            </a:r>
            <a:r>
              <a:rPr sz="2400" dirty="0">
                <a:solidFill>
                  <a:srgbClr val="231F20"/>
                </a:solidFill>
                <a:latin typeface="Arial MT"/>
                <a:cs typeface="Arial MT"/>
              </a:rPr>
              <a:t>If</a:t>
            </a:r>
            <a:r>
              <a:rPr sz="2400" spc="-10" dirty="0">
                <a:solidFill>
                  <a:srgbClr val="231F20"/>
                </a:solidFill>
                <a:latin typeface="Arial MT"/>
                <a:cs typeface="Arial MT"/>
              </a:rPr>
              <a:t> </a:t>
            </a:r>
            <a:r>
              <a:rPr sz="2400" dirty="0">
                <a:solidFill>
                  <a:srgbClr val="231F20"/>
                </a:solidFill>
                <a:latin typeface="Arial MT"/>
                <a:cs typeface="Arial MT"/>
              </a:rPr>
              <a:t>a</a:t>
            </a:r>
            <a:r>
              <a:rPr sz="2400" spc="-15" dirty="0">
                <a:solidFill>
                  <a:srgbClr val="231F20"/>
                </a:solidFill>
                <a:latin typeface="Arial MT"/>
                <a:cs typeface="Arial MT"/>
              </a:rPr>
              <a:t> </a:t>
            </a:r>
            <a:r>
              <a:rPr sz="2400" dirty="0">
                <a:solidFill>
                  <a:srgbClr val="231F20"/>
                </a:solidFill>
                <a:latin typeface="Arial MT"/>
                <a:cs typeface="Arial MT"/>
              </a:rPr>
              <a:t>system</a:t>
            </a:r>
            <a:r>
              <a:rPr sz="2400" spc="-10" dirty="0">
                <a:solidFill>
                  <a:srgbClr val="231F20"/>
                </a:solidFill>
                <a:latin typeface="Arial MT"/>
                <a:cs typeface="Arial MT"/>
              </a:rPr>
              <a:t> </a:t>
            </a:r>
            <a:r>
              <a:rPr sz="2400" spc="-5" dirty="0">
                <a:solidFill>
                  <a:srgbClr val="231F20"/>
                </a:solidFill>
                <a:latin typeface="Arial MT"/>
                <a:cs typeface="Arial MT"/>
              </a:rPr>
              <a:t>has</a:t>
            </a:r>
            <a:r>
              <a:rPr sz="2400" dirty="0">
                <a:solidFill>
                  <a:srgbClr val="231F20"/>
                </a:solidFill>
                <a:latin typeface="Arial MT"/>
                <a:cs typeface="Arial MT"/>
              </a:rPr>
              <a:t> </a:t>
            </a:r>
            <a:r>
              <a:rPr sz="2400" spc="-5" dirty="0">
                <a:solidFill>
                  <a:srgbClr val="231F20"/>
                </a:solidFill>
                <a:latin typeface="Arial MT"/>
                <a:cs typeface="Arial MT"/>
              </a:rPr>
              <a:t>40</a:t>
            </a:r>
            <a:endParaRPr sz="2400">
              <a:latin typeface="Arial MT"/>
              <a:cs typeface="Arial MT"/>
            </a:endParaRPr>
          </a:p>
          <a:p>
            <a:pPr marL="90805">
              <a:lnSpc>
                <a:spcPts val="2845"/>
              </a:lnSpc>
            </a:pPr>
            <a:r>
              <a:rPr sz="2400" spc="-5" dirty="0">
                <a:solidFill>
                  <a:srgbClr val="231F20"/>
                </a:solidFill>
                <a:latin typeface="Arial MT"/>
                <a:cs typeface="Arial MT"/>
              </a:rPr>
              <a:t>user processes, and </a:t>
            </a:r>
            <a:r>
              <a:rPr sz="2400" dirty="0">
                <a:solidFill>
                  <a:srgbClr val="231F20"/>
                </a:solidFill>
                <a:latin typeface="Arial MT"/>
                <a:cs typeface="Arial MT"/>
              </a:rPr>
              <a:t>the</a:t>
            </a:r>
            <a:r>
              <a:rPr sz="2400" spc="20" dirty="0">
                <a:solidFill>
                  <a:srgbClr val="231F20"/>
                </a:solidFill>
                <a:latin typeface="Arial MT"/>
                <a:cs typeface="Arial MT"/>
              </a:rPr>
              <a:t> </a:t>
            </a:r>
            <a:r>
              <a:rPr sz="2400" spc="-5" dirty="0">
                <a:solidFill>
                  <a:srgbClr val="231F20"/>
                </a:solidFill>
                <a:latin typeface="Arial MT"/>
                <a:cs typeface="Arial MT"/>
              </a:rPr>
              <a:t>libc</a:t>
            </a:r>
            <a:r>
              <a:rPr sz="2400" spc="15" dirty="0">
                <a:solidFill>
                  <a:srgbClr val="231F20"/>
                </a:solidFill>
                <a:latin typeface="Arial MT"/>
                <a:cs typeface="Arial MT"/>
              </a:rPr>
              <a:t> </a:t>
            </a:r>
            <a:r>
              <a:rPr sz="2400" spc="-5" dirty="0">
                <a:solidFill>
                  <a:srgbClr val="231F20"/>
                </a:solidFill>
                <a:latin typeface="Arial MT"/>
                <a:cs typeface="Arial MT"/>
              </a:rPr>
              <a:t>library</a:t>
            </a:r>
            <a:r>
              <a:rPr sz="2400" spc="15" dirty="0">
                <a:solidFill>
                  <a:srgbClr val="231F20"/>
                </a:solidFill>
                <a:latin typeface="Arial MT"/>
                <a:cs typeface="Arial MT"/>
              </a:rPr>
              <a:t> </a:t>
            </a:r>
            <a:r>
              <a:rPr sz="2400" spc="-5" dirty="0">
                <a:solidFill>
                  <a:srgbClr val="231F20"/>
                </a:solidFill>
                <a:latin typeface="Arial MT"/>
                <a:cs typeface="Arial MT"/>
              </a:rPr>
              <a:t>is</a:t>
            </a:r>
            <a:r>
              <a:rPr sz="2400" dirty="0">
                <a:solidFill>
                  <a:srgbClr val="231F20"/>
                </a:solidFill>
                <a:latin typeface="Arial MT"/>
                <a:cs typeface="Arial MT"/>
              </a:rPr>
              <a:t> 2</a:t>
            </a:r>
            <a:r>
              <a:rPr sz="2400" spc="5" dirty="0">
                <a:solidFill>
                  <a:srgbClr val="231F20"/>
                </a:solidFill>
                <a:latin typeface="Arial MT"/>
                <a:cs typeface="Arial MT"/>
              </a:rPr>
              <a:t> </a:t>
            </a:r>
            <a:r>
              <a:rPr sz="1600" spc="-5" dirty="0">
                <a:solidFill>
                  <a:srgbClr val="231F20"/>
                </a:solidFill>
                <a:latin typeface="Arial MT"/>
                <a:cs typeface="Arial MT"/>
              </a:rPr>
              <a:t>MB</a:t>
            </a:r>
            <a:r>
              <a:rPr sz="2400" spc="-5" dirty="0">
                <a:solidFill>
                  <a:srgbClr val="231F20"/>
                </a:solidFill>
                <a:latin typeface="Arial MT"/>
                <a:cs typeface="Arial MT"/>
              </a:rPr>
              <a:t>,</a:t>
            </a:r>
            <a:r>
              <a:rPr sz="2400" spc="-15" dirty="0">
                <a:solidFill>
                  <a:srgbClr val="231F20"/>
                </a:solidFill>
                <a:latin typeface="Arial MT"/>
                <a:cs typeface="Arial MT"/>
              </a:rPr>
              <a:t> </a:t>
            </a:r>
            <a:r>
              <a:rPr sz="2400" dirty="0">
                <a:solidFill>
                  <a:srgbClr val="231F20"/>
                </a:solidFill>
                <a:latin typeface="Arial MT"/>
                <a:cs typeface="Arial MT"/>
              </a:rPr>
              <a:t>this </a:t>
            </a:r>
            <a:r>
              <a:rPr sz="2400" spc="-10" dirty="0">
                <a:solidFill>
                  <a:srgbClr val="231F20"/>
                </a:solidFill>
                <a:latin typeface="Arial MT"/>
                <a:cs typeface="Arial MT"/>
              </a:rPr>
              <a:t>would</a:t>
            </a:r>
            <a:r>
              <a:rPr sz="2400" spc="25" dirty="0">
                <a:solidFill>
                  <a:srgbClr val="231F20"/>
                </a:solidFill>
                <a:latin typeface="Arial MT"/>
                <a:cs typeface="Arial MT"/>
              </a:rPr>
              <a:t> </a:t>
            </a:r>
            <a:r>
              <a:rPr sz="2400" spc="-5" dirty="0">
                <a:solidFill>
                  <a:srgbClr val="231F20"/>
                </a:solidFill>
                <a:latin typeface="Arial MT"/>
                <a:cs typeface="Arial MT"/>
              </a:rPr>
              <a:t>require</a:t>
            </a:r>
            <a:r>
              <a:rPr sz="2400" spc="15" dirty="0">
                <a:solidFill>
                  <a:srgbClr val="231F20"/>
                </a:solidFill>
                <a:latin typeface="Arial MT"/>
                <a:cs typeface="Arial MT"/>
              </a:rPr>
              <a:t> </a:t>
            </a:r>
            <a:r>
              <a:rPr sz="2400" spc="-5" dirty="0">
                <a:solidFill>
                  <a:srgbClr val="231F20"/>
                </a:solidFill>
                <a:latin typeface="Arial MT"/>
                <a:cs typeface="Arial MT"/>
              </a:rPr>
              <a:t>80</a:t>
            </a:r>
            <a:r>
              <a:rPr sz="2400" dirty="0">
                <a:solidFill>
                  <a:srgbClr val="231F20"/>
                </a:solidFill>
                <a:latin typeface="Arial MT"/>
                <a:cs typeface="Arial MT"/>
              </a:rPr>
              <a:t> </a:t>
            </a:r>
            <a:r>
              <a:rPr sz="1600" spc="-5" dirty="0">
                <a:solidFill>
                  <a:srgbClr val="231F20"/>
                </a:solidFill>
                <a:latin typeface="Arial MT"/>
                <a:cs typeface="Arial MT"/>
              </a:rPr>
              <a:t>MB</a:t>
            </a:r>
            <a:r>
              <a:rPr sz="1600" spc="15" dirty="0">
                <a:solidFill>
                  <a:srgbClr val="231F20"/>
                </a:solidFill>
                <a:latin typeface="Arial MT"/>
                <a:cs typeface="Arial MT"/>
              </a:rPr>
              <a:t> </a:t>
            </a:r>
            <a:r>
              <a:rPr sz="2400" spc="-5" dirty="0">
                <a:solidFill>
                  <a:srgbClr val="231F20"/>
                </a:solidFill>
                <a:latin typeface="Arial MT"/>
                <a:cs typeface="Arial MT"/>
              </a:rPr>
              <a:t>of</a:t>
            </a:r>
            <a:r>
              <a:rPr sz="2400" dirty="0">
                <a:solidFill>
                  <a:srgbClr val="231F20"/>
                </a:solidFill>
                <a:latin typeface="Arial MT"/>
                <a:cs typeface="Arial MT"/>
              </a:rPr>
              <a:t> </a:t>
            </a:r>
            <a:r>
              <a:rPr sz="2400" spc="-30" dirty="0">
                <a:solidFill>
                  <a:srgbClr val="231F20"/>
                </a:solidFill>
                <a:latin typeface="Arial MT"/>
                <a:cs typeface="Arial MT"/>
              </a:rPr>
              <a:t>memory.</a:t>
            </a:r>
            <a:endParaRPr sz="2400">
              <a:latin typeface="Arial MT"/>
              <a:cs typeface="Arial MT"/>
            </a:endParaRPr>
          </a:p>
        </p:txBody>
      </p:sp>
      <p:sp>
        <p:nvSpPr>
          <p:cNvPr id="6" name="object 6"/>
          <p:cNvSpPr/>
          <p:nvPr/>
        </p:nvSpPr>
        <p:spPr>
          <a:xfrm>
            <a:off x="435863" y="3727703"/>
            <a:ext cx="11322050" cy="2862580"/>
          </a:xfrm>
          <a:custGeom>
            <a:avLst/>
            <a:gdLst/>
            <a:ahLst/>
            <a:cxnLst/>
            <a:rect l="l" t="t" r="r" b="b"/>
            <a:pathLst>
              <a:path w="11322050" h="2862579">
                <a:moveTo>
                  <a:pt x="11321796" y="0"/>
                </a:moveTo>
                <a:lnTo>
                  <a:pt x="0" y="0"/>
                </a:lnTo>
                <a:lnTo>
                  <a:pt x="0" y="2862072"/>
                </a:lnTo>
                <a:lnTo>
                  <a:pt x="11321796" y="2862072"/>
                </a:lnTo>
                <a:lnTo>
                  <a:pt x="11321796" y="0"/>
                </a:lnTo>
                <a:close/>
              </a:path>
            </a:pathLst>
          </a:custGeom>
          <a:solidFill>
            <a:srgbClr val="FFD966"/>
          </a:solidFill>
        </p:spPr>
        <p:txBody>
          <a:bodyPr wrap="square" lIns="0" tIns="0" rIns="0" bIns="0" rtlCol="0"/>
          <a:lstStyle/>
          <a:p>
            <a:endParaRPr/>
          </a:p>
        </p:txBody>
      </p:sp>
      <p:sp>
        <p:nvSpPr>
          <p:cNvPr id="7" name="object 7"/>
          <p:cNvSpPr txBox="1"/>
          <p:nvPr/>
        </p:nvSpPr>
        <p:spPr>
          <a:xfrm>
            <a:off x="515518" y="3754577"/>
            <a:ext cx="11110595" cy="27635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b="1" spc="-5" dirty="0">
                <a:solidFill>
                  <a:srgbClr val="FF0000"/>
                </a:solidFill>
                <a:latin typeface="Arial"/>
                <a:cs typeface="Arial"/>
              </a:rPr>
              <a:t>Reentrant</a:t>
            </a:r>
            <a:r>
              <a:rPr sz="1800" b="1" spc="20" dirty="0">
                <a:solidFill>
                  <a:srgbClr val="FF0000"/>
                </a:solidFill>
                <a:latin typeface="Arial"/>
                <a:cs typeface="Arial"/>
              </a:rPr>
              <a:t> </a:t>
            </a:r>
            <a:r>
              <a:rPr sz="1800" b="1" spc="-5" dirty="0">
                <a:solidFill>
                  <a:srgbClr val="FF0000"/>
                </a:solidFill>
                <a:latin typeface="Arial"/>
                <a:cs typeface="Arial"/>
              </a:rPr>
              <a:t>code</a:t>
            </a:r>
            <a:r>
              <a:rPr sz="1800" b="1" spc="-15" dirty="0">
                <a:solidFill>
                  <a:srgbClr val="FF0000"/>
                </a:solidFill>
                <a:latin typeface="Arial"/>
                <a:cs typeface="Arial"/>
              </a:rPr>
              <a:t> </a:t>
            </a:r>
            <a:r>
              <a:rPr sz="1800" spc="-5" dirty="0">
                <a:solidFill>
                  <a:srgbClr val="374151"/>
                </a:solidFill>
                <a:latin typeface="Arial MT"/>
                <a:cs typeface="Arial MT"/>
              </a:rPr>
              <a:t>is</a:t>
            </a:r>
            <a:r>
              <a:rPr sz="1800" spc="5" dirty="0">
                <a:solidFill>
                  <a:srgbClr val="374151"/>
                </a:solidFill>
                <a:latin typeface="Arial MT"/>
                <a:cs typeface="Arial MT"/>
              </a:rPr>
              <a:t> </a:t>
            </a:r>
            <a:r>
              <a:rPr sz="1800" dirty="0">
                <a:solidFill>
                  <a:srgbClr val="374151"/>
                </a:solidFill>
                <a:latin typeface="Arial MT"/>
                <a:cs typeface="Arial MT"/>
              </a:rPr>
              <a:t>a</a:t>
            </a:r>
            <a:r>
              <a:rPr sz="1800" spc="5" dirty="0">
                <a:solidFill>
                  <a:srgbClr val="374151"/>
                </a:solidFill>
                <a:latin typeface="Arial MT"/>
                <a:cs typeface="Arial MT"/>
              </a:rPr>
              <a:t> </a:t>
            </a:r>
            <a:r>
              <a:rPr sz="1800" spc="-10" dirty="0">
                <a:solidFill>
                  <a:srgbClr val="374151"/>
                </a:solidFill>
                <a:latin typeface="Arial MT"/>
                <a:cs typeface="Arial MT"/>
              </a:rPr>
              <a:t>type</a:t>
            </a:r>
            <a:r>
              <a:rPr sz="1800" spc="20" dirty="0">
                <a:solidFill>
                  <a:srgbClr val="374151"/>
                </a:solidFill>
                <a:latin typeface="Arial MT"/>
                <a:cs typeface="Arial MT"/>
              </a:rPr>
              <a:t> </a:t>
            </a:r>
            <a:r>
              <a:rPr sz="1800" spc="-5" dirty="0">
                <a:solidFill>
                  <a:srgbClr val="374151"/>
                </a:solidFill>
                <a:latin typeface="Arial MT"/>
                <a:cs typeface="Arial MT"/>
              </a:rPr>
              <a:t>of</a:t>
            </a:r>
            <a:r>
              <a:rPr sz="1800" spc="5" dirty="0">
                <a:solidFill>
                  <a:srgbClr val="374151"/>
                </a:solidFill>
                <a:latin typeface="Arial MT"/>
                <a:cs typeface="Arial MT"/>
              </a:rPr>
              <a:t> </a:t>
            </a:r>
            <a:r>
              <a:rPr sz="1800" dirty="0">
                <a:solidFill>
                  <a:srgbClr val="374151"/>
                </a:solidFill>
                <a:latin typeface="Arial MT"/>
                <a:cs typeface="Arial MT"/>
              </a:rPr>
              <a:t>code</a:t>
            </a:r>
            <a:r>
              <a:rPr sz="1800" spc="10" dirty="0">
                <a:solidFill>
                  <a:srgbClr val="374151"/>
                </a:solidFill>
                <a:latin typeface="Arial MT"/>
                <a:cs typeface="Arial MT"/>
              </a:rPr>
              <a:t> </a:t>
            </a:r>
            <a:r>
              <a:rPr sz="1800" dirty="0">
                <a:solidFill>
                  <a:srgbClr val="374151"/>
                </a:solidFill>
                <a:latin typeface="Arial MT"/>
                <a:cs typeface="Arial MT"/>
              </a:rPr>
              <a:t>that</a:t>
            </a:r>
            <a:r>
              <a:rPr sz="1800" spc="-5" dirty="0">
                <a:solidFill>
                  <a:srgbClr val="374151"/>
                </a:solidFill>
                <a:latin typeface="Arial MT"/>
                <a:cs typeface="Arial MT"/>
              </a:rPr>
              <a:t> </a:t>
            </a:r>
            <a:r>
              <a:rPr sz="1800" dirty="0">
                <a:solidFill>
                  <a:srgbClr val="374151"/>
                </a:solidFill>
                <a:latin typeface="Arial MT"/>
                <a:cs typeface="Arial MT"/>
              </a:rPr>
              <a:t>can</a:t>
            </a:r>
            <a:r>
              <a:rPr sz="1800" spc="10" dirty="0">
                <a:solidFill>
                  <a:srgbClr val="374151"/>
                </a:solidFill>
                <a:latin typeface="Arial MT"/>
                <a:cs typeface="Arial MT"/>
              </a:rPr>
              <a:t> </a:t>
            </a:r>
            <a:r>
              <a:rPr sz="1800" spc="-5" dirty="0">
                <a:solidFill>
                  <a:srgbClr val="374151"/>
                </a:solidFill>
                <a:latin typeface="Arial MT"/>
                <a:cs typeface="Arial MT"/>
              </a:rPr>
              <a:t>be </a:t>
            </a:r>
            <a:r>
              <a:rPr sz="1800" dirty="0">
                <a:solidFill>
                  <a:srgbClr val="374151"/>
                </a:solidFill>
                <a:latin typeface="Arial MT"/>
                <a:cs typeface="Arial MT"/>
              </a:rPr>
              <a:t>safely </a:t>
            </a:r>
            <a:r>
              <a:rPr sz="1800" spc="-5" dirty="0">
                <a:solidFill>
                  <a:srgbClr val="374151"/>
                </a:solidFill>
                <a:latin typeface="Arial MT"/>
                <a:cs typeface="Arial MT"/>
              </a:rPr>
              <a:t>called</a:t>
            </a:r>
            <a:r>
              <a:rPr sz="1800" spc="25" dirty="0">
                <a:solidFill>
                  <a:srgbClr val="374151"/>
                </a:solidFill>
                <a:latin typeface="Arial MT"/>
                <a:cs typeface="Arial MT"/>
              </a:rPr>
              <a:t> </a:t>
            </a:r>
            <a:r>
              <a:rPr sz="1800" spc="-5" dirty="0">
                <a:solidFill>
                  <a:srgbClr val="374151"/>
                </a:solidFill>
                <a:latin typeface="Arial MT"/>
                <a:cs typeface="Arial MT"/>
              </a:rPr>
              <a:t>by</a:t>
            </a:r>
            <a:r>
              <a:rPr sz="1800" dirty="0">
                <a:solidFill>
                  <a:srgbClr val="374151"/>
                </a:solidFill>
                <a:latin typeface="Arial MT"/>
                <a:cs typeface="Arial MT"/>
              </a:rPr>
              <a:t> </a:t>
            </a:r>
            <a:r>
              <a:rPr sz="1800" spc="-5" dirty="0">
                <a:solidFill>
                  <a:srgbClr val="374151"/>
                </a:solidFill>
                <a:latin typeface="Arial MT"/>
                <a:cs typeface="Arial MT"/>
              </a:rPr>
              <a:t>multiple</a:t>
            </a:r>
            <a:r>
              <a:rPr sz="1800" spc="15" dirty="0">
                <a:solidFill>
                  <a:srgbClr val="374151"/>
                </a:solidFill>
                <a:latin typeface="Arial MT"/>
                <a:cs typeface="Arial MT"/>
              </a:rPr>
              <a:t> </a:t>
            </a:r>
            <a:r>
              <a:rPr sz="1800" dirty="0">
                <a:solidFill>
                  <a:srgbClr val="374151"/>
                </a:solidFill>
                <a:latin typeface="Arial MT"/>
                <a:cs typeface="Arial MT"/>
              </a:rPr>
              <a:t>tasks</a:t>
            </a:r>
            <a:r>
              <a:rPr sz="1800" spc="10" dirty="0">
                <a:solidFill>
                  <a:srgbClr val="374151"/>
                </a:solidFill>
                <a:latin typeface="Arial MT"/>
                <a:cs typeface="Arial MT"/>
              </a:rPr>
              <a:t> </a:t>
            </a:r>
            <a:r>
              <a:rPr sz="1800" spc="-5" dirty="0">
                <a:solidFill>
                  <a:srgbClr val="374151"/>
                </a:solidFill>
                <a:latin typeface="Arial MT"/>
                <a:cs typeface="Arial MT"/>
              </a:rPr>
              <a:t>or</a:t>
            </a:r>
            <a:r>
              <a:rPr sz="1800" spc="5" dirty="0">
                <a:solidFill>
                  <a:srgbClr val="374151"/>
                </a:solidFill>
                <a:latin typeface="Arial MT"/>
                <a:cs typeface="Arial MT"/>
              </a:rPr>
              <a:t> </a:t>
            </a:r>
            <a:r>
              <a:rPr sz="1800" spc="-5" dirty="0">
                <a:solidFill>
                  <a:srgbClr val="374151"/>
                </a:solidFill>
                <a:latin typeface="Arial MT"/>
                <a:cs typeface="Arial MT"/>
              </a:rPr>
              <a:t>processes</a:t>
            </a:r>
            <a:r>
              <a:rPr sz="1800" spc="15" dirty="0">
                <a:solidFill>
                  <a:srgbClr val="374151"/>
                </a:solidFill>
                <a:latin typeface="Arial MT"/>
                <a:cs typeface="Arial MT"/>
              </a:rPr>
              <a:t> </a:t>
            </a:r>
            <a:r>
              <a:rPr sz="1800" spc="-5" dirty="0">
                <a:solidFill>
                  <a:srgbClr val="374151"/>
                </a:solidFill>
                <a:latin typeface="Arial MT"/>
                <a:cs typeface="Arial MT"/>
              </a:rPr>
              <a:t>at </a:t>
            </a:r>
            <a:r>
              <a:rPr sz="1800" dirty="0">
                <a:solidFill>
                  <a:srgbClr val="374151"/>
                </a:solidFill>
                <a:latin typeface="Arial MT"/>
                <a:cs typeface="Arial MT"/>
              </a:rPr>
              <a:t>the</a:t>
            </a:r>
            <a:r>
              <a:rPr sz="1800" spc="5" dirty="0">
                <a:solidFill>
                  <a:srgbClr val="374151"/>
                </a:solidFill>
                <a:latin typeface="Arial MT"/>
                <a:cs typeface="Arial MT"/>
              </a:rPr>
              <a:t> </a:t>
            </a:r>
            <a:r>
              <a:rPr sz="1800" dirty="0">
                <a:solidFill>
                  <a:srgbClr val="374151"/>
                </a:solidFill>
                <a:latin typeface="Arial MT"/>
                <a:cs typeface="Arial MT"/>
              </a:rPr>
              <a:t>same</a:t>
            </a:r>
            <a:r>
              <a:rPr sz="1800" spc="10" dirty="0">
                <a:solidFill>
                  <a:srgbClr val="374151"/>
                </a:solidFill>
                <a:latin typeface="Arial MT"/>
                <a:cs typeface="Arial MT"/>
              </a:rPr>
              <a:t> </a:t>
            </a:r>
            <a:r>
              <a:rPr sz="1800" dirty="0">
                <a:solidFill>
                  <a:srgbClr val="374151"/>
                </a:solidFill>
                <a:latin typeface="Arial MT"/>
                <a:cs typeface="Arial MT"/>
              </a:rPr>
              <a:t>time</a:t>
            </a:r>
            <a:endParaRPr sz="1800">
              <a:latin typeface="Arial MT"/>
              <a:cs typeface="Arial MT"/>
            </a:endParaRPr>
          </a:p>
          <a:p>
            <a:pPr marL="299085">
              <a:lnSpc>
                <a:spcPct val="100000"/>
              </a:lnSpc>
              <a:spcBef>
                <a:spcPts val="5"/>
              </a:spcBef>
            </a:pPr>
            <a:r>
              <a:rPr sz="1800" spc="-10" dirty="0">
                <a:solidFill>
                  <a:srgbClr val="374151"/>
                </a:solidFill>
                <a:latin typeface="Arial MT"/>
                <a:cs typeface="Arial MT"/>
              </a:rPr>
              <a:t>without</a:t>
            </a:r>
            <a:r>
              <a:rPr sz="1800" spc="45" dirty="0">
                <a:solidFill>
                  <a:srgbClr val="374151"/>
                </a:solidFill>
                <a:latin typeface="Arial MT"/>
                <a:cs typeface="Arial MT"/>
              </a:rPr>
              <a:t> </a:t>
            </a:r>
            <a:r>
              <a:rPr sz="1800" spc="-5" dirty="0">
                <a:solidFill>
                  <a:srgbClr val="374151"/>
                </a:solidFill>
                <a:latin typeface="Arial MT"/>
                <a:cs typeface="Arial MT"/>
              </a:rPr>
              <a:t>interference</a:t>
            </a:r>
            <a:r>
              <a:rPr sz="1800" spc="5" dirty="0">
                <a:solidFill>
                  <a:srgbClr val="374151"/>
                </a:solidFill>
                <a:latin typeface="Arial MT"/>
                <a:cs typeface="Arial MT"/>
              </a:rPr>
              <a:t> </a:t>
            </a:r>
            <a:r>
              <a:rPr sz="1800" spc="-5" dirty="0">
                <a:solidFill>
                  <a:srgbClr val="374151"/>
                </a:solidFill>
                <a:latin typeface="Arial MT"/>
                <a:cs typeface="Arial MT"/>
              </a:rPr>
              <a:t>or </a:t>
            </a:r>
            <a:r>
              <a:rPr sz="1800" spc="-10" dirty="0">
                <a:solidFill>
                  <a:srgbClr val="374151"/>
                </a:solidFill>
                <a:latin typeface="Arial MT"/>
                <a:cs typeface="Arial MT"/>
              </a:rPr>
              <a:t>unintended</a:t>
            </a:r>
            <a:r>
              <a:rPr sz="1800" spc="20" dirty="0">
                <a:solidFill>
                  <a:srgbClr val="374151"/>
                </a:solidFill>
                <a:latin typeface="Arial MT"/>
                <a:cs typeface="Arial MT"/>
              </a:rPr>
              <a:t> </a:t>
            </a:r>
            <a:r>
              <a:rPr sz="1800" spc="-5" dirty="0">
                <a:solidFill>
                  <a:srgbClr val="374151"/>
                </a:solidFill>
                <a:latin typeface="Arial MT"/>
                <a:cs typeface="Arial MT"/>
              </a:rPr>
              <a:t>side</a:t>
            </a:r>
            <a:r>
              <a:rPr sz="1800" spc="5" dirty="0">
                <a:solidFill>
                  <a:srgbClr val="374151"/>
                </a:solidFill>
                <a:latin typeface="Arial MT"/>
                <a:cs typeface="Arial MT"/>
              </a:rPr>
              <a:t> </a:t>
            </a:r>
            <a:r>
              <a:rPr sz="1800" spc="-10" dirty="0">
                <a:solidFill>
                  <a:srgbClr val="374151"/>
                </a:solidFill>
                <a:latin typeface="Arial MT"/>
                <a:cs typeface="Arial MT"/>
              </a:rPr>
              <a:t>effects.</a:t>
            </a:r>
            <a:endParaRPr sz="1800">
              <a:latin typeface="Arial MT"/>
              <a:cs typeface="Arial MT"/>
            </a:endParaRPr>
          </a:p>
          <a:p>
            <a:pPr>
              <a:lnSpc>
                <a:spcPct val="100000"/>
              </a:lnSpc>
              <a:spcBef>
                <a:spcPts val="30"/>
              </a:spcBef>
            </a:pPr>
            <a:endParaRPr sz="1850">
              <a:latin typeface="Arial MT"/>
              <a:cs typeface="Arial MT"/>
            </a:endParaRPr>
          </a:p>
          <a:p>
            <a:pPr marL="299085" marR="100330" indent="-287020">
              <a:lnSpc>
                <a:spcPct val="100000"/>
              </a:lnSpc>
              <a:buChar char="•"/>
              <a:tabLst>
                <a:tab pos="299085" algn="l"/>
                <a:tab pos="299720" algn="l"/>
              </a:tabLst>
            </a:pPr>
            <a:r>
              <a:rPr sz="1800" spc="-5" dirty="0">
                <a:solidFill>
                  <a:srgbClr val="374151"/>
                </a:solidFill>
                <a:latin typeface="Arial MT"/>
                <a:cs typeface="Arial MT"/>
              </a:rPr>
              <a:t>Reentrant</a:t>
            </a:r>
            <a:r>
              <a:rPr sz="1800" spc="15" dirty="0">
                <a:solidFill>
                  <a:srgbClr val="374151"/>
                </a:solidFill>
                <a:latin typeface="Arial MT"/>
                <a:cs typeface="Arial MT"/>
              </a:rPr>
              <a:t> </a:t>
            </a:r>
            <a:r>
              <a:rPr sz="1800" spc="-5" dirty="0">
                <a:solidFill>
                  <a:srgbClr val="374151"/>
                </a:solidFill>
                <a:latin typeface="Arial MT"/>
                <a:cs typeface="Arial MT"/>
              </a:rPr>
              <a:t>code</a:t>
            </a:r>
            <a:r>
              <a:rPr sz="1800" spc="5" dirty="0">
                <a:solidFill>
                  <a:srgbClr val="374151"/>
                </a:solidFill>
                <a:latin typeface="Arial MT"/>
                <a:cs typeface="Arial MT"/>
              </a:rPr>
              <a:t> </a:t>
            </a:r>
            <a:r>
              <a:rPr sz="1800" spc="-5" dirty="0">
                <a:solidFill>
                  <a:srgbClr val="374151"/>
                </a:solidFill>
                <a:latin typeface="Arial MT"/>
                <a:cs typeface="Arial MT"/>
              </a:rPr>
              <a:t>achieves</a:t>
            </a:r>
            <a:r>
              <a:rPr sz="1800" spc="5" dirty="0">
                <a:solidFill>
                  <a:srgbClr val="374151"/>
                </a:solidFill>
                <a:latin typeface="Arial MT"/>
                <a:cs typeface="Arial MT"/>
              </a:rPr>
              <a:t> </a:t>
            </a:r>
            <a:r>
              <a:rPr sz="1800" dirty="0">
                <a:solidFill>
                  <a:srgbClr val="374151"/>
                </a:solidFill>
                <a:latin typeface="Arial MT"/>
                <a:cs typeface="Arial MT"/>
              </a:rPr>
              <a:t>this </a:t>
            </a:r>
            <a:r>
              <a:rPr sz="1800" spc="-5" dirty="0">
                <a:solidFill>
                  <a:srgbClr val="374151"/>
                </a:solidFill>
                <a:latin typeface="Arial MT"/>
                <a:cs typeface="Arial MT"/>
              </a:rPr>
              <a:t>by</a:t>
            </a:r>
            <a:r>
              <a:rPr sz="1800" dirty="0">
                <a:solidFill>
                  <a:srgbClr val="374151"/>
                </a:solidFill>
                <a:latin typeface="Arial MT"/>
                <a:cs typeface="Arial MT"/>
              </a:rPr>
              <a:t> </a:t>
            </a:r>
            <a:r>
              <a:rPr sz="1800" spc="-5" dirty="0">
                <a:solidFill>
                  <a:srgbClr val="374151"/>
                </a:solidFill>
                <a:latin typeface="Arial MT"/>
                <a:cs typeface="Arial MT"/>
              </a:rPr>
              <a:t>using</a:t>
            </a:r>
            <a:r>
              <a:rPr sz="1800" spc="5" dirty="0">
                <a:solidFill>
                  <a:srgbClr val="374151"/>
                </a:solidFill>
                <a:latin typeface="Arial MT"/>
                <a:cs typeface="Arial MT"/>
              </a:rPr>
              <a:t> </a:t>
            </a:r>
            <a:r>
              <a:rPr sz="1800" spc="-5" dirty="0">
                <a:solidFill>
                  <a:srgbClr val="374151"/>
                </a:solidFill>
                <a:latin typeface="Arial MT"/>
                <a:cs typeface="Arial MT"/>
              </a:rPr>
              <a:t>only</a:t>
            </a:r>
            <a:r>
              <a:rPr sz="1800" spc="10" dirty="0">
                <a:solidFill>
                  <a:srgbClr val="374151"/>
                </a:solidFill>
                <a:latin typeface="Arial MT"/>
                <a:cs typeface="Arial MT"/>
              </a:rPr>
              <a:t> </a:t>
            </a:r>
            <a:r>
              <a:rPr sz="1800" spc="-5" dirty="0">
                <a:solidFill>
                  <a:srgbClr val="374151"/>
                </a:solidFill>
                <a:latin typeface="Arial MT"/>
                <a:cs typeface="Arial MT"/>
              </a:rPr>
              <a:t>local</a:t>
            </a:r>
            <a:r>
              <a:rPr sz="1800" spc="10" dirty="0">
                <a:solidFill>
                  <a:srgbClr val="374151"/>
                </a:solidFill>
                <a:latin typeface="Arial MT"/>
                <a:cs typeface="Arial MT"/>
              </a:rPr>
              <a:t> </a:t>
            </a:r>
            <a:r>
              <a:rPr sz="1800" spc="-5" dirty="0">
                <a:solidFill>
                  <a:srgbClr val="374151"/>
                </a:solidFill>
                <a:latin typeface="Arial MT"/>
                <a:cs typeface="Arial MT"/>
              </a:rPr>
              <a:t>variables</a:t>
            </a:r>
            <a:r>
              <a:rPr sz="1800" spc="10" dirty="0">
                <a:solidFill>
                  <a:srgbClr val="374151"/>
                </a:solidFill>
                <a:latin typeface="Arial MT"/>
                <a:cs typeface="Arial MT"/>
              </a:rPr>
              <a:t> </a:t>
            </a:r>
            <a:r>
              <a:rPr sz="1800" spc="-5" dirty="0">
                <a:solidFill>
                  <a:srgbClr val="374151"/>
                </a:solidFill>
                <a:latin typeface="Arial MT"/>
                <a:cs typeface="Arial MT"/>
              </a:rPr>
              <a:t>or variables</a:t>
            </a:r>
            <a:r>
              <a:rPr sz="1800" spc="20" dirty="0">
                <a:solidFill>
                  <a:srgbClr val="374151"/>
                </a:solidFill>
                <a:latin typeface="Arial MT"/>
                <a:cs typeface="Arial MT"/>
              </a:rPr>
              <a:t> </a:t>
            </a:r>
            <a:r>
              <a:rPr sz="1800" spc="-5" dirty="0">
                <a:solidFill>
                  <a:srgbClr val="374151"/>
                </a:solidFill>
                <a:latin typeface="Arial MT"/>
                <a:cs typeface="Arial MT"/>
              </a:rPr>
              <a:t>passed</a:t>
            </a:r>
            <a:r>
              <a:rPr sz="1800" spc="5" dirty="0">
                <a:solidFill>
                  <a:srgbClr val="374151"/>
                </a:solidFill>
                <a:latin typeface="Arial MT"/>
                <a:cs typeface="Arial MT"/>
              </a:rPr>
              <a:t> </a:t>
            </a:r>
            <a:r>
              <a:rPr sz="1800" spc="-5" dirty="0">
                <a:solidFill>
                  <a:srgbClr val="374151"/>
                </a:solidFill>
                <a:latin typeface="Arial MT"/>
                <a:cs typeface="Arial MT"/>
              </a:rPr>
              <a:t>as arguments</a:t>
            </a:r>
            <a:r>
              <a:rPr sz="1800" spc="15" dirty="0">
                <a:solidFill>
                  <a:srgbClr val="374151"/>
                </a:solidFill>
                <a:latin typeface="Arial MT"/>
                <a:cs typeface="Arial MT"/>
              </a:rPr>
              <a:t> </a:t>
            </a:r>
            <a:r>
              <a:rPr sz="1800" spc="-5" dirty="0">
                <a:solidFill>
                  <a:srgbClr val="374151"/>
                </a:solidFill>
                <a:latin typeface="Arial MT"/>
                <a:cs typeface="Arial MT"/>
              </a:rPr>
              <a:t>and</a:t>
            </a:r>
            <a:r>
              <a:rPr sz="1800" spc="5" dirty="0">
                <a:solidFill>
                  <a:srgbClr val="374151"/>
                </a:solidFill>
                <a:latin typeface="Arial MT"/>
                <a:cs typeface="Arial MT"/>
              </a:rPr>
              <a:t> </a:t>
            </a:r>
            <a:r>
              <a:rPr sz="1800" spc="-10" dirty="0">
                <a:solidFill>
                  <a:srgbClr val="374151"/>
                </a:solidFill>
                <a:latin typeface="Arial MT"/>
                <a:cs typeface="Arial MT"/>
              </a:rPr>
              <a:t>avoiding </a:t>
            </a:r>
            <a:r>
              <a:rPr sz="1800" spc="-484"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use</a:t>
            </a:r>
            <a:r>
              <a:rPr sz="1800" spc="-10" dirty="0">
                <a:solidFill>
                  <a:srgbClr val="374151"/>
                </a:solidFill>
                <a:latin typeface="Arial MT"/>
                <a:cs typeface="Arial MT"/>
              </a:rPr>
              <a:t> </a:t>
            </a:r>
            <a:r>
              <a:rPr sz="1800" spc="-5" dirty="0">
                <a:solidFill>
                  <a:srgbClr val="374151"/>
                </a:solidFill>
                <a:latin typeface="Arial MT"/>
                <a:cs typeface="Arial MT"/>
              </a:rPr>
              <a:t>of</a:t>
            </a:r>
            <a:r>
              <a:rPr sz="1800" dirty="0">
                <a:solidFill>
                  <a:srgbClr val="374151"/>
                </a:solidFill>
                <a:latin typeface="Arial MT"/>
                <a:cs typeface="Arial MT"/>
              </a:rPr>
              <a:t> </a:t>
            </a:r>
            <a:r>
              <a:rPr sz="1800" spc="-10" dirty="0">
                <a:solidFill>
                  <a:srgbClr val="374151"/>
                </a:solidFill>
                <a:latin typeface="Arial MT"/>
                <a:cs typeface="Arial MT"/>
              </a:rPr>
              <a:t>global</a:t>
            </a:r>
            <a:r>
              <a:rPr sz="1800" spc="15" dirty="0">
                <a:solidFill>
                  <a:srgbClr val="374151"/>
                </a:solidFill>
                <a:latin typeface="Arial MT"/>
                <a:cs typeface="Arial MT"/>
              </a:rPr>
              <a:t> </a:t>
            </a:r>
            <a:r>
              <a:rPr sz="1800" spc="-5" dirty="0">
                <a:solidFill>
                  <a:srgbClr val="374151"/>
                </a:solidFill>
                <a:latin typeface="Arial MT"/>
                <a:cs typeface="Arial MT"/>
              </a:rPr>
              <a:t>variables</a:t>
            </a:r>
            <a:r>
              <a:rPr sz="1800" spc="15" dirty="0">
                <a:solidFill>
                  <a:srgbClr val="374151"/>
                </a:solidFill>
                <a:latin typeface="Arial MT"/>
                <a:cs typeface="Arial MT"/>
              </a:rPr>
              <a:t> </a:t>
            </a:r>
            <a:r>
              <a:rPr sz="1800" spc="-5" dirty="0">
                <a:solidFill>
                  <a:srgbClr val="374151"/>
                </a:solidFill>
                <a:latin typeface="Arial MT"/>
                <a:cs typeface="Arial MT"/>
              </a:rPr>
              <a:t>or shared</a:t>
            </a:r>
            <a:r>
              <a:rPr sz="1800" spc="5" dirty="0">
                <a:solidFill>
                  <a:srgbClr val="374151"/>
                </a:solidFill>
                <a:latin typeface="Arial MT"/>
                <a:cs typeface="Arial MT"/>
              </a:rPr>
              <a:t> </a:t>
            </a:r>
            <a:r>
              <a:rPr sz="1800" spc="-5" dirty="0">
                <a:solidFill>
                  <a:srgbClr val="374151"/>
                </a:solidFill>
                <a:latin typeface="Arial MT"/>
                <a:cs typeface="Arial MT"/>
              </a:rPr>
              <a:t>resources.</a:t>
            </a:r>
            <a:r>
              <a:rPr sz="1800" spc="-20" dirty="0">
                <a:solidFill>
                  <a:srgbClr val="374151"/>
                </a:solidFill>
                <a:latin typeface="Arial MT"/>
                <a:cs typeface="Arial MT"/>
              </a:rPr>
              <a:t> </a:t>
            </a:r>
            <a:r>
              <a:rPr sz="1800" spc="-5" dirty="0">
                <a:solidFill>
                  <a:srgbClr val="374151"/>
                </a:solidFill>
                <a:latin typeface="Arial MT"/>
                <a:cs typeface="Arial MT"/>
              </a:rPr>
              <a:t>This</a:t>
            </a:r>
            <a:r>
              <a:rPr sz="1800" spc="-10" dirty="0">
                <a:solidFill>
                  <a:srgbClr val="374151"/>
                </a:solidFill>
                <a:latin typeface="Arial MT"/>
                <a:cs typeface="Arial MT"/>
              </a:rPr>
              <a:t> </a:t>
            </a:r>
            <a:r>
              <a:rPr sz="1800" spc="-5" dirty="0">
                <a:solidFill>
                  <a:srgbClr val="374151"/>
                </a:solidFill>
                <a:latin typeface="Arial MT"/>
                <a:cs typeface="Arial MT"/>
              </a:rPr>
              <a:t>ensures</a:t>
            </a:r>
            <a:r>
              <a:rPr sz="1800" spc="15" dirty="0">
                <a:solidFill>
                  <a:srgbClr val="374151"/>
                </a:solidFill>
                <a:latin typeface="Arial MT"/>
                <a:cs typeface="Arial MT"/>
              </a:rPr>
              <a:t> </a:t>
            </a:r>
            <a:r>
              <a:rPr sz="1800" spc="-5" dirty="0">
                <a:solidFill>
                  <a:srgbClr val="374151"/>
                </a:solidFill>
                <a:latin typeface="Arial MT"/>
                <a:cs typeface="Arial MT"/>
              </a:rPr>
              <a:t>that</a:t>
            </a:r>
            <a:r>
              <a:rPr sz="1800" spc="5" dirty="0">
                <a:solidFill>
                  <a:srgbClr val="374151"/>
                </a:solidFill>
                <a:latin typeface="Arial MT"/>
                <a:cs typeface="Arial MT"/>
              </a:rPr>
              <a:t> </a:t>
            </a:r>
            <a:r>
              <a:rPr sz="1800" spc="-5" dirty="0">
                <a:solidFill>
                  <a:srgbClr val="374151"/>
                </a:solidFill>
                <a:latin typeface="Arial MT"/>
                <a:cs typeface="Arial MT"/>
              </a:rPr>
              <a:t>each</a:t>
            </a:r>
            <a:r>
              <a:rPr sz="1800" spc="5" dirty="0">
                <a:solidFill>
                  <a:srgbClr val="374151"/>
                </a:solidFill>
                <a:latin typeface="Arial MT"/>
                <a:cs typeface="Arial MT"/>
              </a:rPr>
              <a:t> </a:t>
            </a:r>
            <a:r>
              <a:rPr sz="1800" dirty="0">
                <a:solidFill>
                  <a:srgbClr val="374151"/>
                </a:solidFill>
                <a:latin typeface="Arial MT"/>
                <a:cs typeface="Arial MT"/>
              </a:rPr>
              <a:t>task</a:t>
            </a:r>
            <a:r>
              <a:rPr sz="1800" spc="-10" dirty="0">
                <a:solidFill>
                  <a:srgbClr val="374151"/>
                </a:solidFill>
                <a:latin typeface="Arial MT"/>
                <a:cs typeface="Arial MT"/>
              </a:rPr>
              <a:t> </a:t>
            </a:r>
            <a:r>
              <a:rPr sz="1800" spc="-5" dirty="0">
                <a:solidFill>
                  <a:srgbClr val="374151"/>
                </a:solidFill>
                <a:latin typeface="Arial MT"/>
                <a:cs typeface="Arial MT"/>
              </a:rPr>
              <a:t>or process</a:t>
            </a:r>
            <a:r>
              <a:rPr sz="1800" spc="15" dirty="0">
                <a:solidFill>
                  <a:srgbClr val="374151"/>
                </a:solidFill>
                <a:latin typeface="Arial MT"/>
                <a:cs typeface="Arial MT"/>
              </a:rPr>
              <a:t> </a:t>
            </a:r>
            <a:r>
              <a:rPr sz="1800" spc="-5" dirty="0">
                <a:solidFill>
                  <a:srgbClr val="374151"/>
                </a:solidFill>
                <a:latin typeface="Arial MT"/>
                <a:cs typeface="Arial MT"/>
              </a:rPr>
              <a:t>has</a:t>
            </a:r>
            <a:r>
              <a:rPr sz="1800" dirty="0">
                <a:solidFill>
                  <a:srgbClr val="374151"/>
                </a:solidFill>
                <a:latin typeface="Arial MT"/>
                <a:cs typeface="Arial MT"/>
              </a:rPr>
              <a:t> </a:t>
            </a:r>
            <a:r>
              <a:rPr sz="1800" spc="-5" dirty="0">
                <a:solidFill>
                  <a:srgbClr val="374151"/>
                </a:solidFill>
                <a:latin typeface="Arial MT"/>
                <a:cs typeface="Arial MT"/>
              </a:rPr>
              <a:t>its</a:t>
            </a:r>
            <a:r>
              <a:rPr sz="1800" spc="5" dirty="0">
                <a:solidFill>
                  <a:srgbClr val="374151"/>
                </a:solidFill>
                <a:latin typeface="Arial MT"/>
                <a:cs typeface="Arial MT"/>
              </a:rPr>
              <a:t> </a:t>
            </a:r>
            <a:r>
              <a:rPr sz="1800" spc="-20" dirty="0">
                <a:solidFill>
                  <a:srgbClr val="374151"/>
                </a:solidFill>
                <a:latin typeface="Arial MT"/>
                <a:cs typeface="Arial MT"/>
              </a:rPr>
              <a:t>own </a:t>
            </a:r>
            <a:r>
              <a:rPr sz="1800" spc="-15" dirty="0">
                <a:solidFill>
                  <a:srgbClr val="374151"/>
                </a:solidFill>
                <a:latin typeface="Arial MT"/>
                <a:cs typeface="Arial MT"/>
              </a:rPr>
              <a:t> </a:t>
            </a:r>
            <a:r>
              <a:rPr sz="1800" spc="-10" dirty="0">
                <a:solidFill>
                  <a:srgbClr val="374151"/>
                </a:solidFill>
                <a:latin typeface="Arial MT"/>
                <a:cs typeface="Arial MT"/>
              </a:rPr>
              <a:t>independent</a:t>
            </a:r>
            <a:r>
              <a:rPr sz="1800" spc="40" dirty="0">
                <a:solidFill>
                  <a:srgbClr val="374151"/>
                </a:solidFill>
                <a:latin typeface="Arial MT"/>
                <a:cs typeface="Arial MT"/>
              </a:rPr>
              <a:t> </a:t>
            </a:r>
            <a:r>
              <a:rPr sz="1800" spc="-5" dirty="0">
                <a:solidFill>
                  <a:srgbClr val="374151"/>
                </a:solidFill>
                <a:latin typeface="Arial MT"/>
                <a:cs typeface="Arial MT"/>
              </a:rPr>
              <a:t>copy</a:t>
            </a:r>
            <a:r>
              <a:rPr sz="1800" dirty="0">
                <a:solidFill>
                  <a:srgbClr val="374151"/>
                </a:solidFill>
                <a:latin typeface="Arial MT"/>
                <a:cs typeface="Arial MT"/>
              </a:rPr>
              <a:t> </a:t>
            </a:r>
            <a:r>
              <a:rPr sz="1800" spc="-5" dirty="0">
                <a:solidFill>
                  <a:srgbClr val="374151"/>
                </a:solidFill>
                <a:latin typeface="Arial MT"/>
                <a:cs typeface="Arial MT"/>
              </a:rPr>
              <a:t>of the data</a:t>
            </a:r>
            <a:r>
              <a:rPr sz="1800" dirty="0">
                <a:solidFill>
                  <a:srgbClr val="374151"/>
                </a:solidFill>
                <a:latin typeface="Arial MT"/>
                <a:cs typeface="Arial MT"/>
              </a:rPr>
              <a:t> </a:t>
            </a:r>
            <a:r>
              <a:rPr sz="1800" spc="-5" dirty="0">
                <a:solidFill>
                  <a:srgbClr val="374151"/>
                </a:solidFill>
                <a:latin typeface="Arial MT"/>
                <a:cs typeface="Arial MT"/>
              </a:rPr>
              <a:t>and</a:t>
            </a:r>
            <a:r>
              <a:rPr sz="1800" spc="5" dirty="0">
                <a:solidFill>
                  <a:srgbClr val="374151"/>
                </a:solidFill>
                <a:latin typeface="Arial MT"/>
                <a:cs typeface="Arial MT"/>
              </a:rPr>
              <a:t> </a:t>
            </a:r>
            <a:r>
              <a:rPr sz="1800" spc="-5" dirty="0">
                <a:solidFill>
                  <a:srgbClr val="374151"/>
                </a:solidFill>
                <a:latin typeface="Arial MT"/>
                <a:cs typeface="Arial MT"/>
              </a:rPr>
              <a:t>that</a:t>
            </a:r>
            <a:r>
              <a:rPr sz="1800" dirty="0">
                <a:solidFill>
                  <a:srgbClr val="374151"/>
                </a:solidFill>
                <a:latin typeface="Arial MT"/>
                <a:cs typeface="Arial MT"/>
              </a:rPr>
              <a:t> </a:t>
            </a:r>
            <a:r>
              <a:rPr sz="1800" spc="-5" dirty="0">
                <a:solidFill>
                  <a:srgbClr val="374151"/>
                </a:solidFill>
                <a:latin typeface="Arial MT"/>
                <a:cs typeface="Arial MT"/>
              </a:rPr>
              <a:t>the</a:t>
            </a:r>
            <a:r>
              <a:rPr sz="1800" dirty="0">
                <a:solidFill>
                  <a:srgbClr val="374151"/>
                </a:solidFill>
                <a:latin typeface="Arial MT"/>
                <a:cs typeface="Arial MT"/>
              </a:rPr>
              <a:t> </a:t>
            </a:r>
            <a:r>
              <a:rPr sz="1800" spc="-5" dirty="0">
                <a:solidFill>
                  <a:srgbClr val="374151"/>
                </a:solidFill>
                <a:latin typeface="Arial MT"/>
                <a:cs typeface="Arial MT"/>
              </a:rPr>
              <a:t>execution</a:t>
            </a:r>
            <a:r>
              <a:rPr sz="1800" spc="25" dirty="0">
                <a:solidFill>
                  <a:srgbClr val="374151"/>
                </a:solidFill>
                <a:latin typeface="Arial MT"/>
                <a:cs typeface="Arial MT"/>
              </a:rPr>
              <a:t> </a:t>
            </a:r>
            <a:r>
              <a:rPr sz="1800" spc="-5" dirty="0">
                <a:solidFill>
                  <a:srgbClr val="374151"/>
                </a:solidFill>
                <a:latin typeface="Arial MT"/>
                <a:cs typeface="Arial MT"/>
              </a:rPr>
              <a:t>of</a:t>
            </a:r>
            <a:r>
              <a:rPr sz="1800" spc="-10"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code</a:t>
            </a:r>
            <a:r>
              <a:rPr sz="1800" spc="10" dirty="0">
                <a:solidFill>
                  <a:srgbClr val="374151"/>
                </a:solidFill>
                <a:latin typeface="Arial MT"/>
                <a:cs typeface="Arial MT"/>
              </a:rPr>
              <a:t> </a:t>
            </a:r>
            <a:r>
              <a:rPr sz="1800" spc="-5" dirty="0">
                <a:solidFill>
                  <a:srgbClr val="374151"/>
                </a:solidFill>
                <a:latin typeface="Arial MT"/>
                <a:cs typeface="Arial MT"/>
              </a:rPr>
              <a:t>does</a:t>
            </a:r>
            <a:r>
              <a:rPr sz="1800" spc="5" dirty="0">
                <a:solidFill>
                  <a:srgbClr val="374151"/>
                </a:solidFill>
                <a:latin typeface="Arial MT"/>
                <a:cs typeface="Arial MT"/>
              </a:rPr>
              <a:t> </a:t>
            </a:r>
            <a:r>
              <a:rPr sz="1800" spc="-5" dirty="0">
                <a:solidFill>
                  <a:srgbClr val="374151"/>
                </a:solidFill>
                <a:latin typeface="Arial MT"/>
                <a:cs typeface="Arial MT"/>
              </a:rPr>
              <a:t>not</a:t>
            </a:r>
            <a:r>
              <a:rPr sz="1800" spc="5" dirty="0">
                <a:solidFill>
                  <a:srgbClr val="374151"/>
                </a:solidFill>
                <a:latin typeface="Arial MT"/>
                <a:cs typeface="Arial MT"/>
              </a:rPr>
              <a:t> </a:t>
            </a:r>
            <a:r>
              <a:rPr sz="1800" spc="-5" dirty="0">
                <a:solidFill>
                  <a:srgbClr val="374151"/>
                </a:solidFill>
                <a:latin typeface="Arial MT"/>
                <a:cs typeface="Arial MT"/>
              </a:rPr>
              <a:t>interfere</a:t>
            </a:r>
            <a:r>
              <a:rPr sz="1800" dirty="0">
                <a:solidFill>
                  <a:srgbClr val="374151"/>
                </a:solidFill>
                <a:latin typeface="Arial MT"/>
                <a:cs typeface="Arial MT"/>
              </a:rPr>
              <a:t> </a:t>
            </a:r>
            <a:r>
              <a:rPr sz="1800" spc="-15" dirty="0">
                <a:solidFill>
                  <a:srgbClr val="374151"/>
                </a:solidFill>
                <a:latin typeface="Arial MT"/>
                <a:cs typeface="Arial MT"/>
              </a:rPr>
              <a:t>with</a:t>
            </a:r>
            <a:r>
              <a:rPr sz="1800" spc="40" dirty="0">
                <a:solidFill>
                  <a:srgbClr val="374151"/>
                </a:solidFill>
                <a:latin typeface="Arial MT"/>
                <a:cs typeface="Arial MT"/>
              </a:rPr>
              <a:t> </a:t>
            </a:r>
            <a:r>
              <a:rPr sz="1800" spc="-5" dirty="0">
                <a:solidFill>
                  <a:srgbClr val="374151"/>
                </a:solidFill>
                <a:latin typeface="Arial MT"/>
                <a:cs typeface="Arial MT"/>
              </a:rPr>
              <a:t>other </a:t>
            </a:r>
            <a:r>
              <a:rPr sz="1800" dirty="0">
                <a:solidFill>
                  <a:srgbClr val="374151"/>
                </a:solidFill>
                <a:latin typeface="Arial MT"/>
                <a:cs typeface="Arial MT"/>
              </a:rPr>
              <a:t>tasks </a:t>
            </a:r>
            <a:r>
              <a:rPr sz="1800" spc="-5" dirty="0">
                <a:solidFill>
                  <a:srgbClr val="374151"/>
                </a:solidFill>
                <a:latin typeface="Arial MT"/>
                <a:cs typeface="Arial MT"/>
              </a:rPr>
              <a:t>or </a:t>
            </a:r>
            <a:r>
              <a:rPr sz="1800" dirty="0">
                <a:solidFill>
                  <a:srgbClr val="374151"/>
                </a:solidFill>
                <a:latin typeface="Arial MT"/>
                <a:cs typeface="Arial MT"/>
              </a:rPr>
              <a:t> </a:t>
            </a:r>
            <a:r>
              <a:rPr sz="1800" spc="-5" dirty="0">
                <a:solidFill>
                  <a:srgbClr val="374151"/>
                </a:solidFill>
                <a:latin typeface="Arial MT"/>
                <a:cs typeface="Arial MT"/>
              </a:rPr>
              <a:t>processes.</a:t>
            </a:r>
            <a:endParaRPr sz="1800">
              <a:latin typeface="Arial MT"/>
              <a:cs typeface="Arial MT"/>
            </a:endParaRPr>
          </a:p>
          <a:p>
            <a:pPr>
              <a:lnSpc>
                <a:spcPct val="100000"/>
              </a:lnSpc>
              <a:spcBef>
                <a:spcPts val="35"/>
              </a:spcBef>
              <a:buChar char="•"/>
            </a:pPr>
            <a:endParaRPr sz="1950">
              <a:latin typeface="Arial MT"/>
              <a:cs typeface="Arial MT"/>
            </a:endParaRPr>
          </a:p>
          <a:p>
            <a:pPr marL="299085" marR="871855" indent="-287020">
              <a:lnSpc>
                <a:spcPts val="2110"/>
              </a:lnSpc>
              <a:buChar char="•"/>
              <a:tabLst>
                <a:tab pos="299085" algn="l"/>
                <a:tab pos="299720" algn="l"/>
              </a:tabLst>
            </a:pPr>
            <a:r>
              <a:rPr sz="1800" spc="-5" dirty="0">
                <a:solidFill>
                  <a:srgbClr val="374151"/>
                </a:solidFill>
                <a:latin typeface="Arial MT"/>
                <a:cs typeface="Arial MT"/>
              </a:rPr>
              <a:t>Reentrant</a:t>
            </a:r>
            <a:r>
              <a:rPr sz="1800" spc="20" dirty="0">
                <a:solidFill>
                  <a:srgbClr val="374151"/>
                </a:solidFill>
                <a:latin typeface="Arial MT"/>
                <a:cs typeface="Arial MT"/>
              </a:rPr>
              <a:t> </a:t>
            </a:r>
            <a:r>
              <a:rPr sz="1800" spc="-5" dirty="0">
                <a:solidFill>
                  <a:srgbClr val="374151"/>
                </a:solidFill>
                <a:latin typeface="Arial MT"/>
                <a:cs typeface="Arial MT"/>
              </a:rPr>
              <a:t>code</a:t>
            </a:r>
            <a:r>
              <a:rPr sz="1800" spc="15" dirty="0">
                <a:solidFill>
                  <a:srgbClr val="374151"/>
                </a:solidFill>
                <a:latin typeface="Arial MT"/>
                <a:cs typeface="Arial MT"/>
              </a:rPr>
              <a:t> </a:t>
            </a:r>
            <a:r>
              <a:rPr sz="1800" spc="-5" dirty="0">
                <a:solidFill>
                  <a:srgbClr val="374151"/>
                </a:solidFill>
                <a:latin typeface="Arial MT"/>
                <a:cs typeface="Arial MT"/>
              </a:rPr>
              <a:t>is</a:t>
            </a:r>
            <a:r>
              <a:rPr sz="1800" spc="5" dirty="0">
                <a:solidFill>
                  <a:srgbClr val="374151"/>
                </a:solidFill>
                <a:latin typeface="Arial MT"/>
                <a:cs typeface="Arial MT"/>
              </a:rPr>
              <a:t> </a:t>
            </a:r>
            <a:r>
              <a:rPr sz="1800" spc="-10" dirty="0">
                <a:solidFill>
                  <a:srgbClr val="374151"/>
                </a:solidFill>
                <a:latin typeface="Arial MT"/>
                <a:cs typeface="Arial MT"/>
              </a:rPr>
              <a:t>essential</a:t>
            </a:r>
            <a:r>
              <a:rPr sz="1800" spc="15" dirty="0">
                <a:solidFill>
                  <a:srgbClr val="374151"/>
                </a:solidFill>
                <a:latin typeface="Arial MT"/>
                <a:cs typeface="Arial MT"/>
              </a:rPr>
              <a:t> </a:t>
            </a:r>
            <a:r>
              <a:rPr sz="1800" spc="-5" dirty="0">
                <a:solidFill>
                  <a:srgbClr val="374151"/>
                </a:solidFill>
                <a:latin typeface="Arial MT"/>
                <a:cs typeface="Arial MT"/>
              </a:rPr>
              <a:t>in</a:t>
            </a:r>
            <a:r>
              <a:rPr sz="1800" dirty="0">
                <a:solidFill>
                  <a:srgbClr val="374151"/>
                </a:solidFill>
                <a:latin typeface="Arial MT"/>
                <a:cs typeface="Arial MT"/>
              </a:rPr>
              <a:t> </a:t>
            </a:r>
            <a:r>
              <a:rPr sz="1800" spc="-5" dirty="0">
                <a:solidFill>
                  <a:srgbClr val="374151"/>
                </a:solidFill>
                <a:latin typeface="Arial MT"/>
                <a:cs typeface="Arial MT"/>
              </a:rPr>
              <a:t>multi-tasking</a:t>
            </a:r>
            <a:r>
              <a:rPr sz="1800" spc="30" dirty="0">
                <a:solidFill>
                  <a:srgbClr val="374151"/>
                </a:solidFill>
                <a:latin typeface="Arial MT"/>
                <a:cs typeface="Arial MT"/>
              </a:rPr>
              <a:t> </a:t>
            </a:r>
            <a:r>
              <a:rPr sz="1800" spc="-5" dirty="0">
                <a:solidFill>
                  <a:srgbClr val="374151"/>
                </a:solidFill>
                <a:latin typeface="Arial MT"/>
                <a:cs typeface="Arial MT"/>
              </a:rPr>
              <a:t>or</a:t>
            </a:r>
            <a:r>
              <a:rPr sz="1800" dirty="0">
                <a:solidFill>
                  <a:srgbClr val="374151"/>
                </a:solidFill>
                <a:latin typeface="Arial MT"/>
                <a:cs typeface="Arial MT"/>
              </a:rPr>
              <a:t> </a:t>
            </a:r>
            <a:r>
              <a:rPr sz="1800" spc="-5" dirty="0">
                <a:solidFill>
                  <a:srgbClr val="374151"/>
                </a:solidFill>
                <a:latin typeface="Arial MT"/>
                <a:cs typeface="Arial MT"/>
              </a:rPr>
              <a:t>multi-process</a:t>
            </a:r>
            <a:r>
              <a:rPr sz="1800" spc="15" dirty="0">
                <a:solidFill>
                  <a:srgbClr val="374151"/>
                </a:solidFill>
                <a:latin typeface="Arial MT"/>
                <a:cs typeface="Arial MT"/>
              </a:rPr>
              <a:t> </a:t>
            </a:r>
            <a:r>
              <a:rPr sz="1800" spc="-5" dirty="0">
                <a:solidFill>
                  <a:srgbClr val="374151"/>
                </a:solidFill>
                <a:latin typeface="Arial MT"/>
                <a:cs typeface="Arial MT"/>
              </a:rPr>
              <a:t>environments,</a:t>
            </a:r>
            <a:r>
              <a:rPr sz="1800" spc="25" dirty="0">
                <a:solidFill>
                  <a:srgbClr val="374151"/>
                </a:solidFill>
                <a:latin typeface="Arial MT"/>
                <a:cs typeface="Arial MT"/>
              </a:rPr>
              <a:t> </a:t>
            </a:r>
            <a:r>
              <a:rPr sz="1800" spc="-15" dirty="0">
                <a:solidFill>
                  <a:srgbClr val="374151"/>
                </a:solidFill>
                <a:latin typeface="Arial MT"/>
                <a:cs typeface="Arial MT"/>
              </a:rPr>
              <a:t>where</a:t>
            </a:r>
            <a:r>
              <a:rPr sz="1800" spc="55" dirty="0">
                <a:solidFill>
                  <a:srgbClr val="374151"/>
                </a:solidFill>
                <a:latin typeface="Arial MT"/>
                <a:cs typeface="Arial MT"/>
              </a:rPr>
              <a:t> </a:t>
            </a:r>
            <a:r>
              <a:rPr sz="1800" spc="-5" dirty="0">
                <a:solidFill>
                  <a:srgbClr val="374151"/>
                </a:solidFill>
                <a:latin typeface="Arial MT"/>
                <a:cs typeface="Arial MT"/>
              </a:rPr>
              <a:t>multiple</a:t>
            </a:r>
            <a:r>
              <a:rPr sz="1800" spc="25" dirty="0">
                <a:solidFill>
                  <a:srgbClr val="374151"/>
                </a:solidFill>
                <a:latin typeface="Arial MT"/>
                <a:cs typeface="Arial MT"/>
              </a:rPr>
              <a:t> </a:t>
            </a:r>
            <a:r>
              <a:rPr sz="1800" dirty="0">
                <a:solidFill>
                  <a:srgbClr val="374151"/>
                </a:solidFill>
                <a:latin typeface="Arial MT"/>
                <a:cs typeface="Arial MT"/>
              </a:rPr>
              <a:t>tasks </a:t>
            </a:r>
            <a:r>
              <a:rPr sz="1800" spc="-5" dirty="0">
                <a:solidFill>
                  <a:srgbClr val="374151"/>
                </a:solidFill>
                <a:latin typeface="Arial MT"/>
                <a:cs typeface="Arial MT"/>
              </a:rPr>
              <a:t>or </a:t>
            </a:r>
            <a:r>
              <a:rPr sz="1800" spc="-484" dirty="0">
                <a:solidFill>
                  <a:srgbClr val="374151"/>
                </a:solidFill>
                <a:latin typeface="Arial MT"/>
                <a:cs typeface="Arial MT"/>
              </a:rPr>
              <a:t> </a:t>
            </a:r>
            <a:r>
              <a:rPr sz="1800" spc="-5" dirty="0">
                <a:solidFill>
                  <a:srgbClr val="374151"/>
                </a:solidFill>
                <a:latin typeface="Arial MT"/>
                <a:cs typeface="Arial MT"/>
              </a:rPr>
              <a:t>processes</a:t>
            </a:r>
            <a:r>
              <a:rPr sz="1800" spc="10" dirty="0">
                <a:solidFill>
                  <a:srgbClr val="374151"/>
                </a:solidFill>
                <a:latin typeface="Arial MT"/>
                <a:cs typeface="Arial MT"/>
              </a:rPr>
              <a:t> </a:t>
            </a:r>
            <a:r>
              <a:rPr sz="1800" dirty="0">
                <a:solidFill>
                  <a:srgbClr val="374151"/>
                </a:solidFill>
                <a:latin typeface="Arial MT"/>
                <a:cs typeface="Arial MT"/>
              </a:rPr>
              <a:t>may</a:t>
            </a:r>
            <a:r>
              <a:rPr sz="1800" spc="-5" dirty="0">
                <a:solidFill>
                  <a:srgbClr val="374151"/>
                </a:solidFill>
                <a:latin typeface="Arial MT"/>
                <a:cs typeface="Arial MT"/>
              </a:rPr>
              <a:t> need</a:t>
            </a:r>
            <a:r>
              <a:rPr sz="1800" spc="5" dirty="0">
                <a:solidFill>
                  <a:srgbClr val="374151"/>
                </a:solidFill>
                <a:latin typeface="Arial MT"/>
                <a:cs typeface="Arial MT"/>
              </a:rPr>
              <a:t> </a:t>
            </a:r>
            <a:r>
              <a:rPr sz="1800" dirty="0">
                <a:solidFill>
                  <a:srgbClr val="374151"/>
                </a:solidFill>
                <a:latin typeface="Arial MT"/>
                <a:cs typeface="Arial MT"/>
              </a:rPr>
              <a:t>to </a:t>
            </a:r>
            <a:r>
              <a:rPr sz="1800" spc="-5" dirty="0">
                <a:solidFill>
                  <a:srgbClr val="374151"/>
                </a:solidFill>
                <a:latin typeface="Arial MT"/>
                <a:cs typeface="Arial MT"/>
              </a:rPr>
              <a:t>access</a:t>
            </a:r>
            <a:r>
              <a:rPr sz="1800" dirty="0">
                <a:solidFill>
                  <a:srgbClr val="374151"/>
                </a:solidFill>
                <a:latin typeface="Arial MT"/>
                <a:cs typeface="Arial MT"/>
              </a:rPr>
              <a:t> the</a:t>
            </a:r>
            <a:r>
              <a:rPr sz="1800" spc="-10" dirty="0">
                <a:solidFill>
                  <a:srgbClr val="374151"/>
                </a:solidFill>
                <a:latin typeface="Arial MT"/>
                <a:cs typeface="Arial MT"/>
              </a:rPr>
              <a:t> </a:t>
            </a:r>
            <a:r>
              <a:rPr sz="1800" dirty="0">
                <a:solidFill>
                  <a:srgbClr val="374151"/>
                </a:solidFill>
                <a:latin typeface="Arial MT"/>
                <a:cs typeface="Arial MT"/>
              </a:rPr>
              <a:t>same</a:t>
            </a:r>
            <a:r>
              <a:rPr sz="1800" spc="-10" dirty="0">
                <a:solidFill>
                  <a:srgbClr val="374151"/>
                </a:solidFill>
                <a:latin typeface="Arial MT"/>
                <a:cs typeface="Arial MT"/>
              </a:rPr>
              <a:t> </a:t>
            </a:r>
            <a:r>
              <a:rPr sz="1800" spc="-5" dirty="0">
                <a:solidFill>
                  <a:srgbClr val="374151"/>
                </a:solidFill>
                <a:latin typeface="Arial MT"/>
                <a:cs typeface="Arial MT"/>
              </a:rPr>
              <a:t>code</a:t>
            </a:r>
            <a:r>
              <a:rPr sz="1800" spc="5" dirty="0">
                <a:solidFill>
                  <a:srgbClr val="374151"/>
                </a:solidFill>
                <a:latin typeface="Arial MT"/>
                <a:cs typeface="Arial MT"/>
              </a:rPr>
              <a:t> </a:t>
            </a:r>
            <a:r>
              <a:rPr sz="1800" spc="-20" dirty="0">
                <a:solidFill>
                  <a:srgbClr val="374151"/>
                </a:solidFill>
                <a:latin typeface="Arial MT"/>
                <a:cs typeface="Arial MT"/>
              </a:rPr>
              <a:t>simultaneously.</a:t>
            </a:r>
            <a:endParaRPr sz="1800">
              <a:latin typeface="Arial MT"/>
              <a:cs typeface="Arial M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664665" y="68579"/>
            <a:ext cx="5929935" cy="6766559"/>
          </a:xfrm>
          <a:prstGeom prst="rect">
            <a:avLst/>
          </a:prstGeom>
        </p:spPr>
      </p:pic>
      <p:sp>
        <p:nvSpPr>
          <p:cNvPr id="3" name="object 3"/>
          <p:cNvSpPr txBox="1"/>
          <p:nvPr/>
        </p:nvSpPr>
        <p:spPr>
          <a:xfrm>
            <a:off x="447852" y="1059307"/>
            <a:ext cx="5213350" cy="468376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231F20"/>
                </a:solidFill>
                <a:latin typeface="Arial MT"/>
                <a:cs typeface="Arial MT"/>
              </a:rPr>
              <a:t>Each</a:t>
            </a:r>
            <a:r>
              <a:rPr sz="1800" spc="-10" dirty="0">
                <a:solidFill>
                  <a:srgbClr val="231F20"/>
                </a:solidFill>
                <a:latin typeface="Arial MT"/>
                <a:cs typeface="Arial MT"/>
              </a:rPr>
              <a:t> </a:t>
            </a:r>
            <a:r>
              <a:rPr sz="1800" spc="-5" dirty="0">
                <a:solidFill>
                  <a:srgbClr val="231F20"/>
                </a:solidFill>
                <a:latin typeface="Arial MT"/>
                <a:cs typeface="Arial MT"/>
              </a:rPr>
              <a:t>process</a:t>
            </a:r>
            <a:r>
              <a:rPr sz="1800" dirty="0">
                <a:solidFill>
                  <a:srgbClr val="231F20"/>
                </a:solidFill>
                <a:latin typeface="Arial MT"/>
                <a:cs typeface="Arial MT"/>
              </a:rPr>
              <a:t> </a:t>
            </a:r>
            <a:r>
              <a:rPr sz="1800" spc="-5" dirty="0">
                <a:solidFill>
                  <a:srgbClr val="231F20"/>
                </a:solidFill>
                <a:latin typeface="Arial MT"/>
                <a:cs typeface="Arial MT"/>
              </a:rPr>
              <a:t>has</a:t>
            </a:r>
            <a:r>
              <a:rPr sz="1800" dirty="0">
                <a:solidFill>
                  <a:srgbClr val="231F20"/>
                </a:solidFill>
                <a:latin typeface="Arial MT"/>
                <a:cs typeface="Arial MT"/>
              </a:rPr>
              <a:t> </a:t>
            </a:r>
            <a:r>
              <a:rPr sz="1800" spc="-5" dirty="0">
                <a:solidFill>
                  <a:srgbClr val="231F20"/>
                </a:solidFill>
                <a:latin typeface="Arial MT"/>
                <a:cs typeface="Arial MT"/>
              </a:rPr>
              <a:t>its</a:t>
            </a:r>
            <a:r>
              <a:rPr sz="1800" dirty="0">
                <a:solidFill>
                  <a:srgbClr val="231F20"/>
                </a:solidFill>
                <a:latin typeface="Arial MT"/>
                <a:cs typeface="Arial MT"/>
              </a:rPr>
              <a:t> </a:t>
            </a:r>
            <a:r>
              <a:rPr sz="1800" spc="-20" dirty="0">
                <a:solidFill>
                  <a:srgbClr val="231F20"/>
                </a:solidFill>
                <a:latin typeface="Arial MT"/>
                <a:cs typeface="Arial MT"/>
              </a:rPr>
              <a:t>own</a:t>
            </a:r>
            <a:r>
              <a:rPr sz="1800" spc="40" dirty="0">
                <a:solidFill>
                  <a:srgbClr val="231F20"/>
                </a:solidFill>
                <a:latin typeface="Arial MT"/>
                <a:cs typeface="Arial MT"/>
              </a:rPr>
              <a:t> </a:t>
            </a:r>
            <a:r>
              <a:rPr sz="1800" spc="-5" dirty="0">
                <a:solidFill>
                  <a:srgbClr val="231F20"/>
                </a:solidFill>
                <a:latin typeface="Arial MT"/>
                <a:cs typeface="Arial MT"/>
              </a:rPr>
              <a:t>copy of registers</a:t>
            </a:r>
            <a:r>
              <a:rPr sz="1800" spc="-10" dirty="0">
                <a:solidFill>
                  <a:srgbClr val="231F20"/>
                </a:solidFill>
                <a:latin typeface="Arial MT"/>
                <a:cs typeface="Arial MT"/>
              </a:rPr>
              <a:t> and </a:t>
            </a:r>
            <a:r>
              <a:rPr sz="1800" spc="-5" dirty="0">
                <a:solidFill>
                  <a:srgbClr val="231F20"/>
                </a:solidFill>
                <a:latin typeface="Arial MT"/>
                <a:cs typeface="Arial MT"/>
              </a:rPr>
              <a:t> data</a:t>
            </a:r>
            <a:r>
              <a:rPr sz="1800" spc="-10" dirty="0">
                <a:solidFill>
                  <a:srgbClr val="231F20"/>
                </a:solidFill>
                <a:latin typeface="Arial MT"/>
                <a:cs typeface="Arial MT"/>
              </a:rPr>
              <a:t> </a:t>
            </a:r>
            <a:r>
              <a:rPr sz="1800" spc="-5" dirty="0">
                <a:solidFill>
                  <a:srgbClr val="231F20"/>
                </a:solidFill>
                <a:latin typeface="Arial MT"/>
                <a:cs typeface="Arial MT"/>
              </a:rPr>
              <a:t>storage</a:t>
            </a:r>
            <a:r>
              <a:rPr sz="1800" spc="5" dirty="0">
                <a:solidFill>
                  <a:srgbClr val="231F20"/>
                </a:solidFill>
                <a:latin typeface="Arial MT"/>
                <a:cs typeface="Arial MT"/>
              </a:rPr>
              <a:t> </a:t>
            </a:r>
            <a:r>
              <a:rPr sz="1800" dirty="0">
                <a:solidFill>
                  <a:srgbClr val="231F20"/>
                </a:solidFill>
                <a:latin typeface="Arial MT"/>
                <a:cs typeface="Arial MT"/>
              </a:rPr>
              <a:t>to </a:t>
            </a:r>
            <a:r>
              <a:rPr sz="1800" spc="-5" dirty="0">
                <a:solidFill>
                  <a:srgbClr val="231F20"/>
                </a:solidFill>
                <a:latin typeface="Arial MT"/>
                <a:cs typeface="Arial MT"/>
              </a:rPr>
              <a:t>hold</a:t>
            </a:r>
            <a:r>
              <a:rPr sz="1800" dirty="0">
                <a:solidFill>
                  <a:srgbClr val="231F20"/>
                </a:solidFill>
                <a:latin typeface="Arial MT"/>
                <a:cs typeface="Arial MT"/>
              </a:rPr>
              <a:t> the </a:t>
            </a:r>
            <a:r>
              <a:rPr sz="1800" spc="-5" dirty="0">
                <a:solidFill>
                  <a:srgbClr val="231F20"/>
                </a:solidFill>
                <a:latin typeface="Arial MT"/>
                <a:cs typeface="Arial MT"/>
              </a:rPr>
              <a:t>data</a:t>
            </a:r>
            <a:r>
              <a:rPr sz="1800" spc="-10" dirty="0">
                <a:solidFill>
                  <a:srgbClr val="231F20"/>
                </a:solidFill>
                <a:latin typeface="Arial MT"/>
                <a:cs typeface="Arial MT"/>
              </a:rPr>
              <a:t> </a:t>
            </a:r>
            <a:r>
              <a:rPr sz="1800" spc="-5" dirty="0">
                <a:solidFill>
                  <a:srgbClr val="231F20"/>
                </a:solidFill>
                <a:latin typeface="Arial MT"/>
                <a:cs typeface="Arial MT"/>
              </a:rPr>
              <a:t>for </a:t>
            </a:r>
            <a:r>
              <a:rPr sz="1800" dirty="0">
                <a:solidFill>
                  <a:srgbClr val="231F20"/>
                </a:solidFill>
                <a:latin typeface="Arial MT"/>
                <a:cs typeface="Arial MT"/>
              </a:rPr>
              <a:t>the</a:t>
            </a:r>
            <a:r>
              <a:rPr sz="1800" spc="-5" dirty="0">
                <a:solidFill>
                  <a:srgbClr val="231F20"/>
                </a:solidFill>
                <a:latin typeface="Arial MT"/>
                <a:cs typeface="Arial MT"/>
              </a:rPr>
              <a:t> </a:t>
            </a:r>
            <a:r>
              <a:rPr sz="1800" spc="-10" dirty="0">
                <a:solidFill>
                  <a:srgbClr val="231F20"/>
                </a:solidFill>
                <a:latin typeface="Arial MT"/>
                <a:cs typeface="Arial MT"/>
              </a:rPr>
              <a:t>process’s </a:t>
            </a:r>
            <a:r>
              <a:rPr sz="1800" spc="-5" dirty="0">
                <a:solidFill>
                  <a:srgbClr val="231F20"/>
                </a:solidFill>
                <a:latin typeface="Arial MT"/>
                <a:cs typeface="Arial MT"/>
              </a:rPr>
              <a:t> </a:t>
            </a:r>
            <a:r>
              <a:rPr sz="1800" spc="-10" dirty="0">
                <a:solidFill>
                  <a:srgbClr val="231F20"/>
                </a:solidFill>
                <a:latin typeface="Arial MT"/>
                <a:cs typeface="Arial MT"/>
              </a:rPr>
              <a:t>execution.</a:t>
            </a:r>
            <a:r>
              <a:rPr sz="1800" dirty="0">
                <a:solidFill>
                  <a:srgbClr val="231F20"/>
                </a:solidFill>
                <a:latin typeface="Arial MT"/>
                <a:cs typeface="Arial MT"/>
              </a:rPr>
              <a:t> The</a:t>
            </a:r>
            <a:r>
              <a:rPr sz="1800" spc="-15" dirty="0">
                <a:solidFill>
                  <a:srgbClr val="231F20"/>
                </a:solidFill>
                <a:latin typeface="Arial MT"/>
                <a:cs typeface="Arial MT"/>
              </a:rPr>
              <a:t> </a:t>
            </a:r>
            <a:r>
              <a:rPr sz="1800" spc="-5" dirty="0">
                <a:solidFill>
                  <a:srgbClr val="231F20"/>
                </a:solidFill>
                <a:latin typeface="Arial MT"/>
                <a:cs typeface="Arial MT"/>
              </a:rPr>
              <a:t>data</a:t>
            </a:r>
            <a:r>
              <a:rPr sz="1800" spc="15" dirty="0">
                <a:solidFill>
                  <a:srgbClr val="231F20"/>
                </a:solidFill>
                <a:latin typeface="Arial MT"/>
                <a:cs typeface="Arial MT"/>
              </a:rPr>
              <a:t> </a:t>
            </a:r>
            <a:r>
              <a:rPr sz="1800" dirty="0">
                <a:solidFill>
                  <a:srgbClr val="231F20"/>
                </a:solidFill>
                <a:latin typeface="Arial MT"/>
                <a:cs typeface="Arial MT"/>
              </a:rPr>
              <a:t>for</a:t>
            </a:r>
            <a:r>
              <a:rPr sz="1800" spc="-10" dirty="0">
                <a:solidFill>
                  <a:srgbClr val="231F20"/>
                </a:solidFill>
                <a:latin typeface="Arial MT"/>
                <a:cs typeface="Arial MT"/>
              </a:rPr>
              <a:t> </a:t>
            </a:r>
            <a:r>
              <a:rPr sz="1800" spc="-15" dirty="0">
                <a:solidFill>
                  <a:srgbClr val="231F20"/>
                </a:solidFill>
                <a:latin typeface="Arial MT"/>
                <a:cs typeface="Arial MT"/>
              </a:rPr>
              <a:t>two</a:t>
            </a:r>
            <a:r>
              <a:rPr sz="1800" spc="40" dirty="0">
                <a:solidFill>
                  <a:srgbClr val="231F20"/>
                </a:solidFill>
                <a:latin typeface="Arial MT"/>
                <a:cs typeface="Arial MT"/>
              </a:rPr>
              <a:t> </a:t>
            </a:r>
            <a:r>
              <a:rPr sz="1800" spc="-10" dirty="0">
                <a:solidFill>
                  <a:srgbClr val="231F20"/>
                </a:solidFill>
                <a:latin typeface="Arial MT"/>
                <a:cs typeface="Arial MT"/>
              </a:rPr>
              <a:t>different</a:t>
            </a:r>
            <a:r>
              <a:rPr sz="1800" spc="15" dirty="0">
                <a:solidFill>
                  <a:srgbClr val="231F20"/>
                </a:solidFill>
                <a:latin typeface="Arial MT"/>
                <a:cs typeface="Arial MT"/>
              </a:rPr>
              <a:t> </a:t>
            </a:r>
            <a:r>
              <a:rPr sz="1800" spc="-5" dirty="0">
                <a:solidFill>
                  <a:srgbClr val="231F20"/>
                </a:solidFill>
                <a:latin typeface="Arial MT"/>
                <a:cs typeface="Arial MT"/>
              </a:rPr>
              <a:t>processes</a:t>
            </a:r>
            <a:r>
              <a:rPr sz="1800" spc="10" dirty="0">
                <a:solidFill>
                  <a:srgbClr val="231F20"/>
                </a:solidFill>
                <a:latin typeface="Arial MT"/>
                <a:cs typeface="Arial MT"/>
              </a:rPr>
              <a:t> </a:t>
            </a:r>
            <a:r>
              <a:rPr sz="1800" spc="-15" dirty="0">
                <a:solidFill>
                  <a:srgbClr val="231F20"/>
                </a:solidFill>
                <a:latin typeface="Arial MT"/>
                <a:cs typeface="Arial MT"/>
              </a:rPr>
              <a:t>will, </a:t>
            </a:r>
            <a:r>
              <a:rPr sz="1800" spc="-484" dirty="0">
                <a:solidFill>
                  <a:srgbClr val="231F20"/>
                </a:solidFill>
                <a:latin typeface="Arial MT"/>
                <a:cs typeface="Arial MT"/>
              </a:rPr>
              <a:t> </a:t>
            </a:r>
            <a:r>
              <a:rPr sz="1800" spc="-5" dirty="0">
                <a:solidFill>
                  <a:srgbClr val="231F20"/>
                </a:solidFill>
                <a:latin typeface="Arial MT"/>
                <a:cs typeface="Arial MT"/>
              </a:rPr>
              <a:t>of</a:t>
            </a:r>
            <a:r>
              <a:rPr sz="1800" spc="-10" dirty="0">
                <a:solidFill>
                  <a:srgbClr val="231F20"/>
                </a:solidFill>
                <a:latin typeface="Arial MT"/>
                <a:cs typeface="Arial MT"/>
              </a:rPr>
              <a:t> </a:t>
            </a:r>
            <a:r>
              <a:rPr sz="1800" spc="-5" dirty="0">
                <a:solidFill>
                  <a:srgbClr val="231F20"/>
                </a:solidFill>
                <a:latin typeface="Arial MT"/>
                <a:cs typeface="Arial MT"/>
              </a:rPr>
              <a:t>course, be different.</a:t>
            </a:r>
            <a:endParaRPr sz="1800">
              <a:latin typeface="Arial MT"/>
              <a:cs typeface="Arial MT"/>
            </a:endParaRPr>
          </a:p>
          <a:p>
            <a:pPr>
              <a:lnSpc>
                <a:spcPct val="100000"/>
              </a:lnSpc>
              <a:spcBef>
                <a:spcPts val="30"/>
              </a:spcBef>
            </a:pPr>
            <a:endParaRPr sz="1850">
              <a:latin typeface="Arial MT"/>
              <a:cs typeface="Arial MT"/>
            </a:endParaRPr>
          </a:p>
          <a:p>
            <a:pPr marL="12700" marR="136525">
              <a:lnSpc>
                <a:spcPct val="100000"/>
              </a:lnSpc>
              <a:spcBef>
                <a:spcPts val="5"/>
              </a:spcBef>
            </a:pPr>
            <a:r>
              <a:rPr sz="1800" spc="-5" dirty="0">
                <a:solidFill>
                  <a:srgbClr val="231F20"/>
                </a:solidFill>
                <a:latin typeface="Arial MT"/>
                <a:cs typeface="Arial MT"/>
              </a:rPr>
              <a:t>Only one</a:t>
            </a:r>
            <a:r>
              <a:rPr sz="1800" dirty="0">
                <a:solidFill>
                  <a:srgbClr val="231F20"/>
                </a:solidFill>
                <a:latin typeface="Arial MT"/>
                <a:cs typeface="Arial MT"/>
              </a:rPr>
              <a:t> </a:t>
            </a:r>
            <a:r>
              <a:rPr sz="1800" spc="-5" dirty="0">
                <a:solidFill>
                  <a:srgbClr val="231F20"/>
                </a:solidFill>
                <a:latin typeface="Arial MT"/>
                <a:cs typeface="Arial MT"/>
              </a:rPr>
              <a:t>copy of</a:t>
            </a:r>
            <a:r>
              <a:rPr sz="1800" spc="-10" dirty="0">
                <a:solidFill>
                  <a:srgbClr val="231F20"/>
                </a:solidFill>
                <a:latin typeface="Arial MT"/>
                <a:cs typeface="Arial MT"/>
              </a:rPr>
              <a:t> </a:t>
            </a:r>
            <a:r>
              <a:rPr sz="1800" spc="-5" dirty="0">
                <a:solidFill>
                  <a:srgbClr val="231F20"/>
                </a:solidFill>
                <a:latin typeface="Arial MT"/>
                <a:cs typeface="Arial MT"/>
              </a:rPr>
              <a:t>the</a:t>
            </a:r>
            <a:r>
              <a:rPr sz="1800" spc="-15" dirty="0">
                <a:solidFill>
                  <a:srgbClr val="231F20"/>
                </a:solidFill>
                <a:latin typeface="Arial MT"/>
                <a:cs typeface="Arial MT"/>
              </a:rPr>
              <a:t> </a:t>
            </a:r>
            <a:r>
              <a:rPr sz="1800" spc="-5" dirty="0">
                <a:solidFill>
                  <a:srgbClr val="231F20"/>
                </a:solidFill>
                <a:latin typeface="Arial MT"/>
                <a:cs typeface="Arial MT"/>
              </a:rPr>
              <a:t>standard</a:t>
            </a:r>
            <a:r>
              <a:rPr sz="1800" dirty="0">
                <a:solidFill>
                  <a:srgbClr val="231F20"/>
                </a:solidFill>
                <a:latin typeface="Arial MT"/>
                <a:cs typeface="Arial MT"/>
              </a:rPr>
              <a:t> C</a:t>
            </a:r>
            <a:r>
              <a:rPr sz="1800" spc="-10" dirty="0">
                <a:solidFill>
                  <a:srgbClr val="231F20"/>
                </a:solidFill>
                <a:latin typeface="Arial MT"/>
                <a:cs typeface="Arial MT"/>
              </a:rPr>
              <a:t> </a:t>
            </a:r>
            <a:r>
              <a:rPr sz="1800" spc="-5" dirty="0">
                <a:solidFill>
                  <a:srgbClr val="231F20"/>
                </a:solidFill>
                <a:latin typeface="Arial MT"/>
                <a:cs typeface="Arial MT"/>
              </a:rPr>
              <a:t>library</a:t>
            </a:r>
            <a:r>
              <a:rPr sz="1800" spc="5" dirty="0">
                <a:solidFill>
                  <a:srgbClr val="231F20"/>
                </a:solidFill>
                <a:latin typeface="Arial MT"/>
                <a:cs typeface="Arial MT"/>
              </a:rPr>
              <a:t> </a:t>
            </a:r>
            <a:r>
              <a:rPr sz="1800" spc="-5" dirty="0">
                <a:solidFill>
                  <a:srgbClr val="231F20"/>
                </a:solidFill>
                <a:latin typeface="Arial MT"/>
                <a:cs typeface="Arial MT"/>
              </a:rPr>
              <a:t>need</a:t>
            </a:r>
            <a:r>
              <a:rPr sz="1800" spc="5" dirty="0">
                <a:solidFill>
                  <a:srgbClr val="231F20"/>
                </a:solidFill>
                <a:latin typeface="Arial MT"/>
                <a:cs typeface="Arial MT"/>
              </a:rPr>
              <a:t> </a:t>
            </a:r>
            <a:r>
              <a:rPr sz="1800" spc="-5" dirty="0">
                <a:solidFill>
                  <a:srgbClr val="231F20"/>
                </a:solidFill>
                <a:latin typeface="Arial MT"/>
                <a:cs typeface="Arial MT"/>
              </a:rPr>
              <a:t>be </a:t>
            </a:r>
            <a:r>
              <a:rPr sz="1800" dirty="0">
                <a:solidFill>
                  <a:srgbClr val="231F20"/>
                </a:solidFill>
                <a:latin typeface="Arial MT"/>
                <a:cs typeface="Arial MT"/>
              </a:rPr>
              <a:t> kept</a:t>
            </a:r>
            <a:r>
              <a:rPr sz="1800" spc="-10" dirty="0">
                <a:solidFill>
                  <a:srgbClr val="231F20"/>
                </a:solidFill>
                <a:latin typeface="Arial MT"/>
                <a:cs typeface="Arial MT"/>
              </a:rPr>
              <a:t> </a:t>
            </a:r>
            <a:r>
              <a:rPr sz="1800" spc="-5" dirty="0">
                <a:solidFill>
                  <a:srgbClr val="231F20"/>
                </a:solidFill>
                <a:latin typeface="Arial MT"/>
                <a:cs typeface="Arial MT"/>
              </a:rPr>
              <a:t>in</a:t>
            </a:r>
            <a:r>
              <a:rPr sz="1800" spc="-10" dirty="0">
                <a:solidFill>
                  <a:srgbClr val="231F20"/>
                </a:solidFill>
                <a:latin typeface="Arial MT"/>
                <a:cs typeface="Arial MT"/>
              </a:rPr>
              <a:t> </a:t>
            </a:r>
            <a:r>
              <a:rPr sz="1800" spc="-5" dirty="0">
                <a:solidFill>
                  <a:srgbClr val="231F20"/>
                </a:solidFill>
                <a:latin typeface="Arial MT"/>
                <a:cs typeface="Arial MT"/>
              </a:rPr>
              <a:t>physical</a:t>
            </a:r>
            <a:r>
              <a:rPr sz="1800" spc="40" dirty="0">
                <a:solidFill>
                  <a:srgbClr val="231F20"/>
                </a:solidFill>
                <a:latin typeface="Arial MT"/>
                <a:cs typeface="Arial MT"/>
              </a:rPr>
              <a:t> </a:t>
            </a:r>
            <a:r>
              <a:rPr sz="1800" spc="-25" dirty="0">
                <a:solidFill>
                  <a:srgbClr val="231F20"/>
                </a:solidFill>
                <a:latin typeface="Arial MT"/>
                <a:cs typeface="Arial MT"/>
              </a:rPr>
              <a:t>memory,</a:t>
            </a:r>
            <a:r>
              <a:rPr sz="1800" spc="20" dirty="0">
                <a:solidFill>
                  <a:srgbClr val="231F20"/>
                </a:solidFill>
                <a:latin typeface="Arial MT"/>
                <a:cs typeface="Arial MT"/>
              </a:rPr>
              <a:t> </a:t>
            </a:r>
            <a:r>
              <a:rPr sz="1800" spc="-5" dirty="0">
                <a:solidFill>
                  <a:srgbClr val="231F20"/>
                </a:solidFill>
                <a:latin typeface="Arial MT"/>
                <a:cs typeface="Arial MT"/>
              </a:rPr>
              <a:t>and</a:t>
            </a:r>
            <a:r>
              <a:rPr sz="1800" spc="-15" dirty="0">
                <a:solidFill>
                  <a:srgbClr val="231F20"/>
                </a:solidFill>
                <a:latin typeface="Arial MT"/>
                <a:cs typeface="Arial MT"/>
              </a:rPr>
              <a:t> </a:t>
            </a:r>
            <a:r>
              <a:rPr sz="1800" dirty="0">
                <a:solidFill>
                  <a:srgbClr val="231F20"/>
                </a:solidFill>
                <a:latin typeface="Arial MT"/>
                <a:cs typeface="Arial MT"/>
              </a:rPr>
              <a:t>the</a:t>
            </a:r>
            <a:r>
              <a:rPr sz="1800" spc="-10" dirty="0">
                <a:solidFill>
                  <a:srgbClr val="231F20"/>
                </a:solidFill>
                <a:latin typeface="Arial MT"/>
                <a:cs typeface="Arial MT"/>
              </a:rPr>
              <a:t> </a:t>
            </a:r>
            <a:r>
              <a:rPr sz="1800" spc="-5" dirty="0">
                <a:solidFill>
                  <a:srgbClr val="231F20"/>
                </a:solidFill>
                <a:latin typeface="Arial MT"/>
                <a:cs typeface="Arial MT"/>
              </a:rPr>
              <a:t>page</a:t>
            </a:r>
            <a:r>
              <a:rPr sz="1800" dirty="0">
                <a:solidFill>
                  <a:srgbClr val="231F20"/>
                </a:solidFill>
                <a:latin typeface="Arial MT"/>
                <a:cs typeface="Arial MT"/>
              </a:rPr>
              <a:t> table for </a:t>
            </a:r>
            <a:r>
              <a:rPr sz="1800" spc="5" dirty="0">
                <a:solidFill>
                  <a:srgbClr val="231F20"/>
                </a:solidFill>
                <a:latin typeface="Arial MT"/>
                <a:cs typeface="Arial MT"/>
              </a:rPr>
              <a:t> </a:t>
            </a:r>
            <a:r>
              <a:rPr sz="1800" spc="-5" dirty="0">
                <a:solidFill>
                  <a:srgbClr val="231F20"/>
                </a:solidFill>
                <a:latin typeface="Arial MT"/>
                <a:cs typeface="Arial MT"/>
              </a:rPr>
              <a:t>each</a:t>
            </a:r>
            <a:r>
              <a:rPr sz="1800" spc="10" dirty="0">
                <a:solidFill>
                  <a:srgbClr val="231F20"/>
                </a:solidFill>
                <a:latin typeface="Arial MT"/>
                <a:cs typeface="Arial MT"/>
              </a:rPr>
              <a:t> </a:t>
            </a:r>
            <a:r>
              <a:rPr sz="1800" spc="-5" dirty="0">
                <a:solidFill>
                  <a:srgbClr val="231F20"/>
                </a:solidFill>
                <a:latin typeface="Arial MT"/>
                <a:cs typeface="Arial MT"/>
              </a:rPr>
              <a:t>user</a:t>
            </a:r>
            <a:r>
              <a:rPr sz="1800" dirty="0">
                <a:solidFill>
                  <a:srgbClr val="231F20"/>
                </a:solidFill>
                <a:latin typeface="Arial MT"/>
                <a:cs typeface="Arial MT"/>
              </a:rPr>
              <a:t> </a:t>
            </a:r>
            <a:r>
              <a:rPr sz="1800" spc="-5" dirty="0">
                <a:solidFill>
                  <a:srgbClr val="231F20"/>
                </a:solidFill>
                <a:latin typeface="Arial MT"/>
                <a:cs typeface="Arial MT"/>
              </a:rPr>
              <a:t>process</a:t>
            </a:r>
            <a:r>
              <a:rPr sz="1800" spc="15" dirty="0">
                <a:solidFill>
                  <a:srgbClr val="231F20"/>
                </a:solidFill>
                <a:latin typeface="Arial MT"/>
                <a:cs typeface="Arial MT"/>
              </a:rPr>
              <a:t> </a:t>
            </a:r>
            <a:r>
              <a:rPr sz="1800" spc="-5" dirty="0">
                <a:solidFill>
                  <a:srgbClr val="231F20"/>
                </a:solidFill>
                <a:latin typeface="Arial MT"/>
                <a:cs typeface="Arial MT"/>
              </a:rPr>
              <a:t>maps</a:t>
            </a:r>
            <a:r>
              <a:rPr sz="1800" dirty="0">
                <a:solidFill>
                  <a:srgbClr val="231F20"/>
                </a:solidFill>
                <a:latin typeface="Arial MT"/>
                <a:cs typeface="Arial MT"/>
              </a:rPr>
              <a:t> </a:t>
            </a:r>
            <a:r>
              <a:rPr sz="1800" spc="-5" dirty="0">
                <a:solidFill>
                  <a:srgbClr val="231F20"/>
                </a:solidFill>
                <a:latin typeface="Arial MT"/>
                <a:cs typeface="Arial MT"/>
              </a:rPr>
              <a:t>onto</a:t>
            </a:r>
            <a:r>
              <a:rPr sz="1800" dirty="0">
                <a:solidFill>
                  <a:srgbClr val="231F20"/>
                </a:solidFill>
                <a:latin typeface="Arial MT"/>
                <a:cs typeface="Arial MT"/>
              </a:rPr>
              <a:t> the</a:t>
            </a:r>
            <a:r>
              <a:rPr sz="1800" spc="-5" dirty="0">
                <a:solidFill>
                  <a:srgbClr val="231F20"/>
                </a:solidFill>
                <a:latin typeface="Arial MT"/>
                <a:cs typeface="Arial MT"/>
              </a:rPr>
              <a:t> </a:t>
            </a:r>
            <a:r>
              <a:rPr sz="1800" dirty="0">
                <a:solidFill>
                  <a:srgbClr val="231F20"/>
                </a:solidFill>
                <a:latin typeface="Arial MT"/>
                <a:cs typeface="Arial MT"/>
              </a:rPr>
              <a:t>same</a:t>
            </a:r>
            <a:r>
              <a:rPr sz="1800" spc="10" dirty="0">
                <a:solidFill>
                  <a:srgbClr val="231F20"/>
                </a:solidFill>
                <a:latin typeface="Arial MT"/>
                <a:cs typeface="Arial MT"/>
              </a:rPr>
              <a:t> </a:t>
            </a:r>
            <a:r>
              <a:rPr sz="1800" spc="-10" dirty="0">
                <a:solidFill>
                  <a:srgbClr val="231F20"/>
                </a:solidFill>
                <a:latin typeface="Arial MT"/>
                <a:cs typeface="Arial MT"/>
              </a:rPr>
              <a:t>physical </a:t>
            </a:r>
            <a:r>
              <a:rPr sz="1800" spc="-5" dirty="0">
                <a:solidFill>
                  <a:srgbClr val="231F20"/>
                </a:solidFill>
                <a:latin typeface="Arial MT"/>
                <a:cs typeface="Arial MT"/>
              </a:rPr>
              <a:t> </a:t>
            </a:r>
            <a:r>
              <a:rPr sz="1800" dirty="0">
                <a:solidFill>
                  <a:srgbClr val="231F20"/>
                </a:solidFill>
                <a:latin typeface="Arial MT"/>
                <a:cs typeface="Arial MT"/>
              </a:rPr>
              <a:t>copy </a:t>
            </a:r>
            <a:r>
              <a:rPr sz="1800" spc="-5" dirty="0">
                <a:solidFill>
                  <a:srgbClr val="231F20"/>
                </a:solidFill>
                <a:latin typeface="Arial MT"/>
                <a:cs typeface="Arial MT"/>
              </a:rPr>
              <a:t>of libc. </a:t>
            </a:r>
            <a:r>
              <a:rPr sz="1800" b="1" dirty="0">
                <a:solidFill>
                  <a:srgbClr val="001F5F"/>
                </a:solidFill>
                <a:latin typeface="Arial"/>
                <a:cs typeface="Arial"/>
              </a:rPr>
              <a:t>Thus, to </a:t>
            </a:r>
            <a:r>
              <a:rPr sz="1800" b="1" spc="-5" dirty="0">
                <a:solidFill>
                  <a:srgbClr val="001F5F"/>
                </a:solidFill>
                <a:latin typeface="Arial"/>
                <a:cs typeface="Arial"/>
              </a:rPr>
              <a:t>support 40 processes, </a:t>
            </a:r>
            <a:r>
              <a:rPr sz="1800" b="1" spc="15" dirty="0">
                <a:solidFill>
                  <a:srgbClr val="001F5F"/>
                </a:solidFill>
                <a:latin typeface="Arial"/>
                <a:cs typeface="Arial"/>
              </a:rPr>
              <a:t>we </a:t>
            </a:r>
            <a:r>
              <a:rPr sz="1800" b="1" spc="-490" dirty="0">
                <a:solidFill>
                  <a:srgbClr val="001F5F"/>
                </a:solidFill>
                <a:latin typeface="Arial"/>
                <a:cs typeface="Arial"/>
              </a:rPr>
              <a:t> </a:t>
            </a:r>
            <a:r>
              <a:rPr sz="1800" b="1" spc="-5" dirty="0">
                <a:solidFill>
                  <a:srgbClr val="001F5F"/>
                </a:solidFill>
                <a:latin typeface="Arial"/>
                <a:cs typeface="Arial"/>
              </a:rPr>
              <a:t>need </a:t>
            </a:r>
            <a:r>
              <a:rPr sz="1800" b="1" dirty="0">
                <a:solidFill>
                  <a:srgbClr val="001F5F"/>
                </a:solidFill>
                <a:latin typeface="Arial"/>
                <a:cs typeface="Arial"/>
              </a:rPr>
              <a:t>only one </a:t>
            </a:r>
            <a:r>
              <a:rPr sz="1800" b="1" spc="-5" dirty="0">
                <a:solidFill>
                  <a:srgbClr val="001F5F"/>
                </a:solidFill>
                <a:latin typeface="Arial"/>
                <a:cs typeface="Arial"/>
              </a:rPr>
              <a:t>copy </a:t>
            </a:r>
            <a:r>
              <a:rPr sz="1800" b="1" dirty="0">
                <a:solidFill>
                  <a:srgbClr val="001F5F"/>
                </a:solidFill>
                <a:latin typeface="Arial"/>
                <a:cs typeface="Arial"/>
              </a:rPr>
              <a:t>of the </a:t>
            </a:r>
            <a:r>
              <a:rPr sz="1800" b="1" spc="-20" dirty="0">
                <a:solidFill>
                  <a:srgbClr val="001F5F"/>
                </a:solidFill>
                <a:latin typeface="Arial"/>
                <a:cs typeface="Arial"/>
              </a:rPr>
              <a:t>library, </a:t>
            </a:r>
            <a:r>
              <a:rPr sz="1800" b="1" spc="-5" dirty="0">
                <a:solidFill>
                  <a:srgbClr val="001F5F"/>
                </a:solidFill>
                <a:latin typeface="Arial"/>
                <a:cs typeface="Arial"/>
              </a:rPr>
              <a:t>and </a:t>
            </a:r>
            <a:r>
              <a:rPr sz="1800" b="1" dirty="0">
                <a:solidFill>
                  <a:srgbClr val="001F5F"/>
                </a:solidFill>
                <a:latin typeface="Arial"/>
                <a:cs typeface="Arial"/>
              </a:rPr>
              <a:t>the total </a:t>
            </a:r>
            <a:r>
              <a:rPr sz="1800" b="1" spc="-490" dirty="0">
                <a:solidFill>
                  <a:srgbClr val="001F5F"/>
                </a:solidFill>
                <a:latin typeface="Arial"/>
                <a:cs typeface="Arial"/>
              </a:rPr>
              <a:t> </a:t>
            </a:r>
            <a:r>
              <a:rPr sz="1800" b="1" spc="-5" dirty="0">
                <a:solidFill>
                  <a:srgbClr val="001F5F"/>
                </a:solidFill>
                <a:latin typeface="Arial"/>
                <a:cs typeface="Arial"/>
              </a:rPr>
              <a:t>space now required </a:t>
            </a:r>
            <a:r>
              <a:rPr sz="1800" b="1" dirty="0">
                <a:solidFill>
                  <a:srgbClr val="001F5F"/>
                </a:solidFill>
                <a:latin typeface="Arial"/>
                <a:cs typeface="Arial"/>
              </a:rPr>
              <a:t>is 2 </a:t>
            </a:r>
            <a:r>
              <a:rPr sz="1200" b="1" spc="-5" dirty="0">
                <a:solidFill>
                  <a:srgbClr val="001F5F"/>
                </a:solidFill>
                <a:latin typeface="Arial"/>
                <a:cs typeface="Arial"/>
              </a:rPr>
              <a:t>MB </a:t>
            </a:r>
            <a:r>
              <a:rPr sz="1800" b="1" spc="-5" dirty="0">
                <a:solidFill>
                  <a:srgbClr val="001F5F"/>
                </a:solidFill>
                <a:latin typeface="Arial"/>
                <a:cs typeface="Arial"/>
              </a:rPr>
              <a:t>instead </a:t>
            </a:r>
            <a:r>
              <a:rPr sz="1800" b="1" dirty="0">
                <a:solidFill>
                  <a:srgbClr val="001F5F"/>
                </a:solidFill>
                <a:latin typeface="Arial"/>
                <a:cs typeface="Arial"/>
              </a:rPr>
              <a:t>of </a:t>
            </a:r>
            <a:r>
              <a:rPr sz="1800" b="1" spc="-5" dirty="0">
                <a:solidFill>
                  <a:srgbClr val="001F5F"/>
                </a:solidFill>
                <a:latin typeface="Arial"/>
                <a:cs typeface="Arial"/>
              </a:rPr>
              <a:t>80 </a:t>
            </a:r>
            <a:r>
              <a:rPr sz="1200" b="1" spc="-5" dirty="0">
                <a:solidFill>
                  <a:srgbClr val="001F5F"/>
                </a:solidFill>
                <a:latin typeface="Arial"/>
                <a:cs typeface="Arial"/>
              </a:rPr>
              <a:t>MB</a:t>
            </a:r>
            <a:r>
              <a:rPr sz="1800" spc="-5" dirty="0">
                <a:solidFill>
                  <a:srgbClr val="231F20"/>
                </a:solidFill>
                <a:latin typeface="Arial MT"/>
                <a:cs typeface="Arial MT"/>
              </a:rPr>
              <a:t>—a </a:t>
            </a:r>
            <a:r>
              <a:rPr sz="1800" dirty="0">
                <a:solidFill>
                  <a:srgbClr val="231F20"/>
                </a:solidFill>
                <a:latin typeface="Arial MT"/>
                <a:cs typeface="Arial MT"/>
              </a:rPr>
              <a:t> </a:t>
            </a:r>
            <a:r>
              <a:rPr sz="1800" spc="-5" dirty="0">
                <a:solidFill>
                  <a:srgbClr val="231F20"/>
                </a:solidFill>
                <a:latin typeface="Arial MT"/>
                <a:cs typeface="Arial MT"/>
              </a:rPr>
              <a:t>significant</a:t>
            </a:r>
            <a:r>
              <a:rPr sz="1800" spc="10" dirty="0">
                <a:solidFill>
                  <a:srgbClr val="231F20"/>
                </a:solidFill>
                <a:latin typeface="Arial MT"/>
                <a:cs typeface="Arial MT"/>
              </a:rPr>
              <a:t> </a:t>
            </a:r>
            <a:r>
              <a:rPr sz="1800" spc="-5" dirty="0">
                <a:solidFill>
                  <a:srgbClr val="231F20"/>
                </a:solidFill>
                <a:latin typeface="Arial MT"/>
                <a:cs typeface="Arial MT"/>
              </a:rPr>
              <a:t>saving!</a:t>
            </a:r>
            <a:endParaRPr sz="1800">
              <a:latin typeface="Arial MT"/>
              <a:cs typeface="Arial MT"/>
            </a:endParaRPr>
          </a:p>
          <a:p>
            <a:pPr>
              <a:lnSpc>
                <a:spcPct val="100000"/>
              </a:lnSpc>
              <a:spcBef>
                <a:spcPts val="50"/>
              </a:spcBef>
            </a:pPr>
            <a:endParaRPr sz="1850">
              <a:latin typeface="Arial MT"/>
              <a:cs typeface="Arial MT"/>
            </a:endParaRPr>
          </a:p>
          <a:p>
            <a:pPr marL="12700" marR="14604">
              <a:lnSpc>
                <a:spcPct val="99300"/>
              </a:lnSpc>
            </a:pPr>
            <a:r>
              <a:rPr sz="1800" dirty="0">
                <a:solidFill>
                  <a:srgbClr val="231F20"/>
                </a:solidFill>
                <a:latin typeface="Arial MT"/>
                <a:cs typeface="Arial MT"/>
              </a:rPr>
              <a:t>In</a:t>
            </a:r>
            <a:r>
              <a:rPr sz="1800" spc="-5" dirty="0">
                <a:solidFill>
                  <a:srgbClr val="231F20"/>
                </a:solidFill>
                <a:latin typeface="Arial MT"/>
                <a:cs typeface="Arial MT"/>
              </a:rPr>
              <a:t> addition</a:t>
            </a:r>
            <a:r>
              <a:rPr sz="1800" dirty="0">
                <a:solidFill>
                  <a:srgbClr val="231F20"/>
                </a:solidFill>
                <a:latin typeface="Arial MT"/>
                <a:cs typeface="Arial MT"/>
              </a:rPr>
              <a:t> to </a:t>
            </a:r>
            <a:r>
              <a:rPr sz="1800" spc="-5" dirty="0">
                <a:solidFill>
                  <a:srgbClr val="231F20"/>
                </a:solidFill>
                <a:latin typeface="Arial MT"/>
                <a:cs typeface="Arial MT"/>
              </a:rPr>
              <a:t>run-time</a:t>
            </a:r>
            <a:r>
              <a:rPr sz="1800" dirty="0">
                <a:solidFill>
                  <a:srgbClr val="231F20"/>
                </a:solidFill>
                <a:latin typeface="Arial MT"/>
                <a:cs typeface="Arial MT"/>
              </a:rPr>
              <a:t> </a:t>
            </a:r>
            <a:r>
              <a:rPr sz="1800" spc="-5" dirty="0">
                <a:solidFill>
                  <a:srgbClr val="231F20"/>
                </a:solidFill>
                <a:latin typeface="Arial MT"/>
                <a:cs typeface="Arial MT"/>
              </a:rPr>
              <a:t>libraries</a:t>
            </a:r>
            <a:r>
              <a:rPr sz="1800" spc="5" dirty="0">
                <a:solidFill>
                  <a:srgbClr val="231F20"/>
                </a:solidFill>
                <a:latin typeface="Arial MT"/>
                <a:cs typeface="Arial MT"/>
              </a:rPr>
              <a:t> </a:t>
            </a:r>
            <a:r>
              <a:rPr sz="1800" dirty="0">
                <a:solidFill>
                  <a:srgbClr val="231F20"/>
                </a:solidFill>
                <a:latin typeface="Arial MT"/>
                <a:cs typeface="Arial MT"/>
              </a:rPr>
              <a:t>such</a:t>
            </a:r>
            <a:r>
              <a:rPr sz="1800" spc="5" dirty="0">
                <a:solidFill>
                  <a:srgbClr val="231F20"/>
                </a:solidFill>
                <a:latin typeface="Arial MT"/>
                <a:cs typeface="Arial MT"/>
              </a:rPr>
              <a:t> </a:t>
            </a:r>
            <a:r>
              <a:rPr sz="1800" spc="-5" dirty="0">
                <a:solidFill>
                  <a:srgbClr val="231F20"/>
                </a:solidFill>
                <a:latin typeface="Arial MT"/>
                <a:cs typeface="Arial MT"/>
              </a:rPr>
              <a:t>as libc,</a:t>
            </a:r>
            <a:r>
              <a:rPr sz="1800" dirty="0">
                <a:solidFill>
                  <a:srgbClr val="231F20"/>
                </a:solidFill>
                <a:latin typeface="Arial MT"/>
                <a:cs typeface="Arial MT"/>
              </a:rPr>
              <a:t> </a:t>
            </a:r>
            <a:r>
              <a:rPr sz="1800" b="1" spc="-5" dirty="0">
                <a:solidFill>
                  <a:srgbClr val="FF0000"/>
                </a:solidFill>
                <a:latin typeface="Arial"/>
                <a:cs typeface="Arial"/>
              </a:rPr>
              <a:t>other </a:t>
            </a:r>
            <a:r>
              <a:rPr sz="1800" b="1" dirty="0">
                <a:solidFill>
                  <a:srgbClr val="FF0000"/>
                </a:solidFill>
                <a:latin typeface="Arial"/>
                <a:cs typeface="Arial"/>
              </a:rPr>
              <a:t> </a:t>
            </a:r>
            <a:r>
              <a:rPr sz="1800" b="1" spc="-10" dirty="0">
                <a:solidFill>
                  <a:srgbClr val="FF0000"/>
                </a:solidFill>
                <a:latin typeface="Arial"/>
                <a:cs typeface="Arial"/>
              </a:rPr>
              <a:t>heavily</a:t>
            </a:r>
            <a:r>
              <a:rPr sz="1800" b="1" spc="30" dirty="0">
                <a:solidFill>
                  <a:srgbClr val="FF0000"/>
                </a:solidFill>
                <a:latin typeface="Arial"/>
                <a:cs typeface="Arial"/>
              </a:rPr>
              <a:t> </a:t>
            </a:r>
            <a:r>
              <a:rPr sz="1800" b="1" spc="-5" dirty="0">
                <a:solidFill>
                  <a:srgbClr val="FF0000"/>
                </a:solidFill>
                <a:latin typeface="Arial"/>
                <a:cs typeface="Arial"/>
              </a:rPr>
              <a:t>used</a:t>
            </a:r>
            <a:r>
              <a:rPr sz="1800" b="1" dirty="0">
                <a:solidFill>
                  <a:srgbClr val="FF0000"/>
                </a:solidFill>
                <a:latin typeface="Arial"/>
                <a:cs typeface="Arial"/>
              </a:rPr>
              <a:t> </a:t>
            </a:r>
            <a:r>
              <a:rPr sz="1800" b="1" spc="-5" dirty="0">
                <a:solidFill>
                  <a:srgbClr val="FF0000"/>
                </a:solidFill>
                <a:latin typeface="Arial"/>
                <a:cs typeface="Arial"/>
              </a:rPr>
              <a:t>programs</a:t>
            </a:r>
            <a:r>
              <a:rPr sz="1800" b="1" spc="-10" dirty="0">
                <a:solidFill>
                  <a:srgbClr val="FF0000"/>
                </a:solidFill>
                <a:latin typeface="Arial"/>
                <a:cs typeface="Arial"/>
              </a:rPr>
              <a:t> </a:t>
            </a:r>
            <a:r>
              <a:rPr sz="1800" b="1" spc="-5" dirty="0">
                <a:solidFill>
                  <a:srgbClr val="FF0000"/>
                </a:solidFill>
                <a:latin typeface="Arial"/>
                <a:cs typeface="Arial"/>
              </a:rPr>
              <a:t>can</a:t>
            </a:r>
            <a:r>
              <a:rPr sz="1800" b="1" spc="5" dirty="0">
                <a:solidFill>
                  <a:srgbClr val="FF0000"/>
                </a:solidFill>
                <a:latin typeface="Arial"/>
                <a:cs typeface="Arial"/>
              </a:rPr>
              <a:t> </a:t>
            </a:r>
            <a:r>
              <a:rPr sz="1800" b="1" spc="-5" dirty="0">
                <a:solidFill>
                  <a:srgbClr val="FF0000"/>
                </a:solidFill>
                <a:latin typeface="Arial"/>
                <a:cs typeface="Arial"/>
              </a:rPr>
              <a:t>also </a:t>
            </a:r>
            <a:r>
              <a:rPr sz="1800" b="1" dirty="0">
                <a:solidFill>
                  <a:srgbClr val="FF0000"/>
                </a:solidFill>
                <a:latin typeface="Arial"/>
                <a:cs typeface="Arial"/>
              </a:rPr>
              <a:t>be</a:t>
            </a:r>
            <a:r>
              <a:rPr sz="1800" b="1" spc="-15" dirty="0">
                <a:solidFill>
                  <a:srgbClr val="FF0000"/>
                </a:solidFill>
                <a:latin typeface="Arial"/>
                <a:cs typeface="Arial"/>
              </a:rPr>
              <a:t> </a:t>
            </a:r>
            <a:r>
              <a:rPr sz="1800" b="1" spc="-10" dirty="0">
                <a:solidFill>
                  <a:srgbClr val="FF0000"/>
                </a:solidFill>
                <a:latin typeface="Arial"/>
                <a:cs typeface="Arial"/>
              </a:rPr>
              <a:t>shared— </a:t>
            </a:r>
            <a:r>
              <a:rPr sz="1800" b="1" spc="-5" dirty="0">
                <a:solidFill>
                  <a:srgbClr val="FF0000"/>
                </a:solidFill>
                <a:latin typeface="Arial"/>
                <a:cs typeface="Arial"/>
              </a:rPr>
              <a:t> compilers, </a:t>
            </a:r>
            <a:r>
              <a:rPr sz="1800" b="1" dirty="0">
                <a:solidFill>
                  <a:srgbClr val="FF0000"/>
                </a:solidFill>
                <a:latin typeface="Arial"/>
                <a:cs typeface="Arial"/>
              </a:rPr>
              <a:t>window</a:t>
            </a:r>
            <a:r>
              <a:rPr sz="1800" b="1" spc="-20" dirty="0">
                <a:solidFill>
                  <a:srgbClr val="FF0000"/>
                </a:solidFill>
                <a:latin typeface="Arial"/>
                <a:cs typeface="Arial"/>
              </a:rPr>
              <a:t> </a:t>
            </a:r>
            <a:r>
              <a:rPr sz="1800" b="1" spc="-10" dirty="0">
                <a:solidFill>
                  <a:srgbClr val="FF0000"/>
                </a:solidFill>
                <a:latin typeface="Arial"/>
                <a:cs typeface="Arial"/>
              </a:rPr>
              <a:t>systems,</a:t>
            </a:r>
            <a:r>
              <a:rPr sz="1800" b="1" spc="30" dirty="0">
                <a:solidFill>
                  <a:srgbClr val="FF0000"/>
                </a:solidFill>
                <a:latin typeface="Arial"/>
                <a:cs typeface="Arial"/>
              </a:rPr>
              <a:t> </a:t>
            </a:r>
            <a:r>
              <a:rPr sz="1800" b="1" spc="-5" dirty="0">
                <a:solidFill>
                  <a:srgbClr val="FF0000"/>
                </a:solidFill>
                <a:latin typeface="Arial"/>
                <a:cs typeface="Arial"/>
              </a:rPr>
              <a:t>database </a:t>
            </a:r>
            <a:r>
              <a:rPr sz="1800" b="1" spc="-15" dirty="0">
                <a:solidFill>
                  <a:srgbClr val="FF0000"/>
                </a:solidFill>
                <a:latin typeface="Arial"/>
                <a:cs typeface="Arial"/>
              </a:rPr>
              <a:t>systems</a:t>
            </a:r>
            <a:r>
              <a:rPr sz="1800" spc="-15" dirty="0">
                <a:solidFill>
                  <a:srgbClr val="231F20"/>
                </a:solidFill>
                <a:latin typeface="Arial MT"/>
                <a:cs typeface="Arial MT"/>
              </a:rPr>
              <a:t>, </a:t>
            </a:r>
            <a:r>
              <a:rPr sz="1800" spc="-484" dirty="0">
                <a:solidFill>
                  <a:srgbClr val="231F20"/>
                </a:solidFill>
                <a:latin typeface="Arial MT"/>
                <a:cs typeface="Arial MT"/>
              </a:rPr>
              <a:t> </a:t>
            </a:r>
            <a:r>
              <a:rPr sz="1800" spc="-5" dirty="0">
                <a:solidFill>
                  <a:srgbClr val="231F20"/>
                </a:solidFill>
                <a:latin typeface="Arial MT"/>
                <a:cs typeface="Arial MT"/>
              </a:rPr>
              <a:t>and</a:t>
            </a:r>
            <a:r>
              <a:rPr sz="1800" dirty="0">
                <a:solidFill>
                  <a:srgbClr val="231F20"/>
                </a:solidFill>
                <a:latin typeface="Arial MT"/>
                <a:cs typeface="Arial MT"/>
              </a:rPr>
              <a:t> so </a:t>
            </a:r>
            <a:r>
              <a:rPr sz="1800" spc="-5" dirty="0">
                <a:solidFill>
                  <a:srgbClr val="231F20"/>
                </a:solidFill>
                <a:latin typeface="Arial MT"/>
                <a:cs typeface="Arial MT"/>
              </a:rPr>
              <a:t>on.</a:t>
            </a:r>
            <a:endParaRPr sz="18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4439" y="560041"/>
            <a:ext cx="3390114" cy="242033"/>
          </a:xfrm>
          <a:prstGeom prst="rect">
            <a:avLst/>
          </a:prstGeom>
        </p:spPr>
      </p:pic>
      <p:grpSp>
        <p:nvGrpSpPr>
          <p:cNvPr id="3" name="object 3"/>
          <p:cNvGrpSpPr/>
          <p:nvPr/>
        </p:nvGrpSpPr>
        <p:grpSpPr>
          <a:xfrm>
            <a:off x="651573" y="1256717"/>
            <a:ext cx="11180127" cy="4461330"/>
            <a:chOff x="651573" y="1256717"/>
            <a:chExt cx="11180127" cy="4461330"/>
          </a:xfrm>
        </p:grpSpPr>
        <p:pic>
          <p:nvPicPr>
            <p:cNvPr id="4" name="object 4"/>
            <p:cNvPicPr/>
            <p:nvPr/>
          </p:nvPicPr>
          <p:blipFill>
            <a:blip r:embed="rId3" cstate="print"/>
            <a:stretch>
              <a:fillRect/>
            </a:stretch>
          </p:blipFill>
          <p:spPr>
            <a:xfrm>
              <a:off x="669036" y="1256717"/>
              <a:ext cx="11133984" cy="4461330"/>
            </a:xfrm>
            <a:prstGeom prst="rect">
              <a:avLst/>
            </a:prstGeom>
          </p:spPr>
        </p:pic>
        <p:sp>
          <p:nvSpPr>
            <p:cNvPr id="5" name="object 5"/>
            <p:cNvSpPr/>
            <p:nvPr/>
          </p:nvSpPr>
          <p:spPr>
            <a:xfrm>
              <a:off x="651573" y="1911350"/>
              <a:ext cx="11153775" cy="2286000"/>
            </a:xfrm>
            <a:custGeom>
              <a:avLst/>
              <a:gdLst/>
              <a:ahLst/>
              <a:cxnLst/>
              <a:rect l="l" t="t" r="r" b="b"/>
              <a:pathLst>
                <a:path w="11153775" h="2286000">
                  <a:moveTo>
                    <a:pt x="2223325" y="53594"/>
                  </a:moveTo>
                  <a:lnTo>
                    <a:pt x="2223325" y="53594"/>
                  </a:lnTo>
                  <a:lnTo>
                    <a:pt x="3750500" y="53594"/>
                  </a:lnTo>
                  <a:lnTo>
                    <a:pt x="3786060" y="62611"/>
                  </a:lnTo>
                  <a:lnTo>
                    <a:pt x="3804094" y="71627"/>
                  </a:lnTo>
                  <a:lnTo>
                    <a:pt x="3839781" y="71627"/>
                  </a:lnTo>
                  <a:lnTo>
                    <a:pt x="3875341" y="71627"/>
                  </a:lnTo>
                  <a:lnTo>
                    <a:pt x="5063045" y="71627"/>
                  </a:lnTo>
                  <a:lnTo>
                    <a:pt x="5107622" y="80263"/>
                  </a:lnTo>
                  <a:lnTo>
                    <a:pt x="9393872" y="80263"/>
                  </a:lnTo>
                  <a:lnTo>
                    <a:pt x="9438449" y="62611"/>
                  </a:lnTo>
                  <a:lnTo>
                    <a:pt x="9483153" y="53594"/>
                  </a:lnTo>
                  <a:lnTo>
                    <a:pt x="9563798" y="53594"/>
                  </a:lnTo>
                  <a:lnTo>
                    <a:pt x="9635045" y="53594"/>
                  </a:lnTo>
                  <a:lnTo>
                    <a:pt x="9929939" y="53594"/>
                  </a:lnTo>
                  <a:lnTo>
                    <a:pt x="9965499" y="44576"/>
                  </a:lnTo>
                  <a:lnTo>
                    <a:pt x="10010203" y="44576"/>
                  </a:lnTo>
                  <a:lnTo>
                    <a:pt x="10045763" y="35560"/>
                  </a:lnTo>
                  <a:lnTo>
                    <a:pt x="10081450" y="35560"/>
                  </a:lnTo>
                  <a:lnTo>
                    <a:pt x="10626153" y="35560"/>
                  </a:lnTo>
                  <a:lnTo>
                    <a:pt x="10653077" y="17907"/>
                  </a:lnTo>
                  <a:lnTo>
                    <a:pt x="10724451" y="17907"/>
                  </a:lnTo>
                  <a:lnTo>
                    <a:pt x="10751375" y="9016"/>
                  </a:lnTo>
                  <a:lnTo>
                    <a:pt x="11072939" y="9016"/>
                  </a:lnTo>
                  <a:lnTo>
                    <a:pt x="11081575" y="0"/>
                  </a:lnTo>
                </a:path>
                <a:path w="11153775" h="2286000">
                  <a:moveTo>
                    <a:pt x="0" y="410717"/>
                  </a:moveTo>
                  <a:lnTo>
                    <a:pt x="9004" y="410717"/>
                  </a:lnTo>
                  <a:lnTo>
                    <a:pt x="35648" y="410717"/>
                  </a:lnTo>
                  <a:lnTo>
                    <a:pt x="62280" y="410717"/>
                  </a:lnTo>
                  <a:lnTo>
                    <a:pt x="133921" y="410717"/>
                  </a:lnTo>
                  <a:lnTo>
                    <a:pt x="196202" y="428751"/>
                  </a:lnTo>
                  <a:lnTo>
                    <a:pt x="240842" y="428751"/>
                  </a:lnTo>
                  <a:lnTo>
                    <a:pt x="285483" y="437769"/>
                  </a:lnTo>
                  <a:lnTo>
                    <a:pt x="321487" y="437769"/>
                  </a:lnTo>
                  <a:lnTo>
                    <a:pt x="366128" y="437769"/>
                  </a:lnTo>
                  <a:lnTo>
                    <a:pt x="401764" y="437769"/>
                  </a:lnTo>
                  <a:lnTo>
                    <a:pt x="446405" y="437769"/>
                  </a:lnTo>
                  <a:lnTo>
                    <a:pt x="482041" y="446404"/>
                  </a:lnTo>
                  <a:lnTo>
                    <a:pt x="1107376" y="446404"/>
                  </a:lnTo>
                  <a:lnTo>
                    <a:pt x="1125029" y="455422"/>
                  </a:lnTo>
                  <a:lnTo>
                    <a:pt x="1151953" y="455422"/>
                  </a:lnTo>
                  <a:lnTo>
                    <a:pt x="1178623" y="473328"/>
                  </a:lnTo>
                  <a:lnTo>
                    <a:pt x="1196657" y="473328"/>
                  </a:lnTo>
                  <a:lnTo>
                    <a:pt x="2098484" y="473328"/>
                  </a:lnTo>
                  <a:lnTo>
                    <a:pt x="2125027" y="464312"/>
                  </a:lnTo>
                  <a:lnTo>
                    <a:pt x="2143061" y="464312"/>
                  </a:lnTo>
                  <a:lnTo>
                    <a:pt x="2160714" y="464312"/>
                  </a:lnTo>
                  <a:lnTo>
                    <a:pt x="2187765" y="455422"/>
                  </a:lnTo>
                  <a:lnTo>
                    <a:pt x="2223325" y="455422"/>
                  </a:lnTo>
                  <a:lnTo>
                    <a:pt x="2241359" y="455422"/>
                  </a:lnTo>
                  <a:lnTo>
                    <a:pt x="2268029" y="455422"/>
                  </a:lnTo>
                  <a:lnTo>
                    <a:pt x="2294953" y="446404"/>
                  </a:lnTo>
                  <a:lnTo>
                    <a:pt x="2321623" y="446404"/>
                  </a:lnTo>
                  <a:lnTo>
                    <a:pt x="2339657" y="446404"/>
                  </a:lnTo>
                  <a:lnTo>
                    <a:pt x="2366327" y="428751"/>
                  </a:lnTo>
                  <a:lnTo>
                    <a:pt x="2812732" y="428751"/>
                  </a:lnTo>
                  <a:lnTo>
                    <a:pt x="2839656" y="437769"/>
                  </a:lnTo>
                  <a:lnTo>
                    <a:pt x="2875343" y="437769"/>
                  </a:lnTo>
                  <a:lnTo>
                    <a:pt x="2919920" y="446404"/>
                  </a:lnTo>
                  <a:lnTo>
                    <a:pt x="2964624" y="446404"/>
                  </a:lnTo>
                  <a:lnTo>
                    <a:pt x="2991294" y="446404"/>
                  </a:lnTo>
                  <a:lnTo>
                    <a:pt x="3027235" y="455422"/>
                  </a:lnTo>
                  <a:lnTo>
                    <a:pt x="3044888" y="455422"/>
                  </a:lnTo>
                  <a:lnTo>
                    <a:pt x="3071939" y="455422"/>
                  </a:lnTo>
                  <a:lnTo>
                    <a:pt x="3098482" y="473328"/>
                  </a:lnTo>
                  <a:lnTo>
                    <a:pt x="3116516" y="473328"/>
                  </a:lnTo>
                  <a:lnTo>
                    <a:pt x="6375590" y="473328"/>
                  </a:lnTo>
                  <a:lnTo>
                    <a:pt x="6402641" y="464312"/>
                  </a:lnTo>
                  <a:lnTo>
                    <a:pt x="7733220" y="464312"/>
                  </a:lnTo>
                  <a:lnTo>
                    <a:pt x="7741856" y="455422"/>
                  </a:lnTo>
                  <a:lnTo>
                    <a:pt x="7849044" y="455422"/>
                  </a:lnTo>
                  <a:lnTo>
                    <a:pt x="7858061" y="446404"/>
                  </a:lnTo>
                </a:path>
                <a:path w="11153775" h="2286000">
                  <a:moveTo>
                    <a:pt x="6366573" y="1919858"/>
                  </a:moveTo>
                  <a:lnTo>
                    <a:pt x="6366573" y="1919858"/>
                  </a:lnTo>
                  <a:lnTo>
                    <a:pt x="6563169" y="1919858"/>
                  </a:lnTo>
                  <a:lnTo>
                    <a:pt x="6598856" y="1928876"/>
                  </a:lnTo>
                  <a:lnTo>
                    <a:pt x="6625780" y="1928876"/>
                  </a:lnTo>
                  <a:lnTo>
                    <a:pt x="6661467" y="1946783"/>
                  </a:lnTo>
                  <a:lnTo>
                    <a:pt x="6679501" y="1946783"/>
                  </a:lnTo>
                  <a:lnTo>
                    <a:pt x="7358062" y="1946783"/>
                  </a:lnTo>
                  <a:lnTo>
                    <a:pt x="7384732" y="1937893"/>
                  </a:lnTo>
                  <a:lnTo>
                    <a:pt x="7411656" y="1937893"/>
                  </a:lnTo>
                  <a:lnTo>
                    <a:pt x="7429309" y="1937893"/>
                  </a:lnTo>
                  <a:lnTo>
                    <a:pt x="7464996" y="1928876"/>
                  </a:lnTo>
                  <a:lnTo>
                    <a:pt x="7491920" y="1928876"/>
                  </a:lnTo>
                  <a:lnTo>
                    <a:pt x="7518590" y="1928876"/>
                  </a:lnTo>
                  <a:lnTo>
                    <a:pt x="7554658" y="1919858"/>
                  </a:lnTo>
                  <a:lnTo>
                    <a:pt x="7590218" y="1919858"/>
                  </a:lnTo>
                  <a:lnTo>
                    <a:pt x="7625905" y="1902206"/>
                  </a:lnTo>
                  <a:lnTo>
                    <a:pt x="7652575" y="1902206"/>
                  </a:lnTo>
                  <a:lnTo>
                    <a:pt x="7947342" y="1902206"/>
                  </a:lnTo>
                  <a:lnTo>
                    <a:pt x="7974012" y="1893189"/>
                  </a:lnTo>
                  <a:lnTo>
                    <a:pt x="8009953" y="1893189"/>
                  </a:lnTo>
                  <a:lnTo>
                    <a:pt x="8045640" y="1893189"/>
                  </a:lnTo>
                  <a:lnTo>
                    <a:pt x="8081327" y="1884172"/>
                  </a:lnTo>
                  <a:lnTo>
                    <a:pt x="8929433" y="1884172"/>
                  </a:lnTo>
                  <a:lnTo>
                    <a:pt x="8965501" y="1902206"/>
                  </a:lnTo>
                  <a:lnTo>
                    <a:pt x="9813607" y="1902206"/>
                  </a:lnTo>
                  <a:lnTo>
                    <a:pt x="9840658" y="1910842"/>
                  </a:lnTo>
                  <a:lnTo>
                    <a:pt x="9867201" y="1910842"/>
                  </a:lnTo>
                  <a:lnTo>
                    <a:pt x="9876218" y="1910842"/>
                  </a:lnTo>
                  <a:lnTo>
                    <a:pt x="9885235" y="1910842"/>
                  </a:lnTo>
                  <a:lnTo>
                    <a:pt x="9902888" y="1910842"/>
                  </a:lnTo>
                  <a:lnTo>
                    <a:pt x="9911905" y="1919858"/>
                  </a:lnTo>
                  <a:lnTo>
                    <a:pt x="11135169" y="1919858"/>
                  </a:lnTo>
                  <a:lnTo>
                    <a:pt x="11153203" y="1919858"/>
                  </a:lnTo>
                </a:path>
                <a:path w="11153775" h="2286000">
                  <a:moveTo>
                    <a:pt x="26644" y="2250313"/>
                  </a:moveTo>
                  <a:lnTo>
                    <a:pt x="17640" y="2259330"/>
                  </a:lnTo>
                  <a:lnTo>
                    <a:pt x="35648" y="2259330"/>
                  </a:lnTo>
                  <a:lnTo>
                    <a:pt x="44640" y="2259330"/>
                  </a:lnTo>
                  <a:lnTo>
                    <a:pt x="1482153" y="2259330"/>
                  </a:lnTo>
                  <a:lnTo>
                    <a:pt x="1526730" y="2268347"/>
                  </a:lnTo>
                  <a:lnTo>
                    <a:pt x="2116137" y="2268347"/>
                  </a:lnTo>
                  <a:lnTo>
                    <a:pt x="2152078" y="2276983"/>
                  </a:lnTo>
                  <a:lnTo>
                    <a:pt x="2357310" y="2276983"/>
                  </a:lnTo>
                  <a:lnTo>
                    <a:pt x="2384234" y="2286000"/>
                  </a:lnTo>
                  <a:lnTo>
                    <a:pt x="7313358" y="2286000"/>
                  </a:lnTo>
                  <a:lnTo>
                    <a:pt x="7322375" y="2286000"/>
                  </a:lnTo>
                </a:path>
              </a:pathLst>
            </a:custGeom>
            <a:ln w="19051">
              <a:solidFill>
                <a:srgbClr val="FF0000"/>
              </a:solidFill>
            </a:ln>
          </p:spPr>
          <p:txBody>
            <a:bodyPr wrap="square" lIns="0" tIns="0" rIns="0" bIns="0" rtlCol="0"/>
            <a:lstStyle/>
            <a:p>
              <a:endParaRPr/>
            </a:p>
          </p:txBody>
        </p:sp>
        <p:sp>
          <p:nvSpPr>
            <p:cNvPr id="6" name="object 6"/>
            <p:cNvSpPr/>
            <p:nvPr/>
          </p:nvSpPr>
          <p:spPr>
            <a:xfrm>
              <a:off x="8036305" y="4206367"/>
              <a:ext cx="3795395" cy="18415"/>
            </a:xfrm>
            <a:custGeom>
              <a:avLst/>
              <a:gdLst/>
              <a:ahLst/>
              <a:cxnLst/>
              <a:rect l="l" t="t" r="r" b="b"/>
              <a:pathLst>
                <a:path w="3795395" h="18414">
                  <a:moveTo>
                    <a:pt x="-9525" y="8953"/>
                  </a:moveTo>
                  <a:lnTo>
                    <a:pt x="3804539" y="8953"/>
                  </a:lnTo>
                </a:path>
              </a:pathLst>
            </a:custGeom>
            <a:ln w="36958">
              <a:solidFill>
                <a:srgbClr val="FF0000"/>
              </a:solidFill>
            </a:ln>
          </p:spPr>
          <p:txBody>
            <a:bodyPr wrap="square" lIns="0" tIns="0" rIns="0" bIns="0" rtlCol="0"/>
            <a:lstStyle/>
            <a:p>
              <a:endParaRPr/>
            </a:p>
          </p:txBody>
        </p:sp>
        <p:sp>
          <p:nvSpPr>
            <p:cNvPr id="7" name="object 7"/>
            <p:cNvSpPr/>
            <p:nvPr/>
          </p:nvSpPr>
          <p:spPr>
            <a:xfrm>
              <a:off x="776490" y="4572380"/>
              <a:ext cx="11010265" cy="0"/>
            </a:xfrm>
            <a:custGeom>
              <a:avLst/>
              <a:gdLst/>
              <a:ahLst/>
              <a:cxnLst/>
              <a:rect l="l" t="t" r="r" b="b"/>
              <a:pathLst>
                <a:path w="11010265">
                  <a:moveTo>
                    <a:pt x="0" y="0"/>
                  </a:moveTo>
                  <a:lnTo>
                    <a:pt x="0" y="0"/>
                  </a:lnTo>
                  <a:lnTo>
                    <a:pt x="11001235" y="0"/>
                  </a:lnTo>
                  <a:lnTo>
                    <a:pt x="11010252" y="0"/>
                  </a:lnTo>
                </a:path>
              </a:pathLst>
            </a:custGeom>
            <a:ln w="19051">
              <a:solidFill>
                <a:srgbClr val="FF0000"/>
              </a:solidFill>
            </a:ln>
          </p:spPr>
          <p:txBody>
            <a:bodyPr wrap="square" lIns="0" tIns="0" rIns="0" bIns="0" rtlCol="0"/>
            <a:lstStyle/>
            <a:p>
              <a:endParaRPr/>
            </a:p>
          </p:txBody>
        </p:sp>
        <p:sp>
          <p:nvSpPr>
            <p:cNvPr id="8" name="object 8"/>
            <p:cNvSpPr/>
            <p:nvPr/>
          </p:nvSpPr>
          <p:spPr>
            <a:xfrm>
              <a:off x="687222" y="4920615"/>
              <a:ext cx="3982720" cy="18415"/>
            </a:xfrm>
            <a:custGeom>
              <a:avLst/>
              <a:gdLst/>
              <a:ahLst/>
              <a:cxnLst/>
              <a:rect l="l" t="t" r="r" b="b"/>
              <a:pathLst>
                <a:path w="3982720" h="18414">
                  <a:moveTo>
                    <a:pt x="-9525" y="8953"/>
                  </a:moveTo>
                  <a:lnTo>
                    <a:pt x="3992220" y="8953"/>
                  </a:lnTo>
                </a:path>
              </a:pathLst>
            </a:custGeom>
            <a:ln w="36958">
              <a:solidFill>
                <a:srgbClr val="FF0000"/>
              </a:solidFill>
            </a:ln>
          </p:spPr>
          <p:txBody>
            <a:bodyPr wrap="square" lIns="0" tIns="0" rIns="0" bIns="0" rtlCol="0"/>
            <a:lstStyle/>
            <a:p>
              <a:endParaRPr/>
            </a:p>
          </p:txBody>
        </p:sp>
      </p:grpSp>
      <p:sp>
        <p:nvSpPr>
          <p:cNvPr id="12" name="object 12"/>
          <p:cNvSpPr txBox="1"/>
          <p:nvPr/>
        </p:nvSpPr>
        <p:spPr>
          <a:xfrm>
            <a:off x="1994407" y="5849823"/>
            <a:ext cx="774128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6FC0"/>
                </a:solidFill>
                <a:latin typeface="Calibri"/>
                <a:cs typeface="Calibri"/>
              </a:rPr>
              <a:t>As</a:t>
            </a:r>
            <a:r>
              <a:rPr sz="1800" spc="-15" dirty="0">
                <a:solidFill>
                  <a:srgbClr val="006FC0"/>
                </a:solidFill>
                <a:latin typeface="Calibri"/>
                <a:cs typeface="Calibri"/>
              </a:rPr>
              <a:t> </a:t>
            </a:r>
            <a:r>
              <a:rPr sz="1800" spc="-5" dirty="0">
                <a:solidFill>
                  <a:srgbClr val="006FC0"/>
                </a:solidFill>
                <a:latin typeface="Calibri"/>
                <a:cs typeface="Calibri"/>
              </a:rPr>
              <a:t>studies</a:t>
            </a:r>
            <a:r>
              <a:rPr sz="1800" dirty="0">
                <a:solidFill>
                  <a:srgbClr val="006FC0"/>
                </a:solidFill>
                <a:latin typeface="Calibri"/>
                <a:cs typeface="Calibri"/>
              </a:rPr>
              <a:t> </a:t>
            </a:r>
            <a:r>
              <a:rPr sz="1800" spc="-5" dirty="0">
                <a:solidFill>
                  <a:srgbClr val="006FC0"/>
                </a:solidFill>
                <a:latin typeface="Calibri"/>
                <a:cs typeface="Calibri"/>
              </a:rPr>
              <a:t>in</a:t>
            </a:r>
            <a:r>
              <a:rPr sz="1800" spc="10" dirty="0">
                <a:solidFill>
                  <a:srgbClr val="006FC0"/>
                </a:solidFill>
                <a:latin typeface="Calibri"/>
                <a:cs typeface="Calibri"/>
              </a:rPr>
              <a:t> </a:t>
            </a:r>
            <a:r>
              <a:rPr sz="1800" dirty="0">
                <a:solidFill>
                  <a:srgbClr val="006FC0"/>
                </a:solidFill>
                <a:latin typeface="Calibri"/>
                <a:cs typeface="Calibri"/>
              </a:rPr>
              <a:t>the</a:t>
            </a:r>
            <a:r>
              <a:rPr sz="1800" spc="10" dirty="0">
                <a:solidFill>
                  <a:srgbClr val="006FC0"/>
                </a:solidFill>
                <a:latin typeface="Calibri"/>
                <a:cs typeface="Calibri"/>
              </a:rPr>
              <a:t> </a:t>
            </a:r>
            <a:r>
              <a:rPr sz="1800" spc="-10" dirty="0">
                <a:solidFill>
                  <a:srgbClr val="006FC0"/>
                </a:solidFill>
                <a:latin typeface="Calibri"/>
                <a:cs typeface="Calibri"/>
              </a:rPr>
              <a:t>COAL,</a:t>
            </a:r>
            <a:r>
              <a:rPr sz="1800" spc="5" dirty="0">
                <a:solidFill>
                  <a:srgbClr val="006FC0"/>
                </a:solidFill>
                <a:latin typeface="Calibri"/>
                <a:cs typeface="Calibri"/>
              </a:rPr>
              <a:t> </a:t>
            </a:r>
            <a:r>
              <a:rPr sz="1800" dirty="0">
                <a:solidFill>
                  <a:srgbClr val="006FC0"/>
                </a:solidFill>
                <a:latin typeface="Calibri"/>
                <a:cs typeface="Calibri"/>
              </a:rPr>
              <a:t>all</a:t>
            </a:r>
            <a:r>
              <a:rPr sz="1800" spc="-5" dirty="0">
                <a:solidFill>
                  <a:srgbClr val="006FC0"/>
                </a:solidFill>
                <a:latin typeface="Calibri"/>
                <a:cs typeface="Calibri"/>
              </a:rPr>
              <a:t> variables</a:t>
            </a:r>
            <a:r>
              <a:rPr sz="1800" spc="5" dirty="0">
                <a:solidFill>
                  <a:srgbClr val="006FC0"/>
                </a:solidFill>
                <a:latin typeface="Calibri"/>
                <a:cs typeface="Calibri"/>
              </a:rPr>
              <a:t> </a:t>
            </a:r>
            <a:r>
              <a:rPr sz="1800" spc="-5" dirty="0">
                <a:solidFill>
                  <a:srgbClr val="006FC0"/>
                </a:solidFill>
                <a:latin typeface="Calibri"/>
                <a:cs typeface="Calibri"/>
              </a:rPr>
              <a:t>addresses</a:t>
            </a:r>
            <a:r>
              <a:rPr sz="1800" spc="-15" dirty="0">
                <a:solidFill>
                  <a:srgbClr val="006FC0"/>
                </a:solidFill>
                <a:latin typeface="Calibri"/>
                <a:cs typeface="Calibri"/>
              </a:rPr>
              <a:t> </a:t>
            </a:r>
            <a:r>
              <a:rPr sz="1800" spc="-10" dirty="0">
                <a:solidFill>
                  <a:srgbClr val="006FC0"/>
                </a:solidFill>
                <a:latin typeface="Calibri"/>
                <a:cs typeface="Calibri"/>
              </a:rPr>
              <a:t>are</a:t>
            </a:r>
            <a:r>
              <a:rPr sz="1800" dirty="0">
                <a:solidFill>
                  <a:srgbClr val="006FC0"/>
                </a:solidFill>
                <a:latin typeface="Calibri"/>
                <a:cs typeface="Calibri"/>
              </a:rPr>
              <a:t> base +</a:t>
            </a:r>
            <a:r>
              <a:rPr sz="1800" spc="5" dirty="0">
                <a:solidFill>
                  <a:srgbClr val="006FC0"/>
                </a:solidFill>
                <a:latin typeface="Calibri"/>
                <a:cs typeface="Calibri"/>
              </a:rPr>
              <a:t> </a:t>
            </a:r>
            <a:r>
              <a:rPr sz="1800" spc="-10" dirty="0">
                <a:solidFill>
                  <a:srgbClr val="006FC0"/>
                </a:solidFill>
                <a:latin typeface="Calibri"/>
                <a:cs typeface="Calibri"/>
              </a:rPr>
              <a:t>offset from</a:t>
            </a:r>
            <a:r>
              <a:rPr sz="1800" spc="-15" dirty="0">
                <a:solidFill>
                  <a:srgbClr val="006FC0"/>
                </a:solidFill>
                <a:latin typeface="Calibri"/>
                <a:cs typeface="Calibri"/>
              </a:rPr>
              <a:t> data</a:t>
            </a:r>
            <a:r>
              <a:rPr sz="1800" spc="-5" dirty="0">
                <a:solidFill>
                  <a:srgbClr val="006FC0"/>
                </a:solidFill>
                <a:latin typeface="Calibri"/>
                <a:cs typeface="Calibri"/>
              </a:rPr>
              <a:t> </a:t>
            </a:r>
            <a:r>
              <a:rPr sz="1800" dirty="0">
                <a:solidFill>
                  <a:srgbClr val="006FC0"/>
                </a:solidFill>
                <a:latin typeface="Calibri"/>
                <a:cs typeface="Calibri"/>
              </a:rPr>
              <a:t>segment.</a:t>
            </a:r>
            <a:endParaRPr sz="18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5968" y="516945"/>
            <a:ext cx="11065523" cy="1678662"/>
          </a:xfrm>
          <a:prstGeom prst="rect">
            <a:avLst/>
          </a:prstGeom>
        </p:spPr>
      </p:pic>
      <p:pic>
        <p:nvPicPr>
          <p:cNvPr id="5" name="Picture 4">
            <a:extLst>
              <a:ext uri="{FF2B5EF4-FFF2-40B4-BE49-F238E27FC236}">
                <a16:creationId xmlns:a16="http://schemas.microsoft.com/office/drawing/2014/main" id="{CE8E5D73-D721-CC3D-BEEC-1B0784BCF7A1}"/>
              </a:ext>
            </a:extLst>
          </p:cNvPr>
          <p:cNvPicPr>
            <a:picLocks noChangeAspect="1"/>
          </p:cNvPicPr>
          <p:nvPr/>
        </p:nvPicPr>
        <p:blipFill>
          <a:blip r:embed="rId3"/>
          <a:stretch>
            <a:fillRect/>
          </a:stretch>
        </p:blipFill>
        <p:spPr>
          <a:xfrm>
            <a:off x="362946" y="3437866"/>
            <a:ext cx="3877089" cy="1938544"/>
          </a:xfrm>
          <a:prstGeom prst="rect">
            <a:avLst/>
          </a:prstGeom>
        </p:spPr>
      </p:pic>
      <p:pic>
        <p:nvPicPr>
          <p:cNvPr id="9" name="Picture 8">
            <a:extLst>
              <a:ext uri="{FF2B5EF4-FFF2-40B4-BE49-F238E27FC236}">
                <a16:creationId xmlns:a16="http://schemas.microsoft.com/office/drawing/2014/main" id="{FA892ACF-6142-C022-FD79-E1E068F72DC3}"/>
              </a:ext>
            </a:extLst>
          </p:cNvPr>
          <p:cNvPicPr>
            <a:picLocks noChangeAspect="1"/>
          </p:cNvPicPr>
          <p:nvPr/>
        </p:nvPicPr>
        <p:blipFill>
          <a:blip r:embed="rId4"/>
          <a:stretch>
            <a:fillRect/>
          </a:stretch>
        </p:blipFill>
        <p:spPr>
          <a:xfrm>
            <a:off x="748698" y="3016560"/>
            <a:ext cx="3105583" cy="314369"/>
          </a:xfrm>
          <a:prstGeom prst="rect">
            <a:avLst/>
          </a:prstGeom>
        </p:spPr>
      </p:pic>
      <p:pic>
        <p:nvPicPr>
          <p:cNvPr id="11" name="Picture 10">
            <a:extLst>
              <a:ext uri="{FF2B5EF4-FFF2-40B4-BE49-F238E27FC236}">
                <a16:creationId xmlns:a16="http://schemas.microsoft.com/office/drawing/2014/main" id="{47A91599-4D7E-0FB8-1EE2-5FA87A931D6A}"/>
              </a:ext>
            </a:extLst>
          </p:cNvPr>
          <p:cNvPicPr>
            <a:picLocks noChangeAspect="1"/>
          </p:cNvPicPr>
          <p:nvPr/>
        </p:nvPicPr>
        <p:blipFill>
          <a:blip r:embed="rId5"/>
          <a:stretch>
            <a:fillRect/>
          </a:stretch>
        </p:blipFill>
        <p:spPr>
          <a:xfrm>
            <a:off x="4419600" y="3437866"/>
            <a:ext cx="3848517" cy="2449056"/>
          </a:xfrm>
          <a:prstGeom prst="rect">
            <a:avLst/>
          </a:prstGeom>
        </p:spPr>
      </p:pic>
      <p:pic>
        <p:nvPicPr>
          <p:cNvPr id="13" name="Picture 12">
            <a:extLst>
              <a:ext uri="{FF2B5EF4-FFF2-40B4-BE49-F238E27FC236}">
                <a16:creationId xmlns:a16="http://schemas.microsoft.com/office/drawing/2014/main" id="{27C7B93A-4A47-B410-D6C7-68F2D0288B4F}"/>
              </a:ext>
            </a:extLst>
          </p:cNvPr>
          <p:cNvPicPr>
            <a:picLocks noChangeAspect="1"/>
          </p:cNvPicPr>
          <p:nvPr/>
        </p:nvPicPr>
        <p:blipFill>
          <a:blip r:embed="rId6"/>
          <a:stretch>
            <a:fillRect/>
          </a:stretch>
        </p:blipFill>
        <p:spPr>
          <a:xfrm>
            <a:off x="4733908" y="3051462"/>
            <a:ext cx="3219899" cy="276264"/>
          </a:xfrm>
          <a:prstGeom prst="rect">
            <a:avLst/>
          </a:prstGeom>
        </p:spPr>
      </p:pic>
      <p:pic>
        <p:nvPicPr>
          <p:cNvPr id="15" name="Picture 14">
            <a:extLst>
              <a:ext uri="{FF2B5EF4-FFF2-40B4-BE49-F238E27FC236}">
                <a16:creationId xmlns:a16="http://schemas.microsoft.com/office/drawing/2014/main" id="{1B0C718A-3D4F-A4D4-6DB2-51178E343F32}"/>
              </a:ext>
            </a:extLst>
          </p:cNvPr>
          <p:cNvPicPr>
            <a:picLocks noChangeAspect="1"/>
          </p:cNvPicPr>
          <p:nvPr/>
        </p:nvPicPr>
        <p:blipFill>
          <a:blip r:embed="rId7"/>
          <a:stretch>
            <a:fillRect/>
          </a:stretch>
        </p:blipFill>
        <p:spPr>
          <a:xfrm>
            <a:off x="8447682" y="3437866"/>
            <a:ext cx="3310325" cy="2589208"/>
          </a:xfrm>
          <a:prstGeom prst="rect">
            <a:avLst/>
          </a:prstGeom>
        </p:spPr>
      </p:pic>
      <p:pic>
        <p:nvPicPr>
          <p:cNvPr id="17" name="Picture 16">
            <a:extLst>
              <a:ext uri="{FF2B5EF4-FFF2-40B4-BE49-F238E27FC236}">
                <a16:creationId xmlns:a16="http://schemas.microsoft.com/office/drawing/2014/main" id="{6D515114-614A-248D-D304-FA233EF46C43}"/>
              </a:ext>
            </a:extLst>
          </p:cNvPr>
          <p:cNvPicPr>
            <a:picLocks noChangeAspect="1"/>
          </p:cNvPicPr>
          <p:nvPr/>
        </p:nvPicPr>
        <p:blipFill>
          <a:blip r:embed="rId8"/>
          <a:stretch>
            <a:fillRect/>
          </a:stretch>
        </p:blipFill>
        <p:spPr>
          <a:xfrm>
            <a:off x="8423792" y="3059428"/>
            <a:ext cx="3334215" cy="22863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E3ECD5-2195-D683-3AC1-98FC1CEE3F32}"/>
              </a:ext>
            </a:extLst>
          </p:cNvPr>
          <p:cNvPicPr>
            <a:picLocks noChangeAspect="1"/>
          </p:cNvPicPr>
          <p:nvPr/>
        </p:nvPicPr>
        <p:blipFill>
          <a:blip r:embed="rId2">
            <a:duotone>
              <a:prstClr val="black"/>
              <a:schemeClr val="tx2">
                <a:tint val="45000"/>
                <a:satMod val="400000"/>
              </a:schemeClr>
            </a:duotone>
          </a:blip>
          <a:stretch>
            <a:fillRect/>
          </a:stretch>
        </p:blipFill>
        <p:spPr>
          <a:xfrm>
            <a:off x="627717" y="990600"/>
            <a:ext cx="5529498" cy="2593259"/>
          </a:xfrm>
          <a:prstGeom prst="rect">
            <a:avLst/>
          </a:prstGeom>
        </p:spPr>
      </p:pic>
      <p:pic>
        <p:nvPicPr>
          <p:cNvPr id="7" name="Picture 6">
            <a:extLst>
              <a:ext uri="{FF2B5EF4-FFF2-40B4-BE49-F238E27FC236}">
                <a16:creationId xmlns:a16="http://schemas.microsoft.com/office/drawing/2014/main" id="{4E9DE0A5-7213-8CC8-346D-8808449C82B2}"/>
              </a:ext>
            </a:extLst>
          </p:cNvPr>
          <p:cNvPicPr>
            <a:picLocks noChangeAspect="1"/>
          </p:cNvPicPr>
          <p:nvPr/>
        </p:nvPicPr>
        <p:blipFill>
          <a:blip r:embed="rId3">
            <a:duotone>
              <a:prstClr val="black"/>
              <a:schemeClr val="accent2">
                <a:tint val="45000"/>
                <a:satMod val="400000"/>
              </a:schemeClr>
            </a:duotone>
          </a:blip>
          <a:stretch>
            <a:fillRect/>
          </a:stretch>
        </p:blipFill>
        <p:spPr>
          <a:xfrm>
            <a:off x="627717" y="3886200"/>
            <a:ext cx="5597747" cy="2593259"/>
          </a:xfrm>
          <a:prstGeom prst="rect">
            <a:avLst/>
          </a:prstGeom>
        </p:spPr>
      </p:pic>
      <p:pic>
        <p:nvPicPr>
          <p:cNvPr id="10" name="Picture 9">
            <a:extLst>
              <a:ext uri="{FF2B5EF4-FFF2-40B4-BE49-F238E27FC236}">
                <a16:creationId xmlns:a16="http://schemas.microsoft.com/office/drawing/2014/main" id="{9BDECBB0-792B-85A1-B208-5E262F5A4BC7}"/>
              </a:ext>
            </a:extLst>
          </p:cNvPr>
          <p:cNvPicPr>
            <a:picLocks noChangeAspect="1"/>
          </p:cNvPicPr>
          <p:nvPr/>
        </p:nvPicPr>
        <p:blipFill>
          <a:blip r:embed="rId4">
            <a:duotone>
              <a:prstClr val="black"/>
              <a:schemeClr val="accent6">
                <a:tint val="45000"/>
                <a:satMod val="400000"/>
              </a:schemeClr>
            </a:duotone>
          </a:blip>
          <a:stretch>
            <a:fillRect/>
          </a:stretch>
        </p:blipFill>
        <p:spPr>
          <a:xfrm>
            <a:off x="6485426" y="2074704"/>
            <a:ext cx="5368672" cy="2708592"/>
          </a:xfrm>
          <a:prstGeom prst="rect">
            <a:avLst/>
          </a:prstGeom>
        </p:spPr>
      </p:pic>
      <p:pic>
        <p:nvPicPr>
          <p:cNvPr id="14" name="Picture 13">
            <a:extLst>
              <a:ext uri="{FF2B5EF4-FFF2-40B4-BE49-F238E27FC236}">
                <a16:creationId xmlns:a16="http://schemas.microsoft.com/office/drawing/2014/main" id="{6DF0C170-08AF-9A57-CB68-F6A3D9E7C949}"/>
              </a:ext>
            </a:extLst>
          </p:cNvPr>
          <p:cNvPicPr>
            <a:picLocks noChangeAspect="1"/>
          </p:cNvPicPr>
          <p:nvPr/>
        </p:nvPicPr>
        <p:blipFill>
          <a:blip r:embed="rId5"/>
          <a:stretch>
            <a:fillRect/>
          </a:stretch>
        </p:blipFill>
        <p:spPr>
          <a:xfrm>
            <a:off x="381000" y="372640"/>
            <a:ext cx="7163800" cy="466790"/>
          </a:xfrm>
          <a:prstGeom prst="rect">
            <a:avLst/>
          </a:prstGeom>
        </p:spPr>
      </p:pic>
      <p:sp>
        <p:nvSpPr>
          <p:cNvPr id="3" name="TextBox 2">
            <a:extLst>
              <a:ext uri="{FF2B5EF4-FFF2-40B4-BE49-F238E27FC236}">
                <a16:creationId xmlns:a16="http://schemas.microsoft.com/office/drawing/2014/main" id="{1715A655-0557-DCCE-8F53-7B6AA98704A9}"/>
              </a:ext>
            </a:extLst>
          </p:cNvPr>
          <p:cNvSpPr txBox="1"/>
          <p:nvPr/>
        </p:nvSpPr>
        <p:spPr>
          <a:xfrm>
            <a:off x="6444561" y="4819155"/>
            <a:ext cx="5409537" cy="1569660"/>
          </a:xfrm>
          <a:prstGeom prst="rect">
            <a:avLst/>
          </a:prstGeom>
          <a:noFill/>
        </p:spPr>
        <p:txBody>
          <a:bodyPr wrap="square">
            <a:spAutoFit/>
          </a:bodyPr>
          <a:lstStyle/>
          <a:p>
            <a:r>
              <a:rPr lang="en-US" sz="1600" dirty="0"/>
              <a:t>Instead of indexing virtual pages to physical frames as in a traditional page table, an inverted page table indexes physical frames to the processes and virtual pages that are currently mapped to them. This inversion allows for more efficient memory usage, particularly in systems with large physical memory but smaller per-process address spaces.</a:t>
            </a:r>
          </a:p>
        </p:txBody>
      </p:sp>
    </p:spTree>
    <p:extLst>
      <p:ext uri="{BB962C8B-B14F-4D97-AF65-F5344CB8AC3E}">
        <p14:creationId xmlns:p14="http://schemas.microsoft.com/office/powerpoint/2010/main" val="3642299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62355" y="166115"/>
            <a:ext cx="9031605" cy="2686050"/>
            <a:chOff x="562355" y="166115"/>
            <a:chExt cx="9031605" cy="2686050"/>
          </a:xfrm>
        </p:grpSpPr>
        <p:pic>
          <p:nvPicPr>
            <p:cNvPr id="3" name="object 3"/>
            <p:cNvPicPr/>
            <p:nvPr/>
          </p:nvPicPr>
          <p:blipFill>
            <a:blip r:embed="rId2" cstate="print"/>
            <a:stretch>
              <a:fillRect/>
            </a:stretch>
          </p:blipFill>
          <p:spPr>
            <a:xfrm>
              <a:off x="571882" y="717803"/>
              <a:ext cx="9021697" cy="2134355"/>
            </a:xfrm>
            <a:prstGeom prst="rect">
              <a:avLst/>
            </a:prstGeom>
          </p:spPr>
        </p:pic>
        <p:pic>
          <p:nvPicPr>
            <p:cNvPr id="4" name="object 4"/>
            <p:cNvPicPr/>
            <p:nvPr/>
          </p:nvPicPr>
          <p:blipFill>
            <a:blip r:embed="rId3" cstate="print"/>
            <a:stretch>
              <a:fillRect/>
            </a:stretch>
          </p:blipFill>
          <p:spPr>
            <a:xfrm>
              <a:off x="562355" y="166115"/>
              <a:ext cx="3378708" cy="603503"/>
            </a:xfrm>
            <a:prstGeom prst="rect">
              <a:avLst/>
            </a:prstGeom>
          </p:spPr>
        </p:pic>
      </p:grpSp>
      <p:pic>
        <p:nvPicPr>
          <p:cNvPr id="5" name="object 5"/>
          <p:cNvPicPr/>
          <p:nvPr/>
        </p:nvPicPr>
        <p:blipFill>
          <a:blip r:embed="rId4" cstate="print"/>
          <a:stretch>
            <a:fillRect/>
          </a:stretch>
        </p:blipFill>
        <p:spPr>
          <a:xfrm>
            <a:off x="3343623" y="3023149"/>
            <a:ext cx="5099370" cy="3395249"/>
          </a:xfrm>
          <a:prstGeom prst="rect">
            <a:avLst/>
          </a:prstGeom>
        </p:spPr>
      </p:pic>
      <p:sp>
        <p:nvSpPr>
          <p:cNvPr id="6" name="object 6"/>
          <p:cNvSpPr txBox="1"/>
          <p:nvPr/>
        </p:nvSpPr>
        <p:spPr>
          <a:xfrm>
            <a:off x="352450" y="3096260"/>
            <a:ext cx="3501390" cy="3388995"/>
          </a:xfrm>
          <a:prstGeom prst="rect">
            <a:avLst/>
          </a:prstGeom>
        </p:spPr>
        <p:txBody>
          <a:bodyPr vert="horz" wrap="square" lIns="0" tIns="13335" rIns="0" bIns="0" rtlCol="0">
            <a:spAutoFit/>
          </a:bodyPr>
          <a:lstStyle/>
          <a:p>
            <a:pPr marL="12700" marR="5080">
              <a:lnSpc>
                <a:spcPct val="99800"/>
              </a:lnSpc>
              <a:spcBef>
                <a:spcPts val="105"/>
              </a:spcBef>
            </a:pPr>
            <a:r>
              <a:rPr sz="1700" b="1" dirty="0">
                <a:solidFill>
                  <a:srgbClr val="FF0000"/>
                </a:solidFill>
                <a:latin typeface="Arial"/>
                <a:cs typeface="Arial"/>
              </a:rPr>
              <a:t>Standard swapping </a:t>
            </a:r>
            <a:r>
              <a:rPr sz="1700" dirty="0">
                <a:solidFill>
                  <a:srgbClr val="374151"/>
                </a:solidFill>
                <a:latin typeface="Arial MT"/>
                <a:cs typeface="Arial MT"/>
              </a:rPr>
              <a:t>is a </a:t>
            </a:r>
            <a:r>
              <a:rPr sz="1700" spc="-5" dirty="0">
                <a:solidFill>
                  <a:srgbClr val="374151"/>
                </a:solidFill>
                <a:latin typeface="Arial MT"/>
                <a:cs typeface="Arial MT"/>
              </a:rPr>
              <a:t>technique </a:t>
            </a:r>
            <a:r>
              <a:rPr sz="1700" dirty="0">
                <a:solidFill>
                  <a:srgbClr val="374151"/>
                </a:solidFill>
                <a:latin typeface="Arial MT"/>
                <a:cs typeface="Arial MT"/>
              </a:rPr>
              <a:t> </a:t>
            </a:r>
            <a:r>
              <a:rPr sz="1700" spc="-5" dirty="0">
                <a:solidFill>
                  <a:srgbClr val="374151"/>
                </a:solidFill>
                <a:latin typeface="Arial MT"/>
                <a:cs typeface="Arial MT"/>
              </a:rPr>
              <a:t>used</a:t>
            </a:r>
            <a:r>
              <a:rPr sz="1700" dirty="0">
                <a:solidFill>
                  <a:srgbClr val="374151"/>
                </a:solidFill>
                <a:latin typeface="Arial MT"/>
                <a:cs typeface="Arial MT"/>
              </a:rPr>
              <a:t> in </a:t>
            </a:r>
            <a:r>
              <a:rPr sz="1700" spc="-5" dirty="0">
                <a:solidFill>
                  <a:srgbClr val="374151"/>
                </a:solidFill>
                <a:latin typeface="Arial MT"/>
                <a:cs typeface="Arial MT"/>
              </a:rPr>
              <a:t>virtual</a:t>
            </a:r>
            <a:r>
              <a:rPr sz="1700" spc="459" dirty="0">
                <a:solidFill>
                  <a:srgbClr val="374151"/>
                </a:solidFill>
                <a:latin typeface="Arial MT"/>
                <a:cs typeface="Arial MT"/>
              </a:rPr>
              <a:t> </a:t>
            </a:r>
            <a:r>
              <a:rPr sz="1700" spc="-5" dirty="0">
                <a:solidFill>
                  <a:srgbClr val="374151"/>
                </a:solidFill>
                <a:latin typeface="Arial MT"/>
                <a:cs typeface="Arial MT"/>
              </a:rPr>
              <a:t>memory </a:t>
            </a:r>
            <a:r>
              <a:rPr sz="1700" dirty="0">
                <a:solidFill>
                  <a:srgbClr val="374151"/>
                </a:solidFill>
                <a:latin typeface="Arial MT"/>
                <a:cs typeface="Arial MT"/>
              </a:rPr>
              <a:t> management </a:t>
            </a:r>
            <a:r>
              <a:rPr sz="1700" spc="-5" dirty="0">
                <a:solidFill>
                  <a:srgbClr val="374151"/>
                </a:solidFill>
                <a:latin typeface="Arial MT"/>
                <a:cs typeface="Arial MT"/>
              </a:rPr>
              <a:t>to</a:t>
            </a:r>
            <a:r>
              <a:rPr sz="1700" dirty="0">
                <a:solidFill>
                  <a:srgbClr val="374151"/>
                </a:solidFill>
                <a:latin typeface="Arial MT"/>
                <a:cs typeface="Arial MT"/>
              </a:rPr>
              <a:t> </a:t>
            </a:r>
            <a:r>
              <a:rPr sz="1700" spc="-5" dirty="0">
                <a:solidFill>
                  <a:srgbClr val="374151"/>
                </a:solidFill>
                <a:latin typeface="Arial MT"/>
                <a:cs typeface="Arial MT"/>
              </a:rPr>
              <a:t>temporarily</a:t>
            </a:r>
            <a:r>
              <a:rPr sz="1700" spc="-10" dirty="0">
                <a:solidFill>
                  <a:srgbClr val="374151"/>
                </a:solidFill>
                <a:latin typeface="Arial MT"/>
                <a:cs typeface="Arial MT"/>
              </a:rPr>
              <a:t> </a:t>
            </a:r>
            <a:r>
              <a:rPr sz="1700" spc="-5" dirty="0">
                <a:solidFill>
                  <a:srgbClr val="374151"/>
                </a:solidFill>
                <a:latin typeface="Arial MT"/>
                <a:cs typeface="Arial MT"/>
              </a:rPr>
              <a:t>transfer </a:t>
            </a:r>
            <a:r>
              <a:rPr sz="1700" spc="-455" dirty="0">
                <a:solidFill>
                  <a:srgbClr val="374151"/>
                </a:solidFill>
                <a:latin typeface="Arial MT"/>
                <a:cs typeface="Arial MT"/>
              </a:rPr>
              <a:t> </a:t>
            </a:r>
            <a:r>
              <a:rPr sz="1700" spc="-5" dirty="0">
                <a:solidFill>
                  <a:srgbClr val="374151"/>
                </a:solidFill>
                <a:latin typeface="Arial MT"/>
                <a:cs typeface="Arial MT"/>
              </a:rPr>
              <a:t>pages</a:t>
            </a:r>
            <a:r>
              <a:rPr sz="1700" dirty="0">
                <a:solidFill>
                  <a:srgbClr val="374151"/>
                </a:solidFill>
                <a:latin typeface="Arial MT"/>
                <a:cs typeface="Arial MT"/>
              </a:rPr>
              <a:t> from</a:t>
            </a:r>
            <a:r>
              <a:rPr sz="1700" spc="-10" dirty="0">
                <a:solidFill>
                  <a:srgbClr val="374151"/>
                </a:solidFill>
                <a:latin typeface="Arial MT"/>
                <a:cs typeface="Arial MT"/>
              </a:rPr>
              <a:t> </a:t>
            </a:r>
            <a:r>
              <a:rPr sz="1700" spc="-5" dirty="0">
                <a:solidFill>
                  <a:srgbClr val="374151"/>
                </a:solidFill>
                <a:latin typeface="Arial MT"/>
                <a:cs typeface="Arial MT"/>
              </a:rPr>
              <a:t>physical</a:t>
            </a:r>
            <a:r>
              <a:rPr sz="1700" spc="10" dirty="0">
                <a:solidFill>
                  <a:srgbClr val="374151"/>
                </a:solidFill>
                <a:latin typeface="Arial MT"/>
                <a:cs typeface="Arial MT"/>
              </a:rPr>
              <a:t> </a:t>
            </a:r>
            <a:r>
              <a:rPr sz="1700" spc="-5" dirty="0">
                <a:solidFill>
                  <a:srgbClr val="374151"/>
                </a:solidFill>
                <a:latin typeface="Arial MT"/>
                <a:cs typeface="Arial MT"/>
              </a:rPr>
              <a:t>memory</a:t>
            </a:r>
            <a:r>
              <a:rPr sz="1700" spc="-15" dirty="0">
                <a:solidFill>
                  <a:srgbClr val="374151"/>
                </a:solidFill>
                <a:latin typeface="Arial MT"/>
                <a:cs typeface="Arial MT"/>
              </a:rPr>
              <a:t> </a:t>
            </a:r>
            <a:r>
              <a:rPr sz="1700" spc="-5" dirty="0">
                <a:solidFill>
                  <a:srgbClr val="374151"/>
                </a:solidFill>
                <a:latin typeface="Arial MT"/>
                <a:cs typeface="Arial MT"/>
              </a:rPr>
              <a:t>to</a:t>
            </a:r>
            <a:r>
              <a:rPr sz="1700" spc="5" dirty="0">
                <a:solidFill>
                  <a:srgbClr val="374151"/>
                </a:solidFill>
                <a:latin typeface="Arial MT"/>
                <a:cs typeface="Arial MT"/>
              </a:rPr>
              <a:t> </a:t>
            </a:r>
            <a:r>
              <a:rPr sz="1700" dirty="0">
                <a:solidFill>
                  <a:srgbClr val="374151"/>
                </a:solidFill>
                <a:latin typeface="Arial MT"/>
                <a:cs typeface="Arial MT"/>
              </a:rPr>
              <a:t>a </a:t>
            </a:r>
            <a:r>
              <a:rPr sz="1700" spc="5" dirty="0">
                <a:solidFill>
                  <a:srgbClr val="374151"/>
                </a:solidFill>
                <a:latin typeface="Arial MT"/>
                <a:cs typeface="Arial MT"/>
              </a:rPr>
              <a:t> </a:t>
            </a:r>
            <a:r>
              <a:rPr sz="1700" spc="-5" dirty="0">
                <a:solidFill>
                  <a:srgbClr val="374151"/>
                </a:solidFill>
                <a:latin typeface="Arial MT"/>
                <a:cs typeface="Arial MT"/>
              </a:rPr>
              <a:t>swap</a:t>
            </a:r>
            <a:r>
              <a:rPr sz="1700" spc="85" dirty="0">
                <a:solidFill>
                  <a:srgbClr val="374151"/>
                </a:solidFill>
                <a:latin typeface="Arial MT"/>
                <a:cs typeface="Arial MT"/>
              </a:rPr>
              <a:t> </a:t>
            </a:r>
            <a:r>
              <a:rPr sz="1700" dirty="0">
                <a:solidFill>
                  <a:srgbClr val="374151"/>
                </a:solidFill>
                <a:latin typeface="Arial MT"/>
                <a:cs typeface="Arial MT"/>
              </a:rPr>
              <a:t>space</a:t>
            </a:r>
            <a:r>
              <a:rPr sz="1700" spc="75" dirty="0">
                <a:solidFill>
                  <a:srgbClr val="374151"/>
                </a:solidFill>
                <a:latin typeface="Arial MT"/>
                <a:cs typeface="Arial MT"/>
              </a:rPr>
              <a:t> </a:t>
            </a:r>
            <a:r>
              <a:rPr sz="1700" spc="-5" dirty="0">
                <a:solidFill>
                  <a:srgbClr val="374151"/>
                </a:solidFill>
                <a:latin typeface="Arial MT"/>
                <a:cs typeface="Arial MT"/>
              </a:rPr>
              <a:t>on</a:t>
            </a:r>
            <a:r>
              <a:rPr sz="1700" spc="75" dirty="0">
                <a:solidFill>
                  <a:srgbClr val="374151"/>
                </a:solidFill>
                <a:latin typeface="Arial MT"/>
                <a:cs typeface="Arial MT"/>
              </a:rPr>
              <a:t> </a:t>
            </a:r>
            <a:r>
              <a:rPr sz="1700" dirty="0">
                <a:solidFill>
                  <a:srgbClr val="374151"/>
                </a:solidFill>
                <a:latin typeface="Arial MT"/>
                <a:cs typeface="Arial MT"/>
              </a:rPr>
              <a:t>a</a:t>
            </a:r>
            <a:r>
              <a:rPr sz="1700" spc="70" dirty="0">
                <a:solidFill>
                  <a:srgbClr val="374151"/>
                </a:solidFill>
                <a:latin typeface="Arial MT"/>
                <a:cs typeface="Arial MT"/>
              </a:rPr>
              <a:t> </a:t>
            </a:r>
            <a:r>
              <a:rPr sz="1700" spc="-5" dirty="0">
                <a:solidFill>
                  <a:srgbClr val="374151"/>
                </a:solidFill>
                <a:latin typeface="Arial MT"/>
                <a:cs typeface="Arial MT"/>
              </a:rPr>
              <a:t>hard</a:t>
            </a:r>
            <a:r>
              <a:rPr sz="1700" spc="75" dirty="0">
                <a:solidFill>
                  <a:srgbClr val="374151"/>
                </a:solidFill>
                <a:latin typeface="Arial MT"/>
                <a:cs typeface="Arial MT"/>
              </a:rPr>
              <a:t> </a:t>
            </a:r>
            <a:r>
              <a:rPr sz="1700" dirty="0">
                <a:solidFill>
                  <a:srgbClr val="374151"/>
                </a:solidFill>
                <a:latin typeface="Arial MT"/>
                <a:cs typeface="Arial MT"/>
              </a:rPr>
              <a:t>disk</a:t>
            </a:r>
            <a:r>
              <a:rPr sz="1700" spc="70" dirty="0">
                <a:solidFill>
                  <a:srgbClr val="374151"/>
                </a:solidFill>
                <a:latin typeface="Arial MT"/>
                <a:cs typeface="Arial MT"/>
              </a:rPr>
              <a:t> </a:t>
            </a:r>
            <a:r>
              <a:rPr sz="1700" spc="-10" dirty="0">
                <a:solidFill>
                  <a:srgbClr val="374151"/>
                </a:solidFill>
                <a:latin typeface="Arial MT"/>
                <a:cs typeface="Arial MT"/>
              </a:rPr>
              <a:t>when </a:t>
            </a:r>
            <a:r>
              <a:rPr sz="1700" spc="-5" dirty="0">
                <a:solidFill>
                  <a:srgbClr val="374151"/>
                </a:solidFill>
                <a:latin typeface="Arial MT"/>
                <a:cs typeface="Arial MT"/>
              </a:rPr>
              <a:t> the</a:t>
            </a:r>
            <a:r>
              <a:rPr sz="1700" dirty="0">
                <a:solidFill>
                  <a:srgbClr val="374151"/>
                </a:solidFill>
                <a:latin typeface="Arial MT"/>
                <a:cs typeface="Arial MT"/>
              </a:rPr>
              <a:t> </a:t>
            </a:r>
            <a:r>
              <a:rPr sz="1700" spc="-5" dirty="0">
                <a:solidFill>
                  <a:srgbClr val="374151"/>
                </a:solidFill>
                <a:latin typeface="Arial MT"/>
                <a:cs typeface="Arial MT"/>
              </a:rPr>
              <a:t>physical</a:t>
            </a:r>
            <a:r>
              <a:rPr sz="1700" spc="20" dirty="0">
                <a:solidFill>
                  <a:srgbClr val="374151"/>
                </a:solidFill>
                <a:latin typeface="Arial MT"/>
                <a:cs typeface="Arial MT"/>
              </a:rPr>
              <a:t> </a:t>
            </a:r>
            <a:r>
              <a:rPr sz="1700" spc="-5" dirty="0">
                <a:solidFill>
                  <a:srgbClr val="374151"/>
                </a:solidFill>
                <a:latin typeface="Arial MT"/>
                <a:cs typeface="Arial MT"/>
              </a:rPr>
              <a:t>memory</a:t>
            </a:r>
            <a:r>
              <a:rPr sz="1700" spc="-10" dirty="0">
                <a:solidFill>
                  <a:srgbClr val="374151"/>
                </a:solidFill>
                <a:latin typeface="Arial MT"/>
                <a:cs typeface="Arial MT"/>
              </a:rPr>
              <a:t> </a:t>
            </a:r>
            <a:r>
              <a:rPr sz="1700" dirty="0">
                <a:solidFill>
                  <a:srgbClr val="374151"/>
                </a:solidFill>
                <a:latin typeface="Arial MT"/>
                <a:cs typeface="Arial MT"/>
              </a:rPr>
              <a:t>is</a:t>
            </a:r>
            <a:r>
              <a:rPr sz="1700" spc="-20" dirty="0">
                <a:solidFill>
                  <a:srgbClr val="374151"/>
                </a:solidFill>
                <a:latin typeface="Arial MT"/>
                <a:cs typeface="Arial MT"/>
              </a:rPr>
              <a:t> </a:t>
            </a:r>
            <a:r>
              <a:rPr sz="1700" spc="-5" dirty="0">
                <a:solidFill>
                  <a:srgbClr val="374151"/>
                </a:solidFill>
                <a:latin typeface="Arial MT"/>
                <a:cs typeface="Arial MT"/>
              </a:rPr>
              <a:t>full. </a:t>
            </a:r>
            <a:r>
              <a:rPr sz="1700" dirty="0">
                <a:solidFill>
                  <a:srgbClr val="374151"/>
                </a:solidFill>
                <a:latin typeface="Arial MT"/>
                <a:cs typeface="Arial MT"/>
              </a:rPr>
              <a:t>When </a:t>
            </a:r>
            <a:r>
              <a:rPr sz="1700" spc="5" dirty="0">
                <a:solidFill>
                  <a:srgbClr val="374151"/>
                </a:solidFill>
                <a:latin typeface="Arial MT"/>
                <a:cs typeface="Arial MT"/>
              </a:rPr>
              <a:t> </a:t>
            </a:r>
            <a:r>
              <a:rPr sz="1700" spc="-5" dirty="0">
                <a:solidFill>
                  <a:srgbClr val="374151"/>
                </a:solidFill>
                <a:latin typeface="Arial MT"/>
                <a:cs typeface="Arial MT"/>
              </a:rPr>
              <a:t>the</a:t>
            </a:r>
            <a:r>
              <a:rPr sz="1700" dirty="0">
                <a:solidFill>
                  <a:srgbClr val="374151"/>
                </a:solidFill>
                <a:latin typeface="Arial MT"/>
                <a:cs typeface="Arial MT"/>
              </a:rPr>
              <a:t> </a:t>
            </a:r>
            <a:r>
              <a:rPr sz="1700" spc="-5" dirty="0">
                <a:solidFill>
                  <a:srgbClr val="374151"/>
                </a:solidFill>
                <a:latin typeface="Arial MT"/>
                <a:cs typeface="Arial MT"/>
              </a:rPr>
              <a:t>page</a:t>
            </a:r>
            <a:r>
              <a:rPr sz="1700" spc="15" dirty="0">
                <a:solidFill>
                  <a:srgbClr val="374151"/>
                </a:solidFill>
                <a:latin typeface="Arial MT"/>
                <a:cs typeface="Arial MT"/>
              </a:rPr>
              <a:t> </a:t>
            </a:r>
            <a:r>
              <a:rPr sz="1700" dirty="0">
                <a:solidFill>
                  <a:srgbClr val="374151"/>
                </a:solidFill>
                <a:latin typeface="Arial MT"/>
                <a:cs typeface="Arial MT"/>
              </a:rPr>
              <a:t>is</a:t>
            </a:r>
            <a:r>
              <a:rPr sz="1700" spc="-25" dirty="0">
                <a:solidFill>
                  <a:srgbClr val="374151"/>
                </a:solidFill>
                <a:latin typeface="Arial MT"/>
                <a:cs typeface="Arial MT"/>
              </a:rPr>
              <a:t> </a:t>
            </a:r>
            <a:r>
              <a:rPr sz="1700" spc="-5" dirty="0">
                <a:solidFill>
                  <a:srgbClr val="374151"/>
                </a:solidFill>
                <a:latin typeface="Arial MT"/>
                <a:cs typeface="Arial MT"/>
              </a:rPr>
              <a:t>needed</a:t>
            </a:r>
            <a:r>
              <a:rPr sz="1700" spc="20" dirty="0">
                <a:solidFill>
                  <a:srgbClr val="374151"/>
                </a:solidFill>
                <a:latin typeface="Arial MT"/>
                <a:cs typeface="Arial MT"/>
              </a:rPr>
              <a:t> </a:t>
            </a:r>
            <a:r>
              <a:rPr sz="1700" spc="-5" dirty="0">
                <a:solidFill>
                  <a:srgbClr val="374151"/>
                </a:solidFill>
                <a:latin typeface="Arial MT"/>
                <a:cs typeface="Arial MT"/>
              </a:rPr>
              <a:t>again,</a:t>
            </a:r>
            <a:r>
              <a:rPr sz="1700" dirty="0">
                <a:solidFill>
                  <a:srgbClr val="374151"/>
                </a:solidFill>
                <a:latin typeface="Arial MT"/>
                <a:cs typeface="Arial MT"/>
              </a:rPr>
              <a:t> it</a:t>
            </a:r>
            <a:r>
              <a:rPr sz="1700" spc="-5" dirty="0">
                <a:solidFill>
                  <a:srgbClr val="374151"/>
                </a:solidFill>
                <a:latin typeface="Arial MT"/>
                <a:cs typeface="Arial MT"/>
              </a:rPr>
              <a:t> </a:t>
            </a:r>
            <a:r>
              <a:rPr sz="1700" dirty="0">
                <a:solidFill>
                  <a:srgbClr val="374151"/>
                </a:solidFill>
                <a:latin typeface="Arial MT"/>
                <a:cs typeface="Arial MT"/>
              </a:rPr>
              <a:t>is </a:t>
            </a:r>
            <a:r>
              <a:rPr sz="1700" spc="5" dirty="0">
                <a:solidFill>
                  <a:srgbClr val="374151"/>
                </a:solidFill>
                <a:latin typeface="Arial MT"/>
                <a:cs typeface="Arial MT"/>
              </a:rPr>
              <a:t> </a:t>
            </a:r>
            <a:r>
              <a:rPr sz="1700" spc="-5" dirty="0">
                <a:solidFill>
                  <a:srgbClr val="374151"/>
                </a:solidFill>
                <a:latin typeface="Arial MT"/>
                <a:cs typeface="Arial MT"/>
              </a:rPr>
              <a:t>swapped</a:t>
            </a:r>
            <a:r>
              <a:rPr sz="1700" spc="5" dirty="0">
                <a:solidFill>
                  <a:srgbClr val="374151"/>
                </a:solidFill>
                <a:latin typeface="Arial MT"/>
                <a:cs typeface="Arial MT"/>
              </a:rPr>
              <a:t> </a:t>
            </a:r>
            <a:r>
              <a:rPr sz="1700" spc="-5" dirty="0">
                <a:solidFill>
                  <a:srgbClr val="374151"/>
                </a:solidFill>
                <a:latin typeface="Arial MT"/>
                <a:cs typeface="Arial MT"/>
              </a:rPr>
              <a:t>back</a:t>
            </a:r>
            <a:r>
              <a:rPr sz="1700" dirty="0">
                <a:solidFill>
                  <a:srgbClr val="374151"/>
                </a:solidFill>
                <a:latin typeface="Arial MT"/>
                <a:cs typeface="Arial MT"/>
              </a:rPr>
              <a:t> </a:t>
            </a:r>
            <a:r>
              <a:rPr sz="1700" spc="-5" dirty="0">
                <a:solidFill>
                  <a:srgbClr val="374151"/>
                </a:solidFill>
                <a:latin typeface="Arial MT"/>
                <a:cs typeface="Arial MT"/>
              </a:rPr>
              <a:t>into physical</a:t>
            </a:r>
            <a:r>
              <a:rPr sz="1700" spc="10" dirty="0">
                <a:solidFill>
                  <a:srgbClr val="374151"/>
                </a:solidFill>
                <a:latin typeface="Arial MT"/>
                <a:cs typeface="Arial MT"/>
              </a:rPr>
              <a:t> </a:t>
            </a:r>
            <a:r>
              <a:rPr sz="1700" spc="-5" dirty="0">
                <a:solidFill>
                  <a:srgbClr val="374151"/>
                </a:solidFill>
                <a:latin typeface="Arial MT"/>
                <a:cs typeface="Arial MT"/>
              </a:rPr>
              <a:t>memory </a:t>
            </a:r>
            <a:r>
              <a:rPr sz="1700" spc="-459" dirty="0">
                <a:solidFill>
                  <a:srgbClr val="374151"/>
                </a:solidFill>
                <a:latin typeface="Arial MT"/>
                <a:cs typeface="Arial MT"/>
              </a:rPr>
              <a:t> </a:t>
            </a:r>
            <a:r>
              <a:rPr sz="1700" dirty="0">
                <a:solidFill>
                  <a:srgbClr val="374151"/>
                </a:solidFill>
                <a:latin typeface="Arial MT"/>
                <a:cs typeface="Arial MT"/>
              </a:rPr>
              <a:t>from</a:t>
            </a:r>
            <a:r>
              <a:rPr sz="1700" spc="10" dirty="0">
                <a:solidFill>
                  <a:srgbClr val="374151"/>
                </a:solidFill>
                <a:latin typeface="Arial MT"/>
                <a:cs typeface="Arial MT"/>
              </a:rPr>
              <a:t> </a:t>
            </a:r>
            <a:r>
              <a:rPr sz="1700" spc="-5" dirty="0">
                <a:solidFill>
                  <a:srgbClr val="374151"/>
                </a:solidFill>
                <a:latin typeface="Arial MT"/>
                <a:cs typeface="Arial MT"/>
              </a:rPr>
              <a:t>the</a:t>
            </a:r>
            <a:r>
              <a:rPr sz="1700" spc="20" dirty="0">
                <a:solidFill>
                  <a:srgbClr val="374151"/>
                </a:solidFill>
                <a:latin typeface="Arial MT"/>
                <a:cs typeface="Arial MT"/>
              </a:rPr>
              <a:t> </a:t>
            </a:r>
            <a:r>
              <a:rPr sz="1700" spc="-5" dirty="0">
                <a:solidFill>
                  <a:srgbClr val="374151"/>
                </a:solidFill>
                <a:latin typeface="Arial MT"/>
                <a:cs typeface="Arial MT"/>
              </a:rPr>
              <a:t>swap</a:t>
            </a:r>
            <a:r>
              <a:rPr sz="1700" spc="30" dirty="0">
                <a:solidFill>
                  <a:srgbClr val="374151"/>
                </a:solidFill>
                <a:latin typeface="Arial MT"/>
                <a:cs typeface="Arial MT"/>
              </a:rPr>
              <a:t> </a:t>
            </a:r>
            <a:r>
              <a:rPr sz="1700" dirty="0">
                <a:solidFill>
                  <a:srgbClr val="374151"/>
                </a:solidFill>
                <a:latin typeface="Arial MT"/>
                <a:cs typeface="Arial MT"/>
              </a:rPr>
              <a:t>space.</a:t>
            </a:r>
            <a:r>
              <a:rPr sz="1700" spc="5" dirty="0">
                <a:solidFill>
                  <a:srgbClr val="374151"/>
                </a:solidFill>
                <a:latin typeface="Arial MT"/>
                <a:cs typeface="Arial MT"/>
              </a:rPr>
              <a:t> </a:t>
            </a:r>
            <a:r>
              <a:rPr sz="1700" dirty="0">
                <a:solidFill>
                  <a:srgbClr val="FF0000"/>
                </a:solidFill>
                <a:latin typeface="Arial MT"/>
                <a:cs typeface="Arial MT"/>
              </a:rPr>
              <a:t>This</a:t>
            </a:r>
            <a:r>
              <a:rPr sz="1700" spc="-15" dirty="0">
                <a:solidFill>
                  <a:srgbClr val="FF0000"/>
                </a:solidFill>
                <a:latin typeface="Arial MT"/>
                <a:cs typeface="Arial MT"/>
              </a:rPr>
              <a:t> </a:t>
            </a:r>
            <a:r>
              <a:rPr sz="1700" spc="-5" dirty="0">
                <a:solidFill>
                  <a:srgbClr val="FF0000"/>
                </a:solidFill>
                <a:latin typeface="Arial MT"/>
                <a:cs typeface="Arial MT"/>
              </a:rPr>
              <a:t>allows </a:t>
            </a:r>
            <a:r>
              <a:rPr sz="1700" dirty="0">
                <a:solidFill>
                  <a:srgbClr val="FF0000"/>
                </a:solidFill>
                <a:latin typeface="Arial MT"/>
                <a:cs typeface="Arial MT"/>
              </a:rPr>
              <a:t> </a:t>
            </a:r>
            <a:r>
              <a:rPr sz="1700" spc="-5" dirty="0">
                <a:solidFill>
                  <a:srgbClr val="FF0000"/>
                </a:solidFill>
                <a:latin typeface="Arial MT"/>
                <a:cs typeface="Arial MT"/>
              </a:rPr>
              <a:t>the</a:t>
            </a:r>
            <a:r>
              <a:rPr sz="1700" dirty="0">
                <a:solidFill>
                  <a:srgbClr val="FF0000"/>
                </a:solidFill>
                <a:latin typeface="Arial MT"/>
                <a:cs typeface="Arial MT"/>
              </a:rPr>
              <a:t> </a:t>
            </a:r>
            <a:r>
              <a:rPr sz="1700" spc="-5" dirty="0">
                <a:solidFill>
                  <a:srgbClr val="FF0000"/>
                </a:solidFill>
                <a:latin typeface="Arial MT"/>
                <a:cs typeface="Arial MT"/>
              </a:rPr>
              <a:t>system</a:t>
            </a:r>
            <a:r>
              <a:rPr sz="1700" spc="20" dirty="0">
                <a:solidFill>
                  <a:srgbClr val="FF0000"/>
                </a:solidFill>
                <a:latin typeface="Arial MT"/>
                <a:cs typeface="Arial MT"/>
              </a:rPr>
              <a:t> </a:t>
            </a:r>
            <a:r>
              <a:rPr sz="1700" spc="-5" dirty="0">
                <a:solidFill>
                  <a:srgbClr val="FF0000"/>
                </a:solidFill>
                <a:latin typeface="Arial MT"/>
                <a:cs typeface="Arial MT"/>
              </a:rPr>
              <a:t>to</a:t>
            </a:r>
            <a:r>
              <a:rPr sz="1700" spc="5" dirty="0">
                <a:solidFill>
                  <a:srgbClr val="FF0000"/>
                </a:solidFill>
                <a:latin typeface="Arial MT"/>
                <a:cs typeface="Arial MT"/>
              </a:rPr>
              <a:t> </a:t>
            </a:r>
            <a:r>
              <a:rPr sz="1700" dirty="0">
                <a:solidFill>
                  <a:srgbClr val="FF0000"/>
                </a:solidFill>
                <a:latin typeface="Arial MT"/>
                <a:cs typeface="Arial MT"/>
              </a:rPr>
              <a:t>free</a:t>
            </a:r>
            <a:r>
              <a:rPr sz="1700" spc="10" dirty="0">
                <a:solidFill>
                  <a:srgbClr val="FF0000"/>
                </a:solidFill>
                <a:latin typeface="Arial MT"/>
                <a:cs typeface="Arial MT"/>
              </a:rPr>
              <a:t> </a:t>
            </a:r>
            <a:r>
              <a:rPr sz="1700" spc="-5" dirty="0">
                <a:solidFill>
                  <a:srgbClr val="FF0000"/>
                </a:solidFill>
                <a:latin typeface="Arial MT"/>
                <a:cs typeface="Arial MT"/>
              </a:rPr>
              <a:t>up</a:t>
            </a:r>
            <a:r>
              <a:rPr sz="1700" dirty="0">
                <a:solidFill>
                  <a:srgbClr val="FF0000"/>
                </a:solidFill>
                <a:latin typeface="Arial MT"/>
                <a:cs typeface="Arial MT"/>
              </a:rPr>
              <a:t> </a:t>
            </a:r>
            <a:r>
              <a:rPr sz="1700" spc="-5" dirty="0">
                <a:solidFill>
                  <a:srgbClr val="FF0000"/>
                </a:solidFill>
                <a:latin typeface="Arial MT"/>
                <a:cs typeface="Arial MT"/>
              </a:rPr>
              <a:t>physical </a:t>
            </a:r>
            <a:r>
              <a:rPr sz="1700" dirty="0">
                <a:solidFill>
                  <a:srgbClr val="FF0000"/>
                </a:solidFill>
                <a:latin typeface="Arial MT"/>
                <a:cs typeface="Arial MT"/>
              </a:rPr>
              <a:t> </a:t>
            </a:r>
            <a:r>
              <a:rPr sz="1700" spc="-5" dirty="0">
                <a:solidFill>
                  <a:srgbClr val="FF0000"/>
                </a:solidFill>
                <a:latin typeface="Arial MT"/>
                <a:cs typeface="Arial MT"/>
              </a:rPr>
              <a:t>memory</a:t>
            </a:r>
            <a:r>
              <a:rPr sz="1700" spc="-15" dirty="0">
                <a:solidFill>
                  <a:srgbClr val="FF0000"/>
                </a:solidFill>
                <a:latin typeface="Arial MT"/>
                <a:cs typeface="Arial MT"/>
              </a:rPr>
              <a:t> </a:t>
            </a:r>
            <a:r>
              <a:rPr sz="1700" spc="-5" dirty="0">
                <a:solidFill>
                  <a:srgbClr val="FF0000"/>
                </a:solidFill>
                <a:latin typeface="Arial MT"/>
                <a:cs typeface="Arial MT"/>
              </a:rPr>
              <a:t>for</a:t>
            </a:r>
            <a:r>
              <a:rPr sz="1700" dirty="0">
                <a:solidFill>
                  <a:srgbClr val="FF0000"/>
                </a:solidFill>
                <a:latin typeface="Arial MT"/>
                <a:cs typeface="Arial MT"/>
              </a:rPr>
              <a:t> </a:t>
            </a:r>
            <a:r>
              <a:rPr sz="1700" spc="-5" dirty="0">
                <a:solidFill>
                  <a:srgbClr val="FF0000"/>
                </a:solidFill>
                <a:latin typeface="Arial MT"/>
                <a:cs typeface="Arial MT"/>
              </a:rPr>
              <a:t>other</a:t>
            </a:r>
            <a:r>
              <a:rPr sz="1700" spc="5" dirty="0">
                <a:solidFill>
                  <a:srgbClr val="FF0000"/>
                </a:solidFill>
                <a:latin typeface="Arial MT"/>
                <a:cs typeface="Arial MT"/>
              </a:rPr>
              <a:t> </a:t>
            </a:r>
            <a:r>
              <a:rPr sz="1700" spc="-5" dirty="0">
                <a:solidFill>
                  <a:srgbClr val="FF0000"/>
                </a:solidFill>
                <a:latin typeface="Arial MT"/>
                <a:cs typeface="Arial MT"/>
              </a:rPr>
              <a:t>processes</a:t>
            </a:r>
            <a:r>
              <a:rPr sz="1700" spc="-10" dirty="0">
                <a:solidFill>
                  <a:srgbClr val="FF0000"/>
                </a:solidFill>
                <a:latin typeface="Arial MT"/>
                <a:cs typeface="Arial MT"/>
              </a:rPr>
              <a:t> </a:t>
            </a:r>
            <a:r>
              <a:rPr sz="1700" spc="-5" dirty="0">
                <a:solidFill>
                  <a:srgbClr val="FF0000"/>
                </a:solidFill>
                <a:latin typeface="Arial MT"/>
                <a:cs typeface="Arial MT"/>
              </a:rPr>
              <a:t>and </a:t>
            </a:r>
            <a:r>
              <a:rPr sz="1700" dirty="0">
                <a:solidFill>
                  <a:srgbClr val="FF0000"/>
                </a:solidFill>
                <a:latin typeface="Arial MT"/>
                <a:cs typeface="Arial MT"/>
              </a:rPr>
              <a:t> </a:t>
            </a:r>
            <a:r>
              <a:rPr sz="1700" spc="-5" dirty="0">
                <a:solidFill>
                  <a:srgbClr val="FF0000"/>
                </a:solidFill>
                <a:latin typeface="Arial MT"/>
                <a:cs typeface="Arial MT"/>
              </a:rPr>
              <a:t>enables</a:t>
            </a:r>
            <a:r>
              <a:rPr sz="1700" spc="-10" dirty="0">
                <a:solidFill>
                  <a:srgbClr val="FF0000"/>
                </a:solidFill>
                <a:latin typeface="Arial MT"/>
                <a:cs typeface="Arial MT"/>
              </a:rPr>
              <a:t> </a:t>
            </a:r>
            <a:r>
              <a:rPr sz="1700" spc="-5" dirty="0">
                <a:solidFill>
                  <a:srgbClr val="FF0000"/>
                </a:solidFill>
                <a:latin typeface="Arial MT"/>
                <a:cs typeface="Arial MT"/>
              </a:rPr>
              <a:t>virtual</a:t>
            </a:r>
            <a:r>
              <a:rPr sz="1700" dirty="0">
                <a:solidFill>
                  <a:srgbClr val="FF0000"/>
                </a:solidFill>
                <a:latin typeface="Arial MT"/>
                <a:cs typeface="Arial MT"/>
              </a:rPr>
              <a:t> </a:t>
            </a:r>
            <a:r>
              <a:rPr sz="1700" spc="-5" dirty="0">
                <a:solidFill>
                  <a:srgbClr val="FF0000"/>
                </a:solidFill>
                <a:latin typeface="Arial MT"/>
                <a:cs typeface="Arial MT"/>
              </a:rPr>
              <a:t>memory </a:t>
            </a:r>
            <a:r>
              <a:rPr sz="1700" dirty="0">
                <a:solidFill>
                  <a:srgbClr val="FF0000"/>
                </a:solidFill>
                <a:latin typeface="Arial MT"/>
                <a:cs typeface="Arial MT"/>
              </a:rPr>
              <a:t> management.</a:t>
            </a:r>
            <a:endParaRPr sz="1700">
              <a:latin typeface="Arial MT"/>
              <a:cs typeface="Arial M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318" y="381762"/>
            <a:ext cx="11025505" cy="1245870"/>
          </a:xfrm>
          <a:prstGeom prst="rect">
            <a:avLst/>
          </a:prstGeom>
        </p:spPr>
        <p:txBody>
          <a:bodyPr vert="horz" wrap="square" lIns="0" tIns="13335" rIns="0" bIns="0" rtlCol="0">
            <a:spAutoFit/>
          </a:bodyPr>
          <a:lstStyle/>
          <a:p>
            <a:pPr marL="12700" marR="5080">
              <a:lnSpc>
                <a:spcPct val="100000"/>
              </a:lnSpc>
              <a:spcBef>
                <a:spcPts val="105"/>
              </a:spcBef>
            </a:pPr>
            <a:r>
              <a:rPr b="0" dirty="0">
                <a:latin typeface="Arial MT"/>
                <a:cs typeface="Arial MT"/>
              </a:rPr>
              <a:t>Swapping </a:t>
            </a:r>
            <a:r>
              <a:rPr b="0" spc="-5" dirty="0">
                <a:latin typeface="Arial MT"/>
                <a:cs typeface="Arial MT"/>
              </a:rPr>
              <a:t>with paging </a:t>
            </a:r>
            <a:r>
              <a:rPr b="0" dirty="0">
                <a:solidFill>
                  <a:srgbClr val="374151"/>
                </a:solidFill>
                <a:latin typeface="Arial MT"/>
                <a:cs typeface="Arial MT"/>
              </a:rPr>
              <a:t>The swap space </a:t>
            </a:r>
            <a:r>
              <a:rPr b="0" spc="-5" dirty="0">
                <a:solidFill>
                  <a:srgbClr val="374151"/>
                </a:solidFill>
                <a:latin typeface="Arial MT"/>
                <a:cs typeface="Arial MT"/>
              </a:rPr>
              <a:t>is divided into </a:t>
            </a:r>
            <a:r>
              <a:rPr b="0" dirty="0">
                <a:solidFill>
                  <a:srgbClr val="374151"/>
                </a:solidFill>
                <a:latin typeface="Arial MT"/>
                <a:cs typeface="Arial MT"/>
              </a:rPr>
              <a:t>fixed-size blocks called "pages," </a:t>
            </a:r>
            <a:r>
              <a:rPr b="0" spc="-5" dirty="0">
                <a:solidFill>
                  <a:srgbClr val="374151"/>
                </a:solidFill>
                <a:latin typeface="Arial MT"/>
                <a:cs typeface="Arial MT"/>
              </a:rPr>
              <a:t>which </a:t>
            </a:r>
            <a:r>
              <a:rPr b="0" dirty="0">
                <a:solidFill>
                  <a:srgbClr val="374151"/>
                </a:solidFill>
                <a:latin typeface="Arial MT"/>
                <a:cs typeface="Arial MT"/>
              </a:rPr>
              <a:t> correspond to the </a:t>
            </a:r>
            <a:r>
              <a:rPr b="0" spc="-5" dirty="0">
                <a:solidFill>
                  <a:srgbClr val="374151"/>
                </a:solidFill>
                <a:latin typeface="Arial MT"/>
                <a:cs typeface="Arial MT"/>
              </a:rPr>
              <a:t>page </a:t>
            </a:r>
            <a:r>
              <a:rPr b="0" dirty="0">
                <a:solidFill>
                  <a:srgbClr val="374151"/>
                </a:solidFill>
                <a:latin typeface="Arial MT"/>
                <a:cs typeface="Arial MT"/>
              </a:rPr>
              <a:t>size used </a:t>
            </a:r>
            <a:r>
              <a:rPr b="0" spc="-5" dirty="0">
                <a:solidFill>
                  <a:srgbClr val="374151"/>
                </a:solidFill>
                <a:latin typeface="Arial MT"/>
                <a:cs typeface="Arial MT"/>
              </a:rPr>
              <a:t>in physical </a:t>
            </a:r>
            <a:r>
              <a:rPr b="0" spc="-20" dirty="0">
                <a:solidFill>
                  <a:srgbClr val="374151"/>
                </a:solidFill>
                <a:latin typeface="Arial MT"/>
                <a:cs typeface="Arial MT"/>
              </a:rPr>
              <a:t>memory. </a:t>
            </a:r>
            <a:r>
              <a:rPr b="0" dirty="0">
                <a:solidFill>
                  <a:srgbClr val="231F20"/>
                </a:solidFill>
                <a:latin typeface="Arial MT"/>
                <a:cs typeface="Arial MT"/>
              </a:rPr>
              <a:t>A </a:t>
            </a:r>
            <a:r>
              <a:rPr dirty="0">
                <a:solidFill>
                  <a:srgbClr val="00ACED"/>
                </a:solidFill>
                <a:latin typeface="Arial"/>
                <a:cs typeface="Arial"/>
              </a:rPr>
              <a:t>page out </a:t>
            </a:r>
            <a:r>
              <a:rPr b="0" spc="-5" dirty="0">
                <a:solidFill>
                  <a:srgbClr val="231F20"/>
                </a:solidFill>
                <a:latin typeface="Arial MT"/>
                <a:cs typeface="Arial MT"/>
              </a:rPr>
              <a:t>operation </a:t>
            </a:r>
            <a:r>
              <a:rPr b="0" dirty="0">
                <a:solidFill>
                  <a:srgbClr val="231F20"/>
                </a:solidFill>
                <a:latin typeface="Arial MT"/>
                <a:cs typeface="Arial MT"/>
              </a:rPr>
              <a:t>moves a </a:t>
            </a:r>
            <a:r>
              <a:rPr b="0" spc="-5" dirty="0">
                <a:solidFill>
                  <a:srgbClr val="231F20"/>
                </a:solidFill>
                <a:latin typeface="Arial MT"/>
                <a:cs typeface="Arial MT"/>
              </a:rPr>
              <a:t>page </a:t>
            </a:r>
            <a:r>
              <a:rPr b="0" dirty="0">
                <a:solidFill>
                  <a:srgbClr val="231F20"/>
                </a:solidFill>
                <a:latin typeface="Arial MT"/>
                <a:cs typeface="Arial MT"/>
              </a:rPr>
              <a:t>from </a:t>
            </a:r>
            <a:r>
              <a:rPr b="0" spc="5" dirty="0">
                <a:solidFill>
                  <a:srgbClr val="231F20"/>
                </a:solidFill>
                <a:latin typeface="Arial MT"/>
                <a:cs typeface="Arial MT"/>
              </a:rPr>
              <a:t> </a:t>
            </a:r>
            <a:r>
              <a:rPr b="0" dirty="0">
                <a:solidFill>
                  <a:srgbClr val="231F20"/>
                </a:solidFill>
                <a:latin typeface="Arial MT"/>
                <a:cs typeface="Arial MT"/>
              </a:rPr>
              <a:t>memory</a:t>
            </a:r>
            <a:r>
              <a:rPr b="0" spc="-30" dirty="0">
                <a:solidFill>
                  <a:srgbClr val="231F20"/>
                </a:solidFill>
                <a:latin typeface="Arial MT"/>
                <a:cs typeface="Arial MT"/>
              </a:rPr>
              <a:t> </a:t>
            </a:r>
            <a:r>
              <a:rPr b="0" dirty="0">
                <a:solidFill>
                  <a:srgbClr val="231F20"/>
                </a:solidFill>
                <a:latin typeface="Arial MT"/>
                <a:cs typeface="Arial MT"/>
              </a:rPr>
              <a:t>to</a:t>
            </a:r>
            <a:r>
              <a:rPr b="0" spc="-15" dirty="0">
                <a:solidFill>
                  <a:srgbClr val="231F20"/>
                </a:solidFill>
                <a:latin typeface="Arial MT"/>
                <a:cs typeface="Arial MT"/>
              </a:rPr>
              <a:t> </a:t>
            </a:r>
            <a:r>
              <a:rPr b="0" dirty="0">
                <a:solidFill>
                  <a:srgbClr val="231F20"/>
                </a:solidFill>
                <a:latin typeface="Arial MT"/>
                <a:cs typeface="Arial MT"/>
              </a:rPr>
              <a:t>the</a:t>
            </a:r>
            <a:r>
              <a:rPr b="0" spc="-15" dirty="0">
                <a:solidFill>
                  <a:srgbClr val="231F20"/>
                </a:solidFill>
                <a:latin typeface="Arial MT"/>
                <a:cs typeface="Arial MT"/>
              </a:rPr>
              <a:t> </a:t>
            </a:r>
            <a:r>
              <a:rPr b="0" dirty="0">
                <a:solidFill>
                  <a:srgbClr val="231F20"/>
                </a:solidFill>
                <a:latin typeface="Arial MT"/>
                <a:cs typeface="Arial MT"/>
              </a:rPr>
              <a:t>backing</a:t>
            </a:r>
            <a:r>
              <a:rPr b="0" spc="-25" dirty="0">
                <a:solidFill>
                  <a:srgbClr val="231F20"/>
                </a:solidFill>
                <a:latin typeface="Arial MT"/>
                <a:cs typeface="Arial MT"/>
              </a:rPr>
              <a:t> </a:t>
            </a:r>
            <a:r>
              <a:rPr b="0" dirty="0">
                <a:solidFill>
                  <a:srgbClr val="231F20"/>
                </a:solidFill>
                <a:latin typeface="Arial MT"/>
                <a:cs typeface="Arial MT"/>
              </a:rPr>
              <a:t>store;</a:t>
            </a:r>
            <a:r>
              <a:rPr b="0" spc="-35" dirty="0">
                <a:solidFill>
                  <a:srgbClr val="231F20"/>
                </a:solidFill>
                <a:latin typeface="Arial MT"/>
                <a:cs typeface="Arial MT"/>
              </a:rPr>
              <a:t> </a:t>
            </a:r>
            <a:r>
              <a:rPr b="0" dirty="0">
                <a:solidFill>
                  <a:srgbClr val="231F20"/>
                </a:solidFill>
                <a:latin typeface="Arial MT"/>
                <a:cs typeface="Arial MT"/>
              </a:rPr>
              <a:t>the</a:t>
            </a:r>
            <a:r>
              <a:rPr b="0" spc="-15" dirty="0">
                <a:solidFill>
                  <a:srgbClr val="231F20"/>
                </a:solidFill>
                <a:latin typeface="Arial MT"/>
                <a:cs typeface="Arial MT"/>
              </a:rPr>
              <a:t> </a:t>
            </a:r>
            <a:r>
              <a:rPr b="0" dirty="0">
                <a:solidFill>
                  <a:srgbClr val="231F20"/>
                </a:solidFill>
                <a:latin typeface="Arial MT"/>
                <a:cs typeface="Arial MT"/>
              </a:rPr>
              <a:t>reverse</a:t>
            </a:r>
            <a:r>
              <a:rPr b="0" spc="-35" dirty="0">
                <a:solidFill>
                  <a:srgbClr val="231F20"/>
                </a:solidFill>
                <a:latin typeface="Arial MT"/>
                <a:cs typeface="Arial MT"/>
              </a:rPr>
              <a:t> </a:t>
            </a:r>
            <a:r>
              <a:rPr b="0" dirty="0">
                <a:solidFill>
                  <a:srgbClr val="231F20"/>
                </a:solidFill>
                <a:latin typeface="Arial MT"/>
                <a:cs typeface="Arial MT"/>
              </a:rPr>
              <a:t>process</a:t>
            </a:r>
            <a:r>
              <a:rPr b="0" spc="-45" dirty="0">
                <a:solidFill>
                  <a:srgbClr val="231F20"/>
                </a:solidFill>
                <a:latin typeface="Arial MT"/>
                <a:cs typeface="Arial MT"/>
              </a:rPr>
              <a:t> </a:t>
            </a:r>
            <a:r>
              <a:rPr b="0" spc="-5" dirty="0">
                <a:solidFill>
                  <a:srgbClr val="231F20"/>
                </a:solidFill>
                <a:latin typeface="Arial MT"/>
                <a:cs typeface="Arial MT"/>
              </a:rPr>
              <a:t>is</a:t>
            </a:r>
            <a:r>
              <a:rPr b="0" spc="5" dirty="0">
                <a:solidFill>
                  <a:srgbClr val="231F20"/>
                </a:solidFill>
                <a:latin typeface="Arial MT"/>
                <a:cs typeface="Arial MT"/>
              </a:rPr>
              <a:t> </a:t>
            </a:r>
            <a:r>
              <a:rPr b="0" dirty="0">
                <a:solidFill>
                  <a:srgbClr val="231F20"/>
                </a:solidFill>
                <a:latin typeface="Arial MT"/>
                <a:cs typeface="Arial MT"/>
              </a:rPr>
              <a:t>known</a:t>
            </a:r>
            <a:r>
              <a:rPr b="0" spc="-30" dirty="0">
                <a:solidFill>
                  <a:srgbClr val="231F20"/>
                </a:solidFill>
                <a:latin typeface="Arial MT"/>
                <a:cs typeface="Arial MT"/>
              </a:rPr>
              <a:t> </a:t>
            </a:r>
            <a:r>
              <a:rPr b="0" spc="-5" dirty="0">
                <a:solidFill>
                  <a:srgbClr val="231F20"/>
                </a:solidFill>
                <a:latin typeface="Arial MT"/>
                <a:cs typeface="Arial MT"/>
              </a:rPr>
              <a:t>as</a:t>
            </a:r>
            <a:r>
              <a:rPr b="0" spc="-10" dirty="0">
                <a:solidFill>
                  <a:srgbClr val="231F20"/>
                </a:solidFill>
                <a:latin typeface="Arial MT"/>
                <a:cs typeface="Arial MT"/>
              </a:rPr>
              <a:t> </a:t>
            </a:r>
            <a:r>
              <a:rPr b="0" dirty="0">
                <a:solidFill>
                  <a:srgbClr val="231F20"/>
                </a:solidFill>
                <a:latin typeface="Arial MT"/>
                <a:cs typeface="Arial MT"/>
              </a:rPr>
              <a:t>a</a:t>
            </a:r>
            <a:r>
              <a:rPr b="0" spc="15" dirty="0">
                <a:solidFill>
                  <a:srgbClr val="231F20"/>
                </a:solidFill>
                <a:latin typeface="Arial MT"/>
                <a:cs typeface="Arial MT"/>
              </a:rPr>
              <a:t> </a:t>
            </a:r>
            <a:r>
              <a:rPr dirty="0">
                <a:solidFill>
                  <a:srgbClr val="00ACED"/>
                </a:solidFill>
                <a:latin typeface="Arial"/>
                <a:cs typeface="Arial"/>
              </a:rPr>
              <a:t>page</a:t>
            </a:r>
            <a:r>
              <a:rPr spc="5" dirty="0">
                <a:solidFill>
                  <a:srgbClr val="00ACED"/>
                </a:solidFill>
                <a:latin typeface="Arial"/>
                <a:cs typeface="Arial"/>
              </a:rPr>
              <a:t> </a:t>
            </a:r>
            <a:r>
              <a:rPr spc="-5" dirty="0">
                <a:solidFill>
                  <a:srgbClr val="00ACED"/>
                </a:solidFill>
                <a:latin typeface="Arial"/>
                <a:cs typeface="Arial"/>
              </a:rPr>
              <a:t>in</a:t>
            </a:r>
            <a:r>
              <a:rPr b="0" spc="-5" dirty="0">
                <a:solidFill>
                  <a:srgbClr val="231F20"/>
                </a:solidFill>
                <a:latin typeface="Arial MT"/>
                <a:cs typeface="Arial MT"/>
              </a:rPr>
              <a:t>.</a:t>
            </a:r>
            <a:r>
              <a:rPr b="0" spc="-15" dirty="0">
                <a:solidFill>
                  <a:srgbClr val="231F20"/>
                </a:solidFill>
                <a:latin typeface="Arial MT"/>
                <a:cs typeface="Arial MT"/>
              </a:rPr>
              <a:t> </a:t>
            </a:r>
            <a:r>
              <a:rPr b="0" dirty="0">
                <a:solidFill>
                  <a:srgbClr val="231F20"/>
                </a:solidFill>
                <a:latin typeface="Arial MT"/>
                <a:cs typeface="Arial MT"/>
              </a:rPr>
              <a:t>Swapping</a:t>
            </a:r>
            <a:r>
              <a:rPr b="0" spc="-15" dirty="0">
                <a:solidFill>
                  <a:srgbClr val="231F20"/>
                </a:solidFill>
                <a:latin typeface="Arial MT"/>
                <a:cs typeface="Arial MT"/>
              </a:rPr>
              <a:t> </a:t>
            </a:r>
            <a:r>
              <a:rPr b="0" spc="-5" dirty="0">
                <a:solidFill>
                  <a:srgbClr val="231F20"/>
                </a:solidFill>
                <a:latin typeface="Arial MT"/>
                <a:cs typeface="Arial MT"/>
              </a:rPr>
              <a:t>with</a:t>
            </a:r>
            <a:r>
              <a:rPr b="0" dirty="0">
                <a:solidFill>
                  <a:srgbClr val="231F20"/>
                </a:solidFill>
                <a:latin typeface="Arial MT"/>
                <a:cs typeface="Arial MT"/>
              </a:rPr>
              <a:t> </a:t>
            </a:r>
            <a:r>
              <a:rPr b="0" spc="-5" dirty="0">
                <a:solidFill>
                  <a:srgbClr val="231F20"/>
                </a:solidFill>
                <a:latin typeface="Arial MT"/>
                <a:cs typeface="Arial MT"/>
              </a:rPr>
              <a:t>paging</a:t>
            </a:r>
            <a:r>
              <a:rPr b="0" spc="-10" dirty="0">
                <a:solidFill>
                  <a:srgbClr val="231F20"/>
                </a:solidFill>
                <a:latin typeface="Arial MT"/>
                <a:cs typeface="Arial MT"/>
              </a:rPr>
              <a:t> </a:t>
            </a:r>
            <a:r>
              <a:rPr b="0" spc="-5" dirty="0">
                <a:solidFill>
                  <a:srgbClr val="231F20"/>
                </a:solidFill>
                <a:latin typeface="Arial MT"/>
                <a:cs typeface="Arial MT"/>
              </a:rPr>
              <a:t>is </a:t>
            </a:r>
            <a:r>
              <a:rPr b="0" spc="-540" dirty="0">
                <a:solidFill>
                  <a:srgbClr val="231F20"/>
                </a:solidFill>
                <a:latin typeface="Arial MT"/>
                <a:cs typeface="Arial MT"/>
              </a:rPr>
              <a:t> </a:t>
            </a:r>
            <a:r>
              <a:rPr b="0" spc="-5" dirty="0">
                <a:solidFill>
                  <a:srgbClr val="231F20"/>
                </a:solidFill>
                <a:latin typeface="Arial MT"/>
                <a:cs typeface="Arial MT"/>
              </a:rPr>
              <a:t>illustrated</a:t>
            </a:r>
            <a:r>
              <a:rPr b="0" spc="-35" dirty="0">
                <a:solidFill>
                  <a:srgbClr val="231F20"/>
                </a:solidFill>
                <a:latin typeface="Arial MT"/>
                <a:cs typeface="Arial MT"/>
              </a:rPr>
              <a:t> </a:t>
            </a:r>
            <a:r>
              <a:rPr b="0" dirty="0">
                <a:solidFill>
                  <a:srgbClr val="231F20"/>
                </a:solidFill>
                <a:latin typeface="Arial MT"/>
                <a:cs typeface="Arial MT"/>
              </a:rPr>
              <a:t>in</a:t>
            </a:r>
            <a:r>
              <a:rPr b="0" spc="-5" dirty="0">
                <a:solidFill>
                  <a:srgbClr val="231F20"/>
                </a:solidFill>
                <a:latin typeface="Arial MT"/>
                <a:cs typeface="Arial MT"/>
              </a:rPr>
              <a:t> </a:t>
            </a:r>
            <a:r>
              <a:rPr b="0" dirty="0">
                <a:solidFill>
                  <a:srgbClr val="231F20"/>
                </a:solidFill>
                <a:latin typeface="Arial MT"/>
                <a:cs typeface="Arial MT"/>
              </a:rPr>
              <a:t>Figure</a:t>
            </a:r>
            <a:r>
              <a:rPr b="0" spc="-15" dirty="0">
                <a:solidFill>
                  <a:srgbClr val="231F20"/>
                </a:solidFill>
                <a:latin typeface="Arial MT"/>
                <a:cs typeface="Arial MT"/>
              </a:rPr>
              <a:t> </a:t>
            </a:r>
            <a:r>
              <a:rPr b="0" spc="-5" dirty="0">
                <a:solidFill>
                  <a:srgbClr val="231F20"/>
                </a:solidFill>
                <a:latin typeface="Arial MT"/>
                <a:cs typeface="Arial MT"/>
              </a:rPr>
              <a:t>9.20</a:t>
            </a:r>
          </a:p>
        </p:txBody>
      </p:sp>
      <p:pic>
        <p:nvPicPr>
          <p:cNvPr id="3" name="object 3"/>
          <p:cNvPicPr/>
          <p:nvPr/>
        </p:nvPicPr>
        <p:blipFill>
          <a:blip r:embed="rId2" cstate="print"/>
          <a:stretch>
            <a:fillRect/>
          </a:stretch>
        </p:blipFill>
        <p:spPr>
          <a:xfrm>
            <a:off x="3844764" y="1453000"/>
            <a:ext cx="4894077" cy="50570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52451" y="228283"/>
            <a:ext cx="3657010" cy="6339870"/>
          </a:xfrm>
          <a:prstGeom prst="rect">
            <a:avLst/>
          </a:prstGeom>
        </p:spPr>
      </p:pic>
      <p:pic>
        <p:nvPicPr>
          <p:cNvPr id="3" name="object 3"/>
          <p:cNvPicPr/>
          <p:nvPr/>
        </p:nvPicPr>
        <p:blipFill>
          <a:blip r:embed="rId3" cstate="print"/>
          <a:stretch>
            <a:fillRect/>
          </a:stretch>
        </p:blipFill>
        <p:spPr>
          <a:xfrm>
            <a:off x="714439" y="560041"/>
            <a:ext cx="3390114" cy="242033"/>
          </a:xfrm>
          <a:prstGeom prst="rect">
            <a:avLst/>
          </a:prstGeom>
        </p:spPr>
      </p:pic>
      <p:pic>
        <p:nvPicPr>
          <p:cNvPr id="4" name="object 4"/>
          <p:cNvPicPr/>
          <p:nvPr/>
        </p:nvPicPr>
        <p:blipFill>
          <a:blip r:embed="rId4" cstate="print"/>
          <a:stretch>
            <a:fillRect/>
          </a:stretch>
        </p:blipFill>
        <p:spPr>
          <a:xfrm>
            <a:off x="669036" y="987552"/>
            <a:ext cx="8977884" cy="644651"/>
          </a:xfrm>
          <a:prstGeom prst="rect">
            <a:avLst/>
          </a:prstGeom>
        </p:spPr>
      </p:pic>
      <p:pic>
        <p:nvPicPr>
          <p:cNvPr id="5" name="object 5"/>
          <p:cNvPicPr/>
          <p:nvPr/>
        </p:nvPicPr>
        <p:blipFill>
          <a:blip r:embed="rId5" cstate="print"/>
          <a:stretch>
            <a:fillRect/>
          </a:stretch>
        </p:blipFill>
        <p:spPr>
          <a:xfrm>
            <a:off x="964164" y="2066300"/>
            <a:ext cx="7066568" cy="1684852"/>
          </a:xfrm>
          <a:prstGeom prst="rect">
            <a:avLst/>
          </a:prstGeom>
        </p:spPr>
      </p:pic>
      <p:pic>
        <p:nvPicPr>
          <p:cNvPr id="6" name="object 6"/>
          <p:cNvPicPr/>
          <p:nvPr/>
        </p:nvPicPr>
        <p:blipFill>
          <a:blip r:embed="rId6" cstate="print"/>
          <a:stretch>
            <a:fillRect/>
          </a:stretch>
        </p:blipFill>
        <p:spPr>
          <a:xfrm>
            <a:off x="951475" y="3907884"/>
            <a:ext cx="7079256" cy="2388346"/>
          </a:xfrm>
          <a:prstGeom prst="rect">
            <a:avLst/>
          </a:prstGeom>
        </p:spPr>
      </p:pic>
      <p:sp>
        <p:nvSpPr>
          <p:cNvPr id="7" name="object 7"/>
          <p:cNvSpPr/>
          <p:nvPr/>
        </p:nvSpPr>
        <p:spPr>
          <a:xfrm>
            <a:off x="8090027" y="3884167"/>
            <a:ext cx="1509395" cy="1223645"/>
          </a:xfrm>
          <a:custGeom>
            <a:avLst/>
            <a:gdLst/>
            <a:ahLst/>
            <a:cxnLst/>
            <a:rect l="l" t="t" r="r" b="b"/>
            <a:pathLst>
              <a:path w="1509395" h="1223645">
                <a:moveTo>
                  <a:pt x="18033" y="0"/>
                </a:moveTo>
                <a:lnTo>
                  <a:pt x="26670" y="8889"/>
                </a:lnTo>
                <a:lnTo>
                  <a:pt x="26670" y="17906"/>
                </a:lnTo>
                <a:lnTo>
                  <a:pt x="26670" y="26542"/>
                </a:lnTo>
                <a:lnTo>
                  <a:pt x="26670" y="205485"/>
                </a:lnTo>
                <a:lnTo>
                  <a:pt x="35687" y="232155"/>
                </a:lnTo>
                <a:lnTo>
                  <a:pt x="44703" y="250189"/>
                </a:lnTo>
                <a:lnTo>
                  <a:pt x="44703" y="267842"/>
                </a:lnTo>
                <a:lnTo>
                  <a:pt x="44703" y="285749"/>
                </a:lnTo>
                <a:lnTo>
                  <a:pt x="44703" y="384047"/>
                </a:lnTo>
                <a:lnTo>
                  <a:pt x="62611" y="401700"/>
                </a:lnTo>
                <a:lnTo>
                  <a:pt x="62611" y="509015"/>
                </a:lnTo>
                <a:lnTo>
                  <a:pt x="53721" y="535685"/>
                </a:lnTo>
                <a:lnTo>
                  <a:pt x="53721" y="544575"/>
                </a:lnTo>
                <a:lnTo>
                  <a:pt x="53721" y="562609"/>
                </a:lnTo>
                <a:lnTo>
                  <a:pt x="53721" y="589279"/>
                </a:lnTo>
                <a:lnTo>
                  <a:pt x="44703" y="607313"/>
                </a:lnTo>
                <a:lnTo>
                  <a:pt x="44703" y="624966"/>
                </a:lnTo>
                <a:lnTo>
                  <a:pt x="35687" y="651890"/>
                </a:lnTo>
                <a:lnTo>
                  <a:pt x="35687" y="669543"/>
                </a:lnTo>
                <a:lnTo>
                  <a:pt x="35687" y="990980"/>
                </a:lnTo>
                <a:lnTo>
                  <a:pt x="18033" y="1009014"/>
                </a:lnTo>
                <a:lnTo>
                  <a:pt x="18033" y="1133982"/>
                </a:lnTo>
                <a:lnTo>
                  <a:pt x="9017" y="1142999"/>
                </a:lnTo>
                <a:lnTo>
                  <a:pt x="9017" y="1214246"/>
                </a:lnTo>
                <a:lnTo>
                  <a:pt x="0" y="1223263"/>
                </a:lnTo>
              </a:path>
              <a:path w="1509395" h="1223645">
                <a:moveTo>
                  <a:pt x="80264" y="437387"/>
                </a:moveTo>
                <a:lnTo>
                  <a:pt x="80264" y="428751"/>
                </a:lnTo>
                <a:lnTo>
                  <a:pt x="98298" y="410717"/>
                </a:lnTo>
                <a:lnTo>
                  <a:pt x="116331" y="401700"/>
                </a:lnTo>
                <a:lnTo>
                  <a:pt x="151892" y="392683"/>
                </a:lnTo>
                <a:lnTo>
                  <a:pt x="205613" y="384047"/>
                </a:lnTo>
                <a:lnTo>
                  <a:pt x="258825" y="384047"/>
                </a:lnTo>
                <a:lnTo>
                  <a:pt x="330453" y="366013"/>
                </a:lnTo>
                <a:lnTo>
                  <a:pt x="518032" y="366013"/>
                </a:lnTo>
                <a:lnTo>
                  <a:pt x="544702" y="384047"/>
                </a:lnTo>
                <a:lnTo>
                  <a:pt x="562737" y="384047"/>
                </a:lnTo>
                <a:lnTo>
                  <a:pt x="589406" y="392683"/>
                </a:lnTo>
                <a:lnTo>
                  <a:pt x="643001" y="428751"/>
                </a:lnTo>
                <a:lnTo>
                  <a:pt x="687577" y="437387"/>
                </a:lnTo>
                <a:lnTo>
                  <a:pt x="750316" y="473328"/>
                </a:lnTo>
                <a:lnTo>
                  <a:pt x="776858" y="481964"/>
                </a:lnTo>
                <a:lnTo>
                  <a:pt x="803528" y="499998"/>
                </a:lnTo>
                <a:lnTo>
                  <a:pt x="830579" y="509015"/>
                </a:lnTo>
                <a:lnTo>
                  <a:pt x="839597" y="518032"/>
                </a:lnTo>
                <a:lnTo>
                  <a:pt x="875156" y="535685"/>
                </a:lnTo>
                <a:lnTo>
                  <a:pt x="910844" y="553592"/>
                </a:lnTo>
                <a:lnTo>
                  <a:pt x="919861" y="562609"/>
                </a:lnTo>
                <a:lnTo>
                  <a:pt x="928877" y="571626"/>
                </a:lnTo>
                <a:lnTo>
                  <a:pt x="964438" y="598296"/>
                </a:lnTo>
                <a:lnTo>
                  <a:pt x="1000125" y="616203"/>
                </a:lnTo>
                <a:lnTo>
                  <a:pt x="1035684" y="642873"/>
                </a:lnTo>
                <a:lnTo>
                  <a:pt x="1053719" y="660907"/>
                </a:lnTo>
                <a:lnTo>
                  <a:pt x="1089405" y="687577"/>
                </a:lnTo>
                <a:lnTo>
                  <a:pt x="1098423" y="696594"/>
                </a:lnTo>
                <a:lnTo>
                  <a:pt x="1116329" y="705484"/>
                </a:lnTo>
                <a:lnTo>
                  <a:pt x="1152017" y="723137"/>
                </a:lnTo>
                <a:lnTo>
                  <a:pt x="1161033" y="732154"/>
                </a:lnTo>
                <a:lnTo>
                  <a:pt x="1178687" y="741171"/>
                </a:lnTo>
                <a:lnTo>
                  <a:pt x="1187703" y="741171"/>
                </a:lnTo>
                <a:lnTo>
                  <a:pt x="1196721" y="750188"/>
                </a:lnTo>
                <a:lnTo>
                  <a:pt x="1223264" y="758824"/>
                </a:lnTo>
                <a:lnTo>
                  <a:pt x="1232280" y="767841"/>
                </a:lnTo>
                <a:lnTo>
                  <a:pt x="1241298" y="776858"/>
                </a:lnTo>
                <a:lnTo>
                  <a:pt x="1259331" y="785875"/>
                </a:lnTo>
                <a:lnTo>
                  <a:pt x="1276984" y="794765"/>
                </a:lnTo>
                <a:lnTo>
                  <a:pt x="1294892" y="821435"/>
                </a:lnTo>
                <a:lnTo>
                  <a:pt x="1321562" y="839469"/>
                </a:lnTo>
                <a:lnTo>
                  <a:pt x="1357249" y="848105"/>
                </a:lnTo>
                <a:lnTo>
                  <a:pt x="1366266" y="857122"/>
                </a:lnTo>
                <a:lnTo>
                  <a:pt x="1375282" y="866139"/>
                </a:lnTo>
                <a:lnTo>
                  <a:pt x="1401826" y="875156"/>
                </a:lnTo>
                <a:lnTo>
                  <a:pt x="1410843" y="875156"/>
                </a:lnTo>
                <a:lnTo>
                  <a:pt x="1419859" y="884046"/>
                </a:lnTo>
                <a:lnTo>
                  <a:pt x="1428877" y="893063"/>
                </a:lnTo>
                <a:lnTo>
                  <a:pt x="1446529" y="901699"/>
                </a:lnTo>
                <a:lnTo>
                  <a:pt x="1455547" y="910716"/>
                </a:lnTo>
                <a:lnTo>
                  <a:pt x="1464564" y="919733"/>
                </a:lnTo>
                <a:lnTo>
                  <a:pt x="1482471" y="919733"/>
                </a:lnTo>
                <a:lnTo>
                  <a:pt x="1491106" y="928750"/>
                </a:lnTo>
                <a:lnTo>
                  <a:pt x="1500124" y="919733"/>
                </a:lnTo>
                <a:lnTo>
                  <a:pt x="1500124" y="910716"/>
                </a:lnTo>
                <a:lnTo>
                  <a:pt x="1500124" y="901699"/>
                </a:lnTo>
                <a:lnTo>
                  <a:pt x="1500124" y="893063"/>
                </a:lnTo>
                <a:lnTo>
                  <a:pt x="1491106" y="857122"/>
                </a:lnTo>
                <a:lnTo>
                  <a:pt x="1482471" y="848105"/>
                </a:lnTo>
                <a:lnTo>
                  <a:pt x="1482471" y="821435"/>
                </a:lnTo>
                <a:lnTo>
                  <a:pt x="1473453" y="812418"/>
                </a:lnTo>
                <a:lnTo>
                  <a:pt x="1473453" y="803401"/>
                </a:lnTo>
                <a:lnTo>
                  <a:pt x="1473453" y="794765"/>
                </a:lnTo>
                <a:lnTo>
                  <a:pt x="1464564" y="767841"/>
                </a:lnTo>
                <a:lnTo>
                  <a:pt x="1464564" y="758824"/>
                </a:lnTo>
                <a:lnTo>
                  <a:pt x="1455547" y="741171"/>
                </a:lnTo>
                <a:lnTo>
                  <a:pt x="1446529" y="732154"/>
                </a:lnTo>
              </a:path>
              <a:path w="1509395" h="1223645">
                <a:moveTo>
                  <a:pt x="1509141" y="928750"/>
                </a:moveTo>
                <a:lnTo>
                  <a:pt x="1491106" y="928750"/>
                </a:lnTo>
                <a:lnTo>
                  <a:pt x="1455547" y="928750"/>
                </a:lnTo>
                <a:lnTo>
                  <a:pt x="1428877" y="928750"/>
                </a:lnTo>
                <a:lnTo>
                  <a:pt x="1393190" y="919733"/>
                </a:lnTo>
                <a:lnTo>
                  <a:pt x="1214247" y="919733"/>
                </a:lnTo>
                <a:lnTo>
                  <a:pt x="1205611" y="919733"/>
                </a:lnTo>
              </a:path>
            </a:pathLst>
          </a:custGeom>
          <a:ln w="19051">
            <a:solidFill>
              <a:srgbClr val="FF0000"/>
            </a:solidFill>
          </a:ln>
        </p:spPr>
        <p:txBody>
          <a:bodyPr wrap="square" lIns="0" tIns="0" rIns="0" bIns="0" rtlCol="0"/>
          <a:lstStyle/>
          <a:p>
            <a:endParaRPr/>
          </a:p>
        </p:txBody>
      </p:sp>
      <p:sp>
        <p:nvSpPr>
          <p:cNvPr id="8" name="object 8"/>
          <p:cNvSpPr/>
          <p:nvPr/>
        </p:nvSpPr>
        <p:spPr>
          <a:xfrm>
            <a:off x="8099043" y="1499869"/>
            <a:ext cx="1527175" cy="1982470"/>
          </a:xfrm>
          <a:custGeom>
            <a:avLst/>
            <a:gdLst/>
            <a:ahLst/>
            <a:cxnLst/>
            <a:rect l="l" t="t" r="r" b="b"/>
            <a:pathLst>
              <a:path w="1527175" h="1982470">
                <a:moveTo>
                  <a:pt x="0" y="589279"/>
                </a:moveTo>
                <a:lnTo>
                  <a:pt x="0" y="589279"/>
                </a:lnTo>
                <a:lnTo>
                  <a:pt x="0" y="705612"/>
                </a:lnTo>
                <a:lnTo>
                  <a:pt x="9016" y="714501"/>
                </a:lnTo>
                <a:lnTo>
                  <a:pt x="9016" y="732154"/>
                </a:lnTo>
                <a:lnTo>
                  <a:pt x="9016" y="741171"/>
                </a:lnTo>
                <a:lnTo>
                  <a:pt x="9016" y="750188"/>
                </a:lnTo>
                <a:lnTo>
                  <a:pt x="17652" y="759205"/>
                </a:lnTo>
                <a:lnTo>
                  <a:pt x="17652" y="776858"/>
                </a:lnTo>
                <a:lnTo>
                  <a:pt x="17652" y="785876"/>
                </a:lnTo>
                <a:lnTo>
                  <a:pt x="17652" y="794892"/>
                </a:lnTo>
                <a:lnTo>
                  <a:pt x="17652" y="803782"/>
                </a:lnTo>
                <a:lnTo>
                  <a:pt x="26670" y="830452"/>
                </a:lnTo>
                <a:lnTo>
                  <a:pt x="26670" y="1964435"/>
                </a:lnTo>
                <a:lnTo>
                  <a:pt x="26670" y="1982469"/>
                </a:lnTo>
              </a:path>
              <a:path w="1527175" h="1982470">
                <a:moveTo>
                  <a:pt x="44703" y="830452"/>
                </a:moveTo>
                <a:lnTo>
                  <a:pt x="35686" y="821435"/>
                </a:lnTo>
                <a:lnTo>
                  <a:pt x="35686" y="812418"/>
                </a:lnTo>
                <a:lnTo>
                  <a:pt x="44703" y="785876"/>
                </a:lnTo>
                <a:lnTo>
                  <a:pt x="71247" y="767841"/>
                </a:lnTo>
                <a:lnTo>
                  <a:pt x="98298" y="759205"/>
                </a:lnTo>
                <a:lnTo>
                  <a:pt x="160527" y="723264"/>
                </a:lnTo>
                <a:lnTo>
                  <a:pt x="196596" y="714501"/>
                </a:lnTo>
                <a:lnTo>
                  <a:pt x="232155" y="696594"/>
                </a:lnTo>
                <a:lnTo>
                  <a:pt x="303529" y="651890"/>
                </a:lnTo>
                <a:lnTo>
                  <a:pt x="375157" y="616330"/>
                </a:lnTo>
                <a:lnTo>
                  <a:pt x="428371" y="580263"/>
                </a:lnTo>
                <a:lnTo>
                  <a:pt x="482091" y="535685"/>
                </a:lnTo>
                <a:lnTo>
                  <a:pt x="526669" y="509015"/>
                </a:lnTo>
                <a:lnTo>
                  <a:pt x="562736" y="464312"/>
                </a:lnTo>
                <a:lnTo>
                  <a:pt x="589279" y="446404"/>
                </a:lnTo>
                <a:lnTo>
                  <a:pt x="615950" y="428751"/>
                </a:lnTo>
                <a:lnTo>
                  <a:pt x="652017" y="410717"/>
                </a:lnTo>
                <a:lnTo>
                  <a:pt x="687577" y="384047"/>
                </a:lnTo>
                <a:lnTo>
                  <a:pt x="696595" y="375030"/>
                </a:lnTo>
                <a:lnTo>
                  <a:pt x="723264" y="366140"/>
                </a:lnTo>
                <a:lnTo>
                  <a:pt x="741299" y="357124"/>
                </a:lnTo>
                <a:lnTo>
                  <a:pt x="758825" y="339470"/>
                </a:lnTo>
                <a:lnTo>
                  <a:pt x="794511" y="330453"/>
                </a:lnTo>
                <a:lnTo>
                  <a:pt x="839215" y="312419"/>
                </a:lnTo>
                <a:lnTo>
                  <a:pt x="875156" y="294766"/>
                </a:lnTo>
                <a:lnTo>
                  <a:pt x="928751" y="276859"/>
                </a:lnTo>
                <a:lnTo>
                  <a:pt x="973454" y="250189"/>
                </a:lnTo>
                <a:lnTo>
                  <a:pt x="1000125" y="241172"/>
                </a:lnTo>
                <a:lnTo>
                  <a:pt x="1044701" y="223138"/>
                </a:lnTo>
                <a:lnTo>
                  <a:pt x="1071372" y="205485"/>
                </a:lnTo>
                <a:lnTo>
                  <a:pt x="1080388" y="196468"/>
                </a:lnTo>
                <a:lnTo>
                  <a:pt x="1098423" y="187578"/>
                </a:lnTo>
                <a:lnTo>
                  <a:pt x="1115949" y="187578"/>
                </a:lnTo>
                <a:lnTo>
                  <a:pt x="1124965" y="178562"/>
                </a:lnTo>
                <a:lnTo>
                  <a:pt x="1152016" y="169544"/>
                </a:lnTo>
                <a:lnTo>
                  <a:pt x="1169670" y="160908"/>
                </a:lnTo>
                <a:lnTo>
                  <a:pt x="1178686" y="151891"/>
                </a:lnTo>
                <a:lnTo>
                  <a:pt x="1205229" y="151891"/>
                </a:lnTo>
                <a:lnTo>
                  <a:pt x="1223263" y="142875"/>
                </a:lnTo>
                <a:lnTo>
                  <a:pt x="1232280" y="133857"/>
                </a:lnTo>
                <a:lnTo>
                  <a:pt x="1267967" y="116204"/>
                </a:lnTo>
                <a:lnTo>
                  <a:pt x="1285875" y="107187"/>
                </a:lnTo>
                <a:lnTo>
                  <a:pt x="1312545" y="107187"/>
                </a:lnTo>
                <a:lnTo>
                  <a:pt x="1339596" y="98297"/>
                </a:lnTo>
                <a:lnTo>
                  <a:pt x="1357249" y="89280"/>
                </a:lnTo>
                <a:lnTo>
                  <a:pt x="1392808" y="71627"/>
                </a:lnTo>
                <a:lnTo>
                  <a:pt x="1410842" y="62610"/>
                </a:lnTo>
                <a:lnTo>
                  <a:pt x="1428877" y="62610"/>
                </a:lnTo>
                <a:lnTo>
                  <a:pt x="1455547" y="53593"/>
                </a:lnTo>
                <a:lnTo>
                  <a:pt x="1473453" y="53593"/>
                </a:lnTo>
                <a:lnTo>
                  <a:pt x="1491106" y="44576"/>
                </a:lnTo>
                <a:lnTo>
                  <a:pt x="1500124" y="44576"/>
                </a:lnTo>
                <a:lnTo>
                  <a:pt x="1518157" y="44576"/>
                </a:lnTo>
                <a:lnTo>
                  <a:pt x="1509140" y="44576"/>
                </a:lnTo>
                <a:lnTo>
                  <a:pt x="1473453" y="35559"/>
                </a:lnTo>
                <a:lnTo>
                  <a:pt x="1446529" y="26924"/>
                </a:lnTo>
                <a:lnTo>
                  <a:pt x="1419859" y="26924"/>
                </a:lnTo>
                <a:lnTo>
                  <a:pt x="1392808" y="17906"/>
                </a:lnTo>
                <a:lnTo>
                  <a:pt x="1339596" y="17906"/>
                </a:lnTo>
                <a:lnTo>
                  <a:pt x="1330578" y="9016"/>
                </a:lnTo>
                <a:lnTo>
                  <a:pt x="1312545" y="9016"/>
                </a:lnTo>
                <a:lnTo>
                  <a:pt x="1303527" y="9016"/>
                </a:lnTo>
                <a:lnTo>
                  <a:pt x="1294891" y="9016"/>
                </a:lnTo>
                <a:lnTo>
                  <a:pt x="1285875" y="9016"/>
                </a:lnTo>
                <a:lnTo>
                  <a:pt x="1276984" y="0"/>
                </a:lnTo>
                <a:lnTo>
                  <a:pt x="1267967" y="0"/>
                </a:lnTo>
                <a:lnTo>
                  <a:pt x="1258951" y="0"/>
                </a:lnTo>
              </a:path>
              <a:path w="1527175" h="1982470">
                <a:moveTo>
                  <a:pt x="1526794" y="44576"/>
                </a:moveTo>
                <a:lnTo>
                  <a:pt x="1526794" y="71627"/>
                </a:lnTo>
                <a:lnTo>
                  <a:pt x="1526794" y="80263"/>
                </a:lnTo>
                <a:lnTo>
                  <a:pt x="1526794" y="98297"/>
                </a:lnTo>
                <a:lnTo>
                  <a:pt x="1526794" y="116204"/>
                </a:lnTo>
                <a:lnTo>
                  <a:pt x="1509140" y="151891"/>
                </a:lnTo>
                <a:lnTo>
                  <a:pt x="1500124" y="178562"/>
                </a:lnTo>
                <a:lnTo>
                  <a:pt x="1473453" y="223138"/>
                </a:lnTo>
                <a:lnTo>
                  <a:pt x="1464436" y="241172"/>
                </a:lnTo>
                <a:lnTo>
                  <a:pt x="1455547" y="259206"/>
                </a:lnTo>
                <a:lnTo>
                  <a:pt x="1455547" y="267842"/>
                </a:lnTo>
                <a:lnTo>
                  <a:pt x="1446529" y="276859"/>
                </a:lnTo>
                <a:lnTo>
                  <a:pt x="1428877" y="294766"/>
                </a:lnTo>
                <a:lnTo>
                  <a:pt x="1419859" y="303783"/>
                </a:lnTo>
                <a:lnTo>
                  <a:pt x="1419859" y="312419"/>
                </a:lnTo>
                <a:lnTo>
                  <a:pt x="1410842" y="321437"/>
                </a:lnTo>
              </a:path>
            </a:pathLst>
          </a:custGeom>
          <a:ln w="19051">
            <a:solidFill>
              <a:srgbClr val="FF0000"/>
            </a:solidFill>
          </a:ln>
        </p:spPr>
        <p:txBody>
          <a:bodyPr wrap="square" lIns="0" tIns="0" rIns="0" bIns="0" rtlCol="0"/>
          <a:lstStyle/>
          <a:p>
            <a:endParaRPr/>
          </a:p>
        </p:txBody>
      </p:sp>
      <p:grpSp>
        <p:nvGrpSpPr>
          <p:cNvPr id="9" name="object 9"/>
          <p:cNvGrpSpPr/>
          <p:nvPr/>
        </p:nvGrpSpPr>
        <p:grpSpPr>
          <a:xfrm>
            <a:off x="8035924" y="5249798"/>
            <a:ext cx="1697989" cy="974725"/>
            <a:chOff x="8035924" y="5249798"/>
            <a:chExt cx="1697989" cy="974725"/>
          </a:xfrm>
        </p:grpSpPr>
        <p:sp>
          <p:nvSpPr>
            <p:cNvPr id="10" name="object 10"/>
            <p:cNvSpPr/>
            <p:nvPr/>
          </p:nvSpPr>
          <p:spPr>
            <a:xfrm>
              <a:off x="8045449" y="5259324"/>
              <a:ext cx="1678939" cy="955675"/>
            </a:xfrm>
            <a:custGeom>
              <a:avLst/>
              <a:gdLst/>
              <a:ahLst/>
              <a:cxnLst/>
              <a:rect l="l" t="t" r="r" b="b"/>
              <a:pathLst>
                <a:path w="1678940" h="955675">
                  <a:moveTo>
                    <a:pt x="44576" y="0"/>
                  </a:moveTo>
                  <a:lnTo>
                    <a:pt x="35559" y="9016"/>
                  </a:lnTo>
                  <a:lnTo>
                    <a:pt x="35559" y="18034"/>
                  </a:lnTo>
                  <a:lnTo>
                    <a:pt x="35559" y="26669"/>
                  </a:lnTo>
                  <a:lnTo>
                    <a:pt x="35559" y="187578"/>
                  </a:lnTo>
                  <a:lnTo>
                    <a:pt x="17906" y="205231"/>
                  </a:lnTo>
                  <a:lnTo>
                    <a:pt x="17906" y="214248"/>
                  </a:lnTo>
                  <a:lnTo>
                    <a:pt x="17906" y="241172"/>
                  </a:lnTo>
                  <a:lnTo>
                    <a:pt x="17906" y="258825"/>
                  </a:lnTo>
                  <a:lnTo>
                    <a:pt x="9017" y="285876"/>
                  </a:lnTo>
                  <a:lnTo>
                    <a:pt x="9017" y="303529"/>
                  </a:lnTo>
                  <a:lnTo>
                    <a:pt x="9017" y="330466"/>
                  </a:lnTo>
                  <a:lnTo>
                    <a:pt x="0" y="348106"/>
                  </a:lnTo>
                  <a:lnTo>
                    <a:pt x="0" y="464388"/>
                  </a:lnTo>
                  <a:lnTo>
                    <a:pt x="9017" y="482028"/>
                  </a:lnTo>
                  <a:lnTo>
                    <a:pt x="17906" y="491032"/>
                  </a:lnTo>
                  <a:lnTo>
                    <a:pt x="17906" y="500024"/>
                  </a:lnTo>
                  <a:lnTo>
                    <a:pt x="17906" y="509028"/>
                  </a:lnTo>
                  <a:lnTo>
                    <a:pt x="17906" y="518032"/>
                  </a:lnTo>
                  <a:lnTo>
                    <a:pt x="26543" y="535673"/>
                  </a:lnTo>
                  <a:lnTo>
                    <a:pt x="26543" y="544664"/>
                  </a:lnTo>
                  <a:lnTo>
                    <a:pt x="26543" y="946429"/>
                  </a:lnTo>
                  <a:lnTo>
                    <a:pt x="26543" y="955433"/>
                  </a:lnTo>
                </a:path>
                <a:path w="1678940" h="955675">
                  <a:moveTo>
                    <a:pt x="62610" y="741222"/>
                  </a:moveTo>
                  <a:lnTo>
                    <a:pt x="80264" y="741222"/>
                  </a:lnTo>
                  <a:lnTo>
                    <a:pt x="107188" y="741222"/>
                  </a:lnTo>
                  <a:lnTo>
                    <a:pt x="151892" y="758863"/>
                  </a:lnTo>
                  <a:lnTo>
                    <a:pt x="196469" y="776871"/>
                  </a:lnTo>
                  <a:lnTo>
                    <a:pt x="303402" y="785863"/>
                  </a:lnTo>
                  <a:lnTo>
                    <a:pt x="419734" y="794867"/>
                  </a:lnTo>
                  <a:lnTo>
                    <a:pt x="526669" y="821512"/>
                  </a:lnTo>
                  <a:lnTo>
                    <a:pt x="616330" y="821512"/>
                  </a:lnTo>
                  <a:lnTo>
                    <a:pt x="696595" y="830503"/>
                  </a:lnTo>
                  <a:lnTo>
                    <a:pt x="794893" y="830503"/>
                  </a:lnTo>
                  <a:lnTo>
                    <a:pt x="1267841" y="830503"/>
                  </a:lnTo>
                  <a:lnTo>
                    <a:pt x="1285875" y="821512"/>
                  </a:lnTo>
                  <a:lnTo>
                    <a:pt x="1303908" y="821512"/>
                  </a:lnTo>
                  <a:lnTo>
                    <a:pt x="1321561" y="812507"/>
                  </a:lnTo>
                  <a:lnTo>
                    <a:pt x="1339469" y="803503"/>
                  </a:lnTo>
                  <a:lnTo>
                    <a:pt x="1357122" y="794867"/>
                  </a:lnTo>
                  <a:lnTo>
                    <a:pt x="1375155" y="785863"/>
                  </a:lnTo>
                  <a:lnTo>
                    <a:pt x="1401826" y="767867"/>
                  </a:lnTo>
                  <a:lnTo>
                    <a:pt x="1419859" y="758863"/>
                  </a:lnTo>
                  <a:lnTo>
                    <a:pt x="1428750" y="750227"/>
                  </a:lnTo>
                  <a:lnTo>
                    <a:pt x="1437767" y="750227"/>
                  </a:lnTo>
                  <a:lnTo>
                    <a:pt x="1446402" y="750227"/>
                  </a:lnTo>
                  <a:lnTo>
                    <a:pt x="1464436" y="741222"/>
                  </a:lnTo>
                  <a:lnTo>
                    <a:pt x="1473453" y="732231"/>
                  </a:lnTo>
                  <a:lnTo>
                    <a:pt x="1482471" y="723226"/>
                  </a:lnTo>
                  <a:lnTo>
                    <a:pt x="1491106" y="723226"/>
                  </a:lnTo>
                  <a:lnTo>
                    <a:pt x="1500124" y="723226"/>
                  </a:lnTo>
                  <a:lnTo>
                    <a:pt x="1509141" y="723226"/>
                  </a:lnTo>
                  <a:lnTo>
                    <a:pt x="1518030" y="714222"/>
                  </a:lnTo>
                  <a:lnTo>
                    <a:pt x="1527048" y="714222"/>
                  </a:lnTo>
                  <a:lnTo>
                    <a:pt x="1544701" y="705586"/>
                  </a:lnTo>
                  <a:lnTo>
                    <a:pt x="1562734" y="696582"/>
                  </a:lnTo>
                  <a:lnTo>
                    <a:pt x="1580388" y="678586"/>
                  </a:lnTo>
                  <a:lnTo>
                    <a:pt x="1589404" y="669582"/>
                  </a:lnTo>
                  <a:lnTo>
                    <a:pt x="1607311" y="660946"/>
                  </a:lnTo>
                  <a:lnTo>
                    <a:pt x="1624965" y="642950"/>
                  </a:lnTo>
                  <a:lnTo>
                    <a:pt x="1633981" y="642950"/>
                  </a:lnTo>
                  <a:lnTo>
                    <a:pt x="1642999" y="642950"/>
                  </a:lnTo>
                  <a:lnTo>
                    <a:pt x="1661032" y="642950"/>
                  </a:lnTo>
                  <a:lnTo>
                    <a:pt x="1678685" y="633945"/>
                  </a:lnTo>
                  <a:lnTo>
                    <a:pt x="1652016" y="633945"/>
                  </a:lnTo>
                  <a:lnTo>
                    <a:pt x="1624965" y="633945"/>
                  </a:lnTo>
                  <a:lnTo>
                    <a:pt x="1607311" y="633945"/>
                  </a:lnTo>
                  <a:lnTo>
                    <a:pt x="1562734" y="633945"/>
                  </a:lnTo>
                  <a:lnTo>
                    <a:pt x="1535683" y="624941"/>
                  </a:lnTo>
                  <a:lnTo>
                    <a:pt x="1518030" y="615950"/>
                  </a:lnTo>
                  <a:lnTo>
                    <a:pt x="1509141" y="615950"/>
                  </a:lnTo>
                  <a:lnTo>
                    <a:pt x="1500124" y="615950"/>
                  </a:lnTo>
                  <a:lnTo>
                    <a:pt x="1491106" y="615950"/>
                  </a:lnTo>
                </a:path>
              </a:pathLst>
            </a:custGeom>
            <a:ln w="19051">
              <a:solidFill>
                <a:srgbClr val="FF0000"/>
              </a:solidFill>
            </a:ln>
          </p:spPr>
          <p:txBody>
            <a:bodyPr wrap="square" lIns="0" tIns="0" rIns="0" bIns="0" rtlCol="0"/>
            <a:lstStyle/>
            <a:p>
              <a:endParaRPr/>
            </a:p>
          </p:txBody>
        </p:sp>
        <p:pic>
          <p:nvPicPr>
            <p:cNvPr id="11" name="object 11"/>
            <p:cNvPicPr/>
            <p:nvPr/>
          </p:nvPicPr>
          <p:blipFill>
            <a:blip r:embed="rId7" cstate="print"/>
            <a:stretch>
              <a:fillRect/>
            </a:stretch>
          </p:blipFill>
          <p:spPr>
            <a:xfrm>
              <a:off x="9652253" y="5892748"/>
              <a:ext cx="81408" cy="197613"/>
            </a:xfrm>
            <a:prstGeom prst="rect">
              <a:avLst/>
            </a:prstGeom>
          </p:spPr>
        </p:pic>
      </p:grpSp>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E5A33E40-0738-42AB-DCEC-AB1132E2284B}"/>
                  </a:ext>
                </a:extLst>
              </p14:cNvPr>
              <p14:cNvContentPartPr/>
              <p14:nvPr/>
            </p14:nvContentPartPr>
            <p14:xfrm>
              <a:off x="744480" y="1896120"/>
              <a:ext cx="418320" cy="3472920"/>
            </p14:xfrm>
          </p:contentPart>
        </mc:Choice>
        <mc:Fallback xmlns="">
          <p:pic>
            <p:nvPicPr>
              <p:cNvPr id="12" name="Ink 11">
                <a:extLst>
                  <a:ext uri="{FF2B5EF4-FFF2-40B4-BE49-F238E27FC236}">
                    <a16:creationId xmlns:a16="http://schemas.microsoft.com/office/drawing/2014/main" id="{E5A33E40-0738-42AB-DCEC-AB1132E2284B}"/>
                  </a:ext>
                </a:extLst>
              </p:cNvPr>
              <p:cNvPicPr/>
              <p:nvPr/>
            </p:nvPicPr>
            <p:blipFill>
              <a:blip r:embed="rId9"/>
              <a:stretch>
                <a:fillRect/>
              </a:stretch>
            </p:blipFill>
            <p:spPr>
              <a:xfrm>
                <a:off x="735120" y="1886760"/>
                <a:ext cx="437040" cy="349164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67846" y="733694"/>
            <a:ext cx="8523844" cy="52761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333089" y="4056464"/>
            <a:ext cx="5536559" cy="2497666"/>
          </a:xfrm>
          <a:prstGeom prst="rect">
            <a:avLst/>
          </a:prstGeom>
        </p:spPr>
      </p:pic>
      <p:pic>
        <p:nvPicPr>
          <p:cNvPr id="3" name="object 3"/>
          <p:cNvPicPr/>
          <p:nvPr/>
        </p:nvPicPr>
        <p:blipFill>
          <a:blip r:embed="rId3" cstate="print"/>
          <a:stretch>
            <a:fillRect/>
          </a:stretch>
        </p:blipFill>
        <p:spPr>
          <a:xfrm>
            <a:off x="614265" y="531876"/>
            <a:ext cx="6837955" cy="243839"/>
          </a:xfrm>
          <a:prstGeom prst="rect">
            <a:avLst/>
          </a:prstGeom>
        </p:spPr>
      </p:pic>
      <p:grpSp>
        <p:nvGrpSpPr>
          <p:cNvPr id="4" name="object 4"/>
          <p:cNvGrpSpPr/>
          <p:nvPr/>
        </p:nvGrpSpPr>
        <p:grpSpPr>
          <a:xfrm>
            <a:off x="553212" y="1123485"/>
            <a:ext cx="8449310" cy="3397250"/>
            <a:chOff x="553212" y="1123485"/>
            <a:chExt cx="8449310" cy="3397250"/>
          </a:xfrm>
        </p:grpSpPr>
        <p:pic>
          <p:nvPicPr>
            <p:cNvPr id="5" name="object 5"/>
            <p:cNvPicPr/>
            <p:nvPr/>
          </p:nvPicPr>
          <p:blipFill>
            <a:blip r:embed="rId4" cstate="print"/>
            <a:stretch>
              <a:fillRect/>
            </a:stretch>
          </p:blipFill>
          <p:spPr>
            <a:xfrm>
              <a:off x="582097" y="1123485"/>
              <a:ext cx="8362329" cy="505670"/>
            </a:xfrm>
            <a:prstGeom prst="rect">
              <a:avLst/>
            </a:prstGeom>
          </p:spPr>
        </p:pic>
        <p:pic>
          <p:nvPicPr>
            <p:cNvPr id="6" name="object 6"/>
            <p:cNvPicPr/>
            <p:nvPr/>
          </p:nvPicPr>
          <p:blipFill>
            <a:blip r:embed="rId5" cstate="print"/>
            <a:stretch>
              <a:fillRect/>
            </a:stretch>
          </p:blipFill>
          <p:spPr>
            <a:xfrm>
              <a:off x="553212" y="1629156"/>
              <a:ext cx="8449056" cy="2891028"/>
            </a:xfrm>
            <a:prstGeom prst="rect">
              <a:avLst/>
            </a:prstGeom>
          </p:spPr>
        </p:pic>
      </p:grpSp>
      <p:pic>
        <p:nvPicPr>
          <p:cNvPr id="7" name="object 7"/>
          <p:cNvPicPr/>
          <p:nvPr/>
        </p:nvPicPr>
        <p:blipFill>
          <a:blip r:embed="rId6" cstate="print"/>
          <a:stretch>
            <a:fillRect/>
          </a:stretch>
        </p:blipFill>
        <p:spPr>
          <a:xfrm>
            <a:off x="9209865" y="473246"/>
            <a:ext cx="2629422" cy="3091249"/>
          </a:xfrm>
          <a:prstGeom prst="rect">
            <a:avLst/>
          </a:prstGeom>
        </p:spPr>
      </p:pic>
      <p:sp>
        <p:nvSpPr>
          <p:cNvPr id="8" name="object 8"/>
          <p:cNvSpPr/>
          <p:nvPr/>
        </p:nvSpPr>
        <p:spPr>
          <a:xfrm>
            <a:off x="5188203" y="3161538"/>
            <a:ext cx="3786504" cy="71755"/>
          </a:xfrm>
          <a:custGeom>
            <a:avLst/>
            <a:gdLst/>
            <a:ahLst/>
            <a:cxnLst/>
            <a:rect l="l" t="t" r="r" b="b"/>
            <a:pathLst>
              <a:path w="3786504" h="71755">
                <a:moveTo>
                  <a:pt x="0" y="44703"/>
                </a:moveTo>
                <a:lnTo>
                  <a:pt x="0" y="44703"/>
                </a:lnTo>
                <a:lnTo>
                  <a:pt x="973074" y="44703"/>
                </a:lnTo>
                <a:lnTo>
                  <a:pt x="1008761" y="35687"/>
                </a:lnTo>
                <a:lnTo>
                  <a:pt x="1678686" y="35687"/>
                </a:lnTo>
                <a:lnTo>
                  <a:pt x="1705355" y="44703"/>
                </a:lnTo>
                <a:lnTo>
                  <a:pt x="1741043" y="44703"/>
                </a:lnTo>
                <a:lnTo>
                  <a:pt x="1767967" y="62229"/>
                </a:lnTo>
                <a:lnTo>
                  <a:pt x="1821688" y="62229"/>
                </a:lnTo>
                <a:lnTo>
                  <a:pt x="2062479" y="62229"/>
                </a:lnTo>
                <a:lnTo>
                  <a:pt x="2098421" y="71247"/>
                </a:lnTo>
                <a:lnTo>
                  <a:pt x="3553968" y="71247"/>
                </a:lnTo>
                <a:lnTo>
                  <a:pt x="3562985" y="62229"/>
                </a:lnTo>
                <a:lnTo>
                  <a:pt x="3571621" y="62229"/>
                </a:lnTo>
                <a:lnTo>
                  <a:pt x="3580638" y="62229"/>
                </a:lnTo>
                <a:lnTo>
                  <a:pt x="3598545" y="62229"/>
                </a:lnTo>
                <a:lnTo>
                  <a:pt x="3607562" y="62229"/>
                </a:lnTo>
                <a:lnTo>
                  <a:pt x="3616198" y="53594"/>
                </a:lnTo>
                <a:lnTo>
                  <a:pt x="3625215" y="53594"/>
                </a:lnTo>
                <a:lnTo>
                  <a:pt x="3643249" y="53594"/>
                </a:lnTo>
                <a:lnTo>
                  <a:pt x="3660902" y="53594"/>
                </a:lnTo>
                <a:lnTo>
                  <a:pt x="3678936" y="44703"/>
                </a:lnTo>
                <a:lnTo>
                  <a:pt x="3687826" y="44703"/>
                </a:lnTo>
                <a:lnTo>
                  <a:pt x="3696843" y="44703"/>
                </a:lnTo>
                <a:lnTo>
                  <a:pt x="3705479" y="35687"/>
                </a:lnTo>
                <a:lnTo>
                  <a:pt x="3705479" y="26670"/>
                </a:lnTo>
                <a:lnTo>
                  <a:pt x="3714496" y="17652"/>
                </a:lnTo>
                <a:lnTo>
                  <a:pt x="3732529" y="17652"/>
                </a:lnTo>
                <a:lnTo>
                  <a:pt x="3750182" y="17652"/>
                </a:lnTo>
                <a:lnTo>
                  <a:pt x="3759200" y="9016"/>
                </a:lnTo>
                <a:lnTo>
                  <a:pt x="3777106" y="9016"/>
                </a:lnTo>
                <a:lnTo>
                  <a:pt x="3786124" y="0"/>
                </a:lnTo>
              </a:path>
            </a:pathLst>
          </a:custGeom>
          <a:ln w="19051">
            <a:solidFill>
              <a:srgbClr val="FF0000"/>
            </a:solidFill>
          </a:ln>
        </p:spPr>
        <p:txBody>
          <a:bodyPr wrap="square" lIns="0" tIns="0" rIns="0" bIns="0" rtlCol="0"/>
          <a:lstStyle/>
          <a:p>
            <a:endParaRPr/>
          </a:p>
        </p:txBody>
      </p:sp>
      <p:sp>
        <p:nvSpPr>
          <p:cNvPr id="9" name="object 9"/>
          <p:cNvSpPr/>
          <p:nvPr/>
        </p:nvSpPr>
        <p:spPr>
          <a:xfrm>
            <a:off x="616242" y="3438397"/>
            <a:ext cx="3875404" cy="36195"/>
          </a:xfrm>
          <a:custGeom>
            <a:avLst/>
            <a:gdLst/>
            <a:ahLst/>
            <a:cxnLst/>
            <a:rect l="l" t="t" r="r" b="b"/>
            <a:pathLst>
              <a:path w="3875404" h="36195">
                <a:moveTo>
                  <a:pt x="0" y="26669"/>
                </a:moveTo>
                <a:lnTo>
                  <a:pt x="0" y="17652"/>
                </a:lnTo>
                <a:lnTo>
                  <a:pt x="8635" y="0"/>
                </a:lnTo>
                <a:lnTo>
                  <a:pt x="26644" y="0"/>
                </a:lnTo>
                <a:lnTo>
                  <a:pt x="35636" y="0"/>
                </a:lnTo>
                <a:lnTo>
                  <a:pt x="383755" y="0"/>
                </a:lnTo>
                <a:lnTo>
                  <a:pt x="401764" y="9016"/>
                </a:lnTo>
                <a:lnTo>
                  <a:pt x="500037" y="9016"/>
                </a:lnTo>
                <a:lnTo>
                  <a:pt x="526681" y="17652"/>
                </a:lnTo>
                <a:lnTo>
                  <a:pt x="535686" y="17652"/>
                </a:lnTo>
                <a:lnTo>
                  <a:pt x="544677" y="17652"/>
                </a:lnTo>
                <a:lnTo>
                  <a:pt x="571322" y="17652"/>
                </a:lnTo>
                <a:lnTo>
                  <a:pt x="589318" y="17652"/>
                </a:lnTo>
                <a:lnTo>
                  <a:pt x="615962" y="26669"/>
                </a:lnTo>
                <a:lnTo>
                  <a:pt x="1383880" y="26669"/>
                </a:lnTo>
                <a:lnTo>
                  <a:pt x="1410804" y="35687"/>
                </a:lnTo>
                <a:lnTo>
                  <a:pt x="3553929" y="35687"/>
                </a:lnTo>
                <a:lnTo>
                  <a:pt x="3562946" y="26669"/>
                </a:lnTo>
                <a:lnTo>
                  <a:pt x="3571582" y="26669"/>
                </a:lnTo>
                <a:lnTo>
                  <a:pt x="3580599" y="26669"/>
                </a:lnTo>
                <a:lnTo>
                  <a:pt x="3607523" y="26669"/>
                </a:lnTo>
                <a:lnTo>
                  <a:pt x="3616159" y="26669"/>
                </a:lnTo>
                <a:lnTo>
                  <a:pt x="3634193" y="17652"/>
                </a:lnTo>
                <a:lnTo>
                  <a:pt x="3652227" y="9016"/>
                </a:lnTo>
                <a:lnTo>
                  <a:pt x="3660863" y="9016"/>
                </a:lnTo>
                <a:lnTo>
                  <a:pt x="3669880" y="9016"/>
                </a:lnTo>
                <a:lnTo>
                  <a:pt x="3696804" y="0"/>
                </a:lnTo>
                <a:lnTo>
                  <a:pt x="3705440" y="0"/>
                </a:lnTo>
                <a:lnTo>
                  <a:pt x="3714457" y="0"/>
                </a:lnTo>
                <a:lnTo>
                  <a:pt x="3866349" y="0"/>
                </a:lnTo>
                <a:lnTo>
                  <a:pt x="3875366" y="0"/>
                </a:lnTo>
              </a:path>
            </a:pathLst>
          </a:custGeom>
          <a:ln w="19051">
            <a:solidFill>
              <a:srgbClr val="FF0000"/>
            </a:solidFill>
          </a:ln>
        </p:spPr>
        <p:txBody>
          <a:bodyPr wrap="square" lIns="0" tIns="0" rIns="0" bIns="0" rtlCol="0"/>
          <a:lstStyle/>
          <a:p>
            <a:endParaRPr/>
          </a:p>
        </p:txBody>
      </p:sp>
      <p:sp>
        <p:nvSpPr>
          <p:cNvPr id="10" name="object 10"/>
          <p:cNvSpPr/>
          <p:nvPr/>
        </p:nvSpPr>
        <p:spPr>
          <a:xfrm>
            <a:off x="9019031" y="1179067"/>
            <a:ext cx="928369" cy="2419985"/>
          </a:xfrm>
          <a:custGeom>
            <a:avLst/>
            <a:gdLst/>
            <a:ahLst/>
            <a:cxnLst/>
            <a:rect l="l" t="t" r="r" b="b"/>
            <a:pathLst>
              <a:path w="928370" h="2419985">
                <a:moveTo>
                  <a:pt x="26670" y="0"/>
                </a:moveTo>
                <a:lnTo>
                  <a:pt x="35560" y="17907"/>
                </a:lnTo>
                <a:lnTo>
                  <a:pt x="35560" y="35560"/>
                </a:lnTo>
                <a:lnTo>
                  <a:pt x="44576" y="80264"/>
                </a:lnTo>
                <a:lnTo>
                  <a:pt x="44576" y="116205"/>
                </a:lnTo>
                <a:lnTo>
                  <a:pt x="53594" y="142875"/>
                </a:lnTo>
                <a:lnTo>
                  <a:pt x="53594" y="178562"/>
                </a:lnTo>
                <a:lnTo>
                  <a:pt x="53594" y="482346"/>
                </a:lnTo>
                <a:lnTo>
                  <a:pt x="71247" y="518033"/>
                </a:lnTo>
                <a:lnTo>
                  <a:pt x="71247" y="544703"/>
                </a:lnTo>
                <a:lnTo>
                  <a:pt x="80264" y="571627"/>
                </a:lnTo>
                <a:lnTo>
                  <a:pt x="80264" y="589280"/>
                </a:lnTo>
                <a:lnTo>
                  <a:pt x="80264" y="616331"/>
                </a:lnTo>
                <a:lnTo>
                  <a:pt x="80264" y="625221"/>
                </a:lnTo>
                <a:lnTo>
                  <a:pt x="80264" y="633984"/>
                </a:lnTo>
                <a:lnTo>
                  <a:pt x="89281" y="660908"/>
                </a:lnTo>
                <a:lnTo>
                  <a:pt x="89281" y="1116330"/>
                </a:lnTo>
                <a:lnTo>
                  <a:pt x="71247" y="1169924"/>
                </a:lnTo>
                <a:lnTo>
                  <a:pt x="71247" y="1196594"/>
                </a:lnTo>
                <a:lnTo>
                  <a:pt x="71247" y="1241298"/>
                </a:lnTo>
                <a:lnTo>
                  <a:pt x="62229" y="1276858"/>
                </a:lnTo>
                <a:lnTo>
                  <a:pt x="62229" y="1661033"/>
                </a:lnTo>
                <a:lnTo>
                  <a:pt x="53594" y="1696593"/>
                </a:lnTo>
                <a:lnTo>
                  <a:pt x="53594" y="1705610"/>
                </a:lnTo>
                <a:lnTo>
                  <a:pt x="53594" y="1723644"/>
                </a:lnTo>
                <a:lnTo>
                  <a:pt x="44576" y="1741297"/>
                </a:lnTo>
                <a:lnTo>
                  <a:pt x="44576" y="1750314"/>
                </a:lnTo>
                <a:lnTo>
                  <a:pt x="44576" y="1768221"/>
                </a:lnTo>
                <a:lnTo>
                  <a:pt x="44576" y="1776984"/>
                </a:lnTo>
                <a:lnTo>
                  <a:pt x="26670" y="1794891"/>
                </a:lnTo>
                <a:lnTo>
                  <a:pt x="26670" y="1812925"/>
                </a:lnTo>
                <a:lnTo>
                  <a:pt x="17652" y="1830578"/>
                </a:lnTo>
                <a:lnTo>
                  <a:pt x="17652" y="1857502"/>
                </a:lnTo>
                <a:lnTo>
                  <a:pt x="9017" y="1866265"/>
                </a:lnTo>
                <a:lnTo>
                  <a:pt x="9017" y="1884172"/>
                </a:lnTo>
                <a:lnTo>
                  <a:pt x="9017" y="1902206"/>
                </a:lnTo>
                <a:lnTo>
                  <a:pt x="9017" y="1910842"/>
                </a:lnTo>
                <a:lnTo>
                  <a:pt x="9017" y="1928876"/>
                </a:lnTo>
                <a:lnTo>
                  <a:pt x="9017" y="1946783"/>
                </a:lnTo>
                <a:lnTo>
                  <a:pt x="9017" y="1955419"/>
                </a:lnTo>
                <a:lnTo>
                  <a:pt x="0" y="1964436"/>
                </a:lnTo>
                <a:lnTo>
                  <a:pt x="0" y="2018157"/>
                </a:lnTo>
                <a:lnTo>
                  <a:pt x="9017" y="2027174"/>
                </a:lnTo>
                <a:lnTo>
                  <a:pt x="9017" y="2036064"/>
                </a:lnTo>
                <a:lnTo>
                  <a:pt x="9017" y="2044700"/>
                </a:lnTo>
                <a:lnTo>
                  <a:pt x="26670" y="2062734"/>
                </a:lnTo>
                <a:lnTo>
                  <a:pt x="26670" y="2276983"/>
                </a:lnTo>
                <a:lnTo>
                  <a:pt x="17652" y="2295017"/>
                </a:lnTo>
                <a:lnTo>
                  <a:pt x="17652" y="2410841"/>
                </a:lnTo>
                <a:lnTo>
                  <a:pt x="9017" y="2419858"/>
                </a:lnTo>
              </a:path>
              <a:path w="928370" h="2419985">
                <a:moveTo>
                  <a:pt x="106934" y="723265"/>
                </a:moveTo>
                <a:lnTo>
                  <a:pt x="124841" y="723265"/>
                </a:lnTo>
                <a:lnTo>
                  <a:pt x="160527" y="723265"/>
                </a:lnTo>
                <a:lnTo>
                  <a:pt x="196215" y="723265"/>
                </a:lnTo>
                <a:lnTo>
                  <a:pt x="223139" y="723265"/>
                </a:lnTo>
                <a:lnTo>
                  <a:pt x="294513" y="732155"/>
                </a:lnTo>
                <a:lnTo>
                  <a:pt x="830452" y="732155"/>
                </a:lnTo>
                <a:lnTo>
                  <a:pt x="848106" y="741172"/>
                </a:lnTo>
                <a:lnTo>
                  <a:pt x="857123" y="750189"/>
                </a:lnTo>
                <a:lnTo>
                  <a:pt x="866140" y="750189"/>
                </a:lnTo>
                <a:lnTo>
                  <a:pt x="875157" y="750189"/>
                </a:lnTo>
                <a:lnTo>
                  <a:pt x="883793" y="750189"/>
                </a:lnTo>
                <a:lnTo>
                  <a:pt x="892810" y="750189"/>
                </a:lnTo>
                <a:lnTo>
                  <a:pt x="901826" y="759206"/>
                </a:lnTo>
                <a:lnTo>
                  <a:pt x="910717" y="759206"/>
                </a:lnTo>
                <a:lnTo>
                  <a:pt x="901826" y="750189"/>
                </a:lnTo>
                <a:lnTo>
                  <a:pt x="892810" y="741172"/>
                </a:lnTo>
                <a:lnTo>
                  <a:pt x="866140" y="714502"/>
                </a:lnTo>
                <a:lnTo>
                  <a:pt x="821436" y="678561"/>
                </a:lnTo>
                <a:lnTo>
                  <a:pt x="785876" y="651891"/>
                </a:lnTo>
                <a:lnTo>
                  <a:pt x="767842" y="633984"/>
                </a:lnTo>
                <a:lnTo>
                  <a:pt x="741172" y="616331"/>
                </a:lnTo>
                <a:lnTo>
                  <a:pt x="723265" y="598297"/>
                </a:lnTo>
                <a:lnTo>
                  <a:pt x="705231" y="589280"/>
                </a:lnTo>
                <a:lnTo>
                  <a:pt x="678561" y="562610"/>
                </a:lnTo>
                <a:lnTo>
                  <a:pt x="669544" y="553593"/>
                </a:lnTo>
              </a:path>
              <a:path w="928370" h="2419985">
                <a:moveTo>
                  <a:pt x="928370" y="776859"/>
                </a:moveTo>
                <a:lnTo>
                  <a:pt x="919734" y="776859"/>
                </a:lnTo>
                <a:lnTo>
                  <a:pt x="892810" y="794893"/>
                </a:lnTo>
                <a:lnTo>
                  <a:pt x="866140" y="812419"/>
                </a:lnTo>
                <a:lnTo>
                  <a:pt x="812546" y="857123"/>
                </a:lnTo>
                <a:lnTo>
                  <a:pt x="749808" y="901700"/>
                </a:lnTo>
                <a:lnTo>
                  <a:pt x="714248" y="919734"/>
                </a:lnTo>
                <a:lnTo>
                  <a:pt x="687577" y="946785"/>
                </a:lnTo>
                <a:lnTo>
                  <a:pt x="669544" y="955421"/>
                </a:lnTo>
                <a:lnTo>
                  <a:pt x="660526" y="973455"/>
                </a:lnTo>
                <a:lnTo>
                  <a:pt x="651510" y="973455"/>
                </a:lnTo>
                <a:lnTo>
                  <a:pt x="642874" y="982345"/>
                </a:lnTo>
              </a:path>
            </a:pathLst>
          </a:custGeom>
          <a:ln w="19051">
            <a:solidFill>
              <a:srgbClr val="FF0000"/>
            </a:solidFill>
          </a:ln>
        </p:spPr>
        <p:txBody>
          <a:bodyPr wrap="square" lIns="0" tIns="0" rIns="0" bIns="0" rtlCol="0"/>
          <a:lstStyle/>
          <a:p>
            <a:endParaRPr/>
          </a:p>
        </p:txBody>
      </p:sp>
      <p:sp>
        <p:nvSpPr>
          <p:cNvPr id="11" name="object 11"/>
          <p:cNvSpPr/>
          <p:nvPr/>
        </p:nvSpPr>
        <p:spPr>
          <a:xfrm>
            <a:off x="5277484" y="3697223"/>
            <a:ext cx="3670300" cy="27305"/>
          </a:xfrm>
          <a:custGeom>
            <a:avLst/>
            <a:gdLst/>
            <a:ahLst/>
            <a:cxnLst/>
            <a:rect l="l" t="t" r="r" b="b"/>
            <a:pathLst>
              <a:path w="3670300" h="27304">
                <a:moveTo>
                  <a:pt x="-9525" y="13525"/>
                </a:moveTo>
                <a:lnTo>
                  <a:pt x="3679444" y="13525"/>
                </a:lnTo>
              </a:path>
            </a:pathLst>
          </a:custGeom>
          <a:ln w="46102">
            <a:solidFill>
              <a:srgbClr val="FF0000"/>
            </a:solidFill>
          </a:ln>
        </p:spPr>
        <p:txBody>
          <a:bodyPr wrap="square" lIns="0" tIns="0" rIns="0" bIns="0" rtlCol="0"/>
          <a:lstStyle/>
          <a:p>
            <a:endParaRPr/>
          </a:p>
        </p:txBody>
      </p:sp>
      <p:sp>
        <p:nvSpPr>
          <p:cNvPr id="12" name="object 12"/>
          <p:cNvSpPr/>
          <p:nvPr/>
        </p:nvSpPr>
        <p:spPr>
          <a:xfrm>
            <a:off x="589241" y="3965066"/>
            <a:ext cx="7438390" cy="62865"/>
          </a:xfrm>
          <a:custGeom>
            <a:avLst/>
            <a:gdLst/>
            <a:ahLst/>
            <a:cxnLst/>
            <a:rect l="l" t="t" r="r" b="b"/>
            <a:pathLst>
              <a:path w="7438390" h="62864">
                <a:moveTo>
                  <a:pt x="0" y="9016"/>
                </a:moveTo>
                <a:lnTo>
                  <a:pt x="9004" y="9016"/>
                </a:lnTo>
                <a:lnTo>
                  <a:pt x="17995" y="9016"/>
                </a:lnTo>
                <a:lnTo>
                  <a:pt x="27000" y="0"/>
                </a:lnTo>
                <a:lnTo>
                  <a:pt x="1018070" y="0"/>
                </a:lnTo>
                <a:lnTo>
                  <a:pt x="1053757" y="18033"/>
                </a:lnTo>
                <a:lnTo>
                  <a:pt x="1098334" y="27050"/>
                </a:lnTo>
                <a:lnTo>
                  <a:pt x="1125004" y="27050"/>
                </a:lnTo>
                <a:lnTo>
                  <a:pt x="1178598" y="27050"/>
                </a:lnTo>
                <a:lnTo>
                  <a:pt x="1214666" y="35686"/>
                </a:lnTo>
                <a:lnTo>
                  <a:pt x="1241336" y="35686"/>
                </a:lnTo>
                <a:lnTo>
                  <a:pt x="1285913" y="35686"/>
                </a:lnTo>
                <a:lnTo>
                  <a:pt x="1321600" y="35686"/>
                </a:lnTo>
                <a:lnTo>
                  <a:pt x="1348524" y="35686"/>
                </a:lnTo>
                <a:lnTo>
                  <a:pt x="1375194" y="44703"/>
                </a:lnTo>
                <a:lnTo>
                  <a:pt x="1410881" y="44703"/>
                </a:lnTo>
                <a:lnTo>
                  <a:pt x="1437805" y="44703"/>
                </a:lnTo>
                <a:lnTo>
                  <a:pt x="1464475" y="62610"/>
                </a:lnTo>
                <a:lnTo>
                  <a:pt x="1848650" y="62610"/>
                </a:lnTo>
                <a:lnTo>
                  <a:pt x="1884210" y="53593"/>
                </a:lnTo>
                <a:lnTo>
                  <a:pt x="1902244" y="53593"/>
                </a:lnTo>
                <a:lnTo>
                  <a:pt x="1919897" y="53593"/>
                </a:lnTo>
                <a:lnTo>
                  <a:pt x="1946821" y="53593"/>
                </a:lnTo>
                <a:lnTo>
                  <a:pt x="1982508" y="44703"/>
                </a:lnTo>
                <a:lnTo>
                  <a:pt x="2000161" y="44703"/>
                </a:lnTo>
                <a:lnTo>
                  <a:pt x="2027212" y="44703"/>
                </a:lnTo>
                <a:lnTo>
                  <a:pt x="2044738" y="35686"/>
                </a:lnTo>
                <a:lnTo>
                  <a:pt x="2080806" y="35686"/>
                </a:lnTo>
                <a:lnTo>
                  <a:pt x="2089442" y="35686"/>
                </a:lnTo>
                <a:lnTo>
                  <a:pt x="2143036" y="18033"/>
                </a:lnTo>
                <a:lnTo>
                  <a:pt x="2161070" y="18033"/>
                </a:lnTo>
                <a:lnTo>
                  <a:pt x="2178723" y="18033"/>
                </a:lnTo>
                <a:lnTo>
                  <a:pt x="2214664" y="9016"/>
                </a:lnTo>
                <a:lnTo>
                  <a:pt x="7072160" y="9016"/>
                </a:lnTo>
                <a:lnTo>
                  <a:pt x="7108228" y="18033"/>
                </a:lnTo>
                <a:lnTo>
                  <a:pt x="7429665" y="18033"/>
                </a:lnTo>
                <a:lnTo>
                  <a:pt x="7438301" y="18033"/>
                </a:lnTo>
              </a:path>
            </a:pathLst>
          </a:custGeom>
          <a:ln w="19051">
            <a:solidFill>
              <a:srgbClr val="FF0000"/>
            </a:solidFill>
          </a:ln>
        </p:spPr>
        <p:txBody>
          <a:bodyPr wrap="square" lIns="0" tIns="0" rIns="0" bIns="0" rtlCol="0"/>
          <a:lstStyle/>
          <a:p>
            <a:endParaRPr/>
          </a:p>
        </p:txBody>
      </p:sp>
      <p:grpSp>
        <p:nvGrpSpPr>
          <p:cNvPr id="13" name="object 13"/>
          <p:cNvGrpSpPr/>
          <p:nvPr/>
        </p:nvGrpSpPr>
        <p:grpSpPr>
          <a:xfrm>
            <a:off x="9036176" y="3678681"/>
            <a:ext cx="1903730" cy="805180"/>
            <a:chOff x="9036176" y="3678681"/>
            <a:chExt cx="1903730" cy="805180"/>
          </a:xfrm>
        </p:grpSpPr>
        <p:sp>
          <p:nvSpPr>
            <p:cNvPr id="14" name="object 14"/>
            <p:cNvSpPr/>
            <p:nvPr/>
          </p:nvSpPr>
          <p:spPr>
            <a:xfrm>
              <a:off x="9045701" y="3688206"/>
              <a:ext cx="1884680" cy="786130"/>
            </a:xfrm>
            <a:custGeom>
              <a:avLst/>
              <a:gdLst/>
              <a:ahLst/>
              <a:cxnLst/>
              <a:rect l="l" t="t" r="r" b="b"/>
              <a:pathLst>
                <a:path w="1884679" h="786129">
                  <a:moveTo>
                    <a:pt x="26924" y="0"/>
                  </a:moveTo>
                  <a:lnTo>
                    <a:pt x="17906" y="9017"/>
                  </a:lnTo>
                  <a:lnTo>
                    <a:pt x="17906" y="18034"/>
                  </a:lnTo>
                  <a:lnTo>
                    <a:pt x="17906" y="27051"/>
                  </a:lnTo>
                  <a:lnTo>
                    <a:pt x="17906" y="464439"/>
                  </a:lnTo>
                  <a:lnTo>
                    <a:pt x="8890" y="473456"/>
                  </a:lnTo>
                  <a:lnTo>
                    <a:pt x="0" y="482473"/>
                  </a:lnTo>
                  <a:lnTo>
                    <a:pt x="0" y="491363"/>
                  </a:lnTo>
                  <a:lnTo>
                    <a:pt x="0" y="509016"/>
                  </a:lnTo>
                </a:path>
                <a:path w="1884679" h="786129">
                  <a:moveTo>
                    <a:pt x="44576" y="232283"/>
                  </a:moveTo>
                  <a:lnTo>
                    <a:pt x="62611" y="223266"/>
                  </a:lnTo>
                  <a:lnTo>
                    <a:pt x="80264" y="223266"/>
                  </a:lnTo>
                  <a:lnTo>
                    <a:pt x="107188" y="205613"/>
                  </a:lnTo>
                  <a:lnTo>
                    <a:pt x="124841" y="205613"/>
                  </a:lnTo>
                  <a:lnTo>
                    <a:pt x="133857" y="196596"/>
                  </a:lnTo>
                  <a:lnTo>
                    <a:pt x="169545" y="187579"/>
                  </a:lnTo>
                  <a:lnTo>
                    <a:pt x="187451" y="187579"/>
                  </a:lnTo>
                  <a:lnTo>
                    <a:pt x="205486" y="178562"/>
                  </a:lnTo>
                  <a:lnTo>
                    <a:pt x="232155" y="178562"/>
                  </a:lnTo>
                  <a:lnTo>
                    <a:pt x="250190" y="160909"/>
                  </a:lnTo>
                  <a:lnTo>
                    <a:pt x="258825" y="160909"/>
                  </a:lnTo>
                  <a:lnTo>
                    <a:pt x="285750" y="160909"/>
                  </a:lnTo>
                  <a:lnTo>
                    <a:pt x="321437" y="160909"/>
                  </a:lnTo>
                  <a:lnTo>
                    <a:pt x="366014" y="151892"/>
                  </a:lnTo>
                  <a:lnTo>
                    <a:pt x="410718" y="151892"/>
                  </a:lnTo>
                  <a:lnTo>
                    <a:pt x="490981" y="151892"/>
                  </a:lnTo>
                  <a:lnTo>
                    <a:pt x="553593" y="151892"/>
                  </a:lnTo>
                  <a:lnTo>
                    <a:pt x="616203" y="151892"/>
                  </a:lnTo>
                  <a:lnTo>
                    <a:pt x="642874" y="160909"/>
                  </a:lnTo>
                  <a:lnTo>
                    <a:pt x="660907" y="160909"/>
                  </a:lnTo>
                  <a:lnTo>
                    <a:pt x="669544" y="169926"/>
                  </a:lnTo>
                  <a:lnTo>
                    <a:pt x="687577" y="169926"/>
                  </a:lnTo>
                  <a:lnTo>
                    <a:pt x="705484" y="178562"/>
                  </a:lnTo>
                  <a:lnTo>
                    <a:pt x="750189" y="205613"/>
                  </a:lnTo>
                  <a:lnTo>
                    <a:pt x="776858" y="214630"/>
                  </a:lnTo>
                  <a:lnTo>
                    <a:pt x="812419" y="223266"/>
                  </a:lnTo>
                  <a:lnTo>
                    <a:pt x="884047" y="232283"/>
                  </a:lnTo>
                  <a:lnTo>
                    <a:pt x="937768" y="259207"/>
                  </a:lnTo>
                  <a:lnTo>
                    <a:pt x="964438" y="267843"/>
                  </a:lnTo>
                  <a:lnTo>
                    <a:pt x="973327" y="267843"/>
                  </a:lnTo>
                  <a:lnTo>
                    <a:pt x="982345" y="276860"/>
                  </a:lnTo>
                  <a:lnTo>
                    <a:pt x="990980" y="294894"/>
                  </a:lnTo>
                  <a:lnTo>
                    <a:pt x="999998" y="312547"/>
                  </a:lnTo>
                  <a:lnTo>
                    <a:pt x="1009015" y="339471"/>
                  </a:lnTo>
                  <a:lnTo>
                    <a:pt x="1027049" y="357505"/>
                  </a:lnTo>
                  <a:lnTo>
                    <a:pt x="1035684" y="375158"/>
                  </a:lnTo>
                  <a:lnTo>
                    <a:pt x="1044701" y="393192"/>
                  </a:lnTo>
                  <a:lnTo>
                    <a:pt x="1044701" y="402082"/>
                  </a:lnTo>
                  <a:lnTo>
                    <a:pt x="1044701" y="419735"/>
                  </a:lnTo>
                  <a:lnTo>
                    <a:pt x="1053719" y="428752"/>
                  </a:lnTo>
                  <a:lnTo>
                    <a:pt x="1053719" y="446786"/>
                  </a:lnTo>
                  <a:lnTo>
                    <a:pt x="1053719" y="464439"/>
                  </a:lnTo>
                  <a:lnTo>
                    <a:pt x="1053719" y="473456"/>
                  </a:lnTo>
                  <a:lnTo>
                    <a:pt x="1071626" y="500126"/>
                  </a:lnTo>
                  <a:lnTo>
                    <a:pt x="1071626" y="518033"/>
                  </a:lnTo>
                  <a:lnTo>
                    <a:pt x="1071626" y="536067"/>
                  </a:lnTo>
                  <a:lnTo>
                    <a:pt x="1071626" y="562737"/>
                  </a:lnTo>
                  <a:lnTo>
                    <a:pt x="1080643" y="571754"/>
                  </a:lnTo>
                  <a:lnTo>
                    <a:pt x="1080643" y="580644"/>
                  </a:lnTo>
                  <a:lnTo>
                    <a:pt x="1080643" y="598297"/>
                  </a:lnTo>
                  <a:lnTo>
                    <a:pt x="1080643" y="607314"/>
                  </a:lnTo>
                  <a:lnTo>
                    <a:pt x="1080643" y="616331"/>
                  </a:lnTo>
                  <a:lnTo>
                    <a:pt x="1089278" y="625348"/>
                  </a:lnTo>
                  <a:lnTo>
                    <a:pt x="1089278" y="643001"/>
                  </a:lnTo>
                  <a:lnTo>
                    <a:pt x="1098296" y="661035"/>
                  </a:lnTo>
                  <a:lnTo>
                    <a:pt x="1098296" y="669925"/>
                  </a:lnTo>
                  <a:lnTo>
                    <a:pt x="1107313" y="678561"/>
                  </a:lnTo>
                  <a:lnTo>
                    <a:pt x="1116329" y="696595"/>
                  </a:lnTo>
                  <a:lnTo>
                    <a:pt x="1125347" y="714629"/>
                  </a:lnTo>
                  <a:lnTo>
                    <a:pt x="1125347" y="732282"/>
                  </a:lnTo>
                  <a:lnTo>
                    <a:pt x="1125347" y="750316"/>
                  </a:lnTo>
                  <a:lnTo>
                    <a:pt x="1125347" y="759206"/>
                  </a:lnTo>
                  <a:lnTo>
                    <a:pt x="1125347" y="776859"/>
                  </a:lnTo>
                  <a:lnTo>
                    <a:pt x="1116329" y="785876"/>
                  </a:lnTo>
                  <a:lnTo>
                    <a:pt x="1098296" y="768223"/>
                  </a:lnTo>
                </a:path>
                <a:path w="1884679" h="786129">
                  <a:moveTo>
                    <a:pt x="1027049" y="348488"/>
                  </a:moveTo>
                  <a:lnTo>
                    <a:pt x="1035684" y="339471"/>
                  </a:lnTo>
                  <a:lnTo>
                    <a:pt x="1044701" y="330454"/>
                  </a:lnTo>
                  <a:lnTo>
                    <a:pt x="1062608" y="330454"/>
                  </a:lnTo>
                  <a:lnTo>
                    <a:pt x="1089278" y="321564"/>
                  </a:lnTo>
                  <a:lnTo>
                    <a:pt x="1107313" y="294894"/>
                  </a:lnTo>
                  <a:lnTo>
                    <a:pt x="1133982" y="285877"/>
                  </a:lnTo>
                  <a:lnTo>
                    <a:pt x="1151890" y="285877"/>
                  </a:lnTo>
                  <a:lnTo>
                    <a:pt x="1196594" y="276860"/>
                  </a:lnTo>
                  <a:lnTo>
                    <a:pt x="1223264" y="276860"/>
                  </a:lnTo>
                  <a:lnTo>
                    <a:pt x="1259204" y="267843"/>
                  </a:lnTo>
                  <a:lnTo>
                    <a:pt x="1303908" y="250190"/>
                  </a:lnTo>
                  <a:lnTo>
                    <a:pt x="1348486" y="241173"/>
                  </a:lnTo>
                  <a:lnTo>
                    <a:pt x="1571752" y="241173"/>
                  </a:lnTo>
                  <a:lnTo>
                    <a:pt x="1580642" y="250190"/>
                  </a:lnTo>
                  <a:lnTo>
                    <a:pt x="1589277" y="259207"/>
                  </a:lnTo>
                  <a:lnTo>
                    <a:pt x="1607312" y="267843"/>
                  </a:lnTo>
                  <a:lnTo>
                    <a:pt x="1616328" y="276860"/>
                  </a:lnTo>
                  <a:lnTo>
                    <a:pt x="1633981" y="294894"/>
                  </a:lnTo>
                  <a:lnTo>
                    <a:pt x="1642999" y="294894"/>
                  </a:lnTo>
                  <a:lnTo>
                    <a:pt x="1661032" y="303911"/>
                  </a:lnTo>
                  <a:lnTo>
                    <a:pt x="1669923" y="312547"/>
                  </a:lnTo>
                  <a:lnTo>
                    <a:pt x="1687576" y="321564"/>
                  </a:lnTo>
                  <a:lnTo>
                    <a:pt x="1696593" y="321564"/>
                  </a:lnTo>
                  <a:lnTo>
                    <a:pt x="1705609" y="330454"/>
                  </a:lnTo>
                  <a:lnTo>
                    <a:pt x="1714627" y="339471"/>
                  </a:lnTo>
                  <a:lnTo>
                    <a:pt x="1732279" y="348488"/>
                  </a:lnTo>
                  <a:lnTo>
                    <a:pt x="1741297" y="348488"/>
                  </a:lnTo>
                  <a:lnTo>
                    <a:pt x="1750314" y="348488"/>
                  </a:lnTo>
                  <a:lnTo>
                    <a:pt x="1759203" y="357505"/>
                  </a:lnTo>
                  <a:lnTo>
                    <a:pt x="1767840" y="366141"/>
                  </a:lnTo>
                  <a:lnTo>
                    <a:pt x="1776856" y="366141"/>
                  </a:lnTo>
                  <a:lnTo>
                    <a:pt x="1785874" y="366141"/>
                  </a:lnTo>
                  <a:lnTo>
                    <a:pt x="1794891" y="375158"/>
                  </a:lnTo>
                  <a:lnTo>
                    <a:pt x="1803907" y="384175"/>
                  </a:lnTo>
                  <a:lnTo>
                    <a:pt x="1812544" y="393192"/>
                  </a:lnTo>
                  <a:lnTo>
                    <a:pt x="1821561" y="393192"/>
                  </a:lnTo>
                  <a:lnTo>
                    <a:pt x="1839595" y="410845"/>
                  </a:lnTo>
                  <a:lnTo>
                    <a:pt x="1857502" y="419735"/>
                  </a:lnTo>
                  <a:lnTo>
                    <a:pt x="1866138" y="437769"/>
                  </a:lnTo>
                  <a:lnTo>
                    <a:pt x="1875154" y="446786"/>
                  </a:lnTo>
                  <a:lnTo>
                    <a:pt x="1884172" y="455422"/>
                  </a:lnTo>
                  <a:lnTo>
                    <a:pt x="1875154" y="455422"/>
                  </a:lnTo>
                  <a:lnTo>
                    <a:pt x="1857502" y="446786"/>
                  </a:lnTo>
                  <a:lnTo>
                    <a:pt x="1857502" y="437769"/>
                  </a:lnTo>
                  <a:lnTo>
                    <a:pt x="1848484" y="419735"/>
                  </a:lnTo>
                  <a:lnTo>
                    <a:pt x="1848484" y="410845"/>
                  </a:lnTo>
                  <a:lnTo>
                    <a:pt x="1839595" y="402082"/>
                  </a:lnTo>
                  <a:lnTo>
                    <a:pt x="1830577" y="393192"/>
                  </a:lnTo>
                  <a:lnTo>
                    <a:pt x="1830577" y="384175"/>
                  </a:lnTo>
                  <a:lnTo>
                    <a:pt x="1830577" y="375158"/>
                  </a:lnTo>
                  <a:lnTo>
                    <a:pt x="1830577" y="366141"/>
                  </a:lnTo>
                  <a:lnTo>
                    <a:pt x="1830577" y="348488"/>
                  </a:lnTo>
                  <a:lnTo>
                    <a:pt x="1839595" y="330454"/>
                  </a:lnTo>
                  <a:lnTo>
                    <a:pt x="1839595" y="321564"/>
                  </a:lnTo>
                  <a:lnTo>
                    <a:pt x="1839595" y="303911"/>
                  </a:lnTo>
                  <a:lnTo>
                    <a:pt x="1839595" y="294894"/>
                  </a:lnTo>
                  <a:lnTo>
                    <a:pt x="1839595" y="285877"/>
                  </a:lnTo>
                  <a:lnTo>
                    <a:pt x="1848484" y="276860"/>
                  </a:lnTo>
                  <a:lnTo>
                    <a:pt x="1848484" y="267843"/>
                  </a:lnTo>
                  <a:lnTo>
                    <a:pt x="1848484" y="259207"/>
                  </a:lnTo>
                  <a:lnTo>
                    <a:pt x="1848484" y="250190"/>
                  </a:lnTo>
                </a:path>
              </a:pathLst>
            </a:custGeom>
            <a:ln w="19051">
              <a:solidFill>
                <a:srgbClr val="FF0000"/>
              </a:solidFill>
            </a:ln>
          </p:spPr>
          <p:txBody>
            <a:bodyPr wrap="square" lIns="0" tIns="0" rIns="0" bIns="0" rtlCol="0"/>
            <a:lstStyle/>
            <a:p>
              <a:endParaRPr/>
            </a:p>
          </p:txBody>
        </p:sp>
        <p:pic>
          <p:nvPicPr>
            <p:cNvPr id="15" name="object 15"/>
            <p:cNvPicPr/>
            <p:nvPr/>
          </p:nvPicPr>
          <p:blipFill>
            <a:blip r:embed="rId7" cstate="print"/>
            <a:stretch>
              <a:fillRect/>
            </a:stretch>
          </p:blipFill>
          <p:spPr>
            <a:xfrm>
              <a:off x="10741786" y="4098416"/>
              <a:ext cx="188596" cy="63755"/>
            </a:xfrm>
            <a:prstGeom prst="rect">
              <a:avLst/>
            </a:prstGeom>
          </p:spPr>
        </p:pic>
        <p:sp>
          <p:nvSpPr>
            <p:cNvPr id="16" name="object 16"/>
            <p:cNvSpPr/>
            <p:nvPr/>
          </p:nvSpPr>
          <p:spPr>
            <a:xfrm>
              <a:off x="10162031" y="4197222"/>
              <a:ext cx="142875" cy="250190"/>
            </a:xfrm>
            <a:custGeom>
              <a:avLst/>
              <a:gdLst/>
              <a:ahLst/>
              <a:cxnLst/>
              <a:rect l="l" t="t" r="r" b="b"/>
              <a:pathLst>
                <a:path w="142875" h="250189">
                  <a:moveTo>
                    <a:pt x="0" y="250189"/>
                  </a:moveTo>
                  <a:lnTo>
                    <a:pt x="9017" y="250189"/>
                  </a:lnTo>
                  <a:lnTo>
                    <a:pt x="26670" y="241300"/>
                  </a:lnTo>
                  <a:lnTo>
                    <a:pt x="26670" y="232282"/>
                  </a:lnTo>
                  <a:lnTo>
                    <a:pt x="44576" y="214629"/>
                  </a:lnTo>
                  <a:lnTo>
                    <a:pt x="62229" y="178562"/>
                  </a:lnTo>
                  <a:lnTo>
                    <a:pt x="71247" y="152019"/>
                  </a:lnTo>
                  <a:lnTo>
                    <a:pt x="89281" y="133984"/>
                  </a:lnTo>
                  <a:lnTo>
                    <a:pt x="98298" y="107314"/>
                  </a:lnTo>
                  <a:lnTo>
                    <a:pt x="115950" y="62737"/>
                  </a:lnTo>
                  <a:lnTo>
                    <a:pt x="124841" y="35687"/>
                  </a:lnTo>
                  <a:lnTo>
                    <a:pt x="142875" y="0"/>
                  </a:lnTo>
                </a:path>
              </a:pathLst>
            </a:custGeom>
            <a:ln w="19051">
              <a:solidFill>
                <a:srgbClr val="FF0000"/>
              </a:solidFill>
            </a:ln>
          </p:spPr>
          <p:txBody>
            <a:bodyPr wrap="square" lIns="0" tIns="0" rIns="0" bIns="0" rtlCol="0"/>
            <a:lstStyle/>
            <a:p>
              <a:endParaRPr/>
            </a:p>
          </p:txBody>
        </p:sp>
        <p:pic>
          <p:nvPicPr>
            <p:cNvPr id="17" name="object 17"/>
            <p:cNvPicPr/>
            <p:nvPr/>
          </p:nvPicPr>
          <p:blipFill>
            <a:blip r:embed="rId8" cstate="print"/>
            <a:stretch>
              <a:fillRect/>
            </a:stretch>
          </p:blipFill>
          <p:spPr>
            <a:xfrm>
              <a:off x="10027157" y="4366259"/>
              <a:ext cx="162053" cy="81789"/>
            </a:xfrm>
            <a:prstGeom prst="rect">
              <a:avLst/>
            </a:prstGeom>
          </p:spPr>
        </p:pic>
      </p:grpSp>
      <p:grpSp>
        <p:nvGrpSpPr>
          <p:cNvPr id="18" name="object 18"/>
          <p:cNvGrpSpPr/>
          <p:nvPr/>
        </p:nvGrpSpPr>
        <p:grpSpPr>
          <a:xfrm>
            <a:off x="455510" y="4902961"/>
            <a:ext cx="5609590" cy="1271270"/>
            <a:chOff x="455510" y="4902961"/>
            <a:chExt cx="5609590" cy="1271270"/>
          </a:xfrm>
        </p:grpSpPr>
        <p:pic>
          <p:nvPicPr>
            <p:cNvPr id="19" name="object 19"/>
            <p:cNvPicPr/>
            <p:nvPr/>
          </p:nvPicPr>
          <p:blipFill>
            <a:blip r:embed="rId9" cstate="print"/>
            <a:stretch>
              <a:fillRect/>
            </a:stretch>
          </p:blipFill>
          <p:spPr>
            <a:xfrm>
              <a:off x="465071" y="4902961"/>
              <a:ext cx="5569213" cy="914146"/>
            </a:xfrm>
            <a:prstGeom prst="rect">
              <a:avLst/>
            </a:prstGeom>
          </p:spPr>
        </p:pic>
        <p:pic>
          <p:nvPicPr>
            <p:cNvPr id="20" name="object 20"/>
            <p:cNvPicPr/>
            <p:nvPr/>
          </p:nvPicPr>
          <p:blipFill>
            <a:blip r:embed="rId10" cstate="print"/>
            <a:stretch>
              <a:fillRect/>
            </a:stretch>
          </p:blipFill>
          <p:spPr>
            <a:xfrm>
              <a:off x="480228" y="5829300"/>
              <a:ext cx="5493767" cy="344328"/>
            </a:xfrm>
            <a:prstGeom prst="rect">
              <a:avLst/>
            </a:prstGeom>
          </p:spPr>
        </p:pic>
        <p:sp>
          <p:nvSpPr>
            <p:cNvPr id="21" name="object 21"/>
            <p:cNvSpPr/>
            <p:nvPr/>
          </p:nvSpPr>
          <p:spPr>
            <a:xfrm>
              <a:off x="465035" y="5045455"/>
              <a:ext cx="5590540" cy="401955"/>
            </a:xfrm>
            <a:custGeom>
              <a:avLst/>
              <a:gdLst/>
              <a:ahLst/>
              <a:cxnLst/>
              <a:rect l="l" t="t" r="r" b="b"/>
              <a:pathLst>
                <a:path w="5590540" h="401954">
                  <a:moveTo>
                    <a:pt x="1303566" y="0"/>
                  </a:moveTo>
                  <a:lnTo>
                    <a:pt x="1303566" y="0"/>
                  </a:lnTo>
                  <a:lnTo>
                    <a:pt x="1964474" y="0"/>
                  </a:lnTo>
                  <a:lnTo>
                    <a:pt x="1991144" y="8636"/>
                  </a:lnTo>
                  <a:lnTo>
                    <a:pt x="2125129" y="8636"/>
                  </a:lnTo>
                  <a:lnTo>
                    <a:pt x="2134019" y="17653"/>
                  </a:lnTo>
                  <a:lnTo>
                    <a:pt x="2795054" y="17653"/>
                  </a:lnTo>
                  <a:lnTo>
                    <a:pt x="2812707" y="26543"/>
                  </a:lnTo>
                  <a:lnTo>
                    <a:pt x="3705898" y="26543"/>
                  </a:lnTo>
                  <a:lnTo>
                    <a:pt x="3759492" y="44577"/>
                  </a:lnTo>
                  <a:lnTo>
                    <a:pt x="5161318" y="44577"/>
                  </a:lnTo>
                  <a:lnTo>
                    <a:pt x="5187988" y="35560"/>
                  </a:lnTo>
                  <a:lnTo>
                    <a:pt x="5223929" y="35560"/>
                  </a:lnTo>
                  <a:lnTo>
                    <a:pt x="5250599" y="35560"/>
                  </a:lnTo>
                  <a:lnTo>
                    <a:pt x="5268633" y="26543"/>
                  </a:lnTo>
                  <a:lnTo>
                    <a:pt x="5277269" y="26543"/>
                  </a:lnTo>
                  <a:lnTo>
                    <a:pt x="5304193" y="26543"/>
                  </a:lnTo>
                  <a:lnTo>
                    <a:pt x="5321846" y="26543"/>
                  </a:lnTo>
                  <a:lnTo>
                    <a:pt x="5348897" y="17653"/>
                  </a:lnTo>
                  <a:lnTo>
                    <a:pt x="5447195" y="17653"/>
                  </a:lnTo>
                  <a:lnTo>
                    <a:pt x="5482755" y="8636"/>
                  </a:lnTo>
                  <a:lnTo>
                    <a:pt x="5491772" y="0"/>
                  </a:lnTo>
                  <a:lnTo>
                    <a:pt x="5500789" y="0"/>
                  </a:lnTo>
                  <a:lnTo>
                    <a:pt x="5518442" y="0"/>
                  </a:lnTo>
                  <a:lnTo>
                    <a:pt x="5527459" y="0"/>
                  </a:lnTo>
                  <a:lnTo>
                    <a:pt x="5545493" y="0"/>
                  </a:lnTo>
                  <a:lnTo>
                    <a:pt x="5572036" y="0"/>
                  </a:lnTo>
                  <a:lnTo>
                    <a:pt x="5581053" y="0"/>
                  </a:lnTo>
                  <a:lnTo>
                    <a:pt x="5590070" y="0"/>
                  </a:lnTo>
                </a:path>
                <a:path w="5590540" h="401954">
                  <a:moveTo>
                    <a:pt x="0" y="214122"/>
                  </a:moveTo>
                  <a:lnTo>
                    <a:pt x="9004" y="214122"/>
                  </a:lnTo>
                  <a:lnTo>
                    <a:pt x="44640" y="214122"/>
                  </a:lnTo>
                  <a:lnTo>
                    <a:pt x="71285" y="223139"/>
                  </a:lnTo>
                  <a:lnTo>
                    <a:pt x="98285" y="223139"/>
                  </a:lnTo>
                  <a:lnTo>
                    <a:pt x="142925" y="223139"/>
                  </a:lnTo>
                  <a:lnTo>
                    <a:pt x="169557" y="223139"/>
                  </a:lnTo>
                  <a:lnTo>
                    <a:pt x="205206" y="223139"/>
                  </a:lnTo>
                  <a:lnTo>
                    <a:pt x="249834" y="232156"/>
                  </a:lnTo>
                  <a:lnTo>
                    <a:pt x="1249972" y="232156"/>
                  </a:lnTo>
                  <a:lnTo>
                    <a:pt x="1285913" y="240792"/>
                  </a:lnTo>
                  <a:lnTo>
                    <a:pt x="1777022" y="240792"/>
                  </a:lnTo>
                  <a:lnTo>
                    <a:pt x="1812582" y="249809"/>
                  </a:lnTo>
                  <a:lnTo>
                    <a:pt x="2152053" y="249809"/>
                  </a:lnTo>
                  <a:lnTo>
                    <a:pt x="2196757" y="267843"/>
                  </a:lnTo>
                  <a:lnTo>
                    <a:pt x="4187863" y="267843"/>
                  </a:lnTo>
                  <a:lnTo>
                    <a:pt x="4223550" y="258826"/>
                  </a:lnTo>
                  <a:lnTo>
                    <a:pt x="4241457" y="258826"/>
                  </a:lnTo>
                  <a:lnTo>
                    <a:pt x="4259491" y="249809"/>
                  </a:lnTo>
                  <a:lnTo>
                    <a:pt x="4277144" y="249809"/>
                  </a:lnTo>
                  <a:lnTo>
                    <a:pt x="4313212" y="249809"/>
                  </a:lnTo>
                  <a:lnTo>
                    <a:pt x="4339755" y="249809"/>
                  </a:lnTo>
                  <a:lnTo>
                    <a:pt x="4375442" y="240792"/>
                  </a:lnTo>
                  <a:lnTo>
                    <a:pt x="5563019" y="240792"/>
                  </a:lnTo>
                  <a:lnTo>
                    <a:pt x="5572036" y="232156"/>
                  </a:lnTo>
                  <a:lnTo>
                    <a:pt x="5581053" y="223139"/>
                  </a:lnTo>
                </a:path>
                <a:path w="5590540" h="401954">
                  <a:moveTo>
                    <a:pt x="0" y="401701"/>
                  </a:moveTo>
                  <a:lnTo>
                    <a:pt x="0" y="401701"/>
                  </a:lnTo>
                  <a:lnTo>
                    <a:pt x="562686" y="401701"/>
                  </a:lnTo>
                  <a:lnTo>
                    <a:pt x="580326" y="392684"/>
                  </a:lnTo>
                  <a:lnTo>
                    <a:pt x="678599" y="392684"/>
                  </a:lnTo>
                  <a:lnTo>
                    <a:pt x="696595" y="392684"/>
                  </a:lnTo>
                </a:path>
              </a:pathLst>
            </a:custGeom>
            <a:ln w="19051">
              <a:solidFill>
                <a:srgbClr val="FF0000"/>
              </a:solidFill>
            </a:ln>
          </p:spPr>
          <p:txBody>
            <a:bodyPr wrap="square" lIns="0" tIns="0" rIns="0" bIns="0" rtlCol="0"/>
            <a:lstStyle/>
            <a:p>
              <a:endParaRPr/>
            </a:p>
          </p:txBody>
        </p:sp>
      </p:grpSp>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860E45F5-A233-4D7A-7E70-C85C532A13E8}"/>
                  </a:ext>
                </a:extLst>
              </p14:cNvPr>
              <p14:cNvContentPartPr/>
              <p14:nvPr/>
            </p14:nvContentPartPr>
            <p14:xfrm>
              <a:off x="7448760" y="4386960"/>
              <a:ext cx="2994480" cy="1688040"/>
            </p14:xfrm>
          </p:contentPart>
        </mc:Choice>
        <mc:Fallback xmlns="">
          <p:pic>
            <p:nvPicPr>
              <p:cNvPr id="22" name="Ink 21">
                <a:extLst>
                  <a:ext uri="{FF2B5EF4-FFF2-40B4-BE49-F238E27FC236}">
                    <a16:creationId xmlns:a16="http://schemas.microsoft.com/office/drawing/2014/main" id="{860E45F5-A233-4D7A-7E70-C85C532A13E8}"/>
                  </a:ext>
                </a:extLst>
              </p:cNvPr>
              <p:cNvPicPr/>
              <p:nvPr/>
            </p:nvPicPr>
            <p:blipFill>
              <a:blip r:embed="rId12"/>
              <a:stretch>
                <a:fillRect/>
              </a:stretch>
            </p:blipFill>
            <p:spPr>
              <a:xfrm>
                <a:off x="7439400" y="4377600"/>
                <a:ext cx="3013200" cy="17067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55688" y="1277498"/>
            <a:ext cx="6975475" cy="2571115"/>
            <a:chOff x="355688" y="1277498"/>
            <a:chExt cx="6975475" cy="2571115"/>
          </a:xfrm>
        </p:grpSpPr>
        <p:pic>
          <p:nvPicPr>
            <p:cNvPr id="3" name="object 3"/>
            <p:cNvPicPr/>
            <p:nvPr/>
          </p:nvPicPr>
          <p:blipFill>
            <a:blip r:embed="rId2" cstate="print"/>
            <a:stretch>
              <a:fillRect/>
            </a:stretch>
          </p:blipFill>
          <p:spPr>
            <a:xfrm>
              <a:off x="388244" y="1277498"/>
              <a:ext cx="6853407" cy="2480685"/>
            </a:xfrm>
            <a:prstGeom prst="rect">
              <a:avLst/>
            </a:prstGeom>
          </p:spPr>
        </p:pic>
        <p:sp>
          <p:nvSpPr>
            <p:cNvPr id="4" name="object 4"/>
            <p:cNvSpPr/>
            <p:nvPr/>
          </p:nvSpPr>
          <p:spPr>
            <a:xfrm>
              <a:off x="3499358" y="1463802"/>
              <a:ext cx="3759835" cy="62865"/>
            </a:xfrm>
            <a:custGeom>
              <a:avLst/>
              <a:gdLst/>
              <a:ahLst/>
              <a:cxnLst/>
              <a:rect l="l" t="t" r="r" b="b"/>
              <a:pathLst>
                <a:path w="3759834" h="62865">
                  <a:moveTo>
                    <a:pt x="0" y="26670"/>
                  </a:moveTo>
                  <a:lnTo>
                    <a:pt x="0" y="26670"/>
                  </a:lnTo>
                  <a:lnTo>
                    <a:pt x="196595" y="26670"/>
                  </a:lnTo>
                  <a:lnTo>
                    <a:pt x="205612" y="35687"/>
                  </a:lnTo>
                  <a:lnTo>
                    <a:pt x="214629" y="44703"/>
                  </a:lnTo>
                  <a:lnTo>
                    <a:pt x="223519" y="44703"/>
                  </a:lnTo>
                  <a:lnTo>
                    <a:pt x="250189" y="44703"/>
                  </a:lnTo>
                  <a:lnTo>
                    <a:pt x="276859" y="44703"/>
                  </a:lnTo>
                  <a:lnTo>
                    <a:pt x="294893" y="44703"/>
                  </a:lnTo>
                  <a:lnTo>
                    <a:pt x="330453" y="44703"/>
                  </a:lnTo>
                  <a:lnTo>
                    <a:pt x="357504" y="44703"/>
                  </a:lnTo>
                  <a:lnTo>
                    <a:pt x="375157" y="53721"/>
                  </a:lnTo>
                  <a:lnTo>
                    <a:pt x="384175" y="53721"/>
                  </a:lnTo>
                  <a:lnTo>
                    <a:pt x="402081" y="53721"/>
                  </a:lnTo>
                  <a:lnTo>
                    <a:pt x="410717" y="62611"/>
                  </a:lnTo>
                  <a:lnTo>
                    <a:pt x="536066" y="62611"/>
                  </a:lnTo>
                  <a:lnTo>
                    <a:pt x="553719" y="44703"/>
                  </a:lnTo>
                  <a:lnTo>
                    <a:pt x="937767" y="44703"/>
                  </a:lnTo>
                  <a:lnTo>
                    <a:pt x="964438" y="35687"/>
                  </a:lnTo>
                  <a:lnTo>
                    <a:pt x="1402206" y="35687"/>
                  </a:lnTo>
                  <a:lnTo>
                    <a:pt x="1437893" y="26670"/>
                  </a:lnTo>
                  <a:lnTo>
                    <a:pt x="1473453" y="26670"/>
                  </a:lnTo>
                  <a:lnTo>
                    <a:pt x="1509140" y="17652"/>
                  </a:lnTo>
                  <a:lnTo>
                    <a:pt x="1536191" y="17652"/>
                  </a:lnTo>
                  <a:lnTo>
                    <a:pt x="1652015" y="17652"/>
                  </a:lnTo>
                  <a:lnTo>
                    <a:pt x="1714753" y="0"/>
                  </a:lnTo>
                  <a:lnTo>
                    <a:pt x="2339593" y="0"/>
                  </a:lnTo>
                  <a:lnTo>
                    <a:pt x="2366644" y="9017"/>
                  </a:lnTo>
                  <a:lnTo>
                    <a:pt x="2375280" y="9017"/>
                  </a:lnTo>
                  <a:lnTo>
                    <a:pt x="2384297" y="9017"/>
                  </a:lnTo>
                  <a:lnTo>
                    <a:pt x="2411349" y="9017"/>
                  </a:lnTo>
                  <a:lnTo>
                    <a:pt x="2446908" y="17652"/>
                  </a:lnTo>
                  <a:lnTo>
                    <a:pt x="2473579" y="17652"/>
                  </a:lnTo>
                  <a:lnTo>
                    <a:pt x="2509519" y="26670"/>
                  </a:lnTo>
                  <a:lnTo>
                    <a:pt x="2545206" y="26670"/>
                  </a:lnTo>
                  <a:lnTo>
                    <a:pt x="2580893" y="35687"/>
                  </a:lnTo>
                  <a:lnTo>
                    <a:pt x="2598801" y="44703"/>
                  </a:lnTo>
                  <a:lnTo>
                    <a:pt x="2616454" y="44703"/>
                  </a:lnTo>
                  <a:lnTo>
                    <a:pt x="2634488" y="44703"/>
                  </a:lnTo>
                  <a:lnTo>
                    <a:pt x="2652141" y="44703"/>
                  </a:lnTo>
                  <a:lnTo>
                    <a:pt x="2661157" y="44703"/>
                  </a:lnTo>
                  <a:lnTo>
                    <a:pt x="2679191" y="44703"/>
                  </a:lnTo>
                  <a:lnTo>
                    <a:pt x="2705734" y="53721"/>
                  </a:lnTo>
                  <a:lnTo>
                    <a:pt x="2777363" y="53721"/>
                  </a:lnTo>
                  <a:lnTo>
                    <a:pt x="2839719" y="53721"/>
                  </a:lnTo>
                  <a:lnTo>
                    <a:pt x="2884296" y="53721"/>
                  </a:lnTo>
                  <a:lnTo>
                    <a:pt x="2911347" y="53721"/>
                  </a:lnTo>
                  <a:lnTo>
                    <a:pt x="2929001" y="62611"/>
                  </a:lnTo>
                  <a:lnTo>
                    <a:pt x="3643630" y="62611"/>
                  </a:lnTo>
                  <a:lnTo>
                    <a:pt x="3652519" y="53721"/>
                  </a:lnTo>
                  <a:lnTo>
                    <a:pt x="3661156" y="44703"/>
                  </a:lnTo>
                  <a:lnTo>
                    <a:pt x="3670172" y="44703"/>
                  </a:lnTo>
                  <a:lnTo>
                    <a:pt x="3679190" y="44703"/>
                  </a:lnTo>
                  <a:lnTo>
                    <a:pt x="3688207" y="35687"/>
                  </a:lnTo>
                  <a:lnTo>
                    <a:pt x="3705860" y="35687"/>
                  </a:lnTo>
                  <a:lnTo>
                    <a:pt x="3714876" y="35687"/>
                  </a:lnTo>
                  <a:lnTo>
                    <a:pt x="3723893" y="35687"/>
                  </a:lnTo>
                  <a:lnTo>
                    <a:pt x="3732911" y="35687"/>
                  </a:lnTo>
                  <a:lnTo>
                    <a:pt x="3750437" y="35687"/>
                  </a:lnTo>
                  <a:lnTo>
                    <a:pt x="3759453" y="35687"/>
                  </a:lnTo>
                </a:path>
              </a:pathLst>
            </a:custGeom>
            <a:ln w="19051">
              <a:solidFill>
                <a:srgbClr val="FF0000"/>
              </a:solidFill>
            </a:ln>
          </p:spPr>
          <p:txBody>
            <a:bodyPr wrap="square" lIns="0" tIns="0" rIns="0" bIns="0" rtlCol="0"/>
            <a:lstStyle/>
            <a:p>
              <a:endParaRPr/>
            </a:p>
          </p:txBody>
        </p:sp>
        <p:sp>
          <p:nvSpPr>
            <p:cNvPr id="5" name="object 5"/>
            <p:cNvSpPr/>
            <p:nvPr/>
          </p:nvSpPr>
          <p:spPr>
            <a:xfrm>
              <a:off x="400850" y="1713611"/>
              <a:ext cx="6831965" cy="36195"/>
            </a:xfrm>
            <a:custGeom>
              <a:avLst/>
              <a:gdLst/>
              <a:ahLst/>
              <a:cxnLst/>
              <a:rect l="l" t="t" r="r" b="b"/>
              <a:pathLst>
                <a:path w="6831965" h="36194">
                  <a:moveTo>
                    <a:pt x="-9525" y="18034"/>
                  </a:moveTo>
                  <a:lnTo>
                    <a:pt x="6840944" y="18034"/>
                  </a:lnTo>
                </a:path>
              </a:pathLst>
            </a:custGeom>
            <a:ln w="55119">
              <a:solidFill>
                <a:srgbClr val="FF0000"/>
              </a:solidFill>
            </a:ln>
          </p:spPr>
          <p:txBody>
            <a:bodyPr wrap="square" lIns="0" tIns="0" rIns="0" bIns="0" rtlCol="0"/>
            <a:lstStyle/>
            <a:p>
              <a:endParaRPr/>
            </a:p>
          </p:txBody>
        </p:sp>
        <p:sp>
          <p:nvSpPr>
            <p:cNvPr id="6" name="object 6"/>
            <p:cNvSpPr/>
            <p:nvPr/>
          </p:nvSpPr>
          <p:spPr>
            <a:xfrm>
              <a:off x="409854" y="1937258"/>
              <a:ext cx="6804659" cy="62230"/>
            </a:xfrm>
            <a:custGeom>
              <a:avLst/>
              <a:gdLst/>
              <a:ahLst/>
              <a:cxnLst/>
              <a:rect l="l" t="t" r="r" b="b"/>
              <a:pathLst>
                <a:path w="6804659" h="62230">
                  <a:moveTo>
                    <a:pt x="0" y="26669"/>
                  </a:moveTo>
                  <a:lnTo>
                    <a:pt x="9004" y="26669"/>
                  </a:lnTo>
                  <a:lnTo>
                    <a:pt x="17995" y="26669"/>
                  </a:lnTo>
                  <a:lnTo>
                    <a:pt x="26644" y="17652"/>
                  </a:lnTo>
                  <a:lnTo>
                    <a:pt x="53644" y="8636"/>
                  </a:lnTo>
                  <a:lnTo>
                    <a:pt x="62636" y="8636"/>
                  </a:lnTo>
                  <a:lnTo>
                    <a:pt x="71285" y="8636"/>
                  </a:lnTo>
                  <a:lnTo>
                    <a:pt x="98285" y="8636"/>
                  </a:lnTo>
                  <a:lnTo>
                    <a:pt x="107276" y="8636"/>
                  </a:lnTo>
                  <a:lnTo>
                    <a:pt x="115925" y="8636"/>
                  </a:lnTo>
                  <a:lnTo>
                    <a:pt x="124917" y="8636"/>
                  </a:lnTo>
                  <a:lnTo>
                    <a:pt x="142925" y="0"/>
                  </a:lnTo>
                  <a:lnTo>
                    <a:pt x="2670149" y="0"/>
                  </a:lnTo>
                  <a:lnTo>
                    <a:pt x="2705709" y="8636"/>
                  </a:lnTo>
                  <a:lnTo>
                    <a:pt x="2714726" y="17652"/>
                  </a:lnTo>
                  <a:lnTo>
                    <a:pt x="2741396" y="17652"/>
                  </a:lnTo>
                  <a:lnTo>
                    <a:pt x="2759430" y="17652"/>
                  </a:lnTo>
                  <a:lnTo>
                    <a:pt x="2794990" y="17652"/>
                  </a:lnTo>
                  <a:lnTo>
                    <a:pt x="2821660" y="17652"/>
                  </a:lnTo>
                  <a:lnTo>
                    <a:pt x="2848711" y="26669"/>
                  </a:lnTo>
                  <a:lnTo>
                    <a:pt x="2875381" y="26669"/>
                  </a:lnTo>
                  <a:lnTo>
                    <a:pt x="2910941" y="26669"/>
                  </a:lnTo>
                  <a:lnTo>
                    <a:pt x="2928975" y="35559"/>
                  </a:lnTo>
                  <a:lnTo>
                    <a:pt x="2937992" y="35559"/>
                  </a:lnTo>
                  <a:lnTo>
                    <a:pt x="2964662" y="35559"/>
                  </a:lnTo>
                  <a:lnTo>
                    <a:pt x="2973552" y="35559"/>
                  </a:lnTo>
                  <a:lnTo>
                    <a:pt x="3009239" y="44576"/>
                  </a:lnTo>
                  <a:lnTo>
                    <a:pt x="3152114" y="44576"/>
                  </a:lnTo>
                  <a:lnTo>
                    <a:pt x="3178784" y="62229"/>
                  </a:lnTo>
                  <a:lnTo>
                    <a:pt x="3419957" y="62229"/>
                  </a:lnTo>
                  <a:lnTo>
                    <a:pt x="3455644" y="53212"/>
                  </a:lnTo>
                  <a:lnTo>
                    <a:pt x="3473678" y="53212"/>
                  </a:lnTo>
                  <a:lnTo>
                    <a:pt x="3491585" y="53212"/>
                  </a:lnTo>
                  <a:lnTo>
                    <a:pt x="3500221" y="44576"/>
                  </a:lnTo>
                  <a:lnTo>
                    <a:pt x="3553942" y="44576"/>
                  </a:lnTo>
                  <a:lnTo>
                    <a:pt x="3562959" y="35559"/>
                  </a:lnTo>
                  <a:lnTo>
                    <a:pt x="3625570" y="35559"/>
                  </a:lnTo>
                  <a:lnTo>
                    <a:pt x="3652240" y="17652"/>
                  </a:lnTo>
                  <a:lnTo>
                    <a:pt x="3786098" y="17652"/>
                  </a:lnTo>
                  <a:lnTo>
                    <a:pt x="3821785" y="26669"/>
                  </a:lnTo>
                  <a:lnTo>
                    <a:pt x="3848709" y="26669"/>
                  </a:lnTo>
                  <a:lnTo>
                    <a:pt x="3857726" y="26669"/>
                  </a:lnTo>
                  <a:lnTo>
                    <a:pt x="3875379" y="35559"/>
                  </a:lnTo>
                  <a:lnTo>
                    <a:pt x="6795363" y="35559"/>
                  </a:lnTo>
                  <a:lnTo>
                    <a:pt x="6804380" y="35559"/>
                  </a:lnTo>
                </a:path>
              </a:pathLst>
            </a:custGeom>
            <a:ln w="19051">
              <a:solidFill>
                <a:srgbClr val="FF0000"/>
              </a:solidFill>
            </a:ln>
          </p:spPr>
          <p:txBody>
            <a:bodyPr wrap="square" lIns="0" tIns="0" rIns="0" bIns="0" rtlCol="0"/>
            <a:lstStyle/>
            <a:p>
              <a:endParaRPr/>
            </a:p>
          </p:txBody>
        </p:sp>
        <p:sp>
          <p:nvSpPr>
            <p:cNvPr id="7" name="object 7"/>
            <p:cNvSpPr/>
            <p:nvPr/>
          </p:nvSpPr>
          <p:spPr>
            <a:xfrm>
              <a:off x="409854" y="2160397"/>
              <a:ext cx="1045210" cy="8890"/>
            </a:xfrm>
            <a:custGeom>
              <a:avLst/>
              <a:gdLst/>
              <a:ahLst/>
              <a:cxnLst/>
              <a:rect l="l" t="t" r="r" b="b"/>
              <a:pathLst>
                <a:path w="1045210" h="8889">
                  <a:moveTo>
                    <a:pt x="-9525" y="4318"/>
                  </a:moveTo>
                  <a:lnTo>
                    <a:pt x="1054202" y="4318"/>
                  </a:lnTo>
                </a:path>
              </a:pathLst>
            </a:custGeom>
            <a:ln w="27687">
              <a:solidFill>
                <a:srgbClr val="FF0000"/>
              </a:solidFill>
            </a:ln>
          </p:spPr>
          <p:txBody>
            <a:bodyPr wrap="square" lIns="0" tIns="0" rIns="0" bIns="0" rtlCol="0"/>
            <a:lstStyle/>
            <a:p>
              <a:endParaRPr/>
            </a:p>
          </p:txBody>
        </p:sp>
        <p:sp>
          <p:nvSpPr>
            <p:cNvPr id="8" name="object 8"/>
            <p:cNvSpPr/>
            <p:nvPr/>
          </p:nvSpPr>
          <p:spPr>
            <a:xfrm>
              <a:off x="391858" y="1329944"/>
              <a:ext cx="6929755" cy="2018664"/>
            </a:xfrm>
            <a:custGeom>
              <a:avLst/>
              <a:gdLst/>
              <a:ahLst/>
              <a:cxnLst/>
              <a:rect l="l" t="t" r="r" b="b"/>
              <a:pathLst>
                <a:path w="6929755" h="2018664">
                  <a:moveTo>
                    <a:pt x="6884987" y="9016"/>
                  </a:moveTo>
                  <a:lnTo>
                    <a:pt x="6894004" y="0"/>
                  </a:lnTo>
                  <a:lnTo>
                    <a:pt x="6902640" y="0"/>
                  </a:lnTo>
                  <a:lnTo>
                    <a:pt x="6911657" y="0"/>
                  </a:lnTo>
                  <a:lnTo>
                    <a:pt x="6920674" y="9016"/>
                  </a:lnTo>
                  <a:lnTo>
                    <a:pt x="6929691" y="17652"/>
                  </a:lnTo>
                  <a:lnTo>
                    <a:pt x="6929691" y="35559"/>
                  </a:lnTo>
                  <a:lnTo>
                    <a:pt x="6929691" y="241172"/>
                  </a:lnTo>
                  <a:lnTo>
                    <a:pt x="6911657" y="258825"/>
                  </a:lnTo>
                  <a:lnTo>
                    <a:pt x="6911657" y="419734"/>
                  </a:lnTo>
                  <a:lnTo>
                    <a:pt x="6902640" y="428370"/>
                  </a:lnTo>
                  <a:lnTo>
                    <a:pt x="6902640" y="714247"/>
                  </a:lnTo>
                  <a:lnTo>
                    <a:pt x="6894004" y="723264"/>
                  </a:lnTo>
                </a:path>
                <a:path w="6929755" h="2018664">
                  <a:moveTo>
                    <a:pt x="0" y="1758950"/>
                  </a:moveTo>
                  <a:lnTo>
                    <a:pt x="0" y="1758950"/>
                  </a:lnTo>
                  <a:lnTo>
                    <a:pt x="428751" y="1758950"/>
                  </a:lnTo>
                  <a:lnTo>
                    <a:pt x="446760" y="1741296"/>
                  </a:lnTo>
                  <a:lnTo>
                    <a:pt x="473392" y="1741296"/>
                  </a:lnTo>
                  <a:lnTo>
                    <a:pt x="491401" y="1741296"/>
                  </a:lnTo>
                  <a:lnTo>
                    <a:pt x="518032" y="1732279"/>
                  </a:lnTo>
                  <a:lnTo>
                    <a:pt x="1232217" y="1732279"/>
                  </a:lnTo>
                  <a:lnTo>
                    <a:pt x="1250251" y="1741296"/>
                  </a:lnTo>
                  <a:lnTo>
                    <a:pt x="1339532" y="1741296"/>
                  </a:lnTo>
                  <a:lnTo>
                    <a:pt x="1348549" y="1750314"/>
                  </a:lnTo>
                  <a:lnTo>
                    <a:pt x="1500441" y="1750314"/>
                  </a:lnTo>
                  <a:lnTo>
                    <a:pt x="1527111" y="1758950"/>
                  </a:lnTo>
                  <a:lnTo>
                    <a:pt x="3589972" y="1758950"/>
                  </a:lnTo>
                  <a:lnTo>
                    <a:pt x="3616515" y="1767966"/>
                  </a:lnTo>
                  <a:lnTo>
                    <a:pt x="3625532" y="1767966"/>
                  </a:lnTo>
                  <a:lnTo>
                    <a:pt x="3652583" y="1767966"/>
                  </a:lnTo>
                  <a:lnTo>
                    <a:pt x="3688143" y="1785873"/>
                  </a:lnTo>
                  <a:lnTo>
                    <a:pt x="6768655" y="1785873"/>
                  </a:lnTo>
                  <a:lnTo>
                    <a:pt x="6786689" y="1776983"/>
                  </a:lnTo>
                  <a:lnTo>
                    <a:pt x="6795706" y="1776983"/>
                  </a:lnTo>
                  <a:lnTo>
                    <a:pt x="6813359" y="1776983"/>
                  </a:lnTo>
                  <a:lnTo>
                    <a:pt x="6831393" y="1776983"/>
                  </a:lnTo>
                  <a:lnTo>
                    <a:pt x="6840410" y="1776983"/>
                  </a:lnTo>
                  <a:lnTo>
                    <a:pt x="6866953" y="1767966"/>
                  </a:lnTo>
                  <a:lnTo>
                    <a:pt x="6875970" y="1767966"/>
                  </a:lnTo>
                </a:path>
                <a:path w="6929755" h="2018664">
                  <a:moveTo>
                    <a:pt x="8991" y="1982089"/>
                  </a:moveTo>
                  <a:lnTo>
                    <a:pt x="8991" y="1982089"/>
                  </a:lnTo>
                  <a:lnTo>
                    <a:pt x="205562" y="1982089"/>
                  </a:lnTo>
                  <a:lnTo>
                    <a:pt x="232194" y="1964435"/>
                  </a:lnTo>
                  <a:lnTo>
                    <a:pt x="3518217" y="1964435"/>
                  </a:lnTo>
                  <a:lnTo>
                    <a:pt x="3562921" y="1973452"/>
                  </a:lnTo>
                  <a:lnTo>
                    <a:pt x="3598862" y="1973452"/>
                  </a:lnTo>
                  <a:lnTo>
                    <a:pt x="3625532" y="1982089"/>
                  </a:lnTo>
                  <a:lnTo>
                    <a:pt x="3652583" y="1982089"/>
                  </a:lnTo>
                  <a:lnTo>
                    <a:pt x="3697160" y="1991105"/>
                  </a:lnTo>
                  <a:lnTo>
                    <a:pt x="3705796" y="1991105"/>
                  </a:lnTo>
                  <a:lnTo>
                    <a:pt x="3732847" y="1991105"/>
                  </a:lnTo>
                  <a:lnTo>
                    <a:pt x="3777424" y="1991105"/>
                  </a:lnTo>
                  <a:lnTo>
                    <a:pt x="3795077" y="2009139"/>
                  </a:lnTo>
                  <a:lnTo>
                    <a:pt x="3831145" y="2009139"/>
                  </a:lnTo>
                  <a:lnTo>
                    <a:pt x="3839781" y="2018156"/>
                  </a:lnTo>
                  <a:lnTo>
                    <a:pt x="3848798" y="2018156"/>
                  </a:lnTo>
                  <a:lnTo>
                    <a:pt x="3866705" y="2018156"/>
                  </a:lnTo>
                  <a:lnTo>
                    <a:pt x="6366954" y="2018156"/>
                  </a:lnTo>
                  <a:lnTo>
                    <a:pt x="6394005" y="2009139"/>
                  </a:lnTo>
                  <a:lnTo>
                    <a:pt x="6518846" y="2009139"/>
                  </a:lnTo>
                  <a:lnTo>
                    <a:pt x="6563550" y="2000122"/>
                  </a:lnTo>
                  <a:lnTo>
                    <a:pt x="6590093" y="2000122"/>
                  </a:lnTo>
                  <a:lnTo>
                    <a:pt x="6617144" y="1991105"/>
                  </a:lnTo>
                  <a:lnTo>
                    <a:pt x="6652831" y="1991105"/>
                  </a:lnTo>
                  <a:lnTo>
                    <a:pt x="6777672" y="1991105"/>
                  </a:lnTo>
                  <a:lnTo>
                    <a:pt x="6795706" y="1982089"/>
                  </a:lnTo>
                  <a:lnTo>
                    <a:pt x="6813359" y="1982089"/>
                  </a:lnTo>
                  <a:lnTo>
                    <a:pt x="6822376" y="1982089"/>
                  </a:lnTo>
                  <a:lnTo>
                    <a:pt x="6831393" y="1982089"/>
                  </a:lnTo>
                  <a:lnTo>
                    <a:pt x="6840410" y="1973452"/>
                  </a:lnTo>
                </a:path>
              </a:pathLst>
            </a:custGeom>
            <a:ln w="19051">
              <a:solidFill>
                <a:srgbClr val="FF0000"/>
              </a:solidFill>
            </a:ln>
          </p:spPr>
          <p:txBody>
            <a:bodyPr wrap="square" lIns="0" tIns="0" rIns="0" bIns="0" rtlCol="0"/>
            <a:lstStyle/>
            <a:p>
              <a:endParaRPr/>
            </a:p>
          </p:txBody>
        </p:sp>
        <p:sp>
          <p:nvSpPr>
            <p:cNvPr id="9" name="object 9"/>
            <p:cNvSpPr/>
            <p:nvPr/>
          </p:nvSpPr>
          <p:spPr>
            <a:xfrm>
              <a:off x="365213" y="3535679"/>
              <a:ext cx="6911975" cy="8890"/>
            </a:xfrm>
            <a:custGeom>
              <a:avLst/>
              <a:gdLst/>
              <a:ahLst/>
              <a:cxnLst/>
              <a:rect l="l" t="t" r="r" b="b"/>
              <a:pathLst>
                <a:path w="6911975" h="8889">
                  <a:moveTo>
                    <a:pt x="-9525" y="4318"/>
                  </a:moveTo>
                  <a:lnTo>
                    <a:pt x="6921157" y="4318"/>
                  </a:lnTo>
                </a:path>
              </a:pathLst>
            </a:custGeom>
            <a:ln w="27687">
              <a:solidFill>
                <a:srgbClr val="FF0000"/>
              </a:solidFill>
            </a:ln>
          </p:spPr>
          <p:txBody>
            <a:bodyPr wrap="square" lIns="0" tIns="0" rIns="0" bIns="0" rtlCol="0"/>
            <a:lstStyle/>
            <a:p>
              <a:endParaRPr/>
            </a:p>
          </p:txBody>
        </p:sp>
        <p:sp>
          <p:nvSpPr>
            <p:cNvPr id="10" name="object 10"/>
            <p:cNvSpPr/>
            <p:nvPr/>
          </p:nvSpPr>
          <p:spPr>
            <a:xfrm>
              <a:off x="391858" y="3776472"/>
              <a:ext cx="4519295" cy="62865"/>
            </a:xfrm>
            <a:custGeom>
              <a:avLst/>
              <a:gdLst/>
              <a:ahLst/>
              <a:cxnLst/>
              <a:rect l="l" t="t" r="r" b="b"/>
              <a:pathLst>
                <a:path w="4519295" h="62864">
                  <a:moveTo>
                    <a:pt x="0" y="0"/>
                  </a:moveTo>
                  <a:lnTo>
                    <a:pt x="0" y="0"/>
                  </a:lnTo>
                  <a:lnTo>
                    <a:pt x="223558" y="0"/>
                  </a:lnTo>
                  <a:lnTo>
                    <a:pt x="276834" y="9016"/>
                  </a:lnTo>
                  <a:lnTo>
                    <a:pt x="321475" y="9016"/>
                  </a:lnTo>
                  <a:lnTo>
                    <a:pt x="393115" y="9016"/>
                  </a:lnTo>
                  <a:lnTo>
                    <a:pt x="428751" y="9016"/>
                  </a:lnTo>
                  <a:lnTo>
                    <a:pt x="455396" y="9016"/>
                  </a:lnTo>
                  <a:lnTo>
                    <a:pt x="500037" y="18033"/>
                  </a:lnTo>
                  <a:lnTo>
                    <a:pt x="893127" y="18033"/>
                  </a:lnTo>
                  <a:lnTo>
                    <a:pt x="946848" y="27050"/>
                  </a:lnTo>
                  <a:lnTo>
                    <a:pt x="973391" y="27050"/>
                  </a:lnTo>
                  <a:lnTo>
                    <a:pt x="1009078" y="35940"/>
                  </a:lnTo>
                  <a:lnTo>
                    <a:pt x="1036129" y="35940"/>
                  </a:lnTo>
                  <a:lnTo>
                    <a:pt x="1589722" y="35940"/>
                  </a:lnTo>
                  <a:lnTo>
                    <a:pt x="1643062" y="53593"/>
                  </a:lnTo>
                  <a:lnTo>
                    <a:pt x="1687639" y="62610"/>
                  </a:lnTo>
                  <a:lnTo>
                    <a:pt x="1732724" y="62610"/>
                  </a:lnTo>
                  <a:lnTo>
                    <a:pt x="1785937" y="62610"/>
                  </a:lnTo>
                  <a:lnTo>
                    <a:pt x="4411408" y="62610"/>
                  </a:lnTo>
                  <a:lnTo>
                    <a:pt x="4429442" y="53593"/>
                  </a:lnTo>
                  <a:lnTo>
                    <a:pt x="4456112" y="53593"/>
                  </a:lnTo>
                  <a:lnTo>
                    <a:pt x="4474019" y="53593"/>
                  </a:lnTo>
                  <a:lnTo>
                    <a:pt x="4482655" y="44576"/>
                  </a:lnTo>
                  <a:lnTo>
                    <a:pt x="4491672" y="44576"/>
                  </a:lnTo>
                  <a:lnTo>
                    <a:pt x="4500689" y="44576"/>
                  </a:lnTo>
                  <a:lnTo>
                    <a:pt x="4509706" y="44576"/>
                  </a:lnTo>
                  <a:lnTo>
                    <a:pt x="4518723" y="44576"/>
                  </a:lnTo>
                </a:path>
              </a:pathLst>
            </a:custGeom>
            <a:ln w="19051">
              <a:solidFill>
                <a:srgbClr val="FF0000"/>
              </a:solidFill>
            </a:ln>
          </p:spPr>
          <p:txBody>
            <a:bodyPr wrap="square" lIns="0" tIns="0" rIns="0" bIns="0" rtlCol="0"/>
            <a:lstStyle/>
            <a:p>
              <a:endParaRPr/>
            </a:p>
          </p:txBody>
        </p:sp>
      </p:grpSp>
      <p:sp>
        <p:nvSpPr>
          <p:cNvPr id="11" name="object 11"/>
          <p:cNvSpPr txBox="1">
            <a:spLocks noGrp="1"/>
          </p:cNvSpPr>
          <p:nvPr>
            <p:ph type="title"/>
          </p:nvPr>
        </p:nvSpPr>
        <p:spPr>
          <a:xfrm>
            <a:off x="455777" y="380187"/>
            <a:ext cx="8797290" cy="697230"/>
          </a:xfrm>
          <a:prstGeom prst="rect">
            <a:avLst/>
          </a:prstGeom>
        </p:spPr>
        <p:txBody>
          <a:bodyPr vert="horz" wrap="square" lIns="0" tIns="13335" rIns="0" bIns="0" rtlCol="0">
            <a:spAutoFit/>
          </a:bodyPr>
          <a:lstStyle/>
          <a:p>
            <a:pPr marL="12700">
              <a:lnSpc>
                <a:spcPct val="100000"/>
              </a:lnSpc>
              <a:spcBef>
                <a:spcPts val="105"/>
              </a:spcBef>
            </a:pPr>
            <a:r>
              <a:rPr sz="4400" b="0" spc="-20" dirty="0">
                <a:solidFill>
                  <a:srgbClr val="000000"/>
                </a:solidFill>
                <a:latin typeface="Calibri Light"/>
                <a:cs typeface="Calibri Light"/>
              </a:rPr>
              <a:t>Protection</a:t>
            </a:r>
            <a:r>
              <a:rPr sz="4400" b="0" spc="15" dirty="0">
                <a:solidFill>
                  <a:srgbClr val="000000"/>
                </a:solidFill>
                <a:latin typeface="Calibri Light"/>
                <a:cs typeface="Calibri Light"/>
              </a:rPr>
              <a:t> </a:t>
            </a:r>
            <a:r>
              <a:rPr sz="4400" b="0" dirty="0">
                <a:solidFill>
                  <a:srgbClr val="000000"/>
                </a:solidFill>
                <a:latin typeface="Calibri Light"/>
                <a:cs typeface="Calibri Light"/>
              </a:rPr>
              <a:t>of</a:t>
            </a:r>
            <a:r>
              <a:rPr sz="4400" b="0" spc="-15" dirty="0">
                <a:solidFill>
                  <a:srgbClr val="000000"/>
                </a:solidFill>
                <a:latin typeface="Calibri Light"/>
                <a:cs typeface="Calibri Light"/>
              </a:rPr>
              <a:t> </a:t>
            </a:r>
            <a:r>
              <a:rPr sz="4400" b="0" spc="-20" dirty="0">
                <a:solidFill>
                  <a:srgbClr val="000000"/>
                </a:solidFill>
                <a:latin typeface="Calibri Light"/>
                <a:cs typeface="Calibri Light"/>
              </a:rPr>
              <a:t>Process</a:t>
            </a:r>
            <a:r>
              <a:rPr sz="4400" b="0" spc="-5" dirty="0">
                <a:solidFill>
                  <a:srgbClr val="000000"/>
                </a:solidFill>
                <a:latin typeface="Calibri Light"/>
                <a:cs typeface="Calibri Light"/>
              </a:rPr>
              <a:t> address</a:t>
            </a:r>
            <a:r>
              <a:rPr sz="4400" b="0" spc="-35" dirty="0">
                <a:solidFill>
                  <a:srgbClr val="000000"/>
                </a:solidFill>
                <a:latin typeface="Calibri Light"/>
                <a:cs typeface="Calibri Light"/>
              </a:rPr>
              <a:t> </a:t>
            </a:r>
            <a:r>
              <a:rPr sz="4400" b="0" dirty="0">
                <a:solidFill>
                  <a:srgbClr val="000000"/>
                </a:solidFill>
                <a:latin typeface="Calibri Light"/>
                <a:cs typeface="Calibri Light"/>
              </a:rPr>
              <a:t>space</a:t>
            </a:r>
            <a:r>
              <a:rPr sz="4400" b="0" spc="-10" dirty="0">
                <a:solidFill>
                  <a:srgbClr val="000000"/>
                </a:solidFill>
                <a:latin typeface="Calibri Light"/>
                <a:cs typeface="Calibri Light"/>
              </a:rPr>
              <a:t> </a:t>
            </a:r>
            <a:r>
              <a:rPr sz="4400" b="0" dirty="0">
                <a:solidFill>
                  <a:srgbClr val="000000"/>
                </a:solidFill>
                <a:latin typeface="Calibri Light"/>
                <a:cs typeface="Calibri Light"/>
              </a:rPr>
              <a:t>(1)</a:t>
            </a:r>
            <a:endParaRPr sz="4400">
              <a:latin typeface="Calibri Light"/>
              <a:cs typeface="Calibri Light"/>
            </a:endParaRPr>
          </a:p>
        </p:txBody>
      </p:sp>
      <p:pic>
        <p:nvPicPr>
          <p:cNvPr id="12" name="object 12"/>
          <p:cNvPicPr/>
          <p:nvPr/>
        </p:nvPicPr>
        <p:blipFill>
          <a:blip r:embed="rId3" cstate="print"/>
          <a:stretch>
            <a:fillRect/>
          </a:stretch>
        </p:blipFill>
        <p:spPr>
          <a:xfrm>
            <a:off x="1363935" y="3899133"/>
            <a:ext cx="4934986" cy="2696182"/>
          </a:xfrm>
          <a:prstGeom prst="rect">
            <a:avLst/>
          </a:prstGeom>
        </p:spPr>
      </p:pic>
      <p:pic>
        <p:nvPicPr>
          <p:cNvPr id="13" name="object 13"/>
          <p:cNvPicPr/>
          <p:nvPr/>
        </p:nvPicPr>
        <p:blipFill>
          <a:blip r:embed="rId4" cstate="print"/>
          <a:stretch>
            <a:fillRect/>
          </a:stretch>
        </p:blipFill>
        <p:spPr>
          <a:xfrm>
            <a:off x="7655655" y="1400849"/>
            <a:ext cx="3922172" cy="3811539"/>
          </a:xfrm>
          <a:prstGeom prst="rect">
            <a:avLst/>
          </a:prstGeom>
        </p:spPr>
      </p:pic>
      <p:pic>
        <p:nvPicPr>
          <p:cNvPr id="14" name="object 14"/>
          <p:cNvPicPr/>
          <p:nvPr/>
        </p:nvPicPr>
        <p:blipFill>
          <a:blip r:embed="rId5" cstate="print"/>
          <a:stretch>
            <a:fillRect/>
          </a:stretch>
        </p:blipFill>
        <p:spPr>
          <a:xfrm>
            <a:off x="6800850" y="5508497"/>
            <a:ext cx="5343525" cy="161925"/>
          </a:xfrm>
          <a:prstGeom prst="rect">
            <a:avLst/>
          </a:prstGeom>
        </p:spPr>
      </p:pic>
      <p:sp>
        <p:nvSpPr>
          <p:cNvPr id="15" name="object 15"/>
          <p:cNvSpPr txBox="1"/>
          <p:nvPr/>
        </p:nvSpPr>
        <p:spPr>
          <a:xfrm>
            <a:off x="10057892" y="3859148"/>
            <a:ext cx="1804035" cy="57404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0000"/>
                </a:solidFill>
                <a:latin typeface="Calibri"/>
                <a:cs typeface="Calibri"/>
              </a:rPr>
              <a:t>Also </a:t>
            </a:r>
            <a:r>
              <a:rPr sz="1800" spc="-10" dirty="0">
                <a:solidFill>
                  <a:srgbClr val="FF0000"/>
                </a:solidFill>
                <a:latin typeface="Calibri"/>
                <a:cs typeface="Calibri"/>
              </a:rPr>
              <a:t>called </a:t>
            </a:r>
            <a:r>
              <a:rPr sz="1800" spc="-5" dirty="0">
                <a:solidFill>
                  <a:srgbClr val="FF0000"/>
                </a:solidFill>
                <a:latin typeface="Calibri"/>
                <a:cs typeface="Calibri"/>
              </a:rPr>
              <a:t> </a:t>
            </a:r>
            <a:r>
              <a:rPr sz="1800" spc="-10" dirty="0">
                <a:solidFill>
                  <a:srgbClr val="FF0000"/>
                </a:solidFill>
                <a:latin typeface="Calibri"/>
                <a:cs typeface="Calibri"/>
              </a:rPr>
              <a:t>Relocation</a:t>
            </a:r>
            <a:r>
              <a:rPr sz="1800" spc="-45" dirty="0">
                <a:solidFill>
                  <a:srgbClr val="FF0000"/>
                </a:solidFill>
                <a:latin typeface="Calibri"/>
                <a:cs typeface="Calibri"/>
              </a:rPr>
              <a:t> </a:t>
            </a:r>
            <a:r>
              <a:rPr sz="1800" spc="-15" dirty="0">
                <a:solidFill>
                  <a:srgbClr val="FF0000"/>
                </a:solidFill>
                <a:latin typeface="Calibri"/>
                <a:cs typeface="Calibri"/>
              </a:rPr>
              <a:t>Register</a:t>
            </a:r>
            <a:endParaRPr sz="1800">
              <a:latin typeface="Calibri"/>
              <a:cs typeface="Calibri"/>
            </a:endParaRPr>
          </a:p>
        </p:txBody>
      </p:sp>
      <p:sp>
        <p:nvSpPr>
          <p:cNvPr id="16" name="object 16"/>
          <p:cNvSpPr/>
          <p:nvPr/>
        </p:nvSpPr>
        <p:spPr>
          <a:xfrm>
            <a:off x="11081257" y="3455923"/>
            <a:ext cx="473075" cy="562610"/>
          </a:xfrm>
          <a:custGeom>
            <a:avLst/>
            <a:gdLst/>
            <a:ahLst/>
            <a:cxnLst/>
            <a:rect l="l" t="t" r="r" b="b"/>
            <a:pathLst>
              <a:path w="473075" h="562610">
                <a:moveTo>
                  <a:pt x="0" y="196469"/>
                </a:moveTo>
                <a:lnTo>
                  <a:pt x="8636" y="205486"/>
                </a:lnTo>
                <a:lnTo>
                  <a:pt x="17652" y="196469"/>
                </a:lnTo>
                <a:lnTo>
                  <a:pt x="26543" y="178943"/>
                </a:lnTo>
                <a:lnTo>
                  <a:pt x="53213" y="151892"/>
                </a:lnTo>
                <a:lnTo>
                  <a:pt x="62230" y="142875"/>
                </a:lnTo>
                <a:lnTo>
                  <a:pt x="97917" y="98298"/>
                </a:lnTo>
                <a:lnTo>
                  <a:pt x="124841" y="80645"/>
                </a:lnTo>
                <a:lnTo>
                  <a:pt x="142494" y="44576"/>
                </a:lnTo>
                <a:lnTo>
                  <a:pt x="178562" y="17906"/>
                </a:lnTo>
                <a:lnTo>
                  <a:pt x="240792" y="0"/>
                </a:lnTo>
                <a:lnTo>
                  <a:pt x="276860" y="0"/>
                </a:lnTo>
                <a:lnTo>
                  <a:pt x="312420" y="0"/>
                </a:lnTo>
                <a:lnTo>
                  <a:pt x="410718" y="0"/>
                </a:lnTo>
                <a:lnTo>
                  <a:pt x="428371" y="17906"/>
                </a:lnTo>
                <a:lnTo>
                  <a:pt x="446405" y="35940"/>
                </a:lnTo>
                <a:lnTo>
                  <a:pt x="455422" y="53593"/>
                </a:lnTo>
                <a:lnTo>
                  <a:pt x="464058" y="71627"/>
                </a:lnTo>
                <a:lnTo>
                  <a:pt x="472948" y="98298"/>
                </a:lnTo>
                <a:lnTo>
                  <a:pt x="472948" y="107187"/>
                </a:lnTo>
                <a:lnTo>
                  <a:pt x="472948" y="116204"/>
                </a:lnTo>
                <a:lnTo>
                  <a:pt x="472948" y="142875"/>
                </a:lnTo>
                <a:lnTo>
                  <a:pt x="472948" y="151892"/>
                </a:lnTo>
                <a:lnTo>
                  <a:pt x="472948" y="169925"/>
                </a:lnTo>
                <a:lnTo>
                  <a:pt x="472948" y="196469"/>
                </a:lnTo>
                <a:lnTo>
                  <a:pt x="464058" y="214502"/>
                </a:lnTo>
                <a:lnTo>
                  <a:pt x="437388" y="241173"/>
                </a:lnTo>
                <a:lnTo>
                  <a:pt x="419353" y="259206"/>
                </a:lnTo>
                <a:lnTo>
                  <a:pt x="392684" y="276859"/>
                </a:lnTo>
                <a:lnTo>
                  <a:pt x="383667" y="294767"/>
                </a:lnTo>
                <a:lnTo>
                  <a:pt x="374776" y="312800"/>
                </a:lnTo>
                <a:lnTo>
                  <a:pt x="366141" y="330453"/>
                </a:lnTo>
                <a:lnTo>
                  <a:pt x="357124" y="339470"/>
                </a:lnTo>
                <a:lnTo>
                  <a:pt x="348107" y="348488"/>
                </a:lnTo>
                <a:lnTo>
                  <a:pt x="339090" y="357505"/>
                </a:lnTo>
                <a:lnTo>
                  <a:pt x="330073" y="366140"/>
                </a:lnTo>
                <a:lnTo>
                  <a:pt x="321437" y="375031"/>
                </a:lnTo>
                <a:lnTo>
                  <a:pt x="312420" y="384048"/>
                </a:lnTo>
                <a:lnTo>
                  <a:pt x="303402" y="393064"/>
                </a:lnTo>
                <a:lnTo>
                  <a:pt x="285496" y="410718"/>
                </a:lnTo>
                <a:lnTo>
                  <a:pt x="258825" y="437769"/>
                </a:lnTo>
                <a:lnTo>
                  <a:pt x="249809" y="446658"/>
                </a:lnTo>
                <a:lnTo>
                  <a:pt x="223139" y="473328"/>
                </a:lnTo>
                <a:lnTo>
                  <a:pt x="214122" y="482345"/>
                </a:lnTo>
                <a:lnTo>
                  <a:pt x="205105" y="491363"/>
                </a:lnTo>
                <a:lnTo>
                  <a:pt x="187578" y="509015"/>
                </a:lnTo>
                <a:lnTo>
                  <a:pt x="178562" y="518032"/>
                </a:lnTo>
                <a:lnTo>
                  <a:pt x="169545" y="527050"/>
                </a:lnTo>
                <a:lnTo>
                  <a:pt x="160527" y="535939"/>
                </a:lnTo>
                <a:lnTo>
                  <a:pt x="151511" y="544702"/>
                </a:lnTo>
                <a:lnTo>
                  <a:pt x="142494" y="553593"/>
                </a:lnTo>
                <a:lnTo>
                  <a:pt x="133858" y="562609"/>
                </a:lnTo>
                <a:lnTo>
                  <a:pt x="151511" y="562609"/>
                </a:lnTo>
                <a:lnTo>
                  <a:pt x="178562" y="562609"/>
                </a:lnTo>
                <a:lnTo>
                  <a:pt x="214122" y="553593"/>
                </a:lnTo>
                <a:lnTo>
                  <a:pt x="276860" y="544702"/>
                </a:lnTo>
                <a:lnTo>
                  <a:pt x="357124" y="535939"/>
                </a:lnTo>
                <a:lnTo>
                  <a:pt x="401700" y="535939"/>
                </a:lnTo>
                <a:lnTo>
                  <a:pt x="410718" y="535939"/>
                </a:lnTo>
                <a:lnTo>
                  <a:pt x="419353" y="527050"/>
                </a:lnTo>
              </a:path>
              <a:path w="473075" h="562610">
                <a:moveTo>
                  <a:pt x="142494" y="562609"/>
                </a:moveTo>
                <a:lnTo>
                  <a:pt x="151511" y="553593"/>
                </a:lnTo>
                <a:lnTo>
                  <a:pt x="160527" y="544702"/>
                </a:lnTo>
                <a:lnTo>
                  <a:pt x="160527" y="535939"/>
                </a:lnTo>
                <a:lnTo>
                  <a:pt x="160527" y="518032"/>
                </a:lnTo>
                <a:lnTo>
                  <a:pt x="160527" y="491363"/>
                </a:lnTo>
                <a:lnTo>
                  <a:pt x="169545" y="464312"/>
                </a:lnTo>
                <a:lnTo>
                  <a:pt x="178562" y="455421"/>
                </a:lnTo>
                <a:lnTo>
                  <a:pt x="178562" y="446658"/>
                </a:lnTo>
                <a:lnTo>
                  <a:pt x="178562" y="428751"/>
                </a:lnTo>
                <a:lnTo>
                  <a:pt x="178562" y="419734"/>
                </a:lnTo>
                <a:lnTo>
                  <a:pt x="178562" y="410718"/>
                </a:lnTo>
                <a:lnTo>
                  <a:pt x="178562" y="402081"/>
                </a:lnTo>
                <a:lnTo>
                  <a:pt x="178562" y="384048"/>
                </a:lnTo>
              </a:path>
            </a:pathLst>
          </a:custGeom>
          <a:ln w="19051">
            <a:solidFill>
              <a:srgbClr val="FF0000"/>
            </a:solidFill>
          </a:ln>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78FB3C8B-3E25-D82C-0C64-DD0425C918B0}"/>
                  </a:ext>
                </a:extLst>
              </p14:cNvPr>
              <p14:cNvContentPartPr/>
              <p14:nvPr/>
            </p14:nvContentPartPr>
            <p14:xfrm>
              <a:off x="10123200" y="4459680"/>
              <a:ext cx="856800" cy="131760"/>
            </p14:xfrm>
          </p:contentPart>
        </mc:Choice>
        <mc:Fallback xmlns="">
          <p:pic>
            <p:nvPicPr>
              <p:cNvPr id="17" name="Ink 16">
                <a:extLst>
                  <a:ext uri="{FF2B5EF4-FFF2-40B4-BE49-F238E27FC236}">
                    <a16:creationId xmlns:a16="http://schemas.microsoft.com/office/drawing/2014/main" id="{78FB3C8B-3E25-D82C-0C64-DD0425C918B0}"/>
                  </a:ext>
                </a:extLst>
              </p:cNvPr>
              <p:cNvPicPr/>
              <p:nvPr/>
            </p:nvPicPr>
            <p:blipFill>
              <a:blip r:embed="rId7"/>
              <a:stretch>
                <a:fillRect/>
              </a:stretch>
            </p:blipFill>
            <p:spPr>
              <a:xfrm>
                <a:off x="10113840" y="4450320"/>
                <a:ext cx="875520" cy="15048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48839" y="1120139"/>
            <a:ext cx="7395817" cy="3250692"/>
          </a:xfrm>
          <a:prstGeom prst="rect">
            <a:avLst/>
          </a:prstGeom>
        </p:spPr>
      </p:pic>
      <p:grpSp>
        <p:nvGrpSpPr>
          <p:cNvPr id="3" name="object 3"/>
          <p:cNvGrpSpPr/>
          <p:nvPr/>
        </p:nvGrpSpPr>
        <p:grpSpPr>
          <a:xfrm>
            <a:off x="2678429" y="4471415"/>
            <a:ext cx="7359650" cy="2127885"/>
            <a:chOff x="2678429" y="4471415"/>
            <a:chExt cx="7359650" cy="2127885"/>
          </a:xfrm>
        </p:grpSpPr>
        <p:pic>
          <p:nvPicPr>
            <p:cNvPr id="4" name="object 4"/>
            <p:cNvPicPr/>
            <p:nvPr/>
          </p:nvPicPr>
          <p:blipFill>
            <a:blip r:embed="rId3" cstate="print"/>
            <a:stretch>
              <a:fillRect/>
            </a:stretch>
          </p:blipFill>
          <p:spPr>
            <a:xfrm>
              <a:off x="2679191" y="4471415"/>
              <a:ext cx="6374892" cy="2083308"/>
            </a:xfrm>
            <a:prstGeom prst="rect">
              <a:avLst/>
            </a:prstGeom>
          </p:spPr>
        </p:pic>
        <p:sp>
          <p:nvSpPr>
            <p:cNvPr id="5" name="object 5"/>
            <p:cNvSpPr/>
            <p:nvPr/>
          </p:nvSpPr>
          <p:spPr>
            <a:xfrm>
              <a:off x="2696971" y="4678552"/>
              <a:ext cx="6340475" cy="267970"/>
            </a:xfrm>
            <a:custGeom>
              <a:avLst/>
              <a:gdLst/>
              <a:ahLst/>
              <a:cxnLst/>
              <a:rect l="l" t="t" r="r" b="b"/>
              <a:pathLst>
                <a:path w="6340475" h="267970">
                  <a:moveTo>
                    <a:pt x="330453" y="0"/>
                  </a:moveTo>
                  <a:lnTo>
                    <a:pt x="339470" y="0"/>
                  </a:lnTo>
                  <a:lnTo>
                    <a:pt x="348106" y="0"/>
                  </a:lnTo>
                  <a:lnTo>
                    <a:pt x="366013" y="17653"/>
                  </a:lnTo>
                  <a:lnTo>
                    <a:pt x="392683" y="17653"/>
                  </a:lnTo>
                  <a:lnTo>
                    <a:pt x="437388" y="26670"/>
                  </a:lnTo>
                  <a:lnTo>
                    <a:pt x="499998" y="35687"/>
                  </a:lnTo>
                  <a:lnTo>
                    <a:pt x="535685" y="35687"/>
                  </a:lnTo>
                  <a:lnTo>
                    <a:pt x="571626" y="35687"/>
                  </a:lnTo>
                  <a:lnTo>
                    <a:pt x="580263" y="44704"/>
                  </a:lnTo>
                  <a:lnTo>
                    <a:pt x="1312544" y="44704"/>
                  </a:lnTo>
                  <a:lnTo>
                    <a:pt x="1375155" y="17653"/>
                  </a:lnTo>
                  <a:lnTo>
                    <a:pt x="1616328" y="17653"/>
                  </a:lnTo>
                  <a:lnTo>
                    <a:pt x="1661032" y="8636"/>
                  </a:lnTo>
                  <a:lnTo>
                    <a:pt x="2500122" y="8636"/>
                  </a:lnTo>
                  <a:lnTo>
                    <a:pt x="2527173" y="17653"/>
                  </a:lnTo>
                  <a:lnTo>
                    <a:pt x="2687701" y="17653"/>
                  </a:lnTo>
                  <a:lnTo>
                    <a:pt x="2741294" y="26670"/>
                  </a:lnTo>
                  <a:lnTo>
                    <a:pt x="2767965" y="26670"/>
                  </a:lnTo>
                  <a:lnTo>
                    <a:pt x="2804032" y="26670"/>
                  </a:lnTo>
                  <a:lnTo>
                    <a:pt x="2848610" y="35687"/>
                  </a:lnTo>
                  <a:lnTo>
                    <a:pt x="2866263" y="35687"/>
                  </a:lnTo>
                  <a:lnTo>
                    <a:pt x="2910966" y="44704"/>
                  </a:lnTo>
                  <a:lnTo>
                    <a:pt x="2946907" y="44704"/>
                  </a:lnTo>
                  <a:lnTo>
                    <a:pt x="3116453" y="44704"/>
                  </a:lnTo>
                  <a:lnTo>
                    <a:pt x="3143123" y="62357"/>
                  </a:lnTo>
                  <a:lnTo>
                    <a:pt x="3170174" y="62357"/>
                  </a:lnTo>
                  <a:lnTo>
                    <a:pt x="3214751" y="62357"/>
                  </a:lnTo>
                  <a:lnTo>
                    <a:pt x="3259454" y="62357"/>
                  </a:lnTo>
                  <a:lnTo>
                    <a:pt x="3304031" y="71247"/>
                  </a:lnTo>
                  <a:lnTo>
                    <a:pt x="3786124" y="71247"/>
                  </a:lnTo>
                  <a:lnTo>
                    <a:pt x="3804030" y="62357"/>
                  </a:lnTo>
                  <a:lnTo>
                    <a:pt x="3848734" y="62357"/>
                  </a:lnTo>
                  <a:lnTo>
                    <a:pt x="3866387" y="53340"/>
                  </a:lnTo>
                  <a:lnTo>
                    <a:pt x="3884295" y="53340"/>
                  </a:lnTo>
                  <a:lnTo>
                    <a:pt x="3919981" y="53340"/>
                  </a:lnTo>
                  <a:lnTo>
                    <a:pt x="3973576" y="53340"/>
                  </a:lnTo>
                  <a:lnTo>
                    <a:pt x="4009262" y="44704"/>
                  </a:lnTo>
                  <a:lnTo>
                    <a:pt x="4152137" y="44704"/>
                  </a:lnTo>
                  <a:lnTo>
                    <a:pt x="4187825" y="35687"/>
                  </a:lnTo>
                  <a:lnTo>
                    <a:pt x="5456174" y="35687"/>
                  </a:lnTo>
                  <a:lnTo>
                    <a:pt x="5491733" y="17653"/>
                  </a:lnTo>
                  <a:lnTo>
                    <a:pt x="5973826" y="17653"/>
                  </a:lnTo>
                  <a:lnTo>
                    <a:pt x="6027420" y="8636"/>
                  </a:lnTo>
                  <a:lnTo>
                    <a:pt x="6331331" y="8636"/>
                  </a:lnTo>
                  <a:lnTo>
                    <a:pt x="6339967" y="0"/>
                  </a:lnTo>
                </a:path>
                <a:path w="6340475" h="267970">
                  <a:moveTo>
                    <a:pt x="0" y="223266"/>
                  </a:moveTo>
                  <a:lnTo>
                    <a:pt x="0" y="223266"/>
                  </a:lnTo>
                  <a:lnTo>
                    <a:pt x="794892" y="223266"/>
                  </a:lnTo>
                  <a:lnTo>
                    <a:pt x="839469" y="240919"/>
                  </a:lnTo>
                  <a:lnTo>
                    <a:pt x="1205611" y="240919"/>
                  </a:lnTo>
                  <a:lnTo>
                    <a:pt x="1232280" y="249809"/>
                  </a:lnTo>
                  <a:lnTo>
                    <a:pt x="2937891" y="249809"/>
                  </a:lnTo>
                  <a:lnTo>
                    <a:pt x="2955543" y="258826"/>
                  </a:lnTo>
                  <a:lnTo>
                    <a:pt x="3205733" y="258826"/>
                  </a:lnTo>
                  <a:lnTo>
                    <a:pt x="3223767" y="267843"/>
                  </a:lnTo>
                  <a:lnTo>
                    <a:pt x="4777485" y="267843"/>
                  </a:lnTo>
                  <a:lnTo>
                    <a:pt x="4795138" y="258826"/>
                  </a:lnTo>
                  <a:lnTo>
                    <a:pt x="5000752" y="258826"/>
                  </a:lnTo>
                  <a:lnTo>
                    <a:pt x="5018405" y="240919"/>
                  </a:lnTo>
                  <a:lnTo>
                    <a:pt x="5045329" y="240919"/>
                  </a:lnTo>
                  <a:lnTo>
                    <a:pt x="5071999" y="240919"/>
                  </a:lnTo>
                  <a:lnTo>
                    <a:pt x="5081016" y="240919"/>
                  </a:lnTo>
                </a:path>
              </a:pathLst>
            </a:custGeom>
            <a:ln w="19051">
              <a:solidFill>
                <a:srgbClr val="FF0000"/>
              </a:solidFill>
            </a:ln>
          </p:spPr>
          <p:txBody>
            <a:bodyPr wrap="square" lIns="0" tIns="0" rIns="0" bIns="0" rtlCol="0"/>
            <a:lstStyle/>
            <a:p>
              <a:endParaRPr/>
            </a:p>
          </p:txBody>
        </p:sp>
        <p:sp>
          <p:nvSpPr>
            <p:cNvPr id="6" name="object 6"/>
            <p:cNvSpPr/>
            <p:nvPr/>
          </p:nvSpPr>
          <p:spPr>
            <a:xfrm>
              <a:off x="2687954" y="4910835"/>
              <a:ext cx="6421120" cy="946785"/>
            </a:xfrm>
            <a:custGeom>
              <a:avLst/>
              <a:gdLst/>
              <a:ahLst/>
              <a:cxnLst/>
              <a:rect l="l" t="t" r="r" b="b"/>
              <a:pathLst>
                <a:path w="6421120" h="946785">
                  <a:moveTo>
                    <a:pt x="5179314" y="26543"/>
                  </a:moveTo>
                  <a:lnTo>
                    <a:pt x="5179314" y="26543"/>
                  </a:lnTo>
                  <a:lnTo>
                    <a:pt x="5679313" y="26543"/>
                  </a:lnTo>
                  <a:lnTo>
                    <a:pt x="5715000" y="8636"/>
                  </a:lnTo>
                  <a:lnTo>
                    <a:pt x="5750560" y="8636"/>
                  </a:lnTo>
                  <a:lnTo>
                    <a:pt x="5777611" y="0"/>
                  </a:lnTo>
                  <a:lnTo>
                    <a:pt x="5813298" y="0"/>
                  </a:lnTo>
                  <a:lnTo>
                    <a:pt x="6313297" y="0"/>
                  </a:lnTo>
                  <a:lnTo>
                    <a:pt x="6322314" y="8636"/>
                  </a:lnTo>
                </a:path>
                <a:path w="6421120" h="946785">
                  <a:moveTo>
                    <a:pt x="0" y="249808"/>
                  </a:moveTo>
                  <a:lnTo>
                    <a:pt x="0" y="249808"/>
                  </a:lnTo>
                  <a:lnTo>
                    <a:pt x="1125346" y="249808"/>
                  </a:lnTo>
                  <a:lnTo>
                    <a:pt x="1161033" y="258825"/>
                  </a:lnTo>
                  <a:lnTo>
                    <a:pt x="1187577" y="258825"/>
                  </a:lnTo>
                  <a:lnTo>
                    <a:pt x="1214628" y="276732"/>
                  </a:lnTo>
                  <a:lnTo>
                    <a:pt x="1259205" y="276732"/>
                  </a:lnTo>
                  <a:lnTo>
                    <a:pt x="5054346" y="276732"/>
                  </a:lnTo>
                  <a:lnTo>
                    <a:pt x="5081016" y="267843"/>
                  </a:lnTo>
                  <a:lnTo>
                    <a:pt x="5571998" y="267843"/>
                  </a:lnTo>
                  <a:lnTo>
                    <a:pt x="5599049" y="258825"/>
                  </a:lnTo>
                  <a:lnTo>
                    <a:pt x="5625719" y="258825"/>
                  </a:lnTo>
                  <a:lnTo>
                    <a:pt x="5661279" y="258825"/>
                  </a:lnTo>
                  <a:lnTo>
                    <a:pt x="5705983" y="249808"/>
                  </a:lnTo>
                  <a:lnTo>
                    <a:pt x="5759577" y="231775"/>
                  </a:lnTo>
                  <a:lnTo>
                    <a:pt x="5795264" y="231775"/>
                  </a:lnTo>
                  <a:lnTo>
                    <a:pt x="5839841" y="231775"/>
                  </a:lnTo>
                  <a:lnTo>
                    <a:pt x="6340348" y="231775"/>
                  </a:lnTo>
                  <a:lnTo>
                    <a:pt x="6348984" y="231775"/>
                  </a:lnTo>
                </a:path>
                <a:path w="6421120" h="946785">
                  <a:moveTo>
                    <a:pt x="35559" y="481964"/>
                  </a:moveTo>
                  <a:lnTo>
                    <a:pt x="35559" y="481964"/>
                  </a:lnTo>
                  <a:lnTo>
                    <a:pt x="5938139" y="481964"/>
                  </a:lnTo>
                  <a:lnTo>
                    <a:pt x="5956173" y="472947"/>
                  </a:lnTo>
                  <a:lnTo>
                    <a:pt x="6000750" y="455294"/>
                  </a:lnTo>
                  <a:lnTo>
                    <a:pt x="6027420" y="455294"/>
                  </a:lnTo>
                  <a:lnTo>
                    <a:pt x="6063488" y="455294"/>
                  </a:lnTo>
                  <a:lnTo>
                    <a:pt x="6072124" y="455294"/>
                  </a:lnTo>
                  <a:lnTo>
                    <a:pt x="6090031" y="446404"/>
                  </a:lnTo>
                  <a:lnTo>
                    <a:pt x="6116701" y="446404"/>
                  </a:lnTo>
                  <a:lnTo>
                    <a:pt x="6125718" y="446404"/>
                  </a:lnTo>
                  <a:lnTo>
                    <a:pt x="6161405" y="437388"/>
                  </a:lnTo>
                  <a:lnTo>
                    <a:pt x="6197346" y="437388"/>
                  </a:lnTo>
                  <a:lnTo>
                    <a:pt x="6313297" y="437388"/>
                  </a:lnTo>
                  <a:lnTo>
                    <a:pt x="6348984" y="428370"/>
                  </a:lnTo>
                  <a:lnTo>
                    <a:pt x="6384925" y="428370"/>
                  </a:lnTo>
                  <a:lnTo>
                    <a:pt x="6393561" y="428370"/>
                  </a:lnTo>
                  <a:lnTo>
                    <a:pt x="6402578" y="428370"/>
                  </a:lnTo>
                  <a:lnTo>
                    <a:pt x="6420612" y="428370"/>
                  </a:lnTo>
                </a:path>
                <a:path w="6421120" h="946785">
                  <a:moveTo>
                    <a:pt x="35559" y="705180"/>
                  </a:moveTo>
                  <a:lnTo>
                    <a:pt x="26924" y="696175"/>
                  </a:lnTo>
                  <a:lnTo>
                    <a:pt x="35559" y="696175"/>
                  </a:lnTo>
                  <a:lnTo>
                    <a:pt x="53593" y="696175"/>
                  </a:lnTo>
                  <a:lnTo>
                    <a:pt x="2455545" y="696175"/>
                  </a:lnTo>
                  <a:lnTo>
                    <a:pt x="2509139" y="705180"/>
                  </a:lnTo>
                  <a:lnTo>
                    <a:pt x="2553843" y="705180"/>
                  </a:lnTo>
                  <a:lnTo>
                    <a:pt x="2598420" y="723176"/>
                  </a:lnTo>
                  <a:lnTo>
                    <a:pt x="2643123" y="723176"/>
                  </a:lnTo>
                  <a:lnTo>
                    <a:pt x="2696718" y="732180"/>
                  </a:lnTo>
                  <a:lnTo>
                    <a:pt x="2741422" y="732180"/>
                  </a:lnTo>
                  <a:lnTo>
                    <a:pt x="2804033" y="732180"/>
                  </a:lnTo>
                  <a:lnTo>
                    <a:pt x="3928999" y="732180"/>
                  </a:lnTo>
                  <a:lnTo>
                    <a:pt x="3973703" y="723176"/>
                  </a:lnTo>
                  <a:lnTo>
                    <a:pt x="4616577" y="723176"/>
                  </a:lnTo>
                  <a:lnTo>
                    <a:pt x="4688205" y="714184"/>
                  </a:lnTo>
                  <a:lnTo>
                    <a:pt x="4732909" y="714184"/>
                  </a:lnTo>
                  <a:lnTo>
                    <a:pt x="4786503" y="714184"/>
                  </a:lnTo>
                  <a:lnTo>
                    <a:pt x="4813173" y="714184"/>
                  </a:lnTo>
                  <a:lnTo>
                    <a:pt x="4831207" y="705180"/>
                  </a:lnTo>
                  <a:lnTo>
                    <a:pt x="5634736" y="705180"/>
                  </a:lnTo>
                  <a:lnTo>
                    <a:pt x="5679313" y="696175"/>
                  </a:lnTo>
                  <a:lnTo>
                    <a:pt x="5715000" y="696175"/>
                  </a:lnTo>
                  <a:lnTo>
                    <a:pt x="5759577" y="678548"/>
                  </a:lnTo>
                  <a:lnTo>
                    <a:pt x="5822315" y="669544"/>
                  </a:lnTo>
                  <a:lnTo>
                    <a:pt x="5848858" y="669544"/>
                  </a:lnTo>
                  <a:lnTo>
                    <a:pt x="5884545" y="669544"/>
                  </a:lnTo>
                  <a:lnTo>
                    <a:pt x="5902579" y="669544"/>
                  </a:lnTo>
                  <a:lnTo>
                    <a:pt x="5929503" y="669544"/>
                  </a:lnTo>
                  <a:lnTo>
                    <a:pt x="5956173" y="660526"/>
                  </a:lnTo>
                  <a:lnTo>
                    <a:pt x="5982843" y="660526"/>
                  </a:lnTo>
                  <a:lnTo>
                    <a:pt x="6000750" y="660526"/>
                  </a:lnTo>
                  <a:lnTo>
                    <a:pt x="6018784" y="660526"/>
                  </a:lnTo>
                  <a:lnTo>
                    <a:pt x="6045454" y="660526"/>
                  </a:lnTo>
                  <a:lnTo>
                    <a:pt x="6063488" y="651510"/>
                  </a:lnTo>
                  <a:lnTo>
                    <a:pt x="6081141" y="651510"/>
                  </a:lnTo>
                  <a:lnTo>
                    <a:pt x="6108065" y="651510"/>
                  </a:lnTo>
                  <a:lnTo>
                    <a:pt x="6125718" y="651510"/>
                  </a:lnTo>
                  <a:lnTo>
                    <a:pt x="6143752" y="642873"/>
                  </a:lnTo>
                  <a:lnTo>
                    <a:pt x="6161405" y="633857"/>
                  </a:lnTo>
                  <a:lnTo>
                    <a:pt x="6197346" y="633857"/>
                  </a:lnTo>
                  <a:lnTo>
                    <a:pt x="6224016" y="633857"/>
                  </a:lnTo>
                  <a:lnTo>
                    <a:pt x="6393561" y="633857"/>
                  </a:lnTo>
                  <a:lnTo>
                    <a:pt x="6402578" y="633857"/>
                  </a:lnTo>
                </a:path>
                <a:path w="6421120" h="946785">
                  <a:moveTo>
                    <a:pt x="35559" y="946378"/>
                  </a:moveTo>
                  <a:lnTo>
                    <a:pt x="53593" y="946378"/>
                  </a:lnTo>
                  <a:lnTo>
                    <a:pt x="1821560" y="946378"/>
                  </a:lnTo>
                  <a:lnTo>
                    <a:pt x="1830578" y="946378"/>
                  </a:lnTo>
                </a:path>
              </a:pathLst>
            </a:custGeom>
            <a:ln w="19051">
              <a:solidFill>
                <a:srgbClr val="006FC0"/>
              </a:solidFill>
            </a:ln>
          </p:spPr>
          <p:txBody>
            <a:bodyPr wrap="square" lIns="0" tIns="0" rIns="0" bIns="0" rtlCol="0"/>
            <a:lstStyle/>
            <a:p>
              <a:endParaRPr/>
            </a:p>
          </p:txBody>
        </p:sp>
        <p:sp>
          <p:nvSpPr>
            <p:cNvPr id="7" name="object 7"/>
            <p:cNvSpPr/>
            <p:nvPr/>
          </p:nvSpPr>
          <p:spPr>
            <a:xfrm>
              <a:off x="2741548" y="5874854"/>
              <a:ext cx="6278245" cy="214629"/>
            </a:xfrm>
            <a:custGeom>
              <a:avLst/>
              <a:gdLst/>
              <a:ahLst/>
              <a:cxnLst/>
              <a:rect l="l" t="t" r="r" b="b"/>
              <a:pathLst>
                <a:path w="6278245" h="214629">
                  <a:moveTo>
                    <a:pt x="1937892" y="0"/>
                  </a:moveTo>
                  <a:lnTo>
                    <a:pt x="1937892" y="0"/>
                  </a:lnTo>
                  <a:lnTo>
                    <a:pt x="6206108" y="0"/>
                  </a:lnTo>
                  <a:lnTo>
                    <a:pt x="6214999" y="0"/>
                  </a:lnTo>
                </a:path>
                <a:path w="6278245" h="214629">
                  <a:moveTo>
                    <a:pt x="0" y="214566"/>
                  </a:moveTo>
                  <a:lnTo>
                    <a:pt x="0" y="214566"/>
                  </a:lnTo>
                  <a:lnTo>
                    <a:pt x="6277736" y="214566"/>
                  </a:lnTo>
                  <a:lnTo>
                    <a:pt x="6242050" y="214566"/>
                  </a:lnTo>
                </a:path>
              </a:pathLst>
            </a:custGeom>
            <a:ln w="19051">
              <a:solidFill>
                <a:srgbClr val="00AF50"/>
              </a:solidFill>
            </a:ln>
          </p:spPr>
          <p:txBody>
            <a:bodyPr wrap="square" lIns="0" tIns="0" rIns="0" bIns="0" rtlCol="0"/>
            <a:lstStyle/>
            <a:p>
              <a:endParaRPr/>
            </a:p>
          </p:txBody>
        </p:sp>
        <p:sp>
          <p:nvSpPr>
            <p:cNvPr id="8" name="object 8"/>
            <p:cNvSpPr/>
            <p:nvPr/>
          </p:nvSpPr>
          <p:spPr>
            <a:xfrm>
              <a:off x="2759582" y="6303619"/>
              <a:ext cx="6277610" cy="18415"/>
            </a:xfrm>
            <a:custGeom>
              <a:avLst/>
              <a:gdLst/>
              <a:ahLst/>
              <a:cxnLst/>
              <a:rect l="l" t="t" r="r" b="b"/>
              <a:pathLst>
                <a:path w="6277609" h="18414">
                  <a:moveTo>
                    <a:pt x="-9525" y="8997"/>
                  </a:moveTo>
                  <a:lnTo>
                    <a:pt x="6286881" y="8997"/>
                  </a:lnTo>
                </a:path>
              </a:pathLst>
            </a:custGeom>
            <a:ln w="37047">
              <a:solidFill>
                <a:srgbClr val="00AF50"/>
              </a:solidFill>
            </a:ln>
          </p:spPr>
          <p:txBody>
            <a:bodyPr wrap="square" lIns="0" tIns="0" rIns="0" bIns="0" rtlCol="0"/>
            <a:lstStyle/>
            <a:p>
              <a:endParaRPr/>
            </a:p>
          </p:txBody>
        </p:sp>
        <p:sp>
          <p:nvSpPr>
            <p:cNvPr id="9" name="object 9"/>
            <p:cNvSpPr/>
            <p:nvPr/>
          </p:nvSpPr>
          <p:spPr>
            <a:xfrm>
              <a:off x="2741548" y="5723292"/>
              <a:ext cx="6384925" cy="866775"/>
            </a:xfrm>
            <a:custGeom>
              <a:avLst/>
              <a:gdLst/>
              <a:ahLst/>
              <a:cxnLst/>
              <a:rect l="l" t="t" r="r" b="b"/>
              <a:pathLst>
                <a:path w="6384925" h="866775">
                  <a:moveTo>
                    <a:pt x="0" y="812520"/>
                  </a:moveTo>
                  <a:lnTo>
                    <a:pt x="9017" y="821524"/>
                  </a:lnTo>
                  <a:lnTo>
                    <a:pt x="26669" y="821524"/>
                  </a:lnTo>
                  <a:lnTo>
                    <a:pt x="44703" y="821524"/>
                  </a:lnTo>
                  <a:lnTo>
                    <a:pt x="518033" y="821524"/>
                  </a:lnTo>
                  <a:lnTo>
                    <a:pt x="562737" y="830529"/>
                  </a:lnTo>
                  <a:lnTo>
                    <a:pt x="884174" y="830529"/>
                  </a:lnTo>
                  <a:lnTo>
                    <a:pt x="928877" y="848169"/>
                  </a:lnTo>
                  <a:lnTo>
                    <a:pt x="964438" y="848169"/>
                  </a:lnTo>
                  <a:lnTo>
                    <a:pt x="1009141" y="848169"/>
                  </a:lnTo>
                  <a:lnTo>
                    <a:pt x="1035685" y="848169"/>
                  </a:lnTo>
                  <a:lnTo>
                    <a:pt x="1080389" y="857161"/>
                  </a:lnTo>
                  <a:lnTo>
                    <a:pt x="1116329" y="866165"/>
                  </a:lnTo>
                  <a:lnTo>
                    <a:pt x="1161034" y="866165"/>
                  </a:lnTo>
                  <a:lnTo>
                    <a:pt x="1205611" y="866165"/>
                  </a:lnTo>
                  <a:lnTo>
                    <a:pt x="3830828" y="866165"/>
                  </a:lnTo>
                  <a:lnTo>
                    <a:pt x="3839718" y="866165"/>
                  </a:lnTo>
                </a:path>
                <a:path w="6384925" h="866775">
                  <a:moveTo>
                    <a:pt x="6376034" y="9004"/>
                  </a:moveTo>
                  <a:lnTo>
                    <a:pt x="6384671" y="0"/>
                  </a:lnTo>
                  <a:lnTo>
                    <a:pt x="6384671" y="9004"/>
                  </a:lnTo>
                  <a:lnTo>
                    <a:pt x="6384671" y="17640"/>
                  </a:lnTo>
                  <a:lnTo>
                    <a:pt x="6384671" y="312483"/>
                  </a:lnTo>
                  <a:lnTo>
                    <a:pt x="6376034" y="330479"/>
                  </a:lnTo>
                  <a:lnTo>
                    <a:pt x="6376034" y="357123"/>
                  </a:lnTo>
                  <a:lnTo>
                    <a:pt x="6376034" y="366128"/>
                  </a:lnTo>
                  <a:lnTo>
                    <a:pt x="6376034" y="375119"/>
                  </a:lnTo>
                  <a:lnTo>
                    <a:pt x="6367018" y="392760"/>
                  </a:lnTo>
                  <a:lnTo>
                    <a:pt x="6367018" y="401764"/>
                  </a:lnTo>
                  <a:lnTo>
                    <a:pt x="6367018" y="419760"/>
                  </a:lnTo>
                  <a:lnTo>
                    <a:pt x="6367018" y="446404"/>
                  </a:lnTo>
                  <a:lnTo>
                    <a:pt x="6367018" y="455409"/>
                  </a:lnTo>
                  <a:lnTo>
                    <a:pt x="6358001" y="464400"/>
                  </a:lnTo>
                  <a:lnTo>
                    <a:pt x="6358001" y="624966"/>
                  </a:lnTo>
                  <a:lnTo>
                    <a:pt x="6367018" y="633971"/>
                  </a:lnTo>
                  <a:lnTo>
                    <a:pt x="6376034" y="642962"/>
                  </a:lnTo>
                </a:path>
              </a:pathLst>
            </a:custGeom>
            <a:ln w="19051">
              <a:solidFill>
                <a:srgbClr val="00AF50"/>
              </a:solidFill>
            </a:ln>
          </p:spPr>
          <p:txBody>
            <a:bodyPr wrap="square" lIns="0" tIns="0" rIns="0" bIns="0" rtlCol="0"/>
            <a:lstStyle/>
            <a:p>
              <a:endParaRPr/>
            </a:p>
          </p:txBody>
        </p:sp>
        <p:sp>
          <p:nvSpPr>
            <p:cNvPr id="10" name="object 10"/>
            <p:cNvSpPr/>
            <p:nvPr/>
          </p:nvSpPr>
          <p:spPr>
            <a:xfrm>
              <a:off x="9117583" y="4901818"/>
              <a:ext cx="303530" cy="714375"/>
            </a:xfrm>
            <a:custGeom>
              <a:avLst/>
              <a:gdLst/>
              <a:ahLst/>
              <a:cxnLst/>
              <a:rect l="l" t="t" r="r" b="b"/>
              <a:pathLst>
                <a:path w="303529" h="714375">
                  <a:moveTo>
                    <a:pt x="17525" y="9016"/>
                  </a:moveTo>
                  <a:lnTo>
                    <a:pt x="26543" y="0"/>
                  </a:lnTo>
                  <a:lnTo>
                    <a:pt x="35560" y="0"/>
                  </a:lnTo>
                  <a:lnTo>
                    <a:pt x="44576" y="0"/>
                  </a:lnTo>
                  <a:lnTo>
                    <a:pt x="53213" y="17652"/>
                  </a:lnTo>
                  <a:lnTo>
                    <a:pt x="53213" y="26542"/>
                  </a:lnTo>
                  <a:lnTo>
                    <a:pt x="53213" y="71246"/>
                  </a:lnTo>
                  <a:lnTo>
                    <a:pt x="53213" y="98297"/>
                  </a:lnTo>
                  <a:lnTo>
                    <a:pt x="53213" y="115823"/>
                  </a:lnTo>
                  <a:lnTo>
                    <a:pt x="53213" y="124840"/>
                  </a:lnTo>
                  <a:lnTo>
                    <a:pt x="53213" y="151510"/>
                  </a:lnTo>
                  <a:lnTo>
                    <a:pt x="44576" y="160527"/>
                  </a:lnTo>
                  <a:lnTo>
                    <a:pt x="44576" y="294385"/>
                  </a:lnTo>
                  <a:lnTo>
                    <a:pt x="35560" y="330453"/>
                  </a:lnTo>
                  <a:lnTo>
                    <a:pt x="35560" y="339089"/>
                  </a:lnTo>
                  <a:lnTo>
                    <a:pt x="26543" y="366140"/>
                  </a:lnTo>
                  <a:lnTo>
                    <a:pt x="26543" y="375030"/>
                  </a:lnTo>
                  <a:lnTo>
                    <a:pt x="26543" y="383666"/>
                  </a:lnTo>
                  <a:lnTo>
                    <a:pt x="17525" y="401700"/>
                  </a:lnTo>
                  <a:lnTo>
                    <a:pt x="17525" y="410717"/>
                  </a:lnTo>
                  <a:lnTo>
                    <a:pt x="17525" y="696556"/>
                  </a:lnTo>
                  <a:lnTo>
                    <a:pt x="8636" y="705192"/>
                  </a:lnTo>
                  <a:lnTo>
                    <a:pt x="0" y="714197"/>
                  </a:lnTo>
                </a:path>
                <a:path w="303529" h="714375">
                  <a:moveTo>
                    <a:pt x="44576" y="223138"/>
                  </a:moveTo>
                  <a:lnTo>
                    <a:pt x="44576" y="223138"/>
                  </a:lnTo>
                  <a:lnTo>
                    <a:pt x="285369" y="223138"/>
                  </a:lnTo>
                  <a:lnTo>
                    <a:pt x="303402" y="223138"/>
                  </a:lnTo>
                </a:path>
              </a:pathLst>
            </a:custGeom>
            <a:ln w="19051">
              <a:solidFill>
                <a:srgbClr val="006FC0"/>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9134601" y="5061838"/>
              <a:ext cx="153036" cy="215647"/>
            </a:xfrm>
            <a:prstGeom prst="rect">
              <a:avLst/>
            </a:prstGeom>
          </p:spPr>
        </p:pic>
        <p:sp>
          <p:nvSpPr>
            <p:cNvPr id="12" name="object 12"/>
            <p:cNvSpPr/>
            <p:nvPr/>
          </p:nvSpPr>
          <p:spPr>
            <a:xfrm>
              <a:off x="9108567" y="4526660"/>
              <a:ext cx="553720" cy="357505"/>
            </a:xfrm>
            <a:custGeom>
              <a:avLst/>
              <a:gdLst/>
              <a:ahLst/>
              <a:cxnLst/>
              <a:rect l="l" t="t" r="r" b="b"/>
              <a:pathLst>
                <a:path w="553720" h="357504">
                  <a:moveTo>
                    <a:pt x="0" y="0"/>
                  </a:moveTo>
                  <a:lnTo>
                    <a:pt x="0" y="0"/>
                  </a:lnTo>
                  <a:lnTo>
                    <a:pt x="0" y="348106"/>
                  </a:lnTo>
                  <a:lnTo>
                    <a:pt x="0" y="357124"/>
                  </a:lnTo>
                </a:path>
                <a:path w="553720" h="357504">
                  <a:moveTo>
                    <a:pt x="0" y="187578"/>
                  </a:moveTo>
                  <a:lnTo>
                    <a:pt x="0" y="187578"/>
                  </a:lnTo>
                  <a:lnTo>
                    <a:pt x="383666" y="187578"/>
                  </a:lnTo>
                  <a:lnTo>
                    <a:pt x="472948" y="169544"/>
                  </a:lnTo>
                  <a:lnTo>
                    <a:pt x="535685" y="160527"/>
                  </a:lnTo>
                  <a:lnTo>
                    <a:pt x="553592" y="151891"/>
                  </a:lnTo>
                </a:path>
                <a:path w="553720" h="357504">
                  <a:moveTo>
                    <a:pt x="0" y="187578"/>
                  </a:moveTo>
                  <a:lnTo>
                    <a:pt x="9016" y="187578"/>
                  </a:lnTo>
                  <a:lnTo>
                    <a:pt x="26542" y="187578"/>
                  </a:lnTo>
                  <a:lnTo>
                    <a:pt x="62229" y="187578"/>
                  </a:lnTo>
                  <a:lnTo>
                    <a:pt x="98298" y="178562"/>
                  </a:lnTo>
                  <a:lnTo>
                    <a:pt x="160527" y="160527"/>
                  </a:lnTo>
                  <a:lnTo>
                    <a:pt x="223138" y="142875"/>
                  </a:lnTo>
                  <a:lnTo>
                    <a:pt x="249808" y="133857"/>
                  </a:lnTo>
                </a:path>
              </a:pathLst>
            </a:custGeom>
            <a:ln w="19051">
              <a:solidFill>
                <a:srgbClr val="FF0000"/>
              </a:solidFill>
            </a:ln>
          </p:spPr>
          <p:txBody>
            <a:bodyPr wrap="square" lIns="0" tIns="0" rIns="0" bIns="0" rtlCol="0"/>
            <a:lstStyle/>
            <a:p>
              <a:endParaRPr/>
            </a:p>
          </p:txBody>
        </p:sp>
        <p:pic>
          <p:nvPicPr>
            <p:cNvPr id="13" name="object 13"/>
            <p:cNvPicPr/>
            <p:nvPr/>
          </p:nvPicPr>
          <p:blipFill>
            <a:blip r:embed="rId5" cstate="print"/>
            <a:stretch>
              <a:fillRect/>
            </a:stretch>
          </p:blipFill>
          <p:spPr>
            <a:xfrm>
              <a:off x="9134601" y="4713731"/>
              <a:ext cx="171070" cy="108332"/>
            </a:xfrm>
            <a:prstGeom prst="rect">
              <a:avLst/>
            </a:prstGeom>
          </p:spPr>
        </p:pic>
        <p:sp>
          <p:nvSpPr>
            <p:cNvPr id="14" name="object 14"/>
            <p:cNvSpPr/>
            <p:nvPr/>
          </p:nvSpPr>
          <p:spPr>
            <a:xfrm>
              <a:off x="9126219" y="5830214"/>
              <a:ext cx="902335" cy="161290"/>
            </a:xfrm>
            <a:custGeom>
              <a:avLst/>
              <a:gdLst/>
              <a:ahLst/>
              <a:cxnLst/>
              <a:rect l="l" t="t" r="r" b="b"/>
              <a:pathLst>
                <a:path w="902334" h="161289">
                  <a:moveTo>
                    <a:pt x="0" y="134289"/>
                  </a:moveTo>
                  <a:lnTo>
                    <a:pt x="8889" y="134289"/>
                  </a:lnTo>
                  <a:lnTo>
                    <a:pt x="723519" y="134289"/>
                  </a:lnTo>
                  <a:lnTo>
                    <a:pt x="866139" y="160921"/>
                  </a:lnTo>
                  <a:lnTo>
                    <a:pt x="902080" y="160921"/>
                  </a:lnTo>
                </a:path>
                <a:path w="902334" h="161289">
                  <a:moveTo>
                    <a:pt x="26924" y="125285"/>
                  </a:moveTo>
                  <a:lnTo>
                    <a:pt x="35940" y="125285"/>
                  </a:lnTo>
                  <a:lnTo>
                    <a:pt x="44576" y="125285"/>
                  </a:lnTo>
                  <a:lnTo>
                    <a:pt x="80645" y="125285"/>
                  </a:lnTo>
                  <a:lnTo>
                    <a:pt x="116204" y="107289"/>
                  </a:lnTo>
                  <a:lnTo>
                    <a:pt x="178561" y="80644"/>
                  </a:lnTo>
                  <a:lnTo>
                    <a:pt x="223520" y="53644"/>
                  </a:lnTo>
                  <a:lnTo>
                    <a:pt x="276732" y="18008"/>
                  </a:lnTo>
                  <a:lnTo>
                    <a:pt x="285750" y="9004"/>
                  </a:lnTo>
                  <a:lnTo>
                    <a:pt x="303783" y="0"/>
                  </a:lnTo>
                </a:path>
              </a:pathLst>
            </a:custGeom>
            <a:ln w="19051">
              <a:solidFill>
                <a:srgbClr val="00AF50"/>
              </a:solidFill>
            </a:ln>
          </p:spPr>
          <p:txBody>
            <a:bodyPr wrap="square" lIns="0" tIns="0" rIns="0" bIns="0" rtlCol="0"/>
            <a:lstStyle/>
            <a:p>
              <a:endParaRPr/>
            </a:p>
          </p:txBody>
        </p:sp>
        <p:pic>
          <p:nvPicPr>
            <p:cNvPr id="15" name="object 15"/>
            <p:cNvPicPr/>
            <p:nvPr/>
          </p:nvPicPr>
          <p:blipFill>
            <a:blip r:embed="rId6" cstate="print"/>
            <a:stretch>
              <a:fillRect/>
            </a:stretch>
          </p:blipFill>
          <p:spPr>
            <a:xfrm>
              <a:off x="9143618" y="5954978"/>
              <a:ext cx="179579" cy="188608"/>
            </a:xfrm>
            <a:prstGeom prst="rect">
              <a:avLst/>
            </a:prstGeom>
          </p:spPr>
        </p:pic>
      </p:grpSp>
      <p:sp>
        <p:nvSpPr>
          <p:cNvPr id="16" name="object 16"/>
          <p:cNvSpPr txBox="1">
            <a:spLocks noGrp="1"/>
          </p:cNvSpPr>
          <p:nvPr>
            <p:ph type="title"/>
          </p:nvPr>
        </p:nvSpPr>
        <p:spPr>
          <a:xfrm>
            <a:off x="455777" y="294894"/>
            <a:ext cx="8797290" cy="696595"/>
          </a:xfrm>
          <a:prstGeom prst="rect">
            <a:avLst/>
          </a:prstGeom>
        </p:spPr>
        <p:txBody>
          <a:bodyPr vert="horz" wrap="square" lIns="0" tIns="12700" rIns="0" bIns="0" rtlCol="0">
            <a:spAutoFit/>
          </a:bodyPr>
          <a:lstStyle/>
          <a:p>
            <a:pPr marL="12700">
              <a:lnSpc>
                <a:spcPct val="100000"/>
              </a:lnSpc>
              <a:spcBef>
                <a:spcPts val="100"/>
              </a:spcBef>
            </a:pPr>
            <a:r>
              <a:rPr sz="4400" b="0" spc="-20" dirty="0">
                <a:solidFill>
                  <a:srgbClr val="000000"/>
                </a:solidFill>
                <a:latin typeface="Calibri Light"/>
                <a:cs typeface="Calibri Light"/>
              </a:rPr>
              <a:t>Protection</a:t>
            </a:r>
            <a:r>
              <a:rPr sz="4400" b="0" spc="20" dirty="0">
                <a:solidFill>
                  <a:srgbClr val="000000"/>
                </a:solidFill>
                <a:latin typeface="Calibri Light"/>
                <a:cs typeface="Calibri Light"/>
              </a:rPr>
              <a:t> </a:t>
            </a:r>
            <a:r>
              <a:rPr sz="4400" b="0" spc="-5" dirty="0">
                <a:solidFill>
                  <a:srgbClr val="000000"/>
                </a:solidFill>
                <a:latin typeface="Calibri Light"/>
                <a:cs typeface="Calibri Light"/>
              </a:rPr>
              <a:t>of</a:t>
            </a:r>
            <a:r>
              <a:rPr sz="4400" b="0" spc="-10" dirty="0">
                <a:solidFill>
                  <a:srgbClr val="000000"/>
                </a:solidFill>
                <a:latin typeface="Calibri Light"/>
                <a:cs typeface="Calibri Light"/>
              </a:rPr>
              <a:t> </a:t>
            </a:r>
            <a:r>
              <a:rPr sz="4400" b="0" spc="-20" dirty="0">
                <a:solidFill>
                  <a:srgbClr val="000000"/>
                </a:solidFill>
                <a:latin typeface="Calibri Light"/>
                <a:cs typeface="Calibri Light"/>
              </a:rPr>
              <a:t>Process</a:t>
            </a:r>
            <a:r>
              <a:rPr sz="4400" b="0" spc="5" dirty="0">
                <a:solidFill>
                  <a:srgbClr val="000000"/>
                </a:solidFill>
                <a:latin typeface="Calibri Light"/>
                <a:cs typeface="Calibri Light"/>
              </a:rPr>
              <a:t> </a:t>
            </a:r>
            <a:r>
              <a:rPr sz="4400" b="0" spc="-10" dirty="0">
                <a:solidFill>
                  <a:srgbClr val="000000"/>
                </a:solidFill>
                <a:latin typeface="Calibri Light"/>
                <a:cs typeface="Calibri Light"/>
              </a:rPr>
              <a:t>address</a:t>
            </a:r>
            <a:r>
              <a:rPr sz="4400" b="0" spc="-25" dirty="0">
                <a:solidFill>
                  <a:srgbClr val="000000"/>
                </a:solidFill>
                <a:latin typeface="Calibri Light"/>
                <a:cs typeface="Calibri Light"/>
              </a:rPr>
              <a:t> </a:t>
            </a:r>
            <a:r>
              <a:rPr sz="4400" b="0" dirty="0">
                <a:solidFill>
                  <a:srgbClr val="000000"/>
                </a:solidFill>
                <a:latin typeface="Calibri Light"/>
                <a:cs typeface="Calibri Light"/>
              </a:rPr>
              <a:t>space</a:t>
            </a:r>
            <a:r>
              <a:rPr sz="4400" b="0" spc="5" dirty="0">
                <a:solidFill>
                  <a:srgbClr val="000000"/>
                </a:solidFill>
                <a:latin typeface="Calibri Light"/>
                <a:cs typeface="Calibri Light"/>
              </a:rPr>
              <a:t> </a:t>
            </a:r>
            <a:r>
              <a:rPr sz="4400" b="0" dirty="0">
                <a:solidFill>
                  <a:srgbClr val="000000"/>
                </a:solidFill>
                <a:latin typeface="Calibri Light"/>
                <a:cs typeface="Calibri Light"/>
              </a:rPr>
              <a:t>(2)</a:t>
            </a:r>
            <a:endParaRPr sz="4400">
              <a:latin typeface="Calibri Light"/>
              <a:cs typeface="Calibri Light"/>
            </a:endParaRPr>
          </a:p>
        </p:txBody>
      </p:sp>
      <p:grpSp>
        <p:nvGrpSpPr>
          <p:cNvPr id="17" name="object 17"/>
          <p:cNvGrpSpPr/>
          <p:nvPr/>
        </p:nvGrpSpPr>
        <p:grpSpPr>
          <a:xfrm>
            <a:off x="9581006" y="1195450"/>
            <a:ext cx="332105" cy="1394460"/>
            <a:chOff x="9581006" y="1195450"/>
            <a:chExt cx="332105" cy="1394460"/>
          </a:xfrm>
        </p:grpSpPr>
        <p:sp>
          <p:nvSpPr>
            <p:cNvPr id="18" name="object 18"/>
            <p:cNvSpPr/>
            <p:nvPr/>
          </p:nvSpPr>
          <p:spPr>
            <a:xfrm>
              <a:off x="9590532" y="1204976"/>
              <a:ext cx="313055" cy="1375410"/>
            </a:xfrm>
            <a:custGeom>
              <a:avLst/>
              <a:gdLst/>
              <a:ahLst/>
              <a:cxnLst/>
              <a:rect l="l" t="t" r="r" b="b"/>
              <a:pathLst>
                <a:path w="313054" h="1375410">
                  <a:moveTo>
                    <a:pt x="0" y="0"/>
                  </a:moveTo>
                  <a:lnTo>
                    <a:pt x="0" y="0"/>
                  </a:lnTo>
                  <a:lnTo>
                    <a:pt x="0" y="249809"/>
                  </a:lnTo>
                  <a:lnTo>
                    <a:pt x="18034" y="276860"/>
                  </a:lnTo>
                  <a:lnTo>
                    <a:pt x="18034" y="285496"/>
                  </a:lnTo>
                  <a:lnTo>
                    <a:pt x="18034" y="312420"/>
                  </a:lnTo>
                  <a:lnTo>
                    <a:pt x="18034" y="330073"/>
                  </a:lnTo>
                  <a:lnTo>
                    <a:pt x="18034" y="339089"/>
                  </a:lnTo>
                  <a:lnTo>
                    <a:pt x="27050" y="357124"/>
                  </a:lnTo>
                  <a:lnTo>
                    <a:pt x="27050" y="366140"/>
                  </a:lnTo>
                  <a:lnTo>
                    <a:pt x="35687" y="401700"/>
                  </a:lnTo>
                  <a:lnTo>
                    <a:pt x="35687" y="410718"/>
                  </a:lnTo>
                  <a:lnTo>
                    <a:pt x="44703" y="428371"/>
                  </a:lnTo>
                  <a:lnTo>
                    <a:pt x="44703" y="446404"/>
                  </a:lnTo>
                  <a:lnTo>
                    <a:pt x="44703" y="464058"/>
                  </a:lnTo>
                  <a:lnTo>
                    <a:pt x="44703" y="490982"/>
                  </a:lnTo>
                  <a:lnTo>
                    <a:pt x="62738" y="508635"/>
                  </a:lnTo>
                  <a:lnTo>
                    <a:pt x="62738" y="535686"/>
                  </a:lnTo>
                  <a:lnTo>
                    <a:pt x="62738" y="633984"/>
                  </a:lnTo>
                  <a:lnTo>
                    <a:pt x="53721" y="651510"/>
                  </a:lnTo>
                  <a:lnTo>
                    <a:pt x="53721" y="776859"/>
                  </a:lnTo>
                  <a:lnTo>
                    <a:pt x="44703" y="803528"/>
                  </a:lnTo>
                  <a:lnTo>
                    <a:pt x="44703" y="1357122"/>
                  </a:lnTo>
                  <a:lnTo>
                    <a:pt x="53721" y="1366139"/>
                  </a:lnTo>
                  <a:lnTo>
                    <a:pt x="62738" y="1375156"/>
                  </a:lnTo>
                </a:path>
                <a:path w="313054" h="1375410">
                  <a:moveTo>
                    <a:pt x="62738" y="481964"/>
                  </a:moveTo>
                  <a:lnTo>
                    <a:pt x="80264" y="499999"/>
                  </a:lnTo>
                  <a:lnTo>
                    <a:pt x="107315" y="508635"/>
                  </a:lnTo>
                  <a:lnTo>
                    <a:pt x="116332" y="508635"/>
                  </a:lnTo>
                  <a:lnTo>
                    <a:pt x="152019" y="508635"/>
                  </a:lnTo>
                  <a:lnTo>
                    <a:pt x="303911" y="508635"/>
                  </a:lnTo>
                  <a:lnTo>
                    <a:pt x="312547" y="517651"/>
                  </a:lnTo>
                </a:path>
              </a:pathLst>
            </a:custGeom>
            <a:ln w="19051">
              <a:solidFill>
                <a:srgbClr val="FF0000"/>
              </a:solidFill>
            </a:ln>
          </p:spPr>
          <p:txBody>
            <a:bodyPr wrap="square" lIns="0" tIns="0" rIns="0" bIns="0" rtlCol="0"/>
            <a:lstStyle/>
            <a:p>
              <a:endParaRPr/>
            </a:p>
          </p:txBody>
        </p:sp>
        <p:pic>
          <p:nvPicPr>
            <p:cNvPr id="19" name="object 19"/>
            <p:cNvPicPr/>
            <p:nvPr/>
          </p:nvPicPr>
          <p:blipFill>
            <a:blip r:embed="rId7" cstate="print"/>
            <a:stretch>
              <a:fillRect/>
            </a:stretch>
          </p:blipFill>
          <p:spPr>
            <a:xfrm>
              <a:off x="9652634" y="1606168"/>
              <a:ext cx="206630" cy="340488"/>
            </a:xfrm>
            <a:prstGeom prst="rect">
              <a:avLst/>
            </a:prstGeom>
          </p:spPr>
        </p:pic>
      </p:grpSp>
      <p:sp>
        <p:nvSpPr>
          <p:cNvPr id="20" name="object 20"/>
          <p:cNvSpPr/>
          <p:nvPr/>
        </p:nvSpPr>
        <p:spPr>
          <a:xfrm>
            <a:off x="2553970" y="3071241"/>
            <a:ext cx="6983095" cy="71755"/>
          </a:xfrm>
          <a:custGeom>
            <a:avLst/>
            <a:gdLst/>
            <a:ahLst/>
            <a:cxnLst/>
            <a:rect l="l" t="t" r="r" b="b"/>
            <a:pathLst>
              <a:path w="6983095" h="71755">
                <a:moveTo>
                  <a:pt x="0" y="17525"/>
                </a:moveTo>
                <a:lnTo>
                  <a:pt x="0" y="17525"/>
                </a:lnTo>
                <a:lnTo>
                  <a:pt x="366141" y="17525"/>
                </a:lnTo>
                <a:lnTo>
                  <a:pt x="401828" y="8889"/>
                </a:lnTo>
                <a:lnTo>
                  <a:pt x="571754" y="8889"/>
                </a:lnTo>
                <a:lnTo>
                  <a:pt x="589407" y="17525"/>
                </a:lnTo>
                <a:lnTo>
                  <a:pt x="616331" y="17525"/>
                </a:lnTo>
                <a:lnTo>
                  <a:pt x="633984" y="17525"/>
                </a:lnTo>
                <a:lnTo>
                  <a:pt x="661035" y="26543"/>
                </a:lnTo>
                <a:lnTo>
                  <a:pt x="687578" y="26543"/>
                </a:lnTo>
                <a:lnTo>
                  <a:pt x="723265" y="26543"/>
                </a:lnTo>
                <a:lnTo>
                  <a:pt x="750316" y="35560"/>
                </a:lnTo>
                <a:lnTo>
                  <a:pt x="893191" y="35560"/>
                </a:lnTo>
                <a:lnTo>
                  <a:pt x="928878" y="44576"/>
                </a:lnTo>
                <a:lnTo>
                  <a:pt x="946531" y="44576"/>
                </a:lnTo>
                <a:lnTo>
                  <a:pt x="982471" y="44576"/>
                </a:lnTo>
                <a:lnTo>
                  <a:pt x="1018158" y="44576"/>
                </a:lnTo>
                <a:lnTo>
                  <a:pt x="1071753" y="44576"/>
                </a:lnTo>
                <a:lnTo>
                  <a:pt x="1107440" y="62230"/>
                </a:lnTo>
                <a:lnTo>
                  <a:pt x="1133983" y="71247"/>
                </a:lnTo>
                <a:lnTo>
                  <a:pt x="1161033" y="71247"/>
                </a:lnTo>
                <a:lnTo>
                  <a:pt x="1170051" y="71247"/>
                </a:lnTo>
                <a:lnTo>
                  <a:pt x="1786001" y="71247"/>
                </a:lnTo>
                <a:lnTo>
                  <a:pt x="1795018" y="62230"/>
                </a:lnTo>
                <a:lnTo>
                  <a:pt x="1804034" y="62230"/>
                </a:lnTo>
                <a:lnTo>
                  <a:pt x="1821688" y="62230"/>
                </a:lnTo>
                <a:lnTo>
                  <a:pt x="1830578" y="62230"/>
                </a:lnTo>
                <a:lnTo>
                  <a:pt x="1839595" y="62230"/>
                </a:lnTo>
                <a:lnTo>
                  <a:pt x="1875282" y="53594"/>
                </a:lnTo>
                <a:lnTo>
                  <a:pt x="1893316" y="53594"/>
                </a:lnTo>
                <a:lnTo>
                  <a:pt x="1937893" y="44576"/>
                </a:lnTo>
                <a:lnTo>
                  <a:pt x="1982596" y="44576"/>
                </a:lnTo>
                <a:lnTo>
                  <a:pt x="2009140" y="44576"/>
                </a:lnTo>
                <a:lnTo>
                  <a:pt x="2027174" y="35560"/>
                </a:lnTo>
                <a:lnTo>
                  <a:pt x="2053844" y="35560"/>
                </a:lnTo>
                <a:lnTo>
                  <a:pt x="2080895" y="26543"/>
                </a:lnTo>
                <a:lnTo>
                  <a:pt x="2098421" y="17525"/>
                </a:lnTo>
                <a:lnTo>
                  <a:pt x="2143125" y="17525"/>
                </a:lnTo>
                <a:lnTo>
                  <a:pt x="2178812" y="8889"/>
                </a:lnTo>
                <a:lnTo>
                  <a:pt x="2223770" y="8889"/>
                </a:lnTo>
                <a:lnTo>
                  <a:pt x="2268347" y="8889"/>
                </a:lnTo>
                <a:lnTo>
                  <a:pt x="2634488" y="8889"/>
                </a:lnTo>
                <a:lnTo>
                  <a:pt x="2652141" y="17525"/>
                </a:lnTo>
                <a:lnTo>
                  <a:pt x="2687828" y="26543"/>
                </a:lnTo>
                <a:lnTo>
                  <a:pt x="2696845" y="26543"/>
                </a:lnTo>
                <a:lnTo>
                  <a:pt x="2723769" y="26543"/>
                </a:lnTo>
                <a:lnTo>
                  <a:pt x="2741422" y="26543"/>
                </a:lnTo>
                <a:lnTo>
                  <a:pt x="2768472" y="26543"/>
                </a:lnTo>
                <a:lnTo>
                  <a:pt x="2804033" y="35560"/>
                </a:lnTo>
                <a:lnTo>
                  <a:pt x="2821685" y="35560"/>
                </a:lnTo>
                <a:lnTo>
                  <a:pt x="2830703" y="35560"/>
                </a:lnTo>
                <a:lnTo>
                  <a:pt x="2857754" y="35560"/>
                </a:lnTo>
                <a:lnTo>
                  <a:pt x="2875407" y="44576"/>
                </a:lnTo>
                <a:lnTo>
                  <a:pt x="2902331" y="44576"/>
                </a:lnTo>
                <a:lnTo>
                  <a:pt x="2919984" y="44576"/>
                </a:lnTo>
                <a:lnTo>
                  <a:pt x="2938018" y="44576"/>
                </a:lnTo>
                <a:lnTo>
                  <a:pt x="2964688" y="62230"/>
                </a:lnTo>
                <a:lnTo>
                  <a:pt x="6304407" y="62230"/>
                </a:lnTo>
                <a:lnTo>
                  <a:pt x="6339966" y="53594"/>
                </a:lnTo>
                <a:lnTo>
                  <a:pt x="6474333" y="53594"/>
                </a:lnTo>
                <a:lnTo>
                  <a:pt x="6527546" y="44576"/>
                </a:lnTo>
                <a:lnTo>
                  <a:pt x="6581139" y="35560"/>
                </a:lnTo>
                <a:lnTo>
                  <a:pt x="6643878" y="35560"/>
                </a:lnTo>
                <a:lnTo>
                  <a:pt x="6661531" y="35560"/>
                </a:lnTo>
                <a:lnTo>
                  <a:pt x="6786753" y="35560"/>
                </a:lnTo>
                <a:lnTo>
                  <a:pt x="6795770" y="26543"/>
                </a:lnTo>
                <a:lnTo>
                  <a:pt x="6804406" y="17525"/>
                </a:lnTo>
                <a:lnTo>
                  <a:pt x="6822439" y="17525"/>
                </a:lnTo>
                <a:lnTo>
                  <a:pt x="6848983" y="17525"/>
                </a:lnTo>
                <a:lnTo>
                  <a:pt x="6867016" y="17525"/>
                </a:lnTo>
                <a:lnTo>
                  <a:pt x="6885051" y="17525"/>
                </a:lnTo>
                <a:lnTo>
                  <a:pt x="6893686" y="17525"/>
                </a:lnTo>
                <a:lnTo>
                  <a:pt x="6902704" y="8889"/>
                </a:lnTo>
                <a:lnTo>
                  <a:pt x="6911721" y="8889"/>
                </a:lnTo>
                <a:lnTo>
                  <a:pt x="6920737" y="8889"/>
                </a:lnTo>
                <a:lnTo>
                  <a:pt x="6929628" y="8889"/>
                </a:lnTo>
                <a:lnTo>
                  <a:pt x="6947281" y="0"/>
                </a:lnTo>
                <a:lnTo>
                  <a:pt x="6956298" y="0"/>
                </a:lnTo>
                <a:lnTo>
                  <a:pt x="6965314" y="0"/>
                </a:lnTo>
                <a:lnTo>
                  <a:pt x="6974332" y="0"/>
                </a:lnTo>
                <a:lnTo>
                  <a:pt x="6982968" y="0"/>
                </a:lnTo>
              </a:path>
            </a:pathLst>
          </a:custGeom>
          <a:ln w="19051">
            <a:solidFill>
              <a:srgbClr val="FF0000"/>
            </a:solidFill>
          </a:ln>
        </p:spPr>
        <p:txBody>
          <a:bodyPr wrap="square" lIns="0" tIns="0" rIns="0" bIns="0" rtlCol="0"/>
          <a:lstStyle/>
          <a:p>
            <a:endParaRPr/>
          </a:p>
        </p:txBody>
      </p:sp>
      <p:sp>
        <p:nvSpPr>
          <p:cNvPr id="21" name="object 21"/>
          <p:cNvSpPr/>
          <p:nvPr/>
        </p:nvSpPr>
        <p:spPr>
          <a:xfrm>
            <a:off x="2161285" y="3356990"/>
            <a:ext cx="4161154" cy="8890"/>
          </a:xfrm>
          <a:custGeom>
            <a:avLst/>
            <a:gdLst/>
            <a:ahLst/>
            <a:cxnLst/>
            <a:rect l="l" t="t" r="r" b="b"/>
            <a:pathLst>
              <a:path w="4161154" h="8889">
                <a:moveTo>
                  <a:pt x="-9525" y="4317"/>
                </a:moveTo>
                <a:lnTo>
                  <a:pt x="4170680" y="4317"/>
                </a:lnTo>
              </a:path>
            </a:pathLst>
          </a:custGeom>
          <a:ln w="27687">
            <a:solidFill>
              <a:srgbClr val="FF0000"/>
            </a:solidFill>
          </a:ln>
        </p:spPr>
        <p:txBody>
          <a:bodyPr wrap="square" lIns="0" tIns="0" rIns="0" bIns="0" rtlCol="0"/>
          <a:lstStyle/>
          <a:p>
            <a:endParaRPr/>
          </a:p>
        </p:txBody>
      </p:sp>
      <p:sp>
        <p:nvSpPr>
          <p:cNvPr id="22" name="object 22"/>
          <p:cNvSpPr/>
          <p:nvPr/>
        </p:nvSpPr>
        <p:spPr>
          <a:xfrm>
            <a:off x="3652392" y="3794378"/>
            <a:ext cx="5884545" cy="45085"/>
          </a:xfrm>
          <a:custGeom>
            <a:avLst/>
            <a:gdLst/>
            <a:ahLst/>
            <a:cxnLst/>
            <a:rect l="l" t="t" r="r" b="b"/>
            <a:pathLst>
              <a:path w="5884545" h="45085">
                <a:moveTo>
                  <a:pt x="0" y="44704"/>
                </a:moveTo>
                <a:lnTo>
                  <a:pt x="0" y="44704"/>
                </a:lnTo>
                <a:lnTo>
                  <a:pt x="2518156" y="44704"/>
                </a:lnTo>
                <a:lnTo>
                  <a:pt x="2536190" y="35687"/>
                </a:lnTo>
                <a:lnTo>
                  <a:pt x="2652141" y="35687"/>
                </a:lnTo>
                <a:lnTo>
                  <a:pt x="2670048" y="26670"/>
                </a:lnTo>
                <a:lnTo>
                  <a:pt x="4188206" y="26670"/>
                </a:lnTo>
                <a:lnTo>
                  <a:pt x="4232910" y="18034"/>
                </a:lnTo>
                <a:lnTo>
                  <a:pt x="4268470" y="9017"/>
                </a:lnTo>
                <a:lnTo>
                  <a:pt x="4322191" y="0"/>
                </a:lnTo>
                <a:lnTo>
                  <a:pt x="4366768" y="0"/>
                </a:lnTo>
                <a:lnTo>
                  <a:pt x="4402455" y="0"/>
                </a:lnTo>
                <a:lnTo>
                  <a:pt x="5286248" y="0"/>
                </a:lnTo>
                <a:lnTo>
                  <a:pt x="5295265" y="9017"/>
                </a:lnTo>
                <a:lnTo>
                  <a:pt x="5304155" y="9017"/>
                </a:lnTo>
                <a:lnTo>
                  <a:pt x="5313172" y="9017"/>
                </a:lnTo>
                <a:lnTo>
                  <a:pt x="5331206" y="9017"/>
                </a:lnTo>
                <a:lnTo>
                  <a:pt x="5339842" y="9017"/>
                </a:lnTo>
                <a:lnTo>
                  <a:pt x="5366893" y="18034"/>
                </a:lnTo>
                <a:lnTo>
                  <a:pt x="5679313" y="18034"/>
                </a:lnTo>
                <a:lnTo>
                  <a:pt x="5724017" y="26670"/>
                </a:lnTo>
                <a:lnTo>
                  <a:pt x="5733034" y="26670"/>
                </a:lnTo>
                <a:lnTo>
                  <a:pt x="5741924" y="26670"/>
                </a:lnTo>
                <a:lnTo>
                  <a:pt x="5750560" y="26670"/>
                </a:lnTo>
                <a:lnTo>
                  <a:pt x="5768594" y="35687"/>
                </a:lnTo>
                <a:lnTo>
                  <a:pt x="5875909" y="35687"/>
                </a:lnTo>
                <a:lnTo>
                  <a:pt x="5884545" y="35687"/>
                </a:lnTo>
              </a:path>
            </a:pathLst>
          </a:custGeom>
          <a:ln w="19051">
            <a:solidFill>
              <a:srgbClr val="FF0000"/>
            </a:solidFill>
          </a:ln>
        </p:spPr>
        <p:txBody>
          <a:bodyPr wrap="square" lIns="0" tIns="0" rIns="0" bIns="0" rtlCol="0"/>
          <a:lstStyle/>
          <a:p>
            <a:endParaRPr/>
          </a:p>
        </p:txBody>
      </p:sp>
      <p:grpSp>
        <p:nvGrpSpPr>
          <p:cNvPr id="23" name="object 23"/>
          <p:cNvGrpSpPr/>
          <p:nvPr/>
        </p:nvGrpSpPr>
        <p:grpSpPr>
          <a:xfrm>
            <a:off x="9599040" y="2972434"/>
            <a:ext cx="340360" cy="1082040"/>
            <a:chOff x="9599040" y="2972434"/>
            <a:chExt cx="340360" cy="1082040"/>
          </a:xfrm>
        </p:grpSpPr>
        <p:sp>
          <p:nvSpPr>
            <p:cNvPr id="24" name="object 24"/>
            <p:cNvSpPr/>
            <p:nvPr/>
          </p:nvSpPr>
          <p:spPr>
            <a:xfrm>
              <a:off x="9599549" y="2981960"/>
              <a:ext cx="339725" cy="1062990"/>
            </a:xfrm>
            <a:custGeom>
              <a:avLst/>
              <a:gdLst/>
              <a:ahLst/>
              <a:cxnLst/>
              <a:rect l="l" t="t" r="r" b="b"/>
              <a:pathLst>
                <a:path w="339725" h="1062989">
                  <a:moveTo>
                    <a:pt x="35686" y="0"/>
                  </a:moveTo>
                  <a:lnTo>
                    <a:pt x="35686" y="17525"/>
                  </a:lnTo>
                  <a:lnTo>
                    <a:pt x="26670" y="26542"/>
                  </a:lnTo>
                  <a:lnTo>
                    <a:pt x="26670" y="53593"/>
                  </a:lnTo>
                  <a:lnTo>
                    <a:pt x="26670" y="98170"/>
                  </a:lnTo>
                  <a:lnTo>
                    <a:pt x="26670" y="142875"/>
                  </a:lnTo>
                  <a:lnTo>
                    <a:pt x="9017" y="187451"/>
                  </a:lnTo>
                  <a:lnTo>
                    <a:pt x="9017" y="410717"/>
                  </a:lnTo>
                  <a:lnTo>
                    <a:pt x="18033" y="428370"/>
                  </a:lnTo>
                  <a:lnTo>
                    <a:pt x="18033" y="446277"/>
                  </a:lnTo>
                  <a:lnTo>
                    <a:pt x="18033" y="464312"/>
                  </a:lnTo>
                  <a:lnTo>
                    <a:pt x="26670" y="472948"/>
                  </a:lnTo>
                  <a:lnTo>
                    <a:pt x="26670" y="499999"/>
                  </a:lnTo>
                  <a:lnTo>
                    <a:pt x="26670" y="509015"/>
                  </a:lnTo>
                  <a:lnTo>
                    <a:pt x="35686" y="517651"/>
                  </a:lnTo>
                  <a:lnTo>
                    <a:pt x="35686" y="785876"/>
                  </a:lnTo>
                  <a:lnTo>
                    <a:pt x="53721" y="812419"/>
                  </a:lnTo>
                  <a:lnTo>
                    <a:pt x="53721" y="1053719"/>
                  </a:lnTo>
                  <a:lnTo>
                    <a:pt x="53721" y="1062608"/>
                  </a:lnTo>
                </a:path>
                <a:path w="339725" h="1062989">
                  <a:moveTo>
                    <a:pt x="0" y="267715"/>
                  </a:moveTo>
                  <a:lnTo>
                    <a:pt x="0" y="267715"/>
                  </a:lnTo>
                  <a:lnTo>
                    <a:pt x="330453" y="267715"/>
                  </a:lnTo>
                  <a:lnTo>
                    <a:pt x="339471" y="267715"/>
                  </a:lnTo>
                </a:path>
              </a:pathLst>
            </a:custGeom>
            <a:ln w="19051">
              <a:solidFill>
                <a:srgbClr val="FF0000"/>
              </a:solidFill>
            </a:ln>
          </p:spPr>
          <p:txBody>
            <a:bodyPr wrap="square" lIns="0" tIns="0" rIns="0" bIns="0" rtlCol="0"/>
            <a:lstStyle/>
            <a:p>
              <a:endParaRPr/>
            </a:p>
          </p:txBody>
        </p:sp>
        <p:pic>
          <p:nvPicPr>
            <p:cNvPr id="25" name="object 25"/>
            <p:cNvPicPr/>
            <p:nvPr/>
          </p:nvPicPr>
          <p:blipFill>
            <a:blip r:embed="rId8" cstate="print"/>
            <a:stretch>
              <a:fillRect/>
            </a:stretch>
          </p:blipFill>
          <p:spPr>
            <a:xfrm>
              <a:off x="9625710" y="3106292"/>
              <a:ext cx="215520" cy="322581"/>
            </a:xfrm>
            <a:prstGeom prst="rect">
              <a:avLst/>
            </a:prstGeom>
          </p:spPr>
        </p:pic>
      </p:grpSp>
      <p:sp>
        <p:nvSpPr>
          <p:cNvPr id="26" name="object 26"/>
          <p:cNvSpPr txBox="1"/>
          <p:nvPr/>
        </p:nvSpPr>
        <p:spPr>
          <a:xfrm>
            <a:off x="560831" y="4881371"/>
            <a:ext cx="1784985" cy="1199515"/>
          </a:xfrm>
          <a:prstGeom prst="rect">
            <a:avLst/>
          </a:prstGeom>
          <a:solidFill>
            <a:srgbClr val="FFFF00"/>
          </a:solidFill>
        </p:spPr>
        <p:txBody>
          <a:bodyPr vert="horz" wrap="square" lIns="0" tIns="26034" rIns="0" bIns="0" rtlCol="0">
            <a:spAutoFit/>
          </a:bodyPr>
          <a:lstStyle/>
          <a:p>
            <a:pPr marL="91440" marR="175260">
              <a:lnSpc>
                <a:spcPct val="100000"/>
              </a:lnSpc>
              <a:spcBef>
                <a:spcPts val="204"/>
              </a:spcBef>
            </a:pPr>
            <a:r>
              <a:rPr sz="2400" spc="-10" dirty="0">
                <a:solidFill>
                  <a:srgbClr val="FF0000"/>
                </a:solidFill>
                <a:latin typeface="Calibri"/>
                <a:cs typeface="Calibri"/>
              </a:rPr>
              <a:t>Kernel </a:t>
            </a:r>
            <a:r>
              <a:rPr sz="2400" spc="-5" dirty="0">
                <a:solidFill>
                  <a:srgbClr val="FF0000"/>
                </a:solidFill>
                <a:latin typeface="Calibri"/>
                <a:cs typeface="Calibri"/>
              </a:rPr>
              <a:t>has </a:t>
            </a:r>
            <a:r>
              <a:rPr sz="2400" dirty="0">
                <a:solidFill>
                  <a:srgbClr val="FF0000"/>
                </a:solidFill>
                <a:latin typeface="Calibri"/>
                <a:cs typeface="Calibri"/>
              </a:rPr>
              <a:t> </a:t>
            </a:r>
            <a:r>
              <a:rPr sz="2400" spc="-5" dirty="0">
                <a:solidFill>
                  <a:srgbClr val="FF0000"/>
                </a:solidFill>
                <a:latin typeface="Calibri"/>
                <a:cs typeface="Calibri"/>
              </a:rPr>
              <a:t>un</a:t>
            </a:r>
            <a:r>
              <a:rPr sz="2400" spc="-35" dirty="0">
                <a:solidFill>
                  <a:srgbClr val="FF0000"/>
                </a:solidFill>
                <a:latin typeface="Calibri"/>
                <a:cs typeface="Calibri"/>
              </a:rPr>
              <a:t>r</a:t>
            </a:r>
            <a:r>
              <a:rPr sz="2400" dirty="0">
                <a:solidFill>
                  <a:srgbClr val="FF0000"/>
                </a:solidFill>
                <a:latin typeface="Calibri"/>
                <a:cs typeface="Calibri"/>
              </a:rPr>
              <a:t>e</a:t>
            </a:r>
            <a:r>
              <a:rPr sz="2400" spc="-25" dirty="0">
                <a:solidFill>
                  <a:srgbClr val="FF0000"/>
                </a:solidFill>
                <a:latin typeface="Calibri"/>
                <a:cs typeface="Calibri"/>
              </a:rPr>
              <a:t>s</a:t>
            </a:r>
            <a:r>
              <a:rPr sz="2400" dirty="0">
                <a:solidFill>
                  <a:srgbClr val="FF0000"/>
                </a:solidFill>
                <a:latin typeface="Calibri"/>
                <a:cs typeface="Calibri"/>
              </a:rPr>
              <a:t>tric</a:t>
            </a:r>
            <a:r>
              <a:rPr sz="2400" spc="-25" dirty="0">
                <a:solidFill>
                  <a:srgbClr val="FF0000"/>
                </a:solidFill>
                <a:latin typeface="Calibri"/>
                <a:cs typeface="Calibri"/>
              </a:rPr>
              <a:t>t</a:t>
            </a:r>
            <a:r>
              <a:rPr sz="2400" dirty="0">
                <a:solidFill>
                  <a:srgbClr val="FF0000"/>
                </a:solidFill>
                <a:latin typeface="Calibri"/>
                <a:cs typeface="Calibri"/>
              </a:rPr>
              <a:t>ed  access.</a:t>
            </a:r>
            <a:endParaRPr sz="24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1621</TotalTime>
  <Words>2657</Words>
  <Application>Microsoft Office PowerPoint</Application>
  <PresentationFormat>Widescreen</PresentationFormat>
  <Paragraphs>145</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Arial MT</vt:lpstr>
      <vt:lpstr>Calibri</vt:lpstr>
      <vt:lpstr>Calibri Light</vt:lpstr>
      <vt:lpstr>Office Theme</vt:lpstr>
      <vt:lpstr>PowerPoint Presentation</vt:lpstr>
      <vt:lpstr>PowerPoint Presentation</vt:lpstr>
      <vt:lpstr>Memory Management (Big Picture)</vt:lpstr>
      <vt:lpstr>PowerPoint Presentation</vt:lpstr>
      <vt:lpstr>PowerPoint Presentation</vt:lpstr>
      <vt:lpstr>PowerPoint Presentation</vt:lpstr>
      <vt:lpstr>PowerPoint Presentation</vt:lpstr>
      <vt:lpstr>Protection of Process address space (1)</vt:lpstr>
      <vt:lpstr>Protection of Process address space (2)</vt:lpstr>
      <vt:lpstr>Protection of Process address space (3)</vt:lpstr>
      <vt:lpstr>Memory Management Unit</vt:lpstr>
      <vt:lpstr>User program always generates Logical/Virtual Addresses</vt:lpstr>
      <vt:lpstr>Relocation of Addresses</vt:lpstr>
      <vt:lpstr>PowerPoint Presentation</vt:lpstr>
      <vt:lpstr>Self Reading – Part of Syllabus</vt:lpstr>
      <vt:lpstr>PowerPoint Presentation</vt:lpstr>
      <vt:lpstr>PowerPoint Presentation</vt:lpstr>
      <vt:lpstr>PowerPoint Presentation</vt:lpstr>
      <vt:lpstr>PowerPoint Presentation</vt:lpstr>
      <vt:lpstr>PowerPoint Presentation</vt:lpstr>
      <vt:lpstr>PowerPoint Presentation</vt:lpstr>
      <vt:lpstr>Solution # 1 - Compaction</vt:lpstr>
      <vt:lpstr>Solution # 2 - Paging</vt:lpstr>
      <vt:lpstr>PowerPoint Presentation</vt:lpstr>
      <vt:lpstr>PowerPoint Presentation</vt:lpstr>
      <vt:lpstr>PowerPoint Presentation</vt:lpstr>
      <vt:lpstr>PowerPoint Presentation</vt:lpstr>
      <vt:lpstr>Page size in bits, Frame size</vt:lpstr>
      <vt:lpstr>Example. Logical address, n = 2 and m = 4. Page size = 4  bytes and a physical memory of 32 bytes (8 pages). Show how  the programmer’s view of memory can be mapped into physical  memory.</vt:lpstr>
      <vt:lpstr>Paging: No External and may have some internal  Fragmentation</vt:lpstr>
      <vt:lpstr>Page  Details</vt:lpstr>
      <vt:lpstr>Allocation of frames at process creation</vt:lpstr>
      <vt:lpstr>Programmer’s VS Paging view of 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Swapping with paging The swap space is divided into fixed-size blocks called "pages," which  correspond to the page size used in physical memory. A page out operation moves a page from  memory to the backing store; the reverse process is known as a page in. Swapping with paging is  illustrated in Figure 9.20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cp:lastModifiedBy>Nadeem Kafi</cp:lastModifiedBy>
  <cp:revision>7</cp:revision>
  <dcterms:created xsi:type="dcterms:W3CDTF">2024-04-21T09:55:18Z</dcterms:created>
  <dcterms:modified xsi:type="dcterms:W3CDTF">2024-04-23T07:49:37Z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2024-04-11T00:00:00Z</vt:filetime>
  </property>
  <property fmtid="{D5CDD505-2E9C-101B-9397-08002B2CF9AE}" pid="3" name="Creator">
    <vt:lpwstr>Nitro PDF Pro 14 (14.3.1.193)</vt:lpwstr>
  </property>
  <property fmtid="{D5CDD505-2E9C-101B-9397-08002B2CF9AE}" pid="4" name="LastSaved">
    <vt:filetime>2024-04-21T00:00:00Z</vt:filetime>
  </property>
</Properties>
</file>