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A042-2035-4238-B656-B0A5A8D7BF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microsoft.com/office/2007/relationships/hdphoto" Target="../media/hdphoto2.wdp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microsoft.com/office/2007/relationships/hdphoto" Target="../media/hdphoto5.wdp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and two sample estimation problems (Chap 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Walpole book</a:t>
            </a:r>
          </a:p>
        </p:txBody>
      </p:sp>
    </p:spTree>
    <p:extLst>
      <p:ext uri="{BB962C8B-B14F-4D97-AF65-F5344CB8AC3E}">
        <p14:creationId xmlns:p14="http://schemas.microsoft.com/office/powerpoint/2010/main" val="236595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00050"/>
            <a:ext cx="931545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843087"/>
            <a:ext cx="872490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3438525"/>
            <a:ext cx="7686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66699"/>
            <a:ext cx="5715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409575"/>
            <a:ext cx="91440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789"/>
          <a:stretch/>
        </p:blipFill>
        <p:spPr>
          <a:xfrm>
            <a:off x="1285875" y="2257425"/>
            <a:ext cx="9182100" cy="1033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3657600"/>
            <a:ext cx="9029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7519"/>
          <a:stretch/>
        </p:blipFill>
        <p:spPr>
          <a:xfrm>
            <a:off x="1966047" y="501274"/>
            <a:ext cx="8010525" cy="1044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4" y="1699087"/>
            <a:ext cx="10496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8" y="453563"/>
            <a:ext cx="10620375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495"/>
          <a:stretch/>
        </p:blipFill>
        <p:spPr>
          <a:xfrm>
            <a:off x="911109" y="3383280"/>
            <a:ext cx="10153650" cy="19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231" b="5630"/>
          <a:stretch/>
        </p:blipFill>
        <p:spPr>
          <a:xfrm>
            <a:off x="640859" y="623454"/>
            <a:ext cx="10677525" cy="93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" y="2650980"/>
            <a:ext cx="10629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871"/>
          <a:stretch/>
        </p:blipFill>
        <p:spPr>
          <a:xfrm>
            <a:off x="796636" y="986876"/>
            <a:ext cx="10515600" cy="40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6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11"/>
          <a:stretch/>
        </p:blipFill>
        <p:spPr>
          <a:xfrm>
            <a:off x="1992171" y="397164"/>
            <a:ext cx="6859905" cy="62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47" y="557068"/>
            <a:ext cx="10534650" cy="300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34" y="3676505"/>
            <a:ext cx="10048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87" y="951346"/>
            <a:ext cx="9715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96" y="357051"/>
            <a:ext cx="5010150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67" y="985293"/>
            <a:ext cx="5974556" cy="2030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7" y="3120390"/>
            <a:ext cx="6098381" cy="3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58" y="1986742"/>
            <a:ext cx="96981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02" y="385420"/>
            <a:ext cx="7234238" cy="146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418"/>
          <a:stretch/>
        </p:blipFill>
        <p:spPr>
          <a:xfrm>
            <a:off x="878811" y="2221781"/>
            <a:ext cx="2760345" cy="2452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365" t="1499" b="-1434"/>
          <a:stretch/>
        </p:blipFill>
        <p:spPr>
          <a:xfrm>
            <a:off x="1203649" y="4702629"/>
            <a:ext cx="2435507" cy="186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9766" t="13845"/>
          <a:stretch/>
        </p:blipFill>
        <p:spPr>
          <a:xfrm>
            <a:off x="3688625" y="2612403"/>
            <a:ext cx="577757" cy="206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460" y="4728053"/>
            <a:ext cx="680085" cy="1840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43198" t="44275" r="25840" b="30122"/>
          <a:stretch/>
        </p:blipFill>
        <p:spPr>
          <a:xfrm>
            <a:off x="6270170" y="2290497"/>
            <a:ext cx="2642421" cy="51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t="13265"/>
          <a:stretch/>
        </p:blipFill>
        <p:spPr>
          <a:xfrm>
            <a:off x="5495925" y="3303036"/>
            <a:ext cx="1200150" cy="297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1380" y="3214895"/>
            <a:ext cx="59055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l="10184" t="34664"/>
          <a:stretch/>
        </p:blipFill>
        <p:spPr>
          <a:xfrm>
            <a:off x="8257592" y="3340359"/>
            <a:ext cx="667288" cy="236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116" y="3833579"/>
            <a:ext cx="5840730" cy="4600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1395" y="4501913"/>
            <a:ext cx="4827270" cy="493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/>
          <a:srcRect l="2034" t="30562" b="6911"/>
          <a:stretch/>
        </p:blipFill>
        <p:spPr>
          <a:xfrm>
            <a:off x="6186195" y="5441798"/>
            <a:ext cx="2547452" cy="2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CDB47-2FFC-4359-92BA-9614A35FEAF2}"/>
              </a:ext>
            </a:extLst>
          </p:cNvPr>
          <p:cNvSpPr txBox="1"/>
          <p:nvPr/>
        </p:nvSpPr>
        <p:spPr>
          <a:xfrm>
            <a:off x="3380298" y="291548"/>
            <a:ext cx="515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all estimation formulae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08198-72CE-4E7C-83CE-73DEB7DB0E6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36" y="1057621"/>
            <a:ext cx="3819773" cy="574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57E703-1D1B-4902-9A9C-F429805D8288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95" y="1907718"/>
            <a:ext cx="3096057" cy="574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51254-F9AE-4102-882F-5B6863EB58CA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50" y="4336092"/>
            <a:ext cx="5288065" cy="610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50DC4-52E1-4126-A5C4-84EC00FD1E02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85" y="2944460"/>
            <a:ext cx="4954644" cy="761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F0111-C733-4CA6-99C4-876BE5A13D4F}"/>
                  </a:ext>
                </a:extLst>
              </p:cNvPr>
              <p:cNvSpPr txBox="1"/>
              <p:nvPr/>
            </p:nvSpPr>
            <p:spPr>
              <a:xfrm>
                <a:off x="6526537" y="1029631"/>
                <a:ext cx="4279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 and n is large where for small n, population must be normal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F0111-C733-4CA6-99C4-876BE5A1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37" y="1029631"/>
                <a:ext cx="4279265" cy="646331"/>
              </a:xfrm>
              <a:prstGeom prst="rect">
                <a:avLst/>
              </a:prstGeom>
              <a:blipFill>
                <a:blip r:embed="rId10"/>
                <a:stretch>
                  <a:fillRect l="-12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C453E-146A-492F-9886-A40BC107477B}"/>
                  </a:ext>
                </a:extLst>
              </p:cNvPr>
              <p:cNvSpPr txBox="1"/>
              <p:nvPr/>
            </p:nvSpPr>
            <p:spPr>
              <a:xfrm>
                <a:off x="6493460" y="1754183"/>
                <a:ext cx="5296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unknown, s is known and n is small (population must be normal) population</a:t>
                </a:r>
              </a:p>
              <a:p>
                <a:endParaRPr lang="en-US" dirty="0"/>
              </a:p>
              <a:p>
                <a:r>
                  <a:rPr lang="en-US" dirty="0"/>
                  <a:t>For large n, t is replaced by z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C453E-146A-492F-9886-A40BC107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0" y="1754183"/>
                <a:ext cx="5296438" cy="1200329"/>
              </a:xfrm>
              <a:prstGeom prst="rect">
                <a:avLst/>
              </a:prstGeom>
              <a:blipFill>
                <a:blip r:embed="rId11"/>
                <a:stretch>
                  <a:fillRect l="-92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F63E0-24CA-48F1-BDCF-89704B27BB65}"/>
                  </a:ext>
                </a:extLst>
              </p:cNvPr>
              <p:cNvSpPr txBox="1"/>
              <p:nvPr/>
            </p:nvSpPr>
            <p:spPr>
              <a:xfrm>
                <a:off x="6493460" y="2918114"/>
                <a:ext cx="4929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known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large where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populations must be normal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F63E0-24CA-48F1-BDCF-89704B2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0" y="2918114"/>
                <a:ext cx="4929914" cy="923330"/>
              </a:xfrm>
              <a:prstGeom prst="rect">
                <a:avLst/>
              </a:prstGeom>
              <a:blipFill>
                <a:blip r:embed="rId12"/>
                <a:stretch>
                  <a:fillRect l="-989" t="-3974" r="-136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40978-D483-4480-81FD-7BACB74E6CD9}"/>
                  </a:ext>
                </a:extLst>
              </p:cNvPr>
              <p:cNvSpPr txBox="1"/>
              <p:nvPr/>
            </p:nvSpPr>
            <p:spPr>
              <a:xfrm>
                <a:off x="6518970" y="4044108"/>
                <a:ext cx="4929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unknown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small (populations must be normal)  where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 is replaced by 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40978-D483-4480-81FD-7BACB74E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70" y="4044108"/>
                <a:ext cx="4929914" cy="1200329"/>
              </a:xfrm>
              <a:prstGeom prst="rect">
                <a:avLst/>
              </a:prstGeom>
              <a:blipFill>
                <a:blip r:embed="rId13"/>
                <a:stretch>
                  <a:fillRect l="-989" t="-2538" r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B0D0BD0-E904-4708-BCCC-3BE18A0697B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0958" t="72791" r="21010" b="15027"/>
          <a:stretch/>
        </p:blipFill>
        <p:spPr>
          <a:xfrm>
            <a:off x="7692834" y="2354347"/>
            <a:ext cx="2531165" cy="251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58006-E915-47CD-BCFD-41C42DD4AB2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696" t="77716" r="25643" b="9427"/>
          <a:stretch/>
        </p:blipFill>
        <p:spPr>
          <a:xfrm>
            <a:off x="6877125" y="4931040"/>
            <a:ext cx="3578087" cy="37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A38025-B3B9-4B76-B65B-6F0237E3781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3174" t="21834" r="28032" b="18539"/>
          <a:stretch/>
        </p:blipFill>
        <p:spPr>
          <a:xfrm>
            <a:off x="7154266" y="5302101"/>
            <a:ext cx="3074505" cy="6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0F8EE-6261-41A3-A277-A191BEBB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8" r="2107"/>
          <a:stretch/>
        </p:blipFill>
        <p:spPr>
          <a:xfrm>
            <a:off x="4585250" y="3096674"/>
            <a:ext cx="7328453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C2348-08B6-4060-BB21-1C6DA458271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89" y="4001114"/>
            <a:ext cx="3198495" cy="592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54ABC-EADA-488C-AAB5-27B39B1A98A0}"/>
                  </a:ext>
                </a:extLst>
              </p:cNvPr>
              <p:cNvSpPr txBox="1"/>
              <p:nvPr/>
            </p:nvSpPr>
            <p:spPr>
              <a:xfrm>
                <a:off x="1901687" y="5382674"/>
                <a:ext cx="8680173" cy="95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Note: For only lower or upper intervals,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is replaced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/>
                  <a:t> in all formulas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54ABC-EADA-488C-AAB5-27B39B1A9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87" y="5382674"/>
                <a:ext cx="8680173" cy="952505"/>
              </a:xfrm>
              <a:prstGeom prst="rect">
                <a:avLst/>
              </a:prstGeom>
              <a:blipFill>
                <a:blip r:embed="rId5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CF40ED3-BB86-4826-A1E7-85C7FAFD809A}"/>
              </a:ext>
            </a:extLst>
          </p:cNvPr>
          <p:cNvSpPr txBox="1"/>
          <p:nvPr/>
        </p:nvSpPr>
        <p:spPr>
          <a:xfrm>
            <a:off x="3405809" y="291548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all estimation formulae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540BC-28BD-4D89-B2E1-ECE48022DBC1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163906"/>
            <a:ext cx="5074676" cy="674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CAA23-94C4-420B-82F6-801EE22EBA8C}"/>
                  </a:ext>
                </a:extLst>
              </p:cNvPr>
              <p:cNvSpPr txBox="1"/>
              <p:nvPr/>
            </p:nvSpPr>
            <p:spPr>
              <a:xfrm>
                <a:off x="6587239" y="1087690"/>
                <a:ext cx="4929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unknown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small (populations must be normal)  where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 is replaced by z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CAA23-94C4-420B-82F6-801EE22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9" y="1087690"/>
                <a:ext cx="4929914" cy="923330"/>
              </a:xfrm>
              <a:prstGeom prst="rect">
                <a:avLst/>
              </a:prstGeom>
              <a:blipFill>
                <a:blip r:embed="rId8"/>
                <a:stretch>
                  <a:fillRect l="-1114" t="-3289" r="-18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BC1E8CE-E7DB-4FD5-B833-A0F4427C7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957" t="67791" r="21439" b="11777"/>
          <a:stretch/>
        </p:blipFill>
        <p:spPr>
          <a:xfrm>
            <a:off x="6759569" y="2011020"/>
            <a:ext cx="4585253" cy="8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33362"/>
            <a:ext cx="112014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95300"/>
            <a:ext cx="8976360" cy="1463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2062162"/>
            <a:ext cx="761238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466725"/>
            <a:ext cx="6134100" cy="55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66837"/>
            <a:ext cx="8972550" cy="172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3205162"/>
            <a:ext cx="57721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442912"/>
            <a:ext cx="9172575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090737"/>
            <a:ext cx="9239250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676650"/>
            <a:ext cx="7600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71487"/>
            <a:ext cx="3752850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252537"/>
            <a:ext cx="91916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3119437"/>
            <a:ext cx="91059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4974"/>
          <a:stretch/>
        </p:blipFill>
        <p:spPr>
          <a:xfrm>
            <a:off x="1814512" y="4938712"/>
            <a:ext cx="9096375" cy="17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47662"/>
            <a:ext cx="3067050" cy="58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319212"/>
            <a:ext cx="9029700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162" y="3557587"/>
            <a:ext cx="6410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6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628900"/>
            <a:ext cx="7496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3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176</Words>
  <Application>Microsoft Office PowerPoint</Application>
  <PresentationFormat>Widescreen</PresentationFormat>
  <Paragraphs>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One and two sample estimation problems (Chap 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and two sample estimation problems (Chap 9)</dc:title>
  <dc:creator>dell</dc:creator>
  <cp:lastModifiedBy>Moheez</cp:lastModifiedBy>
  <cp:revision>17</cp:revision>
  <dcterms:created xsi:type="dcterms:W3CDTF">2023-11-13T18:07:21Z</dcterms:created>
  <dcterms:modified xsi:type="dcterms:W3CDTF">2024-04-29T22:30:19Z</dcterms:modified>
</cp:coreProperties>
</file>