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93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0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7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2A8-FE0D-4150-9A4E-D5E8E827050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60BD-34C0-4EF0-9CA3-7BCC5094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69" y="2001929"/>
            <a:ext cx="9324975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694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18" y="435156"/>
            <a:ext cx="9401175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1" y="2205037"/>
            <a:ext cx="5614035" cy="43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871537"/>
            <a:ext cx="88296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562224"/>
            <a:ext cx="9277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Exercise questions (10.19 to 10.41)</a:t>
            </a:r>
          </a:p>
          <a:p>
            <a:r>
              <a:rPr lang="en-US" sz="4400" b="1" dirty="0"/>
              <a:t>Page # 356-358</a:t>
            </a:r>
          </a:p>
        </p:txBody>
      </p:sp>
    </p:spTree>
    <p:extLst>
      <p:ext uri="{BB962C8B-B14F-4D97-AF65-F5344CB8AC3E}">
        <p14:creationId xmlns:p14="http://schemas.microsoft.com/office/powerpoint/2010/main" val="344125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519112"/>
            <a:ext cx="4486275" cy="1952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595312"/>
            <a:ext cx="4419600" cy="50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1100137"/>
            <a:ext cx="44672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3974306"/>
            <a:ext cx="4495800" cy="1504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6" y="585787"/>
            <a:ext cx="4486275" cy="1952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4" y="1166812"/>
            <a:ext cx="4467225" cy="933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2538412"/>
            <a:ext cx="4789170" cy="1131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844" y="2471737"/>
            <a:ext cx="3387090" cy="1606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8760" y="5231606"/>
            <a:ext cx="5680710" cy="14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4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490537"/>
            <a:ext cx="457200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1" y="490537"/>
            <a:ext cx="4429125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061" y="3186112"/>
            <a:ext cx="5687378" cy="1726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" y="3062287"/>
            <a:ext cx="5087303" cy="18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454818"/>
            <a:ext cx="4543425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226343"/>
            <a:ext cx="4476750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3352800"/>
            <a:ext cx="4127182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12" y="4686300"/>
            <a:ext cx="5740718" cy="966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525" y="473868"/>
            <a:ext cx="4362450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525" y="1905000"/>
            <a:ext cx="439102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780" y="3722846"/>
            <a:ext cx="5534025" cy="19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0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1" y="553402"/>
            <a:ext cx="9096375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0" y="2094139"/>
            <a:ext cx="9486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790575"/>
            <a:ext cx="721614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20"/>
          <a:stretch/>
        </p:blipFill>
        <p:spPr>
          <a:xfrm>
            <a:off x="2686050" y="109537"/>
            <a:ext cx="6657975" cy="66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1" y="109537"/>
            <a:ext cx="501777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313289"/>
            <a:ext cx="9353550" cy="1228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895475"/>
            <a:ext cx="89820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551"/>
          <a:stretch/>
        </p:blipFill>
        <p:spPr>
          <a:xfrm>
            <a:off x="1223962" y="328613"/>
            <a:ext cx="9115425" cy="1290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1809750"/>
            <a:ext cx="8715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5287"/>
            <a:ext cx="9277350" cy="1800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595562"/>
            <a:ext cx="90963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76225"/>
            <a:ext cx="9229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8437"/>
            <a:ext cx="6260783" cy="2260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4565332"/>
            <a:ext cx="6507480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dell</dc:creator>
  <cp:lastModifiedBy>Moheez</cp:lastModifiedBy>
  <cp:revision>14</cp:revision>
  <dcterms:created xsi:type="dcterms:W3CDTF">2023-11-20T19:21:03Z</dcterms:created>
  <dcterms:modified xsi:type="dcterms:W3CDTF">2024-04-29T22:29:54Z</dcterms:modified>
</cp:coreProperties>
</file>