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ACE5-A62F-768D-BAAE-EDCC8907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00485-A9E4-5E1B-86BD-ABF63BF4F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DD5B-7DA6-6F23-48B0-8D38FE4E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ABD8-A3DC-CEA9-EFE9-92BD7479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437B-2CDA-938E-6587-DC75EA13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88C1-1991-ADA7-37CF-91FDEAF3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F2572-C1F8-6C3A-AED6-F3F1247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43A7-B7C3-F97C-0549-4CC37F06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94F9-896A-04ED-EAA7-0CBAFF7F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97F6-6D76-886C-7B96-17BE37D5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2205A-B1B9-5C97-9F3B-A03702C5C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ED4AC-9E90-81FF-2893-D94867BF6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F46D-7AB4-53F4-DAF2-D0637B92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DBB1-8E4E-E1C4-B464-FBC16B8D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B60BB-BD52-C5AE-F4C6-AF78A1D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014-3AF2-6F50-8380-8D202E6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9F0D-501E-8434-C1C0-5C9FD447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81B8-6EB9-E073-CF42-620D4AE9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9BB5-C970-2561-9637-BFA74674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BE26-5160-9D8F-113A-5F1E739C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B2CF-8FE4-89AE-239D-4A019E38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42DB-4EC9-7A22-3C58-80E59248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7646-6FE5-65F2-5E24-09C51542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ABD4-0772-EEB0-9287-784A14D1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3601-4E78-96C5-4BF4-9C696144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2E56-810B-60F3-5EB9-6CE08267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6CE5-45A9-5DD3-C055-6489A270F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AB86E-4616-D01E-802F-55E986A02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B5EB-AD57-2D7E-AECE-6C17C7CC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2D1A0-5BFC-B923-F8F6-7B7E048E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87D66-95E4-7069-D5E7-08A6A37F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35E3-88BA-A29F-77E9-A8ECCAA1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49DFE-90F2-3B23-3DFA-68718D7E5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59A1-0259-164A-3C1F-D78AC1A8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2E40B-06A8-D3A1-75B9-3BEF3440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CACAF-5C3A-FB23-39AD-4CFDE2D04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34C13-C2D6-B9B8-1988-6C100B9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8841B-0770-164F-D00B-C9440C31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FECA3-9A71-CA11-BBED-51827C61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BCC1-0968-5BAD-025C-4E0520FA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92299-A4B2-7334-C4FB-E855065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1D0F-1D36-C6F4-24DF-F61066A5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5AE4A-7DDF-6B01-DD2D-F8DA5234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9E1FB-5FFC-5F27-AD54-17CA5B29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6656-C3B1-E319-6BB8-385C0034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0DF6C-6100-6E23-ED47-E9DDB96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705-1AA1-5A6A-F607-5F95AB46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C69D-93C6-5E12-9B7A-59E3868B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9931F-FDC9-D78E-9512-85810E4A5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B50C-786A-5E15-9EE8-E2BDFF70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6CDB-1657-F779-F441-C043C32B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714D-0657-785E-A499-669D16CA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2E4-326A-0EBF-1C36-C69CDC80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15A9D-3DF8-AD8F-0108-16FC14999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4A97B-2054-3817-D598-96DB4E8C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4A51A-0CA7-DB08-BD4F-BEF1F779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10B03-E232-8985-0454-F322C4D8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00378-6A6D-F160-3A4C-469F0590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45A24-99C9-7176-27A3-78BE30C5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B38A-A299-6051-39D5-A35A964D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A67E-1688-53B9-69B2-3C8887C5D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912C3-755E-49E6-BB48-AFF56079DF2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65F4-53DE-E389-0486-01FD89E81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2373-D481-644A-C075-8134F0C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129EA-ADA5-491C-9109-254772A9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D28C-AFF3-4998-8E06-120889713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018AD-2919-9656-FB4A-EBD40DFA9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66E0-92C7-006D-EA9D-2CDE80B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Basic Operations of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A7F0-9464-C2EF-ACDA-EE35BC15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Enqueue (Insert)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Adds an element to the rear of the queue.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Dequeue (Delete)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Removes and returns the element from the front of the queue.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Peek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Returns the element at the front of the queue without removing it.</a:t>
            </a:r>
          </a:p>
          <a:p>
            <a:pPr fontAlgn="base"/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Front: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Returns the element at the front of the queue without removing it.</a:t>
            </a:r>
          </a:p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Rear: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Returns the element at the rear of the queue without removing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Empty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Checks if the queue is empty.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Full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Checks if the queue is full.</a:t>
            </a:r>
          </a:p>
          <a:p>
            <a:pPr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4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6AC-82DF-5044-DC0E-8CBC449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336-0B45-CD49-2A68-93248BEF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Task scheduling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operating systems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transfer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network communication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Simulation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of real-world systems (e.g., waiting lines)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Priority queues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 event processing queues for event 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0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6AC-82DF-5044-DC0E-8CBC449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C22E6-6F6D-F816-3FE2-2039E9928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7" y="2167731"/>
            <a:ext cx="5305425" cy="3667125"/>
          </a:xfrm>
        </p:spPr>
      </p:pic>
    </p:spTree>
    <p:extLst>
      <p:ext uri="{BB962C8B-B14F-4D97-AF65-F5344CB8AC3E}">
        <p14:creationId xmlns:p14="http://schemas.microsoft.com/office/powerpoint/2010/main" val="312649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6AC-82DF-5044-DC0E-8CBC449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CD55DB-91F9-B3F6-4538-AB30E1A30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618" y="1872283"/>
            <a:ext cx="1764907" cy="24714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F5A2A2-04ED-7784-69B9-2F9EB06F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092" y="1872283"/>
            <a:ext cx="4765728" cy="36132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Enqueue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print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Queue is full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rear++;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B8EEB7-B8E0-95B2-1426-3E940849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27" y="1872283"/>
            <a:ext cx="3959417" cy="48320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Dequeue()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int temp=0;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rear&lt;0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Queue is empty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temp= queue[front]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return temp;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6AC-82DF-5044-DC0E-8CBC449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4DE64-41DC-C7DD-D36F-E510C8E4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62" y="2205831"/>
            <a:ext cx="4029075" cy="3590925"/>
          </a:xfrm>
        </p:spPr>
      </p:pic>
    </p:spTree>
    <p:extLst>
      <p:ext uri="{BB962C8B-B14F-4D97-AF65-F5344CB8AC3E}">
        <p14:creationId xmlns:p14="http://schemas.microsoft.com/office/powerpoint/2010/main" val="276262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6AC-82DF-5044-DC0E-8CBC449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336-0B45-CD49-2A68-93248BEF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initialize two variables front and rear to -1.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4B3D3-3A04-A100-D12E-CBB8195656BC}"/>
              </a:ext>
            </a:extLst>
          </p:cNvPr>
          <p:cNvSpPr txBox="1"/>
          <p:nvPr/>
        </p:nvSpPr>
        <p:spPr>
          <a:xfrm>
            <a:off x="166992" y="2781738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Enqueue: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Increment rear by 1.</a:t>
            </a:r>
          </a:p>
          <a:p>
            <a:pPr marL="1143000" lvl="2" indent="-2286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equal to n AND Front if equal to 0,</a:t>
            </a:r>
          </a:p>
          <a:p>
            <a:pPr marL="1143000" lvl="2" indent="-228600" algn="l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Message Queue is Full</a:t>
            </a:r>
          </a:p>
          <a:p>
            <a:pPr marL="1143000" lvl="2" indent="-2286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Else  set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0.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-1, set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0.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Set queue[rear] to INPUT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22026-2469-9D8D-F806-A3C2C18E8693}"/>
              </a:ext>
            </a:extLst>
          </p:cNvPr>
          <p:cNvSpPr txBox="1"/>
          <p:nvPr/>
        </p:nvSpPr>
        <p:spPr>
          <a:xfrm>
            <a:off x="5760396" y="2847132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Dequeue: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 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-1, return an error message indicating that the queue is empty.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emp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queue[front].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equal to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set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-1.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Otherwise, increment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by 1 and if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equal to n, set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front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0.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Return temp.</a:t>
            </a:r>
          </a:p>
        </p:txBody>
      </p:sp>
    </p:spTree>
    <p:extLst>
      <p:ext uri="{BB962C8B-B14F-4D97-AF65-F5344CB8AC3E}">
        <p14:creationId xmlns:p14="http://schemas.microsoft.com/office/powerpoint/2010/main" val="87507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538D-9A05-3F7E-8554-DE2F7BF0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Stack Data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A089-08CE-CB9F-5F91-0F59E520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stack is a linear data structure that follows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Last-In-First-Out (LIFO)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principle. </a:t>
            </a:r>
          </a:p>
          <a:p>
            <a:pPr algn="l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E.g.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behaves like a stack of plates, where the last plate added is the first one to be removed.</a:t>
            </a:r>
          </a:p>
          <a:p>
            <a:pPr algn="l" rtl="0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Think of it this way: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Pushing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 element onto the stack is like adding a new plate on top.</a:t>
            </a:r>
          </a:p>
          <a:p>
            <a:pPr lvl="1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Popping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element removes the top plate from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538D-9A05-3F7E-8554-DE2F7BF0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Operations on Stack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A089-08CE-CB9F-5F91-0F59E520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Push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Adds an element to the top of the stack.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Removes the top element from the stack.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Peek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Returns the top element without removing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IsEmpty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Checks if the stack is empty.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IsFull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Checks if the stack is full (in case of fixed-size arrays).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8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538D-9A05-3F7E-8554-DE2F7BF0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Applications of Stack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A089-08CE-CB9F-5F91-0F59E520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Recursion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Expression Evaluation and Parsing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Depth-First Search (DFS)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Undo/Redo Operations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Browser History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Function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538D-9A05-3F7E-8554-DE2F7BF0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A089-08CE-CB9F-5F91-0F59E520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Fixed Size Stack </a:t>
            </a:r>
          </a:p>
          <a:p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Dynamic Size Stack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9AEEB-79D8-4D0E-A0B4-A2CA40F1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19" y="1690688"/>
            <a:ext cx="5888781" cy="43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538D-9A05-3F7E-8554-DE2F7BF0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A089-08CE-CB9F-5F91-0F59E520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:To insert element at stack</a:t>
            </a:r>
          </a:p>
          <a:p>
            <a:pPr lvl="1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Overflow condition.</a:t>
            </a:r>
            <a:endParaRPr lang="en-US" dirty="0"/>
          </a:p>
          <a:p>
            <a:r>
              <a:rPr lang="en-US" dirty="0"/>
              <a:t>Pop :Delete element from stack</a:t>
            </a:r>
          </a:p>
          <a:p>
            <a:pPr lvl="1"/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Underflow condition.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Peek: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 err="1"/>
              <a:t>IsFull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42B29-A853-C673-4DCB-1FA4B14B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570310"/>
            <a:ext cx="373380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D6617-563A-59BE-51B9-9345DC73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4" y="3429000"/>
            <a:ext cx="42100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538D-9A05-3F7E-8554-DE2F7BF0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Disadvantages of Stack Data Structure: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A089-08CE-CB9F-5F91-0F59E520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Limited access: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Elements in a stack can only be accessed from the top, making it difficult to retrieve or modify elements in the middle of the stack.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Potential for overflow: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more elements are pushed onto a stack than it can hold, an overflow error will occur, resulting in a loss of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Not suitable for random access: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Stack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 do not allow for random access to elements, making them unsuitable for applications where elements need to be accessed in a specific order.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Limited capacity: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Stacks have a fixed capacity, which can be a limitation if the number of elements that need to be stored is unknown or highly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7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FDF2-D7B9-8ADE-5839-367D4414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5ADB-A2B1-51CE-C936-B6B5423C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Queue Data Structure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a fundamental concept in computer science used for storing and managing data in a specific order.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follows the principle of “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First in, First out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”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(FIFO)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where the first element added to the queue is the first one to be removed.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25C8-22FD-6703-1174-17781F9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34D3-291F-44D8-5ED6-076A4C51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C3A33-BEFE-1FE4-1F18-8FB9CBEE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88" y="2391281"/>
            <a:ext cx="4826823" cy="22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754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Nunito</vt:lpstr>
      <vt:lpstr>Office Theme</vt:lpstr>
      <vt:lpstr>Stack And Queue</vt:lpstr>
      <vt:lpstr>Stack Data Structure</vt:lpstr>
      <vt:lpstr>Key Operations on Stack Data Structures</vt:lpstr>
      <vt:lpstr>Applications of Stack Data Structures</vt:lpstr>
      <vt:lpstr>Types of Stack</vt:lpstr>
      <vt:lpstr>Operation</vt:lpstr>
      <vt:lpstr>Disadvantages of Stack Data Structure:</vt:lpstr>
      <vt:lpstr>Queue</vt:lpstr>
      <vt:lpstr>PowerPoint Presentation</vt:lpstr>
      <vt:lpstr>Basic Operations of Queue</vt:lpstr>
      <vt:lpstr>Applications</vt:lpstr>
      <vt:lpstr>Types</vt:lpstr>
      <vt:lpstr>Queue</vt:lpstr>
      <vt:lpstr>Circular Queue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Abdul Aziz</dc:creator>
  <cp:lastModifiedBy>Dr. Abdul Aziz</cp:lastModifiedBy>
  <cp:revision>8</cp:revision>
  <dcterms:created xsi:type="dcterms:W3CDTF">2024-09-09T05:46:38Z</dcterms:created>
  <dcterms:modified xsi:type="dcterms:W3CDTF">2024-09-16T07:08:35Z</dcterms:modified>
</cp:coreProperties>
</file>