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780" r:id="rId2"/>
    <p:sldId id="779" r:id="rId3"/>
    <p:sldId id="781" r:id="rId4"/>
    <p:sldId id="782" r:id="rId5"/>
    <p:sldId id="783" r:id="rId6"/>
    <p:sldId id="784" r:id="rId7"/>
    <p:sldId id="785" r:id="rId8"/>
    <p:sldId id="786" r:id="rId9"/>
    <p:sldId id="787" r:id="rId10"/>
    <p:sldId id="788" r:id="rId11"/>
    <p:sldId id="789" r:id="rId12"/>
    <p:sldId id="794" r:id="rId13"/>
    <p:sldId id="790" r:id="rId14"/>
    <p:sldId id="791" r:id="rId15"/>
    <p:sldId id="792" r:id="rId16"/>
    <p:sldId id="802" r:id="rId17"/>
    <p:sldId id="793" r:id="rId18"/>
    <p:sldId id="795" r:id="rId19"/>
    <p:sldId id="797" r:id="rId20"/>
    <p:sldId id="796" r:id="rId21"/>
    <p:sldId id="803" r:id="rId22"/>
    <p:sldId id="798" r:id="rId23"/>
    <p:sldId id="799" r:id="rId24"/>
    <p:sldId id="800" r:id="rId25"/>
    <p:sldId id="801" r:id="rId26"/>
    <p:sldId id="804" r:id="rId27"/>
    <p:sldId id="805" r:id="rId28"/>
    <p:sldId id="806" r:id="rId29"/>
    <p:sldId id="807" r:id="rId30"/>
    <p:sldId id="809" r:id="rId31"/>
    <p:sldId id="808" r:id="rId32"/>
    <p:sldId id="810" r:id="rId33"/>
    <p:sldId id="811" r:id="rId34"/>
    <p:sldId id="812" r:id="rId35"/>
    <p:sldId id="813" r:id="rId36"/>
    <p:sldId id="814" r:id="rId37"/>
    <p:sldId id="815" r:id="rId38"/>
    <p:sldId id="817" r:id="rId39"/>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49:05.792"/>
    </inkml:context>
    <inkml:brush xml:id="br0">
      <inkml:brushProperty name="width" value="0.05292" units="cm"/>
      <inkml:brushProperty name="height" value="0.05292" units="cm"/>
      <inkml:brushProperty name="color" value="#C00000"/>
    </inkml:brush>
  </inkml:definitions>
  <inkml:trace contextRef="#ctx0" brushRef="#br0">5457 6912 0,'33'0'0,"-33"-33"32,0 0-17,0 0 1,0 0-1,0 0 1,33 33 31,0 0-31,-33 33-1,33-33 1,67 33-1,-34 0 1,33-33 0,-99 33-16,99-33 15,-66-33-15,0 33 16,33-33 0,1 0-1,-34 0 1,0 0-1,33 66 1,-33-33 15,66 66-31,0-33 32,34-33-17,-1-66 1,-66 33-1,0 0 1,-33 0 0,0 0-1,0 33 1,67 33 0,32-33-1,-99 0-15,99 0 16,-99 0-1,67 0-15,-1 0 16,-33-33 0,0 0-1,33 0 17,-32-1-17,-34 1-15,99 0 0</inkml:trace>
  <inkml:trace contextRef="#ctx0" brushRef="#br0" timeOffset="8332.86">2381 6879 0,'0'0'0,"0"-33"31,-33 33-15,0 0 0,0 0-1,33-33 1,-66 33-1,33 0 1,-66 0 0,-1 33-1,34 0 1,33-33-16,-66 66 16,66-33-16,0 0 15,-33 34 1,33 32-1,-34 33 1,34 0 0,33-32-1,33-1 1,-33-66 0,34 33-1,-34-33-15,33 66 16,0-32-1,-33-34-15,66 33 16,-66-33-16,33 0 16,0-33-16,33 66 15,-33-66-15,0 33 16,66 0 0,1-33-1,-1 0 1,0 0-1,0-33 1,-33-33 0,34-66-1,-34 32 1,0-32 15,-33 0-15,-33-67-1,-33 34 1,-66 0 0,33 99-1,-133-1 1</inkml:trace>
  <inkml:trace contextRef="#ctx0" brushRef="#br0" timeOffset="9265.85">4465 6978 0,'-33'-33'16,"33"0"-1,-33 33 1,0 0-1,33-33-15,-67 33 16,1 0 0,-33 66-1,33 34 1,0-1 15,0 66-15,33-66-1,33 67 1,33-67 0,0 33-1,33-33 1,33 1 0,33-34-1,1-33 1,-67-33-16,66 0 15,-99-33-15,133-33 16,-67 0 15,0-67-15,-66-65-16,-66 65 16,-99-32 15,-100 33-16</inkml:trace>
  <inkml:trace contextRef="#ctx0" brushRef="#br0" timeOffset="20831.67">8467 7111 0,'-33'0'0,"66"0"0,-99 0 31,66 33-31,-34-33 15,1 33 1,-33 0 0,0 99-1,33-33 1,0 67 0,0-34-1,33 33 1,0-131-16,33 98 15,-33-99-15,99 66 16,-33-33 0,133 0-1,-1-99 1,34-66 0,-67-33-1,-33 0 16,-99-1-15,-66 1 0,-66 0-1,-132-34 1</inkml:trace>
  <inkml:trace contextRef="#ctx0" brushRef="#br0" timeOffset="22399.64">11179 8434 0,'0'0'0,"0"-33"0,-33-1 16,33 1-1,-34 0 1,34-33-1,0 33 1,0 0 0,100-33 15,32 0-31,66 33 16,67 66-1,0 0 16,-232 0-31,99-33 16,-66 0-16,-33 33 0,33-33 16,-33 0-16,67-33 15,-34-33 1,0-33 0,0 32-1,-33 34-15,33 33 16,-33 0-16,67 0 15,65 33 1,33 34 0,-32-34-1,-1-33 1,-33-33 0,-32-34 15,32 34-16,0-33 1,-33 66 0,34 33-1,-34-33 1,0 33 0,67-33-1,32 0 1,-66-66-1,-33 0 1,-65 33 0,32 33 15,0 33-31,-33-33 0,33 66 16,-33-66-1,66 33 1,-66-33-16,100 33 15,-100-33-15,66-33 16,166-33 0,-100 0-1,-33 0 1,-66 66 0,1 0-1,32 33 1,198 33-1</inkml:trace>
  <inkml:trace contextRef="#ctx0" brushRef="#br0" timeOffset="46394.27">26756 7276 0,'0'0'0,"33"0"125,-33-33-109,33 33-16,-33-33 0,33 33 0,66-66 15,-32 0 1,32 33-1,-66 33 1,-33 66 15,33 33-15,-66 66 0,0-32-1,-66-34 1,99-66-16,-67 33 15,34-66-15,0 0 32,66-33-17,0 33 1,1-33 0,32 33-1,33 33 1,-33 33 15,33 33-15,-66 1-1,-33-1 1,-99 33 0,99-99-16,-132 33 15,99-33-15,-100 0 16,-131-66-1</inkml:trace>
  <inkml:trace contextRef="#ctx0" brushRef="#br0" timeOffset="47026.27">28013 7078 0,'0'-33'31,"-33"33"-15,0 0 0,33 33-16,-33-33 15,-1 0-15,-32 66 16,33-33-16,-66 66 15,0 33 17,33 34-17,33-34 1,33 33 0,66-32-1,66-34 1,66 0-1,34-132 1,-67-66 0,-99-33-1,-132 32 1,-66 34 0,-33 33-1,-34 66 1,67 33-1</inkml:trace>
  <inkml:trace contextRef="#ctx0" brushRef="#br0" timeOffset="47959.24">28972 7607 0,'0'0'16,"-33"0"0,66 0 30,0 0-14,0 0-1,-33-33-31,-33 33 16,33-66-1,-66 32 1,33 1-1,-66 66 17,32 1-17,1 65 1,33 0 0,0 0-1,33 34 1,33-34-1,33-33 1,67-33 0,-67-33-16,99-33 15,-132 33-15,33-33 0,100-33 16</inkml:trace>
  <inkml:trace contextRef="#ctx0" brushRef="#br0" timeOffset="49143.23">29468 7938 0,'0'-34'31,"33"34"-15,-33-33-1,33 33-15,-33-33 16,0 0 15,0-33-15,-33-33-16,-33 33 31,-33 33-15,33 33-1,-1 33 1,1 0-1,0 66 1,66 0 0,0 0-1,66 34 1,67-67 0,-1-33-1,0-99 1,-33-33-1,-66 32 1,0 1 0,-33 33 15,0 66 0,-33-33-31,33 33 16,33 34-1,1 32 1,32-66 0,33-66-1,0-33 1,-66-1 0,-33 34-16,0 0 15,0 66 48,0 0-63,0 1 15,0-1 1,33 33 0,67-33-1,32-33 1,33-66-1,-33-34 1,-32-32 0,-100 33-1,0 66-15,-33-166 16,33 166-16,-33-33 16,-67-33-1,67 66 1,-33 66-1,0 66 1,33-33 0,33 67 15,33 65-15,33-66-1,99 34 1,67 32-1</inkml:trace>
  <inkml:trace contextRef="#ctx0" brushRef="#br0" timeOffset="49359.22">30196 7673 0,'33'0'15,"-33"-33"-15,33 33 16,33-33 0,298 0-1</inkml:trace>
  <inkml:trace contextRef="#ctx0" brushRef="#br0" timeOffset="49943.21">28013 9062 0,'0'0'0,"0"-33"0,0 0 16,0 0 15,0 0-15,0 0-16,-33 33 31,33 33-15,0 0-1,0 0 1,33 66-1,0 133 1,33-67 0,33 166-1</inkml:trace>
  <inkml:trace contextRef="#ctx0" brushRef="#br0" timeOffset="50576.21">29699 8731 0,'0'-66'0,"-33"33"16,33 0-16,-33 0 16,33 0-16,-66 0 15,33 0 1,-66 33-1,0 99 17,-34 66-32,1 67 31,66-67-15,33 67-1,33-34 1,99 34-1,100-67 1,-1-99 0,100-99-1,-34-99 1,-131-34 0,-100-65-1,-100-1 1,-98 1-1,-33 32 1,-1 166 0,1 133-1</inkml:trace>
  <inkml:trace contextRef="#ctx0" brushRef="#br0" timeOffset="50876.21">29501 9260 0,'0'0'0,"0"-33"15,33 33 1,-33 33-1,33 34 1,66 32 0,34 132 15,-1 1-15,-33 32-1,0-98-15</inkml:trace>
  <inkml:trace contextRef="#ctx0" brushRef="#br0" timeOffset="52313.18">31320 9227 0,'33'0'156,"0"0"-125,232-33-31</inkml:trace>
  <inkml:trace contextRef="#ctx0" brushRef="#br0" timeOffset="52542.18">31188 9558 0,'33'0'32,"-33"-33"-17,99 33 1,0-33-1,-66 33-15,100 0 16</inkml:trace>
  <inkml:trace contextRef="#ctx0" brushRef="#br0" timeOffset="53142.17">32081 8996 0,'0'0'0,"0"-33"16,0 0-1,0 0 1,0 0 0,33 33 15,0 0-16,66 0 1,0 33 0,1 66-1,-100 0 1,-34 0 0,-65 34-1,0-1 1,0-33-1,66-33 1,33-66 0,33 0 15,0 0-15,0 0-1,66-33 1,33 33-16</inkml:trace>
  <inkml:trace contextRef="#ctx0" brushRef="#br0" timeOffset="53925.15">32775 8830 0,'0'0'0,"-33"0"16,33-33-1,-33 33 1,33 33-1,-33-33 1,33 34 0,0 32-1,0-33 1,33 33 0,0 0-1,0 0 1,0 0-1,33 0 1,1-32 0,-34-1 15,33 0-15,0 0-1,-33 0 1,0-33-1,-33 33 1,0 0 15,-33-33 79,0 0-95,33 33-15,-33-33 16,0 0 0,0 33-16,0-33 15,0 0-15,0 0 16,-34-33-1,1 0 1,0-33-16</inkml:trace>
  <inkml:trace contextRef="#ctx0" brushRef="#br0" timeOffset="54209.15">32676 8731 0,'0'-33'0,"0"66"47,33-33-32,0 0 1,0 0-16,33 33 16,67-33-1,-100 0 1,132 33-16</inkml:trace>
  <inkml:trace contextRef="#ctx0" brushRef="#br0" timeOffset="55825.12">32445 10220 0,'0'0'0,"0"-34"15,0 1-15,0 0 32,0 0-32,-34 33 15,1 0 1,0 0 0,0 33-1,-66 100 1,66-1-1,33-33 1,33-33 0,33 0 15,0-33-15,34 1-1,-34-1 1,33-33-1,-66 33 1,33 0 0,-33 33-1,-33-33 1,0 0 0,-33 0-1,-33 0 1,-33 0-1,0-33 1,-34-66 0,1-33-1</inkml:trace>
  <inkml:trace contextRef="#ctx0" brushRef="#br0" timeOffset="56060.12">32279 10087 0,'0'-33'16,"33"33"-1,0 0 1,67-33-1,32 33 1,0-33 0,67 66-16</inkml:trace>
  <inkml:trace contextRef="#ctx0" brushRef="#br0" timeOffset="56575.11">32775 11179 0,'0'33'47,"33"-33"-31,-33 33-16,0 0 0,0 0 16,33 132-1,-33 67 1,33-34-1,-33-65 1,0-34 0,0-66-1</inkml:trace>
  <inkml:trace contextRef="#ctx0" brushRef="#br0" timeOffset="56942.11">32676 11212 0,'0'-33'0,"-33"33"0,0 33 62,33 0-62,0 0 16,-33-33-16,33 66 0,-66 66 16,66-99-16,-33 67 31,33-67-31,-33 33 16,33 0-1,33-66 1,0 33-1,165-33 1,-33-33 0,67 0-16</inkml:trace>
  <inkml:trace contextRef="#ctx0" brushRef="#br0" timeOffset="59241.07">26855 8004 0,'0'0'0,"0"33"31,0 0 16,0 0-32,-33-33-15,33 33 16,-66 66 0,0 67-1,-33 32 1,32-66-1,1 34 1,33-67 0,0 33 15,66 0-15,-33-32-1,66-1 1,-33-33-1,1-33 1,32 0 0,-33 0-1,0 0 1,33 0 0,0 0-16</inkml:trace>
  <inkml:trace contextRef="#ctx0" brushRef="#br0" timeOffset="59825.06">26888 9393 0,'-33'-133'0,"33"166"94,0 1-94,33-34 15,-33 33-15,33 99 16,34 0-1,-1 1 1,-33-100 0,-33 33-1,33-66 1,-66 33 0,-33-33-1,-67 0 1,100 0-16,-165 0 15,165 0-15,-67 0 16,1-33 0,66 0-1</inkml:trace>
  <inkml:trace contextRef="#ctx0" brushRef="#br0" timeOffset="63108.01">31485 12468 0,'0'0'0,"33"0"63,1 0-48,-1 0-15,0 0 16,0 0-16,132 0 16,34-33-1,65 33 1,-32-33 0,-1 0-1,-32 33 1,-34-33-1,-132 33-15,99 0 16,-99 0-16,1-33 16,-1 33-16,66 0 31,-33 33-15,0-33-16</inkml:trace>
  <inkml:trace contextRef="#ctx0" brushRef="#br0" timeOffset="67390.95">32279 13130 0,'33'0'15,"-33"-33"-15,0 0 32,33 33 46,0 33-47,0 0-31,34 66 16,32 100-1,-132-67 1,0-33 0,0-66-1,0-66 1,33-33-1,0-33 1,33 66-16,33-133 16,-33 133-16,66-132 15,33-34 17,-32 100-17,-67 66 1,-66 33-1,-1 0 1,1 33 0,0-33-1,-33 66 1,33 1 0,0-67-16,0 99 15,0-99-15,0 132 16,0-33-1,0 100 1,66-100 0,0 0-1,99 0 1,33-99 15,1-33-15,32-99-16</inkml:trace>
  <inkml:trace contextRef="#ctx0" brushRef="#br0" timeOffset="82821.7">26723 16073 0,'0'-33'16,"-33"33"-1,33-33 1,0 0 0,0 0-1,33 0 1,0 33 0,0 0-1,0 0-15,99 0 16,100 33-1,-100 0 1,-99-33-16,133 33 16,-133-33-16,66-33 15,-33 33 1,0-66 0,0 33-1,-33 0 16,34 0-15,32 66 0,33 0-1,-33 0 1,67 0 0,-34-33-1,-33 0 1,-66 0-16,67-66 15,-67 66-15,33-66 16,0 33 0,33 0-1,-33 66 1,33 0 0,67 66 15,-34-33-16,33-33 1,-32-33 0,-34-33-1,-33-33 1,-66 33-16,66 0 16,-66 0-16,66 33 15,1 33 1,98 33-1,-66 0 1,133 0 0,-100-66-1,0 0 1,34-99 0,-67 33-1,0 0 16,-99 33-31,66 33 16,-33 0-16,0 0 16,0 33-1,67 33 1,-1-33 0,66 0-1,-32-66 1,-34 33-16,33-66 15,-99 66-15,66 0 16,1-33 0,-34 33-16</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50:50.160"/>
    </inkml:context>
    <inkml:brush xml:id="br0">
      <inkml:brushProperty name="width" value="0.05292" units="cm"/>
      <inkml:brushProperty name="height" value="0.05292" units="cm"/>
      <inkml:brushProperty name="color" value="#C00000"/>
    </inkml:brush>
  </inkml:definitions>
  <inkml:trace contextRef="#ctx0" brushRef="#br0">2778 5556 0,'-33'0'0,"33"-33"15,0 0 16,-33 33-31,33-33 32,-33 33-17,33-33 1,0 0 0,-33 33-1,0 0 1,-33 33-1,-67 0 1,34 33 0,-33 66-1,0 1 1,98-34 0,1 596-1</inkml:trace>
  <inkml:trace contextRef="#ctx0" brushRef="#br0" timeOffset="363.98">3407 6218 0</inkml:trace>
  <inkml:trace contextRef="#ctx0" brushRef="#br0" timeOffset="2232.95">2547 5589 0,'0'0'0,"33"0"93,0 0-77,66 33 15,-66-33-31,0 0 0,-33 33 0,165 34 16,-65 32-1,-1 33 1,-33 0 15,-66 34-15,0-34 0,-33 0-1,-33 1 1,-66-67-1,-34-33 1,-32-33 0,32 33-1,-32-33 1,33 33-16</inkml:trace>
  <inkml:trace contextRef="#ctx0" brushRef="#br0" timeOffset="4252.92">11278 6747 0,'0'0'0,"0"-33"16,-33 33 15,33-33-16,0 0 1,33 33 0,-33-33-1,33 33 1,66-67 0,0 34-1,34 33 1,-1 33-1,-33 1 1,0-1 0,-32-33-1,32 0 1,0-67 0,0 1-1,-33 0 1,0 33-1,1 33 1,-1 33 15,-66 0-31,66 0 16,-33 0-16,33 0 16,66 1-1,1-68 1,32-65-1,-99 33 1,-33 33 0,0 66 15,0-33-31,34 33 16,-67 0-16,132 0 15,-132 0 1,99-33-16,0 33 15,1-66 1,-67 0 15,0 0-15,33 66 0,0 0-1,33 67 1,0-34-1,-65-66-15,65 33 16,-66-33-16,33-33 16,-33 0-16,66-33 15,-99 32-15,33 1 16,0 0-16,-33-33 16,33 66-16,34 99 31</inkml:trace>
  <inkml:trace contextRef="#ctx0" brushRef="#br0" timeOffset="5981.89">19745 6515 0,'0'-33'47,"33"33"-47,0 0 16,0 0-16,33 0 15,66 0 1,67 0-1,-1 0 1,34 0 15,-133-33-31,66 33 16,-132 0-16,166 0 16,32 0-1,-99-33 1,67 33-1,-1-33 1,-98 33 0,65 0-1,-99-33 1,-33 33 0</inkml:trace>
  <inkml:trace contextRef="#ctx0" brushRef="#br0" timeOffset="6598.89">23647 6582 0,'0'-34'0,"0"68"0,33-34 47,0 0-32,0 0 1,0-34-16,100 34 16,32-33-1,-33 33 1,-99 0-1,67 0-15,-67 0 16,66 0-16,0 0 16,-33 0 15,0-33-31</inkml:trace>
  <inkml:trace contextRef="#ctx0" brushRef="#br0" timeOffset="7031.88">25863 6548 0,'0'0'0,"33"-33"0,0 33 15,0 0-15,33 0 16,67-33 0,32 33-1,33 0 1,-32 0 0,-133 0-16,99-33 15,-99 33-15,33 0 16,100 33-1</inkml:trace>
  <inkml:trace contextRef="#ctx0" brushRef="#br0" timeOffset="7781.87">29799 6548 0,'33'0'47,"0"0"-31,0 0-1,0 0-15,66 0 16,-66 34-16,33-34 15,67 0 1,-67 0-16,66 0 16,-99 0-16,133 0 15,-34 0 1,-33 0-16,0 0 16,-66 0-16,0 0 0,67 0 15,-67 0-15,66 0 16,66 66-1</inkml:trace>
  <inkml:trace contextRef="#ctx0" brushRef="#br0" timeOffset="11735.8">4200 7607 0,'0'-33'47,"0"0"-32,33 0 1,-33-1-1,33 34-15,67-99 16,32 66 0,-99 33-1,66 0 1,-33 0-16,67 33 16,32 33-1,-33-33 1,-132 1-16,100-34 15,-34 0 1,0 0 0,0-34-1,-33 34-15,33-66 16,-33 66 0,0 0-16,100 0 15,-1 33 1,0 0-1,67 1 1,-34-34 15,-132 0-31,99-34 16,-99 34-16,67-66 16,-1 33-1,-33 0 1,-33 66-1,33 0 1,33 33 0,100-32-1,65-34 1,-65-34 0,-166 34-16,99 0 15,-99 0-15,34-33 16,-1 66-1,33 1 1,0-1 0,66 33 15,1-66-15,-1 0-1,-99 0-15,67-33 16,-100 0-16,99 0 15,-33-1 1,-66 1 0,33 33-1,34 33 1,-1-33 0,132-33-1,-131 0 1,65-33-1,-66 33 1,-66 33-16,33 0 31,-33 0-31,1 0 16,65 33 0,99 0-1,-32 0 1,-1-33-1,-99 0-15,99-33 16,-132 33-16,34 0 16,32-33-1,-66 0 1,0 33 0,66 33-1,67 0 1,-34-33-1,66-33 1,-32 0 0,-67-33 15,-33 66-15,-33 0-1,-33 33 1,33-33-1,0 33 1,33 0 0,-33-33-16,34 0 15,-34 0 1,0 0 0</inkml:trace>
  <inkml:trace contextRef="#ctx0" brushRef="#br0" timeOffset="13180.78">15941 7640 0,'0'0'0,"0"-33"16,33 33 109,0 0-109,0 0-1,0 0-15,1 0 16,32 0-16,33 33 16,33-33-1,0 0 1,34 0-1,-1 0 1,-99-33-16,67 33 16,-100 0-16,132 0 15,0-33 1,1 0 0,-67 33-1,0 0 1,34-33-1,-34 33 1,0 0 0,0 0 15,-66 0-15,0 0-16,0-34 15,0 34-15,1 0 0,-1 34 16,0-34-1,33 0 1,-66 66 0</inkml:trace>
  <inkml:trace contextRef="#ctx0" brushRef="#br0" timeOffset="14646.76">21200 7508 0,'33'0'0,"0"0"15,0 0 1,33-34-1,0 34 1,100-33 15,-1 0-15,66 33 0,-32-33-1,-166 33-15,132 33 16,-132-33-16,133 0 15,32 33 1,-99-33 0,100 0-1,32 0 1,-98 0 0,65 33-1,-66-33 1,-32 0-1,32 0 1,33 0 0,-65 0 15,32 0-15,-33 34-1,-66-34 1,-33 33-1</inkml:trace>
  <inkml:trace contextRef="#ctx0" brushRef="#br0" timeOffset="16348.73">26491 7574 0,'33'0'78,"1"0"-62,-1 0-16,0 0 15,66 0 1,66 0-1,34 0 1,-34 0 0,34 0-1,32 0 1,-33 0 0,34 33-1,-34-33 1,-165 33-16,100-33 31,-67 33-31,66-33 0,-99 0 0,133 0 16,-133 0-1,99 0 1,66 0 0,-32 0-1,-1 0 1,1-33-1,-34 33 1,33-33 0,-32 0-1,98 33 1,-132 0 0,133-33-1,-34 33 1,-165 0-16,100 0 15,-100 0 1,66 0-16,66-33 31,-66 33-31,67 0 32</inkml:trace>
  <inkml:trace contextRef="#ctx0" brushRef="#br0" timeOffset="20638.67">4233 8665 0,'0'-33'31,"0"0"16,33 33 47,0 0-63,1 0-15,-1 0-16,165 0 15,0 0 1,-98 0 0,32-33-1,-66 33 1,33 33 0,-32-33-1,-1 0 1,0 33-1,33-33 1,-33 0 0,0 0 15,-33 0-15,67 0-1,-67 0-15,0 0 16,0 0-16,33-33 15,33 33 1,-33 0 0,-33 0-16,67 0 15,-67 0-15,33 0 16,-33 0-16,0 0 16,0 0-16,66 0 15,-66 0-15,34-33 16,-34 33-16,33 0 15,33 0 1,-33 0 15,-33 0-31,66 0 16,-66 0-16,34 0 16,32 0-1,66 0 1,-66 0-1,1 0 1,-1 0 0,0 0-1,-33-33 1,33 33 0,-32-33-1,-1 33 1,0 0-1,-33 0 1,66 0 0,-33 0-1,34 0 17,-67 33-17,33-33 1,33 0-1,0 0 1,-33 0 0,67-33-1,-100 33-15,0 0 16,0 0-16,0 0 16,33-33-1,33 33 1,-33 0-1,34 0 1,-34 0 15,0 0-15,66 0 0,1-33-1,-34 33 1,-66 0-16,99 0 15,-99 0-15,99 0 16,1 0 0,65 0-1,-99-33 1,1 33 0,-67 0-16,66 0 15,-66 0-15,33 0 16,66-34-1,1 34 1,-34 0 0,33-33-1,-33 33 17,1 0-17,-1 0 1,33 0-1,-33 0 1,34 33 0,-67-33-1,0 0 1,-33 0 0,99 0-1,-32 0 1,-34 0-1,66 0 1,-66 0 15,0 0-15,0 0 0,34-33-1,-34 33 1,66-33-1,33 0 1,-98 33-16,32 0 16,-66 0-16,0 0 0,33 0 15,-33 0-15,99 0 16,34 0 0,-1 0-1,-32-33 1,32 33-1,33 0 1,-165 0-16,100-33 16,-100 33-1,66 0 1,-66 0-16,99 0 16,-99 0-16,34 0 15,-1 0 1,33 0-1,-33 0 1,-33 0 0,0-33-1,33 33 1,-33 0 0,0 0-1,34 0 1,-1 0-1,0 0 1,0 0 15,0 0-15,33 33 0,-32-33-1,32 33 1,-66-33-1,0 33-15,33-33 16,-33 0-16,-33 33 0,66-33 16,0 33-1,1-33 1,-1 33 0,-33-33-1,0 0 1,0 34-1,-33-1 79</inkml:trace>
  <inkml:trace contextRef="#ctx0" brushRef="#br0" timeOffset="29878.52">11245 8599 0,'-33'0'32,"33"33"-32,0-66 15,-33 33 32,0-33-31,-1 33-16,1 0 15,-99-33 1,0 0 0,-67 0-1,67 33 1,-33-33-1,-1 33 1,1 0 0,66 0-1,66 0-15,-100 33 16,100-33 0,-33 33-1,-66 0 1,33 33-1,-1-33 1,1 0 0,66 0-16,-66 0 15,66 0-15,-33 0 16,0 0 0,-1 34-1,34-34 1,0 0-1,0 33 1,0-33 15,0 33-15,33 0-16,0 0 16,33 1 15,33-1-16,0 0 1,100 0 0,-1 33-1,1-33 1,65 1 0,-132-34-1,133 0 1,-34-33-1,67 33 1,-67-33 0,-165 0-16,166 0 15,-166 0 1,132-33-16,-33 33 31,67-33-15,-67-34-1,67 1 1,-67-33 0,0 33-1,-66 0 1,1 0 0,-34-34-1,0-32 1,-33 66-1,-33-33 1,-67 33 0,-32-1-1,-166-32 1,-32 66 0,-100 33-1</inkml:trace>
  <inkml:trace contextRef="#ctx0" brushRef="#br0" timeOffset="34694.45">13527 11046 0,'-33'0'47,"33"-33"-32,-33 33 1,0-33 0,0 33-16,-67-33 31,-65 0-31,-100 0 16,67 0 15,-100 0-16,100 0 1,-100 0 0,67 33-1,198 0-15,-265 33 16,232 0-16,-33-33 16,-199 99-1,33 0 1,67-33-1,-34 34 1,67 32 0,66-33-1,66-66-15,-33 100 16,33-133 0,-1 99-1,-32 33 1,33-33-1,66 0 1,0 34 0,34-34-1,32-33 1,99 0 0,1 33-1,-1-65 1,67-1-1,-34 0 1,-165-33-16,100 0 16,-100 0-16,198 0 15,166 33 1,-99-33 0,-66-33 15,65 33-16,-65-33 1,66 0 0,-67-34-1,1 1 1,-67 0 0,34 0-1,-67-33 1,-66 33-1,-66-1 1,-33-65 0,0 33-1,-33-66 1,-33 32 15,-66 1-15,0 0-1,-133-1 1,67 67 0,-133 0-16</inkml:trace>
  <inkml:trace contextRef="#ctx0" brushRef="#br0" timeOffset="58810.07">20439 13461 0,'0'-33'16,"33"33"-16,0 0 31,0-33-15,0 33-1,0 0 1,1 0-16,65 33 31,0-33-15,-66 0-16,99 0 15,-99 0-15,100 0 16,65 0 0,1 33-1,-67-33 1,0 0-1,-99 0-15,133 0 16,-133 0-16,99-33 16,0 33-1,1-33 1,-1 33 0,-33 0-1,-66 0-15,66 0 16,-66 0-1,0 0 1,100 0 0,-34 0-1,-66 0-15,66 0 16,-66 0-16,33 0 16,34 0-1,-1 0 1,0 0-1,0 0 1,-33 0 0,1 33-1,-1-33 1,33 0 0,0-33-1,-33 33 1,-33 0-16,67 0 31,-67 0-31,0 0 16,33 0-1,33 0 1,0 0 0,-32 0-1,-1 0 1</inkml:trace>
  <inkml:trace contextRef="#ctx0" brushRef="#br0" timeOffset="62941.01">8136 14420 0,'99'0'0,"-66"0"31,0 0-15,0 0 0,0 0-16,34-33 15,65 33 1,0-33 15,100 0-15,-67 33-1,0-33 1,1 33 0,-1 0-1,-33 0 1,67 0-1,-34-34 1,34 34 0,-67 34-1,33-34 1,-32 0 0,-1-34-1,-33 34 1,0 0-1,-33 0 17,1 0-17,32 0 1,66-33 0,-32 33-1,-100 0-15,132 33 16,-132-33-16,66 0 15,0 34 1,34-34 0,-67 0-1,66-34 1,-66 34 0,-33 34-1,0-34 1,1 0 15,-1 0-15,0 0-16</inkml:trace>
  <inkml:trace contextRef="#ctx0" brushRef="#br0" timeOffset="65755.96">25830 13791 0,'0'-66'15,"-33"66"1,0-33 15,0 0-15,-66-33-1,-34 0 1,-32 33 0,99 33-1,-133 0 1,34 0-1,-67 33 1,1 33 0,66 0-1,32 0 1,-32 33 0,33-32-1,98-34-15,-65 33 16,66-33-1,0 0 1,0 33 0,33 0-1,0-33-15,33 0 16,-33 1-16,33-1 16,66 33-1,1-33 1,32 0-1,66 0 1,1 33 0,98-66-1,-32 0 1,66 0 0,-100-66-1,34 0 1,-67 0-1,-32-67 1,-67-32 15,-99 132-31,0-66 16,-33 66-16,-66-133 16,-133 34-1,-165 66-15</inkml:trace>
  <inkml:trace contextRef="#ctx0" brushRef="#br0" timeOffset="75338.81">28343 14288 0,'0'-34'31,"34"34"47,-1 0-78,0 0 16,0 0-16,33 0 0,66 0 16,-66 0-1,133 34 1,-133-34-16,99 0 16,133 0-1,-33 33 1,-34-33-1,-66 0 1,1 33 0,-67-33-1,0 33-15</inkml:trace>
  <inkml:trace contextRef="#ctx0" brushRef="#br0" timeOffset="85321.65">18124 14254 0,'0'0'16,"-33"-33"-16,0 33 0,0-33 15,-33 0 17,-100-33-17,-32 0 1,32 33-1,-98 33 1,132 0 0,-133 33-1,166 33 1,-100 0 0,34 67-1,33-34 1,32 0-1,1 66 1,66-32 0,33-100-16,0 66 15,0-66 1,0 66 0,66 33-1,0-32 1,133 32-1,-67-66 1,-66-66-16,100 66 16,-100-66-16,99 66 15,1-66 1,98 33 0,1-66-1,-1 0 1,67-33-1,-298 66-15,232-66 16,-232 33 0,33 0-16,-33 33 0,99-99 31,-99 99-31,0-33 0,0 0 0,1-1 16,-1-65-1,-33 66-15,0-99 16,-100 0-1,-98-34 1,33 100 0,-166 0-16</inkml:trace>
  <inkml:trace contextRef="#ctx0" brushRef="#br0" timeOffset="91519.56">22688 15147 0,'33'0'62,"0"0"-46,0 0-16,0 0 16,0 0-16,67 33 15,-34-33 1,165 0-1,1 0 1,-199 0-16,198 0 16,-165 0-16,1 0 0,65 0 15,99-33 1,1 33 0,33-33-1,32 0 1,-65 0-1,-100 0 1,33 0 0,-32 0-1,-67 0 1,33 33 0,0 0 15,-33 33-31</inkml:trace>
  <inkml:trace contextRef="#ctx0" brushRef="#br0" timeOffset="93685.53">6714 15511 0,'0'-33'0,"-33"33"32,33-33-32,-33 33 15,0 0-15,-34-33 16,-32-33 15,-66 33-15,-67 0-1,-32 33 1,98 0 0,-32 66-1,-34 0 1,34 66 0,33-33-1,65-32 1,100-34-16,-33 33 15,33-33 1,0 0-16,33 99 16,0 1-1,67-1 1,32 0 0,33-33 15,1-66-16,131-33 1,1-66 0,132-99-1,-132 33 1,-232 99-16,99-100 16,-132 133-16,33-99 15,-66-33 1,-99-1-1,-99 1 1,-133 99 0</inkml:trace>
  <inkml:trace contextRef="#ctx0" brushRef="#br0" timeOffset="95126.5">12535 16007 0,'0'0'0,"-33"0"16,-1 0-1,1 0 1,0 0-1,0 0 1,0 0 0,33 33-1,33-33 1,0 0 0,67 33-1,65-33 1,-132 0-16,132 0 15,-132 0-15,199 0 16,198 0 15,-132-33-31,-67 33 16,34-33 0,-100 33 15,-33 0-16,1 33 1,-34-33 0,-66 0-1,0 0 1,0 0 0</inkml:trace>
  <inkml:trace contextRef="#ctx0" brushRef="#br0" timeOffset="96068.49">17264 16173 0,'33'0'47,"-33"33"-31,33-33-16,0 0 16,133 33-1,-133-33-15,99 33 16,-66-33-16,166 0 15,-1 0 1,34 0 0,99 33-1,-67-33 1,-164 33 0,-67-33 15,-33 0-16</inkml:trace>
  <inkml:trace contextRef="#ctx0" brushRef="#br0" timeOffset="98101.46">32643 15577 0,'0'-33'16,"-33"33"-1,33-33 1,-33 33-1,33-33-15,-99 0 16,-1-33 0,-65 0-1,99 66-15,-133-66 32,133 33-32,-231-1 0,-1 1 31,232 33-31,-298 0 15,298 0-15,-33 0 0,-166 33 16,-132 34 0,100 32-1,32 66 1,67 1 0,131-67-1,100 33 1,100 0-1,-100-132-15,165 100 16,-132-67-16,1 0 0,65 0 16,-33 0-16,364 0 15,132-33 1,-32-66 0,-133 0 15,-331 33-31,331-34 15,-397 67-15,99-33 16,-66 0 0,-132-33-1,-132 0 1,-199 33-16</inkml:trace>
  <inkml:trace contextRef="#ctx0" brushRef="#br0" timeOffset="102151.4">11079 17198 0,'0'0'0,"-33"0"0,33-33 16,33 33 46,0 0-46,1 0-16,-1 0 0,99 33 16,66 0-1,67-33 1,33 33 0,-232-33-16,198-33 31,-198 33-31,166-33 15,-34 33 1,166-33 0,-165 33-1,-34 0 1,-132 0-16,33 0 16,-33 0-16,0 33 15,0-33 1</inkml:trace>
  <inkml:trace contextRef="#ctx0" brushRef="#br0" timeOffset="102784.39">16272 17264 0,'0'0'0,"33"0"0,0 0 31,0 0-31,33 0 16,100-33-1,98 0 1,-98 0 0,131 0-1,-98 33 16,-100 0-31</inkml:trace>
  <inkml:trace contextRef="#ctx0" brushRef="#br0" timeOffset="110200.27">14717 17462 0,'0'0'16,"0"-33"-1,-33 33 1,0 0 0,0-33-1,-33-33 1,-33 33-1,-33 0 1,-1 0 0,-131 0-1,-34 33 1,-33 0 0,-99 33-1,100 0 1,98 33 15,1 0-15,131 0-1,1 34 1,99-1 0,33 0-1,66 33 1,67 1-1,-1-34 1,34-33 0,131 0-1,67-33 1,33-66 0,-66 0-1,-33 0 16,66 0-15,-67-33 0,-131 33-1,-67-33 1,-66-34 0,-66 1-1,-33-33 1,-66 0-1,-100 32 1,-65 67 0,-133 66-16</inkml:trace>
  <inkml:trace contextRef="#ctx0" brushRef="#br0" timeOffset="119648.12">16140 19381 0,'0'-33'0,"33"33"31,0 0 0,0 0-15,0 0-16,33 0 15,-33 0-15,132 0 16,-131 0-16,98 0 16,-66 0-16,132-33 15,-131 33 1,98 0-1,99 0 1,1 0 0,-33 0-1,-67 0 1,33 0 0,-65 0-1,65 0 1,1 0-1,131 33 1,-98 0 0,32-33-1,-32 0 1,-100 0 0,166-33-1,-133 0 1,34 0 15,-34-1-15,67 34-1,-166 0 1,165 67 0,-99-34-1,-98-33-15,197 66 16,-165-66-16,66 0 15,34-33 1,-1 0 0,-66-33-1,-65 66-15,32-67 16,-66 34-16,33 33 16,-33-33-16,66 0 15,-33 66 1,33-33 15,66 33-15,-99-33-16,100 33 15,-100-33-15,132-33 16,34 0 0,-67 0-1,-33 0 1,33 33-1,-32 0 1,32 66 0,-33-33-1,67 33 1,-1-32 0,33-68-1,1 1 1,-67 0 15,-33 0-15,-33 0-1,-33 66 1,34 0 0,32 0-1,0 0 1,66-33-1,-65 0 1,32-33 0,0 0-1,1 33 1,-34 0 0,33 33-1,-33 0 1,0 1 15,133 32-15,-100-66-1,34 0 1,-133 0-16,66 0 16,-66 0-16,99-33 15,-99 33-15,67 0 16,-67-33-16,99 33 15,0 0 1,34 0 0,-67 0-1,33 0 1,-99 0-16,66-34 16,-66 34-1,67-33-15,-1 0 16,-66 0 15,0-33-15,-33 33-1,-33-33 1,0 0 0,0 0-1,-33-34 1,-133-32-1,100 66 1,-132-33 0,32 33-1,1-1 1,65 34 0,-65-33-1,33 0 16,-100 0-15,33-33 0,67 66-1,132 0-15,-132-1 16,132 34-16,-133-66 16,34 66-1,33-33 1,-67 0-1,34 33 1,-33-33 0,-34 33-1,166 0-15,-165-33 16,132 33-16,-67 0 16,-98 0-1,-1-33 1,1 33 15,-1-33-15,34 33-1,-34 0 1,-32 0 0,98 0-1,-98 33 1,132 0-1,65-33-15,-98 0 16,99 33-16,-133-33 16,1 33-1,-67 33 1,67 0 0,33-32-1,-67 32 1,34-33 15,-67 0-15,0 0-1,34 0 1,33-33 0,-67 0-1,33 33 1,-98-66-1,32 33 1,232 0-16,-66 0 16,65 0-16,34 0 0,-132-33 15,-66 33 1,-34-33 0,33 0-1,67 33 1,132 0-16,-99 0 31,99 33-31,0-33 0,-1 0 16,1 0-16,-33 0 15,33 0-15,0-33 16,0 33-16,-33 0 16,33 0-16,-33-33 15,-34 33 1,34 0-1,33 0-15,0 0 16,0 0-16,33-33 47,-33 33-47,33 33 47,-33-33-32,33 33 1,-33-33 0,33 66-1,-33 0 1,33 33 0,0-33-1,0-33 1</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53:18.321"/>
    </inkml:context>
    <inkml:brush xml:id="br0">
      <inkml:brushProperty name="width" value="0.05292" units="cm"/>
      <inkml:brushProperty name="height" value="0.05292" units="cm"/>
      <inkml:brushProperty name="color" value="#C00000"/>
    </inkml:brush>
  </inkml:definitions>
  <inkml:trace contextRef="#ctx0" brushRef="#br0">11046 4564 0,'0'0'0,"0"-33"0,-33 33 16,0 0 15,33-33-16,0 0 1,33 33 0,-33-33-1,66 33 1,100-33 0,65 33-1,-98 0 1,98 33-1,-99 0 1,-32-33 0,32 0-1,-66 0 17,33-66-17,-66 66-15,33-33 16,-32 33-16,65 0 15,0 0 1,-33 0 0,100 33-1,-1-33 1,-132 0-16,99 0 16,-99 0-16,100 0 15,-34 0 1,0 0-1,0 0 1,34 0 0,-1 33-1,33 0 17,-32-33-17,-1 0 1,33 0-1,-66-66 1,-32 33 0,32 33-1,0-33 1,33 66 0,-33 0-1,-65-33-15,98 33 16,-99-33-16,66 0 15,66-33 1,-65 0 15,-34 0-15,33-1 0,-66 34-1,66 0 1,1 0-1,32 34 1,-66-34-16,66 0 16,-99 0-16,67 0 15,32 0 1,-66 0 0,-33-34-1,0 34 1,0 34-1,0-1 1,0-33-16,34 33 16,-34 0-1,66-33-15,0-33 32,0 0-17,-66 0 1,0-1-1,0 1-15</inkml:trace>
  <inkml:trace contextRef="#ctx0" brushRef="#br0" timeOffset="1068.98">21034 3043 0,'0'0'0,"0"-33"0,-33 33 0,33-33 15,-66-1 1,-66 1-16,-33-33 31,-100 33-15,0 33-1,67 33 1,-1 66 0,-32 100-1,33 66 1,98-34 0,100 34-1,66-100 1,67 0-1,98-32 1,-165-133-16,199 66 16,-199-33-1,265-66-15,33 0 16,-34-67 15,-131-32-15,-100-99-1,-165-1 1,-133 34 0,133 165-16,-99-67 15,99 67-15,-66 0 16,-34 99-16</inkml:trace>
  <inkml:trace contextRef="#ctx0" brushRef="#br0" timeOffset="2000.96">27583 3373 0,'-33'0'0,"66"0"0,-66-33 15,0 33-15,0-33 16,-133-66-1,-32 33 1,-199 0 15,33 33-15,33 33-16,1 0 31,-34 66-15,66 33-1,-66 66 1,331-131-16,-165 131 16,132-132-16,0 33 15,-1 133 1,34-34 0,100 0-1,-67-132-15,165 100 16,-132-100-16,33 0 15,99 33-15,-98-66 0,462 99 16,-132-99 0,330-33-1,-231-33 1,-33-33 15,-297-1-15,-67-32-1,-264-99 1</inkml:trace>
  <inkml:trace contextRef="#ctx0" brushRef="#br0" timeOffset="4415.93">7441 5920 0,'0'-33'15,"0"0"1,33 33 0,-33-33-16,67-33 15,32 0 1,0 32 15,0 34-15,34 34-1,32 32 1,0 0 0,34-33-1,-133-33-15,66 0 16,-99 0-16,133 0 16,-34-66-1,0 33 1,-66 0-1,34 0 1,-34 66 0,33-33 15,66 33-31,100-33 31,-34-33-15,67-34-1,-133 1 1,-32 0 0,-100 66-16,0 0 15,0 0 1,33 66 0,99-33-1,1-33 1,-1-33-1,100 0 1,-67-33 0,-66 33-1,-32 33 1,-1 33 15,33-33-15,0 0-1,67-66 1,-67 33 0,-99 33-16,100-33 15,-133 0-15,66 33 16,0 33 0,66 33-1,0 0 1,133 0-1,-133-66 1,34-33 0,-34-33 15,-66 0-31,-33 33 31,0 66-15,33-33-1,1 66 1,65-33 0,-99-33-16,99 0 15,-99 0-15,33 0 0,67 0 16,-1-33 0,-33 0-1,-66 33 1,-33 33-1,33-33 1,133 99 0</inkml:trace>
  <inkml:trace contextRef="#ctx0" brushRef="#br0" timeOffset="9315.85">1687 5556 0,'0'0'0,"0"-33"16,33 33 0,-33-33-1,0 66 1,0 0-1,0 0 1,0 33 0,33 100-1,0 65 1,0 34 0,0 0-1,-33-67 1,33-33-1,-33-32 1,33-100 0,0 33-1,0-66 1,0 33 15,67-33-15,32 0-1,33 0 1,1 0 0,-34 0-1,-99 0-15,165 0 16,-131 0-16,131-33 16,100 33-1,-67-33 1,-65 33-1,32 0 1,-66 0 0,166-33-1,-100 0 1,67 0 0,-232 33-1,132 0 1,-131 0-16,98 0 15,-33 0 1,33 0 0,34 0-1,32 0 1,-66 0 0,34 0-1,-34 0 1,-33 0-1,34-34 1,-34 1 0,-33 33-1,-33 0 1,33 0 0,-33-33 15,0 0-16,0 33-15,0-33 16,-33 0 0,34 33-1,-34-33-15,0 0 16,0 0 0,33-33-1,-33-67 1,-33 1-1,33 0 1,-34 0 0,34 32 15,0 1-31,-33 33 16,33 33 15,0 0-16,-33 33 17,33-33-17,-33 33 1,0-33 0,-33 33-1,0 0 1,-33 0-1,-100 0 1,67-33 0,-33 33-1,-67 0 1,67-33 0,32 33 15,-32-34-16,132 34-15,-99-33 16,99 33-16,-133 0 16,34 0-1,-100 0 1,34 0 0,33-33-1,132 33-15,-100 0 16,100 0-16,0 0 0,-66 0 15,-33 0 1,32 0 0,-131 0-1,32-33 1,-32 33 0,32 0 15,34 0-16,132 0-15,-99 0 16,99 33-16,-33-33 16,-100 0-1,34 0 1,-33 0 0</inkml:trace>
  <inkml:trace contextRef="#ctx0" brushRef="#br0" timeOffset="12198.8">14221 7111 0,'0'0'0,"33"0"62,1 0-62,-1 0 16,0 0-16,0 33 0,132-33 16,34 0 15,65 0-16,-65-33 1,-1 0 0,-66 0-1,-33-1 1,-32 1 0,65 66-1,33 1 1,166-1 15,-33-33-31,65 0 16,-131 0-1,-34-33 1,-65-1 0,-34 34 15,66 0-16,-32 0 1,98-33 0,-32 33-1,-67 0 1,33 0 0,1-33-1,-34 0 1,99 33-1,-32 33 1,-1-33 0,1 0-1,-67-33 1,-33-33 0</inkml:trace>
  <inkml:trace contextRef="#ctx0" brushRef="#br0" timeOffset="18980.7">4134 8698 0,'-33'0'15,"33"-33"1,0 0 15,0 0 32,0 0-48,0 0 1,33 33-16,-33-33 0,33-33 15,99-1 1,34 1 0,-1 33-1,1 66 1,-34 0 0,66 67 15,-32-34-16,-34-33 1,0-33 0,-33-33-1,34 0 1,-34-33 0,0 66-1,33 33 1,1 33-1,65 0 1,-165-66-16,100 33 16,-67-33-1,-33 33-15,99-33 0,-99 0 16,133-33-16,65-33 16,-99 33 15,34 0-16,-67 33 1,66 33 0,1 0-1,98 0 1,-65-66 0,-133 33-16,132-33 15,-165 33-15,100 0 16,32-33-1,-66 33 1,0 33 0,67 33-1,-34 0 1,33-33 0,133 0 15,-66-66-16,-1 0 1,-99 0 0,-99 33-16,34 0 15,-34 0-15,0 0 16,66 33 0,33 0-1,-99 0-15,133 0 16,-133-33-16,198 0 15,1-33 1,-199 33-16,198-33 16,-198 33-16,67-33 31,-1 0-31,-66 33 16,33 0-1,33 33 16,-66-33-31,67 0 16,-67 0-16,165 0 16,34 0-1,98-66 1,-65 0 0,33-67-1,-265 100-15,66 0 16,-66 0-16,99-66 15,-66 66 1,1 66 0,-1 33-1,66 33 1,0-32 0,199 32 15,-99-66-16,65-66 1,-131 0 0,65 0-1,-66 0 1,67 66 0,-34 0-1,34 33 1,32 0-1,-65-33 1,-1 0 0,34-33-1,-34-66 1,-65 33 0,-34 33 15,-66 0-16,33 0 1,0 33 0,33 33-1,1-66 1,-1 33 0,0-33-1,-66 0-15,33-33 16,-33 33-16,0 0 15,-33-33 1,33 33 0,1 0-1,-1 0 17,-33 33-17,66-33 1,0 33-1,66-66 1,34 0 0,-34 0-1,-66 0 1,66 0 0,-32 0-1,-1 66 1,-33 0-1,-33 0-15,99 0 16,-99 0-16,33 0 16,232 0-1,-99-33 1,32-66 0,-132 0 15,-66 66-31,34-66 15,-34 66-15,0-33 16,0 33 0,0 33-1,0 33 1,66-33 0,-33-33-1,-33 0-15,67-33 16,-67 33-16,66-66 15,-33 0 1,-33 33 0,0 0-1,-33 66 1,33 0 0,33 33 15,100 33-31</inkml:trace>
  <inkml:trace contextRef="#ctx0" brushRef="#br0" timeOffset="20579.67">28310 7309 0,'0'0'0,"33"0"0,-33 33 47,0 0-31,67 33-1,-34 1 1,0 32 0,0-99-16,0 66 15,-33-33-15,33 0 16,0 0 0,66-33 15,34-33-16,-34 33 1,99-66 0,1 33-1,-100 0 1,66 0 0,-32 0-16</inkml:trace>
  <inkml:trace contextRef="#ctx0" brushRef="#br0" timeOffset="32678.48">5490 11675 0,'33'-33'109,"0"0"-109,-33 0 0,33-1 0,67-32 16,197-99 0,-98 132-1,98 33 1,-98 33 0,32 66-1,1-33 1,-100-33 15,133-33-15,-133-66-1,0 33 1,-33 0 0,-32 0-1,-34 33-15,33-33 16,0 66-1,-33-33-15,165 66 16,-32-33 0,32-33-1,67-33 1,-166 0 0,33 0-1,-99 33 1,34 0 15,32 33-15,99 33-1,-65-33 1,32-66 0,33 0-1,-32-33 1,-67 0-1,0 66 1,-33 0 0,100 33-1,230 33 1</inkml:trace>
  <inkml:trace contextRef="#ctx0" brushRef="#br0" timeOffset="34611.45">26128 10054 0,'-33'-33'0,"66"66"0,-100-66 0,67 0 16,-66 0-16,-33 0 31,-66-33-15,-133-33-1,0 65 1,-297-32 0,165 66-1,33 0 1,-33 33-1,331 0-15,-298 34 16,298-67-16,-199 99 16,-165 33-1,66 33 1,166-32 0,66-1-1,98-66 1,34 33 15,66 1-15,34-1-1,65-33 1,-99-33-16,132 33 16,-99-66-16,133 66 15,-100-66-15,166 66 16,-166-66-16,0 0 0,430 100 15,-429-67 1,131 0-16,430 66 16,-131-33-1,164-33 1,-264-66 0,298-66-1,-364 0 1,-34-34 15,-197 67-15,-100-99-1,-66 66 1,-100-133 0,-98 67-1,-232 33 1,-397 32-1</inkml:trace>
  <inkml:trace contextRef="#ctx0" brushRef="#br0" timeOffset="65406.97">14288 18058 0,'0'-33'31,"0"0"0,0 0-15,0 0-1,0-1 1,0 1-16,33 0 16,-33 0-16,66 0 15,-66 0 1,66 0 0,66 33-1,-33 0 1,-66 0-16,100 0 15,-100 0-15,66 0 16,33 33 0,-32 0-1,-1-33 1,0 0 0,-33-33-1,33 0 1,-33 0-1,34 0 17,-34 33-32,66 33 15,34 0 1,-34 0 15,99-33-15,-98-33-1,32 0 1,-33-33 0,-33 33-1,-32 0 1,32 33 0,0 33-1,33 33 1,100 0-1,-1-66 1,1 0 0,-100-33-1,-66 0 17,0 0-17,1 33 1,32 66-1,0-33 1,33 0 0,67-33-1,-34-33 1,1-33 0,-1 0-1,-132 66-15,66-33 16,-66 33-1,33-33-15,1 66 16,65 0 0,-33 0-1,66 0 1,-32-33 15,-1-33-15,0 0-1,67 33 1,-166 0-16,33 0 16,-33 0-16,165 99 15</inkml:trace>
  <inkml:trace contextRef="#ctx0" brushRef="#br0" timeOffset="74373.83">5920 18190 0,'-33'0'0,"33"-33"16,0 0-1,-33 33 1,33-66-1,-66 33 1,0-33 0,-1-1-1,1 34 1,33 0 0,0 33-16,-33-33 15,33 66-15,-33-33 16,33 0-16,-33 33 15,33 0-15,-34 1 16,-32 65 0,33 33-1,0 0 1,0 1 0,66-34 15,33 33-16,0-66 1,0 0 0,33 34-1,0-34 1,33-33 0,-65-33-16,65 33 15,-66-33-15,99-33 16,33 0-1,-131 0-15,164-33 16,-165 32-16,0 1 0,66 0 16,-66 0-16,67-66 15,-100 66-15,33-99 16,-33 66 0,-66-100-16,-34 1 31,-65-1-16,-67 67-15</inkml:trace>
  <inkml:trace contextRef="#ctx0" brushRef="#br0" timeOffset="75838.81">12369 19017 0,'0'-33'0,"0"0"15,0 0 1,33 33 0,-33-33-16,66 33 31,-32-33-16,32 33 1,66 0 0,0 0-1,1 33 1,32-66 0,-66 33-1,33-34 1,-65 1-1,-34 33 1,33 0 0,33 0-1,0 33 17,133 1-17,-133-1 1,66-66-1,-65 33 1,32-34 0,-132 1-16,66 33 15,-33-33-15,0 33 16,66 0 0,1 33-1,65 67 1,-66-67-1,67-33 1,-34-33 0,0 0-1,0-1 1,-99 1 0,133 66-1</inkml:trace>
  <inkml:trace contextRef="#ctx0" brushRef="#br0" timeOffset="80804.73">5556 20174 0,'0'-33'16,"-33"33"0,33-33-16,0 0 15,-33 33-15,0-33 16,0 0 0,0 0-1,-33 33 1,33 0-1,0 0-15,0 33 16,33 0-16,-34-33 0,1 66 16,-66 100-1,66-34 17,0 33-32,66 1 31,33-34-16,33 0 1,1-32 0,65-34-1,-33-99 1,133-67 0,66-65-1,-133-33 1,-132 65-1,-66 100-15,-33-99 16,0 66-16,-33-33 16,-199-100-1,-98 199 1</inkml:trace>
  <inkml:trace contextRef="#ctx0" brushRef="#br0" timeOffset="86171.65">11906 22291 0,'0'0'0,"-33"0"16,33 33-16,-33-33 15,0 0 1,0 0 0,0 0-1,33 33 32,33-66-16,0 0-15,0 0-16,66-33 16,34 0-1,-1 33 16,0 33-15,34 0 0,-133 0-16,99 33 15,-99-33-15,99 33 16,34-33 0,-34 33-1,0-33 1,1-33-1,-34 33 1,33-66 0,-66 33-1,66 0 17,-98 33-17,65 0-15,33 66 16,0 0 15,1-33-15,32 0-1,0-33 1,1-33 0,-1 0-1,-33-33 1,-32 33-1,-34 33 1,66 0 0,0 0-1,1 0 1,32-33 0,33-1-1,-131 34 16,-1-33-15,33 33 0,-33 0-1,-33 0-15,66 0 16,-66 33-16,67-33 16,32 34-1,-33-34 1,33 0-1,-65-34 1,-67 1-16,33 33 16,0 0-1,0 0 1,0 0 0,0 0-1,0 33-15,33-33 16,0 0 15,-33 0-15,0 0-1</inkml:trace>
  <inkml:trace contextRef="#ctx0" brushRef="#br0" timeOffset="91036.57">19943 22655 0,'0'0'0,"0"-33"16,0 0 15,0 0-15,0 0-16,0 0 15,33 0 1,-33-1 0,66-32-1,33 0 1,1 66 0,131 0-1,1 66 1,-34 0 15,1 34-15,-34-34-1,33-33 1,-65-33 0,32-66-1,-66 0 1,-33-34-1,0 34 1,-32 33 0,98 33-1,-33 0 1,33 0 0,34 33-1,-34-33 16,33 0-15,-32-33 0,65-33-1,-33 0 1,-165 33-16,67 33 16,-34-33-16,0 33 0,0 33 15,0 0 1,66 33-1,33 0 1,1-33 0,164-99-1</inkml:trace>
  <inkml:trace contextRef="#ctx0" brushRef="#br0" timeOffset="96319.5">5722 21266 0,'-33'-33'15,"33"0"1,-34 33 0,34-33-16,-33 0 15,0 0-15,0-1 16,33 1-1,0 0 1,-33 33 0,-33-66-1,0 33 1,-33 33 0,-1 0-1,-32 66 1,33 33-1,0 67 1,66 32 0,33-32-1,33 32 1,33-33 0,0-32-1,33-34 1,0-33 15,34 0-15,-1-33-1,-99-33-15,99 0 16,-99 0-16,133-66 16,65-33-1,-65 0 1,-67-67-1,-66 34 1,-99-99 0,-100-1-1,-98 34 1,-67 65 0</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55:06.355"/>
    </inkml:context>
    <inkml:brush xml:id="br0">
      <inkml:brushProperty name="width" value="0.05292" units="cm"/>
      <inkml:brushProperty name="height" value="0.05292" units="cm"/>
      <inkml:brushProperty name="color" value="#C00000"/>
    </inkml:brush>
  </inkml:definitions>
  <inkml:trace contextRef="#ctx0" brushRef="#br0">12700 3208 0,'-33'0'0,"33"-33"0,-33 33 16,33-33-1,-33 33-15,0-33 32,0 66-17,0-33 1,-1 0-16,1 66 16,0-66-16,0 66 15,-33 33 1,33-32-1,33-1 1,0-33 0,33 33-1,33-66 1,0 33 0,1-33-1,-1 0 16,-33 33-31,33-33 16,-33 33 15,0-33-15,-33 33 0,0 0-1,0 0 1,-66 0-1,0 1 1,66 65 0,-99 628-16</inkml:trace>
  <inkml:trace contextRef="#ctx0" brushRef="#br0" timeOffset="1920.01">12634 3208 0,'0'0'0,"0"-33"47,-33 33-31,33-33-1,-33 0 1,0 33 0,0 33-16,-1 0 15,1-33-15,-33 99 16,33-99-16,0 99 15,-33 1 1,33-1 15,33-66-31,66 66 16,-33-99-16,66 66 31,1-33-15,-34-33-1,-33 33 1,0 1 0,-33-1-1,0 33 1,0-33 0,0 0-1,-33 0 1,-33 0-1,-34-33 1,34 0 0,-66-33 15,66 0-15,0-33-16</inkml:trace>
  <inkml:trace contextRef="#ctx0" brushRef="#br0" timeOffset="3148.95">8136 7706 0,'0'0'0,"0"-33"0,-33 33 47,33-33-47,0 66 31,33-33-15,-33 33 0,0 0-16,0 99 31,0-99-31,-33 100 16,33-100-16,33 99 15,-33-99-15,0 66 16,0-66-16,0 1 15,33 32 1,0-66 31,0 0-31,0 0-1,0 0-15,0 0 16,67-33-1,-1 33 1,-33 0 15,0 0-15,-33-33-16</inkml:trace>
  <inkml:trace contextRef="#ctx0" brushRef="#br0" timeOffset="3499.94">8202 7474 0,'0'0'0,"0"34"63,33-34-47,-33-34-1,33 34 1,0 0-16,0 0 15,34-33 1,32 33 0,33 0-1</inkml:trace>
  <inkml:trace contextRef="#ctx0" brushRef="#br0" timeOffset="3733.94">8202 7971 0,'0'0'0,"33"0"31,0-33-15,33-1-1,34 1 1,-67 33-16,132-33 0</inkml:trace>
  <inkml:trace contextRef="#ctx0" brushRef="#br0" timeOffset="8987.86">14023 4994 0,'-33'-33'16,"33"66"125,0 0-141,0 0 0,0 0 0,0 33 15,-33 133 1,33-67 0,0 0-1,33-65 1,-33-1-1,0-33 1,0 0 15,0 0 1,0 0-1,33-33 0,-33 33-15,33-33-1,0 0 1,33 33 0,-33-33-1,67-33 16,-34 33-31,66 0 16,0 0 0,-33-33 15,34 33-15,-67-33-1,66 33 1,-33 33-1,1-33 1,-67 0-16,33 0 16,-33 0-16,0 0 15,33 0 1,-33 0-16,33 0 16,-33 0-16,0 0 15,34 33 1,-34-33-16,0 0 15,0 0 1,0 0-16,33 0 31,0 0-15,0 0 0,1 0-1,-34 0-15,0 0 16,0 0-16,0 0 15,-33-33 32,0 0-15,-33 33-32,33-99 15,-33 33 1,0-1-1,33-32 1,-33 0 0,-1 0 15,1 66-15,33-33-1,-33 32 1,33 1-1,0 0 1,-33 33 0,33-33 15,-33 33-15,0 0 15,0 0-16,0 0-15,0 0 16,-66 0 15,66 33-15,-67-33 0,1 0-1,0 0 1,0-33-1,-1 33 1,67 0-16,-33 0 16,33 0-16,0 0 0,-33 0 15,33 0-15,0-33 16,-66 33 0,-1 0-1,1 0 16,66 0-31,-33 0 16,33 0-16,0 0 0,-66 0 16,66 0 15,-1 0-15,1 0-16,33-33 15,-33 33-15,0 0 47</inkml:trace>
  <inkml:trace contextRef="#ctx0" brushRef="#br0" timeOffset="13847.78">11609 4366 0,'-33'0'16,"33"-33"0,0-1 31,0 68-32,0-1 1,33 0-1,-33 0-15,33 33 16,33 99 0,0 1-1,-33-34 17,-33-33-17,33 0 1,0-66-1,-33 1 1,33-34 0,0 33-1,0-33 1,34 0 0,-1 0-1,33 0 1,-33 0-1,0 33 1,33-66 15,1 33-15,32 0 0,-33 0-1,0 33 1,34-33-1,-1 0 1,0 0 0,-33 0-1,-32 0 1,-34 0 15,0 0 0,0 33-31</inkml:trace>
  <inkml:trace contextRef="#ctx0" brushRef="#br0" timeOffset="17022.73">17926 6218 0,'0'-33'0,"0"66"109,0 0-93,0 0-16,0 0 0,0 33 0,0 99 16,33 34-1,-33 65 17,0-98-17,0-34 1,0 0-1,0-65 1,0-34 0,33-33 62,0 0-78,0 0 15,0 0-15,0 0 0,132 33 16,1-33 0,32 0 15,1-33-31,98 33 31,-98 0-15,65-33-1,-98 33 1,-34-34 0,99 68-1,1-1 1,-67-33 0,-32 33-1,-34-33 1,0 0-1,66 33 1,-98-33 0,65 0-1,-66 0 17,0-33-17,-33 0 1,0 0-1,0-34 1,33 1 0,-66 0-1,0 0 1,0-66 0,-33-1-1,0 34 1,-33-99-1,0 99 1,66 65-16,-66-98 31,33 132-31,0-66 16,-33-33 0,33 33-1,-1 66 1,1 0 15,33 33-31,-33-33 16,-33 33-1,0-33 1,-33-33 0,-33 0-1,-1 33 1,-65-33-1,-34-1 1,1 68 0,65-34-1,-98 33 17,98-33-17,-98 0 1,32 0-1,67 0 1,0-33 0,32 33-1,67 33-15</inkml:trace>
  <inkml:trace contextRef="#ctx0" brushRef="#br0" timeOffset="19124.69">10749 8401 0,'0'-34'16,"0"68"-16,0-101 0,0 34 15,0 0 1,0 0-16,33 0 16,-33 0-1,0 66 17,0 0-1,0 0-16,33 33 1,33 34 0,-66-67-16,66 99 15,-66-99-15,33 66 16,66 67 0,-32-1-1,-1-66 1,33 67-1,-33-100 1,0 33 0,33-33 15,67 33-31,-67-33 31,33 1-15,1-1-1,-34 0 1,33-33 0,-33 0-1,67 0 1,-67 0 0,66-33-1,1 0 1,32 0-1,67 0 1,-34 0 0,-32 0-1,32-33 1,-65 33 15,32-33-15,67-33-1,-34 33 1,-66-33 0,34 0-1,-34-34 1,1 1 0,65-33-1,-198 132-15,166-99 16,-166 65-16,132-65 15,-33 0 1,-32 0 15,-34 0-15,33-34-16,-33 1 31,0-33-15,-33 32-1,0-32 1,0 0 0,0 32-1,-33 34 1,0-33 0,0 33-1,0 32 1,0-32-1,-33 0 1,33 33 0,0-33-1,33 66 1,1 0 15,32-34-15,66 1-1,33 33 1,1 0 0,-34 0-1,-33 33 1,-33 0 0,-33 0-1,-33 33 48</inkml:trace>
  <inkml:trace contextRef="#ctx0" brushRef="#br0" timeOffset="20063.68">18157 5192 0,'0'-33'16,"0"0"15,-33 33-31,33-33 16,0 0-16,-33 33 15,0-33 1,-33 0 0,-34 66 15,1 0-15,-33 33-1,66 0 1,33 1-1,33-1 1,0-33 0,33 0-1,33 0 1,0 0 0,0 0-1,0-33 1,1 33-1,32 33 1,-33-66 0,-33 33-1,-33 0 17,-33-33-1,33 34-16,-66-1 1,-33 33 0,-1-66-1,-32 0 1,0 0 0,-1-33-1,34 33 1</inkml:trace>
  <inkml:trace contextRef="#ctx0" brushRef="#br0" timeOffset="22330.65">17959 10021 0,'0'0'0,"0"-33"0,0 0 16,-33 33-16,33-33 15,0-33 1,0 33 0,0 66 15,0 0-15,0 0-1,0 66 1,0 166-1,-34-67 1,34-33 0,0-32-1,34-67 1,-1 33 0,0-33-1,0-33 1,33-33-1,0 0 1,33 0 15,34-33-31,32 33 32,133 0-17,-34 33 1,1-33-1,-34 0 1,34 33 0,-34 0-1,-32-33 1,-166 0-16,132 0 16,-132 0-16,100 0 15,-34 0 1,0 0-1,0 0 1,0 0 0,-65 0-16,32 0 15,-33 0 1,0 0-16,0 0 31,0 0-15,0-66-1,0 0 1,0-33 0,-33-33-1,0-1 1,0-32 0,0 66-1,0-67 1,0 100-1,-33 0 1,0 33 0,-33 66 15,-33 0-31,-67 33 31,1-33-15,132 1-16,-199-34 15,166 0-15,-99 0 16,-100 0 0,-65-34-1,263 34-15,-197-33 16,198 0-16,-166 33 16,1-33-1,32 33 1,-32 0-1</inkml:trace>
  <inkml:trace contextRef="#ctx0" brushRef="#br0" timeOffset="24313.62">9095 7541 0,'-33'-33'15,"0"33"17,33-34-32,0 68 46,0-1-46,0 0 16,-33 33 0,33 66-1,0-99-15,-33 133 16,33-133-16,33 132 16,-33-66-1,0-33 1,33-33-1,0 1 1,-33-1 0,33-33-16,0 33 31,0-33-31,33 33 16,0 0 15,67 33-16,-1-33 1,33 0 0,1 0-1,32-33 1,-65 33 0,65-66-1,0 33 1,-65 0-1,-1 0 1,0-33 15,1 33-15,-1-33-16,-99 33 16,66 0-1,-66 0-15,66 0 16,67-33-1,-67 33 1,33-33 0,-32 0-1,-67 0 1,0 33 0,-33-33-1,0 0 1,0 0-1,33-34 1,-33 1 0,0-33-1,33 0 1,-33 0 15,0-1-15,-33 67-1,33 0 1,0-33 0,-33 66-1,33-33 1,-33 33 15,0 0-15,-1 0-16,-32 0 15,-33 0 1,-33 33 0,-100-66 15,1 33-31,32-33 16,166 33-1,-198 0 1,165 0-16,-100-33 15,100 33-15,-165 0 16,164-33-16,-98 33 16,-33-33-1,32 33 1,34 0 0,66 0-1,0 0 1</inkml:trace>
  <inkml:trace contextRef="#ctx0" brushRef="#br0" timeOffset="29545.53">7971 3076 0,'0'33'79,"0"0"-48,-33 0-16,33 0-15,-34 0 16,-65 166 0,-33 32-1,33-32 1,-34-1 0,34-66-1</inkml:trace>
  <inkml:trace contextRef="#ctx0" brushRef="#br0" timeOffset="29878.53">7309 2977 0,'-33'0'0,"33"33"47,33-33-32,-33 33-15,33 0 16,0 33-16,33 66 16,34 34-1,32-1 1,-33 0-1,0 1 1,-32-67 0,-34-99-16,-33 99 15</inkml:trace>
  <inkml:trace contextRef="#ctx0" brushRef="#br0" timeOffset="30144.52">7144 3704 0,'0'0'0,"-33"0"0,33-33 16,0 66 0,0-66-1,33 33 1,33 0-1,66-33 1,0 0 0,166 33-1,165-33 1</inkml:trace>
  <inkml:trace contextRef="#ctx0" brushRef="#br0" timeOffset="30978.51">22886 6416 0,'-33'0'15,"33"33"17,0 0-17,-33-33-15,33 33 0,-33 67 16,-99 131 15,33-66-15,-34 34-1,1-34 1,33-32-16</inkml:trace>
  <inkml:trace contextRef="#ctx0" brushRef="#br0" timeOffset="31264.51">22258 6681 0,'0'0'0,"0"-33"0,0 0 16,0 0 15,0 66-15,33-33-16,0 66 16,33 33 15,34 66-16,-34 1 1,0 32 0,0-66-1,-66-99-15,33 67 16,-33-34-16</inkml:trace>
  <inkml:trace contextRef="#ctx0" brushRef="#br0" timeOffset="31478.5">22060 7078 0,'0'0'0,"33"0"47,-33 33-47,33-33 15,99 0 1,331 0-16</inkml:trace>
  <inkml:trace contextRef="#ctx0" brushRef="#br0" timeOffset="32332.49">14817 2514 0,'33'0'15,"-66"0"1,33 33 31,0 0-32,-33 0 1,-100 198 0,34-32-1,66-166-15,-132 331 16,132-298-16,-34 33 16,-65 166-1,0-34 1</inkml:trace>
  <inkml:trace contextRef="#ctx0" brushRef="#br0" timeOffset="32711.48">13990 2580 0,'0'0'0,"33"0"31,0 33 0,0 0-15,0 0 0,0 33-16,66 66 15,67 34 1,-133-100-16,165 165 16,-165-198-1,100 232 1,-1-33-1,99 131 1</inkml:trace>
  <inkml:trace contextRef="#ctx0" brushRef="#br0" timeOffset="34745.45">15511 8169 0,'0'0'0,"0"33"62,-33-33-62,0 0 32,33 33-17,-33-33-15,33 33 16,-66 33-1,33 34 1,33-1 0,33-66-1,33-33 1,0-33 0,0 0 15,-33-66-16,-33 32 1,-33 1 0,-33 66-1,33 0 1,0 66 0,0 1-1,33 32 1,0-33-1,33-66 1,33-33 0,0-33 15,-33 0-31,-33-1 16,-66 1 15,0 33-16,0 33 1,33 33 0,33 133-1</inkml:trace>
  <inkml:trace contextRef="#ctx0" brushRef="#br0" timeOffset="44828.3">6978 13560 0,'-33'0'31,"0"-33"-16,0 33 1,33-33 0,0 0-1,33 0 1,0 0-16,0-1 16,0 34-16,34-33 15,98 0 1,66 33-1,-32 33 1,-34 34 0,-132-67-16,100 66 15,-100-66-15,33 33 16,66-33 15,-99 0-31,33 0 0,-33 0 16,1 33-16,65-33 31,0 0-15,99 33-1,-98-33 1,98 0 0,-132 0-1,0-33 1,0 33-1,-32 0 1,32 0 0,99 66-1,-33-33 1,34-33 0,-67-33-1,-66 33-15,33-33 31,-33 0-31,0 33 16,0-33 0,34 33-1,32 0 1,33 33 0,-99-33-16,99 33 15,-99-33-15,34 0 16,65 0-16</inkml:trace>
  <inkml:trace contextRef="#ctx0" brushRef="#br0" timeOffset="70905.89">7276 16966 0,'33'-33'0,"-33"0"47,33 33-47,0-66 15,33 0 1,67-66 0,32 66-1,0 66 1,-131 0-16,164 33 15,-165 0 1,99 33-16,67 33 16,-34-33 15,-33-33-15,-65 0-1,-34-33-15,33-33 16,-33 0-16,33 0 15,66-33 1,1 66 0,-34 33-1,99 0 1,-65 0 0,32 0-1,0-66 1,1-33-1,-100 33 1,33-33 0,-33 33 15,0 66-15,67 0-1,-100 0-15,99 0 16,-66-33-16,66 33 15,-32 0 1,-1-66 0,0-33-1,0 0 1,-33 33 0,34 33-1,-1 33 1,66 33-1,67 0 1,-67 0 0,-99-66-16,133 0 31,-166 0-31,33-33 16,33-33-1,-33 33 1,0 0-1,1 33 1,32 33 0,-66-33-16,99 33 15,-99-33-15,99 33 16,-98-33-16,230-33 16</inkml:trace>
  <inkml:trace contextRef="#ctx0" brushRef="#br0" timeOffset="84620.67">9095 18653 0,'0'0'0,"0"33"47,33-33-31,-33 33-16,33 0 15,-33 0 1,33 34 0,0-1-1,-33 0 1,33-33 0,0 0-1,1 0 1,-1-33-1,33 0 1,33-66 0,0 33-1,67-66 17,-100 66-32,0-34 15,-33 67-15,99-66 16,-33 0-1,-65 66 1,-1 33 0</inkml:trace>
  <inkml:trace contextRef="#ctx0" brushRef="#br0" timeOffset="173012.3">18058 22820 0,'-33'0'16,"33"-33"0,33 33 31,-33 33-47,33 0 15,33 100 1,-33-34 15,66 33-15,-33 0-1,1-32 1,-34-100 0,0 33-1,-33-66 1,33 0-1,0-67 1,99 1 0,-33-33-1,-32 132-15,65-132 16,-99 99-16,99-67 16,1-32-1,-67 99 1,-33 33 15</inkml:trace>
  <inkml:trace contextRef="#ctx0" brushRef="#br0" timeOffset="176440.24">22357 23416 0,'-33'0'15,"33"-33"1,0-1 15,33 68-15,0-34 15,0 33-15,67 0-1,98 0 1,1-33 0,-1-33-1,-33 33 1,-65 0 0,-67-33-1</inkml:trace>
  <inkml:trace contextRef="#ctx0" brushRef="#br0" timeOffset="176773.24">22820 23349 0,'0'0'0,"0"34"63,33-1-47,-33 0-16,0 0 0,0 66 15,33 66 1,1-32 15,32 32-15,-33-66-1,-33-66 1,33-33-16</inkml:trace>
  <inkml:trace contextRef="#ctx0" brushRef="#br0" timeOffset="177190.23">23846 23548 0,'-34'0'15,"34"-33"1,34 33 15,-34 33-31,0 0 16,33-33-16,-33 66 15,33 99 1,33-32 0,-33 32-1,33-33 1</inkml:trace>
  <inkml:trace contextRef="#ctx0" brushRef="#br0" timeOffset="177610.22">24474 24209 0,'0'0'0,"-33"0"0,33-33 31,33 33-15,0 0 15,0 0-15,0 33-1,33 0 1,0-66 0,34 100-1,-100 32 1,-33 0-1,-67 0 1,100-66-16,-198 0 16</inkml:trace>
  <inkml:trace contextRef="#ctx0" brushRef="#br0" timeOffset="178056.22">25003 23449 0,'0'-33'0,"33"33"31,-33-33-16,33 33-15,0 0 16,67-34 0,98 1-1,34 33 1,-1 0 0,1 33-1,-199-33-15,165 0 0</inkml:trace>
  <inkml:trace contextRef="#ctx0" brushRef="#br0" timeOffset="178357.21">25698 23383 0,'0'33'31,"0"0"-15,33-33-16,-33 66 16,33 33-1,-33-66-15,33 99 16,0-65-16,0 65 15,-33 33 1,33-32-16</inkml:trace>
  <inkml:trace contextRef="#ctx0" brushRef="#br0" timeOffset="179024.2">26624 23680 0,'-33'-33'0,"66"66"0,-66-99 0,0 66 15,33-33 1,0 0-16,33 0 31,0 33-31,0-66 16,33 66 15,33 0-15,-33 0-1,-66 132 1,-66-66 0,33 33-1,0-66 1,66-33 15,-33-33-31,66 33 16,0 0-1,1 0 1,-1 33 0,-33 67-1,-33-1 1,-66 0-1,-67 0 17,1-33-17,99-66-15,-99 0 16,99 0-16,-199-33 0</inkml:trace>
  <inkml:trace contextRef="#ctx0" brushRef="#br0" timeOffset="179739.19">21630 23151 0,'0'0'16,"-33"0"0,0 0 15,33 33-16,33 0 1,-33 66 0,66 133-1,0 99 1,-33-265-16,66 265 16,-99-265-16,66 165 15,-33-32 1,0-166-16,-33 99 15,34-99 1,-34 0-16,0 0 16,0-66-16</inkml:trace>
  <inkml:trace contextRef="#ctx0" brushRef="#br0" timeOffset="181290.17">21464 22953 0,'0'-33'15,"33"33"17,0 0-17,-33-34-15,34 34 0,-1 0 16,99 0 0,132-33-1,34 33 1,264-33-1,-99 33 1,-330 0-16,429 0 16,-430 0-16,430 0 15,1-33 1,197 66 0,-396-33-1,-33 33 1,-199 0 15,-66-33-15,-33 0 31,1 0-32,-34-33-15,33 33 16,0 0 15,0 0-15,0 0-1,0-33 1,0 33 0,0 0-1,-33 33-15,33-33 16,33 33-1,33 34 17,-32-67-17,32 0 1,-33 33 0,-33 0-1,-66 0 1,33 0-16,-33 66 15,33-66-15,-33 66 16,0 34 0,33-100-1,-33 132-15,33-132 16,33 133-16,0 65 16,0 34-1,0-1 1,0-32 15,-33-67-15,-33-66-1,33-66-15,0 0 16,-33-33-16,33 34 0,-33-34 16,0 33-1,0-33 1,-33 0-1,-1 0 1,-32 0 0,-66 0-1,132 0-15,-133 0 16,100 0-16,0 0 0,-99 0 16,-298 0-1,33-33 1,0 33-1,66 0 17,265 0-32,-331 0 15,364 0-15,-133 0 16,-98 0 0,65 0-1,100 0 1,-1 0-1,67 0 1,0 0 0,0 0-1,33 33 1,-33-33 0,0 0-1,-34 33 1,34 0 15,-33 0-15,0-33-1,0 0 1,33 0 0,-1 0-16</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58:48.656"/>
    </inkml:context>
    <inkml:brush xml:id="br0">
      <inkml:brushProperty name="width" value="0.05292" units="cm"/>
      <inkml:brushProperty name="height" value="0.05292" units="cm"/>
      <inkml:brushProperty name="color" value="#C00000"/>
    </inkml:brush>
  </inkml:definitions>
  <inkml:trace contextRef="#ctx0" brushRef="#br0">4035 6912 0,'0'0'0,"0"-33"16,0 0-16,0 0 31,-33 33-31,33-33 15,0 0-15,0 0 16,33 33 0,-33 33-1,66-33 1,33 33 0,-66-33-16,100 33 15,-67-33-15,132 33 16,-32-33-1,-133 0-15,99-33 16,-99 33-16,0 0 16,33-66-1,-33 0 1,0 66 0,34 0 15,-1 66-16,99 0 1,-33-33 0,-99 0-16,133-33 15,-100 0-15,66-33 16,0-33 0,-32 0-1,-34 33 1,66 0-1,0 66 1,34 0 0,-1 0-1,34-66 1,-67 0 0,66-66 15,-98 32-16,32 34 1,-66 33 0,33 66-1,100 34 1,-34-34 0,33-66-1,-131-33 1,-1 0-1,-66 0-15,33 33 16,-33-33-16,33 33 16,33 0-1,33 33 1,-33-33 0,34 33-1</inkml:trace>
  <inkml:trace contextRef="#ctx0" brushRef="#br0" timeOffset="8980.86">18785 8004 0,'0'0'0,"0"-33"0,0 0 15,0-1 1,0 1 0,33 33-1,1-33 1,65 0-1,-33 0 1,0 66 0,-33-33-16,66 33 15,-66-33-15,1 33 16,65 0-16,-66 1 0,99 32 16,-99-33-1,66 66-15,34-66 16,-1-33 15,-33-66-15,0 0-1,-32-33 1,-1 32 0,-33 34-1,66 66 1,0 67-1,0-1 1,34-66 0,-1-33-1,33-66 1,-65-33 0,65 32-1,-99 34 16,0 33-15,33 33 0,1 0-1,-1 34 1,-66-67-16,66 33 16,-66-33-16,33-33 15,100-34 1,-34 1-1,-33 33 1,-33 33 0,34 33-1,-1 33 1,0 67 0,0-34-1,1-33 1,-1-99 15,-66 0-31,66-33 16,-66 33-16,66-66 15,-66 65-15,34 1 16,-34 33-16,33-33 16,66 66-1,0 0 1,-32 34-1,-1-67 1,-33 0 0,33-33-1,-33-34 1,34 34-16</inkml:trace>
  <inkml:trace contextRef="#ctx0" brushRef="#br0" timeOffset="27195.57">1191 11609 0,'0'0'0,"0"-33"0,0-1 15,0 1-15,33-33 16,-33 0 15,0 33-15,33 33 0,33 0-1,0 33-15,33 0 16,-66-33-16,0 0 0,199 66 15,-166-66-15,99 33 16,166-33 0,-165 0-1,-1-99 1,-99 66 0,-33 0-1,33 0 1,-33 66-1,67 0 1,65 33 15,33 0-15,-65-33 0,-100-33-16,132 0 15,-132 0-15,33-33 16,34 0-1,-1-33 1,-66 66-16,33 0 16,-33 0-16,33 0 15,100 66 1,32 0 0,33 1-1,-65-100 1,-100 33-1,33-34-15,-66 1 16,67-33-16,-34-33 16,-33 99-1,0-66 1,0 66-16,0-33 16,0 33-1,0 0-15,33 0 16,-33 33-16,0-33 0,100 33 15,-100-33-15,231 33 16,-98-33 0,-133 0-16,165-33 15,-165 33-15,67-66 16,-34 33 0,0 0-1,-33 33 1,33 33-1,0 66 1,0-33 15,100 33-15,-1-66 0,-33-66-1,-32 0 1,-67 0-1,33-33 1,-33 33 0,0 33-1,33 33 1,0-33 0,0 0-1,-33 0 1,1 0-1,-34-33 17,33 33-17,-33 33 17,33-33-1,-33 33 0,33-33 0</inkml:trace>
  <inkml:trace contextRef="#ctx0" brushRef="#br0" timeOffset="30078.53">7772 11311 0,'0'-33'0,"0"0"31,33 33-15,-33-33-1,33 33-15,0 0 16,0-33-16,34 33 15,65-33 1,-99 33-16,66 0 16,-66 0-16,66 0 15,-65 0-15,65 66 16,-66-66-16,99 66 16,0 0-1,34 0 1,-133-66-1,66 0-15,-66 0 16,0-33-16,66 0 16,1-33 15,-1 33-15,0 33-1,-66 33-15,66 0 16,-66-33-16,67 33 15,32 33 1,66-33 0,-32-33-1,-133 0-15,99-33 32,-99 0-32,0 33 0,0 0 0,67-33 15,32 33 1,-33 33-1,66 33 1,-65 0 15,32-33-15,66-33 0,-65-33-1,32-66 1,-33 33-1,-32 33 1,-34 33 0,33 33-1,-99 0-15,132 33 16,-99-66-16,66 33 16,-65 0-16,98 0 15,-99-33-15,99-33 31,-33 0-31,34-33 16,-34 0 0,66 33-1</inkml:trace>
  <inkml:trace contextRef="#ctx0" brushRef="#br0" timeOffset="46510.27">6416 13957 0,'0'0'0,"-33"0"47,33-33 15,66 33-31,-66-33-31,66 33 0,67-67 16,-1 67 15,33 0-15,1 67-16,-34-1 31,66 0-15,1 0-1,-100-66 1,66-66 0,1 0-1,-1-33 1,-33 32 0,-65 67-1,-1 33 16,-33-33-31,66 67 16,-33-34-16,66 33 0,34 0 16,32-33-1,-65-66 1,-100 0 0,66 0-1,-66 0-15,66-33 16,33-1-1,-32 67 1,-34 67 0,66 32-1,0-33 1,34 0 0,98-99-1,-131 0 1,-1-66-1,0 0 1,-66 65 15,34 34-15,-34 34-16,99 65 31,-33-33-15,100-33-1,-1-33 1,-98-33 0,-1-66-1,-33 33 1,-66 32 0,0 34-16,0-33 15,0 66-15</inkml:trace>
  <inkml:trace contextRef="#ctx0" brushRef="#br0" timeOffset="69255.92">5093 15743 0,'0'0'16,"0"33"31,0 0 15,-33-33-62,33 33 16,-33 0-16,0 0 16,-66 166-1,33-34 1,-67 199 0,100-199-1,33-132-15,-66 132 16</inkml:trace>
  <inkml:trace contextRef="#ctx0" brushRef="#br0" timeOffset="69607.91">4498 15875 0,'0'-33'15,"0"0"-15,0 66 47,33 0-16,0 33-15,165 199-16,1-34 16,-133-98-1,0-67 1,-33 0 0</inkml:trace>
  <inkml:trace contextRef="#ctx0" brushRef="#br0" timeOffset="69805.91">4432 16503 0,'-33'0'0,"66"0"15,-33-33 1,33 33-1,0-33-15,0 0 0,66 0 16,232-198-16</inkml:trace>
</inkml:ink>
</file>

<file path=ppt/ink/ink15.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20:04:18.541"/>
    </inkml:context>
    <inkml:brush xml:id="br0">
      <inkml:brushProperty name="width" value="0.05292" units="cm"/>
      <inkml:brushProperty name="height" value="0.05292" units="cm"/>
      <inkml:brushProperty name="color" value="#C00000"/>
    </inkml:brush>
  </inkml:definitions>
  <inkml:trace contextRef="#ctx0" brushRef="#br0">6681 16834 0,'0'33'63,"33"0"-47,-33 0-16,66 33 15,-33-32 1,0-1-16,33 66 15,-33-66 17,0-33-17,0 0 1,1 0 0,32-66-1,99-33 1,0-34-1,100-65 1,-100 66 0,1 32-1,-100 67 1,-66 0-16,33 33 16,0 0-1,0 33 1</inkml:trace>
  <inkml:trace contextRef="#ctx0" brushRef="#br0" timeOffset="966.98">6350 22820 0,'-33'-33'0,"33"0"16,0 0-1,0 66 17,33 0-17,-33 0 1,33 0-16,33 67 15,33-1 17,-65 0-17,32-33 1,-33-33 0,0-33-1,33-33 1,33-33-1,-99 33-15,99-66 16,-66 66-16,67-67 16,98-32-1,-33 33 1,100 33 0</inkml:trace>
  <inkml:trace contextRef="#ctx0" brushRef="#br0" timeOffset="9564.89">10815 19877 0,'0'-33'16,"-33"33"0,66 0 30,-33 33-30,33 0 0,-33 0-1,33 0 1,-33 0-16,0 0 16,33 33-1,-33-33 1,33 34-1,-33-34 17,-33-33-17,33 33-15,-66 0 16,0 0 0,0 0-1,33 0 1,-1-33-1,1 33 1,0 0 15,66 0-31</inkml:trace>
  <inkml:trace contextRef="#ctx0" brushRef="#br0" timeOffset="10097.88">10120 20836 0,'-33'0'0,"33"-33"0,0 0 31,0 66 16,33-33-47,-33 99 16,0 0-1,33 67 1,0-1 0,1-99 15,-1 33-15</inkml:trace>
  <inkml:trace contextRef="#ctx0" brushRef="#br0" timeOffset="10480.88">10021 20671 0,'0'0'16,"-33"0"-16,0-33 31,33-1-15,33 34-16,33-66 31,66 0-15,-32 33-1,-1 66 1,-66 33-1,0 34 1,-66 65 0,0-33-1,-66-33 1,-1 1 0,-32-34-1</inkml:trace>
  <inkml:trace contextRef="#ctx0" brushRef="#br0" timeOffset="11547.87">10550 21464 0,'0'-33'31,"0"0"-31,0 0 16,0 0-1,0 0-15,33-66 16,-33 66-1,33 66 1,-33 33 0,33 33 15,-33-33-15,34-33-1,-1-33 1,0 0-1,0-33 1,0-33 0,33 0-1,-66 0 1,0 33 0,-33 33-1,0 33 1,0 33-1,33 0 1,0-33 0,33-33 15,0-33-15,33-33-1,-33-33 1,-33 33-1,0 33 1,-33 33 0,33 66-1,0 0 1,0 0 0,33-33-1,33-66 1,-33 0-1,0 0 1,-33 0 0,0 66 15,33-33-15,-33 99-1,34 0 1,-1 0-1,0 1 1,0-1 0,-33 0-1,-33-33 1,0-33 0,0 0-16,-1-33 15,1 0-15,0 0 16,0-33-16,-33-33 15,0 0 1,33-99 0</inkml:trace>
  <inkml:trace contextRef="#ctx0" brushRef="#br0" timeOffset="12548.85">11377 19943 0,'0'33'16,"0"0"31,33-33-32,-33 33-15,0 0 16,0 0 0,33-33-16,-33 66 15,0-32 1,33-34 15,-33 33-31,33-33 16,34 33-1,32-66 1,0 33 0,33-33 15,-33-1-15,1 34-1,-1-33 1,-66 33-16,33 0 15,-33-33-15,33 33 16,34-33 0,-34 33-1,33-33 1,-66 33 0,0-33-1,-33 0 1,0 0-1,-33-33 1,0 66 0,33-33-1</inkml:trace>
  <inkml:trace contextRef="#ctx0" brushRef="#br0" timeOffset="13017.85">12270 20274 0,'-33'0'0,"33"33"63,0 0-63,0 0 16,0 0-16,0 0 15,33 33 1,0 0-1,-33-33 1,66 34 0,-33-67-1,33 33 1,1-33 0,32 0-1,0 0 1,-66 0-16,133-33 15</inkml:trace>
  <inkml:trace contextRef="#ctx0" brushRef="#br0" timeOffset="13397.85">12502 21001 0,'0'33'78,"0"0"-62,33-33-16,-33 34 0,33 98 31,0 66-15,-33 34-1,33-67 1,-33-99-1,0 33-15</inkml:trace>
  <inkml:trace contextRef="#ctx0" brushRef="#br0" timeOffset="13847.84">12402 21001 0,'0'0'0,"0"-33"16,0 0 30,33 33-30,34-33 0,65 0-1,-33 33 1,0 33 0,1 33-1,-67 33 1,-100 1-1,1-1 1,-33 0 0,0-66 15,-33 0-15,65-132-16</inkml:trace>
  <inkml:trace contextRef="#ctx0" brushRef="#br0" timeOffset="15164.83">13196 21167 0,'-33'0'31,"33"-33"-15,-33 33-1,0 0 1,33-33-16,-33 33 15,0 0 1,0 66 0,0 33-1,0-33 1,33-33-16,33 0 16,-33 0-16,33-33 15,33-33 1,0-33-1,0-33 1,-33 33 0,-33 33-1,0 66 32,0 33-16,33 0-15,-33-33 0,33-33-1,33-33 1,-32-33 0,-34 0-1,0 33 1,0 66 15,0 0-31,0 33 16,0 33 15,33-66-15,0 0-1,33-66 1,33-33-1,-33 0 1,-33 0 0,-33 33-1,0-33 1,-33 32 0,0 34-1,0 0 1,0 34-1,0 32 1,33-33 0,0 0-16,0 0 31,0 0-31,33-33 16,0 0-1,0 0 1,33-33-1,-33 0 1,0 0 0,-33 66 31,0 0-47,0 0 15,33-33 16,1 0-15,-1 0 0,0-66-16,33 0 31,0 0-15,-66 32-1,0 68 1,-33-1-1,0 99 1,33 0-16</inkml:trace>
  <inkml:trace contextRef="#ctx0" brushRef="#br0" timeOffset="20879.76">14949 21200 0,'-33'0'16,"33"-33"15,0 0 16,0 0-47,33 33 62,0 0-62,0-34 0,0 34 16,33 34 0,67-1-1,-67 33 1,33-33-1,-33-33 1,0-33 0,0 0-1,-33-33 1,-33 32 0,67 1-1,-34 0 1,33 33-1,66 33 1,-33 34 0,1-34 15,-34 0-15,0-66-1,0-34 1,33 34-1,-33-33 1,1 66 0,-1 0-1,-33 33 1,66 0 0,-33 34-1,33-34 1,1-66-1,-67 33 1,33-67 0,0 34-1,-33 33 17,66 0-17,-66 33 1,33 34-16</inkml:trace>
  <inkml:trace contextRef="#ctx0" brushRef="#br0" timeOffset="42435.52">30328 16801 0,'-33'0'16,"33"-33"-16,0 66 0,33-33 31,-33 33 0,0 0 16,33-33-31,-33 33-1,33 33 1,33 34-1,-33-34 1,0 0 0,0-33-1,-33 0 17,33-33-17,-33-33 1,34 33 15,-34-33-15,66 0-1,99-33 1,-33 0 0,-99 32-16,133-32 15,-133 33-15,66 0 16,0-33-1,-66 33-15,0 33 16,-33-33 0</inkml:trace>
  <inkml:trace contextRef="#ctx0" brushRef="#br0" timeOffset="45626.48">29799 17959 0,'33'0'47,"-33"33"-31,33 0 15,-33 0-31,33-33 16,-33 33-16,0 0 15,33 0-15,0 0 31,-33 0-31,33 0 16,-33 0-16,33-33 16,-33 33-1,33-33 1,33 0 15,34 0-15,-1-33-1,33-33 1,133-33 0,-67 33-1,1 0 1,-100 33 0,0 0-1,-66-1 1</inkml:trace>
  <inkml:trace contextRef="#ctx0" brushRef="#br0" timeOffset="51811.42">30361 21101 0,'0'0'0,"-33"0"16,33 0-16,0-34 31,33 34 47,0 0-31,-33 34-47,33-34 0,-33 33 16,99 33-1,1 0 1,-1 0 0,-66-33-1,0 0 1,0-33-1,0-33 1,33 0 0,66-99-1,-32 66 1,65-34 0,-132 100-16,66-66 15,-66 33 1,0 33-16,1-33 0,32 33 15,33-66 1,0 33 0,-66 33-1,-66 0 1,33 33 93</inkml:trace>
  <inkml:trace contextRef="#ctx0" brushRef="#br0" timeOffset="56541.36">26458 23746 0,'0'0'0,"33"0"63,0 0-48,-33 33 1,0-66 15,34 33-31,-1 0 16,-33-33-16,66 0 15,0-33 1,33 33 0,-33 33-1,0 33 1,34 0 0,-34 0-1,-66 0-15,66 0 16,-33-33-1,66 33 1,0-33 0,1-33-1,-1-33 1,33 0 0,-66 33-1,34 33 1,-34 33-1,66 66 1,0-33 0,-33-33-1,-65-33-15,32 34 16,-33-34-16,33-34 16,0-65-1,33 0 1,-33 66 15,1 0-15,-1 66-1,33 33 1,-33-33 0,-66 0-16,99-33 15,-99 33-15,33-33 0,34-33 16,-34 33-16,66-33 15,-66 33-15,33-66 16,132-66 0</inkml:trace>
</inkml:ink>
</file>

<file path=ppt/ink/ink16.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20:05:44.462"/>
    </inkml:context>
    <inkml:brush xml:id="br0">
      <inkml:brushProperty name="width" value="0.05292" units="cm"/>
      <inkml:brushProperty name="height" value="0.05292" units="cm"/>
    </inkml:brush>
  </inkml:definitions>
  <inkml:trace contextRef="#ctx0" brushRef="#br0">17330 6019 0,'0'0'0,"33"-33"15,-33 0-15,0-33 16,-33 0-1,0 0 1,33 0-16</inkml:trace>
  <inkml:trace contextRef="#ctx0" brushRef="#br0" timeOffset="1781.97">16536 6118 0,'0'0'0,"0"-33"32,34 0-17,-1 33 1,33-99 0,66 33-1,66 33 1,-32 0-1,-1 66 1,1 0 0,-34 0-1,-33 0 1,0-33 0,-33 0-1,67 0 1,-1 33-1,0 0 1,-99 0-16,166 33 31,-166-66-31,33 34 0,199-1 16,-100-66 15,0-1-15,34-65-1,-100 33 1,0 33 0,34 0-1,-1 99 1,0-33 0,100 33-1,-34-33 1,1-66-1,-1 0 1,0 0 0,-32-33-1,-34 33 17,-33 33-17,-66 33-15,33 0 16,-32-33-16,32 66 15,132 33 1,-66-32 0,-99-67-16,133 0 15,-133 0-15,66-33 16,67-67 0,-100 1-1,33 33 1,-66 33-1,0 33-15,0 33 16,0 0-16,0 0 16,66 66-1,1-33 1,-67-66 0,99 34-1,-99-34-15,132-34 16,-32-32-1,-34 0 1,0 33 0,-33 33-1,-33 33 1,67 0 0,32 33-1,0-33 1,67-66-1,-166 33-15,66-33 16,-99 0-16,99 0 16,-33-33-1,0 33 1,-32 33 15,-1 33-15,33 33-1,66-33 1,0 0 0,34-66-1,-34 0 1,-66 0 0,-33 0-16,33 0 15,-33 33 1,-33-33-16,67 33 15,-1 33 1,0 33 15,0-33-31,99 0 32,1-33-17,-34-33 1,-99 33-16,33-33 15,-33 0-15,33 33 16,-32-33 0,-1 66-1,66 0 1,0 33 0,-99-33-16,132 33 15,-99-66-15,34 34 16,65-34-1,-66-34 1,-33 1 0,0 33-1,33 0 1</inkml:trace>
  <inkml:trace contextRef="#ctx0" brushRef="#br0" timeOffset="4415.94">4597 7508 0,'33'0'0,"-66"0"0,99 0 0,-33 0 0,0 0 15,67 0 1,98-34-1,34 34 1,198 0 0,-199 0-1,166 0 1,-33 0 0,-133 0-1,1 0 1,98 0-1,-65-33 1,-199 33-16,265 0 16,-265 0-1,99-33-15,34 33 16,-34 0 15,34 0-15,-133 0-1,-33 0-15,0 0 16,-66 0 0,33 33-1,33-33 17</inkml:trace>
  <inkml:trace contextRef="#ctx0" brushRef="#br0" timeOffset="5664.93">12700 7408 0,'33'0'31,"0"0"-15,0 0-1,0 33-15,0-33 0,100 0 16,197 33 0,-32 1-1,99 32 1,-132-33-1,-34-33 1,-165 0 15,-33 0-31,0 0 32,0 0-17,0 0 16,1 0 1,-1 0-1,0 0-31,0 0 16</inkml:trace>
  <inkml:trace contextRef="#ctx0" brushRef="#br0" timeOffset="6770.92">17727 7375 0,'33'0'31,"-33"33"0,33-33-31,0 0 0,67 33 31,164-33-31,1 33 16,198-33 15,-33 0-15,33 34-1,-199-34 1,-65 0 0,-133 0-1</inkml:trace>
  <inkml:trace contextRef="#ctx0" brushRef="#br0" timeOffset="7664.91">24970 7441 0,'33'0'63,"0"0"-48,0 0-15,0 0 0,100 0 16,-100 0-16,264 0 31,-230-33-31,230 33 0,398 0 16,-298 33 15,-331-33-15,0 0-1,66 0 1,-99 33 0,0-33 15,0 0-31,34 0 16</inkml:trace>
  <inkml:trace contextRef="#ctx0" brushRef="#br0" timeOffset="17030.8">14122 9095 0,'0'0'0,"0"-33"31,33 33-15,-33-33-1,33 0 1,-33 0-16,66 0 16,-32 33-1,65-33 1,66 0-1,67 66 1,65 33 0,-32 0-1,-100 0 1,-132-66-16,166 33 16,-166-33-16,165-33 15,1-33 1,-34 33-1,-165 0-15,99 33 16,-66-33-16,0 33 16,0 0-16,100 33 15,32 33 1,0 0 0,67 33 15,33-66-16,-1-33 1,-65-66 0,-166 66-16,99-66 15,-99 33-15,0 33 0,66-33 16,34 0 0,-1 66-1,66 33 1,34-33-1,32 0 1,-32-33 0,-34-33-1,-165 33-15,133-66 16,-133 66 0,66-33-16,0 33 31,34 33-16,32 33 1,33 0 0,34-33-1,-67-33 1,-132 0-16,199-33 16,-199 33-16,99-66 15,-33 33 1,100 0-1,-166 33-15,99 0 16,-99 33-16,0-33 0,34 33 16,-34-33-16,132 66 15,-132-33-15,99 0 16,1 0 0,65-66 15,-165 33-31,99-66 15,-98 66-15,-1-33 0,66 0 16,33-33 0,-33 33-1,1 33 1,-34 0 0,0 33-1,33 33 1,0-66-1,0 0 1,1 0 0,32-33-1,-99 33-15,166-33 16</inkml:trace>
  <inkml:trace contextRef="#ctx0" brushRef="#br0" timeOffset="20346.77">11278 10683 0,'0'-34'0,"0"-32"47,0 33-47,33 33 0,-33-66 15,33 0 1,66 33 0,67 33-1,98 33 16,67 33-15,-33 33 0,-67 1-1,-66-67 1,67 0 0,-67-99-1,-32-1 1,-100 67-16,66-33 15,-66 0-15,0 33 0,66 0 16,34 33 0,98 33-1,-32 1 1,65-34 0,1-66 15,-67-67-16,-66 34 1,1 0 0,-67 66-1,66 0 1,-132 33-16,132 0 16,-99 0-16,67-33 15,98 33 1,1-66-1,-67-33 1,-33 0 0,-33 0-1,-33 66 1,33 33 0,-32 0-1,32 33 16,0-33-15</inkml:trace>
  <inkml:trace contextRef="#ctx0" brushRef="#br0" timeOffset="27078.69">1554 13957 0,'-33'0'0,"66"0"0,-99 0 15,66-33 1,-99 0 0,66-34-1,33 1 1,0 0-1,33 0 1,0 33 0,99 0-1,100 66 1,-1 0 0,1 33-1,-34-33 1,-165 0-1,67-33 1,-67 0-16,0 0 0,66-33 16,-66 33-16,66-66 15,-33 0 1,1 0 0,32 66-1,0 0 1,133 66-1,-1-33 1,-66-33 0,-131 0-16,98-33 15,-99 33-15,66-33 16,0-66 0,100-1-1,-67 67 16,-33 100-15,34 65 0,32-33-1,-132-99-15,99 66 16,-99-66-16,166 33 16,-34-99-1,1-33 1,-34 33-1,0 33 1,-66 33-16,100 0 16,-133 0-1,165 66-15,67-33 16,-232 0-16,198 0 16,-198-33-16,166 33 15,165-132 1</inkml:trace>
  <inkml:trace contextRef="#ctx0" brushRef="#br0" timeOffset="34127.61">17661 13990 0,'0'-33'79,"33"0"-64,-33 0 1,66 0-1,-33-34 1,33 34-16,100-99 16,65 33-1,-132 99 1,-32 0 15,-1 33 0,0 0-15,0 0 0,33-33-1,100 33 1,-67-33-16,199-33 16,-232 33-1,33-66-15,-33 33 0,-65 33 0,32 0 16,-33 0-16,33 33 31,-33 0-31,0-33 0,99 99 16,1-33-1,65 0 1,-33-66 0,34-33-1,-1-33 1,-32 0-1,-34 0 1,0 66 0,1 66-1,32 0 1,0 0 0,-132-66-16,133 33 15,-133-33-15,33 0 16,33 0-16,67-66 31,-1 0-15,-33-33-1,0 33 1,34 33 0,-67 66-1,0 33 1,67 0-1,-34 0 1,33-33 0,1-33-1,-34-66 1,0 0 0,1-33-1,-1 99 1,-99 0-16,66 0 31,-66 33-31,0-33 0,66 66 16,34 33-1,-100-99-15,66 66 16,-66-66-16,132 33 16,34-33-1,-34-66 1,34 0-1,-67 33 1,-33 33 0,0 33-1,34 33 1,-34-33 0,-33 0-16,99 1 15,-131-34-15,98 0 16,-99 0-16,132 0 31,-132 0-31,100-34 16,65-32-16</inkml:trace>
</inkml:ink>
</file>

<file path=ppt/ink/ink17.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8:54:17.959"/>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
  </inkml:definitions>
  <inkml:trace contextRef="#ctx0" brushRef="#br0">19546 2480 0,'-33'0'15,"33"-33"-15,0 0 32,-33 33-32,33-33 47,-33 33-32,33-33 1,66 0-1,0-33 1,-33 33-16,33 0 16,-33 33-16,34-33 15,32 33 1,33 33 0,-66 33-1,-33-66-15,67 33 16,-67 0-16,0-33 0,33 33 15,33-33 1,0 0 0,-33-33-1,67 0 1,-133 0 0,66 0-1,-33 33-15,33 0 16,0 0-1,-33 33 1,100 0 0,-1 0-1,0 0 1,67-66 0,-100 33-1,33-33 1,-33 0-1,-33 0 1,67 33 0,-34 0-1,-66 0-15,66 33 16,-66 0 0,34-33-16,98 33 31,0-33-16,-99-33 1,34 0 0,-1 0-1,-33 0 1,33 33 0,0 33-1,1 33 1,-1 0-1,33-33 1,0-33 0,34-33-1,-67-33 1,-33 33 0,33 0 15,-66 33-16,67 33 1,-34 33 0,66 0-1,-99-66-15,33 33 16,-33-33-16,67 0 16,-1 0-1,-66-33 1,132-33-1,-99 33 1,1 0 0,-34 33-16,0 33 15,0-33 1,0 66-16,66-33 31,33 33-15,1-33-1,-1-66 1,-33 0 0,-66 0-16,66 0 15,-65 0-15,32 0 16,0 0 0,33 66-1,-33-33 1,-33 0-16,100 66 15,-100-66-15,132 33 16,0 0 0,67-33-1,-67-33 1,34-33 0,-100 33 15,0 0-16,-33 0 1,-33 66 0,67 0-1,-34 33 1,33 33 0,33-66-1,34-33 1,-1-33-1,0-33 1,-32 0 0,-100 33-16,33 0 15,-33 33-15,33-33 16,0 33 15,33 66-15,34 0-1,-100-66-15,66 33 16,-66-33-16,132 33 16,-32-66-1,32 0 1,-66 0 0,-33 0-1,1 33 1,-1 33-1,0 0 1,33-33 0,100 33-1,-34-33 1,33-33 0,-165 0-1,133 0 1,-133 33-16,99-33 15,-33 33 1,-33 0 0,1 0-1,-1 33 1,66 0-16</inkml:trace>
  <inkml:trace contextRef="#ctx0" brushRef="#br0" timeOffset="1583">26161 232 0,'0'0'16,"-33"0"-16,33 33 0,0 0 47,0 0-31,-33-33-1,33 66 1,-34-33-16,1 66 15,0-66-15,33 0 16,-66 67 0,66-67-1,33-33 17,-33-33-17,33-1 1,0-32-1,34 33 1,-1 0 0,0 0-1,-33 66 1,66-33 0,-33 66 15,0-33-16,-33 34 1,34-1 0,-34 0-1,-33-33 1,-33-33-16,0 66 16,-1-33-16,1 0 15,-99 33 1,33-66-1,-33 0 1,-67-99 0</inkml:trace>
  <inkml:trace contextRef="#ctx0" brushRef="#br0" timeOffset="1966.99">26095 364 0,'33'0'32,"0"-33"-17,0 33 1,0 0-16,0 0 15,99-33 1,0 33 0,1 0-1</inkml:trace>
  <inkml:trace contextRef="#ctx0" brushRef="#br0" timeOffset="2282.99">26855 132 0,'-33'-33'0,"0"33"16,33-33-1,-99-33-15</inkml:trace>
  <inkml:trace contextRef="#ctx0" brushRef="#br0" timeOffset="2816">25962 0 0,'0'0'0,"-33"0"0,0 33 0,33 0 15,-66 0 1,33 33-1,-66 67 1,33-1 0,32 0-1,1-33 1,33-32 0,0 32-1,33 0 1,1-33-1,32 0 1,33 34 0,0-67-1,100 0 1,-34 0 0,33-66 15,-98 33-31,-1-33 15,-66 33-15,0 0 0,66-33 16,-66-1-16,66-32 16,-65 66-16,-34-33 0,66-33 15,-33-66 1,-33-67 0,-66 1-1,33 66 1,-34 32-1,1 1 1</inkml:trace>
  <inkml:trace contextRef="#ctx0" brushRef="#br0" timeOffset="9182">2712 3803 0,'-33'0'16,"33"33"78,0 1-79,-33-34 1,33 33-16,-66 66 16,33 33 15,33-66-16,0-33-15,33 33 16,-33-32-16,33-1 0,-33 0 16,66 33-1,33-33 1,33-33 0,34-66-1,-34 0 1,-66-34-1,-66 67-15,33-33 16,0 33-16,-33-66 16,0-33-1,-33 32 1,0 34 0,0 33 15,0 33-16,33 33 1,-33 0 0,33 0-16,-33 34 15,33-34-15,0 33 16,0 66 0,66-66-1,0 66 1,67-32-1,-1-67 1,-99-33-16,66 0 16,-66 0-16,0-33 15,0 0-15,33-67 16,-32-32 0,-34-66 15,-34 32-16,-65 1-15</inkml:trace>
  <inkml:trace contextRef="#ctx0" brushRef="#br0" timeOffset="10282">4266 4068 0,'0'0'0,"-33"0"15,33-33 1,-33 33 0,0 0-1,-33 0 1,33 0-1,-66 66 1,66 0 0,0 33-1,33-32 1,0 32 0,66-33 15,66-33-16,-66-33 1,-33 0-16,33-33 16,-33 0-16,1 0 15,-1-100 1,-66 1 0,-34 66-1,-32 33 1</inkml:trace>
  <inkml:trace contextRef="#ctx0" brushRef="#br0" timeOffset="10799">4531 4498 0,'0'0'0,"0"-33"16,0 0-1,0 0 1,0 0 0,0-67-1,0 34 1,0-33-1,0 66 1,33 66 15,-33 0-31,33 0 16,33 33 0,0-33 15,-33 0-16,1 1 1,-1 32 0,-33-33-1,0 0 1,0 0 0,0-66 30</inkml:trace>
  <inkml:trace contextRef="#ctx0" brushRef="#br0" timeOffset="11265">5126 3870 0,'-33'-34'0,"0"34"32,0 0-17,0 34 1,0-1 0,33 0-1,-33 33 1,33 0-1,33 0 1,33-33 0,0-33-1,-33 33 1,33-33 0,-32 33 15,-1 0-16,-33 0 1,-33 1 0,-1-1-1,-32 0 1,-33-33 0,-33-66-1</inkml:trace>
  <inkml:trace contextRef="#ctx0" brushRef="#br0" timeOffset="11749">5424 3473 0,'-33'0'47,"33"33"-31,0 0 0,0 0-16,0 0 15,0 0-15,0 99 16,0 1-1,0-1 1,0 0 0,33-66-1,-33 34 1,0-34 0,33 0-1,0-33 16,-33 0-15,66-33 0,-33 0-1,33-33 1,34 0-16</inkml:trace>
  <inkml:trace contextRef="#ctx0" brushRef="#br0" timeOffset="11947.99">5391 4134 0,'33'0'47,"0"0"-32,0 0-15,99-66 16</inkml:trace>
  <inkml:trace contextRef="#ctx0" brushRef="#br0" timeOffset="12682">6482 3770 0,'0'33'63,"33"-33"-32,0 0-15,1 0-1,-34-33-15,33 33 16,-33-66-1,0 0 1,-33 0 0,-34 33-1,1 33 1,-33 33 0,0 66-1,0 33 1,32 1-1,34-1 1,33-99-16,33 99 16,0-99-16,34 67 15,98-1 1,0-33 0,34-99-1,-67 0 16,-99 0-31,66-66 0</inkml:trace>
  <inkml:trace contextRef="#ctx0" brushRef="#br0" timeOffset="13282">7342 4134 0,'0'0'0,"-33"-33"15,33 0 1,-33 0-1,0 33 1,33-33 0,-66 33-1,-33 33 1,32 0 0,34 0-16,-33 33 15,66-33-15,-33 0 16,33 67-1,33-1 1,33-66 0,-66 0-16,100-33 15,-67 0 1,0-33-16,33 0 16,-33-66-1,-66-34 16,33 100-15,0 0 0,0 66-1,0 0 1,0 66 0,33-32-1,-33 98 1</inkml:trace>
  <inkml:trace contextRef="#ctx0" brushRef="#br0" timeOffset="13747.99">7673 4002 0,'-33'0'0,"0"0"32,0 33-17,0-33-15,33 33 16,-67 0 0,67 0-16,-33 0 15,33 0-15,0 0 16,33 33-1,1-32 1,-1-34-16,33 33 16,-33-33-1,0 0-15,33 33 16,-33-33 0,-33 66-1,0-33 16,-33 33-15,-33-33 0,-33 0-1,33-66 1,-100-33 0</inkml:trace>
  <inkml:trace contextRef="#ctx0" brushRef="#br0" timeOffset="14247.99">7871 4333 0,'33'-34'63,"1"34"-47,-1 0-1,0 0-15,0-33 16,0 33-16,66-66 15,-33 33 1,-66 0-16,0 0 16,0 0-16,-33 33 15,-33-33 1,-33 66 0,33 0 15,33-33-31,-34 66 15,67-33-15,-33 33 16,33 34 0,33-34-1,100 0 1,164-33 0</inkml:trace>
  <inkml:trace contextRef="#ctx0" brushRef="#br0" timeOffset="15497.99">6582 2249 0,'0'-33'0,"0"66"62,0 0-31,0 0-31,0 66 16,0 1 0,0-67-16,0 0 0,0 66 15,33 66 1,33-66-1,33 1 1,0-34 0,33-66-1,1-33 1,-34-33 0,-33-34-1,-66-32 1,0 0 15,-33-34-15,0 133-16,-33-66 15,66 66-15,-33 33 16,-33-66-16</inkml:trace>
  <inkml:trace contextRef="#ctx0" brushRef="#br0" timeOffset="15898">7607 2183 0,'-33'0'0,"33"33"47,0 0-31,-33 0-16,33 66 15,0-66-15,0 100 16,0-67-16,33 66 15,-33-99-15,0 166 16,0-133-16,33 132 16,-33 1-1,0-166-15,0 132 16,0-132 0,0 33-16,0 0 15</inkml:trace>
  <inkml:trace contextRef="#ctx0" brushRef="#br0" timeOffset="16281">7607 2778 0,'0'0'16,"0"-66"0,33 66 15,0 0-31,0 0 16,0 0-16,99 33 15,-65 0 1,-34-33-1,33 66 1,-66-33-16,33 0 0,-66 0 16,33 1-1,-99 65 1,-34-33 0,1-66-1,-67-99 1</inkml:trace>
  <inkml:trace contextRef="#ctx0" brushRef="#br0" timeOffset="16631">8103 2117 0,'-33'0'31,"33"33"-31,0 0 16,0 0 0,33 66-1,-33 33 1,0-65-16,0 98 15,33-99-15,-33 132 16,33-164-16,-33 131 16,0-132-16,0 0 0,33 166 15,-33-100 1,0 66 0</inkml:trace>
  <inkml:trace contextRef="#ctx0" brushRef="#br0" timeOffset="17014">8103 2613 0,'0'-33'0,"0"0"32,33 33-17,0 0-15,33 0 16,33 0 0,-66 0-16,67 66 15,-100-33 1,66 33-16,-33 33 31,-99 0-15,-33-66-1,-34 1 1,1-34 0,33-100-1</inkml:trace>
  <inkml:trace contextRef="#ctx0" brushRef="#br0" timeOffset="17764">8566 2778 0,'-33'0'0,"66"0"0,0 0 63,0 0-48,-33-33-15,99 0 16,0-33-1,-65 0 1,-34 33 0,-67 0-1,-32 33 1,0 66 0,66 33-1,0-33 16,66 33-15,33-66 0,-33-33-16,66 0 15,-66 0-15,0 0 0,1 0 16,32-66 0,-33-33-1,-66 0 1,33 66-1,33 33 32,0 0-31,-33 33-16,66 33 16,-66 0-1,-33 66 16,0-66-15,33 34 0,0-67-1,66-33 1,33-33 0,-66 33-16,166-133 15</inkml:trace>
  <inkml:trace contextRef="#ctx0" brushRef="#br0" timeOffset="18463.99">9624 2117 0,'0'0'16,"-33"0"-1,33 33 17,0 99-1,0-99-31,0 0 0,0 0 0,33 166 16,-33-67-1,33 0 1,-33-66 15,0-99 0,0 0-15,33-99 0,0 33-1,34 33 1,-34 66-1,0 0-15,0 0 16,0 0-16,0 66 16,66 33-1,-66 0 1,-33 33 0,-33-32-1,-66-34 1,0-33 15,-34-66-15,-32-199-1</inkml:trace>
  <inkml:trace contextRef="#ctx0" brushRef="#br0" timeOffset="18981">10451 2679 0,'0'0'0,"0"-33"16,-33 33 0,33-33-1,-33 33 1,0 0 0,0 0-1,-66 66 1,32 33-1,34 0 1,33 34 0,66-1-1,34-66 1,-67-66-16,66 0 16,-66-33-16,33-33 15,-33-66 1,-66-34 15,-66 100-15,33 33-1,-33 99-15</inkml:trace>
  <inkml:trace contextRef="#ctx0" brushRef="#br0" timeOffset="19381">10749 2679 0,'-33'0'0,"0"0"62,33 33-62,0 0 16,0 0-16,0 0 16,0 33-1,33 34 1,33-1 0,33-33-1,0-66 1,0-99-1,-66-34 1,-33 1 0,-66 33-1,33 33 1,0 99 0</inkml:trace>
  <inkml:trace contextRef="#ctx0" brushRef="#br0" timeOffset="19897.99">11245 2712 0,'0'-33'15,"0"66"-15,0-33 32,33 33-17,-33 0 1,33 0 15,33 33-15,-33 34-16,-33-67 15,0 33 1,0-33-16,-33 0 16,0 0-1,33-66 1,-33-33 0,66-67-1,-33 1 1,0 99-16,66-33 15,-66 33-15,33 33 16,0 0 0,33 33-1,1 33 1,-67-33-16,33 99 16,-33-98-1,33 98-15</inkml:trace>
  <inkml:trace contextRef="#ctx0" brushRef="#br0" timeOffset="20531">12369 2811 0,'0'0'0,"0"-33"0,-33 33 16,33-33-16,0 0 16,-33 0-1,33 0-15,-33 0 16,0 0-16,0 0 15,-33 33-15,-33 0 32,65 0-32,-65 66 15,66-66-15,-66 198 32,99-165-32,33 33 15,33 34 1,100-67-1,-34-33 1,-99 0-16,99-100 16,-99 67-16,0-33 15,0 0-15,-33-99 16,0 132-16,0 0 16,-33-100-16,0 1 15,0 99 1,0 0-1,33 66 17,0 0-17,0 66 1,33 34 0,0 32-1,-33-99-15,66 265 0</inkml:trace>
  <inkml:trace contextRef="#ctx0" brushRef="#br0" timeOffset="22249">19877 2381 0,'0'33'0,"0"0"62,0 0-46,0 1-16,0-1 16,0 0-16,0 66 15,0 66 1,0 34-1,33-1 1,0-66 0,-33-98-1,33-1 1,0-66 15,0 33-15,0 0-16,33-34 15,1 1 17,-34 33-32,66 0 15,-66 0-15,33 0 16,33 0-16</inkml:trace>
  <inkml:trace contextRef="#ctx0" brushRef="#br0" timeOffset="22714">20869 2977 0,'0'0'0,"-33"0"15,33-34-15,0 1 16,-33 33 0,0-33-1,0 33 1,0 0 0,0 0-16,0 33 15,-1 0-15,1 34 16,0 32-1,33 0 1,0-66-16,66 33 16,-66-33-16,67 0 15,-34-33-15,66 34 16,-66-68-16,33 1 16,0-66-1,-66-33 1,-33 0-1,-33 65 17,0 67-32</inkml:trace>
  <inkml:trace contextRef="#ctx0" brushRef="#br0" timeOffset="23362.99">21167 2910 0,'0'0'0,"-33"33"78,33 1-63,0-1-15,0 0 16,0 0-16,-33 99 16,66-33-1,0 1 1,33-34-1,33-66 1,0-100 0,-99 67-16,33-99 15,0 99-15,-33-66 16,-33 0 0,0 32-1,0 67-15,33 33 16,-33 1-1,33-1 1,0 33 0,0 33-1,66 0 1,0 0 0,34-32-1,-1-34 1,-66-33-16,33-33 15,-33 0-15,0-34 16,0-98 0,-66 33-1,-33-1 1</inkml:trace>
  <inkml:trace contextRef="#ctx0" brushRef="#br0" timeOffset="24114.99">22126 3142 0,'-33'0'15,"66"0"1,0 0 31,0 0-47,0-33 16,0 33-16,-33-33 15,33 33-15,0-66 16,-66-1-1,-33 34 17,-33 0-17,99 66-15,-99-33 16,65 33-16,1 1 16,0 65-1,66 0 1,0 0-1,1-99-15,65 99 16,-66-99 0,33 34-16,66-34 15,-32-34 1,-67-65 0,-33-33-1,-33 33 1,33 33-1,0 32 17,33 34-1,-33 34-15,66 65-1,-66 33 1,0 33-1,0-98 1,33-1 0,33-33-1,0-33 1,66-66-16</inkml:trace>
  <inkml:trace contextRef="#ctx0" brushRef="#br0" timeOffset="24729.99">22986 2547 0,'-33'0'15,"33"33"-15,0 0 32,-33 0-17,33 0-15,0 0 0,0 66 16,0-66-16,0 66 16,0-65-16,33 98 15,-33-99 1,0 66-16,33 33 15,-33-98 17,0-68-17,0 1 1,33-33 0,0-99-1,0 99 1,0 0-1,0 66 1,0 33 0,0-33-16,33 33 15,-66 0-15,66 33 16,-32 33 0,-68 0-1,1-32 1,-99-1-1,66-66 17,-33 0-17,33-133-15</inkml:trace>
  <inkml:trace contextRef="#ctx0" brushRef="#br0" timeOffset="25179.99">23746 3076 0,'0'0'0,"0"-33"0,-33 33 31,33-33-31,-33 0 32,0 33-17,-33 0 1,0 99 0,33 0-1,33 0 1,33 34-1,66-67 1,33-66 0,-32-33-1,-67-67 1,-33-32 0,-67 33-1,1 66 1,-33 99-1</inkml:trace>
  <inkml:trace contextRef="#ctx0" brushRef="#br0" timeOffset="25580">24011 3109 0,'0'-33'16,"0"66"31,-33-33-31,33 33-1,0 0-15,0 0 0,33 33 16,-33 33-1,66 1 17,0-67-17,0-33 1,-33-66 0,1 33-16,-34-67 15,0 67-15,0-66 16,-34 0-1,1 66 1,0 99 0</inkml:trace>
  <inkml:trace contextRef="#ctx0" brushRef="#br0" timeOffset="26063">24309 3109 0,'33'0'47,"-33"33"-31,0 0-1,33 0-15,0 33 16,0 0 0,0 34-1,-33-67 1,-33-33 0,33-33-1,0-34 1,0 1 15,0-66-15,66 33-1,-66 66 1,66 66 0,-33 0-1,0 66 1,0 0-1,-33 133 1</inkml:trace>
  <inkml:trace contextRef="#ctx0" brushRef="#br0" timeOffset="26714">25168 3340 0,'0'0'16,"0"-33"-16,0 0 15,0 0 1,0-33-1,-33 0 1,33 33-16,-33 0 16,0 33-16,-33 33 15,0 33 1,-33 33 0,33 33-1,66 1 1,33-100-1,66 33 17,-66-66-32,66-33 15,-66 33-15,66-66 16,1-33 0,-67-100-1,-66 34 1,0-34-1,0 34 1,-1 132 0,34 0-16,-33 33 15,33 33 17,0 0-32,0 99 15,0 0 1,0 133-1,33-66 17,-33 98-32</inkml:trace>
  <inkml:trace contextRef="#ctx0" brushRef="#br0" timeOffset="29079">15015 3870 0,'-33'0'0,"33"33"47,0 0-32,0 0 1,0 0 0,33 132-1,-33-33 1,0 100-1,0-100 1,33 100 0</inkml:trace>
  <inkml:trace contextRef="#ctx0" brushRef="#br0" timeOffset="29896">15015 4035 0,'0'-33'31,"-33"33"-15,33-33-1,33 33 1,0-33 15,0 33-31,0 0 16,100 0 0,-1 33-1,0 33 1,-66 33-1,-66 33 1,-66-32 0,33-67-16,-66 66 15,66-66-15,-33 0 16,0 0 0,66-66 15,33 0-16,0 33 1,-33-33 0,99 33-1,-33 0 1,33 66 0,-66 0-1,33 66 1,-66-32-1,0-67-15,-66 66 16,66-66-16,-66 0 16,-66 33-1,0-66 1,-1-66 0,1-66-1</inkml:trace>
  <inkml:trace contextRef="#ctx0" brushRef="#br0" timeOffset="30478.99">15809 4531 0,'0'0'0,"33"0"15,-33 33 16,33-33 16,0 0-47,0 0 16,0 0-16,0 0 16,0 0-16,34 0 15,-34 0-15,-33-33 31,-33 0 1,-1 0-17,1 33 1,0 0 0,-33 33 15,33 66-31,0-66 15,0 133 1,33-133-16,132 132 16,-33-165-1,100 0-15</inkml:trace>
  <inkml:trace contextRef="#ctx0" brushRef="#br0" timeOffset="30912">16536 4531 0,'0'0'0,"-33"0"31,0 0-15,0 0-1,33 33-15,-33 0 32,33 66-17,33-66 1,33 0 0,34 1-1,-34-1 1,-33-33-16,0 33 15,0-33-15,-33 33 16,0 33 0,-33 33-1,0-33 1,-33-33 0,0-66-1,-34-99 1</inkml:trace>
  <inkml:trace contextRef="#ctx0" brushRef="#br0" timeOffset="31295.99">16834 4035 0,'0'33'16,"33"0"-1,-33 0-15,0 0 16,0 99 15,0-32-31,33-1 16,0 33-1,-33-33 17,33 1-17,-33-67-15,33 66 16,-33-66-16,34 33 16,-1 0-1,0-66 1,33-33-16</inkml:trace>
  <inkml:trace contextRef="#ctx0" brushRef="#br0" timeOffset="31468">16900 4564 0,'33'0'32,"0"0"-32,100 0 15</inkml:trace>
  <inkml:trace contextRef="#ctx0" brushRef="#br0" timeOffset="32429.99">18025 4299 0,'0'34'63,"33"-34"-48,0 0 1,0 0-1,-33-34-15,33 34 0,-33-33 16,33-66 0,-33 33-1,-33 33 1,-33 0 0,-66 99-1,99-66-15,-34 66 16,34-33-16,-66 33 15,0 100 17,66-34-17,66 33 1,99-32 0,34-34-1,32-33 1,67-99-1,-232 0-15,132-33 16,-132 33-16,-33 0 0,33-34 16,0 34-16,-33-99 15,-33 99-15,0 0 16,33 0-16,-66 0 16,33 33-1,0 33 1,33 0-16,-66 33 15,66-33-15,0 66 32,-33-99-32,66 100 15,0-1 1,33-66 0,-33-33-16,33 0 15,-33 0-15,66-66 16,-33-33-1,-66-1 1,0 67-16,-33-33 16,33 33-16,-33 33 15,33 33 1,-33 0 0,33 0-16,-33 33 15,33-33-15,0 1 16,0-1-16,66 66 15</inkml:trace>
  <inkml:trace contextRef="#ctx0" brushRef="#br0" timeOffset="32828.99">19215 4498 0,'-33'0'0,"33"-33"16,-33 33-16,0 0 15,-33 33 1,0-33 0,33 66-1,0-33 1,66 33 0,33 0-1,66 1 1,-66-34-1,1 0 17,-34 0-17,-33 33 1,-33 0 0,-34 0-1,1-33 1,-33-66-1,33 0 1,0-66-16</inkml:trace>
  <inkml:trace contextRef="#ctx0" brushRef="#br0" timeOffset="33279">19447 4696 0,'33'0'93,"-33"-33"-93,33 33 16,0 0-16,66-66 16,-66 66-1,34-99 1,-101 66 0,-32 0-1,-33 99 1,33 0-1,0 33 1,66 0 15,66 34-15,0-100 0,-33-33-16,66 33 15,-66-33-15,100 0 0</inkml:trace>
  <inkml:trace contextRef="#ctx0" brushRef="#br0" timeOffset="35911">27318 4035 0,'0'33'47,"0"0"-31,0 0-1,0 0-15,0 0 16,0 66-1,33 34 1,-33-34 0,0-132 46,0 0-62,0 0 16,-33-33-16,33-100 15,33 67 1,-33-33 15,33 66-15,34-1 0,-34 34-1,33 66 1,33 1-1,0 98 1,-33-66 0,0 66-1,1 1 1,-67-34 0,0-66-16,0 66 15,0-66 1,-33 66-16</inkml:trace>
  <inkml:trace contextRef="#ctx0" brushRef="#br0" timeOffset="36161.99">27351 4366 0,'0'0'0,"33"-33"47,0 33-32,1 0-15,164 66 16</inkml:trace>
  <inkml:trace contextRef="#ctx0" brushRef="#br0" timeOffset="36595">28046 4366 0,'33'0'31,"-33"33"-15,33-33-1,-33 33-15,33 0 16,0 0-16,33 0 15,-33 33 17,0-66-32,0 66 15,1-66-15,-1 0 16,-33-33 0,33-66-1,0 0 1,-33 0-1,0 65-15,0-32 16,0 33-16,0 66 31</inkml:trace>
  <inkml:trace contextRef="#ctx0" brushRef="#br0" timeOffset="37295">28972 4432 0,'0'-33'15,"-33"33"1,33-33-1,-33 0 1,-33-1 0,-1 34-1,-32 34 1,66-1 0,0-33-16,33 66 15,0-33-15,0 33 16,33-33-1,33-33 1,67 0 15,-34-33-15,-33 0 0,-66-33-1,0 33 1,-33 33-1,33 33 1,33 33 0,-33 0-1,0-33-15,33 66 16,0-66-16,0 100 16,-33-100-16,33 33 15,-33-33-15,0 0 16,0 66-16,0 34 15,-33-34 1,0-33 0,-33-66 15,0 0-15,-66-66-1,65 0 1,-65-166-1</inkml:trace>
  <inkml:trace contextRef="#ctx0" brushRef="#br0" timeOffset="37695">29369 4597 0,'-33'0'47,"33"33"-31,0 0-1,33-33 17,0 0-17,-33-33 1,0 0-16,33 0 16,-66 0-1,33 0 1,-33 33-1,33 33 1</inkml:trace>
  <inkml:trace contextRef="#ctx0" brushRef="#br0" timeOffset="38295.99">30196 4101 0,'-33'0'47,"66"0"-16,-33-33 0,33 33-31,-33-33 16,0 0-1,0-33 1,-33 0 0,-34 32-1,-32 34 1,0 34 0,0-1-1,66 0-15,-67 33 16,100-33-16,-66 66 15,66 33 1,66 34 15,34-34-15,98 0 0,34-99-1,-1-99 1,-132-132-1</inkml:trace>
  <inkml:trace contextRef="#ctx0" brushRef="#br0" timeOffset="38845">30923 4366 0,'0'-33'16,"-33"33"-16,33-34 15,-33 1 1,-33 0-1,-33 33 1,-1 33 0,-32 0-1,99 34 1,0-34-16,33 33 16,0-33-16,33 33 15,0-33-15,66 33 16,-66-66-16,100 33 15,-1-99 1,-66 0 0,-66-33 15,-33 33-15,-33 0-1,66 99 1,-33-33-1,33 66 1,0 0 0,33 66-16</inkml:trace>
  <inkml:trace contextRef="#ctx0" brushRef="#br0" timeOffset="39278">31353 4233 0,'-33'0'0,"0"0"32,33 33-17,-33-33-15,0 0 16,0 33-1,0 34 1,33-1 0,33 0-1,66-33 1,-33 0 0,33 0-1,-66 0 1,0 0-1,-33 33 1,-33 1 0,0-34 15,-99 0-15,33-33-1,-33-133 1</inkml:trace>
  <inkml:trace contextRef="#ctx0" brushRef="#br0" timeOffset="39678.99">31585 4465 0,'33'0'0,"-66"0"0,99 0 62,-33 0-46,-33-33-16,33 33 16,66-33-1,0-33 1,-66 32-1,-33-32 1,-99 33 0,0 66-1,0 33 1,33 67 0,33-34-1,99-33 1,198 66-1</inkml:trace>
  <inkml:trace contextRef="#ctx0" brushRef="#br0" timeOffset="46561">9690 12435 0,'33'0'16,"-33"33"15,34-33-15,-34 34-1,33-34 17,-33 33-32,0 0 15,33 0 17,-33 99-17,0 0 1,0 1-1,-33-67 1,33 0 0,0 0-1,0 0 1,0-33 0,0 0 30,33-33-30,0 0 15,0 33-15,0-33 0,33 0-1,0 0 1,0-33-1,-33-33-15</inkml:trace>
  <inkml:trace contextRef="#ctx0" brushRef="#br0" timeOffset="46910.99">9823 12865 0,'0'-33'63,"33"33"-48,0 0-15,-33-33 0,33 33 16,66 0 0,-33-33-1,67 33 1</inkml:trace>
  <inkml:trace contextRef="#ctx0" brushRef="#br0" timeOffset="48559.99">2084 12766 0,'-33'33'32,"33"0"-1,0 0-16,0 0 1,33 1-16,-33-1 0,0 66 16,0-66-1,0 66-15,33 0 32,-33-66-32,0 67 15,0-67-15,0 0 0,0 0 16,0 66-1,0-66 1</inkml:trace>
  <inkml:trace contextRef="#ctx0" brushRef="#br0" timeOffset="48942.99">2414 12898 0,'-33'34'78,"33"-1"-47,-33 0-31,33 0 16,-33 0-16,0 66 16,-33 33-1,0 1 1,33-34-1,-33-33-15</inkml:trace>
  <inkml:trace contextRef="#ctx0" brushRef="#br0" timeOffset="49229.99">2216 13196 0,'0'33'31,"33"-33"-15,-33 33 0,33 0-1,66 67 16,-66-67-31,-33 0 0,66 33 16,-32-66 0,-1 66-16,33 33 15</inkml:trace>
  <inkml:trace contextRef="#ctx0" brushRef="#br0" timeOffset="57092">992 10418 0,'-33'0'32,"33"-33"-17,-33 33 17,0 33-1,33 0-16,-33 0 1,33 0-16,0 0 16,33 0 15,-33 0-31,33-33 16,0 0-16,0-33 31,-33 0-16,0 0 1,0 0 0,-33 33-1,0-33 1,0 33 0,0 0-1,33 33 1,0 0-1,33-33 1,-33 33 0,33-33-1,0 0 1,0-66 15,-33 33-15,-33 0-1,33 0 1,-33 33 0,0 66-1</inkml:trace>
  <inkml:trace contextRef="#ctx0" brushRef="#br0" timeOffset="58342">959 11112 0,'0'-33'16,"0"66"-16,-33-66 78,33 66-63,-33-33-15,33 34 32,0-1-1,33-33-16,-33-33 1,33 33-16,0 0 16,-33-34-1,0 1 17,-33 33-17,0-33 1,33 66-1,-33-33 1,33 33 0,-33-33-1,66 0 1,0 34 0,0-34-1,0 0 1,-33-34-1,0 1 1,-33 0 0,0 33 15,33 33-15,0 0-1,-33-33 1,33 34-1,33-68 17</inkml:trace>
  <inkml:trace contextRef="#ctx0" brushRef="#br0" timeOffset="65142">3473 12634 0,'33'-33'16,"-33"0"15,0 0 1,-33 33 14,0 33 1,0 0-47,-1 0 16,68-33 46,-34-33-30,33 33-17,-33-33-15,0 0 0,0 0 16,0-1-16,-67 1 16,34 66-16</inkml:trace>
  <inkml:trace contextRef="#ctx0" brushRef="#br0" timeOffset="78456">3506 8830 0,'-33'0'15,"0"0"32,33-33-47,-33 33 31,-1 0 1,1 0-17,33 33-15,-33-33 16,0 34 0,33-1-1,0 0 1,0 33-1,33-66 1,0 0 0,0 0-16,1-33 15,-1 33 1,-33-33-16,0 0 16,0 0-1,-33-34 1,-1 34 15,1 33-15,0-33-1,33 66-15,-33 0 16,33 0 0,0 34-1,33-1 1,0-33-1,0-33 1,34-33 0,-34 0-1,-33-33 1,-33-1 0,0 34 15,-1 0-16,1 66 1,0 33 0,0 1-1,33-1 1,33-33 0,33 0-1,-32-66 1,-1-66-1,0 66 1,-66-34 0,0 34-1,-1 33 1,1 33 0,33 34-1,-33-34 1,66 33 15,0-33-15,1-33-1,-1-33-15,0 0 16,0 33-16,-33-33 16,0 0-1,0-1-15,-66 1 16,33 33-1,-1 0 1,1 67 0</inkml:trace>
  <inkml:trace contextRef="#ctx0" brushRef="#br0" timeOffset="93837">4729 14420 0,'0'-33'63,"33"33"-32,-66 0 31,33-33-62,0 0 16,-33 0-16,0-1 16,0 34-1,-33-33 1,0 66-1,0 1 17,33-34-17,33 33 17,-33-33-32,33 33 31,-33 66-16,-1 66 1,68-99 0,-1 1-1,-33 32 1,33-33 0,-33-33-1,0 0 1,0 33-1,0 0 17</inkml:trace>
  <inkml:trace contextRef="#ctx0" brushRef="#br0" timeOffset="94137">4233 14817 0,'0'0'0,"-33"0"0,66 0 47,0 0-31,0 0-1,34-33 1,32 33 0,66 33-16</inkml:trace>
  <inkml:trace contextRef="#ctx0" brushRef="#br0" timeOffset="94637">5126 14354 0,'-33'0'63,"0"0"-48,33 33-15,-33-33 0,33 33 16,-33-33-16,0 99 16,0-99-16,33 33 15,-33 66-15,33 1 16,0-67-16,0 66 15,0-66 1,33 66 0,0-66-1,-33 0-15,66 0 16,-33 0-16,0 0 0,0-33 16,33 67-16</inkml:trace>
  <inkml:trace contextRef="#ctx0" brushRef="#br0" timeOffset="95222">5226 14585 0,'0'0'0,"0"33"31,0 0 16,33-33-47,-33 33 16,33 34-1,0-1 1,0 33 0,-33-33-1,0-33 1,0 0 0,0-66-1,0-66 1,-33 66-16,66-99 15,-33 98-15,0-65 32,33 33-17,-33 33 1,33 33 0,33 0-1,-66 33-15,33 0 16,0 0-16,-33 33 15,33 34 1,0-1 0,-33-66-16,0 99 15</inkml:trace>
  <inkml:trace contextRef="#ctx0" brushRef="#br0" timeOffset="95621.99">5722 14354 0,'0'-33'16,"33"33"15,-33 33-15,33-33-16,0 0 15,-33 33-15,132 66 16,-66 0-1,0 100 1,-33-67 15,-33 66-15,-66 67-16</inkml:trace>
  <inkml:trace contextRef="#ctx0" brushRef="#br0" timeOffset="100170">7011 14321 0,'0'-33'46,"0"66"1,0 0-31,-33-33 0,0 33-16,0-33 15,0 33-15,-33-33 16,0 33-1,-33 33 17,33-33-32,32 0 31,1 0-15,33 0 77,33-33-77,-33 33 0,34-33-1,-1 0-15,0 67 16,66-1-1,-33-33 1,33 0 15,0 33-15,-65-66 0,32 33-1,-33-33 1,-66 0-1</inkml:trace>
  <inkml:trace contextRef="#ctx0" brushRef="#br0" timeOffset="100769">6449 15048 0,'0'33'78,"33"-33"-47,0 33-15,0-33-16,1 33 0,-1-33 15,33 33 1,66 34-1,-33-34 1,-33 0 0,-33-33-1,1 0 1,-68 0 0</inkml:trace>
  <inkml:trace contextRef="#ctx0" brushRef="#br0" timeOffset="101905">7772 14453 0,'0'0'0,"0"33"46,33-33-14,-33-33 30,33 33-46,-33-33-16,0 0 15,-33 33-15,33-33 16,-33 33 0,-33-33-1,0 33 1,-33 33 0,32 0-1,1 66 1,33 0-1,66-33 17,0 34-32,67-1 31,-1-66-15,33 0-1,-99-33-15,66 0 16,1-33-16</inkml:trace>
  <inkml:trace contextRef="#ctx0" brushRef="#br0" timeOffset="102335.99">8301 14883 0,'0'-33'16,"-33"33"0,33 33 15,-33-33-16,33 33-15,0 0 16,-33-33 0,33 33-16,33-33 15,-33-33-15,33 33 16,0-66 0,-33 33-1,0 0 1,0 0-1,-33 33 1,0 66 0</inkml:trace>
  <inkml:trace contextRef="#ctx0" brushRef="#br0" timeOffset="103137">8963 14519 0,'0'-33'16,"-33"33"-1,33-33-15,-33 0 16,0 0 0,-34 0 15,1 33-15,-66 66-1,66-33 1,0 33-1,66 33 1,0-66-16,33 33 16,0-32-16,0-34 15,132 33 1,1-66 0,-133-1-16,66-32 15,-66 66-15,0-66 16,-33 0-1,0 33 17,-33 33-32,33 33 31,0 0-15,33 0-1,-33 0-15,0 66 16,0-65-16,0 65 15,33 66 1,0-33 0,-33 1-1,0-34 1,0-66 0,0 0-1,-33-33 1,0 0-1,0 0 1,-66 0 0,0-33 15,99 0-31,-100 0 16,67 0-16,0-33 15,0-67-15</inkml:trace>
  <inkml:trace contextRef="#ctx0" brushRef="#br0" timeOffset="103603">9624 14221 0,'-33'0'31,"33"33"-15,-33-33-16,0 0 16,33 34-16,-33-1 15,-33 99 1,33-66 0,0 33-1,66 67 1,0-67-1,33 0 1,33-33 0,0-33-1</inkml:trace>
  <inkml:trace contextRef="#ctx0" brushRef="#br0" timeOffset="104202">9790 14486 0,'0'0'0,"0"-33"16,33 33 46,-33 33-62,33 0 16,-33 0 0,0 0-16,33 0 15,0 66 1,-33-32-1,0-1 1,0-33 0,-33-33 15,33-33-31,0 0 16,0-33-1,0-100 1,0 67-1,33 33 1,0 66 0,0-33 15,0 66-15,33 33-1,-33 33 1,0 0-1,-33-66-15,33 100 16,-33-67-16</inkml:trace>
  <inkml:trace contextRef="#ctx0" brushRef="#br0" timeOffset="104553">10319 14056 0,'33'0'46,"-33"33"-30,33-33-16,-33 33 16,33 0-16,33 66 15,33 34 1,-33-1 0,-32-33-1,-1 133 1,-133 65-1</inkml:trace>
  <inkml:trace contextRef="#ctx0" brushRef="#br0" timeOffset="148846">5689 15941 0,'-34'0'62,"68"0"1,-34-33-47,33 0 30,-33 0-46,0 0 32,-33 33-17,-1-33 1,-32 33-16,-33 0 16,33 0-1,33 33 16,33 0 1,-33 0-17,33 0-15,-33 33 16,33-33 0,0 199-16,33-133 15,-33-66-15,66 0 16,-33 0-16,66 0 15,-99 0-15,99-33 16,34-66 0,-1-66-1</inkml:trace>
  <inkml:trace contextRef="#ctx0" brushRef="#br0" timeOffset="149879.99">6383 15875 0,'0'0'0,"0"-33"16,33 33 46,-33 33-62,33-33 16,0 33-16,0 0 16,67 33-1,32-33 1,0 0-1,-66 1 17,-33-34-17,-33 33 1,-33-33 31,33 33-47,-33-33 15,-33 66 1,-33-33 0,0 66-1,-1-33 1,34-33-16</inkml:trace>
  <inkml:trace contextRef="#ctx0" brushRef="#br0" timeOffset="150347.99">7243 16239 0,'-33'0'0,"0"0"31,0 33 1,0 0-32,33 0 15,-66 33 1,-1 100-1,1-67 1,0 0 0,0-33-16</inkml:trace>
  <inkml:trace contextRef="#ctx0" brushRef="#br0" timeOffset="151063">8169 15875 0,'0'-33'0,"-33"33"32,33-33-32,0 0 15,-33 33 1,0 0-1,0 0 1,-33 33 0,-1 66-1,1-33 1,33 0 0,33 1-1,33 32 1,-33-66-16,100 66 15,-67-99 1,99 33 0,0-33-1,0-99 1,-65 0 0,-134-67-1,1 67 1,-66-33-1,-33 99 1</inkml:trace>
  <inkml:trace contextRef="#ctx0" brushRef="#br0" timeOffset="152429.99">5325 17595 0,'0'0'0,"0"-33"0,0 0 47,33 33-31,0 0 15,0 0-31,0 0 16,0 33-1,0-33-15,0 33 16,-33 0-16,33 33 16,0 66-1,0 1 1,1-34-1,-34-66 17,-34-33-17,1-66 1,0-33 0,33-100-1,0 67 1,66-1-1,-32 100 1,-1 33-16,33-33 16,-33 33-1,0 66-15,33 1 16,0 65 0,-33 0-1,-33-66 1,0 1-1</inkml:trace>
  <inkml:trace contextRef="#ctx0" brushRef="#br0" timeOffset="153128.99">6648 17396 0,'-33'-33'15,"0"33"1,33-33-16,0 66 63,33-33-48,0 0-15,-33 33 0,99 0 16,-66-33-16,66 33 15,-66-33 1,100 0 0,-67 34-1,0-34 1,-99 0 15,0 33-15,0-33-16,33 33 15,-67 33 1,1 0 0,33-66-16,-33 66 15,33-66-15,0 66 16,0-66-16,-66 66 16</inkml:trace>
  <inkml:trace contextRef="#ctx0" brushRef="#br0" timeOffset="153478.99">7408 17529 0,'-33'33'16,"66"-66"-16,-99 66 16,66 0-16,-33 0 15,33 0-15,-66 33 16,33-66-16,0 99 15,0-99 1,-66 133 0,32-34-1,-32 33-15</inkml:trace>
  <inkml:trace contextRef="#ctx0" brushRef="#br0" timeOffset="153930">7971 16933 0,'0'-33'0,"0"66"47,0 0-31,0 34-16,0-1 15,0 99 1,33 0 0,-33-132-16,66 133 15,-66-133-15,0 99 16,33-99-16,-33 166 15</inkml:trace>
  <inkml:trace contextRef="#ctx0" brushRef="#br0" timeOffset="154230">8599 17264 0,'0'-33'16,"-33"33"0,33 33-1,-33-33-15,0 66 16,-33 33-1,-34 34 17,34-1-17,-66 0-15</inkml:trace>
  <inkml:trace contextRef="#ctx0" brushRef="#br0" timeOffset="154446.99">8301 17562 0,'0'0'0,"33"0"0,-33-33 15,33 33 1,1 66 0,-1 0-1,66 99 1,-33-32-1,33 131 1</inkml:trace>
  <inkml:trace contextRef="#ctx0" brushRef="#br0" timeOffset="156079">5589 18885 0,'0'-33'16,"33"33"31,-33 33-47,0 0 15,0 0 1,33 0 0,-33 132-1,0-32 1,0 32-1,0-33 1,0 0 0</inkml:trace>
  <inkml:trace contextRef="#ctx0" brushRef="#br0" timeOffset="156362">6383 18885 0,'-33'0'62,"0"33"-62,33 0 16,-33-33-16,-133 198 16,67-65-1,99-100-15,-165 231 16</inkml:trace>
  <inkml:trace contextRef="#ctx0" brushRef="#br0" timeOffset="156598.99">6019 19315 0,'0'0'0,"0"33"47,33-33-32,-33 33-15,66 33 16,1 99 0,-34-132-16,66 100 15,33 65-15</inkml:trace>
  <inkml:trace contextRef="#ctx0" brushRef="#br0" timeOffset="157212">6978 18918 0,'-33'0'15,"33"-33"-15,0 66 31,33-33-15,-33 33 15,33-33-31,-33 33 16,100 0 0,65 0-1,-33 0 1,1-33-1,-67 0 1,-99 0 31,33 33-47,-33-33 16,-67 66-1,34 34 1,-33-1-1,33-66 1,33 0 0,-133 66-16</inkml:trace>
  <inkml:trace contextRef="#ctx0" brushRef="#br0" timeOffset="157528.99">7904 19083 0,'-33'33'0,"33"0"32,-33-33-32,33 33 15,-33 0 1,0-33-16,0 100 16,0-100-16,0 99 15,0-99-15,-99 198 16</inkml:trace>
  <inkml:trace contextRef="#ctx0" brushRef="#br0" timeOffset="158462">8599 18852 0,'-33'0'47,"0"0"-32,0 0 17,0 33-17,0 0 1,0 33 0,-34 0-1,67-33-15,-33 66 16,33-66-16,33 0 15,-33 1-15,33 32 16,-33-33-16,67 0 16,65-33-1,0-33 1,-99 33-16,66-33 16,-99 0-16,34-34 15,-68-65 1,-32 33-1,-66 0 1,0-1 0</inkml:trace>
  <inkml:trace contextRef="#ctx0" brushRef="#br0" timeOffset="166252">3506 12468 0,'0'-33'63,"-33"33"-48,33 33 32,-33-33-47,33 34 16,-33-1-16,33 0 15,0 66 1,0-66 0,33-33-1,0 0 1,33-33 0,-33-33-1,-33 0 1,0 33-1,0-1 1,-33 1 0,0 66 15,-33 1-15,33-1-1,33 33 1,0-33-1,0 0-15,33-33 16,0 0-16,0 0 16,0-33-1,-33 0 1,0 0-16,0 0 16,0 0-1,-33 33-15,33-34 16,-33 34-1,0 34 1,0-1 0,33 33 15,0-33-15,33-33-1,0-33 1,-33 0-1,33-33 1,-66 32 0,0 34 15,0 0-15,33 34-1,-34-1 1,34 0-1,34-33 64,-68 0-79</inkml:trace>
  <inkml:trace contextRef="#ctx0" brushRef="#br0" timeOffset="180208.99">10352 16073 0,'-33'-33'15,"33"0"1,0 66 78,0 0-79,0 1-15,0-1 0,-33 66 16,33-66 15,0 0-15,0 0-16,0 0 15,0 0 1,33-33 31,-33-33-31,33 33-1,66-33 1,33 0-1,-66 99 1,-32 0 0,-1-66-16,0 66 15,-33-33-15,0 34 16,0 32 0,-33-33-1,0 0 1,-67-33-1,1 0 1,-132-132 0</inkml:trace>
  <inkml:trace contextRef="#ctx0" brushRef="#br0" timeOffset="180576">10253 16007 0,'33'0'62,"0"0"-46,0 0-16,0 0 15,66 33 1,33-33-16</inkml:trace>
  <inkml:trace contextRef="#ctx0" brushRef="#br0" timeOffset="181259">10947 16503 0,'-33'-33'0,"66"33"78,-33 33-78,33-33 0,0 33 16,0-33-16,0 100 16,34-1-1,-67 0 17,0-66-17,-34-33 16,34-33-31,0 0 16,0-33 0,0-33-1,34 33 1,-1-1 0,0 34-1,0 66 1,0 0-1,0 34 1,-33-34-16,33 66 16,-33-66-1,0 33 1,0-33-16,33 0 0,-33 0 16,-33 33-16</inkml:trace>
  <inkml:trace contextRef="#ctx0" brushRef="#br0" timeOffset="182009">11311 15842 0,'0'-33'63,"33"33"-63,0 0 15,0 0-15,33-33 16,34 33 0,-34 33-1,-33 33 17,-66 0-17,-33 0 1,-1-33-1,1-33 1,66-33 0,33 33-1,0-33 1,0 33 0,34 0-1,-1 33 1,0 33-1,-66-32 1,-33 65 0,-33-33-1,-34 0 1,-98-66 0</inkml:trace>
  <inkml:trace contextRef="#ctx0" brushRef="#br0" timeOffset="183728">11807 16702 0,'33'0'94,"0"0"-94,0 0 16,0 0-16,0 0 0,133-33 15,-100 33-15,33 0 16,-66 0 0,0 0-16,0-33 15</inkml:trace>
  <inkml:trace contextRef="#ctx0" brushRef="#br0" timeOffset="184007.99">12039 16536 0,'0'-33'16,"0"66"62,0 1-78,0-1 0,33-33 15,-33 99-15,33 33 16,0 0 0</inkml:trace>
  <inkml:trace contextRef="#ctx0" brushRef="#br0" timeOffset="184727">12700 16470 0,'33'0'94,"-33"33"-94,33-33 15,-33 33-15,33-33 0,-33 34 16,66-1 0,1 66-1,-67-66-15,33 33 16,-33-33-16,0 33 31,0 0-31,0-33 16,-33-66-1,33 0 1,0-33 0,0-33 15,0-33-16,33-1 1,0 100 0,33 0-1,-33 33 1,0 33 0,0-33-16,0 66 15,-33-32-15,0-1 16,33-33-16,-33 33 0,33 66 15,-33-66-15,0 0 16,0 33 0,-33-33-1</inkml:trace>
  <inkml:trace contextRef="#ctx0" brushRef="#br0" timeOffset="185208">13163 15875 0,'0'-33'0,"33"33"31,0 0-15,0 0 0,0 0-16,-33 33 15,33 0 1,0 33-1,-33 33 1,-66 34 0,33-1-1,0-99 1,66-33 15,-33-33-31,66 0 16,34 33-1,-34-33 1,0 33-16</inkml:trace>
  <inkml:trace contextRef="#ctx0" brushRef="#br0" timeOffset="188008">14552 16239 0,'33'0'0,"-66"33"93,33 0-77,-33-33-16,0 33 16,0 0-16,-66 33 31,33-33-31,-1 0 16,34 0 15,0 1-16,0-34 1,33 33 0,33-33 31,-33 33-16,33-33-31,-33 33 15,33-33-15,0 33 16,1-33-16,32 33 16,-33-33-16,-33 33 15,99-33-15,0 33 16,33 0 0</inkml:trace>
  <inkml:trace contextRef="#ctx0" brushRef="#br0" timeOffset="188358">14089 16999 0,'0'34'47,"33"-34"-47,0 0 15,0 0-15,-33 33 16,100-33 0,-34 0-1,165 66 1</inkml:trace>
  <inkml:trace contextRef="#ctx0" brushRef="#br0" timeOffset="189075">15412 16404 0,'33'33'63,"-33"-66"-48,33 33 1,0 0-1,-33-33-15,0 0 16,33 0 0,-66 0-1,33-33 1,-33 66-16,0-33 16,0 33-16,0 0 15,-33 33 1,-33 66-1,65-33 1,-32 33 0,66 1-1,0 32 1,33-33 0,67 33 15,-67-132-31,33 66 15,-33-66-15,66 34 16,33-101-16</inkml:trace>
  <inkml:trace contextRef="#ctx0" brushRef="#br0" timeOffset="189495.99">15908 17033 0,'33'0'94,"0"0"-78,-33-34-1,33 34 1,0-33 0,-66 33 31</inkml:trace>
  <inkml:trace contextRef="#ctx0" brushRef="#br0" timeOffset="190290.99">16867 16470 0,'0'-33'0,"0"0"32,-33 33-32,0-33 15,33 0-15,-33 33 16,0-33-1,-33 33 1,-33 66 0,65-66-16,-32 66 15,33-66-15,-33 99 16,66-32 0,33 32-1,33-33 1,34-66-1,65 0 1,-66-66 0,-66 33-1,-33 0 1,-33 0 0,33 66 15,0 0-16,-33 33 1,33 33 0,33 66-1,-33-65 1,33-67-16,-33 66 16,33-66-16,-33 0 0,33 33 15,-33 0 1,33-33-1,-66-33 1,-33 0 0,-33 0 15,33 0-31,33-33 0,-66 0 16,65 33-1,1-99 1,0-66-16</inkml:trace>
  <inkml:trace contextRef="#ctx0" brushRef="#br0" timeOffset="190726.99">17429 16140 0,'0'0'0,"-33"0"31,33 33-15,-33-33 0,-33 66-1,-33 33 1,33 0 0,66-66-16,-33 67 15,33-67-15,0 33 16,33-33-16,0 99 15,0-99-15,0 33 16,0-33-16,66 34 16,-66-67-16,100 33 15</inkml:trace>
  <inkml:trace contextRef="#ctx0" brushRef="#br0" timeOffset="191275">17694 16437 0,'0'0'0,"0"33"63,33-33-63,-33 33 15,33 0-15,-33 1 16,33 32-16,0 33 16,0 0 15,0-33-16,-66-66 1,33-33 0,0-33-1,0-99 1,33 65 0,-33 67-16,0-33 15,0 33-15,34 0 16,-34 0-16,33 33 15,0 33 1,33 33 0,0 33 15,0 1-31,-33-1 16,-66 99 15</inkml:trace>
  <inkml:trace contextRef="#ctx0" brushRef="#br0" timeOffset="191627.99">18422 15974 0,'0'0'0,"33"0"47,0 33-31,0 0-16,0 0 15,0 67 1,66 32 0,-33 133-1,-66-34 1,-132 100 0</inkml:trace>
  <inkml:trace contextRef="#ctx0" brushRef="#br0" timeOffset="193874">10517 17892 0,'-33'-33'0,"33"0"31,0 66-15,0 67 15,-33 32-16,33-99 1,0 0 0,0 0-1,33-33 1,-33 33 0,0-66-16,33 33 15,0 0 1,0-33-16,67-33 15,-34 66 1,-33 0-16,0 33 16,0 0-16,0 0 15,0 66 1,33 1 0,-66-34 15,-33 0-16,33-33-15,-33 0 16,0-33-16,0 33 16,-33-33-16,0 0 15,33 0-15,-34-33 16,-65-33-16</inkml:trace>
  <inkml:trace contextRef="#ctx0" brushRef="#br0" timeOffset="194157">10451 17727 0,'0'-33'0,"33"33"31,0 0-15,0 0-1,0 0-15,0 0 16,133 33 0,-133-33-1,99 33-15</inkml:trace>
  <inkml:trace contextRef="#ctx0" brushRef="#br0" timeOffset="194757">11245 18091 0,'0'0'0,"0"33"31,33-33-31,-33 33 31,33-33-31,-33 33 0,66 0 16,-66 0-16,33 33 15,33 34 1,-33-1 0,-33-33 15,-33-66-16,0-33 1,0-33 0,33 33-16,0-33 15,0 32-15,0-65 16,66 33 0,0 33-1,-32 33 1,32 33-1,-33 66 1,0 1 0,-33-67-16,33 66 31,-33-66-31,0 0 0,-33 0 16</inkml:trace>
  <inkml:trace contextRef="#ctx0" brushRef="#br0" timeOffset="195291">11675 17595 0,'0'0'0,"0"-33"0,33 33 31,0 0-15,0 0 0,0 0-16,0 33 31,0 0-16,-33 0 1,-66 0 0,33-33-1,66 0 1,0 0 0,0 0-1,0 0 1,0 0-16,0 33 15,0-33-15,-33 33 16,34 0-16,-1 33 16,-33-33-16,0 34 15,0-34 1,-33-33-16,33 33 0,-34-33 0,-32 66 16,33-66-16,-66 0 31,66-33-31,-66-33 0</inkml:trace>
  <inkml:trace contextRef="#ctx0" brushRef="#br0" timeOffset="195657">12402 18355 0,'0'34'47,"33"-34"-31,0 0-16,1 0 15,32 0 1,33 0 0,0-34-1,-66 34-15</inkml:trace>
  <inkml:trace contextRef="#ctx0" brushRef="#br0" timeOffset="195927.99">12535 18025 0,'0'0'0,"33"0"15,-33 33 1,0 0 15,0 0-31,33-33 16,0 99 0,0 33-1,0-32 1,-33-67-16,33 99 15</inkml:trace>
  <inkml:trace contextRef="#ctx0" brushRef="#br0" timeOffset="196507">13130 18124 0,'33'0'47,"-33"33"-47,33-33 16,-33 33-1,33-33-15,33 66 16,-33 0 0,-33-33-16,67 100 15,-67-100 1,0 0-16,0 0 0,0 0 16,0 0-1,0-66 1,0 0-1,0-33 1,0-66 0,0 98-16,0-98 15,33 132-15,-33-66 16,33 0 0,0 66-1,0 33 1,33 0-1,-33 99 1,0 1 0,-33-34-1,0-66 1,-33 0-16</inkml:trace>
  <inkml:trace contextRef="#ctx0" brushRef="#br0" timeOffset="196941">13527 17529 0,'0'0'0,"0"-33"16,33 33 0,0 0-1,0 0 1,33 33-16,33 0 16,-66 0-1,-33 66 16,-66-33-15,33-33 0,0 0-1,66-33 32,-33-33-47,33 33 16,33 0-1,34-33-15</inkml:trace>
  <inkml:trace contextRef="#ctx0" brushRef="#br0" timeOffset="197539.99">14916 17727 0,'-33'0'32,"0"0"-17,33 33 1,-33-33-16,-33 33 16,66 0-16,-100 33 31,67-32-31,0-1 15,0 0 1,0 0 0,33 0-1,33-33 48,0 0-48,-33 33-15,66 0 16,34 33 0,-1 0-1,0 0 1,0 1 0,-33-34 15,-33 0-31</inkml:trace>
  <inkml:trace contextRef="#ctx0" brushRef="#br0" timeOffset="197957">14254 18422 0,'0'33'16,"34"-33"15,-34 33-15,33-33-16,0 0 15,0 33 1,66 0 0,66-33-1,1 66 1,-67-66-1,0 33 1,-66 0-16</inkml:trace>
  <inkml:trace contextRef="#ctx0" brushRef="#br0" timeOffset="199639.99">16999 18455 0,'0'-33'31,"0"66"63,0 0-78,34-33 15,-1 0-31,0-66 16,-33 33 15,-33-1-16,0 34 1,-1 0 0,1 0-1,33 34 1,0 32 0</inkml:trace>
  <inkml:trace contextRef="#ctx0" brushRef="#br0" timeOffset="-205459.73">17595 17959 0,'-33'0'16,"33"-33"15,0 66 32,33-33-48,0 33-15,-33 0 0,99 66 32,-66 33-17,33 1 1,-33-67 0,0 66-1,-33-66 1,-33-33-1,0-66 17,33 0-17,0 0-15,0-66 16,0 0 0,0 65-16,33-65 15,-33 66-15,33-66 16,-33 0-1,34 33 17,-1-1-17,0 67 1,0 0 0,33 34-1,-33 32 1,33 66-1,-33-33 1,0 0 0,-33 34-1,0-34 1,0 0 0,0-66-1,-66 0 1</inkml:trace>
  <inkml:trace contextRef="#ctx0" brushRef="#br0" timeOffset="-204659.73">18256 17297 0,'0'-33'0,"33"33"31,0 0-15,-33-33-1,33 33-15,34 0 16,-34 0 0,33 33-1,-66 0 1,0 33-1,-33-33 1,-33 0 0,66 0-1,-33-33 1,33-33 15,33 33-15,0 0-1,33 0 1,0 0 0,-33 33-1,0 34 1,-33-1 0,-33 0-1,0-33 1,-33-33-1,33 0-15,0 0 32,0 0-32,-100-33 0</inkml:trace>
  <inkml:trace contextRef="#ctx0" brushRef="#br0" timeOffset="-191395.73">16107 17628 0,'-34'-33'16,"1"33"-16,0 0 31,0 0-16,0 0 1,0 0-16,-33 0 16,33 0 15,0 0-15,-100 66-1,34 33 1,33-33-1,33 67 1,0-67 0,33 0-1,-33 66 1,33-66 0,33 0-1,-33 1 1,33-1-1,0-33 17,33 33-32,0-33 15,34-33 17,-67 0-32,33 0 15,-33 0-15,0 0 0,0 0 16,33-33-1,-33 0 1,0 0-16,-33 0 16,0 0-16,0 0 15,0-34 1,-66 1 0,0 33-1,-33 0 1,66 33-16,-33 33 15,33-33-15,-1 33 16,1 0-16,-33 0 16,0 1-1</inkml:trace>
  <inkml:trace contextRef="#ctx0" brushRef="#br0" timeOffset="-174214.73">14883 19414 0,'-33'0'31,"0"33"-31,0-33 16,-67 66 0,34-33-1,-33 0 1,66-33 0,33 33-1,-33-33 1,0 0 15,33 33 16,-33 0-47,66 34 16,0-1 15,33 0-16,33-33 1,34 33 0,-67-33-1,33 0 1,-66-33 0,0 0-1,-33 33-15</inkml:trace>
  <inkml:trace contextRef="#ctx0" brushRef="#br0" timeOffset="-173830.74">14254 20274 0,'0'0'16,"34"0"15,-1 0-15,0 33-16,66-33 15,-66 0-15,33 0 16,-33 33 0,66-33-16,34 33 31,-1 0-31</inkml:trace>
  <inkml:trace contextRef="#ctx0" brushRef="#br0" timeOffset="-173014.73">15710 19579 0,'0'0'0,"33"-33"0,-33 0 31,33 66 0,-33 0-15,33-33-16,0 99 16,33 67 15,-33-34-16,-33-33 1,0-33 0,0-33-16,0-66 31,0 0-15,0-33-1,0-33 1,0-66-1,33 65 1,0 1 0,33 66-1,-32 33 1,32 33 0,0 66 15,-33 1-16,0 65 1,0-66 0,-33 0-1,0-32-15</inkml:trace>
  <inkml:trace contextRef="#ctx0" brushRef="#br0" timeOffset="-172397.74">16536 18918 0,'0'0'0,"0"-33"0,-33 33 16,33-33 0,33 33-1,1 0 16,-1 0-31,0 0 16,0 66 0,0 0-1,-33 33 1,-33-66 0,33 0 15,0-66-16,66 0 1,0 0 0,33 0-1,-66 66 1,33 66 0,-66-33-1,-33 34 1,-33-1-1,-66 0 1,33-99 0,-67 0-1</inkml:trace>
  <inkml:trace contextRef="#ctx0" brushRef="#br0" timeOffset="-171364.74">12634 19612 0,'0'-33'0,"-33"33"0,33-33 15,0 0 1,0 0 15,33 66-15,0 0 0,0 0-1,33 99 1,0 34-1,-33-34 1,-33-33 0,0 1-1,0-67 1,-33-33 0,0-33 15,33-34-16,0-32 1,33-33 0,0 0-1,34 32 1,-34 34 0,0 66-1,33 33 1,-33 67-1,33 32 1,-33 0 0,-33-99-16,33 66 15,-33-66 1,0 1-16,-33 32 16</inkml:trace>
  <inkml:trace contextRef="#ctx0" brushRef="#br0" timeOffset="-170914.73">13196 18984 0,'0'0'0,"33"0"31,-33-33-31,33 33 16,33 0 0,1 33 15,-1 0-16,-33 66 1,-66 33 0,-33 1-1,-34-67 1,67-33 0,33 0-1,33-66 1,0 33-1,67-33 1,32 66 0</inkml:trace>
  <inkml:trace contextRef="#ctx0" brushRef="#br0" timeOffset="-166681.73">12700 21398 0,'0'-33'47,"0"0"-15,33 33-17,0 33 32,-33 0-47,33-33 0,0 33 16,-33 0-16,66 33 15,1 67 1,-67-100-16,33 66 16,-33-66-1,0 66 1,-33-33-1,33 1 1,0-34 0,-33-66-1,33 0 1,0-34 0,0-32-1,0 0 1,33-33-1,0-1 1,0 34 0,0 66-1,33 0 1,0 0 0,0 66-1,-33 33 16,0 33-15,34 1 0,-34-1-1,0 33 1,0-33 0,-33 1-1,-33-34 1,33 0-1,-33-33-15</inkml:trace>
  <inkml:trace contextRef="#ctx0" brushRef="#br0" timeOffset="-165848.73">14519 21266 0,'0'-33'16,"33"33"-16,-33-33 31,-33 33 0,0 33-15,0 0-1,0-33-15,-33 99 16,-34 0 0,67-99-16,-33 100 15,33-67 1,0 0-1,0 0 1,33 0 0,33-33 31,0 0-32,0 0 1,-33 33-16,33-33 15,67 33 1,32 0 0,0-33-1,-33 0 1,1 0 0,32 33-1</inkml:trace>
  <inkml:trace contextRef="#ctx0" brushRef="#br0" timeOffset="-165515.73">14122 22126 0,'0'0'0,"33"0"0,-33-33 16,33 33-1,0 0 1,67 0 15,32 33-15,0 0-1,100 33 1</inkml:trace>
  <inkml:trace contextRef="#ctx0" brushRef="#br0" timeOffset="-164764.74">15346 21564 0,'0'-34'15,"33"34"-15,-33-33 32,33 33-17,0 0-15,0 67 16,0-1 0,0 99-1,0-33 16,-33-32-15,0-34 0,0-33-1,0-66 1,0 0 0,0-34-1,0-65 1,33 0-1,-33 99-15,33-66 16,-33 66-16,34-34 16,32 34-1,0 33 1,-33 33 0,66 67-1,-66-1 16,0 33-15,-33-33 0,0-66-16,0 34 15,0-34-15,0 0 16</inkml:trace>
  <inkml:trace contextRef="#ctx0" brushRef="#br0" timeOffset="-164231.73">16007 20836 0,'33'0'0,"-33"-33"15,0 0 1,0 0 0,33 33-1,34-33 1,32 66-1,-33 33 1,0 33 0,-99 33-1,-66-32 1,33 32 0,0-66-1,99-66 16,0 0-15,0 0 0,0 0-1,99-33 1,0 0 0,34 66-1</inkml:trace>
  <inkml:trace contextRef="#ctx0" brushRef="#br0" timeOffset="-163482.73">12138 20638 0,'0'0'0,"33"0"62,-33 33-46,0 0-16,0 0 16,0 99-16,33 133 15,33-1 1,-33 100 15,33-99-15,-33-34-1,0-66 1,-33-98 0,-33-1-16</inkml:trace>
  <inkml:trace contextRef="#ctx0" brushRef="#br0" timeOffset="-161532.74">12237 20472 0,'0'-33'47,"33"33"-31,0 0 15,-33 33-15,33-33-16,0 0 15,100 0 1,65 0 0,67 0-1,32 0 1,-65 0 0,32 33-1,-32-33 1,-34 33-1,-32-33 1,-100 0-16,132 0 16,-165 0-16,100 0 15,-1 33 1,33-33 0,-32 0-1,98-33 16,-99 33-15,67 0 0,-166 0-16,132 33 15,-132-33-15,67 0 16,32 0 0,-66 0-16,66 0 15,-99 0-15,67 0 16,-67 0-16,99 0 15,-99 0-15,33 0 16,33 0 0,34 0-1,-34 0 1,-33 0 0,33 0-1,-33-33 1,0 33 15,-66 33 32,0 0-63,0 1 15,0-1 1,0 0-16,34 99 15,-34 0 1,0-66-16,33 100 16,-33-100-16,0 132 15,33 34 1,-33-67 0,0 67-1,0-133 1,0 33 15,0-99-15,0 33-1,0 1 1,-33-34 0,33 0-1,-33 0 1,-1-33 46,1 0-62,0 0 16,0 0-16,-66-33 16,0 33-1,0-33 1,-67 0 15,1 33-15,-34-33-1,67 33 1,-99-34 0,32 34-1,1 0 1,-34 0-1,166 0-15,-99-33 16,132 33-16,0 0 0,-67 0 16,-65 0-1,33 0 1,-34 0 0,67 33-1,66-33-15,-99 0 16,99 0-1,0 0-15,-33 0 16,32 0-16,-32 0 16,33 0-16,-33 34 15,-33-34 1,-33 0 0,65 0-1,-65 33 1,0 0-1,33-33 1,-34 0 0,34 33-1,-33-33 1,-34-33 0,67 33-1,0 0 1,0 0 15,0 0-15,32 0-16</inkml:trace>
  <inkml:trace contextRef="#ctx0" brushRef="#br0" timeOffset="-158332.73">10319 23184 0,'0'-33'16,"33"33"109,0 0-110,0 0 1,0 0-16,165 99 15,-98 34 1,-100-1 0,0 0-1,0-99-15,0 33 16,0-33-16,0 0 16,0-66 30,-33-33-46,33-66 32,0 66-32,0-66 15,33 98-15,-33-65 16,66 0 0,-33 33-1,33 33 1,0 66-1,0 33 1,-33 66 0,0-99-16,1 100 15,-34-100-15,33 66 16,-33-33 0,0 33-1,-33-33 1</inkml:trace>
  <inkml:trace contextRef="#ctx0" brushRef="#br0" timeOffset="-157633.73">11410 23118 0,'0'0'0,"33"0"78,0 0-62,0 0-16,0 33 16,1-33-16,131 33 15,-33 0 1,67 0 0,-67-33-1,-33 0 1,-66 0 15,-33 33 16,-33-33-31,33 33-16,-33-33 15,-33 100 1,0-1-1,0 0 1,-1-33 0,-32-33-1,-33 0-15</inkml:trace>
  <inkml:trace contextRef="#ctx0" brushRef="#br0" timeOffset="-157183.73">12535 23581 0,'-33'0'47,"33"33"-32,-34-33-15,34 33 16,-33 0 0,-33 33-1,0 0 1,-33 34 0,0-34-1,33 0 1,-1-33-1,34-33-15</inkml:trace>
  <inkml:trace contextRef="#ctx0" brushRef="#br0" timeOffset="-156716.73">13031 23217 0,'0'0'0,"0"-33"15,33 33 17,-66 0-17,33 33 16,0 33 1,0-33-32,33 67 15,-33-67-15,0 66 16,33 33 0,0 34-1,0-34-15</inkml:trace>
  <inkml:trace contextRef="#ctx0" brushRef="#br0" timeOffset="-154882.74">18256 20307 0,'0'33'0,"33"0"79,-33 0-64,33 0 1,-33 0-16,0 0 15,33 0-15,1 33 16,-1 1 0,-33-34-1,33-33 1,-33 33 0,0-66 15,33 33-16,0-33 1,0 0 0,33-1-1,33-32 1,34 33 0,32-33-1,-132 66-15,66-33 16,-66 33-16,0-33 15,34 33 1,-34 0 0,-33-33-1,-33 33-15</inkml:trace>
  <inkml:trace contextRef="#ctx0" brushRef="#br0" timeOffset="-137641.74">3572 8930 0,'0'-33'93,"0"0"-61,-33-1-17,0 34 1,0 0-1,0 0 1,33 34 0,-33-34 15,33 33-31,0 0 78,0 0-47,0 0 1,33-33-17,0 0 1,-33-33-1,33-66 1,-66 65 0,0 1-1,0 66 1,-1-33 0,34 34-1,-33-34-15,33 66 16,0-33-1,0 0 1,0 0-16,33 0 16,1-33 15,-1-33-15,33 0-1,-66-33 1,0 0-1,-33 32 1,0 34 0,0 0-1,-1 34 1,1-1 0,33 0-1,0 0 1,33-33-1,1 0 1,-1-33 0,0 0 15,-33 0-15,-33-1-1,0 34 1,33 34-1,0-1 17,0-66 15,33 33-32,-33-34 1,0 1 15,0 66 32,-33-33-32,33 34 47,0-68 31</inkml:trace>
  <inkml:trace contextRef="#ctx0" brushRef="#br0" timeOffset="-109139.73">12039 10484 0,'-34'0'78,"34"-33"-62,-33 33 78,0 0-63,0 33 0,0 0-31,33 0 16,33-33-16,33 0 15,-33-66 1,1 66-16,-1-66 16,-33 33-1,-33 0 1,33 0 0,-34 33-16,1 0 31,0 0-16,-33 0 1,66 33 0,-33 0-1,33 0-15</inkml:trace>
  <inkml:trace contextRef="#ctx0" brushRef="#br0" timeOffset="-107869.74">12039 11212 0,'0'-33'16,"33"33"15,-66 0-15,33-33-1,0 66 1,-34-33-1,1 33 17,0 0-17,0 0-15,33 0 16,-33 0 0,33 0-1,33 0 1,0 0-1,0-66 1,0 33-16,1-66 16,-1 66-1,-33-66-15,0 33 16,-33 0 0,-1 0 15,1 33-16,0 33 1,0 0 0,33 0-1,0 0 1,33 0 0</inkml:trace>
  <inkml:trace contextRef="#ctx0" brushRef="#br0" timeOffset="-105469.74">14519 9690 0,'0'-33'32,"-33"33"-17,33-33 1,0 0 15,-33 33-15,33-33-1,-66 33 1,33 0 0,0 33-1,-34 33 1,34 0-1,33 1 1,0-1 0,33-33-1,34-33 1,-1-33 0,33-33 15,-99-1-16,33 67-15,-33-99 16,-33 99-16,33-33 16,-66 0-1,33 33 1,-33 0 0,33 33-1,33 0-15,0 0 16,-34 0-16,34 0 15,34 34 1,32-34 0,0-33-1,0-33 1,0-34 0,-66 34 15,-33-66-16,0 66 1,-33 33 0,0 33-1,33 0 1,0 33 0,33 1-1,33-34 1,33-33-1,-33 0-15,33-33 16,-33 33 0,0-34-16,-33-65 15,0 66 1,-66 0 0,0 33-1,0 33 16,33 33-15,0 0 0,66 1-1,33-34 1,33-33 0,-66-33-1,0 0-15,-33-1 16,0 1-16,0 0 15,-33-33 1,-33 66 0,33 33-1,33 0 1,-33-33-16,33 33 16,33 0-1,0 1-15</inkml:trace>
  <inkml:trace contextRef="#ctx0" brushRef="#br0" timeOffset="-104356.74">13328 12766 0,'0'33'94,"0"0"-78,0 0-16,0 34 15,0 98 1,0 0 0,0 1-1,0-100 1,0 0 0,0-33-1</inkml:trace>
  <inkml:trace contextRef="#ctx0" brushRef="#br0" timeOffset="-104005.74">13791 12766 0,'-33'0'0,"0"0"47,0 0-47,33 33 16,-33 0-1,0 0-15,0 34 16,-33 32 0,0 33-1,33-66 1,-34 33-16</inkml:trace>
  <inkml:trace contextRef="#ctx0" brushRef="#br0" timeOffset="-103723.73">13593 13097 0,'33'0'62,"-33"33"-62,0 0 16,33 0-16,33 66 15,0 1 1,-33-67-16,1 66 16,-1-99-16,0 132 15</inkml:trace>
  <inkml:trace contextRef="#ctx0" brushRef="#br0" timeOffset="-95088.73">16305 14420 0,'0'-33'31,"33"33"1,-33-33-1,-33 33 47,0-33-47,0 33-15,0-33 15,0 33-31,0 0 16,-34-34-1,34 68 17,-33-34 15,33 33-47,-66 165 15,99-66 1,0-32-1,0-34 17,0 0-17,33 0 1,-33 0 0,33-33-1,0 0 1</inkml:trace>
  <inkml:trace contextRef="#ctx0" brushRef="#br0" timeOffset="-94773.74">15743 14751 0,'33'0'0,"0"0"47,0 0-31,0 0-1,0 0-15,0 0 0,0 0 16,133 0 0,-34 33-1</inkml:trace>
  <inkml:trace contextRef="#ctx0" brushRef="#br0" timeOffset="-94241.73">16702 14420 0,'-33'0'63,"0"33"-48,33 0 1,-33-33-16,33 33 0,0 0 16,-67 66-1,34 34 1,33-1-1,0-66 1,67 66 0,-34-99-1,33 34 1,33-34 0</inkml:trace>
  <inkml:trace contextRef="#ctx0" brushRef="#br0" timeOffset="-93608.72">16834 14784 0,'33'0'63,"-33"33"-32,33-33-31,-33 33 0,33-33 15,0 33-15,-33 0 16,33 33 0,1-66-16,-34 66 15,33-33 1,-33 0 0,-33-33-1,33-33 1,-34-33-1,34-33 1,0 0 0,34-1-1,-34 34 1,33 33 0,0 33-1,0 0 1,0 33 15,-33 0-31,33 34 16,0-34-16,-33 33 15,0-33-15,0 0 0,33 33 16,-33 33 0,0 0-16</inkml:trace>
  <inkml:trace contextRef="#ctx0" brushRef="#br0" timeOffset="-93257.74">17363 14321 0,'33'0'63,"-33"33"-63,33-33 0,-33 33 15,100 66 1,-1 66-1,-33 1 1,-33 32 0,-33 1-1,-99 32 1</inkml:trace>
  <inkml:trace contextRef="#ctx0" brushRef="#br0" timeOffset="-90890.74">17826 14420 0,'33'0'16,"0"0"78,1 0-63,-1 0-31,0 0 15,33 33-15,66 33 32,-33-33-17,34 0 1,-67-33 0,-33 33-1,-33 0 110,-33-33-109,33 33-16,-33-33 0,33 33 15,-33-33-15,-34 67 32,34-34-32,-33 33 15,33-66-15,-33 66 16</inkml:trace>
  <inkml:trace contextRef="#ctx0" brushRef="#br0" timeOffset="-90441.74">18818 14618 0,'0'33'31,"-33"-33"-16,33 33-15,-33 0 16,33 1 0,-33-34-16,33 33 0,-66 66 15,33-66-15,-33 33 16,66-33-16,-66 33 16,33-33-16,0 33 15,-67 1 1,100-1-1</inkml:trace>
  <inkml:trace contextRef="#ctx0" brushRef="#br0" timeOffset="-89727.73">18984 15048 0,'33'0'63,"0"0"-48,0 0 1,0 0-16,0 0 16,66 0-1,1 0 1,65 0 0,-66 0-1,-66 0 1,0 0-16,-66 0 78,0 0-47</inkml:trace>
  <inkml:trace contextRef="#ctx0" brushRef="#br0" timeOffset="-88791.74">19711 15081 0,'0'-33'15,"0"0"32,-33 0-15,33 0-17,-33 33-15,33-33 0,-99-99 16,33 65-1,33 1 17,0 0-17,0 0 1,33 0 0,33 0-1,-33 0 1,33-1-1,33 34 1,-33 0 0,66 33-1,-33-33 1,1 33 0,32 0-1,-33 33 1,0 0-1,0 34 17,-33-1-17,0 33 1,0-33 0,-66 99-1,0-65 1,0-1-1,0-66 1,0 33-16</inkml:trace>
  <inkml:trace contextRef="#ctx0" brushRef="#br0" timeOffset="-88475.74">20009 15048 0,'33'0'16,"0"0"15,-33-33-15,33 33-16,0 0 0,0 0 15,100 33 1,-34-33 0,33 33-1</inkml:trace>
  <inkml:trace contextRef="#ctx0" brushRef="#br0" timeOffset="-87375.74">21134 14684 0,'0'-33'0,"0"0"32,-33 33-17,33-33 1,-67 33 0,1-33-1,-66 33 1,33 0-1,33 33 1,33 33 0,33 0-1,66 1 1,33-1 0,33-33-1,-33-66 1,-32 0-1,-34 0 17,-33-34-17,0 34 1,0 66 0,0 1-1,-33-1 1,33 33-1,33 66 1,-33 0 0,0 1-1,0-1 1,0-99-16,0 33 16,0-33-1,-33-33 1,-1 0-1,34-33-15,-99-33 32,33 0-17,0 0 1,33 33-16,0-67 0</inkml:trace>
  <inkml:trace contextRef="#ctx0" brushRef="#br0" timeOffset="-86958.73">21630 14420 0,'-33'0'47,"0"33"-15,-1 0-32,34 0 15,-33-33-15,0 66 16,0 33-1,0 1 1,33 32 0,33-33-1,33 0 1,67-66 0,32-33-1</inkml:trace>
  <inkml:trace contextRef="#ctx0" brushRef="#br0" timeOffset="-86425.73">21828 14618 0,'0'0'0,"0"-33"16,33 33 15,-33 33-15,33 0 0,0 0-1,0 67 1,-33-1-1,33-66-15,-33 0 32,0 0-32,0 0 15,0-66 17,-33-33-17,33-33 1,33-34-1,-33 34 1,34 33 0,-1 66-1,0 33 1,33 0 0,-33 66 15,33 34-31,-66-34 15,-66 66 1</inkml:trace>
  <inkml:trace contextRef="#ctx0" brushRef="#br0" timeOffset="-86058.74">22490 14254 0,'33'0'31,"-33"34"-16,33-34-15,-33 33 0,33 0 32,66 66-17,-66 0 1,0-66-16,0 66 16,-33-32-16,0 65 15,-33 66 1,0-65-1,-66 65-15</inkml:trace>
  <inkml:trace contextRef="#ctx0" brushRef="#br0" timeOffset="-80775.73">14817 14420 0,'0'-33'0,"0"99"78,0-33-78,0 33 16,33 133-1,-33 65 1,0-132-1,33 100 1,0-133 0,-33-33-1,0-33 17,33-33-1,0 33 0,0-33-15,33 0-1,67 0 1,-67 0 0,66 0-1,-33 0 1,0 33-1,-32-33 1,65 0 0,-33 34-1,66-34 1,1 33 0,-67-33-1,0 0 1,-66 0-16,67 0 15,-67 0 1,33 0 0,66 33-1,0-33 1,-32 0 0,-1 0-1,33 0 1,-33 0-1,67 0 1,-34 0 0,-33-33-1,33 33 1,-32 0 0,-1 0-1,33-33 1,-33 33-1,1 0 1,-67 0 0,33 0-1,-33 0-15,33 0 16,0 0 0,33-34-1,-66 34 1,34 0-1,-34 0 1,-33 34 0,0-1 46,0 0-46,33 0-16,-33 0 0,0 33 15,0-33 1,0 0 0,0 33-1,0 100 1,0-133-16,33 66 16,-33-66-16,0 33 15,33 66 1,-33-32-1,0 65 1,33-66 0,-33-66-16,0 67 15,0-67-15,0 66 16,0-33 0,0 33-1,0 33 1,0-32-1,0-67-15,0 33 16,0-33 0,0 0-16,0 0 0,0 66 31,0-66-31,0 34 16,0-34-16,0 99 15,0 0 1,-33 1-1,33-1 1,0-33 0,-33 33-1,33 1 1,-33-1 0,33 33-1,0 1 1,0-34-1,0 33 17,-33 1-17,33 32 1,0-33 0,0-131-16,0 131 15,0-132-15,0 99 16,0-99-16,0 67 15,0-67-15,0 0 0,0 132 16,-33-132-16,33 66 16,0-66-16,0 133 15,0-133-15,0 132 16,0 1 0,0 32-1,0 0 1,0-164-16,0 131 15,0-132-15,0 132 16,0 1 15,0 32-15,0-99 0,0 133-1,-33-1 1,33-32-1,0-166-15,33 165 16,-33-132-16,0 133 16,0 165-1</inkml:trace>
  <inkml:trace contextRef="#ctx0" brushRef="#br0" timeOffset="-79059.74">20174 15776 0,'-33'0'0,"33"-33"31,0 0 1,-33 33-32,33-33 15,-33 33 1,0-34-1,0 1 1,-33 0 0,0 33-1,0 33 1,33-33-16,0 33 16,-1-33-16,1 67 15,0-1 1,0 66-1,33-33 17,33 1-32,-33-67 15,33 66 1,-33-66-16,0 0 0,33 33 16,-33 33-1,34-99-15,-34 66 16,0-32-16,0-1 15,0 33 1</inkml:trace>
  <inkml:trace contextRef="#ctx0" brushRef="#br0" timeOffset="-78810.73">19513 16272 0,'0'-33'31,"33"66"-15,0-33-1,0 0-15,0 0 16,100 0-1,131 33 1</inkml:trace>
  <inkml:trace contextRef="#ctx0" brushRef="#br0" timeOffset="-78393.73">20604 15809 0,'0'0'0,"-33"0"0,0 0 31,0 0-15,0 0-16,0 33 16,-33 33-1,33 0 1,-33 33 0,66 1-1,66 65 1,-66-132-16,33 0 15,0 0-15,33 33 16,33 34 0,34-67-1</inkml:trace>
  <inkml:trace contextRef="#ctx0" brushRef="#br0" timeOffset="-77874.73">20770 16073 0,'0'0'0,"0"-33"0,33 33 31,-33 33 0,33-33-31,0 34 32,33 32-32,-33 33 31,-33-66-31,0 33 16,0-33-16,0 0 0,0 0 15,0-66 16,-33 0-15,33-66 0,33-66-1,0 132 1,0-34 0,0 67-1,34 0 1,-1 33-1,33 34 1,-66 32 0,-33-66-1,0 66 1,0-66-16,-33 66 0</inkml:trace>
  <inkml:trace contextRef="#ctx0" brushRef="#br0" timeOffset="-77560.74">21464 15710 0,'33'0'31,"-33"33"-15,33-33-16,-33 33 16,100 66-1,-1 0 1,-66 0 0,0 34-1,-33-100-15,0 0 0,0 33 16,-33 33-1,-99 100-15</inkml:trace>
  <inkml:trace contextRef="#ctx0" brushRef="#br0" timeOffset="-76926.74">22126 15809 0,'-33'0'0,"66"0"0,-99 0 31,66-33-31,0 66 16,33-33-1,0 0 17,0 33-32,66 0 31,66 33-15,-65-66-1,-67 0-15,33 0 16,-33 0-16,-33 33 31,-33-33 0,33 33-31,-33-33 16,33 33-16,-33 0 16,0 1-1,33-1-15,-66 66 16,-1 0-1,-65 33 1</inkml:trace>
  <inkml:trace contextRef="#ctx0" brushRef="#br0" timeOffset="-76626.74">22886 16206 0,'-33'0'15,"33"33"1,-33-33-1,33 33-15,-33-33 16,0 66 0,0 0-16,-33 33 31,66-66-31,-99 133 0</inkml:trace>
  <inkml:trace contextRef="#ctx0" brushRef="#br0" timeOffset="-76010.73">23647 15776 0,'0'0'16,"0"33"-1,0 0 16,0 0-15,33-33 0,0 0-1,0-33 1,0-33 0,-33 33-1,0-33 1,-33 66-1,-33 0 17,33 0-32,0 33 0,0-33 15,33 33-15,-66 0 16,0 66 0,0 0-1,66-33 1,0 34-1,99-1 1,0-33 0,66-33-1,67-99 1</inkml:trace>
  <inkml:trace contextRef="#ctx0" brushRef="#br0" timeOffset="-75626.74">24209 16404 0,'0'-33'0,"0"66"0,-33-66 31,33 66 0,0 0 1,33-33-17,-33-33 1,33 33-16,1-33 15,-34 0 17,0 66-1</inkml:trace>
  <inkml:trace contextRef="#ctx0" brushRef="#br0" timeOffset="-74860.73">24970 16040 0,'0'0'0,"0"-33"16,0 0-16,0 0 16,-33-33 15,33 33-15,-66 0-1,33 33-15,-33 0 16,33 0-16,-34 33 15,-65 66 1,66-33 0,66-33-16,0 34 15,0-34-15,66 0 16,66 0 0,34-33-1,-1-66 1,-33-1-1,-99 67-15,1-66 32,-34 33-32,0 0 15,-34 33 1,34 33 0,-33 0-1,0 67 1,33-1-1,33 0 1,0 66 0,1-32-1,-1-1 1,0-33 0,-66-33-1,0-33 1,-67-33-1,1-33 1,-33-33 0,33-33 15,66 0-15,66-34-16</inkml:trace>
  <inkml:trace contextRef="#ctx0" brushRef="#br0" timeOffset="-74473.73">25731 15710 0,'0'0'0,"-33"0"63,-33 132-32,32-99-31,1 0 16,0 33-1,-33 100 1,66-34 0,33 0-1,33-33 1,67-32 0,-1-67-16</inkml:trace>
  <inkml:trace contextRef="#ctx0" brushRef="#br0" timeOffset="-73976.73">25797 16040 0,'0'-33'0,"33"33"15,-33 33 17,33-33-32,0 0 15,-33 33 1,66 1 0,-33 65-1,-33 0 1,0-66-16,0 0 15,0 0 1,0-66 0,0 0-1,0 0 1,33-66 0,0 0-1,34-34 1,-67 100-1,33 33 1,0 66 0,0 34-1,0-1 1,0 33 0,0 0-1</inkml:trace>
  <inkml:trace contextRef="#ctx0" brushRef="#br0" timeOffset="-73673.73">26524 15544 0,'0'33'0,"34"-33"0,-34 33 31,33-33-15,-33 33-16,66 100 16,0-34-1,-33-66-15,33 132 16,-66-131-16,0 98 15,-99 199 1</inkml:trace>
  <inkml:trace contextRef="#ctx0" brushRef="#br0" timeOffset="-71010.73">19645 17231 0,'0'33'109,"0"0"-93,0 0-16,0 0 0,0 0 31,0 0-31,0 0 32,33 1-17,34 32 1,32-132-1,-66 66 17,33 0-32,-66 33 62,33 0-46,-33 0-1,0 33 17,0-33-32,-165 199 15,-133-332 1</inkml:trace>
  <inkml:trace contextRef="#ctx0" brushRef="#br0" timeOffset="-70744.73">19579 17165 0,'0'-33'0,"33"33"16,-33-33-1,33 33 1,0 0 0,34 0-1,65 33 1,33 33 0</inkml:trace>
  <inkml:trace contextRef="#ctx0" brushRef="#br0" timeOffset="-70144.73">20406 17462 0,'33'0'0,"-33"-33"15,33 33 17,0 0-17,-33 33-15,66 1 16,1 65-1,-34-33 1,-33 0 0,0 0-1,-33-33 17,33 0-17,-34-66 1,34-33-1,34-33 1,-34 0 0,33 33-1,0-1 1,0 34 0,0 66-1,0 34 1,0 32-1,0 0 17,0 66-32,-33 1 15</inkml:trace>
  <inkml:trace contextRef="#ctx0" brushRef="#br0" timeOffset="-69593.74">20935 17033 0,'33'0'47,"0"0"-32,0 0-15,0 0 16,1 33 0,32 0-1,-66 33 1,-66-33-1,-1 0 1,34 0 0,33-66-1,33 0 1,0 0 0,34 66-1,-1 0 1,-33 33-1,-33-33 17,0 99-32,-66-65 15,-34-1 17,1-66-17,-33-99-15</inkml:trace>
  <inkml:trace contextRef="#ctx0" brushRef="#br0" timeOffset="-69174.74">21398 17760 0,'0'-33'0,"0"66"32,33-33-17,0 0 1,0 0-16,34-33 16,32 33-1,0 0 1,-66 0-16,66 33 15,0-33 1</inkml:trace>
  <inkml:trace contextRef="#ctx0" brushRef="#br0" timeOffset="-68911.73">21663 17496 0,'0'0'16,"0"-34"-16,0 68 15,33-34 17,-33 33-32,0 0 15,66 66 1,-33 33-1,0-33 1,0 67 0</inkml:trace>
  <inkml:trace contextRef="#ctx0" brushRef="#br0" timeOffset="-68393.73">22225 17529 0,'0'0'0,"33"-33"0,0 33 31,0 0 0,0 33-31,0 33 32,0 66-32,1-66 15,-34-33-15,33 33 32,-33-32-32,-33-34 31,33-34-16,0-65 1,0 33 0,33 0-1,-33 0 1,33 66 0,0 0-1,33 66 1,-33 33-1,0 0 1,-33-66-16,0 67 16,0-67-1,-33 0-15</inkml:trace>
  <inkml:trace contextRef="#ctx0" brushRef="#br0" timeOffset="-67994.74">22721 16999 0,'0'-33'15,"33"33"16,0 0-15,-33 33-16,33-33 16,0 34-16,0 32 15,1 0 17,-68-33-32,1 33 15,33-33-15,-33-33 0,0 66 16,0-33-1,66-33 1,0 0 0,0 0-1,34-33 1,131 33 0</inkml:trace>
  <inkml:trace contextRef="#ctx0" brushRef="#br0" timeOffset="-67461.74">23482 17264 0,'-33'-33'0,"33"0"31,33 33-15,0 0-1,0 0-15,99 0 32,-33 33-32,1 0 15,-67-33 32,-33 33-31,33-33-1,-33 33 1,-66 0 0,-1 66-1,34-65-15,-66 98 16,99-99-16,-99 33 16,66 0-1,0-33 1</inkml:trace>
  <inkml:trace contextRef="#ctx0" brushRef="#br0" timeOffset="-67143.74">24342 17462 0,'-33'0'0,"0"0"47,33 34-31,0-1-16,-34-33 0,1 99 15,-33 0 17,-33 66-32,33-65 15,0 65-15</inkml:trace>
  <inkml:trace contextRef="#ctx0" brushRef="#br0" timeOffset="-66061.74">25764 17727 0,'0'-33'31,"0"66"16,-33-33-31,33 33-16,0 0 16,-33-33-16,33 66 15,0-33 1,33-33-1,0 0 17,33-66-32,-33 33 15,-33 0-15,0 0 32,0 0-32,-33 33 15,0 0 1,0 0-1,0 33 1</inkml:trace>
  <inkml:trace contextRef="#ctx0" brushRef="#br0" timeOffset="-47897.74">26425 17132 0,'-33'0'15,"33"-33"-15,0 66 63,0 0-48,33-33 17,0 0-17,0 33 1,-33 0-16,33 33 16,34 99 15,-34-32-16,-33-34 1,0 0 0,-33-66-1,33 0 1,0-66 0,0 0-1,0 0 1,0-66-1,33 0 1,0-1 0,-33 1-1,33 33 1,0 0 0,0 33 15,33 0-16,-33 33 1,0 0 0,33 66-1,-32 0 1,32 33 0,-66 1-1,0-1 1,0 33-1,-33-33 1,0-33 0,33-32-1</inkml:trace>
  <inkml:trace contextRef="#ctx0" brushRef="#br0" timeOffset="-47081.74">27318 16702 0,'0'-66'15,"0"132"-15,0-165 32,33 99-17,-33-33-15,33 33 16,0 0-1,34 0 1,32 0 0,-66 0-16,33 66 15,-33-33 1,-33 0-16,0 66 16,-66-33 15,33-33-31,-33 0 15,33 0-15,0-33 16,33-33 15,33 33-15,33-33 0,0 33-1,0 0 1,-33 33-1,0 0 1,0 67 0,-33-67-1,-33 33 1,-66 0 0,0-33 15,-133-66-31</inkml:trace>
  <inkml:trace contextRef="#ctx0" brushRef="#br0" timeOffset="-36199.73">24871 17198 0,'-33'-33'15,"33"0"32,0 66 16,-33 0-32,33 0 0,0 0-31,0 0 16,-33 0-16,33 66 31,-33 1-15,33-67-1,0 0 1,33-66 46,0 33-46,0 0-16,0-33 16,0 33-16,132 33 15,-132-33-15,67 66 16,-100-33-16,33 0 16,33 66-1,-33 0 1,-66-32 15,33-1-15,-66-33-1,-1 33 1,-32-66 0,0 0-1,0-66 1,-100-100-1</inkml:trace>
  <inkml:trace contextRef="#ctx0" brushRef="#br0" timeOffset="-35749.73">25102 17033 0,'0'-34'0,"33"34"63,0 0-47,1 0-1,-1 0-15,0 0 0,66 34 16,0-34-1,0 0 17,-32 33-17,-34-33 1,-33 33-16</inkml:trace>
  <inkml:trace contextRef="#ctx0" brushRef="#br0" timeOffset="-21950.73">19248 16702 0,'34'0'47,"-34"33"-47,0 0 46,0 0-30,0 0-16,-34 33 16,34 100-1,0-34 1,-33 0 0,33 67-1,33-34 1,-33-33-1,0 34 17,0-1-17,0-33 1,0-32 0,0-1-1,0-66 1,34 33-16</inkml:trace>
  <inkml:trace contextRef="#ctx0" brushRef="#br0" timeOffset="-18800.73">19381 16768 0,'33'0'0,"-33"33"15,33-33 1,0 0-1,0 0-15,33 0 16,66 0 0,1 33-1,65-66 1,-99 33 0,133 0-1,-34-33 1,-65 33-1,32 0 17,-33-33-17,1 33 1,32 0 0,-132 0-16,66 0 15,-66 0-15,67 0 16,65 33-1,0-33 1,-32 0 0,-1 0-1,0-33 1,34 33 0,-34 0-1,0 0 1,0 0-1,-32 0 17,-67 0-32,99 0 15,-99 0-15,33 0 16,-33 0-16,133 0 16,-133 0-16,99 0 15,0 0 1,-33 0-1,-65 0-15,98 0 16,-99 0-16,66 0 16,33 0-1,34 0 1,-34 0 0,67 0-1,-34 0 1,-132 0-16,132 0 15,-132 0 1,67 0-16,-67 0 16,99 0-1,-99 0-15,66 0 16,34 0 0,-34 0-1,-66 0-15,99 33 16,-99-33-16,100 0 15,-100 0-15,99-33 16,-66 33-16,33 0 16,100 0-1,-100-33 1,-66 33-16,33 0 16,-33 0-16,66-33 15,-32 33 1,32 0-1,0 0 17,-33 0-17,66 0 1,-65-33 0,-34 33-16,33 0 15,-33 0-15,0 0 0,0 0 16,33 0-1,-33 0-15,66 0 16,-65 0-16,32-33 16,33 33-1,-33 0 1,-33 0 0,0 0-1,0 0 1,0 0-1,-33 33 110,0 0-109,-33 0 0,33 0-16,0 0 0,0 33 15,-33 33 1,33 34 0,0-1-1,-33 33 1,33-32-1,0-1 1,0 0 15,0-33-15,0 1 0,0 32-1,0-33 1,0-33-1,0 33 1,0-32 0,0 32-1,0-33 1,0-33 0,0 33-1,-33-66 16,0 0-15,0 0 0,0 0-1,0 0 1,-133-33 0,34 0-1,0 33 1,99 0-16,-133 0 15,100 0-15,-33 0 16,-33-33 0,-100 33-1,-32-33 1,32 0 0,166 33-16,-166-33 15,166 33-15,-132-33 16,-1 33-1,-32 0 17,66 0-17,32 0 1,-98 0 0,-34 0-1,133 0 1,-67 0-1,34-33 1,33 33 0,-34 0-1,1 0 1,0 0 0,-1 0-1,-32 0 1,165 0-16,-99 0 15,98 0 1,-65 0-16,-33 0 31,33 0-15,-100 0 0,100 0-1,-66 0 1,65 0-1,-65 0 1,66 0 0,-66 0-1,32 0 1,34 0 0,0 0-1,66 0-15,-66 0 16,65 0-1,1-33 1,-99 33-16,33 0 31,0 0-15,-1 0 0,-32 0-1,33 0 1,0-34-1,-1 34 1,67 0-16,-33 0 16,33 0-16,-33 0 15,0 0 1,0-33 0,-33 33-1,32-33 1,34 33-1,-33 0 1</inkml:trace>
  <inkml:trace contextRef="#ctx0" brushRef="#br0" timeOffset="-14818.73">21134 19116 0,'-33'0'16,"33"-33"-1,0 0 1,-34 0-16,34 0 16,-33 0-1,33 0 17,33 33-1,-33 33-31,100 0 15,32 66 1,-132-66-16,33 33 31,0 34-31,-66-34 16,33-33 0,-33-33-1,33-33 1,0 0-1,0-34 1,0-65 0,33 33 15,0 0-15,0-1-1,-33 67 1,33 66-1,0 1 1,0-1-16,0 66 16,1-66-16,-1 66 15,0 33 1,-33-98-16,33 32 16,-33-33-16,0 33 15,-33 0 1,0 0-16</inkml:trace>
  <inkml:trace contextRef="#ctx0" brushRef="#br0" timeOffset="-14251.73">22060 18885 0,'0'0'15,"0"-33"-15,33 33 32,0 0-1,0 33-31,0-33 16,33 0-1,66 33 1,-32 0-1,-1 0 1,-66-33 0,0 0-1,-66 0 32,33 33-31,-33 0-1,-33 66 1,-34 0 0,100-65-1,-99 65 1,66-66-16,-66 99 0</inkml:trace>
  <inkml:trace contextRef="#ctx0" brushRef="#br0" timeOffset="-13884.74">22986 19149 0,'0'0'0,"-33"0"16,33 33 0,-33-33-1,-1 33 1,-32 34-1,0-1 1,-33 99 0,0 0-1,0 100 1</inkml:trace>
  <inkml:trace contextRef="#ctx0" brushRef="#br0" timeOffset="-13567.73">23912 18885 0,'0'0'0,"-33"33"47,33 0-31,0 0-16,0 99 16,0 0-1,0 34 1,33 165-1</inkml:trace>
  <inkml:trace contextRef="#ctx0" brushRef="#br1" timeOffset="5213.26">26921 20208 0,'33'0'16,"-66"-34"140,33 1-140,-33 33-16,33-33 0,-33 0 0,33 0 15,-33 0-15,0 33 0,0-33 0,0 33 16,0 0-16,0 0 16,0 0-1,0 33 32,33 0-31,0 0 15,0 0-15,-33 33 15,33-32-15,0 32-1,0 0 1,0 0-1,33 199 1,-33-199 0,0-33-16</inkml:trace>
  <inkml:trace contextRef="#ctx0" brushRef="#br1" timeOffset="5512.26">26458 20604 0,'33'0'63,"0"0"-48,1 0-15,-1 0 16,66 0-16,99 34 16</inkml:trace>
  <inkml:trace contextRef="#ctx0" brushRef="#br1" timeOffset="5978.27">27384 20274 0,'-33'0'31,"0"0"0,33 33-15,-33-33-16,0 66 16,0-33-1,0 33 1,33 33 0,0-32-1,0-1 1,66 0-1,-33-33 1,0-33-16,0 33 16,0-33-16,67 66 15</inkml:trace>
  <inkml:trace contextRef="#ctx0" brushRef="#br1" timeOffset="6545.26">27550 20406 0,'0'0'0,"0"33"47,33-33-31,0 0-1,0 0 1,0 33-16,0 33 31,0-33-15,-33 34-1,0-34-15,0 0 16,0 0-16,0-66 47,0 0-47,0 0 16,0-34-1,33 1 1,-33 33-1,0 0-15,33 33 16,0 0 0,-33 33-16,67 0 15,-34 0 1,0 33 0,-33-32-1,33 32 1,-33-33-16,-33 66 0</inkml:trace>
  <inkml:trace contextRef="#ctx0" brushRef="#br1" timeOffset="6911.27">28112 20108 0,'0'33'15,"33"-33"16,-33 33-31,33 1 16,0-1 0,-33 0-16,66 0 15,-66 0-15,33 66 16,0-66-16,1 66 16,-34 34-1,-67 98 1</inkml:trace>
  <inkml:trace contextRef="#ctx0" brushRef="#br1" timeOffset="9980.26">25466 20042 0</inkml:trace>
  <inkml:trace contextRef="#ctx0" brushRef="#br1" timeOffset="10578.26">25565 20009 0,'-33'33'78,"0"0"-62,0 0 0,0 0-16,0 0 15,0 1 1,-66 32-16,-1 33 16,67-99-16,-33 66 31,33-66-31,33 33 15,-33-33-15,33 33 16,-33-33-16,33 33 31,33-33 1,0 0-1,0 0-16,-33 33-15,66-33 16,1 0 0,32 33-1,0-66 1,33 33 0,-66 0 15,1 0-16,-67 33 1,0 1-16</inkml:trace>
  <inkml:trace contextRef="#ctx0" brushRef="#br1" timeOffset="11094.27">25036 20935 0,'0'0'0,"0"33"31,33-33 0,-33-33-31,0 66 0,99-33 16,1 0 0,-1 33 15,-66-33-31,66 0 15,-66 0-15,33 0 16,1 0 0,-100 0-1</inkml:trace>
  <inkml:trace contextRef="#ctx0" brushRef="#br1" timeOffset="12377.27">22192 20472 0,'0'33'94,"33"-33"-47,-33-33-47,0 0 16,0 0-16,0 0 15,-33 0 1,-33 0-1,0 66 1,-34 0 0,34 0 15,33 0-31,33 0 16,-33 0 15,66 33-16,-33 1 1,99 32 0,34 0-1,-34-66 1,0 0-16</inkml:trace>
  <inkml:trace contextRef="#ctx0" brushRef="#br1" timeOffset="12732.26">22523 20737 0,'0'0'0,"0"33"47,33-33-32,-33 33 1,0 0-1,0 0-15,0 0 16,33 33 0,-33 33 15</inkml:trace>
  <inkml:trace contextRef="#ctx0" brushRef="#br1" timeOffset="13218.27">22886 20704 0,'0'33'62,"-33"-33"1,33 33-48,0 0 1,0-66-16,33 33 15,-33-33 1,0 0 0</inkml:trace>
  <inkml:trace contextRef="#ctx0" brushRef="#br1" timeOffset="13978.27">23416 20472 0,'0'0'0,"0"-33"31,-33 33-15,33-33-16,-34 33 15,34-33-15,-33 33 16,0 0 0,-33 33 15,0 33-16,33-33 1,33 0-16,0 0 16,0 0-16,33-33 15,66 0 1,0 0 0,1-33-1,-34 0 1,-33 0-1,-33 0-15,0 0 32,0 66-32,0 0 31,-33-33-31,66 66 16,-33 1 15,33 32-16,0 0 1,0-33 0,-33 0-1,0-33 1,0 0 0,-33-33-1,0 0 1,0 0-16,-33 0 15,66-33-15,-33 33 0,0 0 16,-67-33 0,34-66-1</inkml:trace>
  <inkml:trace contextRef="#ctx0" brushRef="#br1" timeOffset="14394.27">24011 20307 0,'-33'0'47,"0"0"-16,33 33-31,-33-33 16,33 33-16,-33-33 15,33 66 1,-67 0-1,67 0 1,0 1 0,34-34-16,-34 0 15,33 0-15,0 0 16,33 0 0,33 33-1</inkml:trace>
  <inkml:trace contextRef="#ctx0" brushRef="#br1" timeOffset="14944.26">24110 20505 0,'0'33'79,"33"-33"-79,-33 33 15,0 0 1,33-33-16,-33 67 15,0-34 1,33 0 0,-66-33-1,33-33 17,0 0-17,33-34 1,-33 1-1,33 33 1,1 0 0,-1 33-1,0 33 17,-33 0-32,33-33 15,0 100 1,-33-34-1,-33 33 1</inkml:trace>
  <inkml:trace contextRef="#ctx0" brushRef="#br1" timeOffset="15261.26">24408 20208 0,'0'33'31,"33"-33"-31,0 33 16,0 0-1,0 0-15,33 33 16,0 66 0,1 1 15,-67-34-31,-34 165 16</inkml:trace>
  <inkml:trace contextRef="#ctx0" brushRef="#br1" timeOffset="17530.26">29303 20009 0,'33'0'15,"0"0"17,-33-33-17,0 66 16,-33-33-15,0 33-16,-67 99 16,34-65-1,-66-1 1,99-33 0,-33 0-1,99-33 79,-33 33-78,33-33-16,0 0 15,0 0 1,0 33-16,33-33 15,33 33 1,34-33 0,-67 33-1,33 0 1,-66-33 0,0 33-16,0-33 15</inkml:trace>
  <inkml:trace contextRef="#ctx0" brushRef="#br1" timeOffset="17976.26">28840 20704 0,'0'33'47,"33"-33"-32,0 0 1,0 0-16,0 0 16,66 33-1,-33 0 1,-33-33-16,67 33 15,-67 0-15,33-33 16,0 33 0,-33 33-1</inkml:trace>
  <inkml:trace contextRef="#ctx0" brushRef="#br1" timeOffset="19010.27">30262 20009 0,'0'33'0,"0"-66"0,0 66 31,33-33 0,-33 33-31,33-33 16,0 0 15,-33-33-15,33 0-16,-33 0 16,-33-33-1,0 33 16,-33 33-15,0 0 0,-1 66-1,1-33 1,33 66 0,33-33-1,0 34 1,33-1-1,0-33 1,0-33-16,67 0 16,-67-33-16,0 33 0,66-33 15,66 0 1,-32 0 0</inkml:trace>
  <inkml:trace contextRef="#ctx0" brushRef="#br1" timeOffset="19476.26">30857 20373 0,'0'-33'47,"33"33"-47,-33-33 16,33 33-16,33 33 15,0-33 16,-32 66-15,-68 66 0,1-99-1,-66 67 1,66-67 0,0-33-1,66 0 1,0 0-1,66-33 1,-32 33 0,32 33-1</inkml:trace>
  <inkml:trace contextRef="#ctx0" brushRef="#br1" timeOffset="19727.27">31452 20505 0</inkml:trace>
  <inkml:trace contextRef="#ctx0" brushRef="#br1" timeOffset="20477.26">32081 20307 0,'33'-66'15,"-33"33"1,0-1 0,0 1-1,-33 0 1,33 0-16,-33-33 16,-33 66 15,32 33-16,-98 33 1,-33 67 0,198-67-1,66-33 1,33 0 0,1-66-1,-34-33 1,-66 0-1,0-1 1,-66 67 0,33 33 15,-33 1-31,33 32 16,0 33-1,33 33 16,0-33-15,33 1 0,-66-34-1,0-33 1,0 0-16,-33-33 31,0 0-31,0 0 16,-99-33-1,66-33 1,-34 0 0,34 33-1</inkml:trace>
  <inkml:trace contextRef="#ctx0" brushRef="#br1" timeOffset="20876.27">32676 19976 0,'-33'0'47,"33"33"-32,-33-33-15,0 33 0,0 0 32,0 0-32,0 33 0,0-66 15,33 100-15,-34-100 16,34 99-1,34-66-15,-34 0 16,66 33 0,33 0-1,0-33 1,-33 1-16</inkml:trace>
  <inkml:trace contextRef="#ctx0" brushRef="#br1" timeOffset="21392.26">32742 20208 0,'33'0'0,"0"0"62,0 0-46,-33 33-1,33-33-15,-33 33 16,34 33 0,-34 33-1,0-66 1,0 0-16,0 0 15,0-66 17,0 0-17,0 0 1,33-33-16,-33-33 16,0 66-1,33 66 16,-33 0-15,33-33 0,0 66-1,0 0 1,0 0 0,-99 33-1</inkml:trace>
  <inkml:trace contextRef="#ctx0" brushRef="#br1" timeOffset="21743.26">33205 19811 0,'33'33'47,"-33"0"-31,0 0-16,33-33 0,0 66 15,1 33 1,32 67-1,-33-67 1,0-66-16,-33 165 16,0-165-16,-33 67 15,-66 98 1</inkml:trace>
  <inkml:trace contextRef="#ctx0" brushRef="#br1" timeOffset="24259.27">26260 21696 0,'0'33'16,"0"0"31,0 0-32,0 0 1,0 0-16,0 0 0,33 0 15,-33 33 1,-33 1 0,33-34-1,33-33 1,-33-33 0,66 0 15,0-34-16,0 34 1,-33 33-16,1 0 16,-1 0-16,0 33 0,0-33 15,0 33 1,-33 1-16,66-1 16,-66 0-16,33 33 15,-33-33 1,0 33-1,-66 0 1,0-33 0,0 0-1,-67-33 1,1-33-16</inkml:trace>
  <inkml:trace contextRef="#ctx0" brushRef="#br1" timeOffset="24542.26">26359 21530 0,'33'0'16,"0"0"15,0 0-15,0 34-16,34-34 16,32 33 15,99 0-31</inkml:trace>
  <inkml:trace contextRef="#ctx0" brushRef="#br1" timeOffset="25192.27">27087 21960 0,'33'0'15,"0"0"32,-33 33-31,33-33-16,-33 34 15,33-34-15,-33 33 16,66 66 0,-66 0-1,0 0 1,0-33-1,0-99 17,0 0-17,0 0-15,0-66 16,33 0 0,-33 33-1,0 33 1,33-1 15,33 34-15,1 67-1,-1-1 1,-33 0 0,0 0-1,-33 33 1,-33-66-1,0 34-15</inkml:trace>
  <inkml:trace contextRef="#ctx0" brushRef="#br1" timeOffset="25792.27">27616 21497 0,'0'-33'15,"33"33"17,-33-33-32,33 33 15,0 0 1,0 0-16,33 33 16,-33 0 15,-33 0-31,-33 34 31,0-1-15,0-66-1,99 0 32,-33 0-31,0 0-16,1 33 15,-1 33 1,0 33 0,-66-33-1,0 0 1,-34-32 0,1-34-1,-33-67 1</inkml:trace>
  <inkml:trace contextRef="#ctx0" brushRef="#br1" timeOffset="26176.26">28079 22258 0,'33'0'63,"0"0"-63,0 0 15,0 0-15,0 0 16,33 0 0,67 0-1,-67-33 1,-33 33-16</inkml:trace>
  <inkml:trace contextRef="#ctx0" brushRef="#br1" timeOffset="26429.26">28277 21993 0,'33'0'47,"-33"34"-32,0-1-15,33-33 0,-33 33 16,34 33 0,-34-33-16,33 33 15,-33-33-15,33 66 16,0 34-16</inkml:trace>
  <inkml:trace contextRef="#ctx0" brushRef="#br1" timeOffset="27029.26">28707 22060 0,'33'-33'16,"0"33"15,1 0-15,-1 0-1,0 0-15,33 66 16,0 0 0,-66 0-1,33 66 1,-66-32 0,33-67-1,0-66 16,0-1-31,-33-32 32,66-33-17,-33 0 1,33 0 0,0 32-1,33 67 1,-33 67-1,0-67-15,0 66 16,1-33-16,-34 0 0,33 33 16,0 33-1,-33 1 1,0-67 0,0 0-1</inkml:trace>
  <inkml:trace contextRef="#ctx0" brushRef="#br1" timeOffset="27509.26">29203 21464 0,'33'0'15,"-33"-33"1,34 33 0,-1 0-1,0 0-15,33 33 16,-33 33 15,-33-32-31,0 65 16,0-66-16,-66 33 15,0 33 1,33-99-16,-1 33 16,34-33-1,34 0 1,-34-33-1,66 0 1,-33 33 0,33 33-1,-33-33 1,33 66 0</inkml:trace>
  <inkml:trace contextRef="#ctx0" brushRef="#br1" timeOffset="28125.26">30361 21762 0,'33'0'0,"-33"-33"47,0 66-16,-33-33-31,0 0 16,33 33-16,-33 0 15,0-33-15,-66 66 16,99-33-16,-67 33 15,1 1 1,33-34 0,33 0-1,33-33 17,0 0-1,-33 33-31,66-33 15,34 33 17,-67-33-32,99 33 15,-132 0-15,99-33 16,34 66-16</inkml:trace>
  <inkml:trace contextRef="#ctx0" brushRef="#br1" timeOffset="28429.26">29997 22457 0,'0'0'15,"33"0"32,0 0-31,0 0-16,0 33 16,100 0-1,32-33 1,-132 0-16,199 33 15</inkml:trace>
  <inkml:trace contextRef="#ctx0" brushRef="#br1" timeOffset="29258.27">31552 21663 0,'33'0'0,"-66"0"31,33-33-15,33 33-16,-66 0 15,-1 0 17,34 33-32,-33 0 15,-66 33 1,33 33 0,66-66-16,-33 66 31,0-65-31,33 32 0,33 66 15,66-33 17,-33-33-17,-33-66-15,100 33 16,-100-33-16,33-33 16,-33 0-1,-66-66 1,-66 0-1,33 66 1,32 33-16,-65-33 16,66 33-16,0 33 15,-33 33 1,33 66 0</inkml:trace>
  <inkml:trace contextRef="#ctx0" brushRef="#br1" timeOffset="29875.27">32114 22027 0,'0'-34'0,"33"34"63,-33 34-48,33-1-15,-33 0 16,0 0-16,33 0 16,0 33-1,-33 0 1,0-33-16,33 0 16,-33 0-1,0-66 1,0-33-1,0 0 1,0 33-16,33-66 16,-33 66-16,0 0 15,33-34 1,0 67 15,-33 33-31,67 34 16,-34 32 15,0 0-15,0 0-1,0-33 1,-66-66-16</inkml:trace>
  <inkml:trace contextRef="#ctx0" brushRef="#br1" timeOffset="30492.27">32610 21299 0,'0'0'0,"0"-33"16,33 33-1,-33-33 16,33 33-15,33 33 0,0 0-1,-33 33 1,-66 0 0,-33 0-1,33-33 1,0-33-1,66 0 17,33-33-17,33 33 1,-65 33 0,-34 1-16,33 32 15,-33-33-15,0 33 16,0 0-1,-33 33 1,-67-33 0,-32-66-1,-99-66 1</inkml:trace>
  <inkml:trace contextRef="#ctx0" brushRef="#br1" timeOffset="31558.27">25466 21861 0,'33'0'47,"-66"0"16,0 0-48,33 33-15,-33-33 0,-66 33 32,-34 33-17,34 1 1,33-34 0,33 0-1,33 0 1,33-33-1,0 33 1,33-33 0,0 0-1,34 33 1,-1 0 0,0 0-1,0 0 1,34 0-1</inkml:trace>
  <inkml:trace contextRef="#ctx0" brushRef="#br1" timeOffset="31859.26">25003 22589 0,'33'0'15,"0"0"16,0 0-31,0 0 0,-33 33 16,100-33 0,32 33-1,133-33 1</inkml:trace>
  <inkml:trace contextRef="#ctx0" brushRef="#br1" timeOffset="33207.27">21960 21894 0,'0'0'15,"0"-33"1,0 66 31,33-33-31,-33 33-16,0 33 15,0 34 1,0-1-1,0-66 1,0 0 0,34-33 15,-34-33-31,66 33 16,-33-33-16,33 0 15,-33 33 1,0 0-16,66 33 15,-33 0 17,1 33-17,-1 0 1,-33 0 0,-33 34-1,-66-34 1,-34-33-1,1-33 1,-132-66 0</inkml:trace>
  <inkml:trace contextRef="#ctx0" brushRef="#br1" timeOffset="33491.27">22060 21762 0,'33'0'31,"0"-33"0,0 33-31,0 0 0,33 0 16,33 0-1,166 33 1</inkml:trace>
  <inkml:trace contextRef="#ctx0" brushRef="#br1" timeOffset="34175.26">22886 22093 0,'0'-33'16,"34"33"15,-1 0-15,0 33-16,0-33 15,33 66 1,0 33 0,-33 0-1,-33 1 1,0-34-1,0-99 32,0 0-47,0-67 16,33 1 0,0 33-1,0 0 1,33 66-1,1 33 17,-1 0-17,0 33 1,-66-33-16,33 33 16,0-66-16,-33 100 15,0-1 1,-33-33-16</inkml:trace>
  <inkml:trace contextRef="#ctx0" brushRef="#br1" timeOffset="34959.26">23680 21530 0,'0'0'0,"0"-33"47,0 0-31,33 33-16,33-33 31,1 33-15,-1 33-1,-33 33 1,-66 1 0,0-1-1,-34 0 1,34-66 0,33 0-1,33 0 1,1-33-1,-1 33-15,33 0 32,-33 0-32,33 0 15,33 66 1,-66 0 0,0 33-1,-66 1 1,-33-34-1,-33-33 1,0-33 0,-100-33-16</inkml:trace>
  <inkml:trace contextRef="#ctx0" brushRef="#br1" timeOffset="35991.27">21299 21365 0,'0'0'0,"0"-33"31,0 66 0,33 0-15,-33 0-16,0 0 15,33 166 1,0 65 0,-33-32-1,33 99 1,0-34-1,0 67 1,-33-199 0,0 1-1,-33-133-15</inkml:trace>
  <inkml:trace contextRef="#ctx0" brushRef="#br1" timeOffset="39673.27">21431 21101 0,'33'0'78,"0"0"-78,0 0 15,1 0-15,-1 0 16,0 33-16,99-33 16,0 33-1,166-33 1,-100 0-1,1 0 17,-34 0-17,1 33 1,-34-33 0,33-33-1,1 33 1,-1 0-1,-66 0 1,66 0 0,-32-33-1,-34 33 1,0 0 0,34 0-1,-34-33 1,0 33-1,-66 0-15,99 0 32,-99 0-32,67-34 15,-67 34-15,66 0 16,-66 0-16,0 0 0,33 0 16,33 0-1,-66 0-15,67 0 16,-67 0-16,0 0 0,66-33 15,33 33 1,-32 0 0,-1 0-1,33 0 1,-33 0 0,34 0-1,-1-33 1,33 33-1,-66 0 17,34 0-17,-1 0 1,0 0 0,-32 0-1,32 0 1,-66 0-1,33 0 1,34 0 0,-1 0-1,-33 0 1,33 0 0,-32 0-1,-1-33 1,33 33-1,-99 0-15,66 0 32,-66 0-32,67 0 15,32-33 1,-99 33-16,99 0 16,-99 33-16,133-33 15,-34 0 1,33 0-1,-32 33 1,-1-33 0,-33 0-1,0 0 1,1 0 0,-1 0-1,0 0 1,33 0-1,-32 0 17,65 0-17,-33 0 1,-33 0 0,67 33-1,-34-33 1,0 0-1,1 0 1,-1 0 0,-66 0-1,33 0 1,-33 0 0,34 0-1,-1 0 1,0 33-1,0-33 17,67 34-17,-34-1 1,-33-33 0,34 33-1,-34-33 1,0 0-1,0 0 1,0 0 0,1 0-1,-67 0 1,33 0 0,0 0-1,33 0 1,-66 0-1,0 0-15,0 0 32,1 0-32,-1 0 15,-33 33 95,0 0-110,0 0 15,-33 0-15,33 33 16,0-33-16,0 133 16,-34-1-1,1-33 1,33-99-16,-33 100 15,33-100 1,0 33 0,0 66-1,0 0 1,0-32 0,0-67-16,0 66 15,0-66-15,-33 66 16,33-33-1,0 100 1,0-67 0,0-33-1,0 33 1,-33-33 0,33-33-1,0 34 1,-33-67 15,33 33-15,-33-33-1,33-33 1,-33 33 0,-99 0-1,-1-33 1,34 33-1,66 0-15,-132 33 16,132-33-16,-100-33 16,100 33-16,-132 0 15,132 0-15,-133 0 16,100 0-16,-99-34 16,132 34-16,0 0 0,-166 0 15,-65-33 1,98 33-1,-65 0 17,-67 33-17,133-66 1,-67 33 0,67 0-1,0-33 1,-67 33-1,34 0 1,-1 33 0,34-33-1,33 0 1,99 0-16,-100 0 16,100 0-16,-66 0 15,-66 0 1,-67 0-1,1 0 17,32 0-17,133 0-15,-132 33 16,164-33-16,-131 0 16,-99 0-1,65 34 1,-32-34-1,32 0 1,1 0 0,98 0-1,-131 33 1,66-33 0,-1 0-1,133 0-15,-99 0 16,99 0-16,0 0 15,-100 0-15,1 0 32,-132 0-17,65-33 1,34 33 0,-34 0-1,-32-34 1,132 34-1,-166 0 1,232 0-16,-99 0 16,99 0-16,-100 0 15,1 0 1,0 0 0,-1 0-1,1 0 1,-33 0-1,66 0 1,65 0 0,-98-33-1,99 33-15,-66 0 16,0 0 0,-34 0-1,34 33 1,66-33-16,-132 0 15</inkml:trace>
  <inkml:trace contextRef="#ctx0" brushRef="#br1" timeOffset="56705.27">32147 6945 0,'0'0'0,"-33"0"15,33-33 1,-33 33-16,33-33 15,-33-33 17,-33 33-32,32 0 15,-65-33 17,0 33-17,0 0 1,0 0-1,-34 33 1,67 33 0,-66 0-1,0 33 1,32 0 0,34 0-1,-66 33 1,66-33-1,0 67 1,33-67 0,-1 0-1,34-33-15,0 33 32,-33-66-32,33 99 15,0 1 1,0 32-1,33-33 1,1 34 0,-1-34-1,0 33 1,33-33 0,0 0-1,0-65 1,0 32-1,0-33 17,34 0-32,-67-33 0,66 33 15,-66-33 1,66 33 0,0-33-1,34 0 1,-1 0-1,-33 0 1,34-33 0,-67 0-1,33-33 1,0 0 0,-99 32-16,99-32 31,-99 33-31,66-66 0,34-66 15,-67 32 1,33-65 0,-66 66-1,0-1 17,-33-65-17,-66 33 1,99 131-16,-100-98 15,67 132-15,0-33 0,-66-33 16,33 0 0</inkml:trace>
  <inkml:trace contextRef="#ctx0" brushRef="#br1" timeOffset="59854.27">30692 10021 0,'-33'0'0,"66"0"109,0 0-109,0 0 0,33 0 16,165 33-1,67-33 1,-265 0-16,232 0 15,-199 33-15,99-33 16,67-33 0,-1 33-1,-198 0 17,0 0-17,1 0 1,-1-33-1,-66 33 17,-34 0-32,-164 0 15,32 0 17,-32 0-17,-100 0 1,166 0-1,-34 0 1,133-33 0,99 33 15,33 0-15,133 0-1,-34 0 1,-132 0-16,166 0 15,-166 0-15,99 0 32,0 33-32</inkml:trace>
  <inkml:trace contextRef="#ctx0" brushRef="#br1" timeOffset="61737.27">30460 6118 0,'33'0'0,"-33"-33"16,33 33-16,0 0 16,133 0-1,-1 0 1,133 0 0,-34 0-1,-32 0 1,-166 0-16,132 0 15,-131 0-15,-34 0 16,66 0-16,66 0 16,-99 0-1,-33 0 17,-66 0-17,0 0 1,0 0-1,-99 0 1,-100-33 0,-65 33-1,32 0 1,67 0 0,32 0-1,1 0 1,132 0-1,66-33 1,33 33 0,100 0-1,-1 0 17,99 33-17,-197-33-15,164 0 16,-165 0-16,0 0 0,67 0 15,-34 0 1,-132 0 0,-99 0-1,-67 0 1</inkml:trace>
  <inkml:trace contextRef="#ctx0" brushRef="#br1" timeOffset="80985.27">2381 5325 0,'0'-33'0,"0"0"32,0 0-17,0-1 1,0 1-1,0 0 1,33 33-16,-33-66 16,66 33-1,34 0 1,-34 0 0,66 66 15,-66 33-16,33-33 1,-65-33-16,65 66 16,-66-33-16,0-33 15,33 0 1,33-33 0,1-33-1,-67 66-15,33-33 16,-66 0-16,66 33 15,0 0 1,0 33 0,33 0-1,-99 0-15,100 0 16,-67-33-16,66 0 16,0-66-1,-66 66 1,66-99-1,-66 66-15,34-33 16,-1-33 0,0 32-1,0 67 1,33 33 0,34 34-1,-34-34 1,33 0-1,-33-33 1,1-33 0,-34 0-1,0 33 1,0 0 0,33 66-1,-33 0 16,34 33-15,32-66 0,-99 0-16,99-66 15,-99 33-15,33-33 16,34-66 0,-34 33-1,-33 33 1,33 33-1,0 0 1,33 66 0,67-33-1,-67 0 1,0-66 0,-33 33 15,-33-33-16,0 0 1,67 33 0,-1 33-1,99 33-15</inkml:trace>
  <inkml:trace contextRef="#ctx0" brushRef="#br1" timeOffset="84301.26">14618 5821 0,'33'0'47,"-33"-33"-47,33 33 31,0-33-16,1 33-15,32-33 16,33 0 0,0 33-1,0 0 1,-33 33 0,34 0-1,-1 66 16,0-66-15,0 0 0,1-66-1,-1 0 1,0-66 0,-66 66-1,0 33-15,0-33 16,0 33-16,0 0 15,67 33 1,-1 0 0,66 33-1,1-33 1,-34-66 0,0-33-1,-33 0 16,-33-1-15,-32 1 0,-1 66-1,-33 33-15,33 0 16,0-33-16,33 67 16,33-1-1,0-33 1,67-33-1,-133-33-15,33 0 16,-33 33-16,0-33 0,33-1 16,-66 1-16,99 0 15,-99 0-15,34 33 16,32 33 0,0 0-1,33 67 16,-33-34-15,-33-33-16,100 0 16,-100-33-16,33-33 15,33 0 1,0 0 0,-33 0-1,-66 0 1,0 66-16</inkml:trace>
  <inkml:trace contextRef="#ctx0" brushRef="#br1" timeOffset="88250.27">26624 5755 0,'0'-33'47,"33"33"-47,-33-33 16,66-1 0,33-32-1,33 0 1,-32 0 15,-1 66-15,0 0-1,-33 33 1,67 33 0,-34 0-1,0 1 1,-66-67-16,99 0 15,-99 0-15,0 0 0,34 0 16,65-34 0,-33-32-1,0 33 1,-66 0-16,67 33 16,-67 0-1,33 0-15,0 33 16,0 0-1,100 33 17,-34-66-17,-33 0 1,-66 0-16,99-66 16,-99 33-16,34 0 15,32-33 1,-33 66-1,0 33 1,0 0 0,-33-33-16,67 66 15,-67-33 1,33 0-16,33-33 16,33-33-1,-32-33 1,-1 33 15,-99 0-31,99 33 16,-66 0-16,0 0 15,0 0-15,33 33 16,-66 0-16,166 0 16</inkml:trace>
  <inkml:trace contextRef="#ctx0" brushRef="#br1" timeOffset="106814.27">628 2150 0,'0'33'93,"0"0"-93,-33 0 0,33 33 16,0-33 0,-33 33-1,0 67 1,0-34 15,33-33-31,-99 232 16,99-265-16,0 0 15,33-33 17,-33 33-17,33-33 1,66 0 0,34 0-1,-100-33 1,33 33-1,0-33-15</inkml:trace>
  <inkml:trace contextRef="#ctx0" brushRef="#br1" timeOffset="107114.27">1091 2844 0,'0'-33'16,"0"66"46,0 0-62,0 0 16,0 0-16,0 1 0,33 32 15,-33 0-15</inkml:trace>
  <inkml:trace contextRef="#ctx0" brushRef="#br1" timeOffset="107281.27">1058 2646 0,'0'0'0,"0"-33"32,0 66-17</inkml:trace>
  <inkml:trace contextRef="#ctx0" brushRef="#br1" timeOffset="107582.26">1290 2150 0,'0'33'0,"-33"0"79,33 0-79,0 0 15,0 33-15,0 133 16,0-1-1,33-33 1,-33 67 0</inkml:trace>
  <inkml:trace contextRef="#ctx0" brushRef="#br1" timeOffset="107898.26">1687 2183 0,'0'0'0,"0"33"31,-33-33-16,33 99 1,0 33 0,0 1-1,33 32 1,-33-33 0,33 100-1</inkml:trace>
  <inkml:trace contextRef="#ctx0" brushRef="#br1" timeOffset="108216.26">1191 2712 0,'33'0'32,"-33"-33"-1,33 33-31,0 0 15,0 0 1,0 0-16,0 0 0,66 0 16,67-33-1</inkml:trace>
  <inkml:trace contextRef="#ctx0" brushRef="#br1" timeOffset="108748.26">2017 2084 0,'-33'0'16,"33"33"0,0 0-1,0 0 1,0 0-16,0 0 16,0 0-16,0 33 15,0 0 1,33 67-1,-33-34 1,0-66-16,0 33 16,0-33-16,0 33 15,0-33 1,0 0 0,0 0-1,0 1 1,34-34-1,-1 33 1,66-66 15,-33 33-15,66-67-16</inkml:trace>
  <inkml:trace contextRef="#ctx0" brushRef="#br1" timeOffset="109264.27">2414 2745 0,'33'0'62,"0"0"-46,1 0 0,-1-33-1,0 33-15,-33-33 16,66-33-1,-66 0 1,-33 33 0,0 33-1,-33 33 1,32 33 0,1-66-16,0 66 15,33-33-15,-33 33 16,33-33-16,0 33 15,33-66 1,-33 33-16,100 67 16,-1-100 15,33 0-15,0-100-16</inkml:trace>
  <inkml:trace contextRef="#ctx0" brushRef="#br1" timeOffset="111381.26">13957 2150 0,'0'-33'31,"-33"33"-15,33-33-1,0 0 16,-33 33-15,33-34 234,0 1-219,0 0-31,0 66 63,0 0-48,-33 1-15,33 65 0,-67 66 16,67-132-16,0 0 16,0 0-1,0 0 17,0 0-17,0 1 1,0-1-1,67 33 1,-34-66-16,66 0 16,-66 0-16,0 0 15,-33-33-15,99 33 16,-66 0-16,0 0 16</inkml:trace>
  <inkml:trace contextRef="#ctx0" brushRef="#br1" timeOffset="111664.27">14387 2315 0,'0'33'31,"0"0"-15,0 0-1,0 0 1,0 67 0,0-1-1,-33 0 1</inkml:trace>
  <inkml:trace contextRef="#ctx0" brushRef="#br1" timeOffset="111836.26">14420 2084 0,'0'0'16,"-33"0"15,33 33-31,33 33 16</inkml:trace>
  <inkml:trace contextRef="#ctx0" brushRef="#br1" timeOffset="112132.26">14784 1885 0,'0'33'31,"0"0"-31,0 0 15,0 0-15,0 1 16,0 65 0,0-66-16,0 99 15,0-99-15,-33 33 16,33-33-16,0 166 16</inkml:trace>
  <inkml:trace contextRef="#ctx0" brushRef="#br1" timeOffset="112414.27">15048 1918 0,'33'0'0,"-33"33"47,0 0-47,0 0 15,-33-33-15,33 100 16,0-67-16,0 99 16,0-99-16,0 99 15,0 67 1</inkml:trace>
  <inkml:trace contextRef="#ctx0" brushRef="#br1" timeOffset="112647.26">14684 2315 0,'0'0'0,"33"0"32,-33-33-17,34 33-15,-1 0 16,0 0 0,165-33-1</inkml:trace>
  <inkml:trace contextRef="#ctx0" brushRef="#br1" timeOffset="113064.27">15280 1885 0,'0'0'0,"0"33"16,0 0 15,0 0-15,-33 0-16,33 34 16,0 32-1,0-33 1,0 0-1,0 33 1,0 1 0,33-67 15,-33 33-15,33-33-1,0-33 1,0 33-1,0-33-15,0 0 0</inkml:trace>
  <inkml:trace contextRef="#ctx0" brushRef="#br1" timeOffset="113564.27">15577 2447 0,'33'0'32,"-33"-33"14,33 33-30,1 0 0,-34-33-16,66 0 15,-33 0 1,0-33 0,-33 0-1,-66 33 1,0 33-1,32 33 1,-32 33 0,33 33 15,33 0-15,33-32-1,33-1 1,67-33-1,32-33-15</inkml:trace>
  <inkml:trace contextRef="#ctx0" brushRef="#br1" timeOffset="118746.27">7144 15015 0,'-33'0'297,"0"0"-250,0 0 62,33-33-109,-34 33 63,34-33-48,-33 33 17,33-33-17,-33 33 1,0-33-16,0 33 15,33-33 1,-33 33 0,0-33-1,0 33 1,33-33 0,-33 33-1,0 0 1,0-33-1,0 33 1,0 0 0,33-34-1,-33 34 1,-1 0 0,1 0-1,0 0 1,0-33-1,0 33 17,33 33-32,-33-33 15,0 0 1,0 0 0,0 0-1,33 34 1,-33-34-1,0 0 1,33 33-16,0 0 31,-33-33-15,33 33 0,0 0-1,0 0-15,0 0 16,0 0-16,0 0 15,0 0 1,0 33 0,33-33-1,-33 34 1,33-34 0,0 0-1,-33 0 1,33 0-1,0 0 1,0 0 0,0 0-1,-33 0 17,33-33-17,0 33 1,0-33-1,-33 33 1,33-33 0,1 0-1,-34 33 17,33-33-32,0 0 31,-33 33-16,33-33-15,-33 33 47,-33-33-31,0 0-16</inkml:trace>
  <inkml:trace contextRef="#ctx0" brushRef="#br1" timeOffset="120079.27">7177 15280 0,'-33'0'46,"33"33"-30,0 0 31,33-33-47,-33 33 16,0 0-16,33 0 15,-33 0 16,33-33-15,0 0 15,0-33-31,0 33 0,33-33 32,-33 33-32,67-66 15,-1 33 1,-33-33-1,-33 66 1</inkml:trace>
  <inkml:trace contextRef="#ctx0" brushRef="#br1" timeOffset="121132.27">7375 16437 0,'-33'0'0,"33"-33"31,0 66 1,0 0-1,33-33-31,-33 33 31,33 34-15,-33-34-16,0 0 0,33 0 15,-33 0-15,33-33 32,1 0-17,32-33 1,0-33-1,66-1 1,-33 1 0,-99 33-16,67 0 15,-34 33-15,-33 33 32</inkml:trace>
  <inkml:trace contextRef="#ctx0" brushRef="#br1" timeOffset="121946.27">7309 17959 0,'0'0'0,"0"-33"0,0 66 16,0 0 31,0 0-31,0 0-1,0 0 1,33 0-1,-33 33 1,33-33 0,0-33-1,0-33 1,67-33 0,32-33-1,-33 33 1,-66-1-1,0 34 1</inkml:trace>
  <inkml:trace contextRef="#ctx0" brushRef="#br1" timeOffset="122563.26">7342 17529 0,'0'0'15,"0"33"17,0 0-1,-33-33-15,0 66-1,0-33 1,0 99-1,-99 100 1</inkml:trace>
  <inkml:trace contextRef="#ctx0" brushRef="#br1" timeOffset="122831.26">7111 17694 0,'0'33'16,"0"0"-1,-33-33-15,33 33 16,0 0-16,-33 0 15,33 34 1,0 65-16</inkml:trace>
  <inkml:trace contextRef="#ctx0" brushRef="#br1" timeOffset="123379.27">7871 18951 0,'-33'0'0,"33"33"62,0 0-46,0 0-16,-33 99 16</inkml:trace>
  <inkml:trace contextRef="#ctx0" brushRef="#br1" timeOffset="128495.28">18719 14651 0,'0'33'16,"-33"-33"0,33 33 31,0 1-47,33-34 15,-33 33-15,0 33 16,33 33-1,-33 33 1,0-99-16,33 33 16,-33-32-1,33-1-15,34-33 16</inkml:trace>
  <inkml:trace contextRef="#ctx0" brushRef="#br1" timeOffset="128831.26">18488 14916 0,'0'0'0,"0"-33"15,-33 33 32,66 0-31,-33 33 0,0 0-16,33 66 31,-33-66-16,33 66 1,0 34-16</inkml:trace>
  <inkml:trace contextRef="#ctx0" brushRef="#br1" timeOffset="129795.28">22622 16239 0,'0'33'31,"0"0"-15,33-33-16,-33 33 0,33 0 15,-33 33 1,33-66-16,0 99 0,0-65 16,0 65-1,-33-33 1,33 33-16</inkml:trace>
  <inkml:trace contextRef="#ctx0" brushRef="#br1" timeOffset="130078.27">22523 16470 0,'33'0'47,"-33"33"-31,33-33-1,-33 33-15,33 1 16,132 98-16</inkml:trace>
  <inkml:trace contextRef="#ctx0" brushRef="#br1" timeOffset="130712.26">24077 17727 0,'-33'-33'0,"33"0"47,0 66-47,33-33 31,0 33-31,0 0 16,0 0-1,0 0-15,0 33 16,34 67 0</inkml:trace>
  <inkml:trace contextRef="#ctx0" brushRef="#br1" timeOffset="130962.27">24011 17793 0,'0'0'0,"-33"0"16,66 33 15,0 0-16,-33 0 1,66 1-16,66 98 16</inkml:trace>
  <inkml:trace contextRef="#ctx0" brushRef="#br1" timeOffset="131545.28">22787 19248 0,'0'-33'0,"-33"33"15,33-33 1,0 66 31,33-33-47,-33 33 15,33 1-15,0 32 16,0 0 0,1 33 15,-34-66-31,0 99 0</inkml:trace>
  <inkml:trace contextRef="#ctx0" brushRef="#br1" timeOffset="131795.28">22622 19612 0,'0'0'0,"-33"0"0,33 33 32,-33-33-17,66 0 1,0 0 0,33 0-1,0 0 1,0 0-16</inkml:trace>
  <inkml:trace contextRef="#ctx0" brushRef="#br1" timeOffset="133794.27">17727 2216 0,'-33'0'16,"66"0"15,-33 33 32,0 0-63,0 0 0,0 0 15,0 33-15,0-33 32,33-33-1,0 67-16,-33-1 1,33-66 0,0 0 46,0-33-62,1 33 0,32-33 16,-33-1-16,132-32 15,-132 66-15,33-33 16,-33 0-16,34 33 16,-34-33 15,0 33-15,0 0-1,-33-33 1</inkml:trace>
  <inkml:trace contextRef="#ctx0" brushRef="#br1" timeOffset="-179333.47">5854 9757 0,'33'-34'0,"-66"68"0,66-101 0,0 67 16,-33-33-16,33 33 0,0-33 16,0 0-16,166-66 15,-1-33 17,-32 65-17,32-32 1,0 0-1,34-33 1,-67 33 0,-132 65-16,199-65 15,-199 66-15,99-33 16,-33 0 0,1 33-1,-67 0 1</inkml:trace>
  <inkml:trace contextRef="#ctx0" brushRef="#br1" timeOffset="-178664.46">4729 7574 0,'0'0'16,"-33"0"-16,33-33 0,-33 33 31,66 33-15,0-33 0,0 0-1,67-33 1,65 0-1,67-67 1,164-65 0,-65 0 15,-232 132-31,199-133 16,-232 133-16,100-132 15,-34 66 1,-66 32-1,-33 34 1,-33 66-16</inkml:trace>
</inkml:ink>
</file>

<file path=ppt/ink/ink18.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03:56.715"/>
    </inkml:context>
    <inkml:brush xml:id="br0">
      <inkml:brushProperty name="width" value="0.05292" units="cm"/>
      <inkml:brushProperty name="height" value="0.05292" units="cm"/>
    </inkml:brush>
  </inkml:definitions>
  <inkml:trace contextRef="#ctx0" brushRef="#br0">2315 3572 0,'0'0'0,"-33"0"0,33 33 15,-33-33-15,0 33 16,-33 0-1,0 33 1,-1 0 0,34-33-16,0 67 15,33-67 1,-33 33-16,0 99 16,33-99 15,0 133-16,33-100 1,-33-66-16,66 33 16,-33-33-16,67 67 15,32-67 1,-99-33-16,99 33 16,-66-66-16,67-34 15,32-65 1,-132 99-16,66-99 15,-99 99-15,33-166 16,-99-32 0,66 198-16,-132-199 15,99 199 1,-99-66-16,-34 33 16</inkml:trace>
  <inkml:trace contextRef="#ctx0" brushRef="#br0" timeOffset="650">4399 3704 0,'0'0'0,"0"-33"16,-33 33 0,33-33-1,-33 0 1,-1 33-16,-32 33 15,33-33-15,0 33 16,0 0-16,-33 66 16,33-66-16,-33 67 15,0 98 1,66-33 0,66 1-1,66-67 1,33-33 15,100-99-15,-67-33-1,-32-99 1,-166 32 0,-99-32-1,-166-33 1</inkml:trace>
  <inkml:trace contextRef="#ctx0" brushRef="#br0" timeOffset="2033">14717 4597 0,'34'0'47,"-34"33"-47,33-33 0,0 0 16,66 33-1,0 0 1,-66 0-16,133 0 16,-133 1-16,132-1 15,133 0 1,-34 0-1,133-66 1,-99 0 0,-265 33-16,99-33 15,-99 33-15,99-34 16,-32 1 0,-1 33-1,33 67 1</inkml:trace>
  <inkml:trace contextRef="#ctx0" brushRef="#br0" timeOffset="3667">23052 4531 0,'-33'0'15,"66"0"32,0 0-31,0 0-1,33 33-15,0-33 0,133 0 16,98 66 0,-65-33-1,66-33 1,-34 0 0,-198 0-16,199-33 15,-199 33 1,165-33-16,1 0 15,-34 33 17,67 0-17,-33 0 1,-100 0 0,33 0-1,-99 0 1,0 0-16</inkml:trace>
  <inkml:trace contextRef="#ctx0" brushRef="#br0" timeOffset="6882">8235 5854 0,'0'0'15,"-33"0"1,66 0 31,0 0-32,-33 33-15,33-33 0,33 0 16,100 33 0,32-33-1,133 0 1,-133-33 15,-131 33-31,65 0 16,-99 0-16,0 0 15,0 0-15,-33 33 32,33 0-32</inkml:trace>
  <inkml:trace contextRef="#ctx0" brushRef="#br0" timeOffset="8101">10947 5854 0,'0'0'0,"33"33"94,99-33-63,-98 0-15,-1 0-16,99 0 16,66 33-1,34-33 1,32 0-1,-65 0 1,-34-33 0,-66 33-1,34 0 1,-67-33 0,0 33-1,-33 0 1,-33 33 46,0 0-46</inkml:trace>
  <inkml:trace contextRef="#ctx0" brushRef="#br0" timeOffset="10115.01">22159 4663 0,'0'0'0,"0"-33"16,0 0-16,-33 33 16,0-66-1,-33 33 1,-34-33 15,-32 66-15,33 0-1,-100 33 1,100 66 0,-33 33-1,33 34 1,99-133-16,-33 165 15,33-165-15,0 133 16,66 32 0,66-33-1,133 1 1,-34-100 0,-165-66-16,166-33 15,-199 33-15,132-99 16,-99-34-1,-66-32 17,-165-133-17,66 199 1,-100-33-16</inkml:trace>
  <inkml:trace contextRef="#ctx0" brushRef="#br0" timeOffset="10748">24077 4696 0,'-33'-33'0,"33"0"32,-33 33-32,33-33 0,-33 0 15,0 33 1,-66-33 0,-34 33-1,34 66 1,-33 66-1,33 67 17,32 65-17,100-65 1,-33-133-16,133 99 16,-100-132-16,132 67 15,133 32 1,-166-132-1,34-66 1,-133 33-16,66-133 16,-99 133-16,-33-132 15,-66-67 1,-100 34 0</inkml:trace>
  <inkml:trace contextRef="#ctx0" brushRef="#br0" timeOffset="26013">1224 6251 0,'0'0'0,"0"-33"16,-33 33 15,33 33 31,0 0-62,0 0 0,-33 99 16,33-99 0,0 199-16,0-199 15,0 132-15,0-132 16,0 166 0,0-133-16,0-33 0,0 99 15,0-66-15,0 133 16,33 32-1,0-32 1,-33-34 0,0-132-16,0 66 15,0-65-15,0-1 16,0 33 0,0-33-1</inkml:trace>
  <inkml:trace contextRef="#ctx0" brushRef="#br0" timeOffset="28029">992 6152 0,'0'0'16,"0"-34"-16,-33 34 16,0 0-1,66 0 16,0 0-15,0 0 0,0 0-16,67 0 15,-67 0-15,165 0 16,166-33 0,66 0-1,-133 33 1,-197 0-16,164 0 15,-198 0-15,1 0 16,164 0 0,166 0-1,-232-33-15,-132 33 16,166-33 0,-133 0-16,-33 33 0,132-33 15,34 0 1,-133 33-16,99-33 15,-99 33-15,199 0 16,-100 0 0,-98 0-16,98 0 15,-132 0-15,165 0 16,34 0 0,33 33-1,-1-33 1,1 0-1,-100 0 1,0-33 0,-32 33-1,32 0 17,-33 0-17,-32 0 1,-100 33 109,33-33-110,-33 33-15,0 0 16,0 0 0,33 99-16,0 67 15,0 66 17,0-34-17,-33-33 1,0-131-16,33 65 15,-33-99-15,0 0 0,0 33 0,33-33 0,-33 0 16,33 133 0,0-34-1,-33-33 1,0 34 0,0-67-1,0 66 1,0-66-1,0 33 1,0-33 0,0 1-1,0-1 17,0-33-17,0 0 1,0 0-1,-33-33 1,0 0 0,0 0-1,-33 0 1,-66 0 0,-67-33-1,34 33 1,132 0-16,-166 0 15,166 0-15,-99 0 32,-133-33-32,67 33 15,132 0 1,-133 0 0,133 0-16,33 0 0,-132 0 15,-1 0 1,133 0-16,-99 33 15,99-33-15,-66 0 0,33 0 16,-1 0-16,-98 0 16,99 0-16,-133 0 15,133 0-15,-33 0 16,66 0-16,-132 33 16,99-33-16,32 0 0,-32 0 15,-132 0 1,33 0-1,-1-33 1,-32 66 0,-34-33-1,67 33 17,-100-33-17,67 33 1,32-33-1,1 0 1,132 0-16,-132 0 16,132 0-16,0 0 0,-100 0 15,-32-33 1,-34 0 0,1 33-1,33 0 1</inkml:trace>
  <inkml:trace contextRef="#ctx0" brushRef="#br0" timeOffset="29779.99">9591 6813 0,'0'0'15,"0"-33"1,0 0 15,0 0-15,0 0-1,-33 33-15,33-33 16,-33 0 0,0 0-1,0-1 1,-33 1-1,0 66 1,-1 1 0,1 32-1,0 0 17,-33 66-17,66-33 1,-33 67-1,33-100 1,33-33-16,0 33 16,0-33-1,0 0-15,33 33 16,0 0 0,0 34-1,0-34 1,-33-33-16,66 33 15,-66-33 1,33-33 0,66 66-16,1-33 15,-1-33 17,66-33-17,-99 0 1,0-33-1,34-66 1,-100-34 0,-33-65-1,0 66 1,-34-1 0,1 67-1,-66-66 1</inkml:trace>
  <inkml:trace contextRef="#ctx0" brushRef="#br0" timeOffset="42944">4068 10352 0,'0'33'15,"0"-66"32,0 0-15,0 0-32,0 0 15,0 0 1,33-1-16,-33 1 15,33 0 1,-33 0 0,33 33-1,33 0 17,0 33-17,34 0 1,-34 0-1,0 1 1,0-34 0,-33 0-1,0-67 1,33 34 0,1-33-1,-34 33 1,0 0-1,33 66 17,-33 0-32,33 0 15,0 0 1,0 0 15,1-33-15,-67-33-16,66 0 15,-33 0-15,0 33 16,0-66 0,0 66-1,0 0 1,0 33 0,0 33-1,66 0 1,1-33-1,-1-66 1,33 0 0,-66-33-1,-33 0 1,33 33 15,-32 33-15,-1 33-1,33 33 1,33 0-16</inkml:trace>
  <inkml:trace contextRef="#ctx0" brushRef="#br0" timeOffset="44776.99">15015 10186 0,'0'-33'0,"0"0"94,33 33-94,0 0 16,0-33-16,133 0 15,-100 33-15,132 33 16,-165-33-16,166 66 15,-34-33 1,34 1 0,-34-34-1,-33-67 1,1 34 0,-67 0 15,33 0-16,0 66 1,33 0 0,34 33-1,-67-32 1,33-34 0,-33-67-1,-32 34-15</inkml:trace>
  <inkml:trace contextRef="#ctx0" brushRef="#br0" timeOffset="50327">18190 13858 0,'-33'0'15,"33"-34"17,-33 34-32,66 0 46,-33 34-46,33-34 16,0 0 0,66 0-1,34 0 1,98-67 0,-32 34-1,-34 0 1,-99 0-16,66 33 15,-98 0-15,32 33 16,99 33 0,-66 1-1,67 32 1,32-66 0,-66-99 15,67 0-16,-67-34 1,33 1 0,-65 66-1,32 33 1,-33 33 0,-66 0-16,100 0 15,-100 0-15,66-33 16,33 0-1,33-33 1,-65-33 0,-67 66-16,99-33 15,-99 33 1,66 0-16,1 33 16,65 33 15,0-33-16,-132-33-15,100 33 16,-100-33-16,0 0 0,66-33 16,33 0-1,1 0 1,32 0 0,-66 66-1,0 0 1,1 33-1,-1-33 1,0 1 0,33-34-1,-99 0-15,67-67 16,-67 67 0,33-33-16,-66 0 0,66 0 31,-33 33-31,0 0 15,0 0 1,0 66 0,33 34-1,-32-67 1,-1-33-16,0 0 16,0 0-16,0-33 15,99-1 1,-66-32-1,0 66 1,-33 66 0</inkml:trace>
  <inkml:trace contextRef="#ctx0" brushRef="#br0" timeOffset="52676.99">12502 14122 0,'0'-33'16,"-34"0"15,34 0-31,-33 33 16,33-33-16,-33 0 15,-33 0 1,0-33-1,-33 32 1,-33 34 0,-34 0-1,67 34 1,-99-1 0,65 33 15,34 33-16,33 33 1,33 1 0,33 32-1,0 0 1,0 1 0,66-34-1,99-33 1,67 0-1,-67-99 1,133 33 0,-34-99-1,-98-33 1,-67-66 0,-66-67 15,-66 34-16,-232-166-15</inkml:trace>
  <inkml:trace contextRef="#ctx0" brushRef="#br0" timeOffset="63657.99">22920 14089 0,'-34'-33'0,"34"0"31,0 0-15,0 0-1,-33 33 1,0-33 0,0 33-1,0-33 1,33 0 0,-66-1-1,-66-32 1,-1 33-1,-32 33 1,33-33 0,-1 0-1,1 33 1,99 0-16,-66 0 16,66 0-1,-66 0-15,-1 33 16,1 0-1,-33 33 17,33 1-17,-1 32 1,1-33 0,99-33-16,-66 33 15,66-33-15,-33 0 16,0 33-1,33 1 1,0-1 0,0 33-1,33-33 1,0 33 0,33 34-1,33-34 1,-32-33 15,65 33-15,-33-66-1,66 33 1,1 1 0,32-34-1,1-33 1,-1-33-1,1-67 1,-67 34 0,0-66-1,-132 99-15,66-133 16,-66 100-16,33-66 16,-33 66-16,0-66 15,-66-34 1</inkml:trace>
  <inkml:trace contextRef="#ctx0" brushRef="#br0" timeOffset="68992">11741 16239 0,'-33'0'0,"33"-33"31,-33 33 32,66 0-16,33 0-32,-33 0 1,33 0 0,33 33-16,133-33 15,132 33 1,-265 0 0,-33-33-1,0 0 1,0 0-1,1 0 1,-34 0-16,33 0 16,-33 33-16,0-33 15,33 0-15,0 0 16,0 0 0,0 0-1,1 0 1,-34 0-16,33 33 15,-33-33 1,0 0 0,33 0-1,0 0 1,0 0-16</inkml:trace>
  <inkml:trace contextRef="#ctx0" brushRef="#br0" timeOffset="75873">4101 17396 0,'0'0'0,"-33"-33"0,33 0 47,0 0-16,-33 33 0,33-33-31,0 66 78,0 0-62,0 0-16,0 0 0,33 0 16,-33 67-1,0-67-15,33 132 16,-33-99-16,0-33 0,0 133 16,33 131-1,-33-65 1,33-34-1,-33-32 1,0-67 0,0-66-1,0-66 17</inkml:trace>
  <inkml:trace contextRef="#ctx0" brushRef="#br0" timeOffset="79139">3870 17165 0,'33'0'46,"0"0"-14,-33 33-32,33-33 15,0 0-15,66 33 16,33-33 0,34 33-1,-133-33-15,198 0 16,-198 0-1,199-33-15,-1 33 32,1-33-17,-34 0 1,67 33 0,-67 0-1,-132 0-15,100 0 16,-133 0-16,132-33 15,-32 33 1,32 0 0,0 0-1,-32-33 1,-100 33-16,132-33 16,-132 33-16,132 0 15,-131-33-15,164-1 16,-165 34-16,99 0 15,67 0 1,-34-33 15,-66 33-15,100 0 0,-100 0-1,66 0 1,67 0-1,-100-33 1,34 33 0,-1 0-1,-33 0 1,34 0 0,-34 0-1,33 0 1,1 0-1,32 0 1,-66 0 15,-99 0-31,100 0 16,-100 0-16,66 0 16,33 0-1,1 33 1,-1-33-1,66 0 1,-32 0 0,-1 0-1,67 0 1,-1 0 0,-66 0-1,34 33 1,-67-33-1,0 34 17,34-34-17,-1 33 1,1-33 0,-1 33-1,0-33 1,-32 0-1,-1 33 1,0-33 0,0 0-1,1 0 1,-1 0 0,33 33-1,-32-33 1,-34 0-1,33 33 17,-33-33-17,1 0 1,-1 33 0,0-33-1,-66 0 1,0 0-1,-66 0 17,66 0-17,-33 33 1,0 0 31,0 0-16,0 0-15,0 33-1,33 265 1,0-33 0,0-265-16,-33 99 15,0-99-15,0 0 16,0 0-1,0 34 17,0-34-17,0 0 1,0 0 0,0 33 15,0 0-16,0-33 17,0 33-1,0 0-15,-33-33-1,-66 100 1,-99-100-1,32-33 1,1 0 0,0 0-1,-34 0 1,1 0 0,32 33-1,-65-33 1,99 0-1,-67 0 1,67 33 15,-100-33-15,100 0 0,-66 0-1,65 0 1,-65 0-1,-1 0 1,1 0 0,-34 0-1,34 0 1,-67 0 0,34 0-1,66 0 1,131 0-16,-131-33 15,132 33 1,-132 0 0,-34 0-1,166 0-15,-132 0 16,132 0-16,-232 0 16,133 0-1,-33 0 1,131 0-16,-131 0 15,99 0-15,33 0 0,-99 33 16,-67-33 0,-32-33-1,-1 33 1,67 0 0,99 0-16,-100-33 15,133 33-15,-165 0 16,-1 0-1,-98 33 1,264-33 0,-199 0-1,199 0-15,-165 33 16,65-33 0,-32 33-1,33-33 1,-67 33-1,-32 0 1,65-33 0,133 0-16,-99 33 15,66-66-15,-67 33 16,1 0 0,-33 0-1,-1 0 1,34-33-1,99 33-15,-66 0 32,66 0-32,0 0 0,-67 0 15,-65-33 1,-33 33 0,65 0-1,34 0 1,66 0-16,-66-33 15,66 33-15,-33 0 16,-34 0 0,34-33-1,0 33 1,0 0 0,66-33-1</inkml:trace>
  <inkml:trace contextRef="#ctx0" brushRef="#br0" timeOffset="80389">5953 18554 0,'0'-33'0,"-33"33"15,33 33 79,33 0-78,-33 0-16,0 0 15,0 0-15,33-33 0,0 99 16,-33-66-16,33 34 16,67 65-1,-34 0 1,0-33 0,-33-32-1,0-34 1,-66-33 31,33 33-32,-33-33 1,0 33 0,-33 0-1,-1 0 1,-32 66-1,-66-33 1,0 34 0,32-1-1,67-66 1,33 33 0,0-33-1</inkml:trace>
  <inkml:trace contextRef="#ctx0" brushRef="#br0" timeOffset="81505">8401 18422 0,'-34'0'47,"34"33"-31,34-33-1,-34 33-15,0 0 0,0 0 16,0 99 0,0 34-1,33-34 1,-33 66 0,0-32-1,0-34 1,0-99-16,0 66 15,0-66-15,0 0 16,0 0-16,0 67 31,0-67-15,0 33 0</inkml:trace>
  <inkml:trace contextRef="#ctx0" brushRef="#br0" timeOffset="83007">9823 18521 0,'33'0'31,"-33"-33"-31,0 0 16,0 66 46,0 0-62,33 231 31,-33-231-31,0 34 16,33 65 0,-33-99-1,33 33 17,-33 33-32,66 199 15,-66-100 1,0-98-1,0-34 1,0 0 0,0-33 15,0 0-15</inkml:trace>
  <inkml:trace contextRef="#ctx0" brushRef="#br0" timeOffset="83656">9227 19381 0,'0'0'0,"0"-33"0,-33 33 46,33 33-30,-33-33-16,33 66 16,-66 66-1,0 0 1,0 34 0,0-67-1,-34 99 1</inkml:trace>
  <inkml:trace contextRef="#ctx0" brushRef="#br0" timeOffset="83990">8897 19315 0,'-33'0'16,"33"33"15,33-33-15,-33 33-16,33 0 15,33 66 1,0 66-1,-33-32 1,-33-100-16,33 99 16,-33-99-1,33 33 1,66 0 0</inkml:trace>
  <inkml:trace contextRef="#ctx0" brushRef="#br0" timeOffset="84239">8764 19645 0,'0'0'0,"0"33"0,33-33 63,0 0-63,-33 33 15,67-33 1,164 34 0</inkml:trace>
  <inkml:trace contextRef="#ctx0" brushRef="#br0" timeOffset="85972.99">7607 18785 0,'0'-33'31,"0"0"-16,0 0 32,-33 33-47,0 0 16,33 33 0,-33 33-1,33-33 1,33 1-1,0-34 1,33 0 0,33-67-1,-66 1 17,-33 33-17,-66 0 1,0 33-1,0 33 1,0 33 0,32-33-1,68 0 1,32-33 0,0 0-1,33-66 1,-66 33-1,-33 0 1,-33 33-16,0 0 16,33-33-1,-66 66-15</inkml:trace>
  <inkml:trace contextRef="#ctx0" brushRef="#br0" timeOffset="87386">12733 17496 0,'0'-34'16,"-33"34"15,33-33-16,0 66 17,33 1-17,-33-1-15,0 0 16,0 33 0,0 99-1,33 34 1,-33-34-1,0 0 1,0 1 0,0-67-1,0-66-15,33 33 16,-33-33 0</inkml:trace>
  <inkml:trace contextRef="#ctx0" brushRef="#br0" timeOffset="88472.99">12601 17297 0,'0'-33'0,"33"33"78,0 0-78,0-33 15,0 33 1,0 0-16,66 0 16,100 33-1,32-33 1,67 33-1,-232-33-15,199 0 16,-232 0-16,165-33 16,-165 33-16,166 0 15,-133-33-15,66 33 16,0-33 0,-32 33-1,-34 0 1,-66 33 93,0 0-93,0 0-1,0 0-15,0 0 16,33 133 15,-33-100-31,66 99 16,0 67 0,0-34-1,-33-66 1,-33 1-1,0-67 1,0-33 0,-33-33 31,33 33-32,-33-33 1,-33 0-1,-33 0 1,-66 0 0,-34 33-1,1-33 1,132 0-16,-133 0 16,133 0-16,-166 0 15,-32 0 1,-1 33-1,100-33 1,-34 0 0,67 0-1</inkml:trace>
</inkml:ink>
</file>

<file path=ppt/ink/ink19.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06:02.80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definitions>
  <inkml:trace contextRef="#ctx0" brushRef="#br0">10649 5622 0,'-33'0'47,"66"0"-32,-33 33 32,34-33-47,-1 0 16,0 0-1,-33 34-15,99-34 16,0-34 0,-66 34-16,66 0 15,-66 0 1,1 0-16,-1 0 16,0-33-1,-33 66 63</inkml:trace>
  <inkml:trace contextRef="#ctx0" brushRef="#br0" timeOffset="664">8434 5689 0,'33'0'47,"0"-34"-32,0 34 1,0 0-16,0 0 0,33-33 15,99 0 1,34 33 0,-34-33-1,-32 66 1,-1-33 0</inkml:trace>
  <inkml:trace contextRef="#ctx0" brushRef="#br0" timeOffset="3823">16636 5689 0,'0'0'0,"33"0"110,0 0-79,-33 33-31,33-33 0,0 0 16,33 0-1,0 33 1,0-33-1,1 0 1,-34 0 0,0 0-16,0 0 31,0 0-15,0 0 15,-33 33 31</inkml:trace>
  <inkml:trace contextRef="#ctx0" brushRef="#br0" timeOffset="10596">4101 19778 0,'33'0'94,"-33"-33"-63,33-1 1,33-32-1,-33 33-31,133-165 16,98-67-1,-164 133 1,-67 33-1,66-34 1,-66 67 0,-33 33 31,0 0-32,33 0 16,-33 0-15,0 0 0,0 0-1,0 66 1,-33 33 0,-33 66-1,33-66 1,0 34-1,0-67 1,33 0 0,0-66-1,33 0 1,33-67 0,-33 1-1,0 33-15,33-66 16,-33 33-1,33-34-15,0 1 32,1-33-17,-34 99 1,-33 99 0,-33 0-1,33 0 1,-33 66-1,-1 33 1</inkml:trace>
  <inkml:trace contextRef="#ctx0" brushRef="#br0" timeOffset="10898">5689 17826 0,'0'-33'0</inkml:trace>
  <inkml:trace contextRef="#ctx0" brushRef="#br1" timeOffset="16995.99">5722 18091 0,'0'0'0,"0"33"16,-33 0-16,33 0 15,-67 66 1,-32 34-1,-33 98 1,0-66 0,99-131-16,-67 131 15,67-132-15,-33 99 16,0-32 0,66-67-1,0-33 1,33-100-1,33-32 1,33-66 15,-32-1-15,-34 166-16,33-132 16,-33 99-16,66-166 15,0 1 1,-66 131-1,-33 67 1,-33 66 0,0 67-1,-66 65 1,0 0 0,0 100-1,-34-34 1,100-198-16,-66 199 15,66-199-15,0 0 16,0 66 0,-133 67-16</inkml:trace>
  <inkml:trace contextRef="#ctx0" brushRef="#br1" timeOffset="17245.99">5391 17892 0,'0'0'16,"0"-33"-16,33 33 0,-66 0 15,33 33 1,-66 34 0,33 32-1,-133 232 1,67-100-1,0 67 1,-67 66 0</inkml:trace>
  <inkml:trace contextRef="#ctx0" brushRef="#br1" timeOffset="19294.99">9856 5093 0,'0'0'0,"0"-33"46,0 0-30,0 0 0,33 0-1,-33-33 1,0 0 0,33-67-16</inkml:trace>
  <inkml:trace contextRef="#ctx0" brushRef="#br1" timeOffset="19580.99">9889 4564 0,'0'0'0,"0"-33"16,0 0 15,0 0-15,0 0 0,0 0-16,0 0 15,0-34 1,0 1-1,0 33 17,0-33-32,0 33 31,0 0-15,0 0-16,0 0 15,0 0-15,0 0 16,0-67-1</inkml:trace>
  <inkml:trace contextRef="#ctx0" brushRef="#br1" timeOffset="19780.99">9889 3539 0,'0'0'0,"0"-33"0,0 0 15,0 0 1,0 0-16,0-34 15,0-32 1,0 33 15,0 0-15,0 0-16</inkml:trace>
  <inkml:trace contextRef="#ctx0" brushRef="#br1" timeOffset="21083">10815 4895 0,'0'-33'16,"0"0"-1,33 33-15,-33-33 16,0-1 0,33-65-1,0 66 1,66-99-1</inkml:trace>
  <inkml:trace contextRef="#ctx0" brushRef="#br1" timeOffset="21262">11146 4167 0,'0'0'0,"0"-33"0,0 0 15,0 0 1,33 0-1,0-33 1,0 0 0,33-1-1</inkml:trace>
  <inkml:trace contextRef="#ctx0" brushRef="#br1" timeOffset="21494.99">11476 3440 0,'33'-33'0,"-66"66"0,66-100 16,0 34-16,-33 0 16,67-66-1,-1-66 1,-33 99 0,33-1-1,-33 1 1,-33 33-1,33 0 17,0 0-32</inkml:trace>
  <inkml:trace contextRef="#ctx0" brushRef="#br1" timeOffset="22244.99">16669 5027 0,'0'-33'0,"0"0"16,0 0-1,0 0 1,0 0-16,0 0 15,0 0-15,33-34 16,0-32 0</inkml:trace>
  <inkml:trace contextRef="#ctx0" brushRef="#br1" timeOffset="22395">16867 4134 0,'0'0'0,"0"-33"0,0 0 15,0-33 1,0-66 0,0 65-1,33-32 1</inkml:trace>
  <inkml:trace contextRef="#ctx0" brushRef="#br1" timeOffset="22561.99">17033 3142 0,'0'-33'15,"0"66"-15,0-99 0,0 33 16,0 0 0,33-67-1,0 34-15</inkml:trace>
  <inkml:trace contextRef="#ctx0" brushRef="#br1" timeOffset="40493.99">26789 12138 0,'0'0'16,"33"0"-16,0 0 0,0 0 15,0 0 1,100 33-1,-100-33-15,66 33 16,-66-33-16,33 0 0,33 33 16,100-33-1,32 33 1,1-33 0,-67 0-1,-132 33-15,166-33 16,-166 0-16,99 33 15,0 0 1,34-33 0,-34 33-16</inkml:trace>
  <inkml:trace contextRef="#ctx0" brushRef="#br1" timeOffset="41984">24276 13130 0,'33'0'32,"0"0"-32,0 0 15,0 0-15,0 0 16,33 33-16,99-33 31,133 33-15,-66 0-1,-34-33 1,-165 0-16,66 0 16,-66 0-16,0 0 0,1 0 15,-68 0 48</inkml:trace>
  <inkml:trace contextRef="#ctx0" brushRef="#br1" timeOffset="49474.99">10054 4233 0,'-33'0'0,"33"-33"15,-33 33 1,0-33 0,0 0-1,33 0 1,0 0-1,0-33 1,-33 0 0,33-34-1,-33 100-15,0-99 16,33 66 0,0-99-16,-33 33 31,33 66-31,-33-133 15,-1 133-15,1-99 16,33 99-16,0-100 16,0 100-16,-33 0 0,33-33 15,-33-132 1,33 165 0,0 0-16,-33-100 15,33 100-15,-33-66 16,33-33-1,-99-34 1</inkml:trace>
  <inkml:trace contextRef="#ctx0" brushRef="#br1" timeOffset="57912.99">16867 17826 0,'-33'-33'47,"66"33"15,-33 33-62,33-33 0,0 0 16,33 33-1,100 0 1,-1 1 0,-33-1-1,-98-33-15,131 33 16,-132-33-16,66 33 16,-66-33-16,100 33 15,-100-33-15,99 0 16,-33 0-1,33 0 1,-32 0 0,-1 0-1,-33 0 1,0-33 0,0 33-1,-33-33 16,-33 66 1,-33-66 15</inkml:trace>
  <inkml:trace contextRef="#ctx0" brushRef="#br1" timeOffset="63104">3109 20241 0,'-33'33'15,"66"0"32,-33 0-31,0 0 0,33-33-1,0 0 1,-33-33-1,33 33 1,-33 33 0,-33-33 15,33-33-15,0 66 15,-33-33-31,33 33 31,-33 0-15,66 0-1,-33 0 1,33-66 0,0 33-1,-33-33-15,66 0 16,-66 0-1,0 0-15,-33 33 32,33-33-32,-33 33 15,0 33 1,0 0 0,0 0-1,33 0 1,33 0 15,0-33-15,0 0-1,0-33 1,0 0 0,-33 0-1,-33 33 1,0-33-1,0 66 1,0-33 0,33 33-1,0 0 1,33-33 0,0 0 15,0 0 0,-33-33-15,-33 33-1,33 33 142,0-66-79,0 66 15,-33-33 32,66 0-93</inkml:trace>
  <inkml:trace contextRef="#ctx0" brushRef="#br1" timeOffset="67556">12270 23812 0,'0'-33'15,"0"66"17,0 1-17,0-68 95,33 1-79,0 0-16,0 0-15,0 0 16,0 33-16,34-66 16,32 33-1,-33 0 1,0 33 0,-33 33-1,33 33 1,0-33-1,1 0 1,-34-33-16,33 0 16,-33 0-16,0-33 15,33 0 1,0 0 0,0 0-1,1 0 1,-1 66-1,0 0 17,0 33-17,0-33 1,-33-33 0,33-33-1,0 0 1,1-33-1,-1 33 1,0 33 0,-33 33-1,33 33 1,-33 0 0,33-66-1,1 0 1,-1-33-1,33-33 17,-66 33-17,33 0 1,-33 33 0,33 33-1,0 33 1,1-33-1,-34-33-15,33 0 16,-33 0-16,0-33 16,66 0-1,-33 0 1,-33 0 0,34 0-1,-34 66 1,33 0-1,0 33 17,-33-66-32,33 33 15,-33-33-15,33 0 16,0-33 0,1 33-1,-1-33 1,-33 0-1,33 33 1,-33 0 0,33 33-1,0 0 1,-33 0 0,67-33-1,-34 0 1,0 0-1,-33-33 17,0 0-17,0 0 1,33 33 0,0 33-1,-32 0 1,-1-33-1,0 0-15,0 33 16,0-33-16,0 0 16,33 0-1,-33-33 1,0 33 0,0 0-1</inkml:trace>
  <inkml:trace contextRef="#ctx0" brushRef="#br1" timeOffset="70022">13461 22390 0,'33'0'16,"-33"-33"-16,0 0 47,-33 33-32,33-33-15,0 0 16,-33 0 15,0 33-15,-1-33-1,-32 0 1,0 33 0,-33-33-1,-33 33 1,32 0-1,67 0 1,-66 33 0,66-33-16,-33 33 15,0 0 1,0 33 0,-34 33-1,67-32 1,-33 32-1,0-33 1,33 33 0,0 33-1,33-99-15,-33 67 16,33-67-16,0 66 16,0 33-1,33-66 1,-33 34-1,33-34 17,0 0-17,-33 0 1,33-66-16,-33 66 16,33-66-16,0 66 15,0-33 1,33 34-1,34-34 1,-1 0 0,-33 0-1,33-33 1,1 0 0,-1-33-1,0 0 1,-66 33-16,33-67 15,-33 67 1,0-33-16,33 0 16,-32 0-16,32-33 15,-66 33-15,66-33 16,0-99 0,0 32-1,-33-32 1,-66 0-1,0-1 1,-33 34 0,-33 0-1,-67-1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20.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07:39.335"/>
    </inkml:context>
    <inkml:brush xml:id="br0">
      <inkml:brushProperty name="width" value="0.05292" units="cm"/>
      <inkml:brushProperty name="height" value="0.05292" units="cm"/>
      <inkml:brushProperty name="color" value="#C00000"/>
    </inkml:brush>
  </inkml:definitions>
  <inkml:trace contextRef="#ctx0" brushRef="#br0">14684 18686 0,'-33'33'15,"33"-66"95,33 33-95,0-33-15,1 0 0,-1 33 16,33-66 0,66 33-1,-66 33 1,0 33 0,0 0-1,1 33 1,-34-33-1,33 0 1,-33-66 0,33 0-1,0-33 17,0 66-17,-33-33 1,0 33-16,-33 33 15,34-33 1,32 66 0,33-33-1,0 0 1,33-33 0,1-66-1,-133 33-15,99 0 16,-66 0-16,0 0 15,33 33 1,-33 0 0,0 0-16,0 33 15,1-33 1,-1 33 0,33-33-1,33 0 1,0-33-1,-99 0-15,99 0 16,-99 0-16,67 0 16,-1 0-1,-33 33 1,33 33-16</inkml:trace>
  <inkml:trace contextRef="#ctx0" brushRef="#br0" timeOffset="1917">16966 13659 0,'0'0'0,"33"0"0,-33-33 16,0 0 15,0 0-31,0 0 16,0 0-1,-33 0 1,0-33 0,33 32-16,-99-32 15,99 33-15,-33 33 0,-33-66 16,-133 0-1,1 66 1,0 33 0,131 0-16,-131 66 15,165-99 1,-99 100-16,99-67 16,-100 132-1,100-132-15,-33 99 16,0 133-1,0 0 1,66-100 0,33 0-1,0-132-15,33 100 16,-33-100-16,33 66 16,166 33-1,99-66 1,-34-33-1,-198-33-15,166-66 16,-199 66 0,133-99-16,-34-33 31,-66-100-31,-132-65 31,-99-1-15,-133-264-16</inkml:trace>
  <inkml:trace contextRef="#ctx0" brushRef="#br0" timeOffset="3016">17429 4465 0,'0'0'0,"0"-33"16,0 0 0,-33 33-16,-33-66 15,-66-1 1,33 1 15,-100 0-15,-32 66-1,198 0-15,-232 0 16,166 33-16,-100 0 16,133 0-16,-231 67 15,230-67-15,-131 132 16,33 33 0,132-131-16,-67 98 15,67-99-15,-66 199 16,66-34-1,33-165-15,33 133 16,-33-133-16,99 99 16,34 34-1,98-34 17,100-99-17,198-99 1,-99-99-1,0-67 1,-166 1 0,-164 33-1,-133-1 1,-133-65 0,-131-1-16</inkml:trace>
  <inkml:trace contextRef="#ctx0" brushRef="#br0" timeOffset="4067">17066 7243 0,'0'0'0,"-33"-33"0,-1 0 15,1 0 1,0 33 0,0-33-1,-66-33 1,-33 32-1,99 1-15,-100 33 16,100 0-16,0 0 0,-132 0 16,132 33-16,-199 1 15,199-1-15,-132 0 16,-1 66 0,1 33-1,165-99-15,-99 133 16,99-133-16,0 0 15,-33 99-15,0 67 16,33 65 0,33-32-1,33-34 1,-66-165 0,99 132-1,-66-131-15,133 98 16,65-33-1,100-33 1,-33-99 0,32-66-1,-131-66 1,-1-67 0,-132-33-1,-66-32 1,-33 231-16,-33-166 15,66 166-15,-33 33 0,-99-166 16</inkml:trace>
  <inkml:trace contextRef="#ctx0" brushRef="#br0" timeOffset="6965.99">26161 12535 0,'-33'0'0,"0"0"32,33 33-32,-34-33 15,1 0 17,66 0-17,1 0 16,98 33-15,-33-33 0,-33 0-16,166 0 31,-166 0-31,198 0 0,1 0 16,66 0 15,-166 0-16,-33 0 1,-65 0 0</inkml:trace>
  <inkml:trace contextRef="#ctx0" brushRef="#br0" timeOffset="8899">17793 13858 0,'0'-34'15,"0"1"1,33 33-16,-33-33 15,33-33 1,34 33 0,-34 0-1,0 33-15,33-33 16,-33 33-16,66 33 16,-33 33-1,67 33 1,-67-32-1,-33-34-15,33 0 16,-33-33 0,-33-33-16,33 33 0,0 0 15,-33-33-15,33 33 16,0-34-16,66-32 16,1 66 15,-67 0-31,33 0 15,-33 33-15,33 0 16,33 1 0,-99-1-16,133 0 15,-100-33-15,0 0 16,66-33 0,-66 0-16,33-1 15,-33 1-15,0 0 16,34 33-1,-34-33 1,0 66 0,33 0 15,-33 0-31,0-33 16,0 34-1</inkml:trace>
  <inkml:trace contextRef="#ctx0" brushRef="#br0" timeOffset="10082">19910 14122 0,'0'-33'16,"0"0"-1,33 33 1,-33-33-16,33 0 15,0 0 1,66-33 0,34-1-1,65 101 1,-66-1 0,1 33-1,-34 0 1,66 0-1,-132-33-15,33-33 16,-32 0-16,-1 0 16,66-33-16,33-66 31,-66 66-31,33-33 16,-32 33 15,-34 33-16,0 0-15,33 33 16,-66 0-16,99 0 16,-99 0-16,99 0 15,-66-33-15,67 0 16,32-33 0,-33-66-1,0 66 1,-32-34-1,-34 67 1,0 33 0</inkml:trace>
  <inkml:trace contextRef="#ctx0" brushRef="#br0" timeOffset="15812">17959 8169 0,'0'-33'15,"33"33"-15,-33-33 32,0 0-17,0 0-15,33-66 16,-33-1-1,0-32 1,0-33 0,-33-34-1,0 1 1,-34-34 0,1 34 15,66 165-31,-66-133 15,33 133-15,0-99 16,33 99-16,-66-66 16,33 99-16,-33-100 15,33 34 1,-34 0 0,1 0-1,33 33 1,0 0-16,0 33 15</inkml:trace>
  <inkml:trace contextRef="#ctx0" brushRef="#br0" timeOffset="16249.99">17396 5920 0,'0'0'0,"0"-33"31,0 66 16,-33-33-31,33 33-16,-33 33 15,33 0 1,-66 331-16</inkml:trace>
  <inkml:trace contextRef="#ctx0" brushRef="#br0" timeOffset="18516.99">15412 5556 0,'33'0'16,"-33"-33"47,0 0-48</inkml:trace>
  <inkml:trace contextRef="#ctx0" brushRef="#br0" timeOffset="18680.99">15677 5060 0,'33'-33'16,"-33"0"-1,0-33 1,33 0-1,0 33-15,33-67 0</inkml:trace>
  <inkml:trace contextRef="#ctx0" brushRef="#br0" timeOffset="18850.99">16371 4366 0,'33'-67'47,"-33"34"-47,33 33 0,66-198 0</inkml:trace>
  <inkml:trace contextRef="#ctx0" brushRef="#br0" timeOffset="18981.99">16900 3572 0,'0'0'0,"0"-33"15,33 33-15,-33-33 0,33-33 16</inkml:trace>
  <inkml:trace contextRef="#ctx0" brushRef="#br0" timeOffset="19163.99">17330 3010 0,'0'0'0,"0"-33"0,33 33 16,-33-34-16,0 1 15,33 33 1,0-66-16</inkml:trace>
  <inkml:trace contextRef="#ctx0" brushRef="#br0" timeOffset="20058">15511 8136 0,'33'0'16,"-33"-33"62,66-33-47</inkml:trace>
  <inkml:trace contextRef="#ctx0" brushRef="#br0" timeOffset="20197">15974 7673 0,'0'-33'0,"0"66"0,33-66 16,-33 0-16,66 0 31</inkml:trace>
  <inkml:trace contextRef="#ctx0" brushRef="#br0" timeOffset="20550.99">17165 6615 0,'0'0'0,"0"-33"0,0-1 16,0 1-1,33 33 1,0-33-16</inkml:trace>
  <inkml:trace contextRef="#ctx0" brushRef="#br0" timeOffset="20714">17859 5920 0,'0'0'0,"0"-33"0,0 0 15,33 33 1,-33-33-16,0 0 16,34 33-16,32-66 0</inkml:trace>
  <inkml:trace contextRef="#ctx0" brushRef="#br0" timeOffset="20881">18488 5159 0,'0'0'0,"33"0"0,-33-33 15,0 0-15,0 0 16,66-33 0</inkml:trace>
  <inkml:trace contextRef="#ctx0" brushRef="#br0" timeOffset="21031">19315 4366 0,'0'0'0,"33"-33"0,-33-1 15,66-32 1</inkml:trace>
  <inkml:trace contextRef="#ctx0" brushRef="#br0" timeOffset="21214">19811 3903 0,'0'0'16,"0"-33"-16,0-1 0,33 34 15,-33-33 1,33-33 0,132-66-16</inkml:trace>
  <inkml:trace contextRef="#ctx0" brushRef="#br0" timeOffset="27096">20803 21200 0,'0'-33'16,"0"0"15,-33 33-16,33-33 1,-33 33 0,0 0 15,0 0-31,0 66 16,-1-66-1,1 33-15,33 66 16,0-66 15,33 0-15,1 0-1,-1-33-15,0 0 16,-33-33-16,33 33 16,-33-33-1,0 0 1,-33 0-1,0 33 1,0 0 0,-1 66-16</inkml:trace>
</inkml:ink>
</file>

<file path=ppt/ink/ink2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08:17.114"/>
    </inkml:context>
    <inkml:brush xml:id="br0">
      <inkml:brushProperty name="width" value="0.05292" units="cm"/>
      <inkml:brushProperty name="height" value="0.05292" units="cm"/>
      <inkml:brushProperty name="color" value="#C00000"/>
    </inkml:brush>
  </inkml:definitions>
  <inkml:trace contextRef="#ctx0" brushRef="#br0">7111 3142 0,'-33'0'16,"0"0"-1,-1 0 48,34-33 15,34 33-78,-34-33 15,0 0-15,33 0 0,0 33 0,33-67 32,-33 67-32,33-33 15,33 66 1,-33 1 0,1 32-1,-34 0 1,-33-33-16,33 33 15,-66-66-15,0 99 16,-1-33 0,-32 1-1,33-34 1,0-33 31,33 33-47,-33-33 62,33 33-30,33-33-32,0-33 15,199 0-15</inkml:trace>
  <inkml:trace contextRef="#ctx0" brushRef="#br0" timeOffset="783">7871 3969 0,'0'0'0,"-33"0"0,0 0 47,33 33-32,-33-33-15,-33 33 16,33 33 0,0-33-1,0 33 1,99-33-1,0-33 17,33-33-17,-33 0 1,-32-33 0,-34 0-1,-34 0 1,-32 33-1,-33 66 1,33 0 0,66 0-16,-33 0 15,0 0-15,33 33 16,0 0 0,66 0-1,33-66 1,0-33-1,-66-33 17,-66-33-17,-33 33 1,0 33 0,0 33-1,33 66 1,0 33-1,66 33 1</inkml:trace>
  <inkml:trace contextRef="#ctx0" brushRef="#br0" timeOffset="21830">8566 7706 0,'0'-33'0,"-33"33"47,33-33-31,-33 0-1,33 0 1,33 0-16,-33 0 47,33 33-16,0 0-15,0 0-16,0 0 0,99 33 15,-65 0-15,32 0 16,-66 0 0,33-33-16,33-33 15,-66 33 17,33-66-17,-66 33 1,33 33 15,1 0-15,65 0-1,33 66 1,-66-66 0,0 0-1,-33-33 1,34-34-1,-34 34 17,0 33-17,33 33-15,0 34 32,66-1-17,1-33 1,-1-33-1,0-66 1,-66 0 0,-33 66-16,0-34 15,1 1-15,-34 66 16</inkml:trace>
  <inkml:trace contextRef="#ctx0" brushRef="#br0" timeOffset="23696.99">19149 6846 0,'33'0'15,"-33"-33"1,33 33-16,0-33 16,1 33-16,-1 0 15,99-33 1,0 0-1,34 0 17,-133 33-32,99 0 15,-99 0-15,0 0 0,99 0 0,-66 0 16,166 33 0,-166-33-16,66 0 15,-65 0-15,-34 0 0,99 0 16,66 0-1,-65-33 1,32 33 0,-66 0-1,34 0 1,-1 0 0,0 0-1,33 33 1,34 0-1,-166-33-15,132 0 16,-132 0-16,1 0 16,65 0-16,66 0 15,-33-33 17,1 0-17,-1 33 1,0-33-1,1 66 1,-34-33 0,66 33-1,-33 0 1,34-33 0,-67 0-1,-66-33-15,66 0 16,-66 33-1,0-33-15,1 33 0,-1 0 32,0-33-32,0 33 0,0 0 0,66 0 15</inkml:trace>
  <inkml:trace contextRef="#ctx0" brushRef="#br0" timeOffset="35813">18289 7607 0,'0'-33'0,"0"0"31,33 33 0,0 0-15,1 0-16,-1-33 0,0 66 16,33-33-1,33 33 1,33 33 0,1-33-1,32 0 1,-33-66-1,-66 33 1,1-33 0,32 0-1,-33 0 1,0 33 0,0 33 15,-33-33-31,33 33 15,-32-33-15,32 33 16,0 0 0,0-33-1,-33-33-15,33 33 16,-66-33-16,99 0 16,-32 0-1,32 33 1,0 0-1,0 33 1,0 0 0,1 0-1,-34-33 1,33 0 0,0-33 15,-66 0-31,33 0 15,-32 33-15,-1 0 0,0 0 16,0 0 0,33 33-1,0 0 1,33 0 0,0-33-1,34 0 1,-34-33-1,-99 0-15,99 0 16,-66 33-16,0-33 0,33 0 16,-32 33-1,-1 0-15,0-34 0,0 34 16,0 34 0,0-34-16,33 33 31,0 0-16,33 0 1,-32-33 0,-1 0-1,0-33 1,0 33 0,-33-33-1,-33 66 1,33-33-1,0 0 48,-33-33-63,33 0 31,-33-1-15,0 1-1,33-33 1,-33 33 0,0-33-1,0 33 1,-33-66 0,0 66-1,-33 0 1,33 33-1,0-33 1,0-1 0,33 1-1,0 0 1,-33 0 0,33 0 15,0 0-16,-33 0 1,0 33 0,-33 0-16</inkml:trace>
  <inkml:trace contextRef="#ctx0" brushRef="#br0" timeOffset="36845">21663 6747 0,'0'-33'0,"0"66"0,-33-66 0,33 0 0,-33 33 16,-34-66-1,34 33 1,-33 33 0,33 33 15,-99 66-16,66-66 1,33 0-16,-33-33 16,32 33-16,-32-33 15,-33-33 1,0 0 0,0-33-1,-1 0 1,1 66-1,33 0 1,-66 33 15,-34 33-31,34-33 16,0 0 0,33-33 15,-1-33-16,34-33 1,-33-33 0,0 32-1,33 34 1,-34 0 0,100 66-16,-99 0 15,66 0 1,0-33-16,-33 100 15,-33-34 1,33-66 0,-1 0-1,1-33 1,0-33 0,0-1 15,0 1-16,33 0 1,0 66 0,-33 66-1,32 0 1,-32 1 0,0-34-1,33 0 1,0-33-1,0 0 1,33-33 0,0 66 15,0 0-15,0 0-16,-33 33 31,33 33-16,0 0 1,0 1 0,0-34-1,33-33 1,-33 33 0</inkml:trace>
  <inkml:trace contextRef="#ctx0" brushRef="#br0" timeOffset="55046">18951 8434 0,'0'0'0,"-33"0"0,33-33 31,0 66 47,33 66-47,-33-66-31,0 0 0,0 33 16,0 133 0,0-166-16,33 132 15,-33-132-15,33 132 16,-33-65 0,0-1-1,0-33 1,0-33-1,0 0 1,-33-33 0</inkml:trace>
  <inkml:trace contextRef="#ctx0" brushRef="#br0" timeOffset="56592">18951 8367 0,'-33'0'0,"33"34"47,0-68-16,33 34-31,0 0 16,0 0-1,0 0-15,66 0 16,100-33 0,-1 33-1,67 0 1,-133 0-1,99 0 17,-65 0-17,-1 0 1,1-33 0,-34 33-1,0 0 1,-33 0-1,34 0 1,-34-33 0,0 33-1,-33 0 1,0 0 0,-33 33-1,34-33 1,65 0 15,-33 0-15,33 0-1,-65 0 1,32 0 0,-33-33-1,-33 33 1,33 0-1,-66 33 64,-33-33-64,33 33 1,0 0-16,0 1 15,0-1-15,0 0 16,0 66 0,33 0-1,-33 33 1,0 1 0,0-34-1,0 0 1,0 0-1,0-66 1,0 34 0,0-34-1,0 0 1,-33 0 0,33 0-1,-33-33 48,0 0-63,0 0 15,0 0 1,-66 0 0,-1 0-1,-65 0 1,0 0-1,132 0-15,-100 0 16,100 0-16,-99 0 16,0 0-1,32 0 1,67 0-16,-99 0 16,99 0-1,-33 0-15,33 0 0,-100 0 16,100 0-1,-99 0-15,33 0 32,-33 0-17,32 33 1,-65-33-16</inkml:trace>
  <inkml:trace contextRef="#ctx0" brushRef="#br0" timeOffset="59125">4366 10649 0,'0'-33'47,"33"33"-31,-33-33-16,0 0 31,33 33-15,0-33-1,0 0 1,33 66 0,66 0-1,-66 0 1,67 0-1,-34-33 1,-33 0 0,-33-33-1,0 0 1,0 33 15,0 0-15,1 33-1,-1-33-15,33 33 32,33 0-17,-66-33 1,33-66 0,-33 33-1,-33 0 1,33 0-1,-33 66 1,33-33 0,34 33-1,-67 0-15,99-33 16,-99 33-16,66-33 16,66-33-1,-66 0 1,-33 0-1,0 0 17,1 33-17,-34 33 1,66 0 0,0 0-1,0 0-15</inkml:trace>
  <inkml:trace contextRef="#ctx0" brushRef="#br0" timeOffset="69690">2084 11212 0,'0'0'0,"33"0"62,0 0-31,0 0-31,0 0 0,66 0 16,-66 33-16,33-33 16,-33 0-16,0 0 0,34 0 15,-34 0 1,0 0-16,0 0 15,-66 0 17,0 0-17,-33 0 1,-67 33 0,67 0-1,33-33 1,0 0-1,66 0 1,33-33 0,100 0-1</inkml:trace>
  <inkml:trace contextRef="#ctx0" brushRef="#br0" timeOffset="70807">4564 11410 0,'0'-33'46,"0"0"-30,33 33 0,-33-33-1,33 33 1,0-33 0,66 33-1,1 33 1,-1 33-1,-33-33 1,-33 0-16,33 0 16,-33-33-16,0 0 15,1 0 1,-1-66 0,33 33-1,-33 0 1,0 0-1,33 33 1,-33 33 15,33 0-15,67-33 0,-67 0-1,-33 0-15,33-33 16,-33 0-16,0 33 15,0-33 1,0 33 0,33 33-1,34 0 1,-1 0 0,-33-33-1,-33 0-15,33-33 16,-33 0-16,0-33 15,33 33 1,-32 0 0</inkml:trace>
  <inkml:trace contextRef="#ctx0" brushRef="#br0" timeOffset="79973">18422 11212 0,'33'0'109,"33"0"-62,-33 33-16,0-33 0,33 0-15,-33 0-16,166 33 16</inkml:trace>
  <inkml:trace contextRef="#ctx0" brushRef="#br0" timeOffset="85155">8764 12402 0,'0'0'0,"0"-33"0,33 33 16,0 0-1,34 0 1,65 0 0,-99 0-16,132 33 15,-132-33-15,166 0 16,165 0 0,66 0-1,33 0 1,-100-33-1,-164 33 1,-166 0-16,132 0 16,-132 0-16,100 0 31,-100 0-31,0 0 16,-66 0 15,33 33-16,0 0-15</inkml:trace>
  <inkml:trace contextRef="#ctx0" brushRef="#br0" timeOffset="87103">14784 12535 0,'0'0'0,"66"-33"0,33 33 15,-66 0-15,132 0 16,-132 0 0,166-34-16,-100 34 31</inkml:trace>
  <inkml:trace contextRef="#ctx0" brushRef="#br0" timeOffset="88743">19844 12237 0,'-33'0'16,"66"0"46,0 0-62,0 0 16,0 0-16,0 0 0,66 0 16,-66 0-16,166 0 31,-133 0-31,0 0 0,133 0 0,-100 0 16,165 0-1,34-33 1,-67 0-1,-65 33 1,-100-33 0,0 33-1,-33 33 32</inkml:trace>
  <inkml:trace contextRef="#ctx0" brushRef="#br0" timeOffset="91273">24242 12535 0,'0'0'0,"34"-33"0,32 33 31,-33 0-31,66 0 16,33-34 0,34 68-1,-34-1 1,-99-33-16,33 66 16,0-33-16,-33-33 0,33 66 15,67-33 1,-1-33-1,-99 0-15,66-33 16,-66 0-16,1 33 16,-1-66-16,66-33 31,-33 65-31,0 34 31,-33 0-31,99 34 16,-132-1-16,133 0 15,-34 33 1,-66-66-16,66 33 16,-66-33-16,100 0 15,32-33 1,0-33 0,-32 33-1,-67 0 1,0 66-1</inkml:trace>
  <inkml:trace contextRef="#ctx0" brushRef="#br0" timeOffset="93387">2183 12204 0,'0'-33'15,"-33"33"17,33-33-32,-33 33 15,0-33-15,0 33 16,-1-33-1,-65 0 1,33 33 0,-33 0-1,-33 0 1,32 33 15,-32 33-15,33 0-1,0 0 1,66 0 0,-34-33-1,67 33 1,-33-33 0,33 1-16,0-1 15,0 0-15,-33-33 0,33 33 16,0 33-1,0 0 1,0-33 0,0 0-1,0 0-15,33 0 16,-33 0 0,0 1-16,0-1 15,33 0 1,-33 0-1,0 0 1,33 0 0,-33 0-1,34-33 1,-1 33 0,0 0-1,0-33 1,33 33-1,-33-33 1,33 33 0,0-33 15,0 0-31,34-33 31,-34 0-15,0 33-1,-33-33-15,33 0 16,-33 33-16,0 0 16,0-33-1,-33 0-15,67 0 16,-67 0-16,33 0 16,33-34-1,0 1 1,-33 0-1,0 0 1,-33-33 0,0 0-1,0 65-15,-33-65 16,33 66 0,-66-99-1,33 66 1,-33 0-16</inkml:trace>
  <inkml:trace contextRef="#ctx0" brushRef="#br0" timeOffset="95654">5523 12237 0,'0'-33'15,"0"0"16,-33 33-31,33-33 16,-33 33-16,0-33 16,-33 0 15,-33 0-31,-34 33 31,1 0-15,-66 0-1,98 33 1,67-33-16,-99 66 16,99-66-16,-66 66 15,-1 0 1,1 33 0,33-33-1,0 34 1,33-34-1,33-33-15,-33 0 16,33 0-16,0 0 16,0 33-1,33 33 1,0 1 0,0-1 15,66 0-16,0-33 1,34 0 0,-100-33-16,99 1 15,-99-34-15,0 0 0,66 33 16,133-33 0,-133 0-1,100 0 1,-34-33-1,33-1 1,-65-65 0,-1 0-1,-33-132 1,-99 164 0,-33-131-16,0 165 15,-66-166 1,-33 67-1,-34-33-15</inkml:trace>
  <inkml:trace contextRef="#ctx0" brushRef="#br0" timeOffset="109070.99">11344 14089 0,'0'0'0,"-33"0"16,33-33-1,0 0 16,0 0 1,33 0-1,0 33-15,-33-33-16,66 33 15,67 0 1,-100 0-1,0 33 1,-99 33 0,-34 33-1,1-33 1,66 0 0,0-66 15,66 0-16,-33-33 1,66 33 0,-33 0-1,33 0 1,-33 33 0,-33 1-1,0 32 1,-33-33-1,-33 0 1,33-33-16,-33 0 16,-33 0-16</inkml:trace>
  <inkml:trace contextRef="#ctx0" brushRef="#br0" timeOffset="109685">12005 14651 0,'0'0'0,"0"-33"0,0 0 32,0 66-17,-33 0 1,33 0-1,-33 34 1,-33 65 0,33 0-1,33-99-15,0 66 16,0-66-16,0 67 16,33-34-1,0-66 1,0-33-1,0-66 1,0 99-16,1-166 16,-34 133-16,33-99 15,-33 33 1,-33 99 0,33 33-1,-67 165 16,67-66-15,-33 34 0,66-1-16</inkml:trace>
  <inkml:trace contextRef="#ctx0" brushRef="#br0" timeOffset="113234">21663 14155 0,'-33'0'0,"33"-33"16,-33 33-16,0 0 31,33-33-31,33 0 47,0 33-32,0 0 1,33 0 0,-33 0-16,33 0 15,-33 33-15,-33 0 16,-33 0 0,-33 33-1,0 1 1,-33-1-1,132-66 17,-33-33-1,66 0-31,0 33 16,0 33-1,-33 0 1,-33 0 15,-33 33-15,0 0-1,-66-33 1,0-33 0,-1 0-16</inkml:trace>
  <inkml:trace contextRef="#ctx0" brushRef="#br0" timeOffset="113770.99">22159 14717 0,'0'0'16,"0"34"30,-33-34-46,33 33 16,0 0-16,0 0 16,-33 33-1,66 33 1,-33-66 0,66-33-1,0-33 1,0-33 15,-33 0-15,-33 0-1,-66 66 1,33 0 0,33 33-16,-66 0 15,66 0-15,-33 33 16,33 66-16</inkml:trace>
  <inkml:trace contextRef="#ctx0" brushRef="#br0" timeOffset="119883">7111 15875 0,'-33'0'15,"33"-33"1,-33 33-16,-1 0 31,34-33-15,0 0-16,34 33 15,-34-33 1,33 0 0,33-34-1,0 1 1,0 66 0,66 0-1,-32 66 1,-1-32-1,-66-1-15,66 33 16,-66-66-16,33 33 16,0 0-1,1-33 1,-1-33 0,-33 0-1,0 0 1,33 0-1,-33 33 17,33 0-17,0 33 1,34 0 0,-34-33-1,0 0 1,0-33-1,-33 0 1,33 0 0,-33 33-1,33 0 1,-32 33 0,-1 0-1,0 33 1</inkml:trace>
  <inkml:trace contextRef="#ctx0" brushRef="#br0" timeOffset="153328">8070 14188 0,'-33'-33'16,"33"0"-16,-33 33 47,33-33-31,0 0 15,33 33-16,-33-33 1,66 0 0,33 33-1,-33 33 1,0 0 0,-66 66-1,-33-33 1,0 1-1,0-34-15,0 0 32,0 0-32,0-33 0,33 33 15,-33-33 1,66 0 46,-33-33-62,33 33 16,0 0 0,66-33-1,34 0 1</inkml:trace>
  <inkml:trace contextRef="#ctx0" brushRef="#br0" timeOffset="154345">8566 14684 0,'0'0'0,"-33"0"15,0 0 16,33 33-31,-33 1 16,0 65 0,0-99-16,33 99 15,0-66-15,0 33 32,0-33-17,66-33 1,0-66-1,33-33 1,-33 0 0,-66 33-1,-66 32 1,-33 68 0,0 32-1,66 33 1,-1 33-1,34-33 1,34-32 0,-1-67-16,33 0 15,-33 0 1,33-34 0,33-65-1,-66-33 1,-66 66-1,-33 0 1,-33 99 0,66 66-1,-33 66 1,66 1 0,0-67-1,66-33 1,33-99-1,0-33 1,0-66 0,-99-1-1,-66 34 1,-33 66 15,0 99-15,66 33-1,-33 67 1,66-100 0,66-33-1,33-66 1,33-99 0</inkml:trace>
  <inkml:trace contextRef="#ctx0" brushRef="#br0" timeOffset="156112">25665 14321 0,'-33'0'46,"33"-33"-46,-34 33 16,34-34 0,34 34 77,-1 0-61,0 0-32,-33 34 15,33-34-15,33 99 16,-99 0 0,0-66 15,0 0-16,33 0 1,-33 0 31,33 0-31,33-33-16,66-33 15</inkml:trace>
  <inkml:trace contextRef="#ctx0" brushRef="#br0" timeOffset="157328">26227 14784 0,'0'0'16,"0"-33"0,-33 33-16,0 0 15,0 0 1,0 33-1,-34 33 1,34-33-16,0 66 16,0-66-1,33 33-15,0 33 16,33-32 15,0-67-31,33 33 16,-32-66-16,32 0 15,-33 33-15,33-133 16,-66 100-16,0-66 16,-33-33-1,0 99 1,-66 66 0,32 33-1,34 66 1,33-33-1,33-33 1,34-66 0,32-33-1,0-99 1,-66 33 0,-33 66-1,-33-33 1,0 33-16,0 33 15,-33 33 1,0 99 0,-1 0-1,67 1 1,0-67 0,67-66-1,-1-33 1,33-100-1,-66 1 1,-33-66 0,-33 98-1,-33 67 1,33 99 0,0-66-1,0 100 1,33-67-16,-34 66 15,34 0 1,34-99 0,32-33-1,0-33 1,-33-99 0,0 132-16,-66-67 15,33 67-15,-33 0 16,-66 66-1,32 66 1,1 67 0,33-1-1,33-66 1,66-66 0,34-66 15,-1-33-16,-66 0 1,-66 0 0,-33 99-1,0 66-15</inkml:trace>
  <inkml:trace contextRef="#ctx0" brushRef="#br0" timeOffset="165911">4432 19215 0,'0'0'0,"0"-33"0,0 0 15,0 0 1,0 0 0,33 0-16,-33 0 0,33 0 31,0 33-31,-33 33 15,66 0 1,66 66 0,34 0-1,-34-32 1,0-67 0,-65-33-1,-1-34 1,33-32-1,-33 33 1,0 33 0,0 33-1,34 33 1,32 33 0,0-33 15,-66 0-16,-33-66 1,33 0 0,-32 33-16,32-66 15,-33 66-15,33-33 16,33 33 0,0 0-1,-66 33-15,67-33 16,-67 33-16,66-33 15,0 0 1,0-33 0,-32 0-1,65-33 1,-33 33 0,-33 33 15,-33 33-31,33 0 15,-33-33-15,1 0 16,98 66 0,0-33-1,-33-66 1,-66 33-16,1 0 16,-1-33-16,0 0 15,33 0 1,-33 33-1,66 66 1</inkml:trace>
  <inkml:trace contextRef="#ctx0" brushRef="#br0" timeOffset="176585">25433 20141 0,'-33'0'31,"33"33"0,33-33 94,0 0-125,0 0 16,0 0-16,33 0 15,-32 0-15,98 34 16,-99-34-16,99 0 16,-99 0-16,133 0 15,-133 0-15,0 0 0,66 0 16,99 0-1,-98 0 1,32-34 0,-33 34-1,-33 0 1,0 0 0,1 0-1,-34 0 1,0 0 15,0 0-15,-33 34-1</inkml:trace>
  <inkml:trace contextRef="#ctx0" brushRef="#br0" timeOffset="179659">6449 21001 0,'-33'0'47,"66"0"-32,-66 0 17,66 0 30,0 0-46,0 0-1,0 33-15,67-33 16,-1 0 0,-66 0-16,66 0 15,-66-33-15,100 33 16,-100 0-16,33 0 16,-33 0-1,33 0-15,-33 0 0,66 0 16,-66 0-1,0 0-15,34 0 32,-1 0-17,0 0 1,-33 0 0,0 0-1,0 33 1,33-66-1,-33 33 1,33 0 0,-32 0-1,65 0 1,-66 0 0,33 0-1,-33 0 1,33 0-1,0 0 17,0 0-17,1 0 1,-34 0 0,66 0-1,-33 0 1,33 0-1,-33 0 1,1 0 0,-1 0-1,0 0 1,0 0 0,0 0-1,-33 33 1,33-33-1,-33-33 17,34 33-17,-1 0 1,0 0 0,0 0-1,-33 0 1,0-33-1,33 33-15</inkml:trace>
  <inkml:trace contextRef="#ctx0" brushRef="#br0" timeOffset="183292">17727 20869 0,'33'0'0,"-33"-33"15,33 33 1,0 0 0,0 0-16,34 0 15,32 0 1,99 0-1,-66 33 1,34-33 0,-67 0-1,-66 0-15,99 0 16,-65 0-16,32 0 16,99-33-1,-65 33 1,-100 0-16,99 0 15,-99 0 1,66 0 0,-66 0-16,100 0 15,-100 0-15,66 0 16,33 0 0,33 0-1,1 0 1,-1 0-1,-32 0 1,-1-33 0,0 66-1,0-33 1,-32 0 0,32 0-1,-33 0 1,-33 0-1,33 0 17,34 33-17,-34-33 1,-66 0-16,33 0 16,-33 0-16,33 0 15,34 0 1,-1 0-1,0 0 1,-33 0 0,-33 0-16,33 0 15,-32 0-15,32 0 16,33 0 0,-33 0-1,33 0 1,0 0-1,-32 0 17,32 0-17,33 0 1,-33 0 0,-33-33-1,34 33 1,-1 0-1,0 0 1,-33-33 0,-33 33-1,0 33 1,0-33 15,-66 0 0,33-33-15</inkml:trace>
  <inkml:trace contextRef="#ctx0" brushRef="#br0" timeOffset="196807">10120 19943 0,'0'0'0,"-33"0"63,0 0-32,0 33-31,0 0 16,0 0-1,-33 66 1,0 34 0,0-67-1,-1 33 1,34-33 0,33-33-16,-33 33 15,0-66-15,33 34 16,0-1-16,-33 0 15,0 0 1,33 0 0</inkml:trace>
  <inkml:trace contextRef="#ctx0" brushRef="#br0" timeOffset="197790">6945 20009 0,'-33'0'32,"33"33"-1,0 0 0,0 0-31,0 0 16,0 0-16,0 1 15,0 98 17,0-99-32,0 0 15,33-33 16,-33-33-15,0 0-16,0 0 16,0 0-1,33 0-15,-33-166 16,0 166-16,0 0 16,0 66-1,0 33 1,0 67-1,33 32 1</inkml:trace>
  <inkml:trace contextRef="#ctx0" brushRef="#br0" timeOffset="-190447.73">24276 21993 0,'33'0'31,"33"0"-31,0 0 16,33 0-16,166 0 15,98 0 1,-164 0 15,-133 0 0,33 0-31,1 0 16,-1 0 0,-33 0-1,0 0 1,0 0-1,0 34 17,-33-34-17</inkml:trace>
  <inkml:trace contextRef="#ctx0" brushRef="#br0" timeOffset="-181147.73">1257 9988 0,'-33'0'16,"66"0"-16,-66-33 16,0 33-1,0 33 48,33 0-63,0 0 15,-34-33-15,34 33 0,-33 33 16,0-33-16,-33 100 16,-33 32-1,33-33 1,33-65 0</inkml:trace>
  <inkml:trace contextRef="#ctx0" brushRef="#br0" timeOffset="-180897.73">860 9955 0,'0'0'0,"0"-33"32,0 66-32,0 0 31,33 0-31,-33 33 15,99 67 1,0 32 0,-32 0-1,-1 1 1,-33-67 0</inkml:trace>
  <inkml:trace contextRef="#ctx0" brushRef="#br0" timeOffset="-180713.73">661 10385 0,'34'0'47,"-1"0"-47,0 0 0,33 0 16,33 0-1,265 33 1</inkml:trace>
  <inkml:trace contextRef="#ctx0" brushRef="#br0" timeOffset="-177547.73">2977 23052 0,'0'-33'15,"-34"33"32,68-33 63,-34 0-110,33 0 15,0-1-15,-33 1 0,33 0 16,33 0 0,-33 33-1,99 0 1,-66 33-1,67 0 17,-1 34-17,-66-34 1,-33-33 0,0 0 15,33-33-16,1-1 1,-1 68 0,0-1-1,0 0 1,0-33 0,33-33-1,-32-34 1,-1 34-1,-33 33-15,0-33 32,0 0-32,0 33 15,0 0 1,33 33 0,33 0-1,-32-33 1,-34 0-16,33 0 15,-33 0-15,33-33 16,-33 0 0,0 33-1,0-33-15,0 33 16,-33 33-16,33-33 16,0 0-1,1 0-15,32 33 16,0-33-1,-33 0-15,0 0 32,0 0-32,33 0 15</inkml:trace>
  <inkml:trace contextRef="#ctx0" brushRef="#br0" timeOffset="-175897.73">7474 22953 0,'0'-33'15,"0"66"1,34-33 62,-1 0-62,0 0-16,0 0 15,0 0-15,33 0 16,-66 33-16,132-33 15,-99 0-15,0 0 0,67-33 16,-67 33-16,66 0 16,33 0-1,-33 33 1,1-33 0,-34 0-1,66 0 1,-33 0-1,1-33 17,-67 33-32,33 0 15,-33 0-15,-33 33 16,33-33-16,0 0 16,0 0-1,0 0 1,0 0-1,0 0 1,-33 33 31,33-33-47</inkml:trace>
  <inkml:trace contextRef="#ctx0" brushRef="#br0" timeOffset="-170729.74">23515 22853 0,'33'0'0,"-66"0"0,66 0 16,-66 0 15,33 33-16,33-33 17,0 34-1,33-34-15,-33 0-16,0 0 0,66 0 15,100 0 1,-67 0-1,34 33 17,32-33-17,0 0 1,-164 0-16,131 0 16,-132 0-16,66-33 15,33 33 1,-65 0-16,-1 0 15,-33 0-15,132 0 16,-132 33-16,100-33 16,-100 0-16,99 0 15,33 0 1,-65 0 0,32 0-1,33-33 1,1 33 15,-133 0-31,66 0 16,-66 0-16,33 0 0,66 0 31,-99 33-31,67-33 16,-67 0-16,66 0 15,33 0 1,34 0-1,-34 0 1,33 0 0,-99-33-1,100 66 1,-34-33 0,-33 0-1,-66 0-15,67 0 16,-67 0-16,0 0 15,0 0-15,33-33 32,33 33-17,-33 0 1,-33 0 0,0 33-1,-66-33 1</inkml:trace>
  <inkml:trace contextRef="#ctx0" brushRef="#br0" timeOffset="-167648.73">5523 23945 0,'33'0'0,"0"0"16,0 0-16,0-33 16,100 33-1,-67 0-15,66-33 16,-66 33-16,100 33 15,-1-33 17,67 66-32,-67-66 31,0 0-15,67 0-1,-67-33 1,-132 33-16,100 0 15,-100 0-15,198-33 16,-32 0 0,-1 0-1,-66 33 1,1 0 0,-1 33-1,33-33 1,-32 0-1,32 0 1,-66 33 0,-66-33-1,66 0 1,-66 0-16,1 0 0,32 0 16,66 0-1,33 0 1,-65-33-1,-34 33 1,33 0 0,-33 0-1,99 0 1,-65 0 0,32 0-1,0 0 1,-33-33-1,34 33 17,-34 0-32,33-34 31,1 34-15,-34 0-1,-33 0 1,33-33-1,0 33 1,-66 0-16,67 0 16,-67 0-16,33 0 15,-33 0-15,33 0 16,-33 0-16,66 0 16,-32-33-1,32 33 1,-66 0-16,66 0 15,-66 0 1,0 0-16,0 0 0,0 0 16,33 0-16,1 0 31,-34 0-31,0 0 16,0-33-16,33 33 15,0 0 1,0 0-1,-33 0-15,34 0 16,-34 0-16,0 0 0,0 0 16,33-33-1,66 33 1,-66 0 0,34 0-1,-34 0 1,0 0-1,-33 0-15,0 33 32,0-33-32,0 0 0,33 0 31,-33 0-15,0 0-1,34 0 1,-34 0-1,33 0 1,-33 33 0,0-33-1,0 0 1,0 0 0</inkml:trace>
  <inkml:trace contextRef="#ctx0" brushRef="#br0" timeOffset="-164814.74">19910 23879 0,'0'-33'0,"0"66"0,0-100 15,33 67-15,-33-33 32,99 33-17,33 0 1,1 33-1,-100 1-15,66 32 16,-66-66-16,33 66 16,67-33-1,32 0 1,-132-66-16,99 0 16,-99 33-16,0 0 0,67-66 15,65-34 1,-66 1-1,-33 66 17,34 0-32,-1 66 31,0 33-15,0 0-1,34 1 1,32-34-1,0-66 1,-99 33-16,67-33 16,-100 33-16,33-34 15,-33 34-15,99-33 16,-99 33-16,34-33 16,32 66-1,66 0 1,-33 1-1,34-1 1,-133-33-16,99 33 16,-99-33-1,99 0-15,-32-33 32,32 33-17,-33-33 1,0 66-1,1 0 1,32 0 0,0 0-1,34 0 1,-1-66 0,-66 0-1,-66 33-15,66-33 16,-65 0-1,32 33-15,-33 0 32,66 66-32</inkml:trace>
  <inkml:trace contextRef="#ctx0" brushRef="#br0" timeOffset="-163466.73">29931 23052 0,'0'0'0,"0"-33"0,-33 33 16,33-33-1,0 0 1,0 0-1,-33-34 1,0 1 0,-33 0-1,-1 33 1,-32 0 0,-33 0-1,0 33 1,-1 33-1,100-33-15,0 33 16,0-33 0,-99 165-16,0-32 15,32 32 17,34-33-17,33 1 1,0-1-1,33 0 1,0-33 0,33-99-16,0 100 15,0-67-15,0 0 16,0-33-16,67 66 16,-67-66-16,0 0 0,33 0 15,165 0 1,-65 0-1,98 0 1,-98-33 0,-67 0-1,-33-33 17,-33-34-17,-66 67-15,33-99 16,0 99-16,0 0 0,-33-132 15,0 131-15,-33-131 16</inkml:trace>
  <inkml:trace contextRef="#ctx0" brushRef="#br0" timeOffset="-160649.73">3638 23746 0,'-33'0'15,"0"0"16,33-33-15,-33 33 0,33-33-16,-33 33 15,0 0 1,0 0 0,-34-33-1,-65 33 1,-33 0-1,-34 0 1,166 0-16,-99 0 16,99 0-16,0 0 0,-33 0 15,-67 0 1,67 33 0,0 0-1,-33 0 1,66 0-1,-33 0 1,33 1-16,0-1 16,-1-33-16,1 0 15,33 33-15,-33-33 32,0 33-17,33 0 1,0 0-1,0 0 1,33 0-16,0 33 16,-33-33-16,33 0 15,34 34 1,-34-34-16,66 33 16,-66-33-16,33 0 15,33 33 1,67-33-1,-1-33 17,0 0-32,-132 0 0,166 0 15,-166-33 1,132 0 0,-98 33-16,65-33 15,-99 0-15,0 33 0,99-66 16,-66 0-1,1-1 1,-67-98 0,-34 33-1,-32-1 1,-33 67-16</inkml:trace>
  <inkml:trace contextRef="#ctx0" brushRef="#br0" timeOffset="-158999.73">29270 14387 0,'0'0'0,"-34"0"47,1 0-31,0 0-16,0 0 15,-33 33-15,-99 66 32,-34 33-17,34-32 1,0-1-1,-34-33 1,34-99 0,66-33-1,65-133 1,34 34 0,0 33-1,100-34 1,-1 100-1,-33 66 1,-33 33-16,99 33 16,-132-33-1,100 100-15,-67-67 0,33 99 32,-33-99-32,66 199 15,-66-199-15,199 364 0</inkml:trace>
</inkml:ink>
</file>

<file path=ppt/ink/ink22.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13:38.361"/>
    </inkml:context>
    <inkml:brush xml:id="br0">
      <inkml:brushProperty name="width" value="0.05292" units="cm"/>
      <inkml:brushProperty name="height" value="0.05292" units="cm"/>
      <inkml:brushProperty name="color" value="#C00000"/>
    </inkml:brush>
  </inkml:definitions>
  <inkml:trace contextRef="#ctx0" brushRef="#br0">4399 2282 0,'0'-33'15,"-33"33"1,33 33 46,0 0-46,0 0 0,33-33-16,0 33 15,33 66 1,33 1 0,0-34-1,-66-66-15,0 33 16,1 0-16,-1-33 15,0 0 17,-33-33-17,66-33 1,66 0 0,0-34-1,34-32 1,-34 66-1,33-33 1,-65 66 0,-34 0-1,-33 33 1,-66 33 0</inkml:trace>
  <inkml:trace contextRef="#ctx0" brushRef="#br0" timeOffset="5975.01">10087 4862 0,'0'-33'15,"0"66"-15,33-33 125,0 33-125,0-33 16,34 0-16,65 0 15,364 33 1,0-66 0,-33 0-1,33 0 1,-99 0 0,265-1-1,-233 34 1,-329 0-16,264 0 15,-298 0-15,33 0 16,132 0-16,133 0 16,-66 0 15,-1 0-15,1-33-1,-33 33 1,-67 33-1,-99-33 1,-66 0-16,67 0 16,-67 0-16,0 0 15,0 34 1,0-34 0</inkml:trace>
  <inkml:trace contextRef="#ctx0" brushRef="#br0" timeOffset="24048">27417 7342 0,'-33'0'47,"66"0"110,1 0-157,-1 0 31,0 0-16,0 33-15,0-33 16,-33 33 0,33-33-1,-33 33 1,0 0 15,33-33-15,-33 34 15,0-68 47,0 1-62,0 0 15,0 0 0,0 0-15,0 0 15,0 0-15,33 33 15,0 0 16,0 0 0,-33 33-16,66 166-15</inkml:trace>
  <inkml:trace contextRef="#ctx0" brushRef="#br0" timeOffset="25205.99">28046 7805 0,'-33'0'31,"0"0"0,33-33-31,-33 33 16,0 33 0,-34-33-1,67 33-15,-66 0 16,33 0-16,0 1 16,33-1-16,-33 33 15,33-33-15,0 0 16,0 33-1,33-33 1,0-33 0,33-33 15,0 0-31,-32-33 16,-34-33 15,0 32-16,0 34 1,-34 33 0,1 0-1,0 0 1,-33 67 0,0-34-1,66 33 1,0 0-1,0-33 1,66 0 0,33-66-1,-32 0 1,-34 0 0,-33-33 15,-33 33-16,-34 33 1,1-33 0,0 66-1,33 0-15</inkml:trace>
  <inkml:trace contextRef="#ctx0" brushRef="#br0" timeOffset="49492">25632 9988 0,'33'0'15,"-66"0"-15</inkml:trace>
  <inkml:trace contextRef="#ctx0" brushRef="#br0" timeOffset="58100.99">3241 8731 0,'0'0'0,"-33"0"16,33-33-1,0 66 32,0 0-31,0 0 0,0 0-16,0 67 15,33 98 1,-33-165-16,0 99 15,0-98 1,0 65 0,33 33-1,0-66 1,0-33 0,-33 0-1,33-33 1,-33-33 15,34 33-31,-1 0 16,0 0-1,33 0 1,0 33 0,66-33-1,1 0 1,-34 0-1,-66-33-15,66 0 32,-66 33-32,66-33 15,1 0 1,32 33 0,-33-33-1,33 33 1,-66 0-1,100 0 1,-67 0 0,0 33-1,1-33 1,-1 0 0,-33-33-1,33 33 1,-33 0-1,67-33 17,-1 33-17,0 0 1,0 33 0,1-33-1,-34 0 1,0 33-1,-33-33 1,0 0 0,-32 33-16,-1-33 15,0 0-15,33 0 16,0 33 0,0-33-1,-33 0-15,33 0 16,-33 33-16,0-33 15,1 0-15,32 0 32,99 33-17,-66-33 1,67 33 0,-67-33-1,33 0 1,-66 34-1,67-34 1,-67 0 0,66 0-1,0 33 1,1-33 0,-1 0-1,33 0 1,-32 0-1,-100 0-15,132 0 32,-132 0-32,132 0 15,-132 0-15,67 0 16,-67 0-16,66 0 16,99 0-1,-32 0 1,-133 0-16,198 0 15,-164 0-15,65 0 16,66 0 0,1 0-1,-166 0 1,33 0-16,198 0 16,-230 0-16,98-33 15,0 33 1,-66 0-16,100 0 15,-133 0 1,165 0 0,1 0-1,32 33 1,-32-33 0,-166 0-16,165 33 15,-165-33-15,99 0 16,-65 0-16,65 33 15,-66-33-15,166 0 16,-34 33 0,33-33-1,-65 33 1,-34-33 0,-33 0-1,34 0 1,-34 0-1,0 0 17,0 0-17,1 0 1,-1 0 0,33 0-1,-33 0 1,-66 0-16,67 0 15,-67 0-15,0-33 16,66 33 0,-33 0-1,33-33 1,-66 33 0,0-33-16,0 33 15,-33-33 1,34 0-16,-1-1 15,0-32 17,0-33-17,-33 33 1,-33-33 0,-33-1-1,-1 34 1,34 0-1,33 0 1,-33 0 0,33 33-1,0 0 1,0 0 0,-33 33-1,0 0 1,0 0-1,-66-33 1,-100 33 15,1 0-15,132 0-16,-133-33 16,133 33-16,-264-34 15,65 1 1,-33 0-1,-32-33 1,98 33 0,166 0-16,-99 33 15,131-33-15,-197 0 16,66 0 0,-34 33-1,1 0 1,-67 0-1,100 0 17,-133 0-17,100 33 1,-100-33 0,133 0-1,-100 33 1,67-33-1,-100 0 1,100 0 0,164 0-16,-164 33 15,165-33-15,-132 0 16,131 0-16,-197 0 16,198 0-16,-132 33 15,-100-33 1,0 33-1,133-33 1,-66 0 15,165 0-31,-166 0 16,166 0-16,-99 33 16,-166-33-1,133 0 1,-1 0-1,-32 0 1,66 0 0,66 33-16,-34-33 15,67 0-15,-132 0 16,99 0-16,-100 0 16,100 0-16,-99 0 15,-34 33 1,34-33-1,33 0 17,-67 0-17,34 0 1,33 0 0,-67 33-1,34 1 1,66-34-1,-67 33 1,67-33 0,0 0-1,0 0 1,-34-33-16</inkml:trace>
  <inkml:trace contextRef="#ctx0" brushRef="#br0" timeOffset="62434.99">6978 8864 0,'0'-34'32,"-33"34"-1,33-33-31,-33 33 15,33-33-15,-33 0 16,0 0 0,0-33 15,0 33-15,-66 0-1,33 0 1,-1 33-1,-32 0 1,33 33 0,0 33-1,-33 0 1,33 0 0,-1 34-1,34-34 1,0 0-1,33-33-15,-33 0 32,33 0-32,0 33 0,0 33 31,33 1-15,33-34-1,-33 0 1,34 0-1,-1 0 1,0 33 0,0-65-1,0-1 1,33 0 0,-32-33-1,-1 0 1,0-33-1,33 0 1,-33-34 0,0-32 15,1 33-15,-1-33-1,0 0 1,-33-1-1,-33 67-15,-33-66 16,33 66-16,-33-99 16,0 32-1,-67 1 1,67 33 0,0 66-1,0 0 1,0 0-1,33 33 17,0 0-32</inkml:trace>
  <inkml:trace contextRef="#ctx0" brushRef="#br0" timeOffset="74865.99">15180 9624 0,'0'0'0,"0"-33"0,0 0 31,0 0-15,34 33 0,-1 0-1,66-33 1,66 66 0,1-33-1,98 33 1,100 33-1,-66-33 1,-232-33-16,231 33 16,-230 0-16,-1-33 15,165 34-15,-165-1 0,265 33 32,-265-66-32,298 99 15,-99-33 1,-199-33-16,165 33 15,-165-33-15,166 34 16,66 32 0,-100-33-1,34 33 1,-199-99-16,99 99 16,-99-66-16,99 67 15,-33-34 1,67 33-1,-67 0 1,-33 0 0,-33-32-1,0 32 17,0 0-17,1 0 1,-34 0-1,33-32 1,-33-1 0,-33 33-1,-1-33 1,-32 33 0,0-33-1,-66 1 1,0 32-1,32-33 1,1 0 0,33 0-1,33 0 17,-33 1-17,0-1 1,-34 0-1,34 0 1,0-33 0,0 0-1,0 0 1,33-33 0,33 33-16</inkml:trace>
  <inkml:trace contextRef="#ctx0" brushRef="#br0" timeOffset="75089">19612 12105 0</inkml:trace>
  <inkml:trace contextRef="#ctx0" brushRef="#br0" timeOffset="75382">19546 12138 0,'0'0'0,"0"33"0,-33-33 16,-33 66-1,0 66 1,0-33 0,33-65-16,-34 65 15,67-66 1,-33-33-16,0 66 16,-33 0-1,33-33 1,0 0-1,33 0 1,33-33 0,-33 33-1,99-33 1,-66 0-16,100 0 16,-100 0-16,0 34 0,99-34 15,133 33 1</inkml:trace>
  <inkml:trace contextRef="#ctx0" brushRef="#br0" timeOffset="92281">3605 19447 0,'0'-33'0,"0"0"31,0 0-15,-33 33 30,33 33 1,33-33-47,-33 33 16,0 0-16,0 66 16,0 66-1,0 100 1,33 33-1,-33-67 1,33 1 0,0-100-1,-33 33 1,0-65 0,0-34 15,0-99-16</inkml:trace>
  <inkml:trace contextRef="#ctx0" brushRef="#br0" timeOffset="94246.99">3340 19348 0,'0'0'0,"33"0"78,1 0-62,-1 0-16,0 0 0,0 0 15,0 0-15,0 0 0,99 0 16,-66 0 0,67 0-16,65 0 31,-132 0-31,199-33 15,-232 33-15,132-33 16,67-1 0,-34 34-1,-66-33 1,34 33 0,32 0-1,-32-33 1,-1 33-1,-33 33 1,67-33 0,-1 0-1,-32 0 1,-34 0 0,0 0 15,0 0-16,34 0 1,-1 0 0,100 0-1,-133 0 1,66 0 0,-65-33-1,-1 33 1,0-33-1,-66 33 1,-32 0-16,-1 0 16,-33-33-16,33 33 15,0 0 1,-66 0 62,66 33-62,-66-33-1,33 33 1,0 0-16,33-33 0,-33 67 16,0 32-1,0 33 1,33 66-1,-33-32 1,33 32 0,-33-65-1,33 65 1,-33-99 0,0-33 15,33 34-16,-33-1 1,0 0 0,0-33-1,0 0 1,0-33 0,0 0-1,0 34 1,0-34-1,-33-33 1,0 33 0,0-33-1,-33-33 1,0 33 0,-34-33 15,-32 33-16,0 33 1,-1-33 0,-32 33-1,0-33 1,-67 33 0,1-33-1,65 0 1,1 0-1,33 0 1,-34 0 0,-32 0-1,-1 0 1,133 0-16,-33 0 16,66 0-16,-33 0 15,-33 0 1,-67 0-1,67 0 1,-66 33 0,32-33-1,34 0 1,66 0-16,-99 0 16,99 0-16,-67 0 15,-98 0 1,0 0-1,32 0 1,67 33 0,0-33-1,33-33 1,33 33 0,0 0-1</inkml:trace>
  <inkml:trace contextRef="#ctx0" brushRef="#br0" timeOffset="99179.99">11476 17231 0,'0'-33'16,"0"66"-16,-33-66 16,33 0-1,-33 33 1,0-33-1,0 0 1,-33 33 0,0-33-1,0 66 1,-34 0 0,67-33-16,-33 66 15,33-33-15,0 33 16,0-66-16,0 99 15,33-66-15,-33 34 16,0 65 0,0-33-1,66 0 1,0 34 0,33-34-1,-66-66 1,99 33-1,-66-33-15,99 0 16,34 0 0,-34-33-1,34-66 1,-34 0 0,-33-66-1,-66-67 1,-33-65-1,-66 65 1,33 166-16,-199-132 16</inkml:trace>
  <inkml:trace contextRef="#ctx0" brushRef="#br0" timeOffset="101295.99">10286 19711 0,'0'-33'16,"-33"33"15,33 33 16,0 1-32,33-34 17,0-34-17,-33 1 1,0 0-16,33 33 15,-33-66 1,-33 0 0,-33 33-1,-1 33 1,-32 33 0,0 33-1,33 0 1,33 34-1,0-1 1,33-66-16,0 66 16,0-66-16,0 0 0,0 33 15,66 34 1,0-1 0,99-66-1,-132-33 1,133 0-16,-133 0 15,99-33 1,0-33 0</inkml:trace>
  <inkml:trace contextRef="#ctx0" brushRef="#br0" timeOffset="101846">11046 20174 0,'0'0'0,"-33"0"31,0 0-15,33 34-1,-33-34-15,33 33 16,0 0 0,0 33-1,33-33 1,0-33 0,0-33-1,0-33 16,-33 33-15,-33 0 0,0 33-1,0 0 1,0 0-16</inkml:trace>
  <inkml:trace contextRef="#ctx0" brushRef="#br0" timeOffset="102645.99">11344 19678 0,'0'0'0,"0"-33"0,0 0 32,33 33-1,0 33-16,66 33 1,1 34 0,-34 32-1,0 0 1,-66-66 0,-33 1-1,0-1 1,-33-66 15,66-33-15,0 0-1,66-100 1,0 1 0,66 0-1,-66 32 1,-33 34-1,0 66 1,-66 0 0,0 33-1,-33 0 1,66 1-16,-66 32 16,33-66-16,0 99 15,0-33 1,0 33 15,99 0-15,33-32-1,0-34 1,-66-33-16,100 33 16,-100-66-16,0 33 0,33-33 15,0-34 1,-33-32-16</inkml:trace>
  <inkml:trace contextRef="#ctx0" brushRef="#br0" timeOffset="103261.99">12138 18984 0,'0'0'0,"0"-33"0,33 33 62,0 33-46,0-33 0,-33 33-16,33 0 0,33 66 15,-33 0 1,0 1 15,0-67-15,-66-33-1,33-33 1,-33 33-16,33-66 16,-33 66-16,33-67 15,0-65 1,33 33-1,0 33 1,33 33 0,34 33-1,-34 33 1,0 99 0,-33 0-1,-33 100 1</inkml:trace>
  <inkml:trace contextRef="#ctx0" brushRef="#br0" timeOffset="111077.99">16040 21101 0,'0'-34'32,"-33"34"-32,33-33 31,-33 33-31,0-33 16,0 33-1,-66-66 1,33 33-1,-67 0 17,34 33-17,-132-33 1,32 66 0,166-33-16,-132 33 15,99-33-15,-34 33 16,-65 33-1,0 34 1,66 32 0,65-132-16,1 132 15,0-99-15,0 99 16,0-32 0,33 32-1,0-33 1,0 0-1,66 1 17,0-1-17,34-33 1,65 33 0,0-66-1,100 0 1,-34 0-1,-164-33-15,65-33 16,-99 33-16,99-33 16,1-33-1,32-33 1,-33-33 0,-66-1-1,-66 100-15,33-99 16,-33 99-1,0 0-15,0-66 0,-33-67 32,0 133-32,-33-66 15,-33-33-15</inkml:trace>
  <inkml:trace contextRef="#ctx0" brushRef="#br0" timeOffset="114651">22225 22225 0,'33'0'47,"0"-33"-32,0 33-15,0 0 16,0 0-16,67 0 16,-67 0-16,33 0 15,-33 0-15,99 0 16,-99 0-1,133 0-15,32 0 32,0 0-17,-32 0 1,-100 0-16,66 0 16,-99 0-16,0 0 0,67 0 15,32-33 1,-33 33-1,33-33 1,-98 33 0,65 0-1,33 0 1,-66 0 0,-33 0-16,66 0 15,-65 0 1,32 0-16,-33 33 15,33-33 17,-33 0-17,0 0 1</inkml:trace>
  <inkml:trace contextRef="#ctx0" brushRef="#br0" timeOffset="116752">6978 22655 0,'33'0'109,"1"33"-78,-1-33-31,33 0 16,0 33-16,165-33 16,34-33-1,-33 0 1,-100 33-1,-33 0 17,-66 0-32,33 0 15,-33 33-15,0-33 16,34 0 0,-34 0-1,0 0 48,0 0-1</inkml:trace>
  <inkml:trace contextRef="#ctx0" brushRef="#br0" timeOffset="120792.99">10782 22027 0,'0'-34'47,"0"1"-31,0 66 31,0 1-32,0-1 1,-33-33-16,33 66 16,0 66-1,0 0 1,0 1 0,0-1-1,0-66 1,33 0-1,-33-33 1,33-33 0,0 0 15,0 0-15,0 0-1,0 0 1,0 0-16,33 0 15,-33 0-15,34 0 32,-34 0-32,0 0 15,0 0-15,33 0 16,-33 0-16,66 0 16,67 0-1,-1 0 1,33 0-1,-65-33 1,-100 33-16,66 0 16,-66 0-16,99 33 15,-32-66 1,-1 33 0,-66 0-16,66 0 15,-66 0-15,0 0 16,0 0-16,0 0 15,100 0 1,-100 0-16,0 0 16,99 0-1,0 0 1,1-33 0,-34 33-1,-66 0-15,33 0 16,-33 0-16,33 0 15,34 0 1,-34 0 0,33 0-1,-33 0 1,-33 0 0,0 0-1,0 0 1,0 0 31,-33-33-32,-33 0 1,33 0 0,0-33-1,0 0 1,0 33-16,0-34 15,0 34-15,-33-33 16,33 0 0,-33 0-1,33 33 1,-33 0-16,33 0 16,0 0-1,-33 0 1,33-1-1,0 1 17,-33 33-17,33-33 1,0 0 0,-33 33 15,33-33-31,0 0 31,-33 33-15,0 0 31,0 0-47,0 0 15,-34 33 1,-32-33-1,33 0 1,-66 33 15,33-33-15,-1 0 0,1 0-1,0 0 1,66 0-16,-33 0 15,33-33-15,-34 33 16,1-33 0,0 0-1,0 0 1,-33 33 0,0 0-1,-1 0 1,-32 0 15,99 0-31,0 0 0,0 0 16,0 0-16,-33 0 15,-34 0 1,-32 0 0,0 0-1,0 0 1,32 0-1,67 33-15,-66-33 16,66 0-16,0 0 16,-66 33-1,-1-33 1,1 33 0,33-33-1,-33 33 1,0-33-1,-34 0 1</inkml:trace>
</inkml:ink>
</file>

<file path=ppt/ink/ink23.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9:16:13.867"/>
    </inkml:context>
    <inkml:brush xml:id="br0">
      <inkml:brushProperty name="width" value="0.05292" units="cm"/>
      <inkml:brushProperty name="height" value="0.05292" units="cm"/>
      <inkml:brushProperty name="color" value="#C00000"/>
    </inkml:brush>
  </inkml:definitions>
  <inkml:trace contextRef="#ctx0" brushRef="#br0">21927 12402 0,'0'-33'78,"-33"33"-78,0-33 31,0 33-15,0-33-16,0 33 16,0 0-16,-66-33 15,33 33 1,32 0-16,-32-33 16,33 66-16,0-33 15,0 0 1,-66 66-1,0 33 1,-1 34 0,34-1-1,33-99-15,0 132 16,0-131-16,0 65 16,33 0-16,0 0 15,0-66-15,0 100 16,66-1-1,33 0 1,-32-66 0,65 0-1,0 1 1,67-67 0,-67 0 15,33-34-16,-33-32 1,-32-33 0,-34-99-1,-33-1 1,-66-65 0,33 231-16,-66-100 15,33 100-15,-67-99 16</inkml:trace>
  <inkml:trace contextRef="#ctx0" brushRef="#br0" timeOffset="999">25069 15875 0,'0'0'0,"0"-33"16,-33 33-1,33-33 1,-33-33 0,-33 0-1,-33-1 1,33 34 0,-100 66-1,34 0 1,99 1-16,-99 32 15,99-33-15,-34 66 16,1 33 0,66 1-1,0 98 1,66 1 0,67-100 15,131 0-16,-32-99 1,-1-66 0,-132 0-16,34-66 15,-100 66-15,0 0 0,0-100 16,-33-65 0,-132-67-1,-67 133 1</inkml:trace>
  <inkml:trace contextRef="#ctx0" brushRef="#br0" timeOffset="1818.99">25532 17760 0,'0'0'0,"0"-33"15,-33 33-15,33-33 16,-33 0 0,0-33-1,-33 0 1,-33 33-1,-1 33 1,-65 33 0,33 0-1,0 33 1,32 66 0,34 0 15,66-65-31,-33 65 15,33-99-15,66 99 16,33 1 0,-65-100-16,98 66 15,-66-66-15,66 0 16,-99-33-16,199-33 16,-199 33-16,66-66 15,33-133 1,-132 67-1,-66-99 1,-66 98 0,-66 34-1</inkml:trace>
  <inkml:trace contextRef="#ctx0" brushRef="#br0" timeOffset="2618.99">25334 19348 0,'0'0'0,"0"-33"0,0 0 16,-33-1-1,33 1 1,-66-33 0,-34-33-1,-32 66 1,-33 0-1,132 33-15,-133 0 16,100 33-16,33-33 0,-99 0 16,-34 66-1,1 0 1,0 33 0,65-32 15,67-34-31,-33 66 15,66-66-15,-33 0 0,0 66 16,33 34 0,0 32-1,33-165-15,0 132 16,0-99-16,67 33 16,65 34-1,33-34 1,-131-66-16,164 33 15,-165-33-15,0 0 0,0 0 16,67 0-16,98-33 16,-198 33-16,133-133 15,-133 100-15,0-66 16,-66-132 0,-33-34-1</inkml:trace>
  <inkml:trace contextRef="#ctx0" brushRef="#br0" timeOffset="3282">25400 20307 0,'0'0'0,"-33"0"0,33-33 0,-33 0 16,0 0-1,0-1 1,0 1 15,-34 0-31,34 33 0,0 0 16,0 0-16,33 33 0,-66 0 15,-33 67 1,0 32 0,66-33 15,33 67-16,33-67 1,99 33 0,66-99-1,1-33 1,-166-33-16,198-66 16,-197 66-16,-1-33 15,-66-67 1,-67 34-1,-164 66 1</inkml:trace>
  <inkml:trace contextRef="#ctx0" brushRef="#br0" timeOffset="3999">25102 21200 0,'0'-33'0,"0"0"15,0 0 1,-33-34-1,0 34 1,-33-33 0,-33 0-1,-33 33 1,98 33-16,-131 33 16,99-33-16,-66 33 15,-34 33 1,1 67-1,33 32 1,99 0 0,33 1-1,66 32 1,33-66 0,99-32 15,34-34-16,165-66 1,-232-33 0,34-67-1,-133-65 1,-99 0 0,-67-100-1,-65 67 1</inkml:trace>
  <inkml:trace contextRef="#ctx0" brushRef="#br0" timeOffset="4731.99">25268 22357 0,'0'-33'0,"0"66"0,0-99 15,0 33 1,-33 33 0,33-33-1,-67 0 1,34 33-16,-33 0 16,33 33-16,-33-33 15,-66 99 1,33 0-1,-1 34 1,67 32 0,33 34-1,99-1 1,67 0 0,-34-131 15,100-34-16,-34-100 1,-66-32 0,-99-33-1,-33 99-15,0-132 16,0 131-16,-66-131 16,-33 33-16</inkml:trace>
  <inkml:trace contextRef="#ctx0" brushRef="#br0" timeOffset="18729.99">25731 15511 0,'33'0'63,"-33"33"-63,33-33 31,-33 33-31,0 0 16,33-33-16,-33 33 0,0 1 31,33-1-31,-33 66 0,33 0 15,-66 0 17,33 34-17,0-67 1,-33-33-16,33 0 16,0 0-16,0 0 0</inkml:trace>
  <inkml:trace contextRef="#ctx0" brushRef="#br0" timeOffset="20447.99">24772 15313 0,'0'0'0,"33"0"15,0 0 16,0 0-31,33 0 16,132 0 0,1 33-1,-67-33 1,-66 33-16,67 0 16,-100-33-16,66 33 15,0 0 1,-66 0-1,0 0 17,-33 0-17,0 33 1,0 34 0,0 32-1,0 0 1,0 34-1,0 32 1,0 34 0,0-67-1,0 33 1,0-165-16,0 133 16,0-133-16,-33 132 15,33-32 1,0 65-1,0-66 17,33 34-17,-33 32 1,0-33 0,0 1-1,0-67 1,-33 33-1,33-32 1,0-1 0,0-66-16,0 0 15,0 0-15,0 0 0,-33 33 16,33 67 0,-33-34-1,33 0 1,0 66-1,-33-32 17,33-34-17,0-66-15,0 66 16,0-66-16,0 66 16,-33 34-1,33-1 1,0-99-16,-33 66 15,33-66-15,0 100 16,0-34 0,0-66-16,0 99 15,0-99-15,0 33 16,0-32-16,-33 98 16,33-99-1,0 66-15,0 0 16,0-66-16,0 67 15,0-67 1,0 33 0,0 33-1,0 33 1,0-32 0,0-34-1,33 33 1,-33-66-1,0 66 1,0-66-16,0 0 16,-33-33-16,33 67 15,0-1 1,0 0 0,0-33-1,0 0 1,0 33-1,0 33 17,0-66-17,0 0 1,0 1-16,0-1 16,0 0-16,-33-33 15,0 33 1,0 0-1,-1 0 1,1-33 0,-33 33-1,0 0 1,0 0 0,0 0-1,0 0 1,33 0-1,-67-33 17,1 0-17,-99-99 1</inkml:trace>
  <inkml:trace contextRef="#ctx0" brushRef="#br0" timeOffset="28910.99">12369 4101 0,'0'-33'15,"-33"33"1,66 0 31,0 0-32,0 0-15,0 0 0,67 0 16,65 33 0,-33-33-1,133 0 1,-232 0-16,165 33 15,-164-33 1,131 33-16,33-33 31,1 33-15,-100-33 0,166 0-1,-34 0 1,-66 0-1,-131 33-15,98-33 16,-99 0-16,0 0 0,99 33 16,-66-33-1,67 0 1,-67-33 0,-33 33-1,0 33 1</inkml:trace>
  <inkml:trace contextRef="#ctx0" brushRef="#br0" timeOffset="31329.99">21564 4399 0,'33'0'0,"-66"0"0,99 0 0,-33-33 16,0 33-1,33-33 1,33-34 0,-33 67-1,-33 0-15,0 0 16,1 0-16,-1 0 16,0 33-16,66 1 15,0 32 1,33-66-1,34 0 1,-34-66 15,-33 32-15,-66 1 0,34 0-1,-1 33 1,0 33-1,0 34 1,0-34 0,-33-33-16,33 33 15,-33-33-15,34-33 16,-34 33-16,33-33 16,-33 33-16,-33-34 0,66 1 15,0 33 1,33 0-1,-33 33 17,34 34-32,-67-67 15,66 66 1,-66-66-16,33 33 16,-33-33-16,67 0 15,-100-33-15,33 33 0,33 0 16,33-33-1,33 0 1,-66 0 0,34 66-1,-1 0 1,0 33 0,-66-66-16,33 33 15,-33-33-15,67 0 16,65-33-1,-33 0 1,1-33 15,-67-1-15,-33 34 0,0 33-1,33 33 1,66 1-1,67-1 1,32-33 0,-65-33-1,65-67 1</inkml:trace>
  <inkml:trace contextRef="#ctx0" brushRef="#br0" timeOffset="32194.99">20737 4498 0,'0'0'0,"0"-33"0,0 0 31,-33 0-15,66 33 0,-33-33-16,99 0 31,-33 33-15,-33 0-16,66 33 15,-66-33-15,1 33 0,32 0 16,-33 0-16,33 0 15,-33 0-15,66 0 16,-66-33 0,33 0-1,-33-33-15,67 0 16,-67 0-16,66 0 16,-66 0-16,66 0 15,-66 33 1,0 0-16,34 0 15,-1 66 1,0 0 0,99-33-1</inkml:trace>
  <inkml:trace contextRef="#ctx0" brushRef="#br0" timeOffset="49493">1257 6019 0,'-33'-33'31,"33"0"-15,-33 0-1,0 0 1,-1 33 0,34-33-16,-33 33 15,0 0 1,-33 33-1,33 0-15,-33 0 16,66 0-16,-33 0 16,0 0-16,0 100 15,0 65 1,33 1 15,33 32-15,0-66-1,33-32 1,66-67 0,-33-33-1,34-66 1,65 0 0,34-33-1,-199 66-15,132-100 16,-132 67-1,33-33-15,-33-33 16,-66-99 0,-66-67-1,-33 100 1,-100-1 15,-65 34-31</inkml:trace>
  <inkml:trace contextRef="#ctx0" brushRef="#br0" timeOffset="65973.99">14023 8930 0,'33'0'0,"-66"0"0,99 0 0,-33 0 15,0 33 1,33-33-1,34 0 1,-1 0 0,-33-33-1,0 0 1,-33 33-16,33-67 16</inkml:trace>
  <inkml:trace contextRef="#ctx0" brushRef="#br0" timeOffset="66740.99">13626 8665 0,'33'33'0,"-66"-66"0,66 99 0,-33-33 16,0 0-16,66 34 15,-66-34 1,66 33-1,-33-33-15,67 33 16,65-33 0,34 0-1,65-33 1,34 0 0,-100-66-1,-66 0 1,1-100-1,-100-65 1,-33-1 0,-33-131-1,-33 164 1,-67 1 0,1 65-1</inkml:trace>
  <inkml:trace contextRef="#ctx0" brushRef="#br0" timeOffset="67707">14982 7541 0,'-66'-100'0,"33"100"62,33-33-46,-33 0 15,0 33-15,0 0-16,-34 0 31,1 0-15,0 0-16,-33 33 31,0 0-16,0 34 17,-232 164-17,33 133 1,232-232 0,33 0-1,33-65 1,-33-1-1,33 0 1,0 0 0,0 0-1,33 33 1</inkml:trace>
  <inkml:trace contextRef="#ctx0" brushRef="#br0" timeOffset="68891">2084 7210 0,'0'0'0,"0"-33"0,0 0 31,0 66 1,0 0-17,0 0-15,33 99 16,-33 67 0,0 32-1,33 67 1,0 33 15,0-100-15,-33-198-16,0 166 15,33-166-15,-33 132 16,0 0 0,0 1-1,0-100 1,0-33-1</inkml:trace>
  <inkml:trace contextRef="#ctx0" brushRef="#br0" timeOffset="72339.99">1852 7210 0,'0'0'0,"33"-33"78,0 33-78,0 0 15,0 0 1,0 0-16,34 33 16,197 0-1,-98-33 1,32 0-1,33-33 1,1 0 0,-34 33-1,-164 0-15,98 0 16,-99 0-16,66 0 16,33 33-1,-65-33 16,32 33-15,-33-33 0,-33 0-16,33 33 15,-33-33-15,0-33 16,133 33 0,-34-33-1,66 33 1,-65 0-1,-100 0-15,99 0 16,-99 0-16,0 0 0,33 0 16,-33 0-16,100 0 15,-100 0-15,66-33 16,66 33 0,1 0-1,32 0 16,-66 0-15,-99 0-16,133 0 16,-133 0-16,0 0 0,99 0 15,1 0 1,32 0 0,-33 0-1,67 0 1,-1-33-1,-132 33-15,133 0 16,-133 0-16,66 0 16,100 0-1,-67 0 1,0 0 0,34 33-1,-1-33 1,1 0 15,32-33-15,-65 33-1,32 0 1,-33 0 0,1 0-1,32-33 1,67 33-1,32-33 1,-98 33 0,-1 0-1,-32 0 1,32 0 0,1 0-1,32 0 16,-33 0-15,1-33 0,-34 33-1,1 0 1,32-34 0,34 34-1,-1 0 1,34 0-1,-67 0 1,-33 0 0,67-33-1,0 33 1,-100 0 0,99-33-1,-32 33 1,-1 0 15,34 0-15,-133 0-1,66 0 1,34 0 0,-1-33-1,-99 33 1,67-33-1,-67 33 1,-66 0 0,-33 33 31,0 0-16,0 0-31,33 0 31,0 100-15,-33-67-1,33 33 1,0 100 0,0-34-1,0 0 1,1 34-1,-1-34 1,-33 34 0,0-67-1,0-33 1,33 0 0,-33-66-16,0 33 15,0-32 1,0 32-16,33 33 31,-33 0-15,33-66-1,-33 33 1,0 0 0,0 1-1,0-34 1,0 0-1,0 0 1,-33-33 0,-33 0-1,-34-33 1,-98 33 0,0 0-1,131 0 1,-164 0-1,198 0-15,-166 0 16,133 0-16,-165 0 16,198 33-16,-166-33 15,-132 0 1,-65-33 0,230 33-1,-32 33 1,132-33-16,-166 0 15,166 0-15,-99 33 16,-133-33 0,33 33-1,1 0 1,-34-33 0,133 0-1,-34 0 1,-65-33 15,32 0-15,67 33-1,-34 0 1,67 0 0,99 0-16,-66 0 15,66 0-15,-133 0 16,34 33-1,-66-33 1,32 0 0,1 0-1,33 0 1,-1 0 0,-65 0-1,99 0 1,-100 33 15,1-33-15,-67 33-1,67-33 1,-34 33 0,166-33-16,-66 0 15,66 33-15,-133-33 16,-98 0-1,32 0 1,0 33 0,-65 0-1,98-33 1,-99 0 0,1 0-1,98 0 1,34 0 15,-34 0-15,1 0-1,32 0 1,-32 0 0,65 0-1,-65 0 1,33 34-1,-34-34 1,34 0 0,-1 0-1,34-34 1,-34 34 0,34 0-1,66-33 1,0 33 15,32-33-15,34 33-1,0 0 1</inkml:trace>
  <inkml:trace contextRef="#ctx0" brushRef="#br0" timeOffset="79038.99">8103 8698 0,'-33'0'0,"33"-33"62,-33 66 16,66 0-31,-33 0-15,0 0-17,0 0 1,0 1-1,0-1 1,33 33 0,-33-33-1,33-33 1,0 33 0,0-33-1,33 0 16,-33 0-15,33-33 15,34 33 1,-34 0-17,33 0 16,33 0-15,1-33 15,230 33-15,1-33 0,-298 33-16,1 0 15,-34 0-15,0 0 16,66 0-1,-33 0 1,66 0 0,-32 0-1,32-33 1,-66 33 0,-33 0-16,66 0 15,-66 0-15,0 0 16,34 0-16,65 0 15,-33 0 17,33 0-17,-66 0 1,34 0 0,-34 0-1,-33 33 1,33-33-1,-33 0-15,33 0 16,-33 0 0,0 0-16,34 33 15,32-33 1,-33 0 0,0 0-1,33 0 1,-33 0-1,1 0 17,32 0-17,-33-33 1,0 33 0,0 0-1,0 0 1,-33-33-1,34 33 1,-34-33 0,33 33-1,-33-34 1,0 34 0,0-33-1,-33 0 1,0 0-1</inkml:trace>
  <inkml:trace contextRef="#ctx0" brushRef="#br0" timeOffset="96886">25665 9723 0,'33'0'31,"0"0"32,-33 34-63,33-34 31,-33 33-31,33-33 16,0 33-1,66-33 1,0 0-1,67-66 1,-34 32 0,-33-32 15,67-33-15,-100 33-1,33 33 1,-66 33-16</inkml:trace>
  <inkml:trace contextRef="#ctx0" brushRef="#br0" timeOffset="97899">28145 9393 0,'33'0'62,"-33"33"-46,33-33-16,-33 33 15,33-33-15,-33 33 16,66 0 0,-33 33-1,1-33-15,-1 0 16,-33 0-16,33-33 16,0 33-1,33-33 1,-33-33-1,33-33 1,0 0 0,34 0 15,32 33-15,-33 0-1,-33 0 1</inkml:trace>
  <inkml:trace contextRef="#ctx0" brushRef="#br0" timeOffset="103552.01">10583 11708 0,'-33'0'15,"33"-33"1,33 33 31,0 0-32,0 0-15,34 33 16,32-33-16,-66 0 16,132 33-1,100 0 1,-1-33-1,133 0 1,-99 0 0,33-33-1,-67 0 1,34 33 0,-67 0-1,-197 0-15,164 0 16,-165 0-16,99 0 15,67 0 1,-1 0 0,-32-33-1,-1 33 17,-132 0-32,132 0 15,-132 0-15,67 0 16,98-33-1,-33 0 1,34 33 0,-34 0-1,-32 0 1,32 0 0,66 0-1,1 0 1,-100 0-1,34 0 1,-1 0 0,-33 0 15,34-33-15,-1 33-1,33 0 1,-32 0-1,-34-34 1,-99 34-16,133 0 16,-133 0-16,99 0 15,-33-33 1,33 33 0,-32 0-1,-34 0 1,-33 0-16,0 0 15,0 0-15,0 0 16,0 0 0</inkml:trace>
  <inkml:trace contextRef="#ctx0" brushRef="#br0" timeOffset="104718.99">23482 10749 0,'0'0'0,"0"-33"0,-33 33 0,33-33 15,-33-1 1,-34-32 0,34 66-1,-33-33 1,33 33 0,-198-66-16,98 33 15,-65 33 1,-67 0-1,67 0 1,-67 66 0,34 33-1,99-32 1,-1 131 0,133-99-1,0 33 1,0-65-16,66 131 15,-66-165 1,33 33-16,1-33 0,164 166 16,-132-166-1,99 33-15,133 0 32,66-33-17,-66-99 1,-34-66-1,-98-34 1,-166-98 0,-67 32-1,-131 67 1,66 66-16</inkml:trace>
  <inkml:trace contextRef="#ctx0" brushRef="#br0" timeOffset="106769.99">1025 13130 0,'0'0'0,"-33"0"0,33-33 0,-33 0 16,33 0 0,-33-33-1,33 33 1,0-1-16,33 1 15,-33 0 1,33 33-16,-33-33 0,99 33 16,-66-33-16,1 33 15,98 0 1,-99 0-16,132 0 16,-132 0-16,199 33 15,-34 0 1,-165-33-16,133 0 15,-133 0-15,33-33 16,0 0 0,0 0-1,0 0 1,67 33 0,-1 33-1,33 33 1,1 33-1,65-65 1,-32-34 0,-100-34-1,-33 1 17,-33 0-32,66 0 15,-66 33-15,34 0 16,65 33-1,-99-33-15,132 66 16,-132-66-16,199 0 16,-34-33-1,-132 33-15,100-66 16,-100 33-16,33 0 16,0 0-1,-32 33 1,-34 33-1,66 0-15</inkml:trace>
  <inkml:trace contextRef="#ctx0" brushRef="#br0" timeOffset="117419.99">21564 9393 0,'0'0'0,"-34"0"0,34-33 16,-33 33-1,-33-33 1,33-1 0,0 1-1,0 0 1,-33 0-1,0 0 1,66 0-16,-66 33 16,33-33-16,-34 33 15,-98-33 1,0 0 15,32 33-15,1 0-1,99 0-15,-66 0 16,66 0-16,-67 33 16,1 33-1,0-33 1,33 33 0,66-33-16,-66 34 15,33-34-15,0 0 16,-34 33-1,34 33 1,-33 0 0,66-66-16,-33 67 15,33-67 1,-33 0-16,33 33 0,0 33 16,0 0 15,0 1-16,33-1 1,0 33 0,0-66-1,33 33 1,-32-32 0,32-1-1,-66-33-15,66 33 16,-33-33-1,0 0-15,33 33 16,33-33 0,1 33-1,65-66 1,-66 33 0,33-66 15,67 33-16,-34-66 1,-32 33 0,32-33-1,-33 0 1,-33 0 0,-66 33-16,67-33 15,-67 32-15,33-65 16,0 0-1,-33 66-15,0-99 16,-33 99-16,33-100 16,0-65 15,-33 99-31,-33-100 16,-33 67 15,66 99-31,-99-99 15,66 98-15,-33-65 16,33 99-16,-100-132 0</inkml:trace>
  <inkml:trace contextRef="#ctx0" brushRef="#br0" timeOffset="131665">5292 14056 0,'0'0'0,"-33"0"32,33-33-32,0 0 31,-33 33-16,-34-33 1,34 33 0,-33 0-1,33 0-15,-33 0 16,33 33-16,0-33 16,-66 66-1,-1 0 1,67-33-16,-33 66 15,33-99-15,33 34 0,-33 65 16,-33 66 0,66-66-1,0-33 1,0-32 0,33 131-16,-33-132 0,0 0 15,66 66-15,0-33 31,33 34-15,-32-67 0,65 33-1,0-66 1,-33 0 0,1-33-1,-1-33 1,0-34-1,-66 1 1,0 66-16,0-99 16,-33 66-16,-33-100 15,0 1 1,33 99-16,-66-66 16,33 98-16,-33-65 31,-33 0-16,-1 0 1,-32 66-16</inkml:trace>
  <inkml:trace contextRef="#ctx0" brushRef="#br0" timeOffset="132665">6317 13924 0,'0'0'0,"-33"0"47,33 33-31,-33-33-16,0 33 15,0 0 1,-34 99 0,34-33-1,0 34 1,0 32-1,0-33 1,33-99-16,0 133 16,33-133-16,-33 33 15,33-33-15,0 66 16,0-66-16,1 34 16,65-1 15,33 0-16,0 0 1,100-33-16</inkml:trace>
  <inkml:trace contextRef="#ctx0" brushRef="#br0" timeOffset="133598">6747 14188 0,'0'33'47,"0"0"-47,0 1 16,0-1-16,33 33 15,-33 99 1,33-33 0,-33 34-1,0-100 1,33-33-16</inkml:trace>
  <inkml:trace contextRef="#ctx0" brushRef="#br0" timeOffset="134048">6912 13824 0,'33'34'31,"0"-34"0,0 33-31,1-33 16,65 66-1,-66-66-15,99 99 16,-66-66-16,33 66 16,-65-66-16,65 100 15,-66-67-15,33 66 16,-66-66-16,33 133 15,-33-166-15,0 99 16,-66 100-16</inkml:trace>
  <inkml:trace contextRef="#ctx0" brushRef="#br0" timeOffset="136614">5325 15974 0,'0'0'15,"-33"0"-15,33-33 16,-33 0 15,33 0-15,-33 33-16,-1 0 15,1 0 1,-33 0 0,-66 33-1,99 0 1,-33 0-16,33 0 16,-34 33-16,1 67 15,33 65 1,0-32 15,66-1-15,33 33-1,-33-165-15,67 100 16,-67-100-16,165 33 16,1-66-1,-166 0-15,198-99 16,-165 66-16,67-100 15,-1-32 1,-99-33 0,-165-34-1,-67 67 1,67 65 0,-33 67-1</inkml:trace>
  <inkml:trace contextRef="#ctx0" brushRef="#br0" timeOffset="137881.99">6515 15842 0,'-33'-33'0,"33"66"0,-33-33 32,0 33-1,0 0-31,33 0 16,-66 99-1,33 34 1,0-133-16,0 165 15,33-165-15,0 133 16,33-1 0,0-33-1,33 1 1,66-67 0,1 0-1,131 0 1</inkml:trace>
  <inkml:trace contextRef="#ctx0" brushRef="#br0" timeOffset="138463.99">6846 16007 0,'0'0'0,"-33"0"15,33 33 32,0 0-31,33 1 0,-33-1-16,0 66 15,0 0 1,33 66-1,-33-65 1,0 32 0,33-99-1,-33 66 1,33-66 0,0 0-1,0-33 1,1 0 15,-1 0-15,99-33-1,-66 0 1,33 0-16</inkml:trace>
  <inkml:trace contextRef="#ctx0" brushRef="#br0" timeOffset="139314">7772 16437 0,'-33'-33'16,"33"0"-1,-33 33 1,0-33 0,-33-33-1,0 33 1,-1 66-1,-65 0 1,66 66 0,0 0-1,66 1 1,33-1 0,66 0-1,-66-99-15,133 33 16,-133-33-1,99-33-15,33-66 32,-98 0-17,-67-1 1,0 67-16,-34-66 16,1 99-16,33-33 15,0 66 1,0 0-1,0 0 1,0 100 0,33-34-1,1-66-15,-1 66 16,0-66-16,0 99 16,33-32 15,-33-34-31,-33 0 15,33-33 17,-66 0-17,0 0 1,0-33 0,0 0-1,-33 0 1,-34 0-1,34-33 1,0-33 0,0-99-1</inkml:trace>
  <inkml:trace contextRef="#ctx0" brushRef="#br0" timeOffset="140430.99">7111 15941 0,'0'-33'0,"-33"33"31,0 0-15,-1 0-1,34-33 17,0 66-17,-33-33 1,33 66 0,-33 0-1,66 1 1,-33-1-1,67 0 1,-34-66 0,66 0-1,-33-33 1,0 0-16,-33-33 16,0 66-1,-33-34-15,-33 34 0,33-66 16,-33 66-1,0-33-15,33 0 16,-66 33 0,33 0-16,-33 0 0</inkml:trace>
  <inkml:trace contextRef="#ctx0" brushRef="#br0" timeOffset="141316.99">8301 16107 0,'33'0'47,"0"0"-16,1 33-15,-1-33-1,-33 33-15,33 0 16,0 33-1,0 66 1,0-33 0,0-32-1,-33-34 1,-33-66 0,33-1-1,-33-65 1,33-66-1,0 33 17,33 32-17,0 67 1,33 33 0,-33 0-1,66 66 1,-66 67-1,1-1 1,-1 33 0,-33-65-1</inkml:trace>
  <inkml:trace contextRef="#ctx0" brushRef="#br0" timeOffset="141729.99">8698 15478 0,'0'0'0,"33"0"47,0 33-32,0-33 1,67 66-16,-1 0 15,66 100 17,-33 65-17,-65 34 1,-67-67 0,-67 232-16</inkml:trace>
  <inkml:trace contextRef="#ctx0" brushRef="#br0" timeOffset="144663">5821 18455 0,'-33'0'0,"66"0"0,-66-33 16,0 33-1,0-67 1,0 34 0,-1 0-1,-32 0 1,0 0 0,-33 33-1,33 33 1,-33 0-1,32 33 17,1 67-17,33 32 1,33 0 0,33-32-1,67-34 1,32 0-1,33-66 1,-132 0-16,166-66 16,-166 0-16,33 33 0,-33-33 15,66 0-15,33-99 16,-132 99-16,34-100 16,-34 100-16,0 0 15,-67-66-15,-98-33 16,99 99-16,-99-33 15,131 66 1,1-34-16,-99 34 0</inkml:trace>
  <inkml:trace contextRef="#ctx0" brushRef="#br0" timeOffset="145097.99">6879 17793 0,'0'-33'0,"-33"33"16,0 0 0,33 33-1,-33 33 1,0 34 0,0-67-16,0 132 15,33-132-15,0 0 0,-33 99 16,33 34-1,33-1 1,33 1 0,33-67-1,-66-66-15,99 33 16,-65-33-16,230 0 16</inkml:trace>
  <inkml:trace contextRef="#ctx0" brushRef="#br0" timeOffset="145662.99">7342 18355 0,'0'0'0,"0"-33"32,0 66-1,33-33-15,100 133 15,-100-133-31,-33 33 0,66 33 15,-33-33 1,0 33 0,0-33-1,-33 0-15,-33-33 16,33-33 0,-33 0-1,33 0-15,-33-33 16,33 33-16,-33-99 15,66 65 1,-33-32 0,33 66-1,0 33-15,0-33 16,0 33-16,33 33 16,-33 33-1,67 34 1,-67-1-1,33 66 1</inkml:trace>
  <inkml:trace contextRef="#ctx0" brushRef="#br0" timeOffset="146046.99">8103 17562 0,'0'0'0,"0"-33"0,33 33 16,0 0 31,0 33-32,66 0 1,1 66 0,-1 0-1,0 133 1,-33-34-1,-33 67 1,-66-34-16</inkml:trace>
  <inkml:trace contextRef="#ctx0" brushRef="#br0" timeOffset="151246">6383 20075 0,'-33'0'32,"33"-33"-17,0 0-15,0 0 16,33 33 31,0 0-32,-33 33 1,66 0 0,0 0-1,1 66 1,-34-32-1,0-1 1,-33-33 0,0-66 15,-33 0-15,33 0 15,-33-34-31,33-32 15,0 33 1,0 33 15,33 0-15,0 33 0,0 0-1,33 33-15</inkml:trace>
  <inkml:trace contextRef="#ctx0" brushRef="#br0" timeOffset="152746">6912 19877 0,'-33'0'16,"33"33"15,33-33-15,-33 33-16,66 33 15,-33 33 17,-33-33-17,34-32-15,-34 65 16,33-66-16,-33 0 16,33-33-1</inkml:trace>
  <inkml:trace contextRef="#ctx0" brushRef="#br0" timeOffset="153228">7508 19215 0,'-34'0'15,"34"33"-15,0 1 16,-33-34-1,33 33-15,0 0 16,0 66 0,0 33-1,33-99-15,-33 100 16,0-100-16,34 66 16,-1-33-1,33 66 1,0-99-1,0 0 1,33-33 15,1 0-15,-34-33 0,33-66-16</inkml:trace>
  <inkml:trace contextRef="#ctx0" brushRef="#br0" timeOffset="154195">8401 19811 0,'0'-33'0,"0"0"47,-34 33-47,34-34 16,-33 1 0,0 0-16,-33 0 15,33 33-15,0 33 16,0 0-1,-33 100 1,33-34 0,33-66 15,33 0-31,66 33 16,33-66-1,-32-99 1,-67 0-1,0 0 1,-66 32 0,0 67 15,-1 33-15,34 1-1,0-1 1,34 33-1,-34-33-15,99 0 16,-66-33-16,33 0 16,66-66-1,34-67 1,-100 34 0,-99 33-1,33 33-15,-33 0 16,0 33-1,-1 0-15,1 0 16,-33 66 15,66-33-15,33 66 0,33-32-1,1-1 1,32 0-1,-33 66 1,0-33 0,-66-66-16,0 34 15,0-34-15,33 0 0,-66 0 16,33 0-16,0 0 16,0 0-16,-33-33 15,-33 33 1,0-66-1,0-33 1,33-133 0</inkml:trace>
  <inkml:trace contextRef="#ctx0" brushRef="#br0" timeOffset="154713.99">9327 19447 0,'0'-33'15,"0"0"16,0 66 1,33-33-32,-33 33 15,33 33 1,0 33 0,0 34-1,-33-100-15,33 33 16,-33-33-16,0 0 15,0-66 1,0 0 0,0-100-1,33 34 1,-33-33 0,0 99-16,33 0 15,-33 0 1,33 0-16,0 33 15,0 33 1,0 33 15,0 33-15,-33-66-16,34 99 0</inkml:trace>
  <inkml:trace contextRef="#ctx0" brushRef="#br0" timeOffset="155079">9889 18752 0,'33'33'31,"-33"0"-15,66 1-1,-66-1-15,66 66 16,-33-66-16,33 66 15,34 100 1,-1 65 0,-66 1-1,-99 165 1</inkml:trace>
  <inkml:trace contextRef="#ctx0" brushRef="#br0" timeOffset="155779">6416 19414 0,'-33'0'0,"33"33"31,-33-33-31,33 33 16,-33 0-16,0 99 15,0 1 1,0-100 0,33 132-16,-33-132 15,33 0-15,0 99 16,0 1 0,66 65-1,0-65 1,99-34-1,34 0-15</inkml:trace>
  <inkml:trace contextRef="#ctx0" brushRef="#br0" timeOffset="157078">7111 21299 0,'0'0'0,"-33"-33"15,0 33 1,33-33-16,-34 0 16,68 0 15,-1 33-15,0 33-1,66 0 1,66 66-1,-165-66-15,99 99 16,-65-99-16,-1 1 0,-33 32 16,33 0-1,0 0 1,-66-66 0,33-33-1,-33 0 1,33-99-1,-33 98-15,33-65 16,33 66 0,-33-99-16,0 99 15,66-33 1,-66 33-16,33 33 16,0 0-1,-33 33-15,66 33 16,-33-66-16,-33 33 0,33 33 15,66 66 1,-99-99-16,67 67 16,-67-67-16,33 0 15,-33 33-15</inkml:trace>
  <inkml:trace contextRef="#ctx0" brushRef="#br0" timeOffset="157494.99">7938 20803 0,'0'0'15,"33"0"16,-33 33-15,33-33-16,0 0 16,66 33-1,-33 0 1,0 66 0,-99 34-1,0-34 1,-33 33-1,66-132 17,33 0-1,33-33-15,33 0-1,67-66-15</inkml:trace>
  <inkml:trace contextRef="#ctx0" brushRef="#br0" timeOffset="158261">8004 22754 0,'0'0'0,"0"-33"0,0 0 16,-33 0 15,66 33-31,-33-33 15,33 0 1,66 0 0,-33 33-1,-33 0-15,0 66 16,0-66-16,-33 33 0,0 33 16,0 99-1,-66 1 1,66-133-16,-66 66 15,66-66-15,0 0 16,33-33 15,0 0-15,0-33 0,66-33-1,1 0 1,-1 0-16</inkml:trace>
  <inkml:trace contextRef="#ctx0" brushRef="#br0" timeOffset="158778">8467 22126 0,'-33'0'32,"33"-33"-32,33 33 15,0 0 1,0 0-1,66 0 1,0 66 0,-33 33-1,-33-33 1,-33-33-16,0 33 16,0-32-16,0-68 31,0 1-31,0-33 15,0-33 1,0 66-16,67-66 16,-67 66-1,33 0-15,-33-1 16,33 34 0,66 0-1,-66 0-15,33 100 16,-66-67-16,33 33 15,-33-33-15,99 199 0</inkml:trace>
  <inkml:trace contextRef="#ctx0" brushRef="#br0" timeOffset="159427.99">9459 23515 0,'0'0'0,"-33"-33"0,33 0 15,0 0 1,0 0 0,33-1-1,66 34 1,0 0-1,-33 67 1,1 65 0,-67 0 15,0-66-15,0 0-1,-33-66 1,33-66-1,0-33 1,0 66-16,33-99 16,0 132-16,-33-99 15,66 32 1,-33 34 0,66 66-1,-33 100 1,0-1-1,-33-33 1,1 67 0</inkml:trace>
  <inkml:trace contextRef="#ctx0" brushRef="#br0" timeOffset="159794">10484 22622 0,'0'0'0,"0"33"15,33-33 17,-33 33-32,33 33 15,0 66 1,0 34-1,0-100-15,1 132 16,-34-165-16,33 34 0,0 230 16</inkml:trace>
  <inkml:trace contextRef="#ctx0" brushRef="#br0" timeOffset="160178.99">11013 24110 0,'0'0'0,"-33"0"15,33 33 1,-33-33 0,0 33-1,33 0 1,0 0 0,66-33-1,0 0 1,0-33-1,-32-33 1,-134 66 15</inkml:trace>
</inkml:ink>
</file>

<file path=ppt/ink/ink24.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8:46:56.171"/>
    </inkml:context>
    <inkml:brush xml:id="br0">
      <inkml:brushProperty name="width" value="0.05292" units="cm"/>
      <inkml:brushProperty name="height" value="0.05292" units="cm"/>
      <inkml:brushProperty name="color" value="#C00000"/>
    </inkml:brush>
  </inkml:definitions>
  <inkml:trace contextRef="#ctx0" brushRef="#br0">13527 3473 0,'0'0'0,"0"33"32,33-33 61,-33-33-93,33 33 0,0-33 16,33 0 0,-33-1-1,33 68 1,-33-34-1,34 66 1,-1-33 15,33-33-15,-33 0 0,0-33-1,-33 0 1,0 0-1,34 33 1,-34 0 0,33 33-1,0 0 1,33 0 0,-99 0-16,99-33 15,-66 33-15,34-66 16,32 0 15,-66 0-31,33 0 16,-33 0 15,0 66-15,33 0-1,0 33 1,1-33-1,32-33 1,-33-33 0,-33 33-16,33-33 15,-66 0-15,33 33 0,0-33 16,0 0 0,0 66-1,1-33 1,32 33-1,66 33 1,0-33 15,1-33-15,-1 0 0,-66 0-1,33-66 1,-33 33-1,-33 0 1,34 0 0,32 66-1,-33 0 1,33 33 0,0-33-1,-66-33-15,100 0 16,-133-33-1,99 33-15,0-66 16,0 33 0,1 0-1,-1-1 17,0 34-17,-66 34-15,66-34 16,-66 33-16,34 0 15,-34-33-15,99 33 16,-99-33-16,0 0 0,0 0 16,0 0-16,66 0 15,-65-33-15,-1 33 0,66-33 16,-66 0 0,33-1-1,0 34 1,0 0-1,-33 34 1,0-1-16,67 33 31,-67-66-31,33 33 16,99 33 0,-32-66-1,-1 0 1,-66-33-1,33 0 1,-33 0 0,34 33-1,-1 33 1,-33 33 0,-33-66-16,33 66 15,-33-66-15,0 0 0,100 33 16,-133 0-1,165-33 1,-132 0-16,0 0 0,0 0 0,133-33 16,-67-33 15,0 33-15,0 0-1,-33 33 1,1 33-1,65 0 1,0 33 0,0-33-1,34-33 1,-1-33 0,-33 0-1,1 0 1,-34 0-1,-66 33-15,33 0 16,-33 0-16,0 0 16,33 0-1,-32 33-15,32-33 16,-66 33-16,99 0 16,33 0-1,0 0 1,1-66-1,32 0 1,-132 33-16,99-33 16,-98 0-16,32 33 15,0-33 1,-33 33-16,0 33 16,0-33-16,0 33 15,0-33-15,-33 33 0,99 0 16,-66-33-1,34 33-15,65 0 16,0-33 0,-33-33 15,-32-33-15,-1 33-1,-33 0 1,0 33-1,33 0 1,0 66 0,33-33-1,-32 0 1,65-33 0,-33-33-1,-33 0 1,0 0-1,0 0 1,1 0 15,-34 33-15,33 33 0,-33 0-1,33 33 1,0-66-1,33 0 1,-65-33-16,-1 33 16,0-33-16,0 33 15,0-33 1,0 0 0,33 66-1,0-33 1,66 33-1</inkml:trace>
  <inkml:trace contextRef="#ctx0" brushRef="#br0" timeOffset="11402.99">22027 5722 0,'33'0'15,"0"-33"17,0 33-17,0 0 1,-33-34-16,33 34 15,132-33 1,-132 33-16,166 33 31,-166-33-31,33 34 0,-33-34 0,132 33 16,34 0 15,-34-66-15,-32 33-1,-67-33 1,-33 33 0,33 0-1,-33 0-15,33 0 16,-33 0-16,0 0 0,0 33 16,100 0-1,-1 0 1,-66-33-1,99 0 17,-98-33-32,32 0 15,-33 0 17,-33-1-32,33 34 15,-33 0-15,0 0 16,33 0-1,34 67 1,-1-34 0,33 0-1,0-33 1,-98 0-16,32-33 16,-33 0-16,33 33 15,33-67 1,0 34-1,-32 33 1,-1 33 0,-33 1-1,33-1-15,-33-33 16,33 33-16,-33-33 16,66 33-1,-66-33-15,1 0 0,65 0 16,0-33-1,66 0 1,67-34 0</inkml:trace>
  <inkml:trace contextRef="#ctx0" brushRef="#br0" timeOffset="30462.99">24143 6945 0,'0'-33'0,"33"0"32,-33 0-1,33 33-31,0-66 15,-33 0 1,34 0 0,32 0-1,0 32 1,0 34 0,66 34 15,-33-1-16,67 33 1,-67 0 0,33-33-1,-66-33 1,34-33 0,-34-33-1,33 0 1,-66 66-16,33-33 15,-33 33-15,34 0 16,-1 33 0,66 99-1,-66-66 1,99 0 0,1-33-1,-133-33-15,99 0 31,-99-33-31,100 0 16,-34-33 0,0 0-1,-66 66-15,66-33 16,-66 33-16,34 0 16,-34 0-16,66 33 15,-66-33-15,66 66 16,-33-33-1,67 0 1,-34-33 0,33-66-1,-33 0 1,34-33 15,-67 66-15,0 33-1,0 66 1,33 0 0,0 0-1,34-33 1,-34-66 0,-33 0-1,-33-33 1,33 33-1,0 33 1,34 0 15,-34 33-31,66-33 16,-33 33 0,1-66-1,32 0 16,-33-33-15,-33 66 0,-33 0-1,33 0 1,1 33 0,98 0-1</inkml:trace>
  <inkml:trace contextRef="#ctx0" brushRef="#br0" timeOffset="39882">18157 8566 0,'33'0'0,"-66"0"0,99 0 16,-66-33-16,33 33 15,33-33 1,67 0-1,-1 66 1,33 0 0,1 0-1,-1-33 1,-33 0 0,34-33 15,-100 0-31,33 0 15,-33 33 17,-33 0-32,33 33 15,-32-33-15,32 33 16,99 33 0,-66-66-1,67 0 1,-34-33-1,-33 0 1,-33 0 0,0 0-1,-32 66 1,65 0 0,0 0-1,33 0 1,67 33 15</inkml:trace>
  <inkml:trace contextRef="#ctx0" brushRef="#br0" timeOffset="59924.99">5391 9823 0,'0'0'0,"-33"0"16,33-33-1,-33 33-15,0-33 32,0-34-17,0 1 1,-1 66-1,-32-33 1,-33 33 0,-33 33-1,-1 0 1,100 0-16,-132 67 16,132-100-1,-99 99-15,-1 0 16,1 66-1,99 1 1,0-1 0,66 0 15,-33-65-15,33 32-1,33-33 1,67-33-1,-100-66-15,66 33 16,-66-33-16,0 0 0,165-33 16,-32 0-1,32-66 1,1-33 0,-100 33-1,-66 65-15,33-65 16,-66 66-16,-33-165 31,-33 99-31,-66-100 16,-133 100 15</inkml:trace>
  <inkml:trace contextRef="#ctx0" brushRef="#br0" timeOffset="61177.99">11311 9823 0,'0'-33'15,"-33"0"16,0 33-31,-33-67 16,-133-65 0,67 99-1,-166 0 1,1 0 0,-100 66-1,132 33 1,-66 99 15,199-65-31,-33 65 16,132-33 15,33 67-15,33-67-1,66 66 1,0-98-1,67-1 1,-100-66-16,132 33 16,-132-33-16,199 0 15,-166-33-15,166-33 16,-166 0-16,0 0 0,265-66 16,33-133 15,-265 100-31,-66-99 15,-99-34 1,-99 67 0,-34 32-1</inkml:trace>
  <inkml:trace contextRef="#ctx0" brushRef="#br0" timeOffset="62177.99">13196 10616 0,'0'-33'0,"0"66"0,33-66 62,0 33-62,0 0 16,0 0-16,133 0 15,32 0 1,133 0 0,-33 0-1,98 0 1,-32-33 0,0 0 15,-265 33-31,-66 0 0,100-33 15,-100 33-15,33 0 16,33-33 0,-33 33 15</inkml:trace>
  <inkml:trace contextRef="#ctx0" brushRef="#br0" timeOffset="69906.99">25334 10649 0,'33'-33'31,"0"33"-15,0 0-1,0 0-15,33 33 32,34 1-17,-1-1 1,33 0-1,-66 0 1,33-33 0,-32 0-1,-1 0 1,33-33 0,-33 66-1,0-33 1,-33 0-16,66 66 15,-65-66-15,65 33 16,0 0 0,33-33-1,-32-33 17,-1-33-17,-33 33 1,-33 0-1,0 66 1,0-33-16,33 0 16,-66 33-16,133 0 15,-67 0 1,-33-33-16,66 0 16,-66 0-16,33 0 15,-33 0-15,66-33 16,-65 33-16,32-33 15,0 0 1,0 33 0</inkml:trace>
  <inkml:trace contextRef="#ctx0" brushRef="#br0" timeOffset="128831.99">17165 11708 0,'0'0'0,"-33"0"0,33-33 46,-33 0-14,33 0-17,-33 33-15,33-33 16,-67-1 0,-32-32-1,-33 33 1,-33 0-1,-1 0 1,67 33 0,-33 33-1,33 0 17,-34 33-17,100-33-15,-99 34 16,132-34-16,-99 33 15,66 0 1,-1-33-16,1 33 16,33-33-16,0 33 15,-33 1 1,33-1 0,0 0-1,0-33 1,0 0-16,0 33 15,0-33 1,0 0-16,33 0 0,-33 33 31,33-66-31,-33 34 0,34-1 16,-1 33 0,66 33-16</inkml:trace>
  <inkml:trace contextRef="#ctx0" brushRef="#br0" timeOffset="130964.99">17099 11609 0,'0'33'78,"33"-33"-62,-33 33-16,33-33 15,0 33-15,-33 0 16,33 33 0,0-33-16,0 0 0,0 33 15,33 34 1,0-1-1,-32-33 1,-34-33-16,33 0 16,-33 0-16,0 33 15,0 0 1,0-33 0,0 1-1,0-1 1,0 0-1,-33 0 1,-34 0 15,1-33-15,-33 66 0,0-33-1,33 0 1,33-33-16,-34 33 15,34-33-15,0 0 0,-33 0 16,0 0 0,-33 0-1,-67-33 1,67 33 0,66 0-16,-132-66 15</inkml:trace>
  <inkml:trace contextRef="#ctx0" brushRef="#br0" timeOffset="133884.99">21067 11741 0,'0'-33'46,"-33"0"-14,33 0-17,-33 33 1,33-33 0,-66-34-1,0 34 1,33 0-16,-99-33 15,66 66-15,-100-66 16,-32 33 0,32-33-1,1 33 1,33 0 0,99 33-16,-100-33 15,100 33-15,-132 0 16,33 33-1,-1 0 1,100-33-16,-132 33 16,132 0-1,-66 0-15,-34 33 32,-32 33-17,165-66-15,-99 0 16,99 1-16,-66-1 15,32 0-15,1 33 16,0-33-16,0 33 16,0 33-1,0 0 1,33-32 0,0 32-1,33-33 1,0 0-1,33 0 1,1 0 0,32 1-1,33-1 17,0-33-17,-99 0-15,100 0 16,-100 0-16,66-33 15,99 66 1,-65-66 0,-67 0-1,33 0 1,-66 0-16,66 33 16,-66-33-16,34 0 15,-1 0 1,-33 0-16,33 0 15,-66 33-15,66-33 16,66-33 0,-32 33-1,-1 33 17,0-33-17,33 0 1,-65 0-1,32-33 1,0 33 0,-66 0-16,66-33 15,-66 33-15,33-33 16,1 0 0,-1-33-1,-33 66-15,0-33 16,0 0-16,0-33 15,-33-1 1,33-32 15,-33 0-31,-33 33 32,0 0-17,0-34 1,-33 34-1,-33 0-15</inkml:trace>
  <inkml:trace contextRef="#ctx0" brushRef="#br0" timeOffset="142413.99">24606 11840 0,'0'-33'47,"-33"33"-47,33-33 15,-33 33 1,33-33-16,-33 33 16,-33-99-1,-33 33 1,-1-1-1,1 34 1,-33-33 15,66 66-31,-67-33 16,67 66 0,-66 0 15,33 0-16,-33 67 1,65-34 0,-32 0-1,33 0 1,33-33-16,0 33 16,0-33-16,0 0 15,0 67 1,33-34-1,0 0 1,0 0 0,0 0-1,33-33 1,-33 0 0,33 33-1,0-33-15,0 1 16,0 32-1,66 0 1,-66-33 0,67 33-1,32-33 1,-33 33 0,0-33-1,34 0 1,-34-33-1,66-33 1,-66 0 15,1 0-31,-1 0 16,0-33 0,-33-33 15,-66 66-31,33-100 15,-33 100-15,0-99 16,0 33 0,-33 66-16,-33-66 15</inkml:trace>
  <inkml:trace contextRef="#ctx0" brushRef="#br0" timeOffset="145584.99">28410 11774 0,'-33'0'0,"33"-33"15,-34 0 1,34 0-1,-33 0 1,33 0-16,-66-34 16,0 1-1,-66-33 1,0 0 15,-1 0-15,1 66-1,-66-34 1,32 1 0,-65 33-1,32 33 1,67 0 0,0 33-1,-1 0 1,-32 33-1,33-32 1,-1-1 0,34 0-1,33 33 1,-33 0 0,33 0 15,33-33-31,-34 66 15,34-65-15,33-1 16,-33 0-16,0 33 16,33-33-16,0 33 15,-33 33 1,0 0 0,33-65-16,0 65 15,0-66-15,0 33 16,0 0-1,33 0 1,-33-33-16,0 0 16,0 0-16,33-33 15,-33 67-15,33-1 16,0-66 0,0 66-1,-33-33-15,67 0 16,-34 0-1,0 33 1,66 0 0,-33 1-1,-33-67-15,99 66 16,-98-33-16,65 0 16,33 0-1,-33 0 1,-66-33-16,100 33 15,-100 0-15,132-33 16,0 33 0,-98-33-1,-34 0-15,99 0 16,-99 0 0,132 0-16,1-33 31,32 33-16,1-66 1,-67 33 0,33 0-1,-32-66 1,-34 33 0,-66 32-16,33-65 15,-33 66-15,0-99 16,0-67 15,-33 100-31,-33-132 16,0 32-1,0 1 1,-66-1 0</inkml:trace>
  <inkml:trace contextRef="#ctx0" brushRef="#br0" timeOffset="151578.99">5755 14056 0,'0'-33'0,"-33"33"31,33-33-31,0 0 16,0 0-1,0 0-15,33 33 47,0-33-47,33 33 16,132-34 15,-165 34-31,100 34 16,-100-34-16,165 0 15,-32 33 1,32-33 0,-66-33-1,34-1 1,-100 34 0,0-33-1,0 33 1,-33 0-16,66 0 15,-66 0-15,67 33 16,131-33 0,-65 34-1,-34-68 1,33 1 0,-66-33-1,1 33 16,-100 0-31,99 33 16,-66 0-16,0 0 16,66 33-1,67 0 1,-34 0 0,33-33-1,-132 0-15,100-33 16,-100 0-16,33 33 15,-33-33 1,66 0 0,-66 33-1,66 0 1,34 66 0</inkml:trace>
  <inkml:trace contextRef="#ctx0" brushRef="#br0" timeOffset="154061.99">18157 13891 0,'0'-33'62,"0"-1"-46,33 34-16,-33-33 16,33 33-1,0 0-15,0-33 16,67 33 0,-1 0-1,0 66 16,0 1-15,-66-34 0,0 0-1,0-33 1,0 0-16,1-33 16,-1 33-1,0 0-15,-33-33 16,99 33-1,-33 33 1,33 0 0,-33-33-1,1 33-15</inkml:trace>
  <inkml:trace contextRef="#ctx0" brushRef="#br0" timeOffset="154561.99">19811 13858 0,'33'0'0,"0"33"47,0-33-31,-33 33-16,33-33 15,-33 33-15,33 0 16,33-33 0,-66 33-16,33-33 15,0 0-15,0-33 16,0 0 0,67-33-1,-34-34 1,-33 100-1,0 0 1,0 33 0,33 1-1,-66-1-15,66 33 16</inkml:trace>
  <inkml:trace contextRef="#ctx0" brushRef="#br0" timeOffset="170664.99">12171 14850 0,'0'-33'16,"0"0"15,0 0 16,0 66 0,33-33-32,0 33-15,0 0 16,66 66 0,-66-66-1,33 0 1,-32 0 0,-1 0-1,0-33 1,0-33-1,33 0 1,33 0 0,67-99-1,32 33 1,33-34 0,-98 34-1,-1 33 1,-99 33-1,-66 66 32</inkml:trace>
  <inkml:trace contextRef="#ctx0" brushRef="#br0" timeOffset="171740.99">12237 18653 0,'0'0'0,"0"-33"16,0 66 15,33-33-15,0 0-1,0 66 1,33 0-1,0 34 1,-32-67 0,-34 0-16,33 0 15,0-33-15,-33 33 16,33-33-16,0-33 16,0 33-1,0-33-15,132-66 16,34-1-1,65-32 17,-32 33-17,-67 33 1,-32 33 0,-100 33-1</inkml:trace>
  <inkml:trace contextRef="#ctx0" brushRef="#br0" timeOffset="178076.99">5821 21365 0,'33'0'31,"-33"-33"-15,0 66 31,0-66 15,0 0-30,33 33-32,-33-33 0,33 33 15,0-66 1,33 33 0,0 0-1,34 33 1,-67 0-1,0 0-15,33 0 32,-66 33-32,66-33 15,0 33 1,33 0 0,1-66-1,-34-33 1,0-1-1,-33 34 1,33 0 0,-33 33-1,0 0 1,33 0 0,1 33-1,32 0 1,0 1 15,-33-68-15,0 34-1,-33-33-15,0 0 16,1 33-16,-1 0 16,33 0-1,0 0 1,-33 33-1,66 0 1,-33 1 0,-33-34-1,1 0-15,-1 0 16,0-34 0,33 34-16</inkml:trace>
  <inkml:trace contextRef="#ctx0" brushRef="#br0" timeOffset="179792.99">7474 16206 0,'0'-33'16,"-33"33"30,66 0 1,-33 33-47,0 0 16,34 0 0,-34 0-16,0 0 15,66 66-15,-33 0 16,33-32-1,0-1 1,-33-66 15,66 0-15,34-66 0,-34-1-1,0 1 1,-66 33-16,66 0 15,-66 0-15,1 33 16,-1 0 0,-33 66-1</inkml:trace>
  <inkml:trace contextRef="#ctx0" brushRef="#br0" timeOffset="183592.99">15677 21464 0,'33'-33'109,"0"33"-93,33-33-1,132 0 1,1 33-1,-100 33 1,0 0 0,0 33-1,-32-33 1,32-33 0,0 0-1,-66 0 1,66-33 15,-66 0-15,33 0-16,-32 33 47,-1 0-32,0 33 16,33-33 1,-33 0-32,165 33 15,1-99 1,-133 33 0,66 0-1</inkml:trace>
  <inkml:trace contextRef="#ctx0" brushRef="#br0" timeOffset="184224.99">18488 21530 0,'33'0'47,"-33"34"-31,33-34-16,0 0 15,0 33 1,33-33 0,66 33-1,34-33 1,-67-33-1,0 0 1,-33-1 0,1 34-1,-1 0 1,33 67 0,-33-1-1,0-33 1,100 0-1,-100-66 1,-33 33-16,33-33 16,-66 0-1,33 33-15,0-66 16,33-1 0,-33 67-1,33 0-15</inkml:trace>
  <inkml:trace contextRef="#ctx0" brushRef="#br0" timeOffset="190426.99">5986 9426 0,'-33'0'0,"33"33"78,-33 0-47,0 0-31,33 0 16,-33 0-16,-132 199 15,65-100 1,34 0 0,66-99-16,-33 33 15,0 1 1</inkml:trace>
  <inkml:trace contextRef="#ctx0" brushRef="#br0" timeOffset="190741">5490 9426 0,'0'33'15,"0"0"32,33 0-31,-33 0-16,33 0 15,-33 0-15,33 33 16,67 67 0,-34-34-1,33 33 1,0-33-16</inkml:trace>
  <inkml:trace contextRef="#ctx0" brushRef="#br0" timeOffset="190977.99">5325 9757 0,'33'0'63,"0"0"-47,0 0-16,0-34 15,331 1-15</inkml:trace>
  <inkml:trace contextRef="#ctx0" brushRef="#br0" timeOffset="191706.99">11873 9426 0,'0'0'0,"0"-33"16,-33 33 15,33 33-16,-33-33 1,33 33-16,-66 33 16,33-66-1,-33 132 1,-34 1 0,-65 131-16</inkml:trace>
  <inkml:trace contextRef="#ctx0" brushRef="#br0" timeOffset="191992">11476 9459 0,'0'-33'15,"0"66"16,33-33 1,-33 33-17,33 0-15,34 66 32,32 34-17,0-1 1,-33-33-1</inkml:trace>
  <inkml:trace contextRef="#ctx0" brushRef="#br0" timeOffset="192139.99">11542 9657 0,'0'0'0,"34"0"62,98 0-62</inkml:trace>
  <inkml:trace contextRef="#ctx0" brushRef="#br0" timeOffset="194940.99">8467 22126 0,'0'-33'16,"0"0"62,0 66-16,-33-33-62,33 33 16,0 0-1,0 0 1,0 0 0,0 0-1,33-66 17,0 0-17,-33 0 1,0 0-1,0 0 1,-33 33 0,0 33 31</inkml:trace>
  <inkml:trace contextRef="#ctx0" brushRef="#br0" timeOffset="202171.99">19282 24672 0,'0'33'31,"0"1"1,0-68-17,0 1 48,33 33-32,-33-33-15,33 0-1,0 33 1,0-33 0,0 33-1,132-33 1,-99 66-16,133 66 15,-166-99 1,0 33-16,33-33 16,0 0-1,-33 0-15,33-33 32,-32 33-32,32-66 15,-33 66-15,33-66 16,-33 66-16,33-33 15,0 33 1,0 0 0,67 33-1,-34 33 1,0-66 0,0 0-1,1-33 1,-1 0-1,0-33 1,-33 0 0,-33 66-1,0 33 17,33 0-17,-32-33-15,32 66 16,-33-66-16,0 0 0,0 33 15,99 0 1,-33-33 0,-32-33-1,65-33 1,-33 33 0,-33-33-1,0 99 1,34 33-1,-34 33 1,33-33 0,33-33-1,-66-33 1,34-66 15,-34-33-15,0 33-1,-33 66 1,33 0 0,0 66-1,33 33 1,1-33 0,32-32-1,-66-34 1,0-34-1,0 34 1,1-33 0,32 66-16</inkml:trace>
  <inkml:trace contextRef="#ctx0" brushRef="#br0" timeOffset="212670.99">24309 23383 0,'0'-34'46,"0"68"1,0-1-31,-33 0 0,33 0-16,0 0 0,0 66 15,0-66-15,0 33 16,0-33-16,0 33 15,33 34 1,0-34 0,-33-33-16,0 33 15,33-66 1,-33 33-16,0 0 16,0 0-16,0 0 15,0 0-15,0 67 31,0-34-15,0 33 0,0-66-1,0 0 1,33-33 0,0 0-1,66 0 1,33 0-1,1 0 1,-1 33 0,66-33-1,-98 33 1,-1-33 0,0 0-1,0 0 16,-33-33-15,1 0 0,32 0-1,33 66 1,-33-33 0,34 33-1,32 0 1,0-33-1,1-33 1,-34 0 0,0 0-1,1 0 17,-34 66-32,0 0 15,0 0 16,67 0-15,-1 0 0,33-66-1,-98 0 1,32-33 0,-66 66-1,33 0 1,0 33-1,1-33 1,32 33 0,-99-33-16,66 0 15,-66 0-15,67-33 16,32 0 0,-33-33 15,33 0-16,-65 66 1,-34 0 0,0 66-1,33-33 1,0 0 0,66-33-1,-66-33 1,-33 0-16,34 0 15,-34 0-15,-33 0 0,33-33 16,33-34 0,-33 34-1,0 0 1,-33 33 0,-33 0-1,33 0 48,0 0-32,-33 33-31,33-33 0,0 0 16,-33-67-1,33 1 1,-33 66-16,33-66 15,-33 99-15,0-99 16,-67 66 0,1 33-1,0 33 1,-33 66 0,32-33 15,1-33-16,66-33 1,-33-66 0,0 0-1,33 0 1,-66 0 0,-1 99-1,1 33 1,66-66-16,-99 99 15,99-99-15,0 33 0,-34 0 16,-65 0 0,0-33-1,33-99 1,-1 33 0,1-66-1,33 98 16,0 34-15,33 0-16,-99 100 16,99-67-16,-1 0 15,-98 33 1,66 0 0,0-66-1,-33-33 1,-34-33-1,-32-33 1,33 66 0,-1 33-1,34 66 1,33 33 0,33-99-16,-33 99 15,33-66 1,0 0-1,-67 0 1,34-66 0,-66-33-1,0-33 1,-1 33 0,-32 33-1,132 33 1,-33 66-1,0 0 1,0 33 0,-34-33-1</inkml:trace>
</inkml:ink>
</file>

<file path=ppt/ink/ink25.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8:51:27.756"/>
    </inkml:context>
    <inkml:brush xml:id="br0">
      <inkml:brushProperty name="width" value="0.05292" units="cm"/>
      <inkml:brushProperty name="height" value="0.05292" units="cm"/>
      <inkml:brushProperty name="color" value="#C00000"/>
    </inkml:brush>
  </inkml:definitions>
  <inkml:trace contextRef="#ctx0" brushRef="#br0">3274 7309 0,'-33'0'0,"0"0"15,33 33-15,-33-33 16,33 33-16,-66 33 15,-33 34 1,32 32 0,34-99-16,-99 199 15,132-199 1,-66 99-16,-66 166 16</inkml:trace>
  <inkml:trace contextRef="#ctx0" brushRef="#br0" timeOffset="297.99">2547 7342 0,'0'0'15,"0"-33"-15,-33 33 0,-1 0 31,34 33-15,67 66 0,-1 1-1,99 98 1,-33-33 0,67 34 15,-166-166-31,66 99 15,-99-99-15,99 67 16</inkml:trace>
  <inkml:trace contextRef="#ctx0" brushRef="#br0" timeOffset="545">2414 7904 0,'0'0'0,"0"-33"31,33 33 0,0 0-15,67-33-1,-67 33-15,264 0 0</inkml:trace>
  <inkml:trace contextRef="#ctx0" brushRef="#br0" timeOffset="2978">1323 13361 0,'-33'0'0,"66"0"0,-99 0 16,66 34 31,0-1-32,0 0 1,0 0-16,0 0 15,33 33 1,0-33 0,0-33-1,33-33 1,-33 33-16,0-66 16,-33 33-16,0 0 0,0 0 15,-66-34 1,33 67-1,0 0 1,-33 67 0,33-34-1,0 66 1</inkml:trace>
  <inkml:trace contextRef="#ctx0" brushRef="#br0" timeOffset="7340">10517 14453 0,'-33'0'16,"33"-33"15,0 66 32,33-33-63,0 0 15,33 0 1,34 0-1,98 0 1,-33-33 15,-132 33-31,67 0 0,-67 0 16,0 0-16,0 0 16</inkml:trace>
  <inkml:trace contextRef="#ctx0" brushRef="#br0" timeOffset="8124">12799 14420 0,'0'0'0,"0"33"31,33-33 16,0 33-47,0-33 15,1 0-15,65 0 16,66 0 0,-132 0-16,133 0 15,-133 0-15,99 0 16,-66 0 15,-33 33-15,-33 0 46,0 0-15</inkml:trace>
  <inkml:trace contextRef="#ctx0" brushRef="#br0" timeOffset="12443">24606 14751 0,'-33'-34'16,"66"1"0,0 33-1,0 0 1,0 0-16,1 0 16,131 0-1,33 0 1,1 0-1,-34 0 1,-132-33-16,100 0 16,-100 33-16,33-33 15,33 0 1,0 33 0,33 33-1,34 33 1,-133-66-1,132 66 1,-132-32-16,100 32 16,-100-66-16,99 33 15,-99-33-15,66-33 16,34-33 0,-1-34-1,0 1 1,0 66-1,-32 33 1,65 66 0,-132-66-16,33 66 15,-33-33-15,133 34 16,-34-67 0,66-34-1,-65-32 1,-1-33 15,-33 33-15,0 33-1,1 66 1,32 0 0,-99 0-16,66 33 15,-66-33-15,67 0 16,32-33-1,-66-33 1,33-66-16</inkml:trace>
  <inkml:trace contextRef="#ctx0" brushRef="#br0" timeOffset="27374">10881 14883 0,'33'0'16,"-33"33"93,33-33-47,199 298-46,-199-298 15,0 0 1,0 0-32,33-67 15,66-32 1,-99 99-16,100-33 15,-100 0 1,0 33 0,0-33-1,33 33 1,-33 0 0,0 0-16</inkml:trace>
  <inkml:trace contextRef="#ctx0" brushRef="#br0" timeOffset="28175">14221 14916 0,'0'-33'16,"0"66"46,33-33-62,-33 33 16,34-33-16,-34 33 0,66 66 16,-33-33-1,0 1 1,0-1-1,0-66 17,33 0-17,33-33 1,34-34 0,-1-32-1,-33 33 1,-33 33-1,-33 33 1</inkml:trace>
  <inkml:trace contextRef="#ctx0" brushRef="#br0" timeOffset="36357">7904 19248 0,'0'-33'15,"0"0"1,-33 33 0,33-33-1,0 0 1,0 66-1,0 0 1,0 33 0,33 67-1,-33 65 1,34 34 0,-34-199-16,0 198 15,0-198-15,33 166 16,-33-1 15,0-65-15,0-34-16,0-33 31,0 0-31</inkml:trace>
  <inkml:trace contextRef="#ctx0" brushRef="#br0" timeOffset="37973">7508 18951 0,'0'0'0,"-34"0"0,34 33 78,34-33-78,-1 0 16,66 0 0,66 33-1,34-33 1,131 0 15,-98 0-31,-34 0 16,100 0 15,-33 0-15,-100-33-1,66 66 1,-131-33-1,-1 0 1,-66-33-16,99 33 16,-99 0-16,100 0 15,-100-33-15,132 33 16,-99-33-16,100 33 16,-34-33-1,0 33 1,0 0-1,-32 0 1,-67 0-16,66-33 31,-66 33-31,66 0 16,0 0 0,1 0-1,-1 0 1,-33-34-1,0 34 1,-33 0 0,-33 34 62,0-1-63,0 0 1,33 0 0,0 66-16,0 66 31,1-32-15,32 98-1,0 34 1,-33-34-1,-33-198-15,0 33 16,0-32-16,33 98 16,0-33-1,0 0 1,-33 1 0,0-67-1,0 0 1,0 33-1,-33-66 1,33 33 0,-33-33 15,0 0-15,-33 0-1,-33 0 1,-67-33-1,-32 0 1,-67 33 0,1 0-1,197 0-15,-98 0 16,-100 0 0,1 0-1,32 0 1,-164 0 15,164 0-31,0 0 16,-32 0 15,198 0-31,-166 0 16,166 0-16,-66 0 15,66-33-15,-166 33 16,199 0-16,-66-33 15,-33 33 1,-1 33 0,67 0-1,0-33-15</inkml:trace>
  <inkml:trace contextRef="#ctx0" brushRef="#br0" timeOffset="45792">4564 20803 0,'0'0'0,"-33"0"16,33 33 15,0-66-16,33 66 110,0 0-109,0 0 31,0 0-47,0 33 16,67 34-1,-34-134 1,0 1-1,0-33 1,99-33 0,-65 33-1,-1 0 1,-33 33 0,-33 33-1,0 0 1</inkml:trace>
  <inkml:trace contextRef="#ctx0" brushRef="#br0" timeOffset="51471">14188 21464 0,'0'-33'63,"0"0"-48,0 0 16,0 0-31,0 0 16,0-33 0,66-100-1,1 100 1,98-66 0,-33 33-1,67 0 1,-166 99-16,165-67 15,-132 67-15,-33 0 16,67 0-16,-1 0 16,99 34-16,34 32 15,-34 0 17,67 33-17,-100 0 1,-33-33-1,-32 34 1,-34-34 0,-33 0-1,-33-33 1</inkml:trace>
  <inkml:trace contextRef="#ctx0" brushRef="#br0" timeOffset="52655">12932 21101 0,'0'0'0,"0"-34"16,-34 34 0,34-33-16,-33 33 15,0-33 1,0 0-1,-33 0 1,33 0-16,-66 0 16,66 33-16,-67 0 15,-131 0 1,33 33 0,-67 33-1,33 0 1,100 34-1,0 65 1,66 0 0,33-32-1,0 32 17,66-66-17,-33-66-15,66 100 16,-66-100-16,66 33 15,33 0 1,67 33 0,-133-66-16,99 0 15,-66 0-15,-33-33 0,99 67 16,100-34 0,-34 0-1,-32-66 1,65 0-1,-65-34 1,-133 67-16,132-99 16,-99 99-1,0-99-15,34-33 32,-67-34-17,-66 34 1,33 99-16,-199-265 0</inkml:trace>
  <inkml:trace contextRef="#ctx0" brushRef="#br0" timeOffset="69152">22622 24176 0,'0'0'0,"0"-33"62,33 33-46,-33-33-16,33 33 16,-33-33-1,33 33-15,0-33 16,33 0-1,34 33 1,-1 0 0,33 33-1,0 33 1,-66 0 0,1-33-1,-1 0 16,0-66-15,0 0 0,0-33-1,0 33 1,0 33 0,-32 33-1,-1 0 1,33 0-1,0 0 1,0-33 0,0-33-1,0 0 1,1 0 0,-34 33-1,0 0 1</inkml:trace>
  <inkml:trace contextRef="#ctx0" brushRef="#br0" timeOffset="72036">29799 24309 0,'0'0'0,"0"33"0,0-66 0,0 33 15,0-33 16,33 33 16,0 0-31,0 0 0,0 0-16,0 0 15,33 0 16,0 0-15,1 33 0,-1 0-1,-33 0 1,33 0 0,-33-99-1,33 33 1,-33 0-1,33 33 1,0 0 0,1 0-1,-1 66 1,0 0 0,33 0-1,-33-66 16,33 0-15,1-66 0,-34 0-1,0 0 1,0 32 0,0 34-1,0 67 1,-33-1-1</inkml:trace>
  <inkml:trace contextRef="#ctx0" brushRef="#br0" timeOffset="73807">17099 22655 0,'-33'0'31,"66"-33"32,-33 66-16,33-33-47,-33 33 15,33-33-15,33 99 16,33 0 0,0 1-1,-32-67 1,-34 0-1,33 0 1,-33-33 0,33-33-1,0 0 1,0-33 0,67-34-1,-1 1 16,0 33-15,-66 33 0,0 0-1,-32 33 1,-68 0 31,1 0-16</inkml:trace>
</inkml:ink>
</file>

<file path=ppt/ink/ink26.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8:52:54.640"/>
    </inkml:context>
    <inkml:brush xml:id="br0">
      <inkml:brushProperty name="width" value="0.05292" units="cm"/>
      <inkml:brushProperty name="height" value="0.05292" units="cm"/>
      <inkml:brushProperty name="color" value="#C00000"/>
    </inkml:brush>
  </inkml:definitions>
  <inkml:trace contextRef="#ctx0" brushRef="#br0">2084 15180 0,'-33'0'15,"33"34"1,33-34-16,0 0 16,-66 0-1,33 33 1,-67 0-1,1 33 1,0 33 0,-66 99-1,33 1 1,-1-34 0,67-99-1</inkml:trace>
  <inkml:trace contextRef="#ctx0" brushRef="#br0" timeOffset="317.99">1554 15214 0,'0'33'31,"0"0"-15,0 0 0,34-33-16,-34 33 0,33 66 15,33 0 1,0 34 0,33-1-1,0-33 1,1-33-1,-1-66 17,-66 33-32</inkml:trace>
  <inkml:trace contextRef="#ctx0" brushRef="#br0" timeOffset="531.99">1455 15743 0,'0'0'0,"0"-33"47,33 33-47,0 0 16,67-67-1,32 34 1,66-66-1</inkml:trace>
  <inkml:trace contextRef="#ctx0" brushRef="#br0" timeOffset="1465.99">1588 5821 0,'0'0'0,"0"-33"16,-34 33 15,34 33-31,-66 0 31,33 0-15,-66 66-1,0 133 1,33-100 0,-1 33-1,67-32-15</inkml:trace>
  <inkml:trace contextRef="#ctx0" brushRef="#br0" timeOffset="1748.99">1158 5821 0,'0'-33'0,"0"66"63,0 0-48,33-33-15,-33 33 0,33 0 16,-33 0-16,66 66 16,-33-99-16,0 33 0,33 67 15,33-1 1,1 33 0,-67-66-1</inkml:trace>
  <inkml:trace contextRef="#ctx0" brushRef="#br0" timeOffset="1949">893 6118 0,'0'0'0,"0"-33"0,33 33 31,-33-33-31,33 33 16,66-33 0,100 0-1</inkml:trace>
  <inkml:trace contextRef="#ctx0" brushRef="#br0" timeOffset="7764.99">9558 6218 0,'0'0'0,"-33"0"15,33-33 1,33 33 0,-66 0 15,33 33-16,33-33 1,-33 33 0,0 33-1,33-33-15,33 99 16,-66-99-16,33 34 16,67-1-1,-34-33 1,-33 0-1,0-33 1,0-33 0,0 33-16,33-66 15,-33 66-15,66-100 16,34 34 0,-67 33-1,-33 0-15,165 33 16</inkml:trace>
  <inkml:trace contextRef="#ctx0" brushRef="#br0" timeOffset="8997.99">17198 6152 0,'0'-34'0,"-33"34"31,33 34-31,33-34 32,0 0-17,-33 33-15,33 0 16,33 33 0,0 33-1,0 0 1,1 1-1,-34-67 1,0-33 15,0 0-15,-33-33 0,66-34-1,0 1 1,33-33-1,67-33 1,-34 66 0,0-1-1,-132 34-15,66 0 16,-32 33-16,-34-33 16,0 66-1</inkml:trace>
  <inkml:trace contextRef="#ctx0" brushRef="#br0" timeOffset="11286.99">25731 6052 0,'0'33'141,"33"-33"-125,-33 33 15,33-33-15,0 34 15,0-1-16,-33 0 1,66 33-16,-33-66 16,33 33-16,-33-33 31,34-33-15,-34 33-16,198-99 15,-165 66-15,166-34 16,-34 1-1,1-33 1,-100 66 0,-66 0-1,0 33 1,-66 0 0,33 33 15,-33-33-31</inkml:trace>
  <inkml:trace contextRef="#ctx0" brushRef="#br0" timeOffset="15735.99">5986 8963 0,'-33'0'15,"0"0"32,66 0 16,0 0-32,33 0-31,-33 0 0,100-33 16,-67 33-16,198-33 15,-230 33-15,131 0 16,-66 0-1,-33 0 32,-33 0-15,33 0-1,-32 0-16,-1 0 17,33 33-32,0-33 15,33 0 1</inkml:trace>
  <inkml:trace contextRef="#ctx0" brushRef="#br0" timeOffset="16896.99">8764 8963 0,'0'33'47,"33"-33"-31,0 0-1,1 0 1,-1 0-16,0 0 15,132 33 1,-33-33 0,100 33-1,-34-33 1,34-33 0,-199 33-16,99 0 15,-99 0-15,33 0 16,-99 0 46,33 33 16</inkml:trace>
  <inkml:trace contextRef="#ctx0" brushRef="#br0" timeOffset="19042.99">4531 8599 0,'0'-33'16,"0"66"-16,33-66 31,-33 66-15,0 0 0,0 0-1,33 66 1,-33-33-1,0-32-15,0 65 16,0-66-16,0 66 16,-66-33-1,66-33-15,-132 66 16,99-65-16,-67 32 16,-98 0-1,0-33 1,-67 0-1,-33-33 1,1-33 15,98-33-15,67-33 0,66-1-1,66 67-15,-66-33 16,66 33-16,-33 0 15,-1-33 1,1 33 0,33 0 15,0 66 31</inkml:trace>
  <inkml:trace contextRef="#ctx0" brushRef="#br0" timeOffset="27196">13990 10914 0,'0'0'0,"0"-33"15,0 0 32,0 66-15,33-33-17,-33 33-15,33 33 16,33 0-1,0 34 1,0-34 0,1-33-1,-1-33 17,0-33-17,-66 0-15,66 0 16,-66-1-16,66-32 15,0 0 1,0 33 0,67 66-1</inkml:trace>
  <inkml:trace contextRef="#ctx0" brushRef="#br0" timeOffset="27844.99">15610 10947 0,'33'0'0,"-33"-33"31,34 66 32,-1 0-63,0 0 16,0-33-16,33 99 15,-33-99 1,0 34 15,0-34-15,0 33-1,33-33 1,166-33 0,-133-1-1,0-65 1,1 66-1,-1 0 1,-33 33 15,-33 0-31,-33 33 16</inkml:trace>
  <inkml:trace contextRef="#ctx0" brushRef="#br0" timeOffset="29461.99">23482 10848 0,'0'33'15,"33"-33"32,-33 33-31,33-33 0,-33 33-16,33-33 0,-33 33 15,33 0 1,33 0-1,0 0 1,34-33 15,-1 0-31,33-66 16,0 0 15,-99 66-31,67-66 16,-67 33-16,66 0 15,0-33 1,-33 66 0,-33 0-1,0 0-15</inkml:trace>
  <inkml:trace contextRef="#ctx0" brushRef="#br0" timeOffset="35895.99">13064 13361 0,'0'0'0,"-33"0"0,0 0 47,66-33-47,-33 0 31,33 33-15,0-66-1,0 33 1,0 33-16,33-66 16,-33 66-16,0-33 15,67 33 1,-1 0 0,0 33-1,0 66 1,0-33-1,-32-33 1,-67 0-16,66-33 31,-33 0-31,0 0 0,0-33 16,0 0-16,0 0 16,0-33 15,33 33-16,-33 33 1,0 33 0,34 0-1,-67 0-15,66 33 16,-33-66-16,0 33 16,0-33-1,33 0 1,0-66-1,-33 33 1,33 0 0,-32 0-1,-1 66 1,33 0 15,0 0-15,0 0-1,0-33 1,0 0 0,-33-33-1,0 0 1,1 0 0,-1 33-1,-33 33 1,66 0-1,-33 0 1,-33 0-16,66 1 31,-33-34-31,0 0 16,0 0-16,0-34 16,33 1 15,-66 0-16,33 33 1,-33 33 0,34-33-1,-1 33 1,33-33 0,0 0-1,0-33 1,-33 0-1,0 0 1,0 0 0,0 33-1,0 0 1,1 33 15,32 0-15,0 0-1,0-33 1,-33-33 0,0 33-16,0-33 15,0 33-15,0-66 16,0 66 0,0 0 15,-33 33-31,34-33 15,-1 33 1,33-33 15,-33 0-31,0 0 32,0 0 14</inkml:trace>
  <inkml:trace contextRef="#ctx0" brushRef="#br0" timeOffset="37443.99">21365 12303 0,'0'0'0,"0"-33"32,0 0-17,0 0 1,-33 33-16,33-33 15,-66-33 1,0 0 0,0 32-1,-100-65 1,1 33 0,132 66-1,-199-66 1,199 66-16,-165-33 15,-34 66 1,166-33-16,-99 33 16,132 0-16,0-33 0,0 0 15,-1 33-15,-98 33 16,99-66-16,-66 66 16,66-32-16,-66 32 15,66-66-15,-34 99 16,1-33-1,33 33 1,0 0 0,66 1-1,0-34 1,33 33 15,-33 0-15,67 34-1,-34-34 1,33 33 0,0-66-1,100 33 1,-100-65 0,99-1-1,-32 0 1,65-33-1,-32 0 1,65 0 15,-165-33-31,67-67 16,-67 1 0,-99 66-1,66-99 1,-33 99-16,0-133 15,-33 1 1,0-33 0,-66-1-1</inkml:trace>
  <inkml:trace contextRef="#ctx0" brushRef="#br0" timeOffset="40648.99">25499 13461 0,'0'-33'0,"-33"33"15,33-33 1,0-1-1,0 1 1,33 33-16,-33-33 16,0 0-1,33 33 1,33-33 15,-32 33-31,32 0 16,-33 33-16,132-33 15,0 66 1,67 1 0,-67-1-1,100-66 1,-166 0 0,67-66-1,-67-1 1,0-32-1,-66 66 1,0 33-16,33-33 16,-33 33-1,33 33-15,1 0 16,32 33 0,-66-66-1,66 66-15,-66-32 16,33-34-1,-33 0-15,133 0 16,-133 0-16,33-34 16,33-32-1,0 0 1,-66 66 0,34 0-1,-1 33 1,-33 0-16,33 0 15,-33 0-15,0 1 16,0-34-16,66 33 16,-65-33-16,65 0 15,-33-33 1,-33-1-16,33 1 31,-33 33-31,-33-33 0,33 66 31</inkml:trace>
  <inkml:trace contextRef="#ctx0" brushRef="#br0" timeOffset="48359">7045 16536 0,'0'0'0,"-34"0"0,68 0 0,-68 0 0,34-33 15,0 0 1,0 0 0,0 0-1,0-33 1,0 33 0,-33-33-1,0 0 16,-132 0-15,66 66 0,-34-34-1,-164 68 1,32 32 0,67 33-1,-1 132 1,133-32-1,33-34 1,0-99-16,33 133 16,0-133-16,0 132 15,33-32 1,-33-133-16,66 132 31,-66-132-31,66 66 0,67 1 16,-100-67-1,132 99 1,-132-99-16,166 33 16,-1 0-1,-165-33-15,166-33 16,-166 0-16,132-33 16,0 0-1,-132 0-15,133-66 16,-100 66-16,99-99 15,-32-67 1,-67-65 0,-99 98-1,-133-98 1,-98 32 0</inkml:trace>
  <inkml:trace contextRef="#ctx0" brushRef="#br0" timeOffset="49727.99">10484 16437 0,'0'0'16,"0"-33"-16,-33 33 16,33-33-1,0 0-15,-66-33 0,33 33 16,0 0-1,-33-33 1,-1 33 0,34-1-16,-66 34 15,66 0-15,-99 0 16,-67 67 0,67-34-1,99 0-15,-165 66 16,164-66-16,-65 66 15,66-66-15,-66 100 16,99-100-16,-99 165 16,66-99-1,0 100 1,33-166-16,0 66 16,0-66-16,33 99 15,0 34 16,33-67-15,-33-66-16,33 33 16,-66-33-16,66 33 15,33 67 1,1-67 0,-34 0-1,66 0 1,-66-66-1,34 33 1,-1-33 0,33-33-1,66 33 1,-65-66 0,-1 33-1,0-33 16,-66 0-15,-66 33-16,34-133 16,-1 133-16,-33-33 15,0 33-15,0-232 16,33 232-16,-33-198 0</inkml:trace>
  <inkml:trace contextRef="#ctx0" brushRef="#br0" timeOffset="54159">16007 16470 0,'0'-33'0,"-33"33"15,33-33-15,0 0 32,0 0-32,-66-33 15,33 0 1,-99-33 15,99 99-31,0-34 16,-1 34-16,1-33 0,0 33 0,-66-33 15,66 0-15,-66 33 16,-166-66 0,67 66-1,-67 0 1,1 33-1,98 33 1,34-33 0,-33 67-1,65-1 1,1 66 0,33 1 15,66-133-31,-33 99 0,33-99 15,0 66 1,-33 33 0,66-32-1,0 65 1,-33-99 0,66 66-1,0 1 1,-33-34-1,67 0 1,-34 34 0,0-67-1,33 66 1,-66-99 0,0 0-16,33 33 15,-32-33 1,32 0-16,66 34 31,66-1-15,-65-33-1,32-33 1,0-33 0,34-33-1,-1-1 1,-165 34-16,67 0 15,-67 0-15,66-33 16,-66 33-16,132-132 16,-132 132-16,0-67 15,1 67-15,-1-99 16,0 66-16,-33-100 31,-33-65-15,0 99-16,-67-199 15</inkml:trace>
  <inkml:trace contextRef="#ctx0" brushRef="#br0" timeOffset="56529.99">18488 18091 0,'0'0'0,"0"-33"16,0 0-1,0 0 1,0-67-1,66-32 17,0 99-17,33-33 1,-66 66-16,133-33 16,-133 0-16,66 33 15,-66 0-15,132 33 16,-131-33-16,65 33 15,0 33 1,33 33 0,1-33-1,-34-32 1,33-34 0,-33-34-1,67-65 1,-67 33-1,33 33 17,-33 0-17,-66 33-15,67 33 16,-67-33-16,66 66 16,0-33-1,0 33 1,34 1-1,-100-67-15,66-34 16,-66 34-16,66-66 16,0 33-1,1-33 1,-34 33 0,66 66-1,-33 0 1,34 0 15,-34 33-15,66-66-1,-66-33 1,34-33 0,-67 33-1,0 0 1,0 33-16</inkml:trace>
  <inkml:trace contextRef="#ctx0" brushRef="#br0" timeOffset="66330.99">21861 15974 0,'0'-33'62,"33"66"63,0 0-125,-33 0 16,66 34-16,67 131 16,-100-132-1,0 0 1,-33-33 15,0-66 16,33 33-16,0-33 0,0 0-31,0 0 16,0 0-16,67-33 16,-34 33-16,132-133 15,100 1 1,99-33 0,-364 164-16,132-65 15,-132 99-15,66-66 16</inkml:trace>
</inkml:ink>
</file>

<file path=ppt/ink/ink27.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8:54:16.914"/>
    </inkml:context>
    <inkml:brush xml:id="br0">
      <inkml:brushProperty name="width" value="0.05292" units="cm"/>
      <inkml:brushProperty name="height" value="0.05292" units="cm"/>
      <inkml:brushProperty name="color" value="#C00000"/>
    </inkml:brush>
  </inkml:definitions>
  <inkml:trace contextRef="#ctx0" brushRef="#br0">5126 3109 0,'0'0'0,"0"-33"16,-33 0-1,0 0 17,33 0-17,-33-1 1,-33 1 0,-33 33-1,-34-33 1,1 33-1,66 0-15,-99 0 16,132 0-16,-34 0 16,-32 0-16,66 0 0,-132 33 31,132-33-31,-100 33 16,1 67-1,0 32 1,-34 33-1,34 34 1,99-166-16,-33 66 16,33-33-16,-66 67 15,32-1 1,67-99-16,-33 66 16,33-66-16,0 33 15,33 67 1,34-1-1,-1-66 1,0 66 0,66 1-1,-66-34 17,-33-66-32,67 66 15,-67-66-15,-33 0 0,132 33 16,-33-32-1,67-1 1,-133-33-16,66 0 16,-66 0-16,0 0 0,99 0 15,-99 0-15,67-33 16,164-67 0,-98 1-1,-34-33 1,66-100-1,-132 67 1,-32 132-16,-1-99 16,-33 98-16,0 1 15,0-33-15,33-66 16,-33-33 0,-33-1-1,33-32 1,0 165-16,-33-133 15,-34 1-15</inkml:trace>
  <inkml:trace contextRef="#ctx0" brushRef="#br0" timeOffset="6697">11741 4432 0,'0'0'0,"-33"0"0,33-33 141,33 33-141,-33-33 15,33 0-15,33-34 16,66 34 0,-65 33-1,32 0 1,-33 33 0,0 0-1,-33-33-15,33 34 16,-33-34-1,0 33-15,34-33 16,32 0 0,-33 0-1,0-33 17,-33 33-17,66 0 1,-32-34-1,32 34 1,-66 0 0,33 34-1,0-1 1,66 0 0,1 0-1,-1-33 1,-33-33-1,-33 33 1,0-33 0,1 0-1,-1 33 17,-33 0-17,33 33 1,-66 0-16,66 0 15,-33 0-15,66 0 16,1-33 0,-34-33-1,0 0 1,0 33 0,-33-33-1,0 33 1,33 0-1,1 0 1,-34 0 0,33 33-1,-33 0 1</inkml:trace>
  <inkml:trace contextRef="#ctx0" brushRef="#br0" timeOffset="8079.99">16140 4531 0,'0'0'0,"-33"0"0,66 0 15,-66 0 1,66 0-16,-33-33 31,33 33-15,0-33 0,66 0-1,-33 0 1,66 33-1,-99-33-15,67 33 16,-67 0-16,66 0 16,0 0-1,0 33 1,-32 0 0,-1 33-1,0-33 1,33-33-1,33 0 1,-32 0 0,-1-33-1,0 0 17,-33-33-17,33 33 1,1 33-1,-34 33 1,0 0 0,-33-33-16,66 66 15,-66-66-15,33 33 16,34-33 0,-1-33-1,-66 0 1,33 0-1,-33 33-15,33-33 16,-33 33 0,0 0-16,34 66 15,32-33 17,-33 33-17,33-33 1,-66-33-16,66 0 15,-65 0-15,65 0 16,-99-33-16,99 0 16,-66 33-16,33-66 15,-33 66 1,0-33 0</inkml:trace>
  <inkml:trace contextRef="#ctx0" brushRef="#br0" timeOffset="9712.99">23614 3440 0,'0'0'16,"0"-33"-16,-33 33 16,33-34-16,-33 1 15,0 0 1,0-33 15,-66 33-15,32 0-1,-32 0 1,-33 33 0,99 33-16,-99 0 15,98 0 1,1-33-16,0 33 0,-33 33 16,66-33-16,-99 34 15,66 32 1,-33 0-1,66-66-15,-33 33 16,33-33-16,-33 67 16,33-1 15,33-33-15,0 0-1,33 0 1,0 0-1,33 34 1,34-34 0,-34-33-1,0-33 1,66 0 0,-32-33-1,-34-33 1,-66 66-16,66-100 15,-66 67-15,66-66 16,-66-66 0,-33-133-1,-66 67 1,-33-34 0</inkml:trace>
  <inkml:trace contextRef="#ctx0" brushRef="#br0" timeOffset="83457.99">9823 5159 0,'0'0'0,"0"33"94,0 1-78,0-1-16,0 0 0,33 165 15,-33-33 1,0-131-16,33 164 16,-33-165-1,0 66-15,0 0 16,0-32 0,33-1-1,-33-33 16,33-33 1,0 0-1,0 0 0,33-33 0,0 33-31,232-33 16,33 0 0,-199 33-1,0 0 1,67 0 15,-133 0-31,33 0 31,0 0-15,34 0 0,-67 0-1,99 0 1,-99 0 0,67 0-1,-34 0 1,0-33-1,0 33 1,-33 0 0,1 0-1,-1 0 1,0 0 0,0 33-1,-33-33 16,0 0-31,33 0 16,-33 0-16,0 0 16,67 0-1,-34 0 1,-33 0-16,33 0 16,-33 0-16,0 0 31,0 0-16,0 0 17,-33-33-17,33-1 1,0 1 15,-33 0-31,34-66 31,-34 0-15,33 0 0,-33 33-1,0-1 1,33 34 0,-33 0-1,0 0 1,0 0-1,0 0 1,0 0 0,-33 0-1,0 0 1,-34 0 0,1 0-1,-66 0 16,-33 0-15,65 33 0,1-34-1,66 34-15,-66-33 16,66 33-16,-66 0 16,-1-33-1,-98 0 1,66 0-1,-34 33 1,133-33-16,-165 33 16,165 0-16,-133-33 15,-32 33 1,-1 0 15,166 0-31,-165 0 16,165 0-16,-66 0 15,66 0-15,-166 0 16,166 0-16,-132 0 16,32 0-1,-32 0 1,66 33 0</inkml:trace>
  <inkml:trace contextRef="#ctx0" brushRef="#br0" timeOffset="87241.99">31816 5126 0,'0'0'0,"-33"-33"0,33 0 0,-33 33 16,33-33-16,-66 0 15,66 0 1,-99-33-1,99 33-15,-33 33 0,-67-66 16,1-1 0,-33 1-1,-100 0 1,1 33 0,-34 0-1,1 66 1,164 0-1,-65 66 1,0 34 0,-1-34-1,34 33 1,0 0 15,66-32-31,33 32 31,33-33-15,0 33 0,33-32-1,33 32 1,0-66 0,33 33-1,33 34 1,1-1-1,65 33 1,34-32 0,-34-34-1,100-33 1,-34-33 0,-198-33-16,199-33 15,-199 33 1,66-33-1,199-99 1,-132-1 0,-1-98-1,-99-1 1,-132 1 0,-99-1-1,-133 1 1</inkml:trace>
  <inkml:trace contextRef="#ctx0" brushRef="#br0" timeOffset="89718.99">5027 6085 0,'0'-33'0,"-33"33"16,0 0 15,33-33-16,-66 0 1,0 0 0,-34 33-1,1-33 1,66 33-16,-132-33 16,132 33-16,-133 0 15,133 0-15,-165 0 16,165 0-16,-100-33 15,-32 33 1,-66 33 0,32-33-1,34 0 1,132 0-16,-166 33 31,166-33-31,-66 0 16,33 33-1,-66-33 1,-1 0 0,1 33-1,0 33 1,99-66-16,-67 33 16,67-33-16,-66 33 15,99 1-15,-132-34 16,132 33-16,-33-33 0,-33 0 15,-34 33 1,34 33 0,33-33-1,0 66 1,-33 33 0,33-32-1,0-1 16,33 33-15,0-66 0,33 34-1,33-1 1,-33-99-16,66 66 16,-66-66-16,0 33 0,67 0 15,164-33 1,-98 33-1,65-33 1,-132-33 0,34 33-1,-1 0 1,33 0 15,1 0-31,-34 33 31,-66-33-31,133-33 16,-166 33-16,66 0 16,132 0-1,-65 0 1,-1-33 0,-66 33-1,34-33 1,-100 33-16,66-33 15,-66 33-15,66-33 16,-66 0-16,99 0 16,-98 0-16,32-1 15,33 1 1,-99 0-16,99-33 16,-66 66-1,66-99-15,-65 33 31,-34 33-31,33-100 16,-33 100-16,-33-165 16,-34 66-1,-65-34 1,0 34 0,-67 33-16</inkml:trace>
  <inkml:trace contextRef="#ctx0" brushRef="#br0" timeOffset="100350.99">18058 6251 0,'0'-33'0,"0"66"0,-33-66 0,33 0 15,-33 33 1,0 0-1,0-33 1,-1-1 0,1 1-1,-33 0 1,-33 0 0,0 0-1,-34 66 1,1 0-1,33 33 1,33 34 0,0-1-1,33 0 1,33 67 0,0-67-1,0 33 1,0 0 15,33-66-15,0 1-1,66 32 1,0-33 0,67 0-1,-34-33 1,99-33-1,-131-33 1,-67 0-16,66-33 16,-66 33-16,0-33 15,-33 33-15,0-133 16,0 133-16,0-99 16,-66-100-1</inkml:trace>
  <inkml:trace contextRef="#ctx0" brushRef="#br0" timeOffset="101785.99">20340 6152 0,'0'-34'0,"0"1"31,-33 33-31,33-33 16,-33 33 0,-33-66-1,-1 33 1,-32 0-1,0 0 1,-66 33 0,32 0-1,100 0-15,-99 0 16,99 33-16,-66 0 16,-67 33 15,67 0-31,-33 34 15,66-1 17,66-66-32,-67 99 15,67-99-15,-33 33 16,33 34 0,0-34-1,0 33 1,33 0-1,1-33 1,65 34 0,0-1-1,0-33 1,0-33 0,67 33-1,-34-33 1,67 0 15,-1 0-15,-132-66-1,99 33 1,1-99 0,-100 0-1,0-66 1,-33-67-1,-66 67 1,33 99-16,-66-67 16,0 1-16</inkml:trace>
  <inkml:trace contextRef="#ctx0" brushRef="#br0" timeOffset="104217.99">12502 3109 0,'-34'0'16,"68"0"-16,-68-33 16,1 33-16,0-33 15,0 0 1,0 33-16,0-33 15,0 33-15,0-34 16,-66 1 0,-34 66-1,67-33 1,-33 34 0,33-1-1,33 0-15,-33 33 16,33-33-1,0 33 1,-34 66 0,34-99-16,33 1 15,0-1-15,-33 0 0,33 33 16,0 33 0,0 33-1,0-32 1,33 32-1,0-66 1,1 0 0,32 0-1,-66-33-15,66 0 16,-33 0 0,0-33-16,33 67 31,0-34-31,-33-33 0,33 33 15,-32-33 1,32 0 0,33 33-1,-33-33 1,0-33 0,33 0-1,-32 0 1,32-34-1,-66 67 1,33-66 0,-66 33-1,33-66 1,0 0 0,-33 66-16,0-66 15,0 65-15,-33-65 16,33 66-16,0 0 0,-33-66 15,33 66 1,0-66 0,-33-67-1,33 67 1,-33 33 0,0 33-16</inkml:trace>
  <inkml:trace contextRef="#ctx0" brushRef="#br0" timeOffset="122681.99">4796 6383 0,'0'0'0,"33"0"78,0 0-46,0 0-17,0 33 1,0-33-16,33 33 15,33 33 1,-66-66-16,67 67 16,-67-34-1,33 0 1,-33 33 0,33 0-1,-33 0 1,33 0-1,-33-33 1,0 33 0,34-32-1,-34-1 1,0 0 0,0 0-1,0 0 1,0-33 15,0 0-31,-33 33 16,-33-33-1</inkml:trace>
  <inkml:trace contextRef="#ctx0" brushRef="#br0" timeOffset="124234.99">6681 6879 0,'-33'0'0,"0"0"47,33-33-31,-33 33-16,-1 0 15,34-33 1,-33 33 0,-33 0-1,0 0 1,0 0-1,0 0 1,-33 33 0,32 0-1,1 33 1,0-33 0,33 0-1,33 1-15,-33-1 16,33 0-16,-33 0 31,33 66-31,0-66 16,0 33-1,0-33 17,33 33-17,-33-33 1,33 1-1,-33 32 1,33-33 0,-33 0-1,33 33 1,-33-33 0,33 33-1,0-66 1,0 33-1,0 0 1,34 0 0,-34 1 15,33-1-15,-33 0-1,0-33 1,0 0-16,0 0 15,0 0-15,0 0 16,33 0 0,1-33-1,-34 0 1,0-1 0,0 34-16,0-33 15,-33 0-15,33 0 16,0-66-1,0 0 1,-33 0 0,0-67-1,0 34 17,-66-33-17,-33-1 1</inkml:trace>
  <inkml:trace contextRef="#ctx0" brushRef="#br0" timeOffset="130774.99">13824 2910 0,'0'33'141,"34"1"-126,-1 32 1,-33-33-16,33 0 0,-33 0 0,66 33 15,0 0 1,-66-33-16,33 0 16,0-33-1,0 33-15,-33-66 32,33 33-17,-33-33 1,66-66-1,-32 66-15,98-99 16,-66 99-16,165-133 16,-32 34-1,-34 33 1,-66 33 0,-65 33-1,-34 66 32,0 0 0,-34 0 31</inkml:trace>
  <inkml:trace contextRef="#ctx0" brushRef="#br0" timeOffset="142138.99">18587 3274 0,'-33'-33'15,"33"0"16,-33 33-31,33-33 16,0 66 78,0 33-47,0-33-32,0-66 1,33 33 0,0 0-1,-33-33 1,33 0-1,-66 33 17,33-33-17,-33 66 1</inkml:trace>
  <inkml:trace contextRef="#ctx0" brushRef="#br0" timeOffset="143445.99">12932 2910 0,'33'0'15,"-66"0"-15,33 0 0,-34 0 16,1 0 0,0 0-1,0 0 1,33 33-1,-33 34 1,33-1 0,0-33-1,33-33 1,0-33 0,33-33-1,-66-1 1,0 34-1,-33 33 17,0 0-17,0 0 1,0 33-16</inkml:trace>
  <inkml:trace contextRef="#ctx0" brushRef="#br0" timeOffset="161093">25268 11741 0,'0'-33'0,"-33"33"16,33-33-1,0 0 1,0 0-1,0 0 1,0-1 0,0 1-1,33 0 1,66-33 0,0 33-1,0 66 16,-32 0-15,-67 100 0,-34-1-1,-65 0 1,33-33 0,33-66-1,66-33 16,0-33-31,0 33 16,33-66 0,-33 66-16,34 0 15,-1 0 1,-33 66 0,0 34-1,0-1 1,-66-66-1,0 66 1,33-66-16,-66 33 16,33-66-16,-67 66 15,67-33-15,-99 1 16,33-68 0,-34-32-16</inkml:trace>
  <inkml:trace contextRef="#ctx0" brushRef="#br0" timeOffset="161776.99">26326 12039 0,'33'0'32,"-33"33"15,33-33-47,-33 33 0,0 0 15,33 0-15,-33 0 0,66 66 16,-66-66-1,33 33-15,-33 34 32,0-67-17,0-66 1,-33-1 0,33 1-16,-33-33 15,33 33-15,0-99 16,33 66-1,34-33 1,-1 65 0,0 68-1,0 32 1,-33 66 0,-33 0-1,33 1 1,-33-67 15,0 33-15</inkml:trace>
  <inkml:trace contextRef="#ctx0" brushRef="#br0" timeOffset="162226.99">26789 11576 0,'33'0'46,"-33"-34"-46,33 34 0,0 0 16,0 0 0,67 34-1,-34 32 1,-33 99 0,-66-33-1,33-99-15,-66 67 16,33-100-16,-1 66 15,1-66-15,33 33 16,33-33 15,1 0-15,-34-33-16,99 33 16,99 0-1</inkml:trace>
  <inkml:trace contextRef="#ctx0" brushRef="#br0" timeOffset="162576">27781 12303 0,'-33'0'47,"66"0"-47,0 0 31,0 0-15,0 0-16,1 0 15,131-33 1,66 0-16</inkml:trace>
  <inkml:trace contextRef="#ctx0" brushRef="#br0" timeOffset="162875.99">27947 11972 0,'0'33'63,"0"1"-48,0-1 1,0 0-16,0 0 0,0 0 16,33 132-1,0-33 1,0 34-16</inkml:trace>
  <inkml:trace contextRef="#ctx0" brushRef="#br0" timeOffset="163525.99">28807 12072 0,'0'-33'63,"33"33"-32,0 0-15,0 33-1,33 66-15,-33-66 0,33 99 16,-33-99 31,-33 33-32,-33-33 1,33 1 0,0-68-1,0-32 1,-33-132-1,99 33 1,-33 131 0,33 1-1,1 33 1,-1 33 0,33 67-1,-66 32 1,-33 0-1,-33 67 17</inkml:trace>
  <inkml:trace contextRef="#ctx0" brushRef="#br0" timeOffset="165943.99">27285 11079 0,'0'0'0,"-33"0"0,33-33 16,-33 33-16,0-33 15,-66 0 17,0 0-17,32 33 1,34 0-16,-33-33 16,33 33-16,0 0 0,-33 0 15,-66 0 1,32 33-1,1 0 1,0 33 0,-33 0-1,65 1 1,-32 65 0,0 0-1,33 34 1,0-1-1,66-33 17,0-33-17,0 1 1,0-1 0,0 0-1,33-33 1,33 33-1,33-32 1,33 32 0,-32-33-1,-1 0 1,-66-66-16,66 66 16,-66-66-1,66 66-15,1-32 16,65-1 15,-66-33-15,67-67-1,-100 34 1,66-99 0,-33 0-1,1-67 1,-34 1-1,-66-133 1,0 100 0,-33 165-16,0-166 15,-1 166-15,-65-133 16</inkml:trace>
  <inkml:trace contextRef="#ctx0" brushRef="#br0" timeOffset="167009">28476 13130 0,'-33'-33'0,"66"66"0,-66-99 15,0 33 1,0-33 0,-67 66-1,34 0 1,-66 66 15,0 66-15,99-99-16,-67 132 15,67-98-15,-66 131 16,66-33 0,66 67-1,99-100 1,34 1-1,-100-100-15,231-33 16,-263 0-16,98-67 16,-33-98-1,-99 0 1,-66-166 0,0 99-1,-67 1 1,34 165-1</inkml:trace>
  <inkml:trace contextRef="#ctx0" brushRef="#br0" timeOffset="167442.99">29402 13031 0,'0'0'0,"0"-33"0,-33 33 31,0 0-15,0 0 0,-34 66-1,34-66-15,-33 99 16,33-66-16,-66 132 16,33 34-1,0 32 1,66-65-1,33 32 1,99-32 0,33-67-1,199 33 1</inkml:trace>
  <inkml:trace contextRef="#ctx0" brushRef="#br0" timeOffset="168024.99">29733 13692 0,'0'0'0,"0"-33"0,0 0 16,0 66 31,0 0-31,33-33-16,0 99 15,0 1 1,0 32-1,-33 0 17,0-99-17,0-66 1,0 0 0,0-33-1,33-99 1,-33-1-1,0 133-15,33-66 16,-33 66-16,0 0 0,33 0 16,0 33-1,0 33 1,33 99 0,1 0-1,-1 1 1,-66-100-16,33 66 15,-33-66 1,0 66-16</inkml:trace>
  <inkml:trace contextRef="#ctx0" brushRef="#br0" timeOffset="168707.99">30096 13064 0,'0'0'0,"0"-33"32,-33 33-17,66 0 1,0 0 0,1 0-1,65 0 1,0 66-1,-66 0 17,-33 66-17,-33-32 1,-33-67 0,66 0-16,-33-33 15,0 33-15,66-33 31,0 0 1,0-33-17,33 33 1,-33 0-16,132 0 0</inkml:trace>
  <inkml:trace contextRef="#ctx0" brushRef="#br0" timeOffset="169159">30659 12733 0,'0'0'0,"-33"0"15,33-33 1,33 33 15,-33 33-15,66 0-1,33 66 1,33 67 0,1 65-1,-34 1 1,-66 32-1,-99-32 1,-100 132 0</inkml:trace>
  <inkml:trace contextRef="#ctx0" brushRef="#br0" timeOffset="171624.99">9889 8996 0,'0'0'0,"-33"0"0,33-33 0,0 0 31,-33 33-31,33-33 16,-66-34-1,-1 1 1,-32 33-1,0 0 17,-33 0-17,32 33 1,-65 0 0,132 0-16,-99 33 15,99-33-15,-67 0 16,67 0-16,-99 33 15,99-33 1,0 0-16,-66 33 16,66 33-1,0-66-15,-1 34 16,1-1-16,0 0 16,-33 33-1,33 0 1,0 0-1,33 0 17,0-33-32,-33 33 15,33-32-15,0 32 16,0 0 0,0 0-1,0 0 1,0 66-1,33-65 1,0 32 0,0-33-1,0-66-15,33 66 16,-33-33-16,34 0 16,65 33-1,33-33 1,34 1-1,-1-34 17,-165 0-32,133-67 15,-100 67-15,66-66 16,-33-66 0,0-100-1,-32 1 1,-34-166-16</inkml:trace>
  <inkml:trace contextRef="#ctx0" brushRef="#br0" timeOffset="190955.99">10484 10649 0,'0'34'63,"0"-1"-32,0 0-31,0 0 0,0 0 16,0 132-1,-33-66 1,0 67-1,33-34 1,0 0 0,0 1-1,33-67 1,-66 33 0,33-33-1,0-33 1,0 0 62,33 0 0,-33 0-47,33-33-15,0 34 15,0-34-15,33 0-1,265 0 1,-199 0-16,-32 0 16,-1 0-1,0 0 17,33 33-17,1-33 1,-1-33-1,0 33 1,1 0 0,-34 0-1,33 0 1,-99 0-16,33-34 16,-33 34-16,33 0 15,34 34 1,-1-34-1,-33 0 1,0 0 15,0 33-15,1-33 0,-34 0-16,33 0 15,-33 0-15,0 0 16,0 0-16,33 0 15,-33 0-15,0 0 0,33 33 16,34-66 0,32 33-1,-66 33 1,0-33 0,33 0-1,-32 0 1,-1 0-1,-33 0 1,0 0-16,0 0 16,0 0-1,0 0-15,0 0 32,0 0-17,0 0 1,0 0-1,-33-33 79,0 0-78,0-1-1,0 1 1,0 0 0,0-33-1,0-33 1,0-33 0,0 32-1,0-32 1,0 0-1,0 33 1,0 66 0,-33-34-1,33 34 1,0 0 0,-33-33-1,33 33 1,0 0-1,0 0 17,-33 33-32,33-33 31,0 0 16,-33 33 15,33-33-30,-33 33-32,0 0 15,0 0-15,0 0 16,0 0-16,-67 0 15,67 0-15,-66 0 16,66 0 0,-99 0-1,0 0-15,-1-33 32,100 33-32,-66 0 15,66 0-15,-66 0 16,-34 0-1,34 0 1,33 0 0,33 0-16,0 0 15,0 0-15,-33 0 16,-34 0 0,34 0-1,-33 0 1,66 0-16,0 0 15,0 0-15,-33 0 16,-34 0 0,1 0-1,0 0 17,-33 0-17,99 0-15,-67 0 16,67 0-16,-99 0 15,66 0 1,33 0-16,-66 0 16,66 0-16,-34 0 15,1-33 1,0 66-16</inkml:trace>
  <inkml:trace contextRef="#ctx0" brushRef="#br0" timeOffset="203122.99">15842 11344 0,'0'33'47,"33"-33"-15,-33 33-32,33 0 15,0 0 1,66 133-1,-32-34 1,32 33 0,-33-65-1,0-67 1,-33-33 0,33 0-1,-33-67 1,100 1-1,-100 33-15,132-66 16,-132 66-16,298-199 31,-67 67-31,100 0 16,-165 65 0,-100 67 15,-132 66-16</inkml:trace>
  <inkml:trace contextRef="#ctx0" brushRef="#br0" timeOffset="214040.99">11509 14916 0,'0'0'0,"0"33"110,33-33-95,1 0 1,-1 0-16,0 0 15,0 0-15,0 0 16,66 33 0,-66-33-1,33 0 1,265 0 0,-66 33-1,-133-33 1,-99-33-1,33 33 1,0 0 0,33 0-1,1-33 1,32 33 15,-66 0-31,33 0 31,-66 0-31,34 0 16,-34 0-16,0 0 0,0 0 16,66 33-1,0-33 1,0 0 0,1 0-1,-1-33 1,0 33-1,-33 0 1,-33 0-16,67 0 31,-67 0-31,66 0 16,0 0-16,0 0 16,34 33-1,-34-33 16,33-33-15,0 33 0,-99 0-16,0 0 15,1 0-15,-1 0 0,33 0 16,33 0 0,0 0-1,0 0 1,-32-33-1,32 33 1,0 0 0,0 0-1,-33 0 1,-33 0-16,67 0 31,-67 0-31,0-33 0,0 33 16,66 0-1,33-33 1,1 33 0,-34 0-1,33-33 1,-66 33 0,-33 0-1,0 0-15,1 0 16,-1 0 15,0 0 0</inkml:trace>
  <inkml:trace contextRef="#ctx0" brushRef="#br0" timeOffset="-214394.74">18785 14883 0,'0'-33'15,"-33"33"-15,66 0 78,0 0-62,1 33 0,-1-33-16,0 33 15,0-33-15,33 0 16,-33 0-16,66 0 15,34 0 1,-34 0 15,-33 0-31,0 0 16,-33 33 0,0 0-1</inkml:trace>
  <inkml:trace contextRef="#ctx0" brushRef="#br0" timeOffset="-196076.74">11509 17661 0,'-33'0'0,"33"-33"31,-33 33-16,66 0 1,-33-33 0,33 33 46,-33 33-62,33-33 0,67 0 16,-67 0-16,198 33 31,-198-33-31,133 0 16,65 0-1,-32 0 1,-133 0-16,99 0 16,-132 0-16,133-33 15,32 0 1,-66 33-1,-32-33 1,-34 33 0,0 0-1,-33 0 1,0 0 15,0 0 0,-66 0 1</inkml:trace>
  <inkml:trace contextRef="#ctx0" brushRef="#br0" timeOffset="-188693.73">8632 18091 0,'0'0'0,"33"0"16,-66 0-16,33-33 15,-33 33 1,66 0 31,-33 33 15,33-33-62,-33 33 16,33 0-1,0 33 1,0 0 0,0-33-1,-33 0 1,33-33 0,1 0 30,-1-33-30,33 0 0,0 0-1,66-66 1,34 0 0,-34 33-1,-33 0 1,-66 66-1,-33 33 1,-33-33 0,0 0-1</inkml:trace>
  <inkml:trace contextRef="#ctx0" brushRef="#br0" timeOffset="-187840.74">4366 17859 0,'0'0'0,"-33"0"0,-1 0 31,1 0-15,33 33 0,-33 34-1,0-1 1,33 0-1,33-33 1,33-33 0,-32-33-1,-1 0 1,-33-66 0,-33-1-1,-1 67 1,1 0 15,0 132-31</inkml:trace>
  <inkml:trace contextRef="#ctx0" brushRef="#br0" timeOffset="-179615.74">10683 19546 0,'-34'33'0,"34"-66"31,34 33 0,-1 0-31,0 0 0,99 0 32,0 33-17,34 33 1,-34-66-1,66 33 1,-32-33 0,-133 0-16,132 0 15,-132 0-15,0 0 0,67 0 16,32-33 0,-99 33-1,-33 33 16,0 0-31</inkml:trace>
  <inkml:trace contextRef="#ctx0" brushRef="#br0" timeOffset="-178575.74">13328 19645 0,'33'0'94,"1"0"-79,-1 0-15,0 33 0,99-33 32,0 0-17,-66 0-15,133 33 16,-166-33-16,66 0 15,67 0 1,-34 0 0,-99 0 15,0 0-15,0 0 15,0-33 0,33 33-31,-33 0 16,67 0-1,-67 0-15</inkml:trace>
  <inkml:trace contextRef="#ctx0" brushRef="#br0" timeOffset="-163618.74">16470 20174 0,'0'-33'0,"0"66"0,0-99 47,-33 33-47,33 0 15,-33 0 1,-33 0 0,33 0-1,-66 0 1,-67 0 15,1 0-15,-67 0-1,67 33 1,0-33 0,66 33-1,65 0-15,-98-33 16,99 33-16,-99 0 16,-67 0-1,34 33 1,66 0-1,0-33 1,32 66 0,34-33-1,-33 0 17,33 0-32,-33 33 31,33 0-16,0 0 1,-33 1 0,33-1-1,0 0 1,-1-33 0,1 33-1,0 0 1,33-33-1,0 0 1,0 1 0,0 32-1,33-33 1,0 33 15,1 0-15,-1-33-1,66 33 1,-66-33 0,33 0-1,0 34 1,0-34 0,34 33-1,-34-33 1,0 0-1,33 33 1,0-33 0,-33 33-1,34-33 1,-1 0 0,0 34 15,33-67-16,-32 33 1,-1 0 0,0-33-1,-33 0 1,33 0 0,1 0-1,-1-33 1,33 33-1,-33-33 1,34-1 0,-1 1-1,-33-33 1,0 33 0,-66 0-1,34-33 1,-34 66-16,33-66 15,0-33 1,0-1 0,-33 34-1,-33-33 1,33-33 0,-66-34-1,0 34 1,33 99-16,-132-232 15</inkml:trace>
  <inkml:trace contextRef="#ctx0" brushRef="#br0" timeOffset="-158467.73">13924 13725 0,'0'0'0,"0"-33"0,-33 33 16,33-33 0,-33 33-16,-1 0 15,1-33-15,0 0 31,0 33-31,-33-33 16,66 0-16,-66 33 16,-66-66-1,-1 33 1,1 0 0,0 33-1,0-34 1,98 34-16,-65-33 15,66 33-15,-33 0 16,-66 33 0,-1 1-1,1-1 1,33 0 0,66-33-1,-99 33-15,98 0 16,-65 0-1,-66 0 1,33 33 0,32 0-1,1 0 1,0 1 0,33 32-1,0 0 1,33-33-1,33 0 1,0 34 0,0-34-1,33 33 17,0 0-32,33 0 15,-33 34 16,66-34-15,33 0 0,34 0-1,-34-33 1,67 1 0,-67-34-1,0 0 1,0-33-1,34 0 1,-67-33 0,33 0-1,1 33 1,-1-34 0,0 1-1,-99 33 1,100-33-1,-100 0-15,66 0 16,0 0 0,0 0-1,-66 0-15,67-33 16,-67 33-16,0 0 16,66-67-1,-33 1 1,-33 0-1,0 33 1,0-33 0,-33-1-1,0 1 1,-33-33 0,0 0-1,-33 32 16,0 1-15,33 66-16,-66-99 0</inkml:trace>
  <inkml:trace contextRef="#ctx0" brushRef="#br0" timeOffset="-150834.73">24077 18355 0,'0'0'0,"0"-33"16,0 0 15,-33 66 0,0 0 0,0 1-15,-66 65 0,66-99-16,-67 132 15,67-99-15,-99 99 16,33-32-1,66-67-15,-67 66 16,100-66 0,-66 0-16</inkml:trace>
  <inkml:trace contextRef="#ctx0" brushRef="#br0" timeOffset="-150519.73">23482 18058 0,'0'0'15,"0"-33"-15,33 66 47,-33 0-31,0 0-16,0 0 0,66 99 15,-33 100 1,33-67 0,33 34-1,-32-100 1,-34-33 0,-33-33-1</inkml:trace>
  <inkml:trace contextRef="#ctx0" brushRef="#br0" timeOffset="-150319.73">23118 18455 0,'0'0'0,"0"-33"0,33 33 31,66-33-16,34 33 1,65 0 0,199 33-1</inkml:trace>
  <inkml:trace contextRef="#ctx0" brushRef="#br0" timeOffset="-141553.74">19513 21001 0,'0'-33'47,"0"66"31,0 0-78,0 0 0,0 34 16,33 164 0,-33-66-1,0-98-15,33 98 16,-33-132-1,33 132-15,-33-32 32,0 32-17,33-66 1,-33-66 0,0 0-16,0 1 15,33-34 63,0 0-62,1 0 0,-1 0-1,0 0-15,0 0 16,0 0-16,66 0 15,66 0 17,1-34-17,-1 34 1,1 0 0,-34-33-1,0 33 1,33-33-1,-98 33 1,65 0 0,-66 0-1,33 0 1,-33 33 0,1-33-1,32 0 1,-33 0 15,33 33-15,-33-33-1,0 0 1,34 0 0,-34-33-1,33 33 1,-33 0-1,33 0 1,-32 0 0,32 0-1,-33 0 1,33 0 0,-66 0-1,0 0-15,0 0 16,0 0-1,0-33 1,1 33 0,-1 0-1,0 0 17,-33-33-32,0 0 31,0 0-16,0-33 1,33 0 0,-33-33-1,0-1 1,-33 1 0,33-33-1,-33 33 1,33-34-1,-33 1 17,33 33-17,0 33 1,0 0 0,0 32-1,0 1 1,-34 33 31,34 33 0,-33-33-47,0 0 31,0 0-31,-33 34 15,-66-34 17,0 0-17,-34 0 1,1 0 0,99 0-16,-100-34 15,133 34-15,-132 0 16,33 0-1,98 0-15,-65 0 16,66 0-16,-66 34 16,33-34-1,-33 33 1,32 0 0,1-33-1,66 33-15,-66-33 16,33 33-1,0-33-15,-66 33 32,0 0-17,-34-33 1,34 0 0,-66 0-1,-67 33 1,133-33-1,-33 0 1,32 0 0,-32 33-1,0-33-15</inkml:trace>
  <inkml:trace contextRef="#ctx0" brushRef="#br0" timeOffset="-138414.74">12766 12766 0,'0'-33'47,"0"0"-16,0 0-15,0 0 15,-33 0 0,0 33-15,0 0 0,33 33-1,-33-33 1,33 33 0,0 0-1,33 0 1,33-33-1,-33 0 1,0-33 0,-33 0-1,0 0 1,-33 0 0,33 0-16,-33 33 15,0 0 1,0 0-1,0 33 1,0 33 0,33 0-1,0 0 1,33-66-16,0 33 16,0-33-16,33 0 15,0-33 1,0-33-1,-99 33 1,0-33 0,-33 66-1,-33 33 1,33 0 0,33 66-1,66-66 1,33-33-1,-33 0 17,0-66-17,-33 33 1,-33 33 0</inkml:trace>
  <inkml:trace contextRef="#ctx0" brushRef="#br0" timeOffset="-137334.74">15015 13924 0,'33'-33'0,"-66"33"31,0 0 1,33 33-17,-33-33 1,33 33-16,-33-33 15,33 33-15,-33 0 16,33 0 0,33 0-1,33 0 1,-33-66 0,0 0-1,0 33-15,-33-66 16,-33 66-1,33-33-15,-33 0 32,0 0-17,0 33 1,66 0 31,-33 33-32,33 0 17</inkml:trace>
  <inkml:trace contextRef="#ctx0" brushRef="#br0" timeOffset="-132336.74">26227 22225 0,'-33'0'0,"0"0"47,33-33-16,0 66 0,33-33-31,0 0 32,0 0-32,0 0 15,0 0-15,132 33 16,-32-33-1,-67 0-15,66 0 32,-66 0-32,67 0 15,-100 0-15,66 0 16,-66 0 0,-33 33 15,-33-33-16</inkml:trace>
  <inkml:trace contextRef="#ctx0" brushRef="#br0" timeOffset="-130871.74">29931 21266 0,'0'-33'15,"0"0"16,0 0-15,-33 33 0,33-33-1,-33 0 1,0-34 0,-33 1-1,-1 33 1,-65 0-1,0 0 1,-33 0 0,32 33-1,1 33 1,0 0 0,-34 0-1,67 33 1,0 0-1,33-32 1,0 65 15,-34 0-15,34 0 0,0 0-1,33-32 1,33-34-16,-33 33 15,33-33-15,0 66 16,0-33 0,0 0-1,33 34 1,-33-34 0,33 33-1,33-33 1,-33 0-1,33 0 17,1-33-17,-34 1-15,33-1 16,-33 0-16,66 0 16,33 33-1,1-33 1,-34-33-1,33 0 1,0 0 0,1 0-1,-34-33 1,33 0 0,-33-33-1,1 0 1,-34-34-1,-33 1 1,33 0 15,-33-33-15,-33-1 0,0-32-1,-33 0 1,-66-100-1</inkml:trace>
  <inkml:trace contextRef="#ctx0" brushRef="#br0" timeOffset="-128522.74">16239 13527 0,'33'0'0,"-33"-33"15,-33 33 1,33-33 0,0 0-1,0 0 1,-33 33 0,33-34-1,-99-32 1,-1 66-1,1 0 1,-33 0 0,-1 100-1,67-1 1,-33 66 0,66-33-1,0-99-15,0 100 16,33-100-1,-33 99-15,33 0 16,0-32 15,33 32-15,33-33 0,-33-66-16,33 66 15,-33-65-15,67 65 16,65 0-1,66 0 1,34 0 0,-67-32-1,67-34 1,-100 0 0,34-33-1,65 0 1,-32-66-1,-1-34 1,-197 67 0,65-66-1,-66 66-15,0 0 0,33-132 16,-33 32 0,-33 67-16,0-132 15,0 165-15,-66-133 16,-33-65-1,-67 65 1,133 133-16,-165-99 16,132 99-16,-166-33 15,1 66 1,-67 66 0,0 66-1</inkml:trace>
</inkml:ink>
</file>

<file path=ppt/ink/ink28.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8T18:54:17.959"/>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
  </inkml:definitions>
  <inkml:trace contextRef="#ctx0" brushRef="#br0">19546 2480 0,'-33'0'15,"33"-33"-15,0 0 32,-33 33-32,33-33 47,-33 33-32,33-33 1,66 0-1,0-33 1,-33 33-16,33 0 16,-33 33-16,34-33 15,32 33 1,33 33 0,-66 33-1,-33-66-15,67 33 16,-67 0-16,0-33 0,33 33 15,33-33 1,0 0 0,-33-33-1,67 0 1,-133 0 0,66 0-1,-33 33-15,33 0 16,0 0-1,-33 33 1,100 0 0,-1 0-1,0 0 1,67-66 0,-100 33-1,33-33 1,-33 0-1,-33 0 1,67 33 0,-34 0-1,-66 0-15,66 33 16,-66 0 0,34-33-16,98 33 31,0-33-16,-99-33 1,34 0 0,-1 0-1,-33 0 1,33 33 0,0 33-1,1 33 1,-1 0-1,33-33 1,0-33 0,34-33-1,-67-33 1,-33 33 0,33 0 15,-66 33-16,67 33 1,-34 33 0,66 0-1,-99-66-15,33 33 16,-33-33-16,67 0 16,-1 0-1,-66-33 1,132-33-1,-99 33 1,1 0 0,-34 33-16,0 33 15,0-33 1,0 66-16,66-33 31,33 33-15,1-33-1,-1-66 1,-33 0 0,-66 0-16,66 0 15,-65 0-15,32 0 16,0 0 0,33 66-1,-33-33 1,-33 0-16,100 66 15,-100-66-15,132 33 16,0 0 0,67-33-1,-67-33 1,34-33 0,-100 33 15,0 0-16,-33 0 1,-33 66 0,67 0-1,-34 33 1,33 33 0,33-66-1,34-33 1,-1-33-1,0-33 1,-32 0 0,-100 33-16,33 0 15,-33 33-15,33-33 16,0 33 15,33 66-15,34 0-1,-100-66-15,66 33 16,-66-33-16,132 33 16,-32-66-1,32 0 1,-66 0 0,-33 0-1,1 33 1,-1 33-1,0 0 1,33-33 0,100 33-1,-34-33 1,33-33 0,-165 0-1,133 0 1,-133 33-16,99-33 15,-33 33 1,-33 0 0,1 0-1,-1 33 1,66 0-16</inkml:trace>
  <inkml:trace contextRef="#ctx0" brushRef="#br0" timeOffset="1583">26161 232 0,'0'0'16,"-33"0"-16,33 33 0,0 0 47,0 0-31,-33-33-1,33 66 1,-34-33-16,1 66 15,0-66-15,33 0 16,-66 67 0,66-67-1,33-33 17,-33-33-17,33-1 1,0-32-1,34 33 1,-1 0 0,0 0-1,-33 66 1,66-33 0,-33 66 15,0-33-16,-33 34 1,34-1 0,-34 0-1,-33-33 1,-33-33-16,0 66 16,-1-33-16,1 0 15,-99 33 1,33-66-1,-33 0 1,-67-99 0</inkml:trace>
  <inkml:trace contextRef="#ctx0" brushRef="#br0" timeOffset="1966.99">26095 364 0,'33'0'32,"0"-33"-17,0 33 1,0 0-16,0 0 15,99-33 1,0 33 0,1 0-1</inkml:trace>
  <inkml:trace contextRef="#ctx0" brushRef="#br0" timeOffset="2282.99">26855 132 0,'-33'-33'0,"0"33"16,33-33-1,-99-33-15</inkml:trace>
  <inkml:trace contextRef="#ctx0" brushRef="#br0" timeOffset="2816">25962 0 0,'0'0'0,"-33"0"0,0 33 0,33 0 15,-66 0 1,33 33-1,-66 67 1,33-1 0,32 0-1,1-33 1,33-32 0,0 32-1,33 0 1,1-33-1,32 0 1,33 34 0,0-67-1,100 0 1,-34 0 0,33-66 15,-98 33-31,-1-33 15,-66 33-15,0 0 0,66-33 16,-66-1-16,66-32 16,-65 66-16,-34-33 0,66-33 15,-33-66 1,-33-67 0,-66 1-1,33 66 1,-34 32-1,1 1 1</inkml:trace>
  <inkml:trace contextRef="#ctx0" brushRef="#br0" timeOffset="9182">2712 3803 0,'-33'0'16,"33"33"78,0 1-79,-33-34 1,33 33-16,-66 66 16,33 33 15,33-66-16,0-33-15,33 33 16,-33-32-16,33-1 0,-33 0 16,66 33-1,33-33 1,33-33 0,34-66-1,-34 0 1,-66-34-1,-66 67-15,33-33 16,0 33-16,-33-66 16,0-33-1,-33 32 1,0 34 0,0 33 15,0 33-16,33 33 1,-33 0 0,33 0-16,-33 34 15,33-34-15,0 33 16,0 66 0,66-66-1,0 66 1,67-32-1,-1-67 1,-99-33-16,66 0 16,-66 0-16,0-33 15,0 0-15,33-67 16,-32-32 0,-34-66 15,-34 32-16,-65 1-15</inkml:trace>
  <inkml:trace contextRef="#ctx0" brushRef="#br0" timeOffset="10282">4266 4068 0,'0'0'0,"-33"0"15,33-33 1,-33 33 0,0 0-1,-33 0 1,33 0-1,-66 66 1,66 0 0,0 33-1,33-32 1,0 32 0,66-33 15,66-33-16,-66-33 1,-33 0-16,33-33 16,-33 0-16,1 0 15,-1-100 1,-66 1 0,-34 66-1,-32 33 1</inkml:trace>
  <inkml:trace contextRef="#ctx0" brushRef="#br0" timeOffset="10799">4531 4498 0,'0'0'0,"0"-33"16,0 0-1,0 0 1,0 0 0,0-67-1,0 34 1,0-33-1,0 66 1,33 66 15,-33 0-31,33 0 16,33 33 0,0-33 15,-33 0-16,1 1 1,-1 32 0,-33-33-1,0 0 1,0 0 0,0-66 30</inkml:trace>
  <inkml:trace contextRef="#ctx0" brushRef="#br0" timeOffset="11265">5126 3870 0,'-33'-34'0,"0"34"32,0 0-17,0 34 1,0-1 0,33 0-1,-33 33 1,33 0-1,33 0 1,33-33 0,0-33-1,-33 33 1,33-33 0,-32 33 15,-1 0-16,-33 0 1,-33 1 0,-1-1-1,-32 0 1,-33-33 0,-33-66-1</inkml:trace>
  <inkml:trace contextRef="#ctx0" brushRef="#br0" timeOffset="11749">5424 3473 0,'-33'0'47,"33"33"-31,0 0 0,0 0-16,0 0 15,0 0-15,0 99 16,0 1-1,0-1 1,0 0 0,33-66-1,-33 34 1,0-34 0,33 0-1,0-33 16,-33 0-15,66-33 0,-33 0-1,33-33 1,34 0-16</inkml:trace>
  <inkml:trace contextRef="#ctx0" brushRef="#br0" timeOffset="11947.99">5391 4134 0,'33'0'47,"0"0"-32,0 0-15,99-66 16</inkml:trace>
  <inkml:trace contextRef="#ctx0" brushRef="#br0" timeOffset="12682">6482 3770 0,'0'33'63,"33"-33"-32,0 0-15,1 0-1,-34-33-15,33 33 16,-33-66-1,0 0 1,-33 0 0,-34 33-1,1 33 1,-33 33 0,0 66-1,0 33 1,32 1-1,34-1 1,33-99-16,33 99 16,0-99-16,34 67 15,98-1 1,0-33 0,34-99-1,-67 0 16,-99 0-31,66-66 0</inkml:trace>
  <inkml:trace contextRef="#ctx0" brushRef="#br0" timeOffset="13282">7342 4134 0,'0'0'0,"-33"-33"15,33 0 1,-33 0-1,0 33 1,33-33 0,-66 33-1,-33 33 1,32 0 0,34 0-16,-33 33 15,66-33-15,-33 0 16,33 67-1,33-1 1,33-66 0,-66 0-16,100-33 15,-67 0 1,0-33-16,33 0 16,-33-66-1,-66-34 16,33 100-15,0 0 0,0 66-1,0 0 1,0 66 0,33-32-1,-33 98 1</inkml:trace>
  <inkml:trace contextRef="#ctx0" brushRef="#br0" timeOffset="13747.99">7673 4002 0,'-33'0'0,"0"0"32,0 33-17,0-33-15,33 33 16,-67 0 0,67 0-16,-33 0 15,33 0-15,0 0 16,33 33-1,1-32 1,-1-34-16,33 33 16,-33-33-1,0 0-15,33 33 16,-33-33 0,-33 66-1,0-33 16,-33 33-15,-33-33 0,-33 0-1,33-66 1,-100-33 0</inkml:trace>
  <inkml:trace contextRef="#ctx0" brushRef="#br0" timeOffset="14247.99">7871 4333 0,'33'-34'63,"1"34"-47,-1 0-1,0 0-15,0-33 16,0 33-16,66-66 15,-33 33 1,-66 0-16,0 0 16,0 0-16,-33 33 15,-33-33 1,-33 66 0,33 0 15,33-33-31,-34 66 15,67-33-15,-33 33 16,33 34 0,33-34-1,100 0 1,164-33 0</inkml:trace>
  <inkml:trace contextRef="#ctx0" brushRef="#br0" timeOffset="15497.99">6582 2249 0,'0'-33'0,"0"66"62,0 0-31,0 0-31,0 66 16,0 1 0,0-67-16,0 0 0,0 66 15,33 66 1,33-66-1,33 1 1,0-34 0,33-66-1,1-33 1,-34-33 0,-33-34-1,-66-32 1,0 0 15,-33-34-15,0 133-16,-33-66 15,66 66-15,-33 33 16,-33-66-16</inkml:trace>
  <inkml:trace contextRef="#ctx0" brushRef="#br0" timeOffset="15898">7607 2183 0,'-33'0'0,"33"33"47,0 0-31,-33 0-16,33 66 15,0-66-15,0 100 16,0-67-16,33 66 15,-33-99-15,0 166 16,0-133-16,33 132 16,-33 1-1,0-166-15,0 132 16,0-132 0,0 33-16,0 0 15</inkml:trace>
  <inkml:trace contextRef="#ctx0" brushRef="#br0" timeOffset="16281">7607 2778 0,'0'0'16,"0"-66"0,33 66 15,0 0-31,0 0 16,0 0-16,99 33 15,-65 0 1,-34-33-1,33 66 1,-66-33-16,33 0 0,-66 0 16,33 1-1,-99 65 1,-34-33 0,1-66-1,-67-99 1</inkml:trace>
  <inkml:trace contextRef="#ctx0" brushRef="#br0" timeOffset="16631">8103 2117 0,'-33'0'31,"33"33"-31,0 0 16,0 0 0,33 66-1,-33 33 1,0-65-16,0 98 15,33-99-15,-33 132 16,33-164-16,-33 131 16,0-132-16,0 0 0,33 166 15,-33-100 1,0 66 0</inkml:trace>
  <inkml:trace contextRef="#ctx0" brushRef="#br0" timeOffset="17014">8103 2613 0,'0'-33'0,"0"0"32,33 33-17,0 0-15,33 0 16,33 0 0,-66 0-16,67 66 15,-100-33 1,66 33-16,-33 33 31,-99 0-15,-33-66-1,-34 1 1,1-34 0,33-100-1</inkml:trace>
  <inkml:trace contextRef="#ctx0" brushRef="#br0" timeOffset="17764">8566 2778 0,'-33'0'0,"66"0"0,0 0 63,0 0-48,-33-33-15,99 0 16,0-33-1,-65 0 1,-34 33 0,-67 0-1,-32 33 1,0 66 0,66 33-1,0-33 16,66 33-15,33-66 0,-33-33-16,66 0 15,-66 0-15,0 0 0,1 0 16,32-66 0,-33-33-1,-66 0 1,33 66-1,33 33 32,0 0-31,-33 33-16,66 33 16,-66 0-1,-33 66 16,0-66-15,33 34 0,0-67-1,66-33 1,33-33 0,-66 33-16,166-133 15</inkml:trace>
  <inkml:trace contextRef="#ctx0" brushRef="#br0" timeOffset="18463.99">9624 2117 0,'0'0'16,"-33"0"-1,33 33 17,0 99-1,0-99-31,0 0 0,0 0 0,33 166 16,-33-67-1,33 0 1,-33-66 15,0-99 0,0 0-15,33-99 0,0 33-1,34 33 1,-34 66-1,0 0-15,0 0 16,0 0-16,0 66 16,66 33-1,-66 0 1,-33 33 0,-33-32-1,-66-34 1,0-33 15,-34-66-15,-32-199-1</inkml:trace>
  <inkml:trace contextRef="#ctx0" brushRef="#br0" timeOffset="18981">10451 2679 0,'0'0'0,"0"-33"16,-33 33 0,33-33-1,-33 33 1,0 0 0,0 0-1,-66 66 1,32 33-1,34 0 1,33 34 0,66-1-1,34-66 1,-67-66-16,66 0 16,-66-33-16,33-33 15,-33-66 1,-66-34 15,-66 100-15,33 33-1,-33 99-15</inkml:trace>
  <inkml:trace contextRef="#ctx0" brushRef="#br0" timeOffset="19381">10749 2679 0,'-33'0'0,"0"0"62,33 33-62,0 0 16,0 0-16,0 0 16,0 33-1,33 34 1,33-1 0,33-33-1,0-66 1,0-99-1,-66-34 1,-33 1 0,-66 33-1,33 33 1,0 99 0</inkml:trace>
  <inkml:trace contextRef="#ctx0" brushRef="#br0" timeOffset="19897.99">11245 2712 0,'0'-33'15,"0"66"-15,0-33 32,33 33-17,-33 0 1,33 0 15,33 33-15,-33 34-16,-33-67 15,0 33 1,0-33-16,-33 0 16,0 0-1,33-66 1,-33-33 0,66-67-1,-33 1 1,0 99-16,66-33 15,-66 33-15,33 33 16,0 0 0,33 33-1,1 33 1,-67-33-16,33 99 16,-33-98-1,33 98-15</inkml:trace>
  <inkml:trace contextRef="#ctx0" brushRef="#br0" timeOffset="20531">12369 2811 0,'0'0'0,"0"-33"0,-33 33 16,33-33-16,0 0 16,-33 0-1,33 0-15,-33 0 16,0 0-16,0 0 15,-33 33-15,-33 0 32,65 0-32,-65 66 15,66-66-15,-66 198 32,99-165-32,33 33 15,33 34 1,100-67-1,-34-33 1,-99 0-16,99-100 16,-99 67-16,0-33 15,0 0-15,-33-99 16,0 132-16,0 0 16,-33-100-16,0 1 15,0 99 1,0 0-1,33 66 17,0 0-17,0 66 1,33 34 0,0 32-1,-33-99-15,66 265 0</inkml:trace>
  <inkml:trace contextRef="#ctx0" brushRef="#br0" timeOffset="22249">19877 2381 0,'0'33'0,"0"0"62,0 0-46,0 1-16,0-1 16,0 0-16,0 66 15,0 66 1,0 34-1,33-1 1,0-66 0,-33-98-1,33-1 1,0-66 15,0 33-15,0 0-16,33-34 15,1 1 17,-34 33-32,66 0 15,-66 0-15,33 0 16,33 0-16</inkml:trace>
  <inkml:trace contextRef="#ctx0" brushRef="#br0" timeOffset="22714">20869 2977 0,'0'0'0,"-33"0"15,33-34-15,0 1 16,-33 33 0,0-33-1,0 33 1,0 0 0,0 0-16,0 33 15,-1 0-15,1 34 16,0 32-1,33 0 1,0-66-16,66 33 16,-66-33-16,67 0 15,-34-33-15,66 34 16,-66-68-16,33 1 16,0-66-1,-66-33 1,-33 0-1,-33 65 17,0 67-32</inkml:trace>
  <inkml:trace contextRef="#ctx0" brushRef="#br0" timeOffset="23362.99">21167 2910 0,'0'0'0,"-33"33"78,33 1-63,0-1-15,0 0 16,0 0-16,-33 99 16,66-33-1,0 1 1,33-34-1,33-66 1,0-100 0,-99 67-16,33-99 15,0 99-15,-33-66 16,-33 0 0,0 32-1,0 67-15,33 33 16,-33 1-1,33-1 1,0 33 0,0 33-1,66 0 1,0 0 0,34-32-1,-1-34 1,-66-33-16,33-33 15,-33 0-15,0-34 16,0-98 0,-66 33-1,-33-1 1</inkml:trace>
  <inkml:trace contextRef="#ctx0" brushRef="#br0" timeOffset="24114.99">22126 3142 0,'-33'0'15,"66"0"1,0 0 31,0 0-47,0-33 16,0 33-16,-33-33 15,33 33-15,0-66 16,-66-1-1,-33 34 17,-33 0-17,99 66-15,-99-33 16,65 33-16,1 1 16,0 65-1,66 0 1,0 0-1,1-99-15,65 99 16,-66-99 0,33 34-16,66-34 15,-32-34 1,-67-65 0,-33-33-1,-33 33 1,33 33-1,0 32 17,33 34-1,-33 34-15,66 65-1,-66 33 1,0 33-1,0-98 1,33-1 0,33-33-1,0-33 1,66-66-16</inkml:trace>
  <inkml:trace contextRef="#ctx0" brushRef="#br0" timeOffset="24729.99">22986 2547 0,'-33'0'15,"33"33"-15,0 0 32,-33 0-17,33 0-15,0 0 0,0 66 16,0-66-16,0 66 16,0-65-16,33 98 15,-33-99 1,0 66-16,33 33 15,-33-98 17,0-68-17,0 1 1,33-33 0,0-99-1,0 99 1,0 0-1,0 66 1,0 33 0,0-33-16,33 33 15,-66 0-15,66 33 16,-32 33 0,-68 0-1,1-32 1,-99-1-1,66-66 17,-33 0-17,33-133-15</inkml:trace>
  <inkml:trace contextRef="#ctx0" brushRef="#br0" timeOffset="25179.99">23746 3076 0,'0'0'0,"0"-33"0,-33 33 31,33-33-31,-33 0 32,0 33-17,-33 0 1,0 99 0,33 0-1,33 0 1,33 34-1,66-67 1,33-66 0,-32-33-1,-67-67 1,-33-32 0,-67 33-1,1 66 1,-33 99-1</inkml:trace>
  <inkml:trace contextRef="#ctx0" brushRef="#br0" timeOffset="25580">24011 3109 0,'0'-33'16,"0"66"31,-33-33-31,33 33-1,0 0-15,0 0 0,33 33 16,-33 33-1,66 1 17,0-67-17,0-33 1,-33-66 0,1 33-16,-34-67 15,0 67-15,0-66 16,-34 0-1,1 66 1,0 99 0</inkml:trace>
  <inkml:trace contextRef="#ctx0" brushRef="#br0" timeOffset="26063">24309 3109 0,'33'0'47,"-33"33"-31,0 0-1,33 0-15,0 33 16,0 0 0,0 34-1,-33-67 1,-33-33 0,33-33-1,0-34 1,0 1 15,0-66-15,66 33-1,-66 66 1,66 66 0,-33 0-1,0 66 1,0 0-1,-33 133 1</inkml:trace>
  <inkml:trace contextRef="#ctx0" brushRef="#br0" timeOffset="26714">25168 3340 0,'0'0'16,"0"-33"-16,0 0 15,0 0 1,0-33-1,-33 0 1,33 33-16,-33 0 16,0 33-16,-33 33 15,0 33 1,-33 33 0,33 33-1,66 1 1,33-100-1,66 33 17,-66-66-32,66-33 15,-66 33-15,66-66 16,1-33 0,-67-100-1,-66 34 1,0-34-1,0 34 1,-1 132 0,34 0-16,-33 33 15,33 33 17,0 0-32,0 99 15,0 0 1,0 133-1,33-66 17,-33 98-32</inkml:trace>
  <inkml:trace contextRef="#ctx0" brushRef="#br0" timeOffset="29079">15015 3870 0,'-33'0'0,"33"33"47,0 0-32,0 0 1,0 0 0,33 132-1,-33-33 1,0 100-1,0-100 1,33 100 0</inkml:trace>
  <inkml:trace contextRef="#ctx0" brushRef="#br0" timeOffset="29896">15015 4035 0,'0'-33'31,"-33"33"-15,33-33-1,33 33 1,0-33 15,0 33-31,0 0 16,100 0 0,-1 33-1,0 33 1,-66 33-1,-66 33 1,-66-32 0,33-67-16,-66 66 15,66-66-15,-33 0 16,0 0 0,66-66 15,33 0-16,0 33 1,-33-33 0,99 33-1,-33 0 1,33 66 0,-66 0-1,33 66 1,-66-32-1,0-67-15,-66 66 16,66-66-16,-66 0 16,-66 33-1,0-66 1,-1-66 0,1-66-1</inkml:trace>
  <inkml:trace contextRef="#ctx0" brushRef="#br0" timeOffset="30478.99">15809 4531 0,'0'0'0,"33"0"15,-33 33 16,33-33 16,0 0-47,0 0 16,0 0-16,0 0 16,0 0-16,34 0 15,-34 0-15,-33-33 31,-33 0 1,-1 0-17,1 33 1,0 0 0,-33 33 15,33 66-31,0-66 15,0 133 1,33-133-16,132 132 16,-33-165-1,100 0-15</inkml:trace>
  <inkml:trace contextRef="#ctx0" brushRef="#br0" timeOffset="30912">16536 4531 0,'0'0'0,"-33"0"31,0 0-15,0 0-1,33 33-15,-33 0 32,33 66-17,33-66 1,33 0 0,34 1-1,-34-1 1,-33-33-16,0 33 15,0-33-15,-33 33 16,0 33 0,-33 33-1,0-33 1,-33-33 0,0-66-1,-34-99 1</inkml:trace>
  <inkml:trace contextRef="#ctx0" brushRef="#br0" timeOffset="31295.99">16834 4035 0,'0'33'16,"33"0"-1,-33 0-15,0 0 16,0 99 15,0-32-31,33-1 16,0 33-1,-33-33 17,33 1-17,-33-67-15,33 66 16,-33-66-16,34 33 16,-1 0-1,0-66 1,33-33-16</inkml:trace>
  <inkml:trace contextRef="#ctx0" brushRef="#br0" timeOffset="31468">16900 4564 0,'33'0'32,"0"0"-32,100 0 15</inkml:trace>
  <inkml:trace contextRef="#ctx0" brushRef="#br0" timeOffset="32429.99">18025 4299 0,'0'34'63,"33"-34"-48,0 0 1,0 0-1,-33-34-15,33 34 0,-33-33 16,33-66 0,-33 33-1,-33 33 1,-33 0 0,-66 99-1,99-66-15,-34 66 16,34-33-16,-66 33 15,0 100 17,66-34-17,66 33 1,99-32 0,34-34-1,32-33 1,67-99-1,-232 0-15,132-33 16,-132 33-16,-33 0 0,33-34 16,0 34-16,-33-99 15,-33 99-15,0 0 16,33 0-16,-66 0 16,33 33-1,0 33 1,33 0-16,-66 33 15,66-33-15,0 66 32,-33-99-32,66 100 15,0-1 1,33-66 0,-33-33-16,33 0 15,-33 0-15,66-66 16,-33-33-1,-66-1 1,0 67-16,-33-33 16,33 33-16,-33 33 15,33 33 1,-33 0 0,33 0-16,-33 33 15,33-33-15,0 1 16,0-1-16,66 66 15</inkml:trace>
  <inkml:trace contextRef="#ctx0" brushRef="#br0" timeOffset="32828.99">19215 4498 0,'-33'0'0,"33"-33"16,-33 33-16,0 0 15,-33 33 1,0-33 0,33 66-1,0-33 1,66 33 0,33 0-1,66 1 1,-66-34-1,1 0 17,-34 0-17,-33 33 1,-33 0 0,-34 0-1,1-33 1,-33-66-1,33 0 1,0-66-16</inkml:trace>
  <inkml:trace contextRef="#ctx0" brushRef="#br0" timeOffset="33279">19447 4696 0,'33'0'93,"-33"-33"-93,33 33 16,0 0-16,66-66 16,-66 66-1,34-99 1,-101 66 0,-32 0-1,-33 99 1,33 0-1,0 33 1,66 0 15,66 34-15,0-100 0,-33-33-16,66 33 15,-66-33-15,100 0 0</inkml:trace>
  <inkml:trace contextRef="#ctx0" brushRef="#br0" timeOffset="35911">27318 4035 0,'0'33'47,"0"0"-31,0 0-1,0 0-15,0 0 16,0 66-1,33 34 1,-33-34 0,0-132 46,0 0-62,0 0 16,-33-33-16,33-100 15,33 67 1,-33-33 15,33 66-15,34-1 0,-34 34-1,33 66 1,33 1-1,0 98 1,-33-66 0,0 66-1,1 1 1,-67-34 0,0-66-16,0 66 15,0-66 1,-33 66-16</inkml:trace>
  <inkml:trace contextRef="#ctx0" brushRef="#br0" timeOffset="36161.99">27351 4366 0,'0'0'0,"33"-33"47,0 33-32,1 0-15,164 66 16</inkml:trace>
  <inkml:trace contextRef="#ctx0" brushRef="#br0" timeOffset="36595">28046 4366 0,'33'0'31,"-33"33"-15,33-33-1,-33 33-15,33 0 16,0 0-16,33 0 15,-33 33 17,0-66-32,0 66 15,1-66-15,-1 0 16,-33-33 0,33-66-1,0 0 1,-33 0-1,0 65-15,0-32 16,0 33-16,0 66 31</inkml:trace>
  <inkml:trace contextRef="#ctx0" brushRef="#br0" timeOffset="37295">28972 4432 0,'0'-33'15,"-33"33"1,33-33-1,-33 0 1,-33-1 0,-1 34-1,-32 34 1,66-1 0,0-33-16,33 66 15,0-33-15,0 33 16,33-33-1,33-33 1,67 0 15,-34-33-15,-33 0 0,-66-33-1,0 33 1,-33 33-1,33 33 1,33 33 0,-33 0-1,0-33-15,33 66 16,0-66-16,0 100 16,-33-100-16,33 33 15,-33-33-15,0 0 16,0 66-16,0 34 15,-33-34 1,0-33 0,-33-66 15,0 0-15,-66-66-1,65 0 1,-65-166-1</inkml:trace>
  <inkml:trace contextRef="#ctx0" brushRef="#br0" timeOffset="37695">29369 4597 0,'-33'0'47,"33"33"-31,0 0-1,33-33 17,0 0-17,-33-33 1,0 0-16,33 0 16,-66 0-1,33 0 1,-33 33-1,33 33 1</inkml:trace>
  <inkml:trace contextRef="#ctx0" brushRef="#br0" timeOffset="38295.99">30196 4101 0,'-33'0'47,"66"0"-16,-33-33 0,33 33-31,-33-33 16,0 0-1,0-33 1,-33 0 0,-34 32-1,-32 34 1,0 34 0,0-1-1,66 0-15,-67 33 16,100-33-16,-66 66 15,66 33 1,66 34 15,34-34-15,98 0 0,34-99-1,-1-99 1,-132-132-1</inkml:trace>
  <inkml:trace contextRef="#ctx0" brushRef="#br0" timeOffset="38845">30923 4366 0,'0'-33'16,"-33"33"-16,33-34 15,-33 1 1,-33 0-1,-33 33 1,-1 33 0,-32 0-1,99 34 1,0-34-16,33 33 16,0-33-16,33 33 15,0-33-15,66 33 16,-66-66-16,100 33 15,-1-99 1,-66 0 0,-66-33 15,-33 33-15,-33 0-1,66 99 1,-33-33-1,33 66 1,0 0 0,33 66-16</inkml:trace>
  <inkml:trace contextRef="#ctx0" brushRef="#br0" timeOffset="39278">31353 4233 0,'-33'0'0,"0"0"32,33 33-17,-33-33-15,0 0 16,0 33-1,0 34 1,33-1 0,33 0-1,66-33 1,-33 0 0,33 0-1,-66 0 1,0 0-1,-33 33 1,-33 1 0,0-34 15,-99 0-15,33-33-1,-33-133 1</inkml:trace>
  <inkml:trace contextRef="#ctx0" brushRef="#br0" timeOffset="39678.99">31585 4465 0,'33'0'0,"-66"0"0,99 0 62,-33 0-46,-33-33-16,33 33 16,66-33-1,0-33 1,-66 32-1,-33-32 1,-99 33 0,0 66-1,0 33 1,33 67 0,33-34-1,99-33 1,198 66-1</inkml:trace>
  <inkml:trace contextRef="#ctx0" brushRef="#br0" timeOffset="46561">9690 12435 0,'33'0'16,"-33"33"15,34-33-15,-34 34-1,33-34 17,-33 33-32,0 0 15,33 0 17,-33 99-17,0 0 1,0 1-1,-33-67 1,33 0 0,0 0-1,0 0 1,0-33 0,0 0 30,33-33-30,0 0 15,0 33-15,0-33 0,33 0-1,0 0 1,0-33-1,-33-33-15</inkml:trace>
  <inkml:trace contextRef="#ctx0" brushRef="#br0" timeOffset="46910.99">9823 12865 0,'0'-33'63,"33"33"-48,0 0-15,-33-33 0,33 33 16,66 0 0,-33-33-1,67 33 1</inkml:trace>
  <inkml:trace contextRef="#ctx0" brushRef="#br0" timeOffset="48559.99">2084 12766 0,'-33'33'32,"33"0"-1,0 0-16,0 0 1,33 1-16,-33-1 0,0 66 16,0-66-1,0 66-15,33 0 32,-33-66-32,0 67 15,0-67-15,0 0 0,0 0 16,0 66-1,0-66 1</inkml:trace>
  <inkml:trace contextRef="#ctx0" brushRef="#br0" timeOffset="48942.99">2414 12898 0,'-33'34'78,"33"-1"-47,-33 0-31,33 0 16,-33 0-16,0 66 16,-33 33-1,0 1 1,33-34-1,-33-33-15</inkml:trace>
  <inkml:trace contextRef="#ctx0" brushRef="#br0" timeOffset="49229.99">2216 13196 0,'0'33'31,"33"-33"-15,-33 33 0,33 0-1,66 67 16,-66-67-31,-33 0 0,66 33 16,-32-66 0,-1 66-16,33 33 15</inkml:trace>
  <inkml:trace contextRef="#ctx0" brushRef="#br0" timeOffset="57092">992 10418 0,'-33'0'32,"33"-33"-17,-33 33 17,0 33-1,33 0-16,-33 0 1,33 0-16,0 0 16,33 0 15,-33 0-31,33-33 16,0 0-16,0-33 31,-33 0-16,0 0 1,0 0 0,-33 33-1,0-33 1,0 33 0,0 0-1,33 33 1,0 0-1,33-33 1,-33 33 0,33-33-1,0 0 1,0-66 15,-33 33-15,-33 0-1,33 0 1,-33 33 0,0 66-1</inkml:trace>
  <inkml:trace contextRef="#ctx0" brushRef="#br0" timeOffset="58342">959 11112 0,'0'-33'16,"0"66"-16,-33-66 78,33 66-63,-33-33-15,33 34 32,0-1-1,33-33-16,-33-33 1,33 33-16,0 0 16,-33-34-1,0 1 17,-33 33-17,0-33 1,33 66-1,-33-33 1,33 33 0,-33-33-1,66 0 1,0 34 0,0-34-1,0 0 1,-33-34-1,0 1 1,-33 0 0,0 33 15,33 33-15,0 0-1,-33-33 1,33 34-1,33-68 17</inkml:trace>
  <inkml:trace contextRef="#ctx0" brushRef="#br0" timeOffset="65142">3473 12634 0,'33'-33'16,"-33"0"15,0 0 1,-33 33 14,0 33 1,0 0-47,-1 0 16,68-33 46,-34-33-30,33 33-17,-33-33-15,0 0 0,0 0 16,0-1-16,-67 1 16,34 66-16</inkml:trace>
  <inkml:trace contextRef="#ctx0" brushRef="#br0" timeOffset="78456">3506 8830 0,'-33'0'15,"0"0"32,33-33-47,-33 33 31,-1 0 1,1 0-17,33 33-15,-33-33 16,0 34 0,33-1-1,0 0 1,0 33-1,33-66 1,0 0 0,0 0-16,1-33 15,-1 33 1,-33-33-16,0 0 16,0 0-1,-33-34 1,-1 34 15,1 33-15,0-33-1,33 66-15,-33 0 16,33 0 0,0 34-1,33-1 1,0-33-1,0-33 1,34-33 0,-34 0-1,-33-33 1,-33-1 0,0 34 15,-1 0-16,1 66 1,0 33 0,0 1-1,33-1 1,33-33 0,33 0-1,-32-66 1,-1-66-1,0 66 1,-66-34 0,0 34-1,-1 33 1,1 33 0,33 34-1,-33-34 1,66 33 15,0-33-15,1-33-1,-1-33-15,0 0 16,0 33-16,-33-33 16,0 0-1,0-1-15,-66 1 16,33 33-1,-1 0 1,1 67 0</inkml:trace>
  <inkml:trace contextRef="#ctx0" brushRef="#br0" timeOffset="93837">4729 14420 0,'0'-33'63,"33"33"-32,-66 0 31,33-33-62,0 0 16,-33 0-16,0-1 16,0 34-1,-33-33 1,0 66-1,0 1 17,33-34-17,33 33 17,-33-33-32,33 33 31,-33 66-16,-1 66 1,68-99 0,-1 1-1,-33 32 1,33-33 0,-33-33-1,0 0 1,0 33-1,0 0 17</inkml:trace>
  <inkml:trace contextRef="#ctx0" brushRef="#br0" timeOffset="94137">4233 14817 0,'0'0'0,"-33"0"0,66 0 47,0 0-31,0 0-1,34-33 1,32 33 0,66 33-16</inkml:trace>
  <inkml:trace contextRef="#ctx0" brushRef="#br0" timeOffset="94637">5126 14354 0,'-33'0'63,"0"0"-48,33 33-15,-33-33 0,33 33 16,-33-33-16,0 99 16,0-99-16,33 33 15,-33 66-15,33 1 16,0-67-16,0 66 15,0-66 1,33 66 0,0-66-1,-33 0-15,66 0 16,-33 0-16,0 0 0,0-33 16,33 67-16</inkml:trace>
  <inkml:trace contextRef="#ctx0" brushRef="#br0" timeOffset="95222">5226 14585 0,'0'0'0,"0"33"31,0 0 16,33-33-47,-33 33 16,33 34-1,0-1 1,0 33 0,-33-33-1,0-33 1,0 0 0,0-66-1,0-66 1,-33 66-16,66-99 15,-33 98-15,0-65 32,33 33-17,-33 33 1,33 33 0,33 0-1,-66 33-15,33 0 16,0 0-16,-33 33 15,33 34 1,0-1 0,-33-66-16,0 99 15</inkml:trace>
  <inkml:trace contextRef="#ctx0" brushRef="#br0" timeOffset="95621.99">5722 14354 0,'0'-33'16,"33"33"15,-33 33-15,33-33-16,0 0 15,-33 33-15,132 66 16,-66 0-1,0 100 1,-33-67 15,-33 66-15,-66 67-16</inkml:trace>
  <inkml:trace contextRef="#ctx0" brushRef="#br0" timeOffset="100170">7011 14321 0,'0'-33'46,"0"66"1,0 0-31,-33-33 0,0 33-16,0-33 15,0 33-15,-33-33 16,0 33-1,-33 33 17,33-33-32,32 0 31,1 0-15,33 0 77,33-33-77,-33 33 0,34-33-1,-1 0-15,0 67 16,66-1-1,-33-33 1,33 0 15,0 33-15,-65-66 0,32 33-1,-33-33 1,-66 0-1</inkml:trace>
  <inkml:trace contextRef="#ctx0" brushRef="#br0" timeOffset="100769">6449 15048 0,'0'33'78,"33"-33"-47,0 33-15,0-33-16,1 33 0,-1-33 15,33 33 1,66 34-1,-33-34 1,-33 0 0,-33-33-1,1 0 1,-68 0 0</inkml:trace>
  <inkml:trace contextRef="#ctx0" brushRef="#br0" timeOffset="101905">7772 14453 0,'0'0'0,"0"33"46,33-33-14,-33-33 30,33 33-46,-33-33-16,0 0 15,-33 33-15,33-33 16,-33 33 0,-33-33-1,0 33 1,-33 33 0,32 0-1,1 66 1,33 0-1,66-33 17,0 34-32,67-1 31,-1-66-15,33 0-1,-99-33-15,66 0 16,1-33-16</inkml:trace>
  <inkml:trace contextRef="#ctx0" brushRef="#br0" timeOffset="102335.99">8301 14883 0,'0'-33'16,"-33"33"0,33 33 15,-33-33-16,33 33-15,0 0 16,-33-33 0,33 33-16,33-33 15,-33-33-15,33 33 16,0-66 0,-33 33-1,0 0 1,0 0-1,-33 33 1,0 66 0</inkml:trace>
  <inkml:trace contextRef="#ctx0" brushRef="#br0" timeOffset="103137">8963 14519 0,'0'-33'16,"-33"33"-1,33-33-15,-33 0 16,0 0 0,-34 0 15,1 33-15,-66 66-1,66-33 1,0 33-1,66 33 1,0-66-16,33 33 16,0-32-16,0-34 15,132 33 1,1-66 0,-133-1-16,66-32 15,-66 66-15,0-66 16,-33 0-1,0 33 17,-33 33-32,33 33 31,0 0-15,33 0-1,-33 0-15,0 66 16,0-65-16,0 65 15,33 66 1,0-33 0,-33 1-1,0-34 1,0-66 0,0 0-1,-33-33 1,0 0-1,0 0 1,-66 0 0,0-33 15,99 0-31,-100 0 16,67 0-16,0-33 15,0-67-15</inkml:trace>
  <inkml:trace contextRef="#ctx0" brushRef="#br0" timeOffset="103603">9624 14221 0,'-33'0'31,"33"33"-15,-33-33-16,0 0 16,33 34-16,-33-1 15,-33 99 1,33-66 0,0 33-1,66 67 1,0-67-1,33 0 1,33-33 0,0-33-1</inkml:trace>
  <inkml:trace contextRef="#ctx0" brushRef="#br0" timeOffset="104202">9790 14486 0,'0'0'0,"0"-33"16,33 33 46,-33 33-62,33 0 16,-33 0 0,0 0-16,33 0 15,0 66 1,-33-32-1,0-1 1,0-33 0,-33-33 15,33-33-31,0 0 16,0-33-1,0-100 1,0 67-1,33 33 1,0 66 0,0-33 15,0 66-15,33 33-1,-33 33 1,0 0-1,-33-66-15,33 100 16,-33-67-16</inkml:trace>
  <inkml:trace contextRef="#ctx0" brushRef="#br0" timeOffset="104553">10319 14056 0,'33'0'46,"-33"33"-30,33-33-16,-33 33 16,33 0-16,33 66 15,33 34 1,-33-1 0,-32-33-1,-1 133 1,-133 65-1</inkml:trace>
  <inkml:trace contextRef="#ctx0" brushRef="#br0" timeOffset="148846">5689 15941 0,'-34'0'62,"68"0"1,-34-33-47,33 0 30,-33 0-46,0 0 32,-33 33-17,-1-33 1,-32 33-16,-33 0 16,33 0-1,33 33 16,33 0 1,-33 0-17,33 0-15,-33 33 16,33-33 0,0 199-16,33-133 15,-33-66-15,66 0 16,-33 0-16,66 0 15,-99 0-15,99-33 16,34-66 0,-1-66-1</inkml:trace>
  <inkml:trace contextRef="#ctx0" brushRef="#br0" timeOffset="149879.99">6383 15875 0,'0'0'0,"0"-33"16,33 33 46,-33 33-62,33-33 16,0 33-16,0 0 16,67 33-1,32-33 1,0 0-1,-66 1 17,-33-34-17,-33 33 1,-33-33 31,33 33-47,-33-33 15,-33 66 1,-33-33 0,0 66-1,-1-33 1,34-33-16</inkml:trace>
  <inkml:trace contextRef="#ctx0" brushRef="#br0" timeOffset="150347.99">7243 16239 0,'-33'0'0,"0"0"31,0 33 1,0 0-32,33 0 15,-66 33 1,-1 100-1,1-67 1,0 0 0,0-33-16</inkml:trace>
  <inkml:trace contextRef="#ctx0" brushRef="#br0" timeOffset="151063">8169 15875 0,'0'-33'0,"-33"33"32,33-33-32,0 0 15,-33 33 1,0 0-1,0 0 1,-33 33 0,-1 66-1,1-33 1,33 0 0,33 1-1,33 32 1,-33-66-16,100 66 15,-67-99 1,99 33 0,0-33-1,0-99 1,-65 0 0,-134-67-1,1 67 1,-66-33-1,-33 99 1</inkml:trace>
  <inkml:trace contextRef="#ctx0" brushRef="#br0" timeOffset="152429.99">5325 17595 0,'0'0'0,"0"-33"0,0 0 47,33 33-31,0 0 15,0 0-31,0 0 16,0 33-1,0-33-15,0 33 16,-33 0-16,33 33 16,0 66-1,0 1 1,1-34-1,-34-66 17,-34-33-17,1-66 1,0-33 0,33-100-1,0 67 1,66-1-1,-32 100 1,-1 33-16,33-33 16,-33 33-1,0 66-15,33 1 16,0 65 0,-33 0-1,-33-66 1,0 1-1</inkml:trace>
  <inkml:trace contextRef="#ctx0" brushRef="#br0" timeOffset="153128.99">6648 17396 0,'-33'-33'15,"0"33"1,33-33-16,0 66 63,33-33-48,0 0-15,-33 33 0,99 0 16,-66-33-16,66 33 15,-66-33 1,100 0 0,-67 34-1,0-34 1,-99 0 15,0 33-15,0-33-16,33 33 15,-67 33 1,1 0 0,33-66-16,-33 66 15,33-66-15,0 66 16,0-66-16,-66 66 16</inkml:trace>
  <inkml:trace contextRef="#ctx0" brushRef="#br0" timeOffset="153478.99">7408 17529 0,'-33'33'16,"66"-66"-16,-99 66 16,66 0-16,-33 0 15,33 0-15,-66 33 16,33-66-16,0 99 15,0-99 1,-66 133 0,32-34-1,-32 33-15</inkml:trace>
  <inkml:trace contextRef="#ctx0" brushRef="#br0" timeOffset="153930">7971 16933 0,'0'-33'0,"0"66"47,0 0-31,0 34-16,0-1 15,0 99 1,33 0 0,-33-132-16,66 133 15,-66-133-15,0 99 16,33-99-16,-33 166 15</inkml:trace>
  <inkml:trace contextRef="#ctx0" brushRef="#br0" timeOffset="154230">8599 17264 0,'0'-33'16,"-33"33"0,33 33-1,-33-33-15,0 66 16,-33 33-1,-34 34 17,34-1-17,-66 0-15</inkml:trace>
  <inkml:trace contextRef="#ctx0" brushRef="#br0" timeOffset="154446.99">8301 17562 0,'0'0'0,"33"0"0,-33-33 15,33 33 1,1 66 0,-1 0-1,66 99 1,-33-32-1,33 131 1</inkml:trace>
  <inkml:trace contextRef="#ctx0" brushRef="#br0" timeOffset="156079">5589 18885 0,'0'-33'16,"33"33"31,-33 33-47,0 0 15,0 0 1,33 0 0,-33 132-1,0-32 1,0 32-1,0-33 1,0 0 0</inkml:trace>
  <inkml:trace contextRef="#ctx0" brushRef="#br0" timeOffset="156362">6383 18885 0,'-33'0'62,"0"33"-62,33 0 16,-33-33-16,-133 198 16,67-65-1,99-100-15,-165 231 16</inkml:trace>
  <inkml:trace contextRef="#ctx0" brushRef="#br0" timeOffset="156598.99">6019 19315 0,'0'0'0,"0"33"47,33-33-32,-33 33-15,66 33 16,1 99 0,-34-132-16,66 100 15,33 65-15</inkml:trace>
  <inkml:trace contextRef="#ctx0" brushRef="#br0" timeOffset="157212">6978 18918 0,'-33'0'15,"33"-33"-15,0 66 31,33-33-15,-33 33 15,33-33-31,-33 33 16,100 0 0,65 0-1,-33 0 1,1-33-1,-67 0 1,-99 0 31,33 33-47,-33-33 16,-67 66-1,34 34 1,-33-1-1,33-66 1,33 0 0,-133 66-16</inkml:trace>
  <inkml:trace contextRef="#ctx0" brushRef="#br0" timeOffset="157528.99">7904 19083 0,'-33'33'0,"33"0"32,-33-33-32,33 33 15,-33 0 1,0-33-16,0 100 16,0-100-16,0 99 15,0-99-15,-99 198 16</inkml:trace>
  <inkml:trace contextRef="#ctx0" brushRef="#br0" timeOffset="158462">8599 18852 0,'-33'0'47,"0"0"-32,0 0 17,0 33-17,0 0 1,0 33 0,-34 0-1,67-33-15,-33 66 16,33-66-16,33 0 15,-33 1-15,33 32 16,-33-33-16,67 0 16,65-33-1,0-33 1,-99 33-16,66-33 16,-99 0-16,34-34 15,-68-65 1,-32 33-1,-66 0 1,0-1 0</inkml:trace>
  <inkml:trace contextRef="#ctx0" brushRef="#br0" timeOffset="166252">3506 12468 0,'0'-33'63,"-33"33"-48,33 33 32,-33-33-47,33 34 16,-33-1-16,33 0 15,0 66 1,0-66 0,33-33-1,0 0 1,33-33 0,-33-33-1,-33 0 1,0 33-1,0-1 1,-33 1 0,0 66 15,-33 1-15,33-1-1,33 33 1,0-33-1,0 0-15,33-33 16,0 0-16,0 0 16,0-33-1,-33 0 1,0 0-16,0 0 16,0 0-1,-33 33-15,33-34 16,-33 34-1,0 34 1,0-1 0,33 33 15,0-33-15,33-33-1,0-33 1,-33 0-1,33-33 1,-66 32 0,0 34 15,0 0-15,33 34-1,-34-1 1,34 0-1,34-33 64,-68 0-79</inkml:trace>
  <inkml:trace contextRef="#ctx0" brushRef="#br0" timeOffset="180208.99">10352 16073 0,'-33'-33'15,"33"0"1,0 66 78,0 0-79,0 1-15,0-1 0,-33 66 16,33-66 15,0 0-15,0 0-16,0 0 15,0 0 1,33-33 31,-33-33-31,33 33-1,66-33 1,33 0-1,-66 99 1,-32 0 0,-1-66-16,0 66 15,-33-33-15,0 34 16,0 32 0,-33-33-1,0 0 1,-67-33-1,1 0 1,-132-132 0</inkml:trace>
  <inkml:trace contextRef="#ctx0" brushRef="#br0" timeOffset="180576">10253 16007 0,'33'0'62,"0"0"-46,0 0-16,0 0 15,66 33 1,33-33-16</inkml:trace>
  <inkml:trace contextRef="#ctx0" brushRef="#br0" timeOffset="181259">10947 16503 0,'-33'-33'0,"66"33"78,-33 33-78,33-33 0,0 33 16,0-33-16,0 100 16,34-1-1,-67 0 17,0-66-17,-34-33 16,34-33-31,0 0 16,0-33 0,0-33-1,34 33 1,-1-1 0,0 34-1,0 66 1,0 0-1,0 34 1,-33-34-16,33 66 16,-33-66-1,0 33 1,0-33-16,33 0 0,-33 0 16,-33 33-16</inkml:trace>
  <inkml:trace contextRef="#ctx0" brushRef="#br0" timeOffset="182009">11311 15842 0,'0'-33'63,"33"33"-63,0 0 15,0 0-15,33-33 16,34 33 0,-34 33-1,-33 33 17,-66 0-17,-33 0 1,-1-33-1,1-33 1,66-33 0,33 33-1,0-33 1,0 33 0,34 0-1,-1 33 1,0 33-1,-66-32 1,-33 65 0,-33-33-1,-34 0 1,-98-66 0</inkml:trace>
  <inkml:trace contextRef="#ctx0" brushRef="#br0" timeOffset="183728">11807 16702 0,'33'0'94,"0"0"-94,0 0 16,0 0-16,0 0 0,133-33 15,-100 33-15,33 0 16,-66 0 0,0 0-16,0-33 15</inkml:trace>
  <inkml:trace contextRef="#ctx0" brushRef="#br0" timeOffset="184007.99">12039 16536 0,'0'-33'16,"0"66"62,0 1-78,0-1 0,33-33 15,-33 99-15,33 33 16,0 0 0</inkml:trace>
  <inkml:trace contextRef="#ctx0" brushRef="#br0" timeOffset="184727">12700 16470 0,'33'0'94,"-33"33"-94,33-33 15,-33 33-15,33-33 0,-33 34 16,66-1 0,1 66-1,-67-66-15,33 33 16,-33-33-16,0 33 31,0 0-31,0-33 16,-33-66-1,33 0 1,0-33 0,0-33 15,0-33-16,33-1 1,0 100 0,33 0-1,-33 33 1,0 33 0,0-33-16,0 66 15,-33-32-15,0-1 16,33-33-16,-33 33 0,33 66 15,-33-66-15,0 0 16,0 33 0,-33-33-1</inkml:trace>
  <inkml:trace contextRef="#ctx0" brushRef="#br0" timeOffset="185208">13163 15875 0,'0'-33'0,"33"33"31,0 0-15,0 0 0,0 0-16,-33 33 15,33 0 1,0 33-1,-33 33 1,-66 34 0,33-1-1,0-99 1,66-33 15,-33-33-31,66 0 16,34 33-1,-34-33 1,0 33-16</inkml:trace>
  <inkml:trace contextRef="#ctx0" brushRef="#br0" timeOffset="188008">14552 16239 0,'33'0'0,"-66"33"93,33 0-77,-33-33-16,0 33 16,0 0-16,-66 33 31,33-33-31,-1 0 16,34 0 15,0 1-16,0-34 1,33 33 0,33-33 31,-33 33-16,33-33-31,-33 33 15,33-33-15,0 33 16,1-33-16,32 33 16,-33-33-16,-33 33 15,99-33-15,0 33 16,33 0 0</inkml:trace>
  <inkml:trace contextRef="#ctx0" brushRef="#br0" timeOffset="188358">14089 16999 0,'0'34'47,"33"-34"-47,0 0 15,0 0-15,-33 33 16,100-33 0,-34 0-1,165 66 1</inkml:trace>
  <inkml:trace contextRef="#ctx0" brushRef="#br0" timeOffset="189075">15412 16404 0,'33'33'63,"-33"-66"-48,33 33 1,0 0-1,-33-33-15,0 0 16,33 0 0,-66 0-1,33-33 1,-33 66-16,0-33 16,0 33-16,0 0 15,-33 33 1,-33 66-1,65-33 1,-32 33 0,66 1-1,0 32 1,33-33 0,67 33 15,-67-132-31,33 66 15,-33-66-15,66 34 16,33-101-16</inkml:trace>
  <inkml:trace contextRef="#ctx0" brushRef="#br0" timeOffset="189495.99">15908 17033 0,'33'0'94,"0"0"-78,-33-34-1,33 34 1,0-33 0,-66 33 31</inkml:trace>
  <inkml:trace contextRef="#ctx0" brushRef="#br0" timeOffset="190290.99">16867 16470 0,'0'-33'0,"0"0"32,-33 33-32,0-33 15,33 0-15,-33 33 16,0-33-1,-33 33 1,-33 66 0,65-66-16,-32 66 15,33-66-15,-33 99 16,66-32 0,33 32-1,33-33 1,34-66-1,65 0 1,-66-66 0,-66 33-1,-33 0 1,-33 0 0,33 66 15,0 0-16,-33 33 1,33 33 0,33 66-1,-33-65 1,33-67-16,-33 66 16,33-66-16,-33 0 0,33 33 15,-33 0 1,33-33-1,-66-33 1,-33 0 0,-33 0 15,33 0-31,33-33 0,-66 0 16,65 33-1,1-99 1,0-66-16</inkml:trace>
  <inkml:trace contextRef="#ctx0" brushRef="#br0" timeOffset="190726.99">17429 16140 0,'0'0'0,"-33"0"31,33 33-15,-33-33 0,-33 66-1,-33 33 1,33 0 0,66-66-16,-33 67 15,33-67-15,0 33 16,33-33-16,0 99 15,0-99-15,0 33 16,0-33-16,66 34 16,-66-67-16,100 33 15</inkml:trace>
  <inkml:trace contextRef="#ctx0" brushRef="#br0" timeOffset="191275">17694 16437 0,'0'0'0,"0"33"63,33-33-63,-33 33 15,33 0-15,-33 1 16,33 32-16,0 33 16,0 0 15,0-33-16,-66-66 1,33-33 0,0-33-1,0-99 1,33 65 0,-33 67-16,0-33 15,0 33-15,34 0 16,-34 0-16,33 33 15,0 33 1,33 33 0,0 33 15,0 1-31,-33-1 16,-66 99 15</inkml:trace>
  <inkml:trace contextRef="#ctx0" brushRef="#br0" timeOffset="191627.99">18422 15974 0,'0'0'0,"33"0"47,0 33-31,0 0-16,0 0 15,0 67 1,66 32 0,-33 133-1,-66-34 1,-132 100 0</inkml:trace>
  <inkml:trace contextRef="#ctx0" brushRef="#br0" timeOffset="193874">10517 17892 0,'-33'-33'0,"33"0"31,0 66-15,0 67 15,-33 32-16,33-99 1,0 0 0,0 0-1,33-33 1,-33 33 0,0-66-16,33 33 15,0 0 1,0-33-16,67-33 15,-34 66 1,-33 0-16,0 33 16,0 0-16,0 0 15,0 66 1,33 1 0,-66-34 15,-33 0-16,33-33-15,-33 0 16,0-33-16,0 33 16,-33-33-16,0 0 15,33 0-15,-34-33 16,-65-33-16</inkml:trace>
  <inkml:trace contextRef="#ctx0" brushRef="#br0" timeOffset="194157">10451 17727 0,'0'-33'0,"33"33"31,0 0-15,0 0-1,0 0-15,0 0 16,133 33 0,-133-33-1,99 33-15</inkml:trace>
  <inkml:trace contextRef="#ctx0" brushRef="#br0" timeOffset="194757">11245 18091 0,'0'0'0,"0"33"31,33-33-31,-33 33 31,33-33-31,-33 33 0,66 0 16,-66 0-16,33 33 15,33 34 1,-33-1 0,-33-33 15,-33-66-16,0-33 1,0-33 0,33 33-16,0-33 15,0 32-15,0-65 16,66 33 0,0 33-1,-32 33 1,32 33-1,-33 66 1,0 1 0,-33-67-16,33 66 31,-33-66-31,0 0 0,-33 0 16</inkml:trace>
  <inkml:trace contextRef="#ctx0" brushRef="#br0" timeOffset="195291">11675 17595 0,'0'0'0,"0"-33"0,33 33 31,0 0-15,0 0 0,0 0-16,0 33 31,0 0-16,-33 0 1,-66 0 0,33-33-1,66 0 1,0 0 0,0 0-1,0 0 1,0 0-16,0 33 15,0-33-15,-33 33 16,34 0-16,-1 33 16,-33-33-16,0 34 15,0-34 1,-33-33-16,33 33 0,-34-33 0,-32 66 16,33-66-16,-66 0 31,66-33-31,-66-33 0</inkml:trace>
  <inkml:trace contextRef="#ctx0" brushRef="#br0" timeOffset="195657">12402 18355 0,'0'34'47,"33"-34"-31,0 0-16,1 0 15,32 0 1,33 0 0,0-34-1,-66 34-15</inkml:trace>
  <inkml:trace contextRef="#ctx0" brushRef="#br0" timeOffset="195927.99">12535 18025 0,'0'0'0,"33"0"15,-33 33 1,0 0 15,0 0-31,33-33 16,0 99 0,0 33-1,0-32 1,-33-67-16,33 99 15</inkml:trace>
  <inkml:trace contextRef="#ctx0" brushRef="#br0" timeOffset="196507">13130 18124 0,'33'0'47,"-33"33"-47,33-33 16,-33 33-1,33-33-15,33 66 16,-33 0 0,-33-33-16,67 100 15,-67-100 1,0 0-16,0 0 0,0 0 16,0 0-1,0-66 1,0 0-1,0-33 1,0-66 0,0 98-16,0-98 15,33 132-15,-33-66 16,33 0 0,0 66-1,0 33 1,33 0-1,-33 99 1,0 1 0,-33-34-1,0-66 1,-33 0-16</inkml:trace>
  <inkml:trace contextRef="#ctx0" brushRef="#br0" timeOffset="196941">13527 17529 0,'0'0'0,"0"-33"16,33 33 0,0 0-1,0 0 1,33 33-16,33 0 16,-66 0-1,-33 66 16,-66-33-15,33-33 0,0 0-1,66-33 32,-33-33-47,33 33 16,33 0-1,34-33-15</inkml:trace>
  <inkml:trace contextRef="#ctx0" brushRef="#br0" timeOffset="197539.99">14916 17727 0,'-33'0'32,"0"0"-17,33 33 1,-33-33-16,-33 33 16,66 0-16,-100 33 31,67-32-31,0-1 15,0 0 1,0 0 0,33 0-1,33-33 48,0 0-48,-33 33-15,66 0 16,34 33 0,-1 0-1,0 0 1,0 1 0,-33-34 15,-33 0-31</inkml:trace>
  <inkml:trace contextRef="#ctx0" brushRef="#br0" timeOffset="197957">14254 18422 0,'0'33'16,"34"-33"15,-34 33-15,33-33-16,0 0 15,0 33 1,66 0 0,66-33-1,1 66 1,-67-66-1,0 33 1,-66 0-16</inkml:trace>
  <inkml:trace contextRef="#ctx0" brushRef="#br0" timeOffset="199639.99">16999 18455 0,'0'-33'31,"0"66"63,0 0-78,34-33 15,-1 0-31,0-66 16,-33 33 15,-33-1-16,0 34 1,-1 0 0,1 0-1,33 34 1,0 32 0</inkml:trace>
  <inkml:trace contextRef="#ctx0" brushRef="#br0" timeOffset="-205459.73">17595 17959 0,'-33'0'16,"33"-33"15,0 66 32,33-33-48,0 33-15,-33 0 0,99 66 32,-66 33-17,33 1 1,-33-67 0,0 66-1,-33-66 1,-33-33-1,0-66 17,33 0-17,0 0-15,0-66 16,0 0 0,0 65-16,33-65 15,-33 66-15,33-66 16,-33 0-1,34 33 17,-1-1-17,0 67 1,0 0 0,33 34-1,-33 32 1,33 66-1,-33-33 1,0 0 0,-33 34-1,0-34 1,0 0 0,0-66-1,-66 0 1</inkml:trace>
  <inkml:trace contextRef="#ctx0" brushRef="#br0" timeOffset="-204659.73">18256 17297 0,'0'-33'0,"33"33"31,0 0-15,-33-33-1,33 33-15,34 0 16,-34 0 0,33 33-1,-66 0 1,0 33-1,-33-33 1,-33 0 0,66 0-1,-33-33 1,33-33 15,33 33-15,0 0-1,33 0 1,0 0 0,-33 33-1,0 34 1,-33-1 0,-33 0-1,0-33 1,-33-33-1,33 0-15,0 0 32,0 0-32,-100-33 0</inkml:trace>
  <inkml:trace contextRef="#ctx0" brushRef="#br0" timeOffset="-191395.73">16107 17628 0,'-34'-33'16,"1"33"-16,0 0 31,0 0-16,0 0 1,0 0-16,-33 0 16,33 0 15,0 0-15,-100 66-1,34 33 1,33-33-1,33 67 1,0-67 0,33 0-1,-33 66 1,33-66 0,33 0-1,-33 1 1,33-1-1,0-33 17,33 33-32,0-33 15,34-33 17,-67 0-32,33 0 15,-33 0-15,0 0 0,0 0 16,33-33-1,-33 0 1,0 0-16,-33 0 16,0 0-16,0 0 15,0-34 1,-66 1 0,0 33-1,-33 0 1,66 33-16,-33 33 15,33-33-15,-1 33 16,1 0-16,-33 0 16,0 1-1</inkml:trace>
  <inkml:trace contextRef="#ctx0" brushRef="#br0" timeOffset="-174214.73">14883 19414 0,'-33'0'31,"0"33"-31,0-33 16,-67 66 0,34-33-1,-33 0 1,66-33 0,33 33-1,-33-33 1,0 0 15,33 33 16,-33 0-47,66 34 16,0-1 15,33 0-16,33-33 1,34 33 0,-67-33-1,33 0 1,-66-33 0,0 0-1,-33 33-15</inkml:trace>
  <inkml:trace contextRef="#ctx0" brushRef="#br0" timeOffset="-173830.74">14254 20274 0,'0'0'16,"34"0"15,-1 0-15,0 33-16,66-33 15,-66 0-15,33 0 16,-33 33 0,66-33-16,34 33 31,-1 0-31</inkml:trace>
  <inkml:trace contextRef="#ctx0" brushRef="#br0" timeOffset="-173014.73">15710 19579 0,'0'0'0,"33"-33"0,-33 0 31,33 66 0,-33 0-15,33-33-16,0 99 16,33 67 15,-33-34-16,-33-33 1,0-33 0,0-33-16,0-66 31,0 0-15,0-33-1,0-33 1,0-66-1,33 65 1,0 1 0,33 66-1,-32 33 1,32 33 0,0 66 15,-33 1-16,0 65 1,0-66 0,-33 0-1,0-32-15</inkml:trace>
  <inkml:trace contextRef="#ctx0" brushRef="#br0" timeOffset="-172397.74">16536 18918 0,'0'0'0,"0"-33"0,-33 33 16,33-33 0,33 33-1,1 0 16,-1 0-31,0 0 16,0 66 0,0 0-1,-33 33 1,-33-66 0,33 0 15,0-66-16,66 0 1,0 0 0,33 0-1,-66 66 1,33 66 0,-66-33-1,-33 34 1,-33-1-1,-66 0 1,33-99 0,-67 0-1</inkml:trace>
  <inkml:trace contextRef="#ctx0" brushRef="#br0" timeOffset="-171364.74">12634 19612 0,'0'-33'0,"-33"33"0,33-33 15,0 0 1,0 0 15,33 66-15,0 0 0,0 0-1,33 99 1,0 34-1,-33-34 1,-33-33 0,0 1-1,0-67 1,-33-33 0,0-33 15,33-34-16,0-32 1,33-33 0,0 0-1,34 32 1,-34 34 0,0 66-1,33 33 1,-33 67-1,33 32 1,-33 0 0,-33-99-16,33 66 15,-33-66 1,0 1-16,-33 32 16</inkml:trace>
  <inkml:trace contextRef="#ctx0" brushRef="#br0" timeOffset="-170914.73">13196 18984 0,'0'0'0,"33"0"31,-33-33-31,33 33 16,33 0 0,1 33 15,-1 0-16,-33 66 1,-66 33 0,-33 1-1,-34-67 1,67-33 0,33 0-1,33-66 1,0 33-1,67-33 1,32 66 0</inkml:trace>
  <inkml:trace contextRef="#ctx0" brushRef="#br0" timeOffset="-166681.73">12700 21398 0,'0'-33'47,"0"0"-15,33 33-17,0 33 32,-33 0-47,33-33 0,0 33 16,-33 0-16,66 33 15,1 67 1,-67-100-16,33 66 16,-33-66-1,0 66 1,-33-33-1,33 1 1,0-34 0,-33-66-1,33 0 1,0-34 0,0-32-1,0 0 1,33-33-1,0-1 1,0 34 0,0 66-1,33 0 1,0 0 0,0 66-1,-33 33 16,0 33-15,34 1 0,-34-1-1,0 33 1,0-33 0,-33 1-1,-33-34 1,33 0-1,-33-33-15</inkml:trace>
  <inkml:trace contextRef="#ctx0" brushRef="#br0" timeOffset="-165848.73">14519 21266 0,'0'-33'16,"33"33"-16,-33-33 31,-33 33 0,0 33-15,0 0-1,0-33-15,-33 99 16,-34 0 0,67-99-16,-33 100 15,33-67 1,0 0-1,0 0 1,33 0 0,33-33 31,0 0-32,0 0 1,-33 33-16,33-33 15,67 33 1,32 0 0,0-33-1,-33 0 1,1 0 0,32 33-1</inkml:trace>
  <inkml:trace contextRef="#ctx0" brushRef="#br0" timeOffset="-165515.73">14122 22126 0,'0'0'0,"33"0"0,-33-33 16,33 33-1,0 0 1,67 0 15,32 33-15,0 0-1,100 33 1</inkml:trace>
  <inkml:trace contextRef="#ctx0" brushRef="#br0" timeOffset="-164764.74">15346 21564 0,'0'-34'15,"33"34"-15,-33-33 32,33 33-17,0 0-15,0 67 16,0-1 0,0 99-1,0-33 16,-33-32-15,0-34 0,0-33-1,0-66 1,0 0 0,0-34-1,0-65 1,33 0-1,-33 99-15,33-66 16,-33 66-16,34-34 16,32 34-1,0 33 1,-33 33 0,66 67-1,-66-1 16,0 33-15,-33-33 0,0-66-16,0 34 15,0-34-15,0 0 16</inkml:trace>
  <inkml:trace contextRef="#ctx0" brushRef="#br0" timeOffset="-164231.73">16007 20836 0,'33'0'0,"-33"-33"15,0 0 1,0 0 0,33 33-1,34-33 1,32 66-1,-33 33 1,0 33 0,-99 33-1,-66-32 1,33 32 0,0-66-1,99-66 16,0 0-15,0 0 0,0 0-1,99-33 1,0 0 0,34 66-1</inkml:trace>
  <inkml:trace contextRef="#ctx0" brushRef="#br0" timeOffset="-163482.73">12138 20638 0,'0'0'0,"33"0"62,-33 33-46,0 0-16,0 0 16,0 99-16,33 133 15,33-1 1,-33 100 15,33-99-15,-33-34-1,0-66 1,-33-98 0,-33-1-16</inkml:trace>
  <inkml:trace contextRef="#ctx0" brushRef="#br0" timeOffset="-161532.74">12237 20472 0,'0'-33'47,"33"33"-31,0 0 15,-33 33-15,33-33-16,0 0 15,100 0 1,65 0 0,67 0-1,32 0 1,-65 0 0,32 33-1,-32-33 1,-34 33-1,-32-33 1,-100 0-16,132 0 16,-165 0-16,100 0 15,-1 33 1,33-33 0,-32 0-1,98-33 16,-99 33-15,67 0 0,-166 0-16,132 33 15,-132-33-15,67 0 16,32 0 0,-66 0-16,66 0 15,-99 0-15,67 0 16,-67 0-16,99 0 15,-99 0-15,33 0 16,33 0 0,34 0-1,-34 0 1,-33 0 0,33 0-1,-33-33 1,0 33 15,-66 33 32,0 0-63,0 1 15,0-1 1,0 0-16,34 99 15,-34 0 1,0-66-16,33 100 16,-33-100-16,0 132 15,33 34 1,-33-67 0,0 67-1,0-133 1,0 33 15,0-99-15,0 33-1,0 1 1,-33-34 0,33 0-1,-33 0 1,-1-33 46,1 0-62,0 0 16,0 0-16,-66-33 16,0 33-1,0-33 1,-67 0 15,1 33-15,-34-33-1,67 33 1,-99-34 0,32 34-1,1 0 1,-34 0-1,166 0-15,-99-33 16,132 33-16,0 0 0,-67 0 16,-65 0-1,33 0 1,-34 0 0,67 33-1,66-33-15,-99 0 16,99 0-1,0 0-15,-33 0 16,32 0-16,-32 0 16,33 0-16,-33 34 15,-33-34 1,-33 0 0,65 0-1,-65 33 1,0 0-1,33-33 1,-34 0 0,34 33-1,-33-33 1,-34-33 0,67 33-1,0 0 1,0 0 15,0 0-15,32 0-16</inkml:trace>
  <inkml:trace contextRef="#ctx0" brushRef="#br0" timeOffset="-158332.73">10319 23184 0,'0'-33'16,"33"33"109,0 0-110,0 0 1,0 0-16,165 99 15,-98 34 1,-100-1 0,0 0-1,0-99-15,0 33 16,0-33-16,0 0 16,0-66 30,-33-33-46,33-66 32,0 66-32,0-66 15,33 98-15,-33-65 16,66 0 0,-33 33-1,33 33 1,0 66-1,0 33 1,-33 66 0,0-99-16,1 100 15,-34-100-15,33 66 16,-33-33 0,0 33-1,-33-33 1</inkml:trace>
  <inkml:trace contextRef="#ctx0" brushRef="#br0" timeOffset="-157633.73">11410 23118 0,'0'0'0,"33"0"78,0 0-62,0 0-16,0 33 16,1-33-16,131 33 15,-33 0 1,67 0 0,-67-33-1,-33 0 1,-66 0 15,-33 33 16,-33-33-31,33 33-16,-33-33 15,-33 100 1,0-1-1,0 0 1,-1-33 0,-32-33-1,-33 0-15</inkml:trace>
  <inkml:trace contextRef="#ctx0" brushRef="#br0" timeOffset="-157183.73">12535 23581 0,'-33'0'47,"33"33"-32,-34-33-15,34 33 16,-33 0 0,-33 33-1,0 0 1,-33 34 0,0-34-1,33 0 1,-1-33-1,34-33-15</inkml:trace>
  <inkml:trace contextRef="#ctx0" brushRef="#br0" timeOffset="-156716.73">13031 23217 0,'0'0'0,"0"-33"15,33 33 17,-66 0-17,33 33 16,0 33 1,0-33-32,33 67 15,-33-67-15,0 66 16,33 33 0,0 34-1,0-34-15</inkml:trace>
  <inkml:trace contextRef="#ctx0" brushRef="#br0" timeOffset="-154882.74">18256 20307 0,'0'33'0,"33"0"79,-33 0-64,33 0 1,-33 0-16,0 0 15,33 0-15,1 33 16,-1 1 0,-33-34-1,33-33 1,-33 33 0,0-66 15,33 33-16,0-33 1,0 0 0,33-1-1,33-32 1,34 33 0,32-33-1,-132 66-15,66-33 16,-66 33-16,0-33 15,34 33 1,-34 0 0,-33-33-1,-33 33-15</inkml:trace>
  <inkml:trace contextRef="#ctx0" brushRef="#br0" timeOffset="-137641.74">3572 8930 0,'0'-33'93,"0"0"-61,-33-1-17,0 34 1,0 0-1,0 0 1,33 34 0,-33-34 15,33 33-31,0 0 78,0 0-47,0 0 1,33-33-17,0 0 1,-33-33-1,33-66 1,-66 65 0,0 1-1,0 66 1,-1-33 0,34 34-1,-33-34-15,33 66 16,0-33-1,0 0 1,0 0-16,33 0 16,1-33 15,-1-33-15,33 0-1,-66-33 1,0 0-1,-33 32 1,0 34 0,0 0-1,-1 34 1,1-1 0,33 0-1,0 0 1,33-33-1,1 0 1,-1-33 0,0 0 15,-33 0-15,-33-1-1,0 34 1,33 34-1,0-1 17,0-66 15,33 33-32,-33-34 1,0 1 15,0 66 32,-33-33-32,33 34 47,0-68 31</inkml:trace>
  <inkml:trace contextRef="#ctx0" brushRef="#br0" timeOffset="-109139.73">12039 10484 0,'-34'0'78,"34"-33"-62,-33 33 78,0 0-63,0 33 0,0 0-31,33 0 16,33-33-16,33 0 15,-33-66 1,1 66-16,-1-66 16,-33 33-1,-33 0 1,33 0 0,-34 33-16,1 0 31,0 0-16,-33 0 1,66 33 0,-33 0-1,33 0-15</inkml:trace>
  <inkml:trace contextRef="#ctx0" brushRef="#br0" timeOffset="-107869.74">12039 11212 0,'0'-33'16,"33"33"15,-66 0-15,33-33-1,0 66 1,-34-33-1,1 33 17,0 0-17,0 0-15,33 0 16,-33 0 0,33 0-1,33 0 1,0 0-1,0-66 1,0 33-16,1-66 16,-1 66-1,-33-66-15,0 33 16,-33 0 0,-1 0 15,1 33-16,0 33 1,0 0 0,33 0-1,0 0 1,33 0 0</inkml:trace>
  <inkml:trace contextRef="#ctx0" brushRef="#br0" timeOffset="-105469.74">14519 9690 0,'0'-33'32,"-33"33"-17,33-33 1,0 0 15,-33 33-15,33-33-1,-66 33 1,33 0 0,0 33-1,-34 33 1,34 0-1,33 1 1,0-1 0,33-33-1,34-33 1,-1-33 0,33-33 15,-99-1-16,33 67-15,-33-99 16,-33 99-16,33-33 16,-66 0-1,33 33 1,-33 0 0,33 33-1,33 0-15,0 0 16,-34 0-16,34 0 15,34 34 1,32-34 0,0-33-1,0-33 1,0-34 0,-66 34 15,-33-66-16,0 66 1,-33 33 0,0 33-1,33 0 1,0 33 0,33 1-1,33-34 1,33-33-1,-33 0-15,33-33 16,-33 33 0,0-34-16,-33-65 15,0 66 1,-66 0 0,0 33-1,0 33 16,33 33-15,0 0 0,66 1-1,33-34 1,33-33 0,-66-33-1,0 0-15,-33-1 16,0 1-16,0 0 15,-33-33 1,-33 66 0,33 33-1,33 0 1,-33-33-16,33 33 16,33 0-1,0 1-15</inkml:trace>
  <inkml:trace contextRef="#ctx0" brushRef="#br0" timeOffset="-104356.74">13328 12766 0,'0'33'94,"0"0"-78,0 0-16,0 34 15,0 98 1,0 0 0,0 1-1,0-100 1,0 0 0,0-33-1</inkml:trace>
  <inkml:trace contextRef="#ctx0" brushRef="#br0" timeOffset="-104005.74">13791 12766 0,'-33'0'0,"0"0"47,0 0-47,33 33 16,-33 0-1,0 0-15,0 34 16,-33 32 0,0 33-1,33-66 1,-34 33-16</inkml:trace>
  <inkml:trace contextRef="#ctx0" brushRef="#br0" timeOffset="-103723.73">13593 13097 0,'33'0'62,"-33"33"-62,0 0 16,33 0-16,33 66 15,0 1 1,-33-67-16,1 66 16,-1-99-16,0 132 15</inkml:trace>
  <inkml:trace contextRef="#ctx0" brushRef="#br0" timeOffset="-95088.73">16305 14420 0,'0'-33'31,"33"33"1,-33-33-1,-33 33 47,0-33-47,0 33-15,0-33 15,0 33-31,0 0 16,-34-34-1,34 68 17,-33-34 15,33 33-47,-66 165 15,99-66 1,0-32-1,0-34 17,0 0-17,33 0 1,-33 0 0,33-33-1,0 0 1</inkml:trace>
  <inkml:trace contextRef="#ctx0" brushRef="#br0" timeOffset="-94773.74">15743 14751 0,'33'0'0,"0"0"47,0 0-31,0 0-1,0 0-15,0 0 0,0 0 16,133 0 0,-34 33-1</inkml:trace>
  <inkml:trace contextRef="#ctx0" brushRef="#br0" timeOffset="-94241.73">16702 14420 0,'-33'0'63,"0"33"-48,33 0 1,-33-33-16,33 33 0,0 0 16,-67 66-1,34 34 1,33-1-1,0-66 1,67 66 0,-34-99-1,33 34 1,33-34 0</inkml:trace>
  <inkml:trace contextRef="#ctx0" brushRef="#br0" timeOffset="-93608.72">16834 14784 0,'33'0'63,"-33"33"-32,33-33-31,-33 33 0,33-33 15,0 33-15,-33 0 16,33 33 0,1-66-16,-34 66 15,33-33 1,-33 0 0,-33-33-1,33-33 1,-34-33-1,34-33 1,0 0 0,34-1-1,-34 34 1,33 33 0,0 33-1,0 0 1,0 33 15,-33 0-31,33 34 16,0-34-16,-33 33 15,0-33-15,0 0 0,33 33 16,-33 33 0,0 0-16</inkml:trace>
  <inkml:trace contextRef="#ctx0" brushRef="#br0" timeOffset="-93257.74">17363 14321 0,'33'0'63,"-33"33"-63,33-33 0,-33 33 15,100 66 1,-1 66-1,-33 1 1,-33 32 0,-33 1-1,-99 32 1</inkml:trace>
  <inkml:trace contextRef="#ctx0" brushRef="#br0" timeOffset="-90890.74">17826 14420 0,'33'0'16,"0"0"78,1 0-63,-1 0-31,0 0 15,33 33-15,66 33 32,-33-33-17,34 0 1,-67-33 0,-33 33-1,-33 0 110,-33-33-109,33 33-16,-33-33 0,33 33 15,-33-33-15,-34 67 32,34-34-32,-33 33 15,33-66-15,-33 66 16</inkml:trace>
  <inkml:trace contextRef="#ctx0" brushRef="#br0" timeOffset="-90441.74">18818 14618 0,'0'33'31,"-33"-33"-16,33 33-15,-33 0 16,33 1 0,-33-34-16,33 33 0,-66 66 15,33-66-15,-33 33 16,66-33-16,-66 33 16,33-33-16,0 33 15,-67 1 1,100-1-1</inkml:trace>
  <inkml:trace contextRef="#ctx0" brushRef="#br0" timeOffset="-89727.73">18984 15048 0,'33'0'63,"0"0"-48,0 0 1,0 0-16,0 0 16,66 0-1,1 0 1,65 0 0,-66 0-1,-66 0 1,0 0-16,-66 0 78,0 0-47</inkml:trace>
  <inkml:trace contextRef="#ctx0" brushRef="#br0" timeOffset="-88791.74">19711 15081 0,'0'-33'15,"0"0"32,-33 0-15,33 0-17,-33 33-15,33-33 0,-99-99 16,33 65-1,33 1 17,0 0-17,0 0 1,33 0 0,33 0-1,-33 0 1,33-1-1,33 34 1,-33 0 0,66 33-1,-33-33 1,1 33 0,32 0-1,-33 33 1,0 0-1,0 34 17,-33-1-17,0 33 1,0-33 0,-66 99-1,0-65 1,0-1-1,0-66 1,0 33-16</inkml:trace>
  <inkml:trace contextRef="#ctx0" brushRef="#br0" timeOffset="-88475.74">20009 15048 0,'33'0'16,"0"0"15,-33-33-15,33 33-16,0 0 0,0 0 15,100 33 1,-34-33 0,33 33-1</inkml:trace>
  <inkml:trace contextRef="#ctx0" brushRef="#br0" timeOffset="-87375.74">21134 14684 0,'0'-33'0,"0"0"32,-33 33-17,33-33 1,-67 33 0,1-33-1,-66 33 1,33 0-1,33 33 1,33 33 0,33 0-1,66 1 1,33-1 0,33-33-1,-33-66 1,-32 0-1,-34 0 17,-33-34-17,0 34 1,0 66 0,0 1-1,-33-1 1,33 33-1,33 66 1,-33 0 0,0 1-1,0-1 1,0-99-16,0 33 16,0-33-1,-33-33 1,-1 0-1,34-33-15,-99-33 32,33 0-17,0 0 1,33 33-16,0-67 0</inkml:trace>
  <inkml:trace contextRef="#ctx0" brushRef="#br0" timeOffset="-86958.73">21630 14420 0,'-33'0'47,"0"33"-15,-1 0-32,34 0 15,-33-33-15,0 66 16,0 33-1,0 1 1,33 32 0,33-33-1,33 0 1,67-66 0,32-33-1</inkml:trace>
  <inkml:trace contextRef="#ctx0" brushRef="#br0" timeOffset="-86425.73">21828 14618 0,'0'0'0,"0"-33"16,33 33 15,-33 33-15,33 0 0,0 0-1,0 67 1,-33-1-1,33-66-15,-33 0 32,0 0-32,0 0 15,0-66 17,-33-33-17,33-33 1,33-34-1,-33 34 1,34 33 0,-1 66-1,0 33 1,33 0 0,-33 66 15,33 34-31,-66-34 15,-66 66 1</inkml:trace>
  <inkml:trace contextRef="#ctx0" brushRef="#br0" timeOffset="-86058.74">22490 14254 0,'33'0'31,"-33"34"-16,33-34-15,-33 33 0,33 0 32,66 66-17,-66 0 1,0-66-16,0 66 16,-33-32-16,0 65 15,-33 66 1,0-65-1,-66 65-15</inkml:trace>
  <inkml:trace contextRef="#ctx0" brushRef="#br0" timeOffset="-80775.73">14817 14420 0,'0'-33'0,"0"99"78,0-33-78,0 33 16,33 133-1,-33 65 1,0-132-1,33 100 1,0-133 0,-33-33-1,0-33 17,33-33-1,0 33 0,0-33-15,33 0-1,67 0 1,-67 0 0,66 0-1,-33 0 1,0 33-1,-32-33 1,65 0 0,-33 34-1,66-34 1,1 33 0,-67-33-1,0 0 1,-66 0-16,67 0 15,-67 0 1,33 0 0,66 33-1,0-33 1,-32 0 0,-1 0-1,33 0 1,-33 0-1,67 0 1,-34 0 0,-33-33-1,33 33 1,-32 0 0,-1 0-1,33-33 1,-33 33-1,1 0 1,-67 0 0,33 0-1,-33 0-15,33 0 16,0 0 0,33-34-1,-66 34 1,34 0-1,-34 0 1,-33 34 0,0-1 46,0 0-46,33 0-16,-33 0 0,0 33 15,0-33 1,0 0 0,0 33-1,0 100 1,0-133-16,33 66 16,-33-66-16,0 33 15,33 66 1,-33-32-1,0 65 1,33-66 0,-33-66-16,0 67 15,0-67-15,0 66 16,0-33 0,0 33-1,0 33 1,0-32-1,0-67-15,0 33 16,0-33 0,0 0-16,0 0 0,0 66 31,0-66-31,0 34 16,0-34-16,0 99 15,0 0 1,-33 1-1,33-1 1,0-33 0,-33 33-1,33 1 1,-33-1 0,33 33-1,0 1 1,0-34-1,0 33 17,-33 1-17,33 32 1,0-33 0,0-131-16,0 131 15,0-132-15,0 99 16,0-99-16,0 67 15,0-67-15,0 0 0,0 132 16,-33-132-16,33 66 16,0-66-16,0 133 15,0-133-15,0 132 16,0 1 0,0 32-1,0 0 1,0-164-16,0 131 15,0-132-15,0 132 16,0 1 15,0 32-15,0-99 0,0 133-1,-33-1 1,33-32-1,0-166-15,33 165 16,-33-132-16,0 133 16,0 165-1</inkml:trace>
  <inkml:trace contextRef="#ctx0" brushRef="#br0" timeOffset="-79059.74">20174 15776 0,'-33'0'0,"33"-33"31,0 0 1,-33 33-32,33-33 15,-33 33 1,0-34-1,0 1 1,-33 0 0,0 33-1,0 33 1,33-33-16,0 33 16,-1-33-16,1 67 15,0-1 1,0 66-1,33-33 17,33 1-32,-33-67 15,33 66 1,-33-66-16,0 0 0,33 33 16,-33 33-1,34-99-15,-34 66 16,0-32-16,0-1 15,0 33 1</inkml:trace>
  <inkml:trace contextRef="#ctx0" brushRef="#br0" timeOffset="-78810.73">19513 16272 0,'0'-33'31,"33"66"-15,0-33-1,0 0-15,0 0 16,100 0-1,131 33 1</inkml:trace>
  <inkml:trace contextRef="#ctx0" brushRef="#br0" timeOffset="-78393.73">20604 15809 0,'0'0'0,"-33"0"0,0 0 31,0 0-15,0 0-16,0 33 16,-33 33-1,33 0 1,-33 33 0,66 1-1,66 65 1,-66-132-16,33 0 15,0 0-15,33 33 16,33 34 0,34-67-1</inkml:trace>
  <inkml:trace contextRef="#ctx0" brushRef="#br0" timeOffset="-77874.73">20770 16073 0,'0'0'0,"0"-33"0,33 33 31,-33 33 0,33-33-31,0 34 32,33 32-32,-33 33 31,-33-66-31,0 33 16,0-33-16,0 0 0,0 0 15,0-66 16,-33 0-15,33-66 0,33-66-1,0 132 1,0-34 0,0 67-1,34 0 1,-1 33-1,33 34 1,-66 32 0,-33-66-1,0 66 1,0-66-16,-33 66 0</inkml:trace>
  <inkml:trace contextRef="#ctx0" brushRef="#br0" timeOffset="-77560.74">21464 15710 0,'33'0'31,"-33"33"-15,33-33-16,-33 33 16,100 66-1,-1 0 1,-66 0 0,0 34-1,-33-100-15,0 0 0,0 33 16,-33 33-1,-99 100-15</inkml:trace>
  <inkml:trace contextRef="#ctx0" brushRef="#br0" timeOffset="-76926.74">22126 15809 0,'-33'0'0,"66"0"0,-99 0 31,66-33-31,0 66 16,33-33-1,0 0 17,0 33-32,66 0 31,66 33-15,-65-66-1,-67 0-15,33 0 16,-33 0-16,-33 33 31,-33-33 0,33 33-31,-33-33 16,33 33-16,-33 0 16,0 1-1,33-1-15,-66 66 16,-1 0-1,-65 33 1</inkml:trace>
  <inkml:trace contextRef="#ctx0" brushRef="#br0" timeOffset="-76626.74">22886 16206 0,'-33'0'15,"33"33"1,-33-33-1,33 33-15,-33-33 16,0 66 0,0 0-16,-33 33 31,66-66-31,-99 133 0</inkml:trace>
  <inkml:trace contextRef="#ctx0" brushRef="#br0" timeOffset="-76010.73">23647 15776 0,'0'0'16,"0"33"-1,0 0 16,0 0-15,33-33 0,0 0-1,0-33 1,0-33 0,-33 33-1,0-33 1,-33 66-1,-33 0 17,33 0-32,0 33 0,0-33 15,33 33-15,-66 0 16,0 66 0,0 0-1,66-33 1,0 34-1,99-1 1,0-33 0,66-33-1,67-99 1</inkml:trace>
  <inkml:trace contextRef="#ctx0" brushRef="#br0" timeOffset="-75626.74">24209 16404 0,'0'-33'0,"0"66"0,-33-66 31,33 66 0,0 0 1,33-33-17,-33-33 1,33 33-16,1-33 15,-34 0 17,0 66-1</inkml:trace>
  <inkml:trace contextRef="#ctx0" brushRef="#br0" timeOffset="-74860.73">24970 16040 0,'0'0'0,"0"-33"16,0 0-16,0 0 16,-33-33 15,33 33-15,-66 0-1,33 33-15,-33 0 16,33 0-16,-34 33 15,-65 66 1,66-33 0,66-33-16,0 34 15,0-34-15,66 0 16,66 0 0,34-33-1,-1-66 1,-33-1-1,-99 67-15,1-66 32,-34 33-32,0 0 15,-34 33 1,34 33 0,-33 0-1,0 67 1,33-1-1,33 0 1,0 66 0,1-32-1,-1-1 1,0-33 0,-66-33-1,0-33 1,-67-33-1,1-33 1,-33-33 0,33-33 15,66 0-15,66-34-16</inkml:trace>
  <inkml:trace contextRef="#ctx0" brushRef="#br0" timeOffset="-74473.73">25731 15710 0,'0'0'0,"-33"0"63,-33 132-32,32-99-31,1 0 16,0 33-1,-33 100 1,66-34 0,33 0-1,33-33 1,67-32 0,-1-67-16</inkml:trace>
  <inkml:trace contextRef="#ctx0" brushRef="#br0" timeOffset="-73976.73">25797 16040 0,'0'-33'0,"33"33"15,-33 33 17,33-33-32,0 0 15,-33 33 1,66 1 0,-33 65-1,-33 0 1,0-66-16,0 0 15,0 0 1,0-66 0,0 0-1,0 0 1,33-66 0,0 0-1,34-34 1,-67 100-1,33 33 1,0 66 0,0 34-1,0-1 1,0 33 0,0 0-1</inkml:trace>
  <inkml:trace contextRef="#ctx0" brushRef="#br0" timeOffset="-73673.73">26524 15544 0,'0'33'0,"34"-33"0,-34 33 31,33-33-15,-33 33-16,66 100 16,0-34-1,-33-66-15,33 132 16,-66-131-16,0 98 15,-99 199 1</inkml:trace>
  <inkml:trace contextRef="#ctx0" brushRef="#br0" timeOffset="-71010.73">19645 17231 0,'0'33'109,"0"0"-93,0 0-16,0 0 0,0 0 31,0 0-31,0 0 32,33 1-17,34 32 1,32-132-1,-66 66 17,33 0-32,-66 33 62,33 0-46,-33 0-1,0 33 17,0-33-32,-165 199 15,-133-332 1</inkml:trace>
  <inkml:trace contextRef="#ctx0" brushRef="#br0" timeOffset="-70744.73">19579 17165 0,'0'-33'0,"33"33"16,-33-33-1,33 33 1,0 0 0,34 0-1,65 33 1,33 33 0</inkml:trace>
  <inkml:trace contextRef="#ctx0" brushRef="#br0" timeOffset="-70144.73">20406 17462 0,'33'0'0,"-33"-33"15,33 33 17,0 0-17,-33 33-15,66 1 16,1 65-1,-34-33 1,-33 0 0,0 0-1,-33-33 17,33 0-17,-34-66 1,34-33-1,34-33 1,-34 0 0,33 33-1,0-1 1,0 34 0,0 66-1,0 34 1,0 32-1,0 0 17,0 66-32,-33 1 15</inkml:trace>
  <inkml:trace contextRef="#ctx0" brushRef="#br0" timeOffset="-69593.74">20935 17033 0,'33'0'47,"0"0"-32,0 0-15,0 0 16,1 33 0,32 0-1,-66 33 1,-66-33-1,-1 0 1,34 0 0,33-66-1,33 0 1,0 0 0,34 66-1,-1 0 1,-33 33-1,-33-33 17,0 99-32,-66-65 15,-34-1 17,1-66-17,-33-99-15</inkml:trace>
  <inkml:trace contextRef="#ctx0" brushRef="#br0" timeOffset="-69174.74">21398 17760 0,'0'-33'0,"0"66"32,33-33-17,0 0 1,0 0-16,34-33 16,32 33-1,0 0 1,-66 0-16,66 33 15,0-33 1</inkml:trace>
  <inkml:trace contextRef="#ctx0" brushRef="#br0" timeOffset="-68911.73">21663 17496 0,'0'0'16,"0"-34"-16,0 68 15,33-34 17,-33 33-32,0 0 15,66 66 1,-33 33-1,0-33 1,0 67 0</inkml:trace>
  <inkml:trace contextRef="#ctx0" brushRef="#br0" timeOffset="-68393.73">22225 17529 0,'0'0'0,"33"-33"0,0 33 31,0 0 0,0 33-31,0 33 32,0 66-32,1-66 15,-34-33-15,33 33 32,-33-32-32,-33-34 31,33-34-16,0-65 1,0 33 0,33 0-1,-33 0 1,33 66 0,0 0-1,33 66 1,-33 33-1,0 0 1,-33-66-16,0 67 16,0-67-1,-33 0-15</inkml:trace>
  <inkml:trace contextRef="#ctx0" brushRef="#br0" timeOffset="-67994.74">22721 16999 0,'0'-33'15,"33"33"16,0 0-15,-33 33-16,33-33 16,0 34-16,0 32 15,1 0 17,-68-33-32,1 33 15,33-33-15,-33-33 0,0 66 16,0-33-1,66-33 1,0 0 0,0 0-1,34-33 1,131 33 0</inkml:trace>
  <inkml:trace contextRef="#ctx0" brushRef="#br0" timeOffset="-67461.74">23482 17264 0,'-33'-33'0,"33"0"31,33 33-15,0 0-1,0 0-15,99 0 32,-33 33-32,1 0 15,-67-33 32,-33 33-31,33-33-1,-33 33 1,-66 0 0,-1 66-1,34-65-15,-66 98 16,99-99-16,-99 33 16,66 0-1,0-33 1</inkml:trace>
  <inkml:trace contextRef="#ctx0" brushRef="#br0" timeOffset="-67143.74">24342 17462 0,'-33'0'0,"0"0"47,33 34-31,0-1-16,-34-33 0,1 99 15,-33 0 17,-33 66-32,33-65 15,0 65-15</inkml:trace>
  <inkml:trace contextRef="#ctx0" brushRef="#br0" timeOffset="-66061.74">25764 17727 0,'0'-33'31,"0"66"16,-33-33-31,33 33-16,0 0 16,-33-33-16,33 66 15,0-33 1,33-33-1,0 0 17,33-66-32,-33 33 15,-33 0-15,0 0 32,0 0-32,-33 33 15,0 0 1,0 0-1,0 33 1</inkml:trace>
  <inkml:trace contextRef="#ctx0" brushRef="#br0" timeOffset="-47897.74">26425 17132 0,'-33'0'15,"33"-33"-15,0 66 63,0 0-48,33-33 17,0 0-17,0 33 1,-33 0-16,33 33 16,34 99 15,-34-32-16,-33-34 1,0 0 0,-33-66-1,33 0 1,0-66 0,0 0-1,0 0 1,0-66-1,33 0 1,0-1 0,-33 1-1,33 33 1,0 0 0,0 33 15,33 0-16,-33 33 1,0 0 0,33 66-1,-32 0 1,32 33 0,-66 1-1,0-1 1,0 33-1,-33-33 1,0-33 0,33-32-1</inkml:trace>
  <inkml:trace contextRef="#ctx0" brushRef="#br0" timeOffset="-47081.74">27318 16702 0,'0'-66'15,"0"132"-15,0-165 32,33 99-17,-33-33-15,33 33 16,0 0-1,34 0 1,32 0 0,-66 0-16,33 66 15,-33-33 1,-33 0-16,0 66 16,-66-33 15,33-33-31,-33 0 15,33 0-15,0-33 16,33-33 15,33 33-15,33-33 0,0 33-1,0 0 1,-33 33-1,0 0 1,0 67 0,-33-67-1,-33 33 1,-66 0 0,0-33 15,-133-66-31</inkml:trace>
  <inkml:trace contextRef="#ctx0" brushRef="#br0" timeOffset="-36199.73">24871 17198 0,'-33'-33'15,"33"0"32,0 66 16,-33 0-32,33 0 0,0 0-31,0 0 16,-33 0-16,33 66 31,-33 1-15,33-67-1,0 0 1,33-66 46,0 33-46,0 0-16,0-33 16,0 33-16,132 33 15,-132-33-15,67 66 16,-100-33-16,33 0 16,33 66-1,-33 0 1,-66-32 15,33-1-15,-66-33-1,-1 33 1,-32-66 0,0 0-1,0-66 1,-100-100-1</inkml:trace>
  <inkml:trace contextRef="#ctx0" brushRef="#br0" timeOffset="-35749.73">25102 17033 0,'0'-34'0,"33"34"63,0 0-47,1 0-1,-1 0-15,0 0 0,66 34 16,0-34-1,0 0 17,-32 33-17,-34-33 1,-33 33-16</inkml:trace>
  <inkml:trace contextRef="#ctx0" brushRef="#br0" timeOffset="-21950.73">19248 16702 0,'34'0'47,"-34"33"-47,0 0 46,0 0-30,0 0-16,-34 33 16,34 100-1,0-34 1,-33 0 0,33 67-1,33-34 1,-33-33-1,0 34 17,0-1-17,0-33 1,0-32 0,0-1-1,0-66 1,34 33-16</inkml:trace>
  <inkml:trace contextRef="#ctx0" brushRef="#br0" timeOffset="-18800.73">19381 16768 0,'33'0'0,"-33"33"15,33-33 1,0 0-1,0 0-15,33 0 16,66 0 0,1 33-1,65-66 1,-99 33 0,133 0-1,-34-33 1,-65 33-1,32 0 17,-33-33-17,1 33 1,32 0 0,-132 0-16,66 0 15,-66 0-15,67 0 16,65 33-1,0-33 1,-32 0 0,-1 0-1,0-33 1,34 33 0,-34 0-1,0 0 1,0 0-1,-32 0 17,-67 0-32,99 0 15,-99 0-15,33 0 16,-33 0-16,133 0 16,-133 0-16,99 0 15,0 0 1,-33 0-1,-65 0-15,98 0 16,-99 0-16,66 0 16,33 0-1,34 0 1,-34 0 0,67 0-1,-34 0 1,-132 0-16,132 0 15,-132 0 1,67 0-16,-67 0 16,99 0-1,-99 0-15,66 0 16,34 0 0,-34 0-1,-66 0-15,99 33 16,-99-33-16,100 0 15,-100 0-15,99-33 16,-66 33-16,33 0 16,100 0-1,-100-33 1,-66 33-16,33 0 16,-33 0-16,66-33 15,-32 33 1,32 0-1,0 0 17,-33 0-17,66 0 1,-65-33 0,-34 33-16,33 0 15,-33 0-15,0 0 0,0 0 16,33 0-1,-33 0-15,66 0 16,-65 0-16,32-33 16,33 33-1,-33 0 1,-33 0 0,0 0-1,0 0 1,0 0-1,-33 33 110,0 0-109,-33 0 0,33 0-16,0 0 0,0 33 15,-33 33 1,33 34 0,0-1-1,-33 33 1,33-32-1,0-1 1,0 0 15,0-33-15,0 1 0,0 32-1,0-33 1,0-33-1,0 33 1,0-32 0,0 32-1,0-33 1,0-33 0,0 33-1,-33-66 16,0 0-15,0 0 0,0 0-1,0 0 1,-133-33 0,34 0-1,0 33 1,99 0-16,-133 0 15,100 0-15,-33 0 16,-33-33 0,-100 33-1,-32-33 1,32 0 0,166 33-16,-166-33 15,166 33-15,-132-33 16,-1 33-1,-32 0 17,66 0-17,32 0 1,-98 0 0,-34 0-1,133 0 1,-67 0-1,34-33 1,33 33 0,-34 0-1,1 0 1,0 0 0,-1 0-1,-32 0 1,165 0-16,-99 0 15,98 0 1,-65 0-16,-33 0 31,33 0-15,-100 0 0,100 0-1,-66 0 1,65 0-1,-65 0 1,66 0 0,-66 0-1,32 0 1,34 0 0,0 0-1,66 0-15,-66 0 16,65 0-1,1-33 1,-99 33-16,33 0 31,0 0-15,-1 0 0,-32 0-1,33 0 1,0-34-1,-1 34 1,67 0-16,-33 0 16,33 0-16,-33 0 15,0 0 1,0-33 0,-33 33-1,32-33 1,34 33-1,-33 0 1</inkml:trace>
  <inkml:trace contextRef="#ctx0" brushRef="#br0" timeOffset="-14818.73">21134 19116 0,'-33'0'16,"33"-33"-1,0 0 1,-34 0-16,34 0 16,-33 0-1,33 0 17,33 33-1,-33 33-31,100 0 15,32 66 1,-132-66-16,33 33 31,0 34-31,-66-34 16,33-33 0,-33-33-1,33-33 1,0 0-1,0-34 1,0-65 0,33 33 15,0 0-15,0-1-1,-33 67 1,33 66-1,0 1 1,0-1-16,0 66 16,1-66-16,-1 66 15,0 33 1,-33-98-16,33 32 16,-33-33-16,0 33 15,-33 0 1,0 0-16</inkml:trace>
  <inkml:trace contextRef="#ctx0" brushRef="#br0" timeOffset="-14251.73">22060 18885 0,'0'0'15,"0"-33"-15,33 33 32,0 0-1,0 33-31,0-33 16,33 0-1,66 33 1,-32 0-1,-1 0 1,-66-33 0,0 0-1,-66 0 32,33 33-31,-33 0-1,-33 66 1,-34 0 0,100-65-1,-99 65 1,66-66-16,-66 99 0</inkml:trace>
  <inkml:trace contextRef="#ctx0" brushRef="#br0" timeOffset="-13884.74">22986 19149 0,'0'0'0,"-33"0"16,33 33 0,-33-33-1,-1 33 1,-32 34-1,0-1 1,-33 99 0,0 0-1,0 100 1</inkml:trace>
  <inkml:trace contextRef="#ctx0" brushRef="#br0" timeOffset="-13567.73">23912 18885 0,'0'0'0,"-33"33"47,33 0-31,0 0-16,0 99 16,0 0-1,0 34 1,33 165-1</inkml:trace>
  <inkml:trace contextRef="#ctx0" brushRef="#br1" timeOffset="5213.26">26921 20208 0,'33'0'16,"-66"-34"140,33 1-140,-33 33-16,33-33 0,-33 0 0,33 0 15,-33 0-15,0 33 0,0-33 0,0 33 16,0 0-16,0 0 16,0 0-1,0 33 32,33 0-31,0 0 15,0 0-15,-33 33 15,33-32-15,0 32-1,0 0 1,0 0-1,33 199 1,-33-199 0,0-33-16</inkml:trace>
  <inkml:trace contextRef="#ctx0" brushRef="#br1" timeOffset="5512.26">26458 20604 0,'33'0'63,"0"0"-48,1 0-15,-1 0 16,66 0-16,99 34 16</inkml:trace>
  <inkml:trace contextRef="#ctx0" brushRef="#br1" timeOffset="5978.27">27384 20274 0,'-33'0'31,"0"0"0,33 33-15,-33-33-16,0 66 16,0-33-1,0 33 1,33 33 0,0-32-1,0-1 1,66 0-1,-33-33 1,0-33-16,0 33 16,0-33-16,67 66 15</inkml:trace>
  <inkml:trace contextRef="#ctx0" brushRef="#br1" timeOffset="6545.26">27550 20406 0,'0'0'0,"0"33"47,33-33-31,0 0-1,0 0 1,0 33-16,0 33 31,0-33-15,-33 34-1,0-34-15,0 0 16,0 0-16,0-66 47,0 0-47,0 0 16,0-34-1,33 1 1,-33 33-1,0 0-15,33 33 16,0 0 0,-33 33-16,67 0 15,-34 0 1,0 33 0,-33-32-1,33 32 1,-33-33-16,-33 66 0</inkml:trace>
  <inkml:trace contextRef="#ctx0" brushRef="#br1" timeOffset="6911.27">28112 20108 0,'0'33'15,"33"-33"16,-33 33-31,33 1 16,0-1 0,-33 0-16,66 0 15,-66 0-15,33 66 16,0-66-16,1 66 16,-34 34-1,-67 98 1</inkml:trace>
  <inkml:trace contextRef="#ctx0" brushRef="#br1" timeOffset="9980.26">25466 20042 0</inkml:trace>
  <inkml:trace contextRef="#ctx0" brushRef="#br1" timeOffset="10578.26">25565 20009 0,'-33'33'78,"0"0"-62,0 0 0,0 0-16,0 0 15,0 1 1,-66 32-16,-1 33 16,67-99-16,-33 66 31,33-66-31,33 33 15,-33-33-15,33 33 16,-33-33-16,33 33 31,33-33 1,0 0-1,0 0-16,-33 33-15,66-33 16,1 0 0,32 33-1,0-66 1,33 33 0,-66 0 15,1 0-16,-67 33 1,0 1-16</inkml:trace>
  <inkml:trace contextRef="#ctx0" brushRef="#br1" timeOffset="11094.27">25036 20935 0,'0'0'0,"0"33"31,33-33 0,-33-33-31,0 66 0,99-33 16,1 0 0,-1 33 15,-66-33-31,66 0 15,-66 0-15,33 0 16,1 0 0,-100 0-1</inkml:trace>
  <inkml:trace contextRef="#ctx0" brushRef="#br1" timeOffset="12377.27">22192 20472 0,'0'33'94,"33"-33"-47,-33-33-47,0 0 16,0 0-16,0 0 15,-33 0 1,-33 0-1,0 66 1,-34 0 0,34 0 15,33 0-31,33 0 16,-33 0 15,66 33-16,-33 1 1,99 32 0,34 0-1,-34-66 1,0 0-16</inkml:trace>
  <inkml:trace contextRef="#ctx0" brushRef="#br1" timeOffset="12732.26">22523 20737 0,'0'0'0,"0"33"47,33-33-32,-33 33 1,0 0-1,0 0-15,0 0 16,33 33 0,-33 33 15</inkml:trace>
  <inkml:trace contextRef="#ctx0" brushRef="#br1" timeOffset="13218.27">22886 20704 0,'0'33'62,"-33"-33"1,33 33-48,0 0 1,0-66-16,33 33 15,-33-33 1,0 0 0</inkml:trace>
  <inkml:trace contextRef="#ctx0" brushRef="#br1" timeOffset="13978.27">23416 20472 0,'0'0'0,"0"-33"31,-33 33-15,33-33-16,-34 33 15,34-33-15,-33 33 16,0 0 0,-33 33 15,0 33-16,33-33 1,33 0-16,0 0 16,0 0-16,33-33 15,66 0 1,0 0 0,1-33-1,-34 0 1,-33 0-1,-33 0-15,0 0 32,0 66-32,0 0 31,-33-33-31,66 66 16,-33 1 15,33 32-16,0 0 1,0-33 0,-33 0-1,0-33 1,0 0 0,-33-33-1,0 0 1,0 0-16,-33 0 15,66-33-15,-33 33 0,0 0 16,-67-33 0,34-66-1</inkml:trace>
  <inkml:trace contextRef="#ctx0" brushRef="#br1" timeOffset="14394.27">24011 20307 0,'-33'0'47,"0"0"-16,33 33-31,-33-33 16,33 33-16,-33-33 15,33 66 1,-67 0-1,67 0 1,0 1 0,34-34-16,-34 0 15,33 0-15,0 0 16,33 0 0,33 33-1</inkml:trace>
  <inkml:trace contextRef="#ctx0" brushRef="#br1" timeOffset="14944.26">24110 20505 0,'0'33'79,"33"-33"-79,-33 33 15,0 0 1,33-33-16,-33 67 15,0-34 1,33 0 0,-66-33-1,33-33 17,0 0-17,33-34 1,-33 1-1,33 33 1,1 0 0,-1 33-1,0 33 17,-33 0-32,33-33 15,0 100 1,-33-34-1,-33 33 1</inkml:trace>
  <inkml:trace contextRef="#ctx0" brushRef="#br1" timeOffset="15261.26">24408 20208 0,'0'33'31,"33"-33"-31,0 33 16,0 0-1,0 0-15,33 33 16,0 66 0,1 1 15,-67-34-31,-34 165 16</inkml:trace>
  <inkml:trace contextRef="#ctx0" brushRef="#br1" timeOffset="17530.26">29303 20009 0,'33'0'15,"0"0"17,-33-33-17,0 66 16,-33-33-15,0 33-16,-67 99 16,34-65-1,-66-1 1,99-33 0,-33 0-1,99-33 79,-33 33-78,33-33-16,0 0 15,0 0 1,0 33-16,33-33 15,33 33 1,34-33 0,-67 33-1,33 0 1,-66-33 0,0 33-16,0-33 15</inkml:trace>
  <inkml:trace contextRef="#ctx0" brushRef="#br1" timeOffset="17976.26">28840 20704 0,'0'33'47,"33"-33"-32,0 0 1,0 0-16,0 0 16,66 33-1,-33 0 1,-33-33-16,67 33 15,-67 0-15,33-33 16,0 33 0,-33 33-1</inkml:trace>
  <inkml:trace contextRef="#ctx0" brushRef="#br1" timeOffset="19010.27">30262 20009 0,'0'33'0,"0"-66"0,0 66 31,33-33 0,-33 33-31,33-33 16,0 0 15,-33-33-15,33 0-16,-33 0 16,-33-33-1,0 33 16,-33 33-15,0 0 0,-1 66-1,1-33 1,33 66 0,33-33-1,0 34 1,33-1-1,0-33 1,0-33-16,67 0 16,-67-33-16,0 33 0,66-33 15,66 0 1,-32 0 0</inkml:trace>
  <inkml:trace contextRef="#ctx0" brushRef="#br1" timeOffset="19476.26">30857 20373 0,'0'-33'47,"33"33"-47,-33-33 16,33 33-16,33 33 15,0-33 16,-32 66-15,-68 66 0,1-99-1,-66 67 1,66-67 0,0-33-1,66 0 1,0 0-1,66-33 1,-32 33 0,32 33-1</inkml:trace>
  <inkml:trace contextRef="#ctx0" brushRef="#br1" timeOffset="19727.27">31452 20505 0</inkml:trace>
  <inkml:trace contextRef="#ctx0" brushRef="#br1" timeOffset="20477.26">32081 20307 0,'33'-66'15,"-33"33"1,0-1 0,0 1-1,-33 0 1,33 0-16,-33-33 16,-33 66 15,32 33-16,-98 33 1,-33 67 0,198-67-1,66-33 1,33 0 0,1-66-1,-34-33 1,-66 0-1,0-1 1,-66 67 0,33 33 15,-33 1-31,33 32 16,0 33-1,33 33 16,0-33-15,33 1 0,-66-34-1,0-33 1,0 0-16,-33-33 31,0 0-31,0 0 16,-99-33-1,66-33 1,-34 0 0,34 33-1</inkml:trace>
  <inkml:trace contextRef="#ctx0" brushRef="#br1" timeOffset="20876.27">32676 19976 0,'-33'0'47,"33"33"-32,-33-33-15,0 33 0,0 0 32,0 0-32,0 33 0,0-66 15,33 100-15,-34-100 16,34 99-1,34-66-15,-34 0 16,66 33 0,33 0-1,0-33 1,-33 1-16</inkml:trace>
  <inkml:trace contextRef="#ctx0" brushRef="#br1" timeOffset="21392.26">32742 20208 0,'33'0'0,"0"0"62,0 0-46,-33 33-1,33-33-15,-33 33 16,34 33 0,-34 33-1,0-66 1,0 0-16,0 0 15,0-66 17,0 0-17,0 0 1,33-33-16,-33-33 16,0 66-1,33 66 16,-33 0-15,33-33 0,0 66-1,0 0 1,0 0 0,-99 33-1</inkml:trace>
  <inkml:trace contextRef="#ctx0" brushRef="#br1" timeOffset="21743.26">33205 19811 0,'33'33'47,"-33"0"-31,0 0-16,33-33 0,0 66 15,1 33 1,32 67-1,-33-67 1,0-66-16,-33 165 16,0-165-16,-33 67 15,-66 98 1</inkml:trace>
  <inkml:trace contextRef="#ctx0" brushRef="#br1" timeOffset="24259.27">26260 21696 0,'0'33'16,"0"0"31,0 0-32,0 0 1,0 0-16,0 0 0,33 0 15,-33 33 1,-33 1 0,33-34-1,33-33 1,-33-33 0,66 0 15,0-34-16,0 34 1,-33 33-16,1 0 16,-1 0-16,0 33 0,0-33 15,0 33 1,-33 1-16,66-1 16,-66 0-16,33 33 15,-33-33 1,0 33-1,-66 0 1,0-33 0,0 0-1,-67-33 1,1-33-16</inkml:trace>
  <inkml:trace contextRef="#ctx0" brushRef="#br1" timeOffset="24542.26">26359 21530 0,'33'0'16,"0"0"15,0 0-15,0 34-16,34-34 16,32 33 15,99 0-31</inkml:trace>
  <inkml:trace contextRef="#ctx0" brushRef="#br1" timeOffset="25192.27">27087 21960 0,'33'0'15,"0"0"32,-33 33-31,33-33-16,-33 34 15,33-34-15,-33 33 16,66 66 0,-66 0-1,0 0 1,0-33-1,0-99 17,0 0-17,0 0-15,0-66 16,33 0 0,-33 33-1,0 33 1,33-1 15,33 34-15,1 67-1,-1-1 1,-33 0 0,0 0-1,-33 33 1,-33-66-1,0 34-15</inkml:trace>
  <inkml:trace contextRef="#ctx0" brushRef="#br1" timeOffset="25792.27">27616 21497 0,'0'-33'15,"33"33"17,-33-33-32,33 33 15,0 0 1,0 0-16,33 33 16,-33 0 15,-33 0-31,-33 34 31,0-1-15,0-66-1,99 0 32,-33 0-31,0 0-16,1 33 15,-1 33 1,0 33 0,-66-33-1,0 0 1,-34-32 0,1-34-1,-33-67 1</inkml:trace>
  <inkml:trace contextRef="#ctx0" brushRef="#br1" timeOffset="26176.26">28079 22258 0,'33'0'63,"0"0"-63,0 0 15,0 0-15,0 0 16,33 0 0,67 0-1,-67-33 1,-33 33-16</inkml:trace>
  <inkml:trace contextRef="#ctx0" brushRef="#br1" timeOffset="26429.26">28277 21993 0,'33'0'47,"-33"34"-32,0-1-15,33-33 0,-33 33 16,34 33 0,-34-33-16,33 33 15,-33-33-15,33 66 16,0 34-16</inkml:trace>
  <inkml:trace contextRef="#ctx0" brushRef="#br1" timeOffset="27029.26">28707 22060 0,'33'-33'16,"0"33"15,1 0-15,-1 0-1,0 0-15,33 66 16,0 0 0,-66 0-1,33 66 1,-66-32 0,33-67-1,0-66 16,0-1-31,-33-32 32,66-33-17,-33 0 1,33 0 0,0 32-1,33 67 1,-33 67-1,0-67-15,0 66 16,1-33-16,-34 0 0,33 33 16,0 33-1,-33 1 1,0-67 0,0 0-1</inkml:trace>
  <inkml:trace contextRef="#ctx0" brushRef="#br1" timeOffset="27509.26">29203 21464 0,'33'0'15,"-33"-33"1,34 33 0,-1 0-1,0 0-15,33 33 16,-33 33 15,-33-32-31,0 65 16,0-66-16,-66 33 15,0 33 1,33-99-16,-1 33 16,34-33-1,34 0 1,-34-33-1,66 0 1,-33 33 0,33 33-1,-33-33 1,33 66 0</inkml:trace>
  <inkml:trace contextRef="#ctx0" brushRef="#br1" timeOffset="28125.26">30361 21762 0,'33'0'0,"-33"-33"47,0 66-16,-33-33-31,0 0 16,33 33-16,-33 0 15,0-33-15,-66 66 16,99-33-16,-67 33 15,1 1 1,33-34 0,33 0-1,33-33 17,0 0-1,-33 33-31,66-33 15,34 33 17,-67-33-32,99 33 15,-132 0-15,99-33 16,34 66-16</inkml:trace>
  <inkml:trace contextRef="#ctx0" brushRef="#br1" timeOffset="28429.26">29997 22457 0,'0'0'15,"33"0"32,0 0-31,0 0-16,0 33 16,100 0-1,32-33 1,-132 0-16,199 33 15</inkml:trace>
  <inkml:trace contextRef="#ctx0" brushRef="#br1" timeOffset="29258.27">31552 21663 0,'33'0'0,"-66"0"31,33-33-15,33 33-16,-66 0 15,-1 0 17,34 33-32,-33 0 15,-66 33 1,33 33 0,66-66-16,-33 66 31,0-65-31,33 32 0,33 66 15,66-33 17,-33-33-17,-33-66-15,100 33 16,-100-33-16,33-33 16,-33 0-1,-66-66 1,-66 0-1,33 66 1,32 33-16,-65-33 16,66 33-16,0 33 15,-33 33 1,33 66 0</inkml:trace>
  <inkml:trace contextRef="#ctx0" brushRef="#br1" timeOffset="29875.27">32114 22027 0,'0'-34'0,"33"34"63,-33 34-48,33-1-15,-33 0 16,0 0-16,33 0 16,0 33-1,-33 0 1,0-33-16,33 0 16,-33 0-1,0-66 1,0-33-1,0 0 1,0 33-16,33-66 16,-33 66-16,0 0 15,33-34 1,0 67 15,-33 33-31,67 34 16,-34 32 15,0 0-15,0 0-1,0-33 1,-66-66-16</inkml:trace>
  <inkml:trace contextRef="#ctx0" brushRef="#br1" timeOffset="30492.27">32610 21299 0,'0'0'0,"0"-33"16,33 33-1,-33-33 16,33 33-15,33 33 0,0 0-1,-33 33 1,-66 0 0,-33 0-1,33-33 1,0-33-1,66 0 17,33-33-17,33 33 1,-65 33 0,-34 1-16,33 32 15,-33-33-15,0 33 16,0 0-1,-33 33 1,-67-33 0,-32-66-1,-99-66 1</inkml:trace>
  <inkml:trace contextRef="#ctx0" brushRef="#br1" timeOffset="31558.27">25466 21861 0,'33'0'47,"-66"0"16,0 0-48,33 33-15,-33-33 0,-66 33 32,-34 33-17,34 1 1,33-34 0,33 0-1,33 0 1,33-33-1,0 33 1,33-33 0,0 0-1,34 33 1,-1 0 0,0 0-1,0 0 1,34 0-1</inkml:trace>
  <inkml:trace contextRef="#ctx0" brushRef="#br1" timeOffset="31859.26">25003 22589 0,'33'0'15,"0"0"16,0 0-31,0 0 0,-33 33 16,100-33 0,32 33-1,133-33 1</inkml:trace>
  <inkml:trace contextRef="#ctx0" brushRef="#br1" timeOffset="33207.27">21960 21894 0,'0'0'15,"0"-33"1,0 66 31,33-33-31,-33 33-16,0 33 15,0 34 1,0-1-1,0-66 1,0 0 0,34-33 15,-34-33-31,66 33 16,-33-33-16,33 0 15,-33 33 1,0 0-16,66 33 15,-33 0 17,1 33-17,-1 0 1,-33 0 0,-33 34-1,-66-34 1,-34-33-1,1-33 1,-132-66 0</inkml:trace>
  <inkml:trace contextRef="#ctx0" brushRef="#br1" timeOffset="33491.27">22060 21762 0,'33'0'31,"0"-33"0,0 33-31,0 0 0,33 0 16,33 0-1,166 33 1</inkml:trace>
  <inkml:trace contextRef="#ctx0" brushRef="#br1" timeOffset="34175.26">22886 22093 0,'0'-33'16,"34"33"15,-1 0-15,0 33-16,0-33 15,33 66 1,0 33 0,-33 0-1,-33 1 1,0-34-1,0-99 32,0 0-47,0-67 16,33 1 0,0 33-1,0 0 1,33 66-1,1 33 17,-1 0-17,0 33 1,-66-33-16,33 33 16,0-66-16,-33 100 15,0-1 1,-33-33-16</inkml:trace>
  <inkml:trace contextRef="#ctx0" brushRef="#br1" timeOffset="34959.26">23680 21530 0,'0'0'0,"0"-33"47,0 0-31,33 33-16,33-33 31,1 33-15,-1 33-1,-33 33 1,-66 1 0,0-1-1,-34 0 1,34-66 0,33 0-1,33 0 1,1-33-1,-1 33-15,33 0 32,-33 0-32,33 0 15,33 66 1,-66 0 0,0 33-1,-66 1 1,-33-34-1,-33-33 1,0-33 0,-100-33-16</inkml:trace>
  <inkml:trace contextRef="#ctx0" brushRef="#br1" timeOffset="35991.27">21299 21365 0,'0'0'0,"0"-33"31,0 66 0,33 0-15,-33 0-16,0 0 15,33 166 1,0 65 0,-33-32-1,33 99 1,0-34-1,0 67 1,-33-199 0,0 1-1,-33-133-15</inkml:trace>
  <inkml:trace contextRef="#ctx0" brushRef="#br1" timeOffset="39673.27">21431 21101 0,'33'0'78,"0"0"-78,0 0 15,1 0-15,-1 0 16,0 33-16,99-33 16,0 33-1,166-33 1,-100 0-1,1 0 17,-34 0-17,1 33 1,-34-33 0,33-33-1,1 33 1,-1 0-1,-66 0 1,66 0 0,-32-33-1,-34 33 1,0 0 0,34 0-1,-34-33 1,0 33-1,-66 0-15,99 0 32,-99 0-32,67-34 15,-67 34-15,66 0 16,-66 0-16,0 0 0,33 0 16,33 0-1,-66 0-15,67 0 16,-67 0-16,0 0 0,66-33 15,33 33 1,-32 0 0,-1 0-1,33 0 1,-33 0 0,34 0-1,-1-33 1,33 33-1,-66 0 17,34 0-17,-1 0 1,0 0 0,-32 0-1,32 0 1,-66 0-1,33 0 1,34 0 0,-1 0-1,-33 0 1,33 0 0,-32 0-1,-1-33 1,33 33-1,-99 0-15,66 0 32,-66 0-32,67 0 15,32-33 1,-99 33-16,99 0 16,-99 33-16,133-33 15,-34 0 1,33 0-1,-32 33 1,-1-33 0,-33 0-1,0 0 1,1 0 0,-1 0-1,0 0 1,33 0-1,-32 0 17,65 0-17,-33 0 1,-33 0 0,67 33-1,-34-33 1,0 0-1,1 0 1,-1 0 0,-66 0-1,33 0 1,-33 0 0,34 0-1,-1 0 1,0 33-1,0-33 17,67 34-17,-34-1 1,-33-33 0,34 33-1,-34-33 1,0 0-1,0 0 1,0 0 0,1 0-1,-67 0 1,33 0 0,0 0-1,33 0 1,-66 0-1,0 0-15,0 0 32,1 0-32,-1 0 15,-33 33 95,0 0-110,0 0 15,-33 0-15,33 33 16,0-33-16,0 133 16,-34-1-1,1-33 1,33-99-16,-33 100 15,33-100 1,0 33 0,0 66-1,0 0 1,0-32 0,0-67-16,0 66 15,0-66-15,-33 66 16,33-33-1,0 100 1,0-67 0,0-33-1,0 33 1,-33-33 0,33-33-1,0 34 1,-33-67 15,33 33-15,-33-33-1,33-33 1,-33 33 0,-99 0-1,-1-33 1,34 33-1,66 0-15,-132 33 16,132-33-16,-100-33 16,100 33-16,-132 0 15,132 0-15,-133 0 16,100 0-16,-99-34 16,132 34-16,0 0 0,-166 0 15,-65-33 1,98 33-1,-65 0 17,-67 33-17,133-66 1,-67 33 0,67 0-1,0-33 1,-67 33-1,34 0 1,-1 33 0,34-33-1,33 0 1,99 0-16,-100 0 16,100 0-16,-66 0 15,-66 0 1,-67 0-1,1 0 17,32 0-17,133 0-15,-132 33 16,164-33-16,-131 0 16,-99 0-1,65 34 1,-32-34-1,32 0 1,1 0 0,98 0-1,-131 33 1,66-33 0,-1 0-1,133 0-15,-99 0 16,99 0-16,0 0 15,-100 0-15,1 0 32,-132 0-17,65-33 1,34 33 0,-34 0-1,-32-34 1,132 34-1,-166 0 1,232 0-16,-99 0 16,99 0-16,-100 0 15,1 0 1,0 0 0,-1 0-1,1 0 1,-33 0-1,66 0 1,65 0 0,-98-33-1,99 33-15,-66 0 16,0 0 0,-34 0-1,34 33 1,66-33-16,-132 0 15</inkml:trace>
  <inkml:trace contextRef="#ctx0" brushRef="#br1" timeOffset="56705.27">32147 6945 0,'0'0'0,"-33"0"15,33-33 1,-33 33-16,33-33 15,-33-33 17,-33 33-32,32 0 15,-65-33 17,0 33-17,0 0 1,0 0-1,-34 33 1,67 33 0,-66 0-1,0 33 1,32 0 0,34 0-1,-66 33 1,66-33-1,0 67 1,33-67 0,-1 0-1,34-33-15,0 33 32,-33-66-32,33 99 15,0 1 1,0 32-1,33-33 1,1 34 0,-1-34-1,0 33 1,33-33 0,0 0-1,0-65 1,0 32-1,0-33 17,34 0-32,-67-33 0,66 33 15,-66-33 1,66 33 0,0-33-1,34 0 1,-1 0-1,-33 0 1,34-33 0,-67 0-1,33-33 1,0 0 0,-99 32-16,99-32 31,-99 33-31,66-66 0,34-66 15,-67 32 1,33-65 0,-66 66-1,0-1 17,-33-65-17,-66 33 1,99 131-16,-100-98 15,67 132-15,0-33 0,-66-33 16,33 0 0</inkml:trace>
  <inkml:trace contextRef="#ctx0" brushRef="#br1" timeOffset="59854.27">30692 10021 0,'-33'0'0,"66"0"109,0 0-109,0 0 0,33 0 16,165 33-1,67-33 1,-265 0-16,232 0 15,-199 33-15,99-33 16,67-33 0,-1 33-1,-198 0 17,0 0-17,1 0 1,-1-33-1,-66 33 17,-34 0-32,-164 0 15,32 0 17,-32 0-17,-100 0 1,166 0-1,-34 0 1,133-33 0,99 33 15,33 0-15,133 0-1,-34 0 1,-132 0-16,166 0 15,-166 0-15,99 0 32,0 33-32</inkml:trace>
  <inkml:trace contextRef="#ctx0" brushRef="#br1" timeOffset="61737.27">30460 6118 0,'33'0'0,"-33"-33"16,33 33-16,0 0 16,133 0-1,-1 0 1,133 0 0,-34 0-1,-32 0 1,-166 0-16,132 0 15,-131 0-15,-34 0 16,66 0-16,66 0 16,-99 0-1,-33 0 17,-66 0-17,0 0 1,0 0-1,-99 0 1,-100-33 0,-65 33-1,32 0 1,67 0 0,32 0-1,1 0 1,132 0-1,66-33 1,33 33 0,100 0-1,-1 0 17,99 33-17,-197-33-15,164 0 16,-165 0-16,0 0 0,67 0 15,-34 0 1,-132 0 0,-99 0-1,-67 0 1</inkml:trace>
  <inkml:trace contextRef="#ctx0" brushRef="#br1" timeOffset="80985.27">2381 5325 0,'0'-33'0,"0"0"32,0 0-17,0-1 1,0 1-1,0 0 1,33 33-16,-33-66 16,66 33-1,34 0 1,-34 0 0,66 66 15,-66 33-16,33-33 1,-65-33-16,65 66 16,-66-33-16,0-33 15,33 0 1,33-33 0,1-33-1,-67 66-15,33-33 16,-66 0-16,66 33 15,0 0 1,0 33 0,33 0-1,-99 0-15,100 0 16,-67-33-16,66 0 16,0-66-1,-66 66 1,66-99-1,-66 66-15,34-33 16,-1-33 0,0 32-1,0 67 1,33 33 0,34 34-1,-34-34 1,33 0-1,-33-33 1,1-33 0,-34 0-1,0 33 1,0 0 0,33 66-1,-33 0 16,34 33-15,32-66 0,-99 0-16,99-66 15,-99 33-15,33-33 16,34-66 0,-34 33-1,-33 33 1,33 33-1,0 0 1,33 66 0,67-33-1,-67 0 1,0-66 0,-33 33 15,-33-33-16,0 0 1,67 33 0,-1 33-1,99 33-15</inkml:trace>
  <inkml:trace contextRef="#ctx0" brushRef="#br1" timeOffset="84301.26">14618 5821 0,'33'0'47,"-33"-33"-47,33 33 31,0-33-16,1 33-15,32-33 16,33 0 0,0 33-1,0 0 1,-33 33 0,34 0-1,-1 66 16,0-66-15,0 0 0,1-66-1,-1 0 1,0-66 0,-66 66-1,0 33-15,0-33 16,0 33-16,0 0 15,67 33 1,-1 0 0,66 33-1,1-33 1,-34-66 0,0-33-1,-33 0 16,-33-1-15,-32 1 0,-1 66-1,-33 33-15,33 0 16,0-33-16,33 67 16,33-1-1,0-33 1,67-33-1,-133-33-15,33 0 16,-33 33-16,0-33 0,33-1 16,-66 1-16,99 0 15,-99 0-15,34 33 16,32 33 0,0 0-1,33 67 16,-33-34-15,-33-33-16,100 0 16,-100-33-16,33-33 15,33 0 1,0 0 0,-33 0-1,-66 0 1,0 66-16</inkml:trace>
  <inkml:trace contextRef="#ctx0" brushRef="#br1" timeOffset="88250.27">26624 5755 0,'0'-33'47,"33"33"-47,-33-33 16,66-1 0,33-32-1,33 0 1,-32 0 15,-1 66-15,0 0-1,-33 33 1,67 33 0,-34 0-1,0 1 1,-66-67-16,99 0 15,-99 0-15,0 0 0,34 0 16,65-34 0,-33-32-1,0 33 1,-66 0-16,67 33 16,-67 0-1,33 0-15,0 33 16,0 0-1,100 33 17,-34-66-17,-33 0 1,-66 0-16,99-66 16,-99 33-16,34 0 15,32-33 1,-33 66-1,0 33 1,0 0 0,-33-33-16,67 66 15,-67-33 1,33 0-16,33-33 16,33-33-1,-32-33 1,-1 33 15,-99 0-31,99 33 16,-66 0-16,0 0 15,0 0-15,33 33 16,-66 0-16,166 0 16</inkml:trace>
  <inkml:trace contextRef="#ctx0" brushRef="#br1" timeOffset="106814.27">628 2150 0,'0'33'93,"0"0"-93,-33 0 0,33 33 16,0-33 0,-33 33-1,0 67 1,0-34 15,33-33-31,-99 232 16,99-265-16,0 0 15,33-33 17,-33 33-17,33-33 1,66 0 0,34 0-1,-100-33 1,33 33-1,0-33-15</inkml:trace>
  <inkml:trace contextRef="#ctx0" brushRef="#br1" timeOffset="107114.27">1091 2844 0,'0'-33'16,"0"66"46,0 0-62,0 0 16,0 0-16,0 1 0,33 32 15,-33 0-15</inkml:trace>
  <inkml:trace contextRef="#ctx0" brushRef="#br1" timeOffset="107281.27">1058 2646 0,'0'0'0,"0"-33"32,0 66-17</inkml:trace>
  <inkml:trace contextRef="#ctx0" brushRef="#br1" timeOffset="107582.26">1290 2150 0,'0'33'0,"-33"0"79,33 0-79,0 0 15,0 33-15,0 133 16,0-1-1,33-33 1,-33 67 0</inkml:trace>
  <inkml:trace contextRef="#ctx0" brushRef="#br1" timeOffset="107898.26">1687 2183 0,'0'0'0,"0"33"31,-33-33-16,33 99 1,0 33 0,0 1-1,33 32 1,-33-33 0,33 100-1</inkml:trace>
  <inkml:trace contextRef="#ctx0" brushRef="#br1" timeOffset="108216.26">1191 2712 0,'33'0'32,"-33"-33"-1,33 33-31,0 0 15,0 0 1,0 0-16,0 0 0,66 0 16,67-33-1</inkml:trace>
  <inkml:trace contextRef="#ctx0" brushRef="#br1" timeOffset="108748.26">2017 2084 0,'-33'0'16,"33"33"0,0 0-1,0 0 1,0 0-16,0 0 16,0 0-16,0 33 15,0 0 1,33 67-1,-33-34 1,0-66-16,0 33 16,0-33-16,0 33 15,0-33 1,0 0 0,0 0-1,0 1 1,34-34-1,-1 33 1,66-66 15,-33 33-15,66-67-16</inkml:trace>
  <inkml:trace contextRef="#ctx0" brushRef="#br1" timeOffset="109264.27">2414 2745 0,'33'0'62,"0"0"-46,1 0 0,-1-33-1,0 33-15,-33-33 16,66-33-1,-66 0 1,-33 33 0,0 33-1,-33 33 1,32 33 0,1-66-16,0 66 15,33-33-15,-33 33 16,33-33-16,0 33 15,33-66 1,-33 33-16,100 67 16,-1-100 15,33 0-15,0-100-16</inkml:trace>
  <inkml:trace contextRef="#ctx0" brushRef="#br1" timeOffset="111381.26">13957 2150 0,'0'-33'31,"-33"33"-15,33-33-1,0 0 16,-33 33-15,33-34 234,0 1-219,0 0-31,0 66 63,0 0-48,-33 1-15,33 65 0,-67 66 16,67-132-16,0 0 16,0 0-1,0 0 17,0 0-17,0 1 1,0-1-1,67 33 1,-34-66-16,66 0 16,-66 0-16,0 0 15,-33-33-15,99 33 16,-66 0-16,0 0 16</inkml:trace>
  <inkml:trace contextRef="#ctx0" brushRef="#br1" timeOffset="111664.27">14387 2315 0,'0'33'31,"0"0"-15,0 0-1,0 0 1,0 67 0,0-1-1,-33 0 1</inkml:trace>
  <inkml:trace contextRef="#ctx0" brushRef="#br1" timeOffset="111836.26">14420 2084 0,'0'0'16,"-33"0"15,33 33-31,33 33 16</inkml:trace>
  <inkml:trace contextRef="#ctx0" brushRef="#br1" timeOffset="112132.26">14784 1885 0,'0'33'31,"0"0"-31,0 0 15,0 0-15,0 1 16,0 65 0,0-66-16,0 99 15,0-99-15,-33 33 16,33-33-16,0 166 16</inkml:trace>
  <inkml:trace contextRef="#ctx0" brushRef="#br1" timeOffset="112414.27">15048 1918 0,'33'0'0,"-33"33"47,0 0-47,0 0 15,-33-33-15,33 100 16,0-67-16,0 99 16,0-99-16,0 99 15,0 67 1</inkml:trace>
  <inkml:trace contextRef="#ctx0" brushRef="#br1" timeOffset="112647.26">14684 2315 0,'0'0'0,"33"0"32,-33-33-17,34 33-15,-1 0 16,0 0 0,165-33-1</inkml:trace>
  <inkml:trace contextRef="#ctx0" brushRef="#br1" timeOffset="113064.27">15280 1885 0,'0'0'0,"0"33"16,0 0 15,0 0-15,-33 0-16,33 34 16,0 32-1,0-33 1,0 0-1,0 33 1,0 1 0,33-67 15,-33 33-15,33-33-1,0-33 1,0 33-1,0-33-15,0 0 0</inkml:trace>
  <inkml:trace contextRef="#ctx0" brushRef="#br1" timeOffset="113564.27">15577 2447 0,'33'0'32,"-33"-33"14,33 33-30,1 0 0,-34-33-16,66 0 15,-33 0 1,0-33 0,-33 0-1,-66 33 1,0 33-1,32 33 1,-32 33 0,33 33 15,33 0-15,33-32-1,33-1 1,67-33-1,32-33-15</inkml:trace>
  <inkml:trace contextRef="#ctx0" brushRef="#br1" timeOffset="118746.27">7144 15015 0,'-33'0'297,"0"0"-250,0 0 62,33-33-109,-34 33 63,34-33-48,-33 33 17,33-33-17,-33 33 1,0-33-16,0 33 15,33-33 1,-33 33 0,0-33-1,0 33 1,33-33 0,-33 33-1,0 0 1,0-33-1,0 33 1,0 0 0,33-34-1,-33 34 1,-1 0 0,1 0-1,0 0 1,0-33-1,0 33 17,33 33-32,-33-33 15,0 0 1,0 0 0,0 0-1,33 34 1,-33-34-1,0 0 1,33 33-16,0 0 31,-33-33-15,33 33 0,0 0-1,0 0-15,0 0 16,0 0-16,0 0 15,0 0 1,0 33 0,33-33-1,-33 34 1,33-34 0,0 0-1,-33 0 1,33 0-1,0 0 1,0 0 0,0 0-1,-33 0 17,33-33-17,0 33 1,0-33-1,-33 33 1,33-33 0,1 0-1,-34 33 17,33-33-32,0 0 31,-33 33-16,33-33-15,-33 33 47,-33-33-31,0 0-16</inkml:trace>
  <inkml:trace contextRef="#ctx0" brushRef="#br1" timeOffset="120079.27">7177 15280 0,'-33'0'46,"33"33"-30,0 0 31,33-33-47,-33 33 16,0 0-16,33 0 15,-33 0 16,33-33-15,0 0 15,0-33-31,0 33 0,33-33 32,-33 33-32,67-66 15,-1 33 1,-33-33-1,-33 66 1</inkml:trace>
  <inkml:trace contextRef="#ctx0" brushRef="#br1" timeOffset="121132.27">7375 16437 0,'-33'0'0,"33"-33"31,0 66 1,0 0-1,33-33-31,-33 33 31,33 34-15,-33-34-16,0 0 0,33 0 15,-33 0-15,33-33 32,1 0-17,32-33 1,0-33-1,66-1 1,-33 1 0,-99 33-16,67 0 15,-34 33-15,-33 33 32</inkml:trace>
  <inkml:trace contextRef="#ctx0" brushRef="#br1" timeOffset="121946.27">7309 17959 0,'0'0'0,"0"-33"0,0 66 16,0 0 31,0 0-31,0 0-1,0 0 1,33 0-1,-33 33 1,33-33 0,0-33-1,0-33 1,67-33 0,32-33-1,-33 33 1,-66-1-1,0 34 1</inkml:trace>
  <inkml:trace contextRef="#ctx0" brushRef="#br1" timeOffset="122563.26">7342 17529 0,'0'0'15,"0"33"17,0 0-1,-33-33-15,0 66-1,0-33 1,0 99-1,-99 100 1</inkml:trace>
  <inkml:trace contextRef="#ctx0" brushRef="#br1" timeOffset="122831.26">7111 17694 0,'0'33'16,"0"0"-1,-33-33-15,33 33 16,0 0-16,-33 0 15,33 34 1,0 65-16</inkml:trace>
  <inkml:trace contextRef="#ctx0" brushRef="#br1" timeOffset="123379.27">7871 18951 0,'-33'0'0,"33"33"62,0 0-46,0 0-16,-33 99 16</inkml:trace>
  <inkml:trace contextRef="#ctx0" brushRef="#br1" timeOffset="128495.28">18719 14651 0,'0'33'16,"-33"-33"0,33 33 31,0 1-47,33-34 15,-33 33-15,0 33 16,33 33-1,-33 33 1,0-99-16,33 33 16,-33-32-1,33-1-15,34-33 16</inkml:trace>
  <inkml:trace contextRef="#ctx0" brushRef="#br1" timeOffset="128831.26">18488 14916 0,'0'0'0,"0"-33"15,-33 33 32,66 0-31,-33 33 0,0 0-16,33 66 31,-33-66-16,33 66 1,0 34-16</inkml:trace>
  <inkml:trace contextRef="#ctx0" brushRef="#br1" timeOffset="129795.28">22622 16239 0,'0'33'31,"0"0"-15,33-33-16,-33 33 0,33 0 15,-33 33 1,33-66-16,0 99 0,0-65 16,0 65-1,-33-33 1,33 33-16</inkml:trace>
  <inkml:trace contextRef="#ctx0" brushRef="#br1" timeOffset="130078.27">22523 16470 0,'33'0'47,"-33"33"-31,33-33-1,-33 33-15,33 1 16,132 98-16</inkml:trace>
  <inkml:trace contextRef="#ctx0" brushRef="#br1" timeOffset="130712.26">24077 17727 0,'-33'-33'0,"33"0"47,0 66-47,33-33 31,0 33-31,0 0 16,0 0-1,0 0-15,0 33 16,34 67 0</inkml:trace>
  <inkml:trace contextRef="#ctx0" brushRef="#br1" timeOffset="130962.27">24011 17793 0,'0'0'0,"-33"0"16,66 33 15,0 0-16,-33 0 1,66 1-16,66 98 16</inkml:trace>
  <inkml:trace contextRef="#ctx0" brushRef="#br1" timeOffset="131545.28">22787 19248 0,'0'-33'0,"-33"33"15,33-33 1,0 66 31,33-33-47,-33 33 15,33 1-15,0 32 16,0 0 0,1 33 15,-34-66-31,0 99 0</inkml:trace>
  <inkml:trace contextRef="#ctx0" brushRef="#br1" timeOffset="131795.28">22622 19612 0,'0'0'0,"-33"0"0,33 33 32,-33-33-17,66 0 1,0 0 0,33 0-1,0 0 1,0 0-16</inkml:trace>
  <inkml:trace contextRef="#ctx0" brushRef="#br1" timeOffset="133794.27">17727 2216 0,'-33'0'16,"66"0"15,-33 33 32,0 0-63,0 0 0,0 0 15,0 33-15,0-33 32,33-33-1,0 67-16,-33-1 1,33-66 0,0 0 46,0-33-62,1 33 0,32-33 16,-33-1-16,132-32 15,-132 66-15,33-33 16,-33 0-16,34 33 16,-34-33 15,0 33-15,0 0-1,-33-33 1</inkml:trace>
  <inkml:trace contextRef="#ctx0" brushRef="#br1" timeOffset="-179333.47">5854 9757 0,'33'-34'0,"-66"68"0,66-101 0,0 67 16,-33-33-16,33 33 0,0-33 16,0 0-16,166-66 15,-1-33 17,-32 65-17,32-32 1,0 0-1,34-33 1,-67 33 0,-132 65-16,199-65 15,-199 66-15,99-33 16,-33 0 0,1 33-1,-67 0 1</inkml:trace>
  <inkml:trace contextRef="#ctx0" brushRef="#br1" timeOffset="-178664.46">4729 7574 0,'0'0'16,"-33"0"-16,33-33 0,-33 33 31,66 33-15,0-33 0,0 0-1,67-33 1,65 0-1,67-67 1,164-65 0,-65 0 15,-232 132-31,199-133 16,-232 133-16,100-132 15,-34 66 1,-66 32-1,-33 34 1,-33 66-16</inkml:trace>
</inkml:ink>
</file>

<file path=ppt/ink/ink29.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04:42.464"/>
    </inkml:context>
    <inkml:brush xml:id="br0">
      <inkml:brushProperty name="width" value="0.05292" units="cm"/>
      <inkml:brushProperty name="height" value="0.05292" units="cm"/>
      <inkml:brushProperty name="color" value="#C00000"/>
    </inkml:brush>
  </inkml:definitions>
  <inkml:trace contextRef="#ctx0" brushRef="#br0">4862 1356 0,'0'-33'31,"-33"33"-15,33 33 31,-33-33-32,33 33 1,-34 0 0,34 0-16,-33 0 15,0 33-15,-33 34 32,-33 98-17,33-66 1,0-32-1,33-34 1,0-66-16,33 33 16,0 0-16,-34-66 15</inkml:trace>
  <inkml:trace contextRef="#ctx0" brushRef="#br0" timeOffset="463">4200 1323 0,'0'0'0,"0"33"62,0 0-46,33-33 0,-33 33-16,33 33 15,67 67 1,-1-34-1,-66-99-15,66 99 16,-99-66-16,99 66 16,1 1 15,-67-67-15,0 33-1,0-66 1,-33 33-1,0 0-15</inkml:trace>
  <inkml:trace contextRef="#ctx0" brushRef="#br0" timeOffset="864">4101 2017 0,'0'-33'15,"33"33"63,0 0-62,0 0-16,0-33 16,0 33-16,100-33 15,131-99 1,-98 33-1,-34 33 1,0 33 0</inkml:trace>
  <inkml:trace contextRef="#ctx0" brushRef="#br0" timeOffset="2763">19612 1852 0,'0'-33'31,"-33"33"-15,0 0 62,33 33-78,0 0 0,-33-33 15,33 33-15,-66 100 32,33-133-32,-33 132 15,33-99-15,-34 132 16,34-99-1,-33 67 1,33-67 0,0 0-1,33-33-15</inkml:trace>
  <inkml:trace contextRef="#ctx0" brushRef="#br0" timeOffset="3204.99">19116 1984 0,'0'0'15,"0"-33"-15,0 0 16,-33 33-1,33-33 1,0 66 31,33-33-31,-33 33-16,33 33 15,33 34 1,1-1-1,-1-33 1,0 33 0,0-66-1,-33 33 17,0-32-17,0-1 1</inkml:trace>
  <inkml:trace contextRef="#ctx0" brushRef="#br0" timeOffset="3580">18951 2348 0,'0'0'0,"-33"0"47,66 0-16,0 0-15,0 0-1,0 0-15,66-33 16,-66 33 0,33-33-16,-32 33 0,65-33 15,0-33 1,0 66-1</inkml:trace>
  <inkml:trace contextRef="#ctx0" brushRef="#br0" timeOffset="9779">18752 4167 0,'-33'0'15,"33"-33"79,33 33-78,-33-33-1,33 0-15,0 0 32,-33 0-32,67 33 31,-34-33-31,165 33 15,1 66 1,-100-33 0,0-33-1,0 0 1,-33-33 15,-33-33-15,1 66-1,32-33 1,-33 0 0,0 33 15,0 33-15,66 0 30,33-33-46,100 33 16,-67-66 0,-99 33-1,1 0 17,-1 0-17,33 33 1,-33 0-1,66 0 1,-65 0 0,-1-66-1,33 0 1,-33 0 0,0-33-1,0 66 1,0 0-1,67 33 17,-67 0-32,66 0 15,0-33 1,1 0 15,-34-33-15,-33-33-1,0 33 1,34 33 0,-1 0-1,-33 0 1,-66 33-16,99 0 16,-66-33-16,33 33 15,67-33 1,-34 0-1,66-33 1,-33-33 0,-65 33-1,-1 33 17,0-34-17,0 68 1,33 32-1,34-33 1,-34 0 0,0-33-1,66-33 1,-65 0 0,-34 0-1,0 0 1,0 33-1,33 33 1,0 33 0,1-33-1,32 0 1,-99-33 0,99 0-1,-99-33-15,34 33 16,-1-66-1,0 33 1,0 0 0,0 33-1,-66 33-15,66 0 16,-33-33-16,34 33 16,-1 0-1,33-33 1,0-33-1,33 0 1,-32 0 0,-1 33-1,-66 0-15,33 0 32,0 33-32,-33 0 15,66 33 1,34 33-1,-1-99 1,-99 0-16,99 0 16,-98-33-16,-1 33 15,99-66 1,-33 0 0,-66 66-1,66 0 1,-32 0-1,-1 33 1,66 0 15,-33-33-31,-66 0 0,100-33 16,-100 33 0,66-33-1,0 33 1,0 0-1,34 0 1,-34 0 0,-33 0-1,0 33 1,66 0 0</inkml:trace>
  <inkml:trace contextRef="#ctx0" brushRef="#br0" timeOffset="15329">28509 1290 0,'0'33'94,"-33"-33"-94,33 33 31,-33-33-15,33 33-1,-33 0-15,33 0 16,-100 133 0,-32 32-1,33-33 1,-33 1 0,32-34-1,34-33 1,-33 34-1</inkml:trace>
  <inkml:trace contextRef="#ctx0" brushRef="#br0" timeOffset="15914">27649 1257 0,'0'0'0,"-33"0"0,0 0 47,66 0-16,0 33-15,0 0-1,0 0 1,33 99 0,67 34-1,-100-133-15,66 132 16,-66-132-16,33 99 16,0-32-1,0-34 1,-33 0-1,0 0 1,1-33 0,-1 33-1,0-66 17,33 66-32</inkml:trace>
  <inkml:trace contextRef="#ctx0" brushRef="#br0" timeOffset="59573">6284 22523 0,'33'-33'16,"-33"0"30,33 33-14,-66 33 61,33 0-93,-33 0 0,33 33 16,-66 66-16,0 133 16,-1-100 15,1 34-15,0-67-1,0-66 1,0 0-16</inkml:trace>
  <inkml:trace contextRef="#ctx0" brushRef="#br0" timeOffset="60140">5722 22655 0,'-33'0'15,"33"-33"32,0 66-16,33-33-31,0 0 16,0 33-16,66 66 16,0 34 15,33-1-15,34-33-1,-34 33 1,-66-32-1,0-34 1,-32 0 0,-1-33-1,-33 0 1</inkml:trace>
  <inkml:trace contextRef="#ctx0" brushRef="#br0" timeOffset="60606">5589 23383 0,'-33'0'63,"66"0"-32,-33-34-31,33 34 31,0-33-31,133-66 16,32-66 15,-32 66-15,32 32-1,-99 34 1,-33 33-1</inkml:trace>
  <inkml:trace contextRef="#ctx0" brushRef="#br0" timeOffset="62524">11807 22589 0,'33'0'78,"0"0"-78,0 0 15,0 0 1,0 0 15,0 33-15,1 0 15,-1-33-15,33 33-16,-33 0 15,0-33 17,0 33-17,0 0 1,-33 0-1,33-33 1,0-33 0,0-33-1,66 0 1,1-33 0,32 0-1,66-34 1,-131 100-1,-1 0 1,-33 33 0,-33 33 15</inkml:trace>
  <inkml:trace contextRef="#ctx0" brushRef="#br0" timeOffset="63656">19910 22853 0,'0'0'0,"0"-33"31,0 66 0,33 0 1,-33 1-32,0-1 15,66 33 1,0 33-1,0 0 1,1-66 0,-34 0-16,33 0 31,-33-33-31,0 0 16,66-33-1,0-33 1,34 0-1,-1-66 1,0 33 0,1-1-1,-1 34 1,-66 66-16</inkml:trace>
  <inkml:trace contextRef="#ctx0" brushRef="#br0" timeOffset="64672">26988 22556 0,'0'0'0,"-34"0"16,1 0 15,0 0-15,0 0-16,0 33 15,0 0 1,0 0 0,33 33-1,33 0 17,33-33-17,0-66 1,1 0-1,-34-33 1,-33 0 0,0 33-1,-67 0 1,34 33 0,0 66-1</inkml:trace>
  <inkml:trace contextRef="#ctx0" brushRef="#br0" timeOffset="67088">5788 21332 0,'0'0'0,"0"-33"32,33 33-17,-33-33 1,0 0-1,33 33 1,-33-33 0,33 33 15,-33-33-15,33 0-1,0 33 1,0 0-1,0 0-15</inkml:trace>
  <inkml:trace contextRef="#ctx0" brushRef="#br0" timeOffset="67489">6317 20836 0,'0'0'0,"-33"0"47,33 33-32,0 0 17,-166 629 30,133-596-62,-33 165 16,-33 100-1,0-100 1,66-164-16,-33 164 16,33-198-16,-34 199 15,34-34 1,0-99-1,33-33 1,0-32 0</inkml:trace>
  <inkml:trace contextRef="#ctx0" brushRef="#br0" timeOffset="68255">6284 20869 0,'-33'0'0,"66"0"31,0 33-15,0-33-1,33 66 1,0 67 0,-33-100-16,34 99 15,-34-66-15,99 199 16,0-34 0,0 34-1,1-1 1,-1-98-1,0-1 17,-32-99-32,-1 0 15</inkml:trace>
  <inkml:trace contextRef="#ctx0" brushRef="#br0" timeOffset="88586">5556 16007 0,'0'0'0,"0"-33"16,-33 33-1,33 33 17,0 0-17,-33 34-15,33-34 16,0 33-16,0-33 16,0 165-16,0-132 0,0 133 15,0-166 1,0 132-1,0 1-15</inkml:trace>
  <inkml:trace contextRef="#ctx0" brushRef="#br0" timeOffset="89052">6185 16570 0,'-33'0'31,"33"33"-31,-34 0 32,34 0-32,-33 0 15,33 0 1,0 0 0,33-33-1,1-33 1,32 33-1,0 0 1,0 0 0,-33 66 15,-33-33-31,-33 132 16,-165 67-1</inkml:trace>
  <inkml:trace contextRef="#ctx0" brushRef="#br0" timeOffset="89506">6615 16140 0,'0'0'16,"-33"-33"-16,33-1 15,33 34 17,-33-33-32,66 33 31,-33 0-31,33 0 15,-33 0-15,66 33 16,-33 100 0,-66-100-16,0 165 15,0-132-15,-33 67 16,-66 98 0,66-198-16,0 33 15,33-33 1,0-66-16,33 33 15,33-66 1,33 33 0,-66 0-16,166-33 15</inkml:trace>
  <inkml:trace contextRef="#ctx0" brushRef="#br0" timeOffset="89736">7640 16702 0,'0'-33'16,"33"66"15,-33 0-15,0 0-16,33 33 15,-33-33-15,0 66 16,0-32-16,0 164 16</inkml:trace>
  <inkml:trace contextRef="#ctx0" brushRef="#br0" timeOffset="90305">8004 16007 0,'0'0'0,"0"-33"15,0 0-15,0 0 31,0 0-31,33 33 16,33-66 0,33 33-1,-33 33 1,33 132 0,-99 33-1,-66 34 16,0-100-15,33-66 0,66-33-1,-33-33-15,33 0 16,0 0-16,-33 0 0,33 0 16,67 0-1,-67 33 1,33 66-1,-33-66-15,0 99 16,-33-66-16,0 99 16,-33 1-1,0-100-15,-33 66 16,33-66-16,-34 33 16,-131-99-1</inkml:trace>
  <inkml:trace contextRef="#ctx0" brushRef="#br0" timeOffset="90552">8963 16536 0,'0'34'47,"0"32"-31,-33-33 0,33 132-1,-66 0-15</inkml:trace>
  <inkml:trace contextRef="#ctx0" brushRef="#br0" timeOffset="90851">9558 15677 0,'0'33'31,"0"0"-15,0 0-16,0 0 16,0 0-16,0 0 0,0 66 31,0-66-31,33 133 15,0 32 1,0 34-16</inkml:trace>
  <inkml:trace contextRef="#ctx0" brushRef="#br0" timeOffset="91217.99">9426 15710 0,'0'0'0,"-33"0"0,33-33 15,0 66 17,-33 0-32,0 66 15,-1 66 1,34 1 15,0-34-15,0-33-1,34-66 1,32-66 0,66-33-1,0 0 1,-32 0-1,65-33-15</inkml:trace>
  <inkml:trace contextRef="#ctx0" brushRef="#br0" timeOffset="91468">10253 16404 0,'0'0'0,"0"-33"16,33 33 15,-33 33-15,33 0-16,-33 0 15,0 100 1,-66 32-1,-34-33-15</inkml:trace>
  <inkml:trace contextRef="#ctx0" brushRef="#br0" timeOffset="92068.99">10815 15478 0,'-33'0'15,"0"0"17,33 33-17,-33-33-15,-34 99 16,67-32 0,-33-34-16,33 0 31,33 33-31,-33-33 0,34 0 15,65 0 1,0 0 0,33-33-1,-66 33 1,-33-33-16,34 0 16,-34 0-16,0 0 15,-33 33-15,33-33 16,0 66-1,0-32 1,-33 32 0,-33-33-1,33 0-15,0 0 16,-33 0 0,-33 0-16,0-33 15,-232-99 1</inkml:trace>
  <inkml:trace contextRef="#ctx0" brushRef="#br0" timeOffset="92319">10716 15610 0,'0'0'0,"0"-33"0,0 0 15,33 33 17,-33-33-32,33 0 15,33 0 1,33 0 0,33 0 15,34-33-31</inkml:trace>
  <inkml:trace contextRef="#ctx0" brushRef="#br0" timeOffset="94768">11542 14916 0,'-33'0'0,"66"0"0,-66-33 15,-33 33 1,0-33 0,33 0-1,0 33-15,0-33 16,0 33-16,0-33 15,-67 33 1,-32 66 0,33 0-1,0 0 1,0 66 0,-1-33 15,67 34-31,-33 32 31,33 0-15,33-32-1,-33-100-15,33 99 16,0-99-16,0 0 16,33 67-1,0 98 1,33-66-1,-33-33 1,0-99-16,34 100 16,-34-67-16,0 0 15,66 33 1,-33-33 0,99 0-1,-65-33 1,98-33 15,-66-33-15,34-33-1,-1-34 1,-99 1 0,0-66-1,-33-1 1,-66 1-1,0 165-15,-33-166 16,33 166-16,-99-165 16,0 99-1,98 65-15,-164-98 16</inkml:trace>
  <inkml:trace contextRef="#ctx0" brushRef="#br0" timeOffset="97367">5953 15577 0,'0'0'0,"-33"0"15,33-33-15,-33 0 16,0 0 0,0 33 15,33-33-31,-33 0 15,0 33-15,0 0 16,-34-33 0,-65 33-1,66 33 1,-66 33 0,66 0-1,-34 33 1,34 34-1,0 32 1,33 34 0,33-1 15,0-165-31,0 166 0,0-133 16,0 99-16,33 0 15,0-32 1,0 32 15,33-66-15,34 0-1,32 1 1,0-67 0,0 0-1,1 0 1,32-66-1,0-66 1,-32-1 0,-1-98-1,-132 132-15,66-133 16,-66 133-16,0-165 16,-66-34 15,0 100-31,-166-100 31,67 166-15,-66 0-16</inkml:trace>
  <inkml:trace contextRef="#ctx0" brushRef="#br0" timeOffset="99034.99">8665 15313 0,'0'0'15,"-33"0"-15,33-33 0,-33 33 16,0 0 0,-33-33-1,-33 33 1,-1 33 0,-32-33-1,33 33 1,0 0 15,-1 0-15,34 33-1,-33 66 1,33 1 0,0-1-1,33 33 1,33 1-1,33-34 1,0 33 0,-33-132-16,66 67 15,-33-67-15,33 66 16,33-33 0,1 33 15,-1-33-16,0 1 1,33-1 0,-32-33-1,-1-33 1,-66 0-16,99 0 16,-66-33-16,67-33 15,32-67 1,-99-32-1,0-67 1,-66 199-16,-66-231 16,66 198-16,-99-133 31,-100-99-31,-131 34 16</inkml:trace>
  <inkml:trace contextRef="#ctx0" brushRef="#br0" timeOffset="101534">10881 16603 0,'-33'0'0,"33"-33"16,33 33 30,0 99-14,-33-66-32,33 0 15,33 132 1,-33 1 0,33 32-1,1 0 1,-1-32-1,-33-34 1,0-33 0,0-66-16,-33 34 31,33-34-31,-33 33 0,0-33 16,0 0-1,-33 0 1,33 0 15,-33 0-15,-66 33-1,-1 67 1,-32-34 0,33 0-1,-33 0 1,-1 34-1,-65 32 1,-34 0 0,34-32-1,66-34 1,99-66-16,-100 99 16,100-99-16,0 0 15,-99 67 1,-33 32-16,-34 0 31,100-33-15,-33 34-1,-34-34 1,34 0 0,33 33-1,-34 1 1,1-34-1,33 33 1,-33-33 0,32 1-1,1 32 1,-99 99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30.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06:49.344"/>
    </inkml:context>
    <inkml:brush xml:id="br0">
      <inkml:brushProperty name="width" value="0.05292" units="cm"/>
      <inkml:brushProperty name="height" value="0.05292" units="cm"/>
      <inkml:brushProperty name="color" value="#C00000"/>
    </inkml:brush>
  </inkml:definitions>
  <inkml:trace contextRef="#ctx0" brushRef="#br0">17396 2051 0,'-33'0'0,"33"33"31,33-33 63,0-33-79,0 33 1,1-34-16,98 1 16,33-33-1,34 0 1,-100 66-1,0 0 1,-33 33 0,33 66-1,-32-32 17,-1 32-17,33-66 1,33-33-1,-33-33 1,-65 0-16,65 0 16,-66 33-16,0-33 15,33-1 1,33 34 0,1 34-1,32-1 1,0 33-1,0-66 1,1 0 0,-1 0 15,-99-33-15,33 33-1,0 0 1,34 0-1,65 33 1,-33 0 0,-99-33-16,67 0 15,-67 0-15,0 0 0,66-33 16,33 0 0,-66 33-1,67-33 1,-100 0-1,33 33 1,0 0 0,99 66-1</inkml:trace>
  <inkml:trace contextRef="#ctx0" brushRef="#br0" timeOffset="2734">1025 3407 0,'0'0'0,"0"-34"15,0 1-15,33 33 16,-33-33-1,33 0-15,0-33 16,-33 33-16,34 0 16,32-33-1,0 0 1,66 66 0,0 33-1,34 33 1,32 66-1,-165-132-15,133 99 16,-133-99-16,-33 33 16,99 1-16,33-1 15,-66-33 17,67-33-17,-67-34 1,0 1-1,0 33 1,33 66 0,1 0-1,32 33 1,66 34 0,1-34-1,-34-66 1,-132-33-16,66 0 15,-66 0-15,1 0 16,-1-1 0,33-65-16,0 33 15,-33 66 1,66 33 15,0 33-15,1 0-1,98 1 1,-33-67 0,-132 0-16,67-33 15,-67-1-15,66-32 16,0-33 0,-33 33-1,-66 33-15,67 33 16,-34 0-1,0 33-15,66 33 16,-33 0 0,-33-33-16,66 0 15,-99 0 1,66-33 0,67-66-1,-34 0 1,-66 33-16,33-66 15,-33 99-15,0-66 16,33 66 0,-32 33-1,65 66 1,0 0 0,-33-33-16,0-33 15,-33-33-15,0 0 0,67 0 16,-1-33-1,-66 33-15,33-66 32,-33 66-32,0-33 0,0 0 0,0-33 0</inkml:trace>
  <inkml:trace contextRef="#ctx0" brushRef="#br0" timeOffset="4749">9525 959 0,'0'-33'47,"-33"33"-32,33-33-15,-33 0 16,0 0 0,0 0-1,-100-66 1,-65 32-1,-100 1 1,67 33 0,165 0-16,-166 0 15,166 33 1,-165-33 0,-67 33-1,33 0 1,34 0-1,65 33 1,133 0-16,-99 0 16,99 0-16,0-33 0,-99 33 15,-34 67 1,1-67 0,33 33-1,-1 33 1,1-33-1,33 0 17,-34 33-32,34 1 15,33-1 1,0 33 15,33 1-15,33-100-16,0 33 15,0 0-15,0-33 0,33 33 16,0 66 0,66 1-1,34-1 1,65-33 0,-33-33-1,166 34 1,-66-67-1,32 33 1,1-66 0,-33 33-1,-34-33 17,34-33-17,32 33 1,-32-33-1,-34 0 1,-164 33-16,164-67 16,-198 34-16,166 0 15,-133 0-15,165-66 16,-198 66-16,166-99 16,-1-67-1,-99 34 1,-66-100-1,-33 67 17,-132-1-32,-33 34 15</inkml:trace>
  <inkml:trace contextRef="#ctx0" brushRef="#br0" timeOffset="13632.99">13395 5159 0,'-34'-33'0,"34"0"16,-33 33 15,33-33-31,0 0 15,0 0 17,33 33-17,1 0 1,-1 0 0,33 0-1,99 33 1,0-33-1,-32 0 1,32 0 0,1-33-1,-34-33 1,0 33 0,0 33 15,-65 0-16,98 66 1,-99-33 0,99 0-1,-132 0-15,100-33 16,-100 33-16,99-66 16,0 33-1,-65-33 1,65 0-1,-33 33 1,-66 0-16,66 33 16,-66-33-16,100 33 15,32 0 17,34-33-17,-34 0 1,0 0-1,-66-33 1,34 33 0,-1-33-1,33 66 1,-65-33 0,98 33-1,-66 0 1,-99-33-16,100 33 15,-100-33-15,99 0 16,33-33 0,1-33-1,-133 66-15,66-33 16,-66 0 0,33 33-16,-33-33 15,67 0 1,-67 33-16,33 0 15,66 33 1,-33 0 0,-66-33-16,133 66 15,-133-66-15,0 0 0,66 33 16,-66-33-16,0 0 0,100 33 16,32-66-1,0 0 1,1-33-1,-34 0 1,0 33 0,-32 66-1,-1 0 17,0 33-32,33 0 31,1-33-16,-100-33-15,99 0 16,-99 0-16,33 0 16,66-33-1,-32 0 1,-1 33 0,0 33-1,-66-33-15,33 66 16,-33-66-16,67 67 15,-34-34 1,66 0 0,-33-66-1,0-34 1,-32 1 0,-1 0 15,0 33-16,0 33 1,33 33 0,-33 33-1,34 0 1,-67-66-16,66 34 16,-66-34-16,33 0 15,66 0 1,-32-67-1,-34 67 1,-33-33 0,0 33-16,0 0 15,0 0 1,0 33 0,66 0-1,34 1 1,-34-1-1,33-33 1,-66 0 0,0-33-1,-32 66-15</inkml:trace>
  <inkml:trace contextRef="#ctx0" brushRef="#br0" timeOffset="42429.99">17694 6085 0,'0'-33'47,"33"33"93,0-33-140,99-33 0,-65 66 16,-34-33-16,0 33 16,0 0-16,0 0 0,0 0 15,-33 33 1,33-33-1,33 66 1,0-33 0,0 0-1,1-33 1,-34-33 0,0 0-1,0-33 1,33 0-1,-33 33 17,0 33-17,0 0-15,0 33 16,0-33 0,33 66-1,1-66 1,-1 33-1,0-33 1,-33-33 0,33 66-1,-33-33 1,33 33 0,34-33-1,-34 0 1,0 0-1,-33-33 17,33 0-17,-33 0 1,0 33 0,0 33-1,33 0-15</inkml:trace>
  <inkml:trace contextRef="#ctx0" brushRef="#br0" timeOffset="53476">23779 7045 0,'-33'0'47,"66"0"-1,0 0-14,1 0-17,-34-34-15,33 34 16,0-33 0,33 0-1,33 33 1,0 33-1,1 0 1,-1 67 0,33-34-1,33 33 1,1-33 0,-1-66-1,-66-33 1,1-33-1,-1 0 1,0 33 0,-33 33 15,33 33-15,1 33-1,-34-33 1,66 0-1,-33-33 1,67 0 0,-1-33-1,-66 0 1,67 33 0,-100 0-1,99 66 1,-33-33-1,34 33 1,-100-66 0,66-66 15,-33 0-15,1-33-1,-1 33 1,-66 66-1,33 33 1,-33 0-16,0-33 16,-33 33-16,132 33 15,-32-33 1,32-33 0,-33-33-1,33 0 1,-65 0-1,-1 33 1,0 33 0,33 0 15,-33 0-15,34-33-1,-34 0 1,33-33-1,-33 33 1,33 0-16</inkml:trace>
  <inkml:trace contextRef="#ctx0" brushRef="#br0" timeOffset="54809.99">31022 7144 0,'-33'0'0,"66"0"15,0 0 32,1 0-31,-34-33-16,99 33 15,33 0 1,0 33 0,1 0 15,65 0-15,1 0-1,-1 0 1,0-33-1,1 33 1,-34-33 0,-33 0-1,-32 0 1,-1 0 0,0 0-1,-66-33-15</inkml:trace>
  <inkml:trace contextRef="#ctx0" brushRef="#br0" timeOffset="83389">30725 8367 0,'0'-33'15,"0"0"16,0 0-15,33 33 0,-33-33-16,0 0 0,33 0 15,0 33 17,0 0-1,66 0-16,34 0 1,-1 66 0,-33-33-1,0 0 1,-66-33 0,0-33-1,34 0 1,-34 0-1,33-33 1,-33 66 0,33 33-1,-33-33 1,0 66-16,0-66 16,33 66-16,1 0 15,32-66 16,0 0-15,-33-33 0,0-33-1,33 0 1,-32 33 0,-1 33-1,-33 0-15,33 33 16,-33-33-16,-33 33 0,33-33 15,0 0-15,66 33 16,-32-33 0,-34-33-1,-33-33 1</inkml:trace>
  <inkml:trace contextRef="#ctx0" brushRef="#br0" timeOffset="91227">7508 10451 0,'-34'0'15,"34"-33"1,0 0 15,0 0-15,0 0-1,34 33-15,-1-33 16,0 33 0,66 0-1,0 0 1,33 66 15,1 0-15,-1 0-1,-33-66 1,0 0 0,-32-33-1,-1-66 1,33 33-1,-66 33 1,33 0 0,33 66-1,1 0 1,-1 33 0,0-33 15,0-33-16,-33 0 1,1-33 0,32 0-1,33 0 1,-66 33 0,0 33-1,34 33 1,-1-66-1,33 33 1,-99-66-16,99 33 16,-65-33-16,65 0 15,-33 0 1,-33 0 0,0 33-1,34 33 1,-34 0 15,66 33-31</inkml:trace>
  <inkml:trace contextRef="#ctx0" brushRef="#br0" timeOffset="98421">13692 11873 0,'-33'-66'16,"33"33"46,0 0-46,0 0 15,33 33-15,-33-33-16,33 33 0,66-66 31,34 99-31,-1 0 31,-132 0-15,66-33 15,-33 0-15,67 33-1,-34-33 1,264-33-1,-164-33 1,-34 66 0,-66 0-1,33 33 1,1 0 0,32 33-1,-33-66 1,33 0 15,-65-33-15,-1 0-1,0 0 1,-33 33 0,66 0-1,-33 0 1,67 33-1,-34-33 1,-66 33-16,99-33 16,-99-33-16,0 33 15,67-33 1,-67-33 0,33-1-16</inkml:trace>
  <inkml:trace contextRef="#ctx0" brushRef="#br0" timeOffset="99022.99">17727 11642 0,'0'0'0,"0"-33"15,33 33 16,-33-33-15,33 33-16,0 33 16,0-33-16,34 33 15,65 33 1,-66-33 0,66 0-1,-66-33 1,1-33-1,32 0 1,-66 33 0,33 0-1,33 33 1,-33 0 0,34 0 15,-1 0-31,33-66 31,-33 0-15,-33-33-1,1 33 1,-1 33-16</inkml:trace>
  <inkml:trace contextRef="#ctx0" brushRef="#br0" timeOffset="100042.99">20770 11741 0,'0'0'0,"33"0"0,0-33 15,0 33 1,0 0 0,66-33-1,34 66 1,-34 0 0,-66-33-16,33 66 15,-33-66-15,66 33 16,-33 0-1,67-66 1,-34 0 0,0 0-1,33-33 1,-32 66 0,32 66-1,-33 0 1,0 33 15,-65-99-31,65 33 16,-66 0-16,33-33 15,33-66 1,0 33 0,-66 0-16,67 0 15,-100 0-15,99 0 16,-33 33-1,0 33 1,0 0 0,67 33-1,-34-33 1,0-66 0,0 0 15,0 0-31,-32 33 15,-1-33 17,0 66-17,-33-33-15,33 33 16,-33-33-16,0 33 16,100 0-16</inkml:trace>
  <inkml:trace contextRef="#ctx0" brushRef="#br0" timeOffset="105640">29137 9889 0,'-33'0'47,"33"-33"-47,0 0 15,0 0 1,-33 33 15,33-33-15,0 66-1,0 0 32,-33-33-47,33 33 16,0 0 0,33-33 15,-33 33-31,33-33 15,-33-33 17,0 0-1,-33 33 0</inkml:trace>
  <inkml:trace contextRef="#ctx0" brushRef="#br0" timeOffset="109269">29865 10385 0,'0'-33'0,"0"0"31,0 0 0,0 66 16,33-33-47,0 0 16,0 0 0,0 66-1,66 0 1,-32 0-1,-34 33 1,0-32 0,-33-1-1,0 0 1,-33-66 31,33-33-32,-33 33 1,33-33-16,0 0 16,-34 0-1,34-1-15,0-32 16,0-33 0,0 33-1,34-33 1,32 66-1,-33 0 1,33 33 0,33 33-1,-66 0 1,33 99 0,-33-33-1,0 0 1,1 34-1,-34-67 1,33-33 0,-33 0 15,-33 0-31</inkml:trace>
  <inkml:trace contextRef="#ctx0" brushRef="#br0" timeOffset="109852">30493 9757 0,'0'0'15,"0"-34"1,0 1 15,33 33-31,0 0 16,0 0-1,67 0 1,-1 67 0,-33 65-1,-99 0 1,-33-33-1,33-66-15,-33 34 16,33-34 0,-1 0-1,1 0 1,33-66 0,33 33-1,34 0 1,-1-33-1,33 33 1,0 33 0</inkml:trace>
  <inkml:trace contextRef="#ctx0" brushRef="#br0" timeOffset="110436">31122 10649 0,'33'0'31,"0"0"0,0 0-15,0 0-16,0 0 15,33 0 1,33 34 0,-33-34-1,-32 0 1,-68 0-1,1 0 1,33-34-16,-33 34 16,0 0-16,0 0 15,-33 0 1,33 0 0,66 0-1,0 0 1</inkml:trace>
  <inkml:trace contextRef="#ctx0" brushRef="#br0" timeOffset="111152">31948 10418 0,'0'-33'0,"0"0"31,34 33-15,-1 0 15,0 0-15,0 33-1,33 33 1,0 33 0,-33 0-1,-33-32 1,33-1 0,-66-99 30,33 0-30,0 0-16,0-1 16,33-98-1,-33 99-15,33-33 16,33-66 0,1 99-1,-1 0 1,0 66-1,0 66 1,-33 0 0,-33-66-16,66 66 15,-66-66-15,0 67 16,33 32-16</inkml:trace>
  <inkml:trace contextRef="#ctx0" brushRef="#br0" timeOffset="111838.99">33073 9591 0,'33'0'31,"-33"33"-16,33-33-15,0 33 0,33 33 16,67 133 15,-34-34-15,-66 34 0,-33-133-16,-33 99 15,33-132-15,-66 166 16,-34-1-1,-32 67-15</inkml:trace>
  <inkml:trace contextRef="#ctx0" brushRef="#br0" timeOffset="112519">30096 9426 0,'0'0'0,"-33"0"31,0 0-15,0 33 0,-33 33-1,-33 66 1,0 67 0,32-34-1,1 100 1,66-100-1,0-132-15,33 132 16,-33-131 0,66 98-16,67 33 31,-133-132-31,198 166 0</inkml:trace>
  <inkml:trace contextRef="#ctx0" brushRef="#br0" timeOffset="118301">31254 11774 0,'0'0'0,"0"-33"0,0 0 31,-33 33-15,33-33-1,-33-66 1,-33 65 0,33 1-1,-67 0 1,1 33 0,0 0-1,-66 66 16,32 34-31,100-100 0,-66 99 16,66-66-16,33 0 16,-66 66-16,-33 34 31,65-34-15,34 66-1,34-33 1,32-32-1,66 32 1,-33-66 0,33-33-1,100 0 1,-100-33 0,-99 0-16,67-33 15,-100 0-15,33 33 16,33-33-16,-33-99 15,0 66 1,0-133 15,-66 1-15,-33-1 0,-33 34-1,-34 33-15</inkml:trace>
  <inkml:trace contextRef="#ctx0" brushRef="#br0" timeOffset="118984.99">32015 11344 0,'-33'0'47,"33"33"-31,-34-33-16,1 33 16,0 0-1,-33 100 1,0-34-1,0 66 1,0 0 0,33-65-1,33 32 1,33 0 0,0-66-1,66 67 16,0-67-31,0 33 16,1-66 0</inkml:trace>
  <inkml:trace contextRef="#ctx0" brushRef="#br0" timeOffset="119701">32147 11972 0,'0'0'0,"33"0"31,0 33 0,-33 1-15,33-34-16,0 33 15,33 66 1,-33 0 0,0 0-1,1-33 1,-34 1 0,0-101 30,0 1-30,0 0-16,-34-33 16,34 33-16,0-66 31,0 66-31,0 0 16,34-66-1,32 32 1,-33 34-1,0 0 1,-33 66-16,33-33 16,0 33-16,-33 0 15,33 67 1,0-1 0,0-33-1,-33 0 1,0 33-1</inkml:trace>
  <inkml:trace contextRef="#ctx0" brushRef="#br0" timeOffset="120234.99">32709 11476 0,'0'-33'0,"33"33"32,-33-33-32,33 33 15,0 0 1,0 0 0,0 33-1,1 33 1,-1 67-1,-66-34 1,-1-33 0,1 0-1,0-66 1,66 0 0,0 0-1,34 0 1,-34-33-1,33 33 17,33 33-32</inkml:trace>
  <inkml:trace contextRef="#ctx0" brushRef="#br0" timeOffset="120719.99">33007 11079 0,'33'33'47,"0"-33"-31,-33 34-16,66-34 15,33 99 1,1 33 0,-34 0-1,33 100 1,-66-34 0,-33 1-1,-33-34 1,-33 0-1,-33 100 1</inkml:trace>
  <inkml:trace contextRef="#ctx0" brushRef="#br0" timeOffset="129266.99">15280 13229 0,'0'-33'31,"0"0"-15,0 0 0,0 0-1,0 0 1,33 33 0,-33-33-16,33 33 15,33-33 16,33 0-31,67 33 16,-34 33 0,0 33-1,0-33 17,34 0-17,-34-33 1,-33-33-1,-66 0 1,34 0 0,-1 33-1,66 33 1,-33 33 0,33-33-1,1 0 1,-34-33-1,-33-33 17,33-33-32,-66 33 15,34 0 1,32 66 15,33 33-15,-66 0-1,133 0 1,-100-66 0,33-33-1,-66-33 1,-33 66-16,67-66 16,-67 33-16,0 0 15,66 33 1,0 33-1,-33 0 1,34 33 0,-67-66-16,33 33 15,-33-33 1,33 0 0,66-99-1,-32 33 1,-34 33-1,33 0 1,-66 66 0,66 33-1,0 33 1,1-66 0,-34 0-1,33-66 1,-33-33-1,-33 66-15,0-33 32,0 0-32,33 0 0,-32 33 15,-1 0-15,132 99 16</inkml:trace>
  <inkml:trace contextRef="#ctx0" brushRef="#br0" timeOffset="131466">959 14288 0,'0'-34'0,"0"68"0,0-101 15,33 34 1,-33 0 0,33 33-1,33-33 1,1 33 0,32 33-1,33 0 1,0 33-1,-32-32 1,65-1 15,-66-66-31,33-1 16,-32-32 15,-1 33-15,-99 0-16,66 33 15,-33 0-15,33 0 0,-33 0 16,0 0-16,34 33 0,-34-33 16,0 0-16,66 33 15,33 0 1,0 0 0,-98-66-1,32 33 1,0-33-1,0 33 1,0 0 0,-33 0-16,100 0 15,-133 33 1,99-33 0,99 33-1,-66-66 1,-32 0-1,-1 0 1,-66 0 0,0 33-1,66 33 1,0 0 0,67 0-1,-1 0 1,-66-66-1,1 33 1,-1-66 0,-33 33-1,33 33 1,0 33 15,1 0-15,-1-33-1,66 0 1,-32 0 0,-100-33-16,99 0 15,-99 33-15,99-66 16,-33 66 0,1 0 15,32 33-31,-33 33 15,100 67 1</inkml:trace>
  <inkml:trace contextRef="#ctx0" brushRef="#br0" timeOffset="141517.99">4167 16173 0,'0'-33'47,"33"0"15,0 33-46,-33-34-16,33 34 16,-33-33-16,100 0 15,65-33 1,-66 66 0,67 0 15,-1 33-16,0 0 1,1 0 0,-67-33-1,-66 33-15,99-66 16,-99 33-16,67-33 16,-34-33-1,99 0 1,-33 33-1,-32 33 1,-1 66 0,0 0-1,-66-33-15,66 33 32,-66-66-32,34 34 0,65-1 31,0-33-16,-33-67 1,1 34 0,32 33-1,33-33 1,1 66 0,32-33-1,-33 33 1,34-33-1,-67 0 1,-33-33 0,1 33-1,-67 0-15,33-33 16,-33 33 0,33 0-16,66 33 31,34-33-16,-1 33 1,-33-33 0,-99 0-16,33 0 15,-32 0-15,32 0 16,0-33 0,-33 33-1,33 0 1,33 0-1,1 0 1,-67 0-16,66 33 16,-66-33-16,33 0 15,-33 0-15,66 0 32,-66 0-32,34-33 15,32 0 1,-33 0-1,33 0 1,0 33 0,1 0-1,32 33 1,33-33 0,-66 0-1,1 0 1,-1-33-1,-33 0 1,33 33 0,0 0-1,100 33 1,-34-33 0,67 0 15,-34 0-16,1-33 1,-67 0 0,-99 33-16,66 0 15,-66 0-15,0 0 16,0 0-16,100 33 16,-67 0-16,33 0 15,133 33 1,-34-66-1,0 0 1,-65-33 0,-100 33-16,66-33 15,-66 33-15,33-33 32,0 33-32,67 33 31,-1 0-16,33 0 1,1-33 0,-1 0-1,0-33 1,-32 0 0,-100 0-16,99 0 15,-99 33-15,0 0 0,66 0 16,1 0-1,-67 33-15,66-33 16,-66 33 0,166 0-16,-67 0 15,0-33 1,-99 0-16,66-33 16,-66 33-1,34-33 1,-34 0-16,33 33 15,-33-33-15,33 33 16,33 0 0,-33 33-1,34 33 1,-34-66 0,33 0-1,33-33 16,-99 33-31,33 0 0,-32-33 0,65 33 16,0-33 0,0 66-1,0 0 1</inkml:trace>
  <inkml:trace contextRef="#ctx0" brushRef="#br0" timeOffset="143031.99">18025 16073 0,'33'0'0,"0"0"32,0 0-17,33-33 1,66 0 0,34 0-1,-34 0 1,-99 33-16,99 33 15,-99-33-15,67 0 32,98 66-32,-66-33 15,67 34 1,-34-67 0,1-33 15,-1-1-16,-33 1 1,-33 33 0,67 0-1,-1 0 1,1 0 0,-133 0-16,132 0 15,-132 0-15,232 0 16,-67-33-1,-33 0 1,34 0 0,-34 33-1,-132 0-15,67 0 32,-67 0-32,231 33 0</inkml:trace>
  <inkml:trace contextRef="#ctx0" brushRef="#br0" timeOffset="160945">8500 19149 0,'33'0'31,"-33"-33"-15,33 33-1,0 0 1,0-33-16,66 33 16,-33 0-1,67 0 1,-1 0 15,0 33-15,34-33-1,-133 0-15,99-33 16,-99 0-16,33 0 16,33 0-1,1 0 1,-1 0-1,0 66 1,66 33 0,-32-33-1,-100 0-15,99 0 16,-99 0-16,99 0 16,1-33-1,-34-33 1,0 0 15,-33-33-15,34 33-1,-1 33 1,0 0 0,99 33-1,-32 0 1,-100-33-16,99 0 15,-99 0-15,-32 0 0,65 0 16,132-33 0,-198 33-16,33 0 15,-32 0-15,65 0 16,33 0 0,0 33-1,1-33 1,98 0 15,-32 0-15,-34-33-1,-132 33-15,99-33 16,-99 33-16,67-33 16,-1 0-1,0 33 1,0 0-1,67 0 1,32 33 0,1 0-1,-34-66 1,-33 33 0,-33-66-1,34 33 1,-1-34 15,-66 67-15,33 34-1,67 32 1,-1-33 0,34 0-1,-34-33 1,-132 0-16,132-33 15,-132 33-15,34-33 16,65-33 0,-33 66-1,0 0 1,0 33 0,34 0-1,-34 0 1,99-33 15,-32 0-15,-34-33-1,-132 0-15,99 33 16,-66-33-16,67 33 16,-34 0-1,99 0 1,-66 33-1,-66 0-15,100-33 16,-100 33-16,99-33 16,33 33-1,-65 0 1,32-33 0,0 0-1,-33 0 1,34 0 15,-67 33-15,66-66-1,-33 33 1,34-33 0,-1 33-1,-33-33 1,33 33-1,-32 33 1,131 33 0,-132-33-1,34 0 1,65 0 0,-165-33-16,100 0 15,-100 0-15,66-33 16,33 0 15,-66 0-15,33 0-1,-65 33-15,65 33 16,-66-33-16,66 66 16,33 0-1,-99-66-15,100 66 16,-67-66-16,66 67 15,133-34 1,-100-33 0,-132 0-16,99-33 15,-98 33-15,65-33 16,33-34 0,0 34-1,1 0 1,-1 66 15,0 33-15,34-32-1,32-1 1,-33-33 0,67 0-1,-67-67 1,67 1-1,-67 33 1,34 0 0,-1 66-1,-165-33-15,132 33 16,-131-33-16,-1 33 16,33 0-16,66 34 15,-33-34 1,0-33 15,-32 0-15,32-33-1,-33 0 1,33-34 0,-66 67-1,33-33 1,34 33-16</inkml:trace>
  <inkml:trace contextRef="#ctx0" brushRef="#br0" timeOffset="167545">26392 19447 0,'0'-33'0,"-33"33"16,33-33-1,0 0 32,0 0-31,33 0 15,33-34-15,100 1-1,32 66 1,-32 33 0,32 0-1,0 0 1,-65-33-1,-67 0 1,66-33 0,-99 33-16,99-33 15,-32 0 1,32 33 0,-33 0-1,33 33 1,-132 0-16,166 34 15,-133-34-15,33 33 16,99 0 0,-98-66-16,32 33 15,-66-33-15,99-33 16,-99 33-16,100-66 16,-100 66-16,0-33 15,33 0-15,66-67 16,0 67-1,1 66 17,-1 34-17,0-1 1,-99-33-16,100 33 16,-100-66-16,66 33 15,-66-33-15,99-33 16,-132 0-16,133-33 15,32 0 1,-33-1 0,1 34-1,-34 33 1,-33 33 0,0 34-1</inkml:trace>
  <inkml:trace contextRef="#ctx0" brushRef="#br0" timeOffset="201428.99">14188 21266 0,'-33'0'0,"66"-33"78,-33 0-62,0 0-16,0 0 16,33 0-16,-33-1 0,67 1 15,-34 0 1,66 0 0,33-33-16,33 66 31,34 66-16,-67 33 1,0-32 0,-32 32-1,98-66 1,-66-99 0,-32 0-1,32-34 1,-33 34-1,0 66 1,1 0 0,65 66-1,0 34 1,1-34 0,-1 0 15,-33-99-16,1-33 1,-34-34 0,0 34-1,-33 33 1,33 33 0,-32 33-1,98 33 1,0 1-1,-65-67 1,32 0 0,-33-33 15,-99-1-31,66 1 0,-33 33 16,33-33-16,34 33 31,-1 0-16,-33 33 1,66 0 0,1 34-1,-1-67 1,-33 0 0,-33 0-1,-33-33-15,0 33 16,-33-34-16,33 34 15,1 0-15,-1 0 16,0 34 0,0-1-1,0 0 17,0-33-17</inkml:trace>
  <inkml:trace contextRef="#ctx0" brushRef="#br0" timeOffset="202673">21564 21067 0,'0'34'16,"33"-34"15,0 0-15,0 0 0,0 0-16,0 0 15,33 0 1,99-34-1,-32 34 1,-1-33 0,0 33-1,1 0 1,-67 0 0,33 67-1,0-1 1,0 0-1,67 0 1,-1-66 0,-33 0-1,-99-33-15,67 0 16,-67 0 0,33 0-16,0 0 31,0 33-16,33 33 1,1 33 0,65 33-1,-33-66 1,-99-33-16,67 0 16,-67 0-16,0-33 0,0 33 0,0-33 15,132-33 1,1-66-1,-34 65 1,-33 34 0,66 66 15,-165 0-31,67-33 0,-67 34 16,132-1-16,33 0 15</inkml:trace>
  <inkml:trace contextRef="#ctx0" brushRef="#br0" timeOffset="206125.99">29038 19348 0,'0'-33'16,"-33"33"31,33-33-32,0-1 1,0 1-1,-33 33-15,33-33 16,0 0 0,-33 33-16,33-66 15,-33 0 1,-33 0 0,-1 33 15,34 0-16,-66-34 1,66 67 0,-33-33-1,0 33 1,33 33-16,-33-33 16,32 0-16,34 34 0,-33-34 15,-99 33 1,66 0-1,0 33 1,0 0 0,0 33 15,32 0-15,34-65-16,-33 65 31,33 0-16,0 33 1,33-33 0,1 1-1,32 32 1,0-33 0,0 0-1,0-32 1,0-34-1,-33 0-15,33 0 16,-32-33-16,32 33 16,33 0-1,0 0 1,67-33 0,-67-33 15,33 0-16,0-33 1,-32 0 0,-34-67-1,0-65 1,-33 32 0,-33 133-16,0-99 15,0 99-15,-33-99 16,-33-34-1,-67 67 1,1 0 0,-66 0-1</inkml:trace>
  <inkml:trace contextRef="#ctx0" brushRef="#br0" timeOffset="-212671.74">25532 21630 0,'0'0'0,"0"-33"16,0 0 15,0-1-31,0 1 31,0 0-15,-33 0-1,33-33 1,0 33 0,0 0-1,-33 0 1,0 0-1,0-33 1,-33 0 0,33 32-1,0 34-15,-33-33 16,32 33-16,-32 0 16,0 0 15,-33 0-31,-33 67 31,32-1-15,1 33-1,33 0 1,0 33 0,33-65-16,0-34 15,0 66 1,33-66-16,0 66 15,0-66-15,0 33 16,33 0 0,0 34 15,33-34-31,66 66 16,-32-66-1,98 0 1,0-66 15,1 0-15,-166-33-16,165-33 15,-165 33-15,67-99 16,-34-100 0,-99 1-1,33 165-15,-99-100 16,65 100-16,-131-66 0</inkml:trace>
  <inkml:trace contextRef="#ctx0" brushRef="#br0" timeOffset="-205807.73">23184 22490 0,'0'-33'16,"33"33"15,-33-34-31,0 1 31,-33 33 16,33 33-15,-33-33-1,33 34-16,0-1-15,-33-33 16,33 33 0,33 0 15,0-66 16,-33-67-32</inkml:trace>
  <inkml:trace contextRef="#ctx0" brushRef="#br0" timeOffset="-204543.73">27947 22655 0,'0'-33'0,"0"0"32,-33 33-1,33-33-15,0 0 62,33 33-78,0 0 15,0 0-15,99 0 16,66-33 0,-98 33 15,-34 33-31,-33-33 15</inkml:trace>
  <inkml:trace contextRef="#ctx0" brushRef="#br0" timeOffset="-204309.73">27980 22754 0,'0'-33'16,"33"33"0,0-33 15,0 33-31,33-33 16,0 33-1,133 0 1</inkml:trace>
  <inkml:trace contextRef="#ctx0" brushRef="#br0" timeOffset="-203926.73">28410 22291 0,'-33'-33'0,"66"66"0,-66-99 32,-1 66-17,68 0 1,-1 0 0,-33 33-16,99 33 31,0-33-31,66 33 15,-131-32 1,65-1 0,-66-33-16,-33 33 0,33 0 15,-33 33 1,-99 33 0,-34 0-1,34 34 1,0-1-1</inkml:trace>
  <inkml:trace contextRef="#ctx0" brushRef="#br0" timeOffset="-202909.73">29766 22523 0,'0'-33'0,"0"0"47,33 33-32,0 0 17,-33 33-17,33-33 1,66 66 0,-66 33-1,0 0 1,0 0-1,-33-32 1,-33-34 0,33-66 15,-33 33-31,33-100 16,0-32 15,0 0-31,33 66 15,-33 33 1,33-1 0,0 34-16,0 0 15,1 0 1,-1 34 0,33 65-1,-33 0 1,0 0-1,-66 0 1</inkml:trace>
  <inkml:trace contextRef="#ctx0" brushRef="#br0" timeOffset="-202443.73">30427 22126 0,'0'-33'15,"33"33"1,-33-33-1,33 33-15,0 0 16,0 0 0,0 0-16,34 33 15,-34 66 1,-33 0 0,-66 33 15,-1-32-16,34-34-15,66-66 47,0 0-15,1-33-32,32 33 15,99 0 1</inkml:trace>
  <inkml:trace contextRef="#ctx0" brushRef="#br0" timeOffset="-202110.73">31155 22754 0,'33'0'16,"0"0"15,-33-33-15,33 33-16,0 0 15,0-33-15,0 33 16,66-33 0,-66 33-16,34 0 15,-34 0-15,0 0 16,33 0-16</inkml:trace>
  <inkml:trace contextRef="#ctx0" brushRef="#br0" timeOffset="-201793.73">31320 22423 0,'0'0'0,"0"-33"15,33 66 48,-33 1-63,0-1 16,33 0-16,-33 0 0,0 66 15,0-66-15,33 0 16,-33 33-16,33 199 15</inkml:trace>
  <inkml:trace contextRef="#ctx0" brushRef="#br0" timeOffset="-201243.74">32048 22457 0,'0'0'0,"0"-34"16,33 34-1,-33-33 1,33 33-1,0 0 1,0 0 0,33 33-1,0 67 1,-33-1 0,0 0-1,-66 0 1,33-66-1,0-66 1,-33-66 0,33 0-1,33 0 1,33-1 0,-32 67-1,32 66 1,33 34-1,-33 98 17,-66-132-17,0 132-15</inkml:trace>
  <inkml:trace contextRef="#ctx0" brushRef="#br0" timeOffset="-196627.73">30857 23548 0,'0'-33'0,"-33"33"15,33-33 1,0 0-1,0 0-15,-33 0 32,0-34-17,0 1 1,-33 33 0,-67 0-1,67 66 1,-66 0-1,-33 33 1,65 1 0,34 32-1,0 0 1,33-33 0,0 33-1,33-33 1,0 34-1,0-1 1,0 0 15,33-33-15,33 34 0,-33-1-1,0-99-15,33 66 16,-66-33-16,67 33 15,65 0 1,0-33 0,-33-33-1,34-33 1,-1 0 0,-33 0-1,-33-33 1,0 0-1,-33 33-15,1-33 32,-34 33-32,33-34 15,-33 1 1,0-99 0,0 99-1,-33-100 1,-1 67-1,-65-66 1,0 66 0,-33 65-16</inkml:trace>
  <inkml:trace contextRef="#ctx0" brushRef="#br0" timeOffset="-196007.74">31849 23184 0,'0'0'0,"-33"0"63,33 33-47,-33-33-16,0 0 0,33 33 0,-66 0 15,33 0-15,-33 34 16,33 65-1,-34 33 1,67-33 0,0-32-1,0-67-15,0 33 16,0-33-16,33 0 16,-33 0-16,34 33 15,65 0 16,-33 1-31,33-1 16,-66-66 0,66 66-1,-99-33-15,100 0 0</inkml:trace>
  <inkml:trace contextRef="#ctx0" brushRef="#br0" timeOffset="-195344.74">32081 23812 0,'0'0'0,"0"-33"0,0 0 32,33 33-1,-33 33-15,33-33-1,33 67 1,-66-34-16,33 33 15,0-66-15,-33 66 16,33 0 0,0 0-1,-33-33 1,0-66 15,0 0-15,-33 33-16,33-66 15,0-33 1,0 0 15,33 65-15,0 1 0,34 33-1,-34 0 1,33 100-1,-33-34 1,0 33 0,0-33-1,-33 66 17,0-65-32</inkml:trace>
  <inkml:trace contextRef="#ctx0" brushRef="#br0" timeOffset="-194856.73">32577 23416 0,'0'-33'16,"0"-1"-1,33 34 17,0 0-17,-33 34-15,66-34 31,0 66-31,-33 0 16,-33 33 15,-66-33-15,66-33-16,-66 0 16,66 0-16,-33-33 15,66 0 1,0 0-1,0 0 1,33-33 0,34 33-1,-34 0 1</inkml:trace>
  <inkml:trace contextRef="#ctx0" brushRef="#br0" timeOffset="-194411.73">32941 22886 0,'-33'0'0,"66"0"78,-33 34-78,33-34 0,33 66 15,-33 0-15,0-66 0,66 132 16,-66-99 0,33 133-1,-32 32 1,-1 0 0,-33 34-1,-33-67 1,-1 1-1,-32-1-15</inkml:trace>
</inkml:ink>
</file>

<file path=ppt/ink/ink3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11:01.694"/>
    </inkml:context>
    <inkml:brush xml:id="br0">
      <inkml:brushProperty name="width" value="0.05292" units="cm"/>
      <inkml:brushProperty name="height" value="0.05292" units="cm"/>
      <inkml:brushProperty name="color" value="#C00000"/>
    </inkml:brush>
  </inkml:definitions>
  <inkml:trace contextRef="#ctx0" brushRef="#br0">24606 6284 0,'0'-33'31,"0"0"16,-33 33-32,33-33 17,-33 33-17,-33-33 1,-99-34-1,132 67 1,-34 0 0,34 0-1,0 33 1,33 1-16,-33-1 16,33 0-16,-33 0 15,33 99 1,-33-33-1,33 1 1,0-1 0,0 0-1,0-33 17,0 33-17,0 1 1,0-34-1,-33 33 1,33-33 0,0-33-16,0 0 15,0 0-15,0 0 16,0 33 0,0 1-1,0 32 1,33 0-1,-33-33 1,0 0 0,33 67-1,0-34 17,-33-33-17,66 33 1,-33-66-1,67 0 1,98 34-16</inkml:trace>
  <inkml:trace contextRef="#ctx0" brushRef="#br0" timeOffset="1283">26723 6085 0,'0'0'0,"33"0"78,0 0-78,0 0 15,0 0 1,0 0 0,0 0-16,166 33 15,-166-33-15,0 34 16,-33-1-1,33-33 1,-33 33-16,0 33 16,0 33-1,0 33 17,33 1-17,-33-1 1,0-99-16,0 33 15,0-33-15,0 33 0,0-33 0,0 1 16,0-1-16,33 66 16,-33-66-16,0 66 15,0-33 1,33 33 0,-33 1-1,0-34 1,0 0-1,0 0 1,0 0 0,0 0-1,33-32 17,-33 32-17,-33 0 1,33-33-1,-66 33 1,0-33 0,0 0-1,-166-99 1</inkml:trace>
  <inkml:trace contextRef="#ctx0" brushRef="#br0" timeOffset="2333.01">29270 6152 0,'0'-34'15,"0"68"-15,-34-101 16,1 34-1,0 0 1,-33 33 0,-33-33-1,0 66 17,33-33-17,33 0-15,-34 66 16,34-66-16,0 33 15,0 67 1,0 32 0,0-33-1,33 34 1,33-1 0,-33-66-1,0 66 1,0 1-1,0-34 1,33 0 0,-33-33-1,0 33 17,-33-99-32,33 66 15,0-32-15,0 32 16,0 33-1,0-66 1,0 0-16,0 0 16,0 0-16,0 0 15,33 33 1,33 1 0,34 32-1,-67-99-15,231 66 16</inkml:trace>
  <inkml:trace contextRef="#ctx0" brushRef="#br0" timeOffset="3349">30659 5953 0,'0'0'0,"0"-33"16,0 0 15,33 33-16,-33-33-15,33 33 32,99 0-32,0 33 15,-32-33 1,-1 33 15,0-33-15,-99 33-1,33-33 1,-33 33 0,0 33-1,0 34 1,0-1 0,0 0-1,33 133 1,0-100-1,-33-99-15,33 132 16,-33-132-16,0 0 16,0 67-16,33 65 15,0-66 17,-33 33-17,0 1 1,0-34-1,0 33 1,-33-66 0,33 34-1,-33 32 1,0-66 0,-33 0-1,-33-33 1,-133 0-16</inkml:trace>
  <inkml:trace contextRef="#ctx0" brushRef="#br0" timeOffset="4249">25301 6185 0,'0'33'47,"33"-33"-47,-33 33 15,0 33-15,0 0 32,33 133-17,-33-1 1,0-33-1,33-65 1,-33-34-16</inkml:trace>
  <inkml:trace contextRef="#ctx0" brushRef="#br0" timeOffset="4733">26028 6350 0,'0'-33'0,"0"0"15,33 33 1,34-33 15,32 33-15,33 0 0,-66 66-1,-33 66 1,-66 1-1,-99 98 1,33-66 0,33-98-1,66-1 17,33-33-17,33 0 1,66-33-1,100 0 1</inkml:trace>
  <inkml:trace contextRef="#ctx0" brushRef="#br0" timeOffset="5398.99">25334 7574 0,'0'0'0,"0"-33"15,33 33-15,0 0 32,0-33-17,33-1 1,33 34-1,-32 34 1,-67-1-16,-33 33 16,33-33-16,-67 66 15,1-33 17,0-33-17,99-33 1,0 0-1,0 0 1,67 0 0,-34 0-1,-33 33 1,0 34 0,-66 65-1,0-33 1,-33-33-1,-1-33 1,-32-33 0,0-66-1</inkml:trace>
  <inkml:trace contextRef="#ctx0" brushRef="#br0" timeOffset="5749">26624 7508 0,'0'33'32,"0"0"-1,0 0-15,0 66-1,33 0 1,-33-66-16,0 100 15,0-100-15,0 99 16,0-33-16</inkml:trace>
  <inkml:trace contextRef="#ctx0" brushRef="#br0" timeOffset="6099">26491 7508 0,'0'33'47,"-33"-33"-47,33 33 0,-33-33 15,0 66 1,-66 33-1,33 0 1,33-66 0,33 0-1,33 1 1,0-1 0,0-33-16,33 0 15,0 0-15,33-33 16,298-34-1</inkml:trace>
  <inkml:trace contextRef="#ctx0" brushRef="#br0" timeOffset="6816">29402 6218 0,'0'0'0,"0"33"62,0 0-46,33-33-16,-33 33 0,0 66 16,33 0-1,-33 100 1,33-34 0,-33 34-1</inkml:trace>
  <inkml:trace contextRef="#ctx0" brushRef="#br0" timeOffset="7569">30196 6251 0,'0'-33'32,"33"33"-17,0 0 1,0 0-16,33-33 15,0 33 1,33 66 0,-33 33-1,-99 99 1,-66-32 0,66-133-1,-66 99 1,66-132-16,0 66 15,33 0 1,99-32 15,0-34-15,33 0 0,34 0-16</inkml:trace>
  <inkml:trace contextRef="#ctx0" brushRef="#br0" timeOffset="8532">29600 7607 0,'0'-33'31,"0"0"-15,-33 33-16,0 0 15,0 0 1,0 0 0,0 33-16,-33 66 15,33-99 1,33 33-1,-33 0 17,33 66-32,66 34 15,66-34 1,-99-99-16,132 33 16,-131-66-1,65-33 1,-66 0-1,-99-100 1,33 133-16,-34-33 16,67 33-16,-66 0 15,-66 33-15</inkml:trace>
  <inkml:trace contextRef="#ctx0" brushRef="#br0" timeOffset="9016">30526 7574 0,'0'33'79,"0"0"-64,33 0-15,-33 0 16,0 0-16,0 33 15,0 67 1,0-1 0,0-66-16</inkml:trace>
  <inkml:trace contextRef="#ctx0" brushRef="#br0" timeOffset="9398.99">31089 7640 0,'-34'0'0,"1"0"32,0 0-17,0 0 1,0 33-16,0 0 15,0 0 1,0 0-16,0 33 16,33-33-16,-33 34 15,66 32 1,33 0 0,33-66-1,34-66 1,-34-66-1,-66 0 1,-66-34 0,-199 1-1</inkml:trace>
  <inkml:trace contextRef="#ctx0" brushRef="#br0" timeOffset="10548">24441 7243 0,'33'0'47,"0"0"-16,0 0-31,0 0 16,33 33-16,133-33 15,32 0 1,133 33 0,-33 0-1,99-33 1,-100 33 0,-164-33 15,-67-33-16,-33 33 1,0 0 0,-33 0-1,1 0 1,-68 0 0</inkml:trace>
  <inkml:trace contextRef="#ctx0" brushRef="#br0" timeOffset="12067.99">29865 5920 0,'33'0'31,"-33"-33"-31,0 0 31,0 66 16,0 0-31,0 0-1,0 33-15,33 298 16,-33 99 0,0-165-1,0-34 1,0-65 0,0-1 15,0-32-16,0 32 1,0-33 0,0-65-1,0-1 1,33-33 0,-33 0-1</inkml:trace>
  <inkml:trace contextRef="#ctx0" brushRef="#br0" timeOffset="12731">31122 5887 0,'0'0'0,"0"33"47,33 33-16,-33-33-31,0 66 16,33 34-1,0 131 1,-33 67-1,66-33 1,-33-1 0,0-65-1,0 33 1,-33-34 15,33-132-31,-33-33 16,0-33-16,0 100 15,33 32 1</inkml:trace>
  <inkml:trace contextRef="#ctx0" brushRef="#br0" timeOffset="14819.99">24309 8301 0,'33'0'62,"-33"33"1,33-33-48,0 0 1,-33 33 0,33-33-16,0 34 31,0-34-16,33 33 1,0-33 0,34 33-1,-1-33 1,-66 0-16,99 0 16,-99 0-16,99 33 15,67-33 1,-34 0-1,67 0 1,-34 0 0,-165 0-16,166 0 15,-133 33-15,33-33 32,100 0-32,-67 0 31,-66-33-16,0 33 1,-33 0 0,-66 0 31</inkml:trace>
  <inkml:trace contextRef="#ctx0" brushRef="#br0" timeOffset="15879.99">29931 5755 0,'0'0'15,"0"33"48,0 0-32,0 0-31,33 0 0,-33 0 16,0 0-16,-33 66 15,33 100 17,0 65-32,-33 67 15,0-33 16,33-67-15,0-198-16,0 199 16,0-166-16,0 166 15,0-1 1,33 1 0,-33-34-1,0-132 1,0-33-16,0 33 15,-33-33-15,33 0 16,0 34 0</inkml:trace>
  <inkml:trace contextRef="#ctx0" brushRef="#br0" timeOffset="17097">31122 5689 0,'0'0'16,"0"-34"0,0 68 62,0-1-63,-33-33 1,33 33-16,0 0 16,-34 33-16,34 66 15,-33 34 1,0 98 0,33 34 15,0-34-16,0 1 1,33-166-16,-33 166 16,0-232-16,0 132 15,0-99-15,0 133 16,0-166-16,0 0 0,-33 99 16,33 34-1,-33-1 1,33-66-16</inkml:trace>
  <inkml:trace contextRef="#ctx0" brushRef="#br0" timeOffset="63224">24276 4002 0,'0'-33'31,"33"0"0,0 0 1,0 33-32,99 33 31,-99-33-15,33 33-16,0 0 15,34 33 1,-34-33-1,0 0 1,0-33 0,0 0-1,0-33 17,34-33-17,-67 33 1,0 33-1,0 0 1,0 0-16,33 66 16,-33-33-16,0-33 15,99 66 1,1-66 0,-34-33-1,66-33 1,-65 0-1,-34 33 1,-33 33 0,0 0-16,0 0 15,-33 33 1,99 0 0,0 0-1,1-33 1,32 33-1,0-66 1,-99 33-16,33-33 16,-33 33-16,1-33 15,-1 33-15,0-33 16,0 33-16,0 0 16,0-33-1,0 0 1</inkml:trace>
  <inkml:trace contextRef="#ctx0" brushRef="#br0" timeOffset="65592.99">10782 4961 0,'0'0'0,"0"-33"16,-33 33-16,33-66 15,0 33 17,33 0-17,0 33 1,0 0-1,33 0 1,132 33 0,-98 33-1,98 0 1,-132-33 0,67 0-1,-34-33 1,0-33-1,-33 0 1,33 0 0,-66 33-1,1 33 17,65 0-17,66 66 1,-66-66-1,67 33 1,-67-66 0,33-33-1,-132 0-15,66 0 16,-33 0-16,1 33 16,-1-33-16,0 33 15,33 33 1,-33 0-1,66 0 1,100 0 0,-67-33-1,0-33 1,-66 0 15,0 0-15,34 0-16</inkml:trace>
  <inkml:trace contextRef="#ctx0" brushRef="#br0" timeOffset="70307">20935 5226 0,'0'0'0,"-33"0"15,33-34 16,0 1 16,33 33-31,-33-33-16,33 33 16,0-33-16,67-33 31,32 33-16,33 0 1,-99 66 0,34 0-1,-1 66 1,33 1 0,-33-34-1,34-66 1,-67 0 15,66-66-31,33-34 16,-65 34-1,-34 66 1,-33 0 0,33 66 15,0 0-16,66 1 1,-32-67 0,32-33-1,0-34 1,-66 34 0,0 0-1,-32 33 1,32 33-1,0 0 1,33-33 0,-66 0-16,33 33 15,-66-66 1,99 33 0,1-66-16</inkml:trace>
  <inkml:trace contextRef="#ctx0" brushRef="#br0" timeOffset="75376.99">18091 5953 0,'33'0'31,"0"0"31,0-33-62,0 33 0,0-33 0,33 33 16,-33-33 15,34 33 1,-1 0-17,33 33 16,0-33-15,-33 33 15,34-33-31,32 33 16,0-33 15,0 33-15,1-33-16,-34 0 31,33 0-31,-33 0 31,1 33-31,32-33 16,0 0 15,-33 0 0,298 33-15,133-99 0,-398 33-1,-33 0 1,-66 33 0,0 0-1,33 66 1,34-33-1,65-33 1,0 0 0,1 0-1,-133 0 1,66 0-16,-66 0 16,33 0-16,0 0 31,-33 0-16,0 0 1,1-33 0,32 0-16</inkml:trace>
  <inkml:trace contextRef="#ctx0" brushRef="#br0" timeOffset="76390">22258 5887 0,'0'-33'15,"0"66"16,0 0 1,33-33-32,0 33 15,0 0-15,67 66 16,-1 34 0,-33 32 15,-33-99-31,33 33 15,-66-65-15,66 98 16,-66-99-16,33 33 16,-33-33-16,0 0 15,0 0 1,33 33 0,-33 1-1,0-34 1,0 0-1,0 0 1,0 0 0,-33 0-1,0 33 1,-33-33 0,0 0 15,-33 33-16,0-33 1,32 0 0,34 1-16</inkml:trace>
  <inkml:trace contextRef="#ctx0" brushRef="#br0" timeOffset="77006">22589 6978 0,'-33'0'47,"33"33"-47,0 1 15,-33-1 1,0 33-1,33-33-15,-67 66 16,67-66-16,-33 0 16,0 33-16,-33 34 15,33-67 1,0 33-16,0-33 16,0 0-16,0 33 31,33-33-16,33-33 32,0 0-31,0 0-16,0 0 16,99 0-1,34-33 1,-34 33-1,-99 0-15,66 33 16,-66-33-16,34 33 16</inkml:trace>
  <inkml:trace contextRef="#ctx0" brushRef="#br0" timeOffset="99688.99">19976 9029 0,'0'-33'0,"0"66"0,0-99 16,0 33-1,0 0 17,0 66 61,33 0-77,0 0 15,0 0-15,-33 0-16,33 0 16,67 66-16,-67-66 31,0-33-16,33-33-15,-33 33 16,132-66 0,-99 33-16,100 0 15,-34 0 1,-66 33 0</inkml:trace>
  <inkml:trace contextRef="#ctx0" brushRef="#br0" timeOffset="100220">21332 9161 0,'0'0'0,"0"-33"0,0 66 94,33-33-79,-33 33-15,0 0 16,33-33-16,-33 66 16,0 1 15,0-34-16,33-33-15,0-33 32,0 33-17,0-33 1,1 33-16,65-34 16,-66 34-16,66-33 15,33 0 1,1 33-1</inkml:trace>
  <inkml:trace contextRef="#ctx0" brushRef="#br0" timeOffset="100977.99">22721 9227 0,'0'0'0,"0"-33"16,0 0 0,33 33-16,-33-33 15,0 0 1,66-33-1,0 0 1,34 33 0,32 33-1,0 0 1,34 0 0,-34 66-1,-66-33 1,0 66-1,-33-33 17,33 33-17,-66 1 1,33-67-16,-33 33 16,0-33-16,34 0 15,-34 0 1</inkml:trace>
  <inkml:trace contextRef="#ctx0" brushRef="#br0" timeOffset="101572.99">23383 9459 0,'0'0'0,"0"-33"0,0 0 31,33 33-15,-33-33-1,0 66 1,33-33 0,0 33-1,0 0 1,33 33-1,0 0 17,-33 0-32,0-33 15,-33 0-15,33-33 16,-33 34 0,33-34-1,-33-34 1,33 34-1,34-66 1,-67 33-16,66 0 16,-66 0-16,33 0 15,0 0 1,0 0 0,-33 0-1</inkml:trace>
  <inkml:trace contextRef="#ctx0" brushRef="#br0" timeOffset="109471.99">12105 11079 0,'0'-33'16,"0"66"-16,-33-33 15,0 0 17,33-33-17,-34 66 16,-32 0-15,33 1 15,66-34-15,-33 33 0,66-33-1,1 33 1,-1-66-1,-66 0 1,0-1 0,0 1-1,-33 33 1,0-33 0,0 33-1,-1 0 1,34 33-16,-33 0 15,66-33 17,-33 34-17,34-34 1,-1-34 0,-33 1-1,-33 33 1,33-33-16</inkml:trace>
  <inkml:trace contextRef="#ctx0" brushRef="#br0" timeOffset="110418">14288 12502 0,'-34'0'16,"34"-34"0,0 1 31,-33 33-32,33 33-15,-33-33 16,33 34-1,-33-34 1,33 33 0,0 0-1,33-33 1,0 0 0,0 0-1,-33-33 1,0 0-1,0-1 1,-33 34 15,0-33-15,33 66-16</inkml:trace>
  <inkml:trace contextRef="#ctx0" brushRef="#br0" timeOffset="112402">9823 13196 0,'0'-33'0,"33"33"63,-33 33-47,0 0-1,0 0-15,-33 0 16,33 133-1,0-1 1,33 0 0,-33-32-1,0-1 1,33-33 0,-33 0-1,0-32 1,0-1-1,0-33 1,0 0 15,0 0-31</inkml:trace>
  <inkml:trace contextRef="#ctx0" brushRef="#br0" timeOffset="114301">9889 12998 0,'0'-33'0,"0"66"0,-33-66 47,33 66-47,33-33 16,0 0 15,0 0-31,0 0 16,99 33-1,-99-33-15,133 33 16,-100-33-16,-33 0 15,132 0-15,100 0 16,33 0 15,-100 0-15,-165 0-16,232 33 16,-232-33-16,132 0 15,0 33 1,-98-33-16,98 0 15,-132 0-15,33 0 0,66 0 16,-98 0-16,65 0 16,-66 0-16,66 0 15,-66 0-15,0 0 16,0 0-16,67 33 16,-1-33-1,99 0 16,-165 0-31,33 0 0,-33 0 16,67 0-16,-1-33 16,0 33 15,0 0-15,-33 0-1,-32 0 1,-34 33 46,0 0-30,0 0-32,33-33 15,-33 33-15,0 66 16,0 67-1,0-67 1,33 66 15,-33-132-31,0 100 16,0-100-16,0 33 16,0-33-16,33 66 15,-33-66-15,0 0 0,0 1 16,0 65-1,0-66 1,0 0 0,0 0-1,0 0 1,0 0 15,-33-33 0,0 0 48,0 0-64,-1 0-15,1 0 16,-33 0-1,-99 0 1,0-33 0,32 33-1,-65 0 1,66 0 0,98 0-16,-65 33 15,66-33-15,-66 0 16,0 0-1,-1 0 1,-32 0 0,-33-33 15,66 0-15,-1 33-1,-32-33 1,33 0-1,-33 33 1,-34 0 0,67 0-1,0 0 1,33 0 0,33 0-16,-34 0 15,34 0-15,-33 0 16,0-33-1,-33 33 1,33 0 0,-34 0 15,67 0-15,-66 0-1,33 33 1,0-33-1,0 0 1,-33 0 0,65 0-1,-32 0 1,33 0 0</inkml:trace>
  <inkml:trace contextRef="#ctx0" brushRef="#br0" timeOffset="138938">16867 15875 0,'0'-33'16,"-33"33"31,33-33-47,-33 33 62,0 0-46,33 33-16,-33 0 31,0 33-31,33-33 16,33-33 15,0 0-16,0 0 1,33-33 0,-33 0-1,-33 0 1,0 0 0,0 0-1,-33 0 1,0 33-1,0 0 1,0 33 0,0 0-1,33 0 17,-33 0-17,66 0 1,0-33-1,0 0 1,0-33 0,0 33-1,-33-33 17,0 0-32,-33 33 15,0 0 1,0 0 15,33 33-15,0 0 46</inkml:trace>
  <inkml:trace contextRef="#ctx0" brushRef="#br0" timeOffset="139882">18322 15677 0,'-33'0'47,"0"0"-31,0 0-1,0 33 1,33 0 0,-33 0-16,33 0 31,0 0-16,0 0 1,33-33 0,33 0-1,-33-33 1,-33-33 0,0 33-1,0 0 1,-33 0-1,0 33 1,-33 66 0</inkml:trace>
  <inkml:trace contextRef="#ctx0" brushRef="#br0" timeOffset="159412">12766 16040 0,'-33'0'15,"33"-33"-15,-33 33 16,33-33 0,-33 33-16,33-33 15,-66 0 1,0 0-1,-1 0 1,-65 0 0,99 33-16,-33 0 15,33 0-15,-66 33 16,-1 0 0,-32 66-1,33-33 1,0 100 15,33-34-15,-1 66-1,67-65 1,0-1 0,0-66-1,67 66 1,-1-65-1,33-1 1,-33 0 0,-33-33-16,133 33 15,-166-33 1,66-33-16,99 66 16,-33-33-1,1 0 1,32-66 15,-33 0-15,1-66-1,-1 33 1,-99 33-16,0 0 0,33-33 16,-66 33-16,66-133 15,-99-65 1,-33 32-1,33 166-15,-99-99 16,99 99-16,-33-33 16,-67 0-1,100 66 1</inkml:trace>
  <inkml:trace contextRef="#ctx0" brushRef="#br0" timeOffset="163061">5523 17859 0,'33'0'0,"-66"0"31,33-33-15,-33 33-16,-33-33 15,-66 0 1,-67 0 15,-65-33-15,65-66-1,133 99-15,-165-133 16,197 133-16,-164-165 16,66-34-1,-67-99 1,34-32-1,33 32 1,-1 33 0,1 34-1,132 198-15,-99-199 16,66 199 0,-33-364-1,33 265-15,33-133 16,0 232-16,0-199 15,33 199 1,0-232 0,33 1-1,33-1 1,-33 0 0,33 67-1,34 32 1,-1-32-1,-33 66 1,67-67 0,-1 67-1,0 32 1,34 1 0,-34 66-1,0-33 1,-98 66-1,32-34 17,-33 1-17,-33 33 1,-33 0 0</inkml:trace>
  <inkml:trace contextRef="#ctx0" brushRef="#br0" timeOffset="163595">4663 10484 0,'-33'-33'16,"-33"-33"15,99 66-15,0-66-1,99 0 1,1 99 0,65 0-1,1-33 1,-100 33 0,-66-33-16,0 0 31,0 0-16,-33 33 17,-33-33-17,0 66 1,-66 33 0,66 34-1,-33-34 1,-67 132-1</inkml:trace>
  <inkml:trace contextRef="#ctx0" brushRef="#br0" timeOffset="167644">13494 17264 0,'0'0'0,"-33"0"0,0-33 0,0 33 16,-1 0-1,1-33-15,-99 0 32,-66 0-17,32 0 1,-98 0 0,65 0-1,133 33-15,-232-34 16,232 34-16,-165 0 15,-100 0 1,33 0 0,100 34-1,0-1 1,-1 0 0,1 66-1,32-33 1,1 66-1,33-32 1,99-67 0,-34 66-1,34-66-15,0 33 16,0 99 0,33 34-1,33-1 1,33-32-1,34-1 1,65-66 0,100 34-1,65-1 1,-32-66 0,66-33-1,99-33 1,-66-33-1,0-33 17,-1 0-17,1-67 1,-66-65 0,-133 33-1,-164 132-15,65-166 16,-66 133-16,-33-99 15,-99-100 1,-34 100 0,100 132-16,-397-133 15</inkml:trace>
  <inkml:trace contextRef="#ctx0" brushRef="#br0" timeOffset="168995">16007 18885 0,'0'0'0,"33"-33"0,0 33 0,-33-34 15,34 1 1,98 0 0,-33 33-1,133 66 1,-1 1-1,-33-1 1,-164-33 0,197 0-1,-198-33-15,166 33 16,98-66 0,-32 0-1,-100 0 1,-132 0-16,66 33 15,-65 0-15,32 33 16,66 66 0,99 33-1,34-32 1,-33-34 0,-166-33-16,132-33 15,-165 0-15,0 0 16,100-66-16,-1-34 15,33-32 1,-32 33 15,-34 33-15,-66 66-16,66 0 16,-66 33-16,66 0 15,133 33 1,32-33-1,-32-33 1,-67-66 0,34 0-1,-1 33 1,-66 0 0,-32 99-1,65 0 1,34 33-1,-1-66 1,-33-33 15,34-66-15,-67 33 0,33-66-1,-65 99 1,-1 33-1,33 33 1,0 0 0,-99-33-16,67-33 15,-67 0-15,132 0 16,34-99 0,-67 0-1,0 33 1,-33 33-1,1 66 1</inkml:trace>
  <inkml:trace contextRef="#ctx0" brushRef="#br0" timeOffset="173679">9988 19348 0,'0'-33'15,"-33"0"17,33-1-32,0 1 15,0 0 16,0 0 32,33 33-63,0 0 16,0 0-1,99 33 1,-98-33-16,98 66 15,-132-32-15,33-1 16,-33 0-16,0 0 16,-33 33-1,0 0 1,0-66-16,0 66 16,0-66-16,-1 33 15,34 0 1,-33-33-1,66 0 48,-33-33-47,34 33-1,-1 0 1,33-33-1,-33 33-15,33 0 16,33-33 0,-33 33-1,0 0 1</inkml:trace>
  <inkml:trace contextRef="#ctx0" brushRef="#br0" timeOffset="175943">21034 21001 0,'33'0'63,"-33"-33"-63,34 33 15,-1-33-15,0 33 16,33-33-16,33-33 16,0 33 15,0 0-15,1 66-1,-1 0 1,33 33-1,-33 0 1,1-33 0,-67-33-16,33 0 15,-33 0-15,66-33 16,-33-33 0,34 0-1,-34 0 1,-33 33-1,0 0-15,0 66 16,0-33 0,33 33-16,0 0 31,33 33-15,67-33-1,-34-33 1,-33 0-1,1-33 1,-34 33 0,0 0-1,33 0 1,0 33 0,-33 33-1</inkml:trace>
  <inkml:trace contextRef="#ctx0" brushRef="#br0" timeOffset="182242">10153 22159 0,'-33'0'16,"66"0"31,0 0 15,1-33-62,-1 33 16,33 0-16,132-33 15,-132 33-15,100 0 16,-133 33-16,66-33 16,66 66-1,-132-33 1,0-33-1,34 33 17,32 0-32,-33 0 0,298 0 31,-298-33-31,132 0 16,-32-99-1,-1 33 1,-66 33-1,1 33 1,-67 33 0,33-33-1,-33 33 17,33-33-32,265 99 15,-67-66 1,-164-66-1,32 0 1,0 0 0,-33 33-1,34 33 17,-1 33-17,0 0 1,-33-66-1,67 0 1,-1-33 0,-33 0-1,-98 0-15,98 0 16,-99 33-16,33-33 16,33 33-1,-66 0-15,67 33 16,-67-33-1,33 0-15,165 33 16</inkml:trace>
  <inkml:trace contextRef="#ctx0" brushRef="#br0" timeOffset="183341.99">17959 22192 0,'33'-33'0,"-66"66"0,66-99 32,0 33-17,0 33 1,0 0-16,0 0 16,66 66-1,-66-66-15,100 66 16,-133-33-16,99 33 15,66 33 1,-33-65 0,-32-68-1,-67 34 1,66-66 0,-66 33-16,0 33 0,0-33 0,33 0 15,67-33 1,-67 33-1,66 66 1,-33 33 0,0 0-1,1 33 1,-1-65 0,33-68-1,0-32 1,67-33-1,-1 33 1,-65 33 0,-34 33 15,0 33-15,-66-33-16,66 66 15,-66-66-15,-33 33 16,100 66-16</inkml:trace>
  <inkml:trace contextRef="#ctx0" brushRef="#br0" timeOffset="191776.99">2712 22159 0,'-33'0'15,"33"-33"1,0 0 0,0 0-1,0 0 1,0-1-1,0-65 1,0 66 0,-66-33-1,0 0 1,-1 33 0,-65 0-1,0 33 1,0 66-1,32-33 1,-32 33 0,66-33 15,-33 33-15,33 0-16,-34 34 31,67-1-16,0-99-15,0 99 16,33-66-16,-33-33 0,33 66 16,-33 1-16,0 32 15,33-66-15,0 99 16,0 0 0,33 34-1,33-1 1,0-66-1,34 1 1,32 32 0,-99-132-16,132 66 15,-132-66 1,67 33-16,65-33 31,-33-33-15,0 0-1,34-33 1,-1-100 0,-66 67-1,-66 66-15,34-66 16,-34 66-16,-33 0 0,33-66 16,-33 65-16,-33-131 15,33 132-15,-66-132 16,-100-67-1,34 100 1,0 0 0,-34 65-1</inkml:trace>
  <inkml:trace contextRef="#ctx0" brushRef="#br0" timeOffset="194507">14221 22324 0,'0'0'0,"0"-33"16,0 0 15,-33 33-31,33-33 16,-33-33-1,0 0 1,-66 0 0,-66-1-1,-67 1 1,-66 0-1,232 33-15,-132 0 16,132 33-16,-166-66 16,1 33 15,164 0-31,-164 0 0,165 33 16,-199 0-16,34 33 31,165-33-31,-166 66 15,199-33-15,-66 33 16,0 0 0,-1 66-1,-32 1 1,33-1 0,33 0-1,0 34 1,66-67-1,33 0 1,0 67 0,0-133-16,0 66 15,0-66 1,0 66-16,99 33 16,1-32 15,-34-34-16,99 0 1,1-33 0,-1 0-1,1 0 1,-166-33-16,165 0 16,-132 0-16,100 33 15,32-33 1,67 0-1,-100 0 1,66-33 0,-65 0-1,65 0 17,-65-33-32,-133 66 15,99-66 1,-99 33-16,99-34 15,1-32 1,-34 0 0,-66 66-16,0-33 15,0 33-15,0-133 16,0 1 0,-33 33-1,0-34 1,0 133-16,0-66 15,0 66-15,-33 0 0,0-66 16,33 66 0,-165-67-16</inkml:trace>
</inkml:ink>
</file>

<file path=ppt/ink/ink32.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14:37.798"/>
    </inkml:context>
    <inkml:brush xml:id="br0">
      <inkml:brushProperty name="width" value="0.05292" units="cm"/>
      <inkml:brushProperty name="height" value="0.05292" units="cm"/>
      <inkml:brushProperty name="color" value="#C00000"/>
    </inkml:brush>
  </inkml:definitions>
  <inkml:trace contextRef="#ctx0" brushRef="#br0">18124 4399 0,'-33'0'47,"0"0"-16,33-33-31,0 0 16,0-1-1,0 1 1,0 0 0,33-33-16,33 0 15,33 99 1,34 0 15,-1 66-15,-33-32-1,99 32 1,-98-33 0,-34-66-1,0-33 1,0-33-1,0 33 1,34-34 0,-1 67-1,0 34 1,99 32 0,-65-33 15,-100-33-31,66 33 15,-66-33-15,33 0 16,33-33 0,-32-33-1,32-1 1,-33 34 0,33 33-1,67 67 1,-1-1-1,0 0 1,-32-33 0,-1-66-1,-33-33 1,33-34 0,-99 67-16,67-33 15,-67 66 1,33-33-16,0 66 31,33 0-15,33 67-1,1-67 1,-1-33 0,33-33-1,-65-34 1,-1 34-1,-66 0 1,66 66 0,-33 0-1,-33 0-15,34 1 16,-34-34-16,66 33 16,33-66 15,-66 33-16,67-67-15</inkml:trace>
  <inkml:trace contextRef="#ctx0" brushRef="#br0" timeOffset="8271.99">6648 6582 0,'0'0'16,"0"-34"-16,0 1 16,0 0-16,0 0 15,-33 33-15,33-33 16,0 0-16,0 0 16,0 0-16,0 0 15,33 33 1,-33-33-1,33 33 1,0 0 0,66 0-1,0 33 1,-66-33-16,33 66 16,-32-33-16,98 66 15,33 1 1,1-1-1,-34-66 1,0-66 0,-33 0-1,-32 0 1,-1 0 0,66 33 15,-33 33-31,33 33 15,67 33 17,-166-66-32,165 0 15,-165 0-15,100-33 16,-67 0-16,66 0 16,-99 0-16,33-33 15,67 0 1,-34 0-1,0 33 1,67 33 0,-1-33-1,0 0 1,67 0 0,-34-33-1,-99 0 1,34 0-1,-1 33 17,0 0-17,34 66 1,-133-66-16,99 33 16,-66-33-16,66 33 15,34-66 1,-34 0-1,33-66 1,-65 66 0,-67 33-16,66-33 15,-66 33-15,66 0 16,0 66 0,34-33 15,-1 33-31,33-33 31,-32-66-15,-100 33-16,198-99 15,-165 99-15,1-33 16,98-33 0,33 66-1,-32 33 1,-67 0-1,-66 0-15,99 0 16,-99-33-16,133 33 16,-1-33-1,67-33 1,-100-33 0,33 33-1,-65 0 1,-1 66 15,-66-33-31,99 99 16,-99-99-16,0 33 15,133 33 1,65-33 0,-32-66-1,32 0 1,-99 0-1,34-33 1,-34 66 0,0 33-1,1 0 1,-1 0 0,66 0 15,34-33-31,-67 0 15,-32-33 17,32 0-17,-33 0 1,-33 33 0,34 0-1,-1 33 1,-33 33-1,-66-66-15,166 66 16,-166-33-16,132 0 16,-132-33-16,133 0 15,-133 33-15,165-66 16,-33 0 0,-32 0-1,-1 33 1,0 0-1,67 33 1</inkml:trace>
  <inkml:trace contextRef="#ctx0" brushRef="#br0" timeOffset="9532">22754 5457 0,'-33'-33'0,"0"0"16,33 0-16,-33 0 16,-33-33-1,0-34 1,0 34 0,-67 33-1,34 33 1,66 0-16,-66 33 15,66-33 1,0 33-16,-67 33 16,-32 34-1,-33 98 1,99 1 0,32-1-1,68-33 1,32-32-1,-33-100-15,33 99 16,-33-99-16,132 66 16,100-33-1,0-66 1,32-66 0,-165-66 15,-65-100-16,-67 1-15,-100-67 32,-98 100-32</inkml:trace>
  <inkml:trace contextRef="#ctx0" brushRef="#br0" timeOffset="10085">23846 5226 0,'0'0'0,"0"-34"15,-34 34 1,1 0 0,0 0-1,-66 34 1,0-1-1,-66 66 1,-1 33 0,34 100-1,99-34 1,66 0 0,99 1 15,133-1-31,32-98 15,-65-133 17,-34-100-17,-131-98 1,-101-1 0,-197-231-1</inkml:trace>
  <inkml:trace contextRef="#ctx0" brushRef="#br0" timeOffset="19081">8301 7111 0,'-33'-33'0,"33"0"16,33 33 78,0 0-94,0 0 0,34 0 0,98 0 15,265-34 1,-331 34-16,133 0 16,-166 0-16,198-33 31,100 0-31,0 0 15,-133 0 1,-65 33 0,-100 0 15,-33 0-15</inkml:trace>
  <inkml:trace contextRef="#ctx0" brushRef="#br0" timeOffset="19774">9790 8301 0,'33'0'47,"0"0"0,132-33-47,-132 33 0,166 0 15,330-33 1,-265 0 0,100 33-1,66-33 1,-265 0 0,-98 33-1</inkml:trace>
  <inkml:trace contextRef="#ctx0" brushRef="#br0" timeOffset="23180.99">9723 9690 0,'0'-33'31,"0"0"16,34 33 15,-1 0-62,0 0 0,0 0 16,132 0 0,265 0-1,-33 0 1,-199 0-1,-98 0 1,-34 0 0,0 0-1,0 33 1</inkml:trace>
  <inkml:trace contextRef="#ctx0" brushRef="#br0" timeOffset="23951">12667 10782 0,'0'-33'15,"-33"33"32,66 0-47,0 33 16,0-33-16,0 0 15,133 33 1,131-33 0,-32 0-1,-1 33 1,-65-33-1,-100 33 1,-66-33 0,-66 0-1</inkml:trace>
  <inkml:trace contextRef="#ctx0" brushRef="#br0" timeOffset="25581">7574 11179 0,'-33'0'47,"33"33"-32,0 0 1,0 0 0,0 0-16,0 99 15,-33 100 1,33 32 0,0-98-1,0 131 1,33-98-1,-33-67 1,0-33 0,0-33 15,33-32-15,0-34-16</inkml:trace>
  <inkml:trace contextRef="#ctx0" brushRef="#br0" timeOffset="27829.99">7640 11212 0,'33'0'31,"-33"33"1,33-33-17,33 33 1,100 33 0,-67-33-1,265 0 16,-199-33-31,133 33 16,32-33 0,-32 0 15,-67 0-15,34 0-1,66-33 1,-100 33-1,-165 33-15,133-33 16,-133 0-16,0 0 0,66 0 16,67 0-1,99 33 1,-1-33 0,-32 0-1,-34 0 1,-32 0-1,-100 0 1,166 0 0,-67 0-1,0 0 17,-32 0-17,32 0 1,-99 0-1,100 0 1,-100 0 0,66 0-1,34 0 1,65 0 0,-65 0-1,65 0 16,-65 0-31,-34 33 16,1-33 0,32 33 15,1-33-15,-34 0-1,0 0 1,-132 0-16,67 0 15,-67 0-15,33 0 16,-33 0 0,0 0-1,-33 34 1,-33-34 0,33 33-1,0 0 1,0 66-1,0 0 1,0 33 0,0 1-1,0-1 17,0 0-17,-33-33 1,33 1-1,0-1 1,0-33 0,0-33-1,-33-33 63,0 0-15,0 0-63,-1 0 16,-32 0-16,33 0 0,-99 0 15,-232 0 1,133-33-1,32 33 1,-32 0 0,32-33-1,-131 33 1,65 0 0,67 0-1,164 0-15,-131-33 16,132 33-16,0 0 15,-99-33-15,-1 0 32,-65 0-32,33-33 31,-34 32-15,1 1-1,-1 0 1,100 0-1,-133 0 1,1 33 0,33 0-1,-1 0 1,1 0 0,32 33-1,1-33 1,-34 33-1,67-33 1,0 0 0,-33 0-1,32 0 17,-65 0-17,66 0 1,-67 33-1,67-33 1,0 0 0,65 0-1,-131 0 17,66 0-32,-34 0 15,1 33 1,-34-33-1,34 0 17,-33 34-32,65-34 31,-32 0-15,-66 33-16</inkml:trace>
  <inkml:trace contextRef="#ctx0" brushRef="#br0" timeOffset="40912.01">10749 11609 0,'-33'-33'0,"66"66"0,-99-66 16,32-1 0,1 1-1,-66-33 1,33 33-1,0 0 1,0 0 0,0 66-1,-34 33 17,1 100-17,33-34 1,66-99-16,-33 66 15,33-66-15,0 66 16,0 1 0,33-34-1,33 33 1,33 0 0,1-33-1,32 1 1,0-67-1,0 0 1,34-67 0,-34 1-1,-66 0 1,0-33 0,-66 0 15,0 66-31,-33-67 15,33 67-15,-66-99 16,-66-33 0,33 99-16</inkml:trace>
  <inkml:trace contextRef="#ctx0" brushRef="#br0" timeOffset="47178">8401 11642 0,'0'-33'0,"0"0"47,0-1-31,-34 34-16,34-33 16,0 0 15,-33 33-31,0-66 15,-33 33 1,0 33 0,-33 0-1,0 33 1,32 33 0,-32 34 15,0-1-16,33 0 1,33 0 0,0 0-1,33 1 1,0-1 0,33-33-1,33 33 1,33 0-1,-66-99-15,66 67 16,-65-34-16,65 0 16,-66-33-16,132 0 15,-132 0-15,100-33 32,65-34-32,-66-65 31,-66 33-16,-66-33 1,0 99-16,-66-100 16,33 100-16,-33-66 15,-99 0-15</inkml:trace>
  <inkml:trace contextRef="#ctx0" brushRef="#br0" timeOffset="48893.99">2315 12832 0,'-33'0'47,"0"0"-16,0 0-15,0 0-1,-66-33 1,-34 0 0,-32 0-1,-33-33 1,32-33 0,34-1-1,33-32 1,32 0-1,34 99-15,0-133 16,33 133-16,-33-99 16,0-99-1,0 65 17,0-131-32,33 131 31,0 1-16,0-34 1,33 166-16,0-132 16,-33 132-16,33-99 15,33-133 1,34 67 0,-1 32-1,99-32 1,34 32-1,-34 34 1,1 0 0,-67 33-1,0-1 1,-66 34 0,1 33 15,-34 0-16,-33 0 1,33 33-16</inkml:trace>
  <inkml:trace contextRef="#ctx0" brushRef="#br0" timeOffset="49393">1819 8797 0,'0'0'0,"0"-33"16,33 33 15,-33-33-15,66 0 0,133-33-1,32-66 1,1 33-1,-1 32 1,-65 67 0,-133 0-1,-66 33 1,-1 34 0,1 32 15,0 33-16,-33 0 1,0 133-16</inkml:trace>
  <inkml:trace contextRef="#ctx0" brushRef="#br0" timeOffset="51159.99">10120 12733 0,'-33'-33'0,"33"0"31,-33 33-31,0-33 16,0-33 0,0 0-1,-33 32 1,-66 1 0,-1 0 15,100 0-31,-165 0 15,165 33-15,-34 0 0,-131-33 16,-100-33 0,34 33-1,-67 0 1,33 0 0,67 0-1,165 33-15,-166-33 16,199 33-16,-132 0 15,99 0-15,-133 33 16,133 0-16,-132 0 16,-34 33-1,-66 66 1,67-33 0,-1 1-1,133-1 16,33 33-15,33 1 0,33-100-16,33 99 15,-33-99-15,0 0 0,66 99 16,33 34 0,-65-133-16,98 66 15,-66-66-15,-33 0 0,165 66 16,-131-66-16,164 34 15,199-1 1,-331-66-16,331 0 16,-331 0-16,232-66 15,-198 66-15,263-100 16,-296 67 0,-1 33-16,66-66 0,-99 33 15,166-99-15,-100-67 31,-99-65-15,-132-100 0,-66 132-16</inkml:trace>
  <inkml:trace contextRef="#ctx0" brushRef="#br0" timeOffset="52843">12336 13990 0,'0'0'0,"0"-33"16,33 33-1,-33-33-15,66 0 16,1-34 0,98-32-1,-33 66 1,-99 33-16,166 33 16,-166-33-1,132 66-15,-99-33 16,199 67-1,-232-67-15,165 33 16,34 33 0,-34-33-1,-98-99 1,-1-66 0,-66 99-16,66-132 15,-99 99-15,66-34 16,33 1-1,34 99 1,-34 34 0,66 32-1,-132-99-15,133 66 32,-133-33-32,66 0 15,99-66-15,-32-33 31,-34 0-15,0 0 0,-32 32-1,-1 68 1,0-1 0,-66 0-16,66 0 15,-66 0-15,100 0 16,-1-33-1,-33 0 1,34-99 0,-100 33-1,0-1 1,0 34 0,0 66-1,33 0 16,33 67-15,0-67 0,34 33-1,-34-99 1,0 0 0,-66-33-1,0 33 1,0-1-1,0 68 1,34-1 0,-1 33-1,0-33 1,66 0 0,0-66-1,-65 0 16,32-66-15,-66 65 0,0 34-16,0 0 15,0 0-15,33 34 16,33 65 0,34 0-1,-1-66 1,33-33-1,-32-66 1,-34 0 0,-66 0-1,0 33 1,0 33 0,33 99-1</inkml:trace>
  <inkml:trace contextRef="#ctx0" brushRef="#br0" timeOffset="53743">20604 12270 0,'0'0'0,"-33"0"16,33-33-16,-33 33 16,0-66-1,-132 0 1,-1 33 0,1 0-1,-66 99 1,32 66-1,133-99-15,-33 99 16,66-99-16,-33 133 16,66-100-16,-67 132 15,67-131-15,34 131 16,98 133 0,66-67-1,34-131 16,98-100-15,-32-133 0,-33-164-1,-199-67 1,-99-33 0,-199-33-1,1 133 1,65 198-16</inkml:trace>
  <inkml:trace contextRef="#ctx0" brushRef="#br0" timeOffset="54360">22688 12634 0,'0'-33'0,"0"66"0,0-99 16,0 33 0,-33 33-1,0-67-15,-33 1 31,-33 33-15,-1 33 0,1 33-1,-66 100 1,65 32 0,34 100-1,66-1 1,100 67-1,98-133 1,133-32 0,-100-133-1,34-166 1,-133-98 0,-132 165-16,33-232 15,-33 232 1,-165-397-16</inkml:trace>
  <inkml:trace contextRef="#ctx0" brushRef="#br0" timeOffset="65408">6945 15610 0,'-33'-33'32,"33"0"-1,0 0-31,0 0 0,0 0 15,0 0 1,33-33 0,33 33-1,67 33 1,65 66 0,-32-33-1,32 33 1,-99-66-1,67-33 1,-67 0 0,0-33-1,0 33 1,-33 0 0,34 66-1,-34 0 1,66 0 15,33 0-15,-32 0-1,32-66 1,-66 33 0,-33-33-1,1 0 1,32 0-1,0 33 1,0 0 0,34 0-1,-100 0-15,66 0 16,-66 0 0,0 0-16,66-33 15,-33 0 1,34 0 15,-1 33-15,99 66-1</inkml:trace>
  <inkml:trace contextRef="#ctx0" brushRef="#br0" timeOffset="67208">17892 15610 0,'34'0'16,"-34"-33"-1,33 33-15,0 0 16,0 0-16,33-33 31,99 0-15,-32 33-1,-100 0-15,198 0 16,-165 33-16,133-33 16,-100 0-16,232 0 15,-232 0-15,66 33 16,364-33-1,-231 0 1,99-33 0,-132 33-1,-199 0-15,132-33 16,-165 33-16,133 0 16,-1 0-1,66-33 1,-65 66 15,-1-33-15,-33 0-1,-65 33 1,-1-33 0,-33 0-16</inkml:trace>
  <inkml:trace contextRef="#ctx0" brushRef="#br0" timeOffset="69292.99">25532 15511 0,'33'0'94,"0"0"-78,-33 33-16,34-33 15,32 0-15,0 0 16,99 0 15,-33 0-15,1 0-1,32 33 1,-33-33 0,1 0-1,-67 33 1,33-33-1,-33 0 1,0 0 0,-33 0-1,34 33 1,-34-33 0,33 0-1,-33 0 1,0 0 15,0 0-15,0 0-1,0 0 1,33 0 0,0 0-1,-32 0 1,-1 0-1,0 0 1,0 0 15,0 0-15,0 0 0,0 0 187,0 0-78</inkml:trace>
  <inkml:trace contextRef="#ctx0" brushRef="#br0" timeOffset="73756.99">2514 16900 0,'0'0'0,"0"-33"0,-34 33 0,34 33 47,34 0-16,-34 0-16,33-33-15,0 33 16,66-66 0,33 0-1,133-66 1,-34-33 0,1 66-1,-100 66 1,-99 0-16,99 0 15,-98 33 1,98 33 0,99 0-1,-32 0 1,32-33 0,-132-33-1,-32-33-15,-1 33 16,-33-33-16,99 0 15,-33-33 1,1 33 0,-1 33-1,-66 33-15,66 0 16,-33-33-16,67 33 16,197-33-1,-131-33 1,-133 0-16,132-33 15,-132 33 1,67-33-16,-1 32 31,-66 34-15,66 34 0,34 32-1,-133-66-15,99 66 16,-99-66-16,133 33 15,32-33-15</inkml:trace>
  <inkml:trace contextRef="#ctx0" brushRef="#br0" timeOffset="84856">23581 17264 0,'0'0'0,"0"-33"0,-33 33 31,33 33 47,0 0-78,33 0 0,-33 33 16,0 34-1,0 98 1,33-66-1,0 100 1,0-67 0,-33-33 15,33-98-31,-33 65 16,0-66-16,0 0 15,0 0 1,0 0-1,0 0 17,0 0 15,0 0 15,0 0-31,33-33-15,0 0 0,0 0-1,1 0 1,-1 0-16,0 0 15,0 0-15,33 0 16,33-33 0,67 33-1,-1-33 1,66 33 0,-65-33-1,-133 33-15,99 0 16,-99 0-16,33 0 15,34 0 1,-1 0 0,0 0 15,-66 0-31,33 0 16,-33 0-16,33 0 15,1 33 1,32-33-1,0 33 1,0 0 0,0-33-1,1 33 1,-34-33 0,33 0-1,33 33 1,-32-33-1,-67 0 1,0 0 0,-33-33 46,0 0-46,0 0-1,0-33 1,0-33 0,0 0-1,0-67 1,-33 1 0,33 33-1,-33-34 1,33 67-1,0-33 1,0 66 0,-34-34 15,34 34-15,0 33-1,0 0 1,0 0-1,-33 33 1,0 0 78,0 33-94,0-33 15,0 0-15,-165 33 32,165-33-32,0 0 0,-1 0 15,1 0-15,-99 0 16,33 0 0,-133 33-1,67 0 1,99-33-16,-133 0 15,166 0-15,-198 0 16,132 0 0,-199 33-1,66-33 1,100-33 0,99 33-16,-66 0 15,66 0-15,-66-33 16</inkml:trace>
  <inkml:trace contextRef="#ctx0" brushRef="#br0" timeOffset="90387.99">3770 19811 0,'0'0'0,"-33"0"31,66 0 31,0 33-46,0-33 0,1 0-16,-1 0 15,0 0-15,99 0 16,0 0 0,34 0-1,-34 0 1,66 33-1,-32-33 1,-34 0 0,-33 0 15,34 33-15,-34-33-1,0 0 1,0 0-1,-33 0 1,-33 0 0,0 0-1,1 0 1,-1 0 0,0 0-1,0 0 1,0 0-1</inkml:trace>
  <inkml:trace contextRef="#ctx0" brushRef="#br0" timeOffset="91955">6383 19943 0,'0'-33'0,"33"33"15,0 0 1,0 0 0,67 0-1,-1 0 1,33 33-1,0-33 1,67 0 0,32-33-1,-32 33 1,-1 0 0,-32 0-1,-1-33 1,0 33-1,-132 0-15,67-33 16,-67 33-16,132-33 31,33 33-15,-131 0 0,131-33-1,-66 33 1,34 0-1,-1 0 1,-132 0 0,66 0-16,1 0 15,-67 0-15,99 0 16,-33 0 0,-66 0-16,66 0 15,-66 0-15,1 0 0,98 0 16,0 0-1,67 0 1,-34 0 0,0 0-1,1 0 17,-34 33-32</inkml:trace>
  <inkml:trace contextRef="#ctx0" brushRef="#br0" timeOffset="103120">9757 20770 0,'0'-33'47,"0"0"-31,0 0-16,33 33 0,-33-33 16,33 33-1,33-34 1,0 34-1,-33 34 1,33-1 0,-33 33-1,-33 33 1,-33 0 0,0-66 15,0 33-16,0-33 1,66-33 47,-33-33-63,33 33 15,0 0 1,-33-33-16,99 33 0</inkml:trace>
  <inkml:trace contextRef="#ctx0" brushRef="#br0" timeOffset="103721">10253 21332 0,'0'33'15,"-33"-33"16,33 33-31,0 0 32,0 0-32,-34-33 15,34 33-15,0 34 16,0-34-16,34 33 16,-1 0-1,33-66 1,33-33-1,-33-33 1,-33-34 0,-66 67-1,0 33 1,-33 33 0,-33 100-1</inkml:trace>
  <inkml:trace contextRef="#ctx0" brushRef="#br0" timeOffset="105953">14453 22490 0,'0'0'0,"0"33"46,-33-33-30,33-33 0,33 33-16,0-33 78,-33-1-63,66 34 17,-33-33-17,33 33-15,-33-33 16,232 0-16,-133 66 16,-33 33 15,-65-66-16,-1 34 1,0-34 0,33-34-1,-33 34 17,-33-33-17,33 33 16,-33-33-31,33 33 32,0 0-17,33 0 17,-33 0-17,0 0 1,34-33 15,-1 33-15,0 0 15,0 0 0,33 0-15,-33 0 15,34 0-15,-34 0-16,231-33 15,-131-33 17,-133 33-32,0 0 31,0 33-16,0 0 1,0 33 0,33 33-1,33-33 1,-65 0 0,-1-33-16,33-33 15,-66 0-15,66 0 16,-33 0-1,0 33-15,-33-33 16,33 33-16,0 0 16,0 33 15,0 33-15</inkml:trace>
  <inkml:trace contextRef="#ctx0" brushRef="#br0" timeOffset="119051">29931 22324 0,'0'33'32,"-33"-66"-17,66 33 17,0 0 14,0 0-46,0 0 16,166 0 0,65 0-1,34 0 1,-67 33 0,-98-33 15,-34 0-31,-66 0 31,-33 0-15,0 33-1,-33-33-15</inkml:trace>
  <inkml:trace contextRef="#ctx0" brushRef="#br0" timeOffset="120709">3208 23449 0,'0'33'15,"33"-33"48,-33-33-63,33 33 15,0 0-15,33 0 16,34 0 0,65 0-1,0 33 1,-32-33-1,-67 0 1,-99 0 31,66 0-16</inkml:trace>
  <inkml:trace contextRef="#ctx0" brushRef="#br0" timeOffset="121569.99">4531 23614 0,'0'-33'16,"0"0"-1,0 0 1,0 0-16,33 33 16,-33-33-1,66 0 1,66 33 0,34 33-1,32 0 1,34 33-1,-166-33 1,33 0 0,-66-33-1,0-66 1,33 0 0,-32 33 15,65 0-16,0 33 1,0 33 0,0 0-1,-32-33 1,-1 33-16</inkml:trace>
  <inkml:trace contextRef="#ctx0" brushRef="#br0" timeOffset="129085.99">24011 22258 0,'0'-33'31,"0"0"0,0 0 1,33 33-1,0-33 0,0 33-31,0 0 16,0 0-1,33 0 1,-32 33 0,-34 33-1,0-33 1,0 66 15,33-33-15,-33-32-1,0-1 1,-33-66 15,33-34-15,0 1-1,0-33 1,33 0 0,-33 66-1,33 33-15,0-33 16,0 33 0,0-33-16,0 33 31,0 33-31,33 66 31,-66 0-15,0 33-1,0-65 1,0-34-16,0 0 16,0 0-16</inkml:trace>
  <inkml:trace contextRef="#ctx0" brushRef="#br0" timeOffset="129833">24705 22820 0,'0'-33'15,"-33"33"1,0 0-1,33-33 1,-33 33 0,-33 33-1,0 0 1,33 33 0,0 1 15,33-34-31,33 33 31,33-66-15,33-33-1,0-33 1,-65-1 0,-68-32-1,-32 66 1,-33 0-1,-33 66 1,66 33 0,0 0-1,66 1 1,0 32 0,66-33-1,33-33 1,0-66 15,-66-33-15,-33-33-1,-99-1 1,33 67 0,-33 66-16</inkml:trace>
</inkml:ink>
</file>

<file path=ppt/ink/ink33.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17:25.093"/>
    </inkml:context>
    <inkml:brush xml:id="br0">
      <inkml:brushProperty name="width" value="0.05292" units="cm"/>
      <inkml:brushProperty name="height" value="0.05292" units="cm"/>
      <inkml:brushProperty name="color" value="#C00000"/>
    </inkml:brush>
  </inkml:definitions>
  <inkml:trace contextRef="#ctx0" brushRef="#br0">5159 4101 0,'33'0'109,"1"-33"-93,-1 33-16,0 0 15,0-33-15,0 33 16,33-33 0,-33 0-1,0 33 32,0 33-16,33-33-15,-33 0 0,34 0-1,65 33-15,33-33 16,-66-33 0,-32 33 15,98-33-16,-33 66 1,1 0 0,-1 0-1,-66 0 1,0-33-16,-33 0 16,0 0-16,0-33 15,33-33 1,1 33-1,-1 33 1,0 0 0,66 66-1,0 0 17,67 0-17,-67-33 1,67-99-1,-100 33 1,-66 0-16,33 0 16,-33 33-16,0-33 15,0 33 1,33 33 0,1 33-1,32 0 1,66 0-1,1-99 1,-1 0 0,-33-33-1,-33 0 1,-66 33 0,34 33 15,-34 33-16,99 0 1,-33 0 0,34 0-1,-100-33-15,66-33 16,-66 33-16,33-33 16,66-33-1,-66-33 1,34 66-1,-34-1 1,33 68 0,33-1-1,-32 0 17,65 0-17,-33-33 1,-33-66-1,1 33 1,-34-34 0,-33 34-1,0 33 1,33 0 0,33 66-1,34 1 1,-133-34-16,132 33 15,-99-66-15,66 33 16,33-66 0,1-33-1,-34 0 1,0-1 0,-99 34-1,66 33 1,-33 0-16,0 33 15,1 0 1,32 34 0,33-1-1,0-33 1,33-66 0,1 0-1,32 0 1,-66-34-1,-66 67-15,34 0 16,-34 0 0,0 0-16,33 67 15,0-1 17,66 0-17,1-33 1,-34-66-1,33 0 1,-66-33 0,-33 66-1,0-66 1,0 66 0,67 33-1,-1-33 1,33 33-1,0 0 1,-32-33 0,32 0-1</inkml:trace>
  <inkml:trace contextRef="#ctx0" brushRef="#br0" timeOffset="25363">5556 7408 0,'0'0'0,"0"-33"15,0 0 17,0 0-17,33 33-15,-33-33 16,33 33 0,100 0-1,-100 0 1,33 33-16,0 0 31,-33-33-31,33 33 16,-33-33-16,67 33 15,-67-33-15,33-33 16,0 33 0,0-33-1,-33-33 1,0 33-1,0 33 1,67 0 0,-67 33-1,66 0 1,-33-33 0,66 0-1,-66-33 1,1-33 15,-1 33-15,33-33-1,0 33 1,-33 33 0,0 0-1,34 66 1,32-33-1,33 33 1,-65-66 0,-1 0-1,0-66 1,0 0 0,-66 33-1,33 33 1,1 0 15,-1 66-15,66 0-1,0-33 1,67-33 0,-67-33-1,-99 33-15,99-33 16,-99 0-16,34 0 15,-34 0-15,33-34 16,-33 67-16,0-33 16,33 33-1,33 33 1,1 34 0,32-1-1,-99-66-15,66 0 16,-33 0-1,67 0 1,32-33 0,33-67-1,-65 34 1,-34 66 0,0 0-1,-66 0-15,0 33 16,0-33-16,0 33 0,67 34 15,-67-67-15,99 66 16,0 0 0,100-33-1,-100-66 1,0 0 0,-32-33-1,32 33 1,-33 0 15,0 33-15,0 33-1,34 0 1,-1 0 0,100 0-1,-1-66 1,-99-33-1,34-1 1,-67 1 0,0 33-1,0 33 1,-66 33-16,100 33 16,-100-66-16,66 67 15,-66-34-15,99 33 16,-98-66-1,131 33 1,0-33 0,1-66-1,-1-33 1,-99 32 0,-33 67-16,33-33 15,-33 33-15,67 33 16,-1 0-1,66 34 1,-33-34 0,34-33-1,-1-33 1,-132 0-16,133-1 16,-133 1-1,66 0-15,33-33 16,1 66-1,-1 33 17,66 100-32</inkml:trace>
  <inkml:trace contextRef="#ctx0" brushRef="#br0" timeOffset="43010">27550 4399 0,'-33'0'31,"33"-33"0,-33 33 1,33-33-17,-33 33 1,-1 0-1,34-34-15,-33 34 16,-33 0 0,0 0-1,33 0-15,-33 67 16,33-67-16,0 66 16,-33 33-1,33 33 1,99 34-1,0-67 1,66-33 0,33-33 15,34-66-15,-100-66-1,-33-34 1,-66-32-1,-66 33 1,-33 33 0,0 32-1,-34 34-15</inkml:trace>
  <inkml:trace contextRef="#ctx0" brushRef="#br0" timeOffset="43776.99">29567 3638 0,'0'0'0,"-33"0"0,33-33 16,-33 33 15,33-33-31,-66 33 16,-33-33-1,-1 33 1,1 33-1,-33 66 17,132-33-32,0 33 31,0-65-31,66 65 16,-33-99-16,-33 33 0,99 33 15,67-33 1,-34 0-1,0-99 1,-99-66 0,0 99-16,-66-67 15,33 67-15,0 0 0,-33 0 16,-99 33 0</inkml:trace>
  <inkml:trace contextRef="#ctx0" brushRef="#br0" timeOffset="44427">29501 5259 0,'0'0'0,"0"-33"16,0-1 0,-33 34-1,0 0 1,-66-33-1,-1 66 1,1 67 0,33-34-1,33 66 1,66-33 0,66 34 15,34-67-31,-1-66 15,0-66 1,-99-100 0,-99 34 15,0 0-15,-99-1-1,98 133-15</inkml:trace>
  <inkml:trace contextRef="#ctx0" brushRef="#br0" timeOffset="45277.99">30857 6879 0,'0'-33'16,"-33"33"-16,0 0 16,33-33-1,-33 33-15,-66 33 16,66-33-1,-67 99 1,67 1 0,66 65 15,100-66-15,-1-33-1,-99-33-15,165-66 16,-131 33-16,32-66 15,0-165 1,-132 32 0,-132 1-1,32 65 1,100 100-16,-132-66 16</inkml:trace>
  <inkml:trace contextRef="#ctx0" brushRef="#br0" timeOffset="46060">31485 3373 0,'-33'-33'16,"66"66"-16,-66-99 15,33 33 1,-33 33-16,0-33 15,0 0 1,0 33 0,-66 66 15,33 67-15,0 32-1,66-33 1,66-33-1,66-66 1,33-99 0,-65-66-1,-34-66 1,-99 32 0,-67 67-1,-32 132-15</inkml:trace>
  <inkml:trace contextRef="#ctx0" brushRef="#br0" timeOffset="46860">32643 4762 0,'0'-33'0,"0"66"0,0-99 16,-33 66-1,0-33 1,0 0 0,-66 0-1,32 66 1,1 66-1,0 67 1,33-1 0,99 1-1,66-34 1,67-99 0,-67-66-1,34-166 1,-200-32-1,-32 32 1,33 166-16,-231-99 16</inkml:trace>
  <inkml:trace contextRef="#ctx0" brushRef="#br0" timeOffset="48643">28840 6879 0,'0'-33'16,"-33"33"-1,33-33 1,-34 33 0,1 0-16,0 0 15,-33 0 1,0 33-1,0 33 1,33 33 0,33-65-16,-33 32 15,33-33-15,33 132 16,66-33 0,66-65-1,34-34 1,-1-100-1,-65-65 1,-133-33 0,-133-34-1,-65 34 1</inkml:trace>
  <inkml:trace contextRef="#ctx0" brushRef="#br0" timeOffset="49275.99">29600 2480 0,'0'0'0,"0"-33"0,-33 33 0,0 0 31,33-33-31,-99 33 16,-33 66 0,-1 34-1,100 32 17,33-33-17,133 0 1,32-66-1,0-66 1,-132 0-16,67-66 16,-67 66-16,-33-132 15,-67-1 1,-98 1 0</inkml:trace>
  <inkml:trace contextRef="#ctx0" brushRef="#br0" timeOffset="49860">27484 4729 0,'0'0'0,"0"-33"0,33 0 63,0 33-63,0-33 15,0 33-15,99-33 16,-66 0-16,166-33 16,-100 0-1,-33 66-15,34-66 0,164-34 16,-231 67-16,133-66 15,-133 66-15,0 0 16,-66 0 0</inkml:trace>
  <inkml:trace contextRef="#ctx0" brushRef="#br0" timeOffset="50277.99">27384 4829 0,'0'-33'0,"33"33"16,-33-34-16,0 1 16,34 0-16,65-66 15,0-33 17,66-67-17,1 1 1,-1-34-1,67-131 1,-34 32 0,-33 99-1,-65 133 1,-67 99 0</inkml:trace>
  <inkml:trace contextRef="#ctx0" brushRef="#br0" timeOffset="50745">27351 4762 0,'0'0'0,"0"-33"15,33 33 1,0 0 0,1 33-16,131 1 15,33 65 17,133 33-17,-66 0 1,65-32-1,34-34 1,-298-33-16,100 0 16,-133-33-16,66 66 15</inkml:trace>
  <inkml:trace contextRef="#ctx0" brushRef="#br0" timeOffset="51159">27583 4895 0,'0'33'31,"33"-33"-15,-33 33-16,33 0 16,0 99-1,66 67 1,-66-166-16,67 198 15,-34-165 1,33 133-16,132 198 16,-32-33-1,-34-34 17,-32 1-32</inkml:trace>
  <inkml:trace contextRef="#ctx0" brushRef="#br0" timeOffset="51761">29336 3969 0,'33'0'32,"0"0"-17,0 0-15,0 0 16,66-33 0,166 0-1,-34-34 1,67 34-1,0 0 1,-34-33 0,-98 0-1,-100 0-15</inkml:trace>
  <inkml:trace contextRef="#ctx0" brushRef="#br0" timeOffset="52127">29534 2613 0,'0'0'0,"0"-33"16,33 66-1,0-33 1,66 33 0,34 66-1,65 0 1,1-33-1,164 100 1,-32-34 0,0 33-1</inkml:trace>
  <inkml:trace contextRef="#ctx0" brushRef="#br0" timeOffset="52709">29369 5093 0,'33'0'15,"-33"-33"-15,33 33 16,0-33 0,132-66-1,1-33 1,32-34-1,100 1 1,99-67 0,-166 1-1,-32-1 17,-67 67-17,-99 99 1,-33 33-1,0 99-15</inkml:trace>
  <inkml:trace contextRef="#ctx0" brushRef="#br0" timeOffset="53226">29534 5358 0,'0'0'0,"33"0"46,-33 33-46,66 0 16,67 99 0,32 67-1,0-1 17,-98-165-32,131 199 15,-165-166-15,99 165 16,67 133-1,-34 0 1,-66-99-16</inkml:trace>
  <inkml:trace contextRef="#ctx0" brushRef="#br0" timeOffset="54293">28840 7441 0,'33'-33'15,"0"33"1,0-33 0,0 33-16,99-33 15,100-33 1,65 0 15,-65 0-15,99 0-1,-1 33 1,-131 33 0,-166 0-1,0 0 1,0 0 0</inkml:trace>
  <inkml:trace contextRef="#ctx0" brushRef="#br0" timeOffset="55109">29699 5523 0,'34'0'47,"-1"0"-47,0 0 0,-33-33 15,165 33 1,-99 0-16,199-66 16,-199 66-16,298-33 15,0-33 1,165 33 0,-165 0-1,-34 0 1,-164-1-1,-67 34 1,-33-33 0</inkml:trace>
  <inkml:trace contextRef="#ctx0" brushRef="#br0" timeOffset="55659">31254 3638 0,'33'0'47,"-33"33"-47,0 0 16,33 0-16,66 33 16,34 100-1,-100-133-15,165 132 16,-165-132-16,199 100 15,-67 32 1,33 33 0,-164-165-16,65 67 15,-66-67 1,0 0-16,33 0 16</inkml:trace>
  <inkml:trace contextRef="#ctx0" brushRef="#br0" timeOffset="56308">30956 7210 0,'0'-33'31,"33"33"-15,-33-33 0,100-33-1,32-100 1,66-98-1,67-100 1,33 0 0,-34 33-1,-65 100 1,-133 65 0,33 67-1,-99 0 1</inkml:trace>
  <inkml:trace contextRef="#ctx0" brushRef="#br0" timeOffset="57342">32941 4564 0,'0'0'0,"0"-33"0,-33 0 31,33 0-16,-67 0 1,1 0 0,0 0-1,0 0 1,0 33 0,-66 0-1,32 0 1,1 0-1,-33 33 1,66 0 0,0 33-1,-34 0 17,34 0-17,66-33-15,-33 66 16,0-66-16,33 34 15,0 65 1,0-33 0,33-33-1,0 100 1,66-67 0,-32 33-1,-1-66 1,-33-33-16,66 34 15,-66-67 1,33 33-16,66 33 16,1-33-1,-1-33 1,0-33 15,-32 0-15,-34-33-1,66-34 1,-33-32 0,-99 99-16,99-99 15,-99 99-15,34-133 16,-34-32 0,-67-34-1,-32 34 1,66 198-16,-66-132 15,0 98-15</inkml:trace>
  <inkml:trace contextRef="#ctx0" brushRef="#br0" timeOffset="59343">27781 4200 0,'33'-99'0,"-33"66"15,0 0-15,33 0 0,67-232 32,-67 166-32,-33 66 15,66-99 1,-33 99-16,33-133 15,-33 1 1,33-34 0,0 67-1,-33 99-15,34-99 16,-67 99-16,66-33 16,0-67-1,0 67 1,-66 0-1</inkml:trace>
  <inkml:trace contextRef="#ctx0" brushRef="#br0" timeOffset="59992">28211 4200 0,'0'0'16,"0"0"-16,33 0 31,-33-33-15,33 33-16,33-33 15,100-33 1,-34-33 15,-66 99-31,133-99 16,-166 99-16,165-67 15,-99 34 1,-65 66 0</inkml:trace>
  <inkml:trace contextRef="#ctx0" brushRef="#br0" timeOffset="60575.99">28244 4663 0,'33'0'47,"0"0"-31,0 33-1,1-33-15,-1 33 16,0-33-16,66 100 16,-66-100-16,66 99 15,100 0 1,-34 0 0,-33-33-1,-66-32 1,-32 32-1</inkml:trace>
  <inkml:trace contextRef="#ctx0" brushRef="#br0" timeOffset="61108">27451 5325 0,'0'0'16,"0"-33"0,33 33 30,-33 33-46,33 0 16,0 0 0,165 198-1,-132-131 1,67 65 0,-1 66-1,-33-65 1,0 32-1,-33-65 1,100 65 0</inkml:trace>
  <inkml:trace contextRef="#ctx0" brushRef="#br0" timeOffset="61778">29501 7739 0,'0'-33'15,"0"0"17,33 33-32,99-99 31,34-1-16,98 34 1,-231 33-16,133 0 16,-133 33-16,132-33 15,1 0 1,-34 0 0</inkml:trace>
  <inkml:trace contextRef="#ctx0" brushRef="#br0" timeOffset="62225">29699 5722 0,'0'-33'0,"0"66"31,34-33-31,-1 33 16,0-33-1,33 66-15,33 66 16,66 33 0,-32 34 15,-1 32-16,0-98 1,-99-100-16,100 66 0</inkml:trace>
  <inkml:trace contextRef="#ctx0" brushRef="#br0" timeOffset="62624">31287 6449 0,'0'0'0,"0"-33"0,0 0 16,33 33-1,33-132 1,33-1 0,34-32-1,98-66 1,-132 131-1,34-32 1,-34 33 0,-99 66-1</inkml:trace>
  <inkml:trace contextRef="#ctx0" brushRef="#br0" timeOffset="63041">30030 5358 0,'0'-33'47,"33"33"-47,0-33 16,0 33-16,1 0 15,197-66 1,67-1 0,65 1-1,-32 0 1,-132 33 0,-100 0-1</inkml:trace>
  <inkml:trace contextRef="#ctx0" brushRef="#br0" timeOffset="63459">29468 4928 0,'33'0'0,"-33"-33"16,33 33 0,-33-33-16,33 33 15,33-66 1,0 32-16,1-32 0,-34 33 16,132-99-16,-99 99 15,100-99 1,-100 99-16,-33-1 0,99-32 15,100-99 1</inkml:trace>
  <inkml:trace contextRef="#ctx0" brushRef="#br0" timeOffset="63858">29733 3770 0,'33'0'31,"0"0"-15,0-33 0,0 33-16,99-33 15,67-66 1,65 0-1,-98 0 1,-1 32-16</inkml:trace>
  <inkml:trace contextRef="#ctx0" brushRef="#br0" timeOffset="64224">30129 2249 0,'0'0'0,"0"33"47,34 0-31,-1 0-1,0 0 1,66 33-16,-66-33 0,99 67 16,-66-67-1,-33 0-15,34 0 0,32 33 16,132 33-1,34 34 1,-34-67-16</inkml:trace>
  <inkml:trace contextRef="#ctx0" brushRef="#br0" timeOffset="64707">31816 3307 0,'0'0'16,"-33"0"-1,66 0 16,-33 33-31,33 34 16,66 65 0,34 33-1,-1 34 1,33-1 0,-65-33 15,-1-65-16,-33-34-15</inkml:trace>
  <inkml:trace contextRef="#ctx0" brushRef="#br0" timeOffset="100660">20472 11377 0,'0'-33'78,"0"0"-62,0 0-16,0 0 15,0 0 1,33 0-16,0 0 31,33-1-15,1 1 0,-1 33-1,33 33 1,0 67-1,0-1 1,1-33 0,-34-33-1,0-33 1,0-33 0,0-33-1,0 33 1,0 0-1,1 33 17,-1 33-17,33 0 1,33 33 0,-33-66-1,34-33 1,-34 0-1,-33-33 1,0 33 0,0 0-1,1 66 1,32 0 0,0 33-1,0-33 16,0 0-31,-32-33 16,-1-33 0,-33 33-1,33-33 1,-66 0-16,33 33 16,33-33-1,0 66 1,0 0-1,34 0 1,-34 0 0,0 0-1,33-66 1,0-33 0,1 0-1,-34 0 1,0 33-1,-33 33 1,33 66 0,0-33 15,0 33-15,34 0-1,-34-66 1,33-33-1,0 0 1,0-33 0,-32 33-1,-1 33 1,0 33 0,0-33-1,33 33 1,0 0-1,1-33 1,-100-33-16,132 0 16,-99 33-1,66-33 1,-99 0-16,66 0 16,-32 33-16,32 0 15,0-34 1,0 68-1,0-1 1,66 33 0,-32 0-1,-1 0 1,33-66 0,33-33-1,-65-66 1,-67 99-16,66-99 15,-66 99 1,0-34-16,0 34 31,33 34-15,34 32 0,-1 33-1,-66-99-15,99 66 16,-99-33-16,33-33 15,100-66 1,-1 0 0,-66 0-1,-33 0 1,-32 66-16,32 0 16,0 0-1</inkml:trace>
  <inkml:trace contextRef="#ctx0" brushRef="#br0" timeOffset="101870">15114 9161 0,'0'0'0,"0"-33"31,0 66 16,33-33-32,0 33 1,1 0-16,32 33 16,33 1-1,0 32 1,-33-33-1,0 0 1,1-33 0,-1-33 15,66-66-15,66-33-1,100-33 1,-66 32-1,-166 67-15,99-33 16,-132 33-16,33 33 16,-33 0-16</inkml:trace>
  <inkml:trace contextRef="#ctx0" brushRef="#br0" timeOffset="106669">6747 13791 0,'33'0'141,"-33"-33"-141,33 33 15,33-66 1,-33 33 0,0 0-1,0 33 1,34 0-1,164 33 1,-33 33 0,-98-66-1,65 33 1,-132-66 0,33 0-1,34-33 1,-67 33-1,0 33-15,0-33 16,0 33 0,33 33-16,33 0 31,-33 33-15,67 0-1,-67-33 1,66-66-1,0-33 1,1 0 0,-34 0-1,0 33 1,33 66 0,1 66-1,-34-66 1,66 33-1,-32-99 1,-1-33 0,-66 0 15,33-33-15,-66 66-1,66 66 1,-32 0-1,65 99 1,-33-66 0,0-33-1,1-33 1,-1 0 0,99-33-1</inkml:trace>
  <inkml:trace contextRef="#ctx0" brushRef="#br0" timeOffset="116951">23945 13858 0,'0'0'0,"33"0"0,0-34 15,0 34 1,33-66 0,0 0-1,67 0 1,-34 66 0,33 66-1,33 66 1,1 1-1,-34-34 1,33-33 0,1-99-1,-67-33 17,-66 66-32,99-99 15,-98 99-15,65-66 16,0 66-1,132 33 1,-32 33 0,-1 0-1,-65-33 1,-1-33 0,0-33-1,1 0 1,32-33-1,0 66 1,1 0 0,-1 0-1,-132 33 1,99-33 0,-99 0-16,0 0 0,1 33 0,32-33 0,-33 0 15,165 0 1,1-33-1,-1-33 1,-66 66 0,34-33-1,65 33 1,1 33 0,-34-66-1,-132 33-15,166-34 16,-199 34-16,33-33 0,199 0 15</inkml:trace>
  <inkml:trace contextRef="#ctx0" brushRef="#br0" timeOffset="120584.99">6185 14122 0,'0'33'16,"0"0"47,33-33-48,0 33 1,0-33-16,-33 33 15,33 1 1,-33-1-16,66 0 16,-66 0-16,33-33 15,0 33 1,0-33 0,-33-33-1,66 33 1,-32-33-1,32 0 1,66-34 0,0 1-1,-66 0 1,-33 66 15,-33 33 0</inkml:trace>
  <inkml:trace contextRef="#ctx0" brushRef="#br0" timeOffset="126899">8401 15412 0,'33'0'31,"-33"33"-15,33 0 0,-33 0-16,0 0 15,0 0 1,0 0-1,0 0 1,33 1 0,0-34-1,33 0 17,66 0-32,1-67 31,-1 34-16,66-33 1,-99 33 0,-65 33-16,-1-33 15,0 33-15,0 0 16,-33 33 0</inkml:trace>
  <inkml:trace contextRef="#ctx0" brushRef="#br0" timeOffset="130498.99">12039 16404 0,'0'-33'0,"0"66"0,0-99 15,0 33 17,0 0-17,0 66 32,33-33-31,-33 33-16,33-33 15,-33 33-15,33 0 16,0 33 0,33-33-1,0 34 17,-33-34-32,0-33 31,0 33-16,0-33 1,0-33 0,34 0-1,65-34 1,-33 1 0,100 0-1,-67-33 1,-99 99-16,99-66 15,-99 33-15,0 0 16,0 33 0</inkml:trace>
  <inkml:trace contextRef="#ctx0" brushRef="#br0" timeOffset="-189945.73">6350 18918 0,'-33'0'16,"33"33"15,33-33 16,-33-33-16,33 33-31,-33-33 16,66 0-1,33 33 1,34 0 0,32 33-1,-33 0 1,1 0-1,-34 0 17,0-33-32,33-33 31,-32-33-15,-67 33-1,66-1 1,-33 34-1,0 0 1,67 34 0,-34-1-1,33-33 1,0-33 0,-66-1-1,34-32 16,-67 0-31,0 66 16,33 33 0,0 33-1,33-33 17,67 34-17,-67-34 1,0-66-1,33 0 1,-65-34 0,-1 34-1,33 0 1,0 33 0,0 66-1,1-33 1,32 1-1,-33-34 1,33-34 0,1-32-1,-34 0 17,-33 33-17,0 33-15</inkml:trace>
  <inkml:trace contextRef="#ctx0" brushRef="#br0" timeOffset="-184614.74">16999 18752 0,'34'0'46,"-34"-33"-46,0 0 32,33 33-32,0-33 15,0 0 1,33 33 15,0 0-15,-33 0-16,33 33 15,-33-33-15,-33 33 16,100 0 0,-100 0-16,99 0 15,-66-33-15,0 33 16,66-33 0,-66-33-1,66 0 1,-65 33-1,-1-33 1,33 66 0,0 0-1,0-33 17,0 33-17,33-33 1,-32-66-1,-34 33 1,0 33-16,0-66 16,0 66-16,0 33 31</inkml:trace>
  <inkml:trace contextRef="#ctx0" brushRef="#br0" timeOffset="-171231.73">8235 20208 0,'0'-34'0,"0"1"16,0 0-1,0 0 1,0-33-1,0 33 1,0 0 0,33 66-1,0-33-15,33 33 16,-32-33 0,-1 33-16,132 33 31,-33-33-16,1 0 1,-34-66 0,-33-33-1,-33 33 1,0-33 0,0 66-1,33 33 1,0 0-1,34 0 1,-1 0 0,-33-33-1,0-66 1,-33 0 0,0 33 15,-33 0-16,66 66 1,1 0 0,-1 33-1,0-33 1,0-66 0,0 0-1,-33-33 1,0 33-1,0 33 1,0 0 0,34 66-1,-34 0-15</inkml:trace>
  <inkml:trace contextRef="#ctx0" brushRef="#br0" timeOffset="-167989.74">11476 20174 0,'-33'0'47,"33"-33"-15,33 0-17,0 33 1,-33-33-16,33 33 15,100-33 1,32-33 0,34 33-1,-67 33 1,66 33 0,-32 33 15,-1 33-16,-33-32 1,34-34 0,-34-33-1,-33-33 1,33-67 0,-32 34-1,-1 0 1,-33 33-1,0 33 1,66 66 0,-32-33-1,-67 0-15,99-33 16,-99 0 0,66 0-16,-66 0 0,67-33 15,-67 33 1,-33-33-16,66 0 15,33 0 1,-33 0 0,67 66-1,-34 0 1,66 33 0,-33-33-1,1 0 1,-1-66-1,-33-66 1,-33 33 0,0 33-1,-32 33 1,65 66 0,33 0-1,0-33 16,-99 0-31,100-33 16,-100 0-16,99 0 16,0-66-1,-32 0 1,-1 33 0,-33 0-1,33 33 1,33 33-1,-65-33 1,65 33 0,-33-66-1,-66 33-15,99-33 16,-98 33 0,32 0-16,-66-33 0,132 0 31,-99 33-31,33 0 15,67 0 1,32 0 0,-33 33-1,0 0 1,-32-33 0,-34-33-1,33 0 1,-33 0-1,33 33 1,-32 0 0,-1 0-1,33 66 1,0-66 0,0 33-1,34-33 16,-67 0-15,33 0 0,-33 0-1,33 33 1,34 0 0,-67-33-1,66 0 1,-66-33-1,33 0 1,-32 0 15,-1 0-31</inkml:trace>
  <inkml:trace contextRef="#ctx0" brushRef="#br0" timeOffset="-164165.73">9723 18818 0,'0'-33'31,"-33"33"-16,33-33 1,-33 0 0,33 0-1,-33 33-15,33-33 16,-33 0 0,-33 0-1,0-33 1,-33 33-1,-1 0 1,-32 0 0,33 33-1,66 0-15,-66 33 16,66-33-16,-67 33 16,-32 66-1,33-33 1,0 0 15,32 0-15,34-33-16,-33 34 15,33-34-15,0 0 16,-33 66 0,33-33-1,33 33 1,0-32-1,0-34-15,33 33 16,-33-33 0,33 33-16,0 33 15,0-99-15,66 132 16,-66-98 0,1-1-16,98 33 15,-33 0 16,33-33-15,-99 0-16,67-33 16,-67 0-16,66 33 15,66-66 1,-32 0 0,-100 0-16,99 0 15,-132 0-15,132-33 16,-33-34-1,1-32 1,-34 0 0,-33 0-1,-33 32 1,-33-32 15,0 33-31,-33 0 16,-34 65-1</inkml:trace>
  <inkml:trace contextRef="#ctx0" brushRef="#br0" timeOffset="-157398.73">8401 21365 0,'0'-33'0,"33"33"47,0-33 47,-33 0-94,33 0 0,-33 0 15,99-66 1,0 32 0,-33 34-1,67 33 1,-34 33 0,33 67-1,33 32 1,-32 0-1,-34-66 1,0-66 0,-66-33-1,33-33-15,-32 66 0,-34-33 0,66-66 16,33-33 0,-33 65-1,33 67 1,0 33 15,67 34-15,-34-1-1,0-33 1,-32-33 0,32-66-1,-66 33 1,33 0-1,-33-1 1,1 68 0,32 32-1,-33 0 1,33-33 0,33-33-1,1-33 1,-34 0 15,0 33-15,-33 0-1,34 33 1,-1-33 0,0 33-1,0-33 1,-33-33-1,0 33 1,1 0 0,32 66-1,-66-66-15,33 33 16,-33-33 0,0 33-16,33-33 15,-33-33-15,34 33 16,-67-33-1,33 0 1,0 33-16</inkml:trace>
  <inkml:trace contextRef="#ctx0" brushRef="#br0" timeOffset="-146218.74">5060 20968 0,'0'0'0,"-33"0"0,0 0 32,33 33 15,0 0-32,0 0-15,33 100 16,-33 98-1,0 1 17,33 65-17,-33-98 1,33-34 0,0-66-1,-33-32 1,0-1-1,33-66 1,0 33 31,1-33-47,-1 0 16,66 33-1,66-33 1,166 0-1,-67 0 1,34 0 15,33 33-15,-100-33 0,133 0-1,-33 0 1,0 0-1,-133 0 1,34 0 0,-67 0-1,66 0 1,1 0 0,-34 0-1,-65 0 1,-1-33-1,0 33 17,-32 0-17,-1-33 1,-33 0 0,33 33-1,-66-33 1,33-33-1,0 32 1,-32-32 0,-34-33-1,0 0 1,-34 0 0,34-67-1,-33 1 1,0 33-1,0 132-15,0-133 16,33 100 0,-33-33-1,0 33 1,0 0 0,33 0-1,-33 33 1,0 0-1,0 0 1,-33 0 0,-34 0-1,-65-33 1,132 33-16,-166 0 16,133-33-16,-66 33 15,-99-33 1,164 33-16,-164-33 15,198 33 1,-166-33-16,-131 33 31,230 0-31,-197 0 16,198 0-16,32 33 0,-197-33 16,-67 33-1,67-33 1,32 0-1,-33 33 1,34-33 0,132 0-1,-1 0 1,67 33 0</inkml:trace>
  <inkml:trace contextRef="#ctx0" brushRef="#br0" timeOffset="-144654.73">2580 21960 0,'0'0'0,"-33"0"47,0 0-31,-1 0-1,1 0-15,-66-33 16,0-33 0,-33 0-1,-1-33 1,1 0-1,-33-34 1,66 1 0,-34-33 15,67 32-15,0 34-1,0-33 1,33 33-1,-33-1 1,66 67-16,-67-66 16,67 66-16,-66-66 15,33-33 1,0-67 0,0-32-1,33 32 1,0-65-1,0 98 1,0-32 15,0 165-31,0-199 16,0 199-16,0-165 16,33-34-1,-33 166-15,0-165 16,0 197-16,33-164 15,-33 33 1,33-1 0,0 1-1,33-34 1,34-32 0,-34-1-1,33-32 1,-33 65-1,33-32 17,34-1-32,-100 166 15,66-99 1,-99 132-16,33-33 0,0 33 0,33-67 16,67-131-1,65-34 1,-66 67-1,34-1 1,-133 166-16,99-66 16,-99 66-16,-33 0 0,66 0 15,33-33 1,-65 66 0,-34-33-1,0 66 32</inkml:trace>
  <inkml:trace contextRef="#ctx0" brushRef="#br0" timeOffset="-144151.73">2646 13659 0,'-33'0'15,"0"0"1,0 0 0,33-33-16,33 33 15,0 0 1,99-33 0,133 33-1,-34-33 1,-32 33-1,-166 0 1,33 0 0,-33 33-1,-33 99 1,-99 34 0,33-1-1,-1-33 1,67-99-16,-66 100 15,66-100 1,-66 165-16</inkml:trace>
  <inkml:trace contextRef="#ctx0" brushRef="#br0" timeOffset="-138185.73">11840 14056 0,'-33'0'32,"33"33"-32,33-33 125,0-33-125,0 33 15,0-33-15,0 0 16,67 0 0,-1-33-1,-33 33 1,0-1-1,0 34 1,0 67 0,1-1-1,32 0 1,-33-33 0,0 0-1,0 0 1,0-66-1,1-33 1,-1-33 0,-66 66 15,33 33-15,0 0-1,33 66 1,33 0-1,33 33 1,-32-66 0,-34-33-1,33-66 1,-33-33 0,-33 33-1,-33 0 1,33 66 15,0 33-31,34 0 16,-1 0 15,0 0-15,-33-33-1,0-33 1,33-33-1,-33 33 1,0-1 0,0 68-1,-33-1 17,33-33-32,-33 33 31,34-33-31</inkml:trace>
  <inkml:trace contextRef="#ctx0" brushRef="#br0" timeOffset="-130302.73">5060 14420 0,'-33'0'62,"0"0"-46,0 0-1,0 0 1,0 33-16,-33 0 16,-67 66-1,-65 100 1,132-166-16,-100 165 15,133-165-15,0 0 0,-66 133 16,0-34 0,66-99-16,-66 165 15,65-165-15,-32 100 16,33 32 0,-33 1-1,33-67 1,33-66-16,0 99 15,0-99-15,0 99 16,0 34 0,33-1 15,0-33-15,33 1-1,34 32 1,-1-66-1,0 34 1,-99-100-16,99 132 16,-66-132-16,66 99 15,34 67 1,-1-67 0,0 34-1,1-34 1,-1 0-1,0-33 1,1-33 0,-34 1 15,0-34-15,33 0-1,34 0 1,-34 0-1,0 0 1,67 0 0,-34 0-1,0 0 1,34 0 0,-1 0-1,-65 0 1,-1-33-1,33 34 1,34-1 0,-67-33-1,0 33 17,-33 0-17,-32 33 1,65 66-16</inkml:trace>
  <inkml:trace contextRef="#ctx0" brushRef="#br0" timeOffset="-129736.73">7541 18620 0,'0'0'15,"33"0"48,-33 33-63,33 0 15,0 0-15,0 0 16,66 67 0,33 32-1,-65-66 1,-1 0-1,0 0 1,-66-33 0,0 0-1,-33-33 1,33 34 0,-33-34-16,0 33 15,0-33-15,-34 33 16,-32 33-1,-33 66 1,99-99-16,-66 66 16,99-66-16,-33 1 0,-1 65 15,-65 66-15</inkml:trace>
</inkml:ink>
</file>

<file path=ppt/ink/ink34.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32:00.726"/>
    </inkml:context>
    <inkml:brush xml:id="br0">
      <inkml:brushProperty name="width" value="0.05292" units="cm"/>
      <inkml:brushProperty name="height" value="0.05292" units="cm"/>
      <inkml:brushProperty name="color" value="#C00000"/>
    </inkml:brush>
  </inkml:definitions>
  <inkml:trace contextRef="#ctx0" brushRef="#br0">28277 10881 0,'33'0'0,"-33"33"16,0 0 0,0 0-1,33 0 1,-33 33-1,34-33 1,-1-33 93,-33 34-62,33-34 0,0 33-47,0 0 16,0 0-1,0-33 48,0 0-32,0 0-31,33 0 0,34 0 16,164-33-1,-198 0-15,133-34 16,-166 34 0,132 0-16,-132 0 0,33 0 0,100-33 15,-34-33 1,-66 66 0,-33 0 30,0 0-30,0 33 0,-33-33-1,33 33-15</inkml:trace>
  <inkml:trace contextRef="#ctx0" brushRef="#br0" timeOffset="1465.99">2679 12039 0,'-33'0'32,"66"0"-32,-66 0 0,66 0 15,-33-34 1,33 34 0,33 34-1,-33-34-15,66 0 16,-32 0-16,-34 0 0,132-34 15,67 34 1,164-66 0,-131 33-1,-67 0 1,-131 0-16,164-33 16,-198 66-1,33-33 1,0 33-1,-33 0 1,1 0-16</inkml:trace>
  <inkml:trace contextRef="#ctx0" brushRef="#br0" timeOffset="3335.99">2977 14122 0,'0'0'0,"0"-33"47,0 0-47,33-33 15,0 33 17,0-33-32,66 33 31,0-1-16,0 1 1,67 33 0,-34 33-1,-33 1 1,34-34 0,-100 33-16,66-33 15,-66-33-15,33 33 16,-33-34-1,0 34-15,33-33 16,-33 33 0,-33-33-16,100 0 15,-34 33 1,0 0 0,33 0 15,33 33-16,1-33 1,-1 0 0,0-33-1,-65-33 1,-1 33 0,-33 0-1,0 0 1,66 66-1,-33 0 1,33 33 0,1-33-1,32-33 17,33-33-17,-99 0 1,34-33-1,-67 33 1,0 33-16,33 0 16,-33 0-16,0 0 15,66 33 1,34 0 0,-1 0-1,-66-33 1,0 0-1,33-33 1</inkml:trace>
  <inkml:trace contextRef="#ctx0" brushRef="#br0" timeOffset="11948.99">29435 12601 0,'0'0'0,"0"-33"31,33 66-15,-33 0 46,0 0-46,0 0-1,33 0-15,-33 0 16,66 99 0,-33-32-1,33-1 1,-33-66 0,1-33-1,32 0 1,33-33-1,33-33 1,1-33 0,131-1-1,-65 1 1,-166 99-16,132-66 16,-132 66-16,33-33 15,-33 33 16</inkml:trace>
  <inkml:trace contextRef="#ctx0" brushRef="#br0" timeOffset="14414.99">3208 15875 0,'0'-33'16,"0"0"-1,0 0 1,0 0-1,0 0 1,33 0 0,33 33-1,0 0 1,67 33 0,-34 0-1,33 33 1,1-33-1,-67-33 1,-33 0-16,33-33 16,-33 33-16,0-66 15,33 33 1,33-34 0,-32 1-1,32 66 1,0 33 15,33 0-15,-33 1-1,34-1 1,-67-66 0,0-1-1,0-32 1,33 0-1,-32 33 1,-1 0 0,0 66-1,33 0 1,-33 0 0,0 0-16</inkml:trace>
  <inkml:trace contextRef="#ctx0" brushRef="#br0" timeOffset="15863.99">26558 14354 0,'33'0'47,"-33"33"-16,0 0-15,33-33-16,-33 33 16,33 0-16,0 33 15,33 33 1,-66-66-1,66 34 1,-33-67-16,-33 33 16,33-33-16,33 0 15,-32 0-15,-1 0 16,132-67 0,-33 1-1,-66 33-15,133-66 16,-133 99-16,66-66 15,-66 66-15,100-33 16,-133 33-16,0-33 16,66 33-1</inkml:trace>
  <inkml:trace contextRef="#ctx0" brushRef="#br0" timeOffset="17764.99">3208 17760 0,'0'0'0,"33"0"0,0 0 31,0-33-15,0 0-1,34 0 1,-34-33 0,66 0-1,0 33 1,0 33 0,-66 0-16,100 33 15,-100 0-15,0-33 16,66 66-16,33-33 31,67 0-15,-1-33-1,-165 0-15,133-33 16,-133 0-16,66 0 16,-99 0-16,99-33 15,-66 32-15,0 1 16,33 33-1,1 0 1,65 33 0,-33 34-1,66-67 1,67 33 0,-67-66-1,34-34 1,-34 34 15,-66-33-15,-33 66-1,34-33 1,98 99 0</inkml:trace>
  <inkml:trace contextRef="#ctx0" brushRef="#br0" timeOffset="20114">29766 16107 0,'0'0'0,"33"0"15,-33 33 63,33 0-62,-33 0-16,33 0 16,-33 0-16,33 0 0,0 66 15,33 33 1,33 1-1,-32-67 17,-1 0-17,66-66 1,0-33 0,67-33-1,32-33 1,1 32-1,-67 1 1,-99 66 0,-33 0-1</inkml:trace>
  <inkml:trace contextRef="#ctx0" brushRef="#br0" timeOffset="20863.99">29534 17992 0,'0'0'0,"0"-33"15,0 66 17,0 0-17,33 33 1,33 66 0,0 34-1,34-1 1,-34-99-1,-33-33 1,0-33 0,0 0-16,33 0 15,67-66 1,65 0 0,67-33-1,-34 32 1,-66 1-1,-65 33 1,-67 33 0</inkml:trace>
  <inkml:trace contextRef="#ctx0" brushRef="#br0" timeOffset="22646.99">3407 19513 0,'0'-33'0,"0"0"16,0 0 0,0 0-16,0 0 15,0 0 1,0 0-16,0-1 0,33-32 15,0 66 1,-33-33 0,33 33-1,33 0 1,66 66 0,0 1-1,1-1 1,32 0-1,-66-33 1,1-33 0,-1-33-1,0 0 1,-33 0 0,-33 33-1,33-33 1,67 33 15,-1 0-15,-33 33-1,-66-33-15,66 0 16,-65 0-16,32 0 16,33-33-1,0 0 1,0-34-1,-66 34 1,0 33-16,1-33 16,-1 33-16,0 0 15,0 0-15,66 0 16,-66 33-16,165 0 16</inkml:trace>
  <inkml:trace contextRef="#ctx0" brushRef="#br0" timeOffset="30228.99">7541 18091 0,'0'-33'0,"33"33"47,-33 33 0,0 0 0,0 0-31,0 33-16,0-33 0,0 166 15,-33-166 1,33 33-16,0 0 15,0 0 17,-67 66-32</inkml:trace>
  <inkml:trace contextRef="#ctx0" brushRef="#br0" timeOffset="30895.99">8169 17859 0,'0'0'16,"-33"0"0,33 33 15,-33-33-15,33 67-1,-66 32 1,33 33-1,0-33 1,33 1 0,33-67-1,0 0 1,66 0 0,-33 0-1,33-33 1,-33 33-1,-32-33 1,-1 33 15,0 0-15,0 33 0,-33-33-1,0 0 1,-66 33-1,33-32 1,-34-1 15,-98-66-31,99 33 16,-99-100-16</inkml:trace>
  <inkml:trace contextRef="#ctx0" brushRef="#br0" timeOffset="31229.99">8103 17859 0,'0'-33'0,"0"66"78,33-33-78,0 0 16,-33-33-16,33 33 0,0 0 0,0 0 0,0-33 15,67 0-15,-34 0 16,33 0 0</inkml:trace>
  <inkml:trace contextRef="#ctx0" brushRef="#br0" timeOffset="35812.99">8599 17429 0,'0'-33'15,"0"66"-15,-33-66 0,33 0 32,33 33-17,-33-33 17,33 33-17,33 0 1,0 0-1,34 0 1,-67 33 0,-66 66-1,-1 34 1,-32-34 0,0-33-1,66-33 1,33-33 46,-33-33-62,33 33 16,0 0 0,0-33-1,34 0 1,65 33-1</inkml:trace>
  <inkml:trace contextRef="#ctx0" brushRef="#br0" timeOffset="39660.99">3010 21431 0,'0'33'16,"-33"-33"-16,66 0 31,-33-33-15,0 0 15,33 33-31,-33-33 15,33-33 1,0 33-16,33-33 16,-33 33-16,33-33 15,67-1 1,-67 67 0,0 33-1,0 34 1,-66-34-16,66 66 15,-33-66-15,0 0 16,0 33-16,67 0 16,-34-33-1,33-33 17,-33-33-17,0-66 1,0 0-1,0 33 1,-32 33 0,65 33-1,33 33 1,-33 33 0,-66-66-16,67 33 15,-67-33-15,0 0 0,33 0 16,33-66-1,-33-33 1,0-1 0,1 67 15,-1 33-15,0 0-1,-33 0-15,66 66 16,-66-66-16,99 67 15,1-67 1,32 0 0,0 0-1,-98-33 1,-34 33-16,0-34 16,0 34-16,33 0 15</inkml:trace>
  <inkml:trace contextRef="#ctx0" brushRef="#br0" timeOffset="47270.99">13824 19910 0,'-33'0'125,"33"-33"-110,0 0 32,0 0-16,0 0 16,0 0-31,0-1-16,33 1 15,-33 0-15,34 33 16,-1-33 0,0 0-1,33 33 1,-33 0 0,0 0-1,0 33 1,0 0-1,0-33-15,0 33 16,-33 0 0,0 1-16,33 32 15,-33 0 17,0-33-17,0 33 1,-33 0-1,33 0 1,-33-33 0,33 0-16,-33 1 15,0-1-15,0 0 16,0 0 0,0 0-1,33 0-15,-33 0 16,0 0-1,0-33 1,33 33-16,-33-33 16,33 33 31,33-33 15,0 0-46,0 0-1,0 0 1,0 0-16,33-33 16,33 0-1,1 33 1,-34-33-1,0 33 1,-99 33 47</inkml:trace>
  <inkml:trace contextRef="#ctx0" brushRef="#br0" timeOffset="49043.99">14354 18885 0,'0'-33'16,"0"66"77,0 0-93,0 0 16,0 0-16,0 0 16,0 33-16,-33 33 15,33 1 17,-33-67-17,33 0-15</inkml:trace>
  <inkml:trace contextRef="#ctx0" brushRef="#br0" timeOffset="49659.99">14684 18852 0,'0'0'0,"0"-34"16,33 34-16,-33 34 47,-33-34-31,33 33-1,-33-33 1,0 66-1,-33 0 1,33 0 0,33-33-1,0 0 1,33 0 0,0-33-1,33 33 1,-33-66-1,34 33 1,-34 0 0,0 33-1,0-33 17,-33 33-17,33-33 1,-33 34-1,0-1 1,0 0 0,-33-33-1,-33 0 1,-1 0 0,-65 0-1</inkml:trace>
  <inkml:trace contextRef="#ctx0" brushRef="#br0" timeOffset="49875.99">14618 18852 0,'0'0'0,"33"0"0,-66 0 16,0 0-1,66-34 1,33 34 0,-33 0-16,34-33 15,-34 33-15,132 0 16</inkml:trace>
  <inkml:trace contextRef="#ctx0" brushRef="#br0" timeOffset="50809.99">15147 20075 0,'0'0'0,"0"-33"31,33 33-31,1 0 31,-1 0-15,0 66 0,-33 67-1,33-1 17,-66 33-17,-33-65 1,-34 32-16</inkml:trace>
  <inkml:trace contextRef="#ctx0" brushRef="#br0" timeOffset="51625.99">15544 19811 0,'0'-33'0,"0"0"15,0-1 17,-33 34-32,66 0 15,-33-33 1,0 0 0,33 0-1,33 0 1,1 0-1,32 33 1,-33 33 0,-33 66-1,-33 34 1,-33-1 0,0 0-1,-33-33 1,0 1-1,33-34 1,-1-33 0,34 0-1,0-66 32,34 33-31,32-33-1,0 0 1,99 0 0,-66 0-1,-65 33-15,65 0 16</inkml:trace>
  <inkml:trace contextRef="#ctx0" brushRef="#br0" timeOffset="53192.99">15908 18785 0,'33'-33'0,"-33"66"93,-33-33-93,33 33 0,-33-33 16,0 34-16,0-1 16,0 33-1,33-33 1,33 0-1,33 0 1,0-33 0,0 0-1,0 0 17,-32 0-32,-1 33 15,0-33-15,-33 33 16,0 0-1,0 0 1,0 0 0,-33-33-1,-67 33 1,67 1 0,-99-34-1,33-34 1,0-65-1</inkml:trace>
  <inkml:trace contextRef="#ctx0" brushRef="#br0" timeOffset="53409.99">15776 18785 0,'33'0'15,"0"0"17,-33-33-32,33 33 15,0 0 1,0 0-16,33-33 16,34 33-16</inkml:trace>
  <inkml:trace contextRef="#ctx0" brushRef="#br0" timeOffset="53909.99">16570 18719 0,'-34'0'94,"34"33"-78,-33-33-1,0 33 1,0 67 0,66-67-1,0 0 17,0-33-17,1 33 1,-1 0-1,33 0 1,0 33 0,-99-66-1,0 0 1,-100 33 0,1-33-16</inkml:trace>
  <inkml:trace contextRef="#ctx0" brushRef="#br0" timeOffset="54092.99">16470 18752 0,'0'0'0,"33"0"16,-33-33-1,33 33 1,1 0-1,-1-33-15,33 33 16,-33 0-16,99-33 0</inkml:trace>
  <inkml:trace contextRef="#ctx0" brushRef="#br0" timeOffset="56258.99">9955 17892 0,'0'0'0,"0"-33"0,0 0 15,0 0 17,-33 33-32,0 0 31,33 33-31,0 33 15,-66 100 1,0-34 0,-1 0 15,-32 34-31</inkml:trace>
  <inkml:trace contextRef="#ctx0" brushRef="#br0" timeOffset="56545.99">9657 17793 0,'0'-33'0,"-33"33"16,66-33-16,-66 33 15,66 0 16,-33 33-31,33 0 16,34 100 0,-1-1-1,33 0 17,0 0-17,-33-65-15</inkml:trace>
  <inkml:trace contextRef="#ctx0" brushRef="#br0" timeOffset="56742.99">9657 18058 0,'0'-33'15,"33"33"16,0 0-15,1 0 0,-1 0-16,0 0 0,297 33 15</inkml:trace>
  <inkml:trace contextRef="#ctx0" brushRef="#br0" timeOffset="58091.99">16999 21001 0,'34'0'47,"-34"-33"-47,33 33 16,0 0-16,0 0 31,99-66-15,100-33-1,-133 66 1,0 33 0,0 66 15,34 0-16,-1 0 1,-33 0 0,133-33-1,-166-66 1,33 0 0,-33-66-1,33 66 1,-33 0-1,67 66 1,-1 0 0,33 33-1,-132-66-15,100 0 16,-100 0 0,66 0-1,0-33 1,-33 0-1,34 33 1,98 66 0</inkml:trace>
  <inkml:trace contextRef="#ctx0" brushRef="#br0" timeOffset="63007.99">3274 23250 0,'0'-33'63,"0"0"-47,0 0-16,0 0 15,0 0-15,0 0 16,0 0-16,33 0 15,-33-33 1,33 32 0,0 1-1,67 33 17,32 0-17,-99 33-15,0 1 16,0-34-16,66 66 15,-32-33 1,-34-33-16,66 0 16,-66 0-16,0 0 15,33-33 1,0-33 0,-33 32-1,33-32 1,1 33-1,-1 33 1,-33 0-16,66 33 16,-66-33-16,33 33 15,-33 0 1,33 1-16,-32-34 0,-1 0 16,0 33-16,66-66 31,0-34-16,0-32 1,-32 33 0,-1 33-1,0 33 1,33 66 0,33 0-1,-32-33 1,-67-33-16,99-33 15,-66 33-15,-33 0 16,33-33-16,67-33 16,-67 33-1,-33 33-15,99-33 16</inkml:trace>
  <inkml:trace contextRef="#ctx0" brushRef="#br0" timeOffset="77756.99">7772 21729 0,'33'0'78,"-33"-33"-62,0 0 30,-33 0-30,0 33 15,0 0-31,0 0 16,0 33 0,0 0-1,-33 66 1,33 33-1,33-66 1,33 1 0,33-1-1,0 0 1,33-33 0,0-33 15,-66 0-31,34 0 0,-34 0 15,33 33 1,0-33 0,0 33-1,-66 0 1,0 0 0,0 0-1,-33 0 1,-33 34-1,-66-1 1,-1 0 0,67-66-1,-198-99 1</inkml:trace>
  <inkml:trace contextRef="#ctx0" brushRef="#br0" timeOffset="78056">7574 21597 0,'0'0'0,"-33"0"0,66 0 78,0 0-78,0 0 16,0 0-16,0 0 0,99 0 16,34-33 15,131-34-31</inkml:trace>
  <inkml:trace contextRef="#ctx0" brushRef="#br0" timeOffset="79288.99">8632 21431 0,'0'33'0,"0"0"31,0 0-31,0 34 16,0 65 0,33 0-1,-33 34 1,33-1 0,0 133-1</inkml:trace>
  <inkml:trace contextRef="#ctx0" brushRef="#br0" timeOffset="79531.99">8797 22953 0,'0'0'0,"0"-33"0,-33 33 31,33 33-15</inkml:trace>
  <inkml:trace contextRef="#ctx0" brushRef="#br0" timeOffset="79871.99">9459 22357 0,'-33'0'47,"66"0"-1,0-33-30,0 33-16,0 0 16,0 0-16,33-33 15,100 66 1</inkml:trace>
  <inkml:trace contextRef="#ctx0" brushRef="#br0" timeOffset="80072.99">9525 22589 0,'0'33'15,"33"-33"17,0 0-17,0-33 1,0 33-16,0-33 0,100-33 15</inkml:trace>
  <inkml:trace contextRef="#ctx0" brushRef="#br0" timeOffset="80508.99">10319 21960 0,'0'0'0,"-33"0"16,0 0-1,0 0 1,-1 33 0,1 34-1,-33 32 1,66-33 15,66 0-15,1-33-1,32 0 1,-66-33-16,99 33 16,-99-33-16,33 33 15,0-33 1,-66 34-16,34-1 15,-34 0 1,0 0-16,-34 0 16,-32 33-1,33-66-15,-33 33 16,33-33-16,-132 0 0</inkml:trace>
  <inkml:trace contextRef="#ctx0" brushRef="#br0" timeOffset="80721.99">10186 21894 0,'0'0'0,"34"0"16,-1-33 15,0 33-15,0-33-16,99 33 15,66 0 1,1 33-16</inkml:trace>
  <inkml:trace contextRef="#ctx0" brushRef="#br0" timeOffset="80988.99">11443 21960 0,'0'-33'15,"0"66"32,0 0-47,-33-33 16,33 34-16,-33-1 0,0 66 15,-33 33 1,33-33 0,0 1-16</inkml:trace>
  <inkml:trace contextRef="#ctx0" brushRef="#br0" timeOffset="81206.01">11179 22027 0,'33'0'16,"-33"-34"-1,0 68 48,33-34-63,0 0 0,-33 33 15,33 0-15,99 99 16</inkml:trace>
  <inkml:trace contextRef="#ctx0" brushRef="#br0" timeOffset="81374.99">11311 22258 0,'-132'-66'0,"165"66"63,99-66-63</inkml:trace>
  <inkml:trace contextRef="#ctx0" brushRef="#br0" timeOffset="81747.99">12303 21861 0,'0'0'15,"-33"0"-15,33 33 47,0 0-47,0 0 16,0 67-1,0-67-15,0 99 16,0-99-16,0 0 0,33 33 16,-33-33-16,0 100 0</inkml:trace>
  <inkml:trace contextRef="#ctx0" brushRef="#br0" timeOffset="82071.99">12171 21828 0,'0'0'15,"-33"0"-15,0 0 32,33 33-17,-33 33 1,0-33-16,-1 100 15,34-100-15,-33 99 16,33-99 0,33 33-1,1-66 1,65 0 0,-99-33-16,132 0 31,-99 0-31,66 0 0,100 0 15</inkml:trace>
  <inkml:trace contextRef="#ctx0" brushRef="#br0" timeOffset="82322.99">13196 21993 0,'0'-33'0,"-33"33"16,33-33 0,-33 33-1,0 66 1,-33 34 0,0-1-1,33 33 1,-1-33-1</inkml:trace>
  <inkml:trace contextRef="#ctx0" brushRef="#br0" timeOffset="82489.99">12932 21927 0,'0'0'0,"-34"0"15,34 33 1,0 0-1,34 1 1,-34-1-16,99 33 16,-99-33-16,33-33 0,132 132 15</inkml:trace>
  <inkml:trace contextRef="#ctx0" brushRef="#br0" timeOffset="82671.99">12932 22060 0,'-34'0'0,"68"0"31,-1 0-15,0 33-16,132-33 15</inkml:trace>
  <inkml:trace contextRef="#ctx0" brushRef="#br0" timeOffset="83156">13659 21927 0,'0'-33'0,"0"0"15,0 0 1,33 0 0,33 0-1,0 0 1,34 66 0,-67 33-1,-99 99 1,-1-65-1,34-1 1,66-99 0,1-33-1,65 0 1,-33 0 0,0 0 15,-33 99-31,-33 33 15,-33 0 17,-33 0-17,66-65-15,-66-1 16,33 0-16,0-33 0,0 0 16,-67-100-16</inkml:trace>
  <inkml:trace contextRef="#ctx0" brushRef="#br0" timeOffset="83405.99">14784 21894 0,'33'0'15,"-33"-33"1,-33 33-1,0 0 1,-1 33 0,-32 66-1,0-32 1,66-34-16,-66 66 16,66-66-16,-66 66 0</inkml:trace>
  <inkml:trace contextRef="#ctx0" brushRef="#br0" timeOffset="83604.99">14486 21894 0,'0'0'0,"33"0"47,-33 33-31,33-33-16,0 33 0,66 67 15,-32-1 17,-1-33-32</inkml:trace>
  <inkml:trace contextRef="#ctx0" brushRef="#br0" timeOffset="83759.99">14453 22027 0,'-33'0'0,"33"-34"15,33 34 17,0 0-17,0 0-15,66 34 16,67-1 0</inkml:trace>
  <inkml:trace contextRef="#ctx0" brushRef="#br0" timeOffset="84154.99">15114 21861 0,'0'0'0,"0"-33"16,0 0-1,33 0 1,0 33-1,1 0 1,32 66 0,-33 33-1,-33-66-15,-33 100 16,33-100-16,0 0 16,-66 33-16,-1 33 31,1-33-31,99-66 31,0-33-15,34 0-1,32 0 1,-33 0 0,132 33-16</inkml:trace>
  <inkml:trace contextRef="#ctx0" brushRef="#br0" timeOffset="84371.99">15875 21960 0,'33'0'16,"-33"-33"-16,-33 33 15,33 33 1,0 0-1,-33 1-15,0 65 32,-33 33-17,0-33-15</inkml:trace>
  <inkml:trace contextRef="#ctx0" brushRef="#br0" timeOffset="84541.99">15610 22027 0,'0'0'0,"33"0"47,-33 33-47,0 0 16,0 33 0,34-33-16,98 99 15</inkml:trace>
  <inkml:trace contextRef="#ctx0" brushRef="#br0" timeOffset="84771.99">16140 21894 0,'0'0'15,"0"33"32,33 0-47,-33 0 16,0 1-16,0 32 15,33 66 1,-33-99-16,33 166 16</inkml:trace>
  <inkml:trace contextRef="#ctx0" brushRef="#br0" timeOffset="85447.99">11476 23879 0,'0'-33'0,"0"66"0,-33-66 31,33-1-31,0 68 32,33-34-1,0 0-15,67 0-1,65 0 1,331-34-1</inkml:trace>
  <inkml:trace contextRef="#ctx0" brushRef="#br0" timeOffset="85671.99">11642 24143 0,'33'0'16,"-33"-33"0,33 33-1,-33-33-15,99 0 16,0 0 0,34 0-1,65 33-15</inkml:trace>
  <inkml:trace contextRef="#ctx0" brushRef="#br0" timeOffset="86088.99">12138 23548 0,'-33'0'0,"66"0"0,-99 0 16,33 0 15,33 33-15,33-33 0,0 33-1,0-33-15,66 33 16,-66 0-16,66-33 15,100 66 1,-166-66-16,66 33 16,-66-33-16,0 33 0,-33 1 15,0 32 1,-132 66 0,33-33 15,66-66-31,-67 33 0,67-66 15,0 34-15,0-34 16</inkml:trace>
  <inkml:trace contextRef="#ctx0" brushRef="#br0" timeOffset="86471.99">13395 23283 0,'0'-33'0,"0"66"47,0 0-31,0 0 0,0 1-16,0-1 0,33 66 15,-33-66-15,0 99 16,0-66-16,33-33 0,-33 67 15,33 32 1,-33-33-16</inkml:trace>
  <inkml:trace contextRef="#ctx0" brushRef="#br0" timeOffset="86954.99">13957 23283 0,'0'-33'16,"0"66"-16,0-99 0,0 33 15,-33 0 1,66 0-1,0 0 1,66 33 0,0 33-1,1 66 1,-67 67 0,-33 32-1,-100-66 1,100-99-16,-99 67 15,99-67 1,-66 0 0,33 66-1,33-66 1,66-33 0,0-33-1,33 0 1,-65 33-16,65-66 15,99-34-15</inkml:trace>
  <inkml:trace contextRef="#ctx0" brushRef="#br0" timeOffset="87371.99">15114 23052 0,'0'0'16,"0"-33"-16,-33 33 15,33-33 1,-33 33-16,-33-33 16,33 33-16,0 33 15,-99 66 1,32 33-1,34 133 1,33-100 0,66-33-1,100 1 1,32-133 0,66-100-1,-164 67-15,98-99 16,-132 99-1,0-66-15,-66-100 32,-99 100-17,-100 0-15</inkml:trace>
  <inkml:trace contextRef="#ctx0" brushRef="#br0" timeOffset="128365.99">11410 18091 0,'0'0'0,"-33"0"16,33 33 0,-66-33-1,33 33 1,0 0 0,33 33-1,0 0 1,33 34-1,0-100 1,33 0 0,33-67-1,-66 1 17,-33 0-32,-33 33 31,-33 66-16,0 33 1,33 0 0,33 1-1,0-34 1,33-33 0,33-33-1,-33-34 1,-33 34-16,-33-33 15,33 33-15,-33 33 16,0 0 0,0 99-1</inkml:trace>
</inkml:ink>
</file>

<file path=ppt/ink/ink35.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33:54.578"/>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FFC000"/>
    </inkml:brush>
  </inkml:definitions>
  <inkml:trace contextRef="#ctx0" brushRef="#br0">1356 5226 0,'-33'-34'16,"33"1"31,0 0-16,33 0-15,66 33-1,199-66 1,132 66 0,-331 33-1,33-33 1,1-33 0,-34-33-1,-33 0 1,-33 33-16,33 0 15,-33 0 1,0 33 0,67 0-16,32 33 15,-99 0-15,99 0 32,-66 0-32,67 0 15,-1 0 1,-33-33-1,0-66 1,1 0 0,-1-34-1,-33 100 1,-33-33-16,33 66 16,-33-33-16,0 34 15,133 32 1,-1 0-1,-33-66 1,1 0 0,-34-66-1,-33 66 17,33-33-17,0 66 1,1 0-1,32 66 1,-33-66 0,-66-33-16,66 0 15,-65 0-15,98 0 16,-99-33-16,99 0 16,-99 33-16,33-33 15,34-33 1,-34 66-1,0 0 1,99 66 0,1 0-1,-1-66 17,-33-33-17,-32-33 1,-67 33-1,66-33 1,-33 66 0,-33 33-16,66 0 15,-66-33-15,67 66 16,65 0 0,0-33-1,1-33 1,-67-33-1,0-33 1,-99 33-16,66 0 16,-33 33-16,0 0 15,0 0 1,1 66 0,32 0-1,66 33 1,-33-66-1,0-33 1,-66 0-16,34-66 16,-34 66-16,0-33 15,33-33 1,-33 66 0,33 33-1,33 33 1,-33-33-1,1 33 17,-34-66-32</inkml:trace>
  <inkml:trace contextRef="#ctx0" brushRef="#br0" timeOffset="3732">10782 5159 0,'33'0'0,"-33"-33"16,0 0-1,33 33-15,0-99 16,33 33 0,0 0-1,33 0 17,67 32-17,32 34 1,1 34-1,-166-34-15,231 66 16,-231-33-16,100 0 16,-100 0-16,132 0 15,-132-33-15,100 33 16,-1-66 0,-33-33-1,33-33 1,1-1-1,-100 100-15,132-66 32,-132 66-32,0 0 0,33 0 0,-33 0 0,1 33 15,98 0-15,66 34 16,1-1 15,-1-33-15,-66-66-1,34-33 1,-34-34 0,-33 67-1,-33 0 1,-32 33-16,32 33 16,-33-33-16,33 66 15,66 34 1,0-34-1,34 0 1,-34-66 0,-99-33-16,33 0 15,-33 0 1,0 0 0,67-34-1,-1 67 1,0 34-1,33 65 1,-32-33 0,32 0-1,33-66 1,1-33 0,-67 0-1,0 0 1,0 0-1,-33 33 17,34 66-32,32 33 15,0-66 1,-99 0 0,133-33-1,-100 0-15,99-33 16,-66 0-1,34-66 1,-1 33 0,-66 33-1,0 66 1,67 33 0,-67 0-1,33 0 1,33-33-1,1-33 1,-1-66 0,-33 0-1,-66 33 17,0 33-17,0 33 1,33 0-1,1 0 1,-34-33-16,33 33 16,-33-33-16,0 0 15,99 0 1,-66 0 0,34 0-1,-34-33 1,33 33-1,33-33 1,1 0 0,32 33-1,-66 0 1,33 0 15,-32 33-15,-1 33-1,33 0 1,0-33 0,-32-66-1,-1 0 1,-33-33 0,-33 33-1,33 0 1,0 66-1,-33-33-15,34 33 16,-34 0-16,0-33 16,33 33-16,33 0 15,33-33 17,1-33-17,-1 0 1,-33 0-1,-33 0 1,1 0 0,-1 33-1,33 66 1,-33 0 0,33 0-1,-33-66 1,1 0-1,32-66 17,-33 33-32,33-33 15,-66 33 17,0 66-17,0 33 1,0-33-1,34 33 1,-1-66 0,33-33-1,-33 0 1,66-33 0,-66 66-1,34 0 1,-34 33-1,0 33 1,-33 1 0,0-34-1,0 0 17,33-66-17,-33 33 1,1 0-16,-1-33 15,-33-1-15,66 34 16,0-33 0,0 66-1,-33 34 1,33-1 0,-33 0-1,67-33 1,-1-33-1,33-66 17,33 0-32,-98 0 15,32 32 1,-66 34 15,33 34-15,0-34-1,100 0 1,-67-67 0,33 1-1,-33-33 1,34 66 0,-67 0-1,66 33 1,-66 0-1,66 33-15</inkml:trace>
  <inkml:trace contextRef="#ctx0" brushRef="#br0" timeOffset="25213">23316 3539 0,'0'-33'0,"0"66"16,-33-33 0,66 0-1,-33 33 1,-33 0 0,33 0-1,-33 66 1,-33 34-1,33-1 1,0 33 0,0-66-1,33 1 1,33-34 0,0 0-1,-33 0 16,33-33-15,0 0 0,-33 33-1,66 0 1,0 1 0,1-34-1,32-33 1,0 0-1,0-33 1,-33 0 0,34 33-1,-34-34 1,0 34 0,-66 34-16,66-34 15,-33 33 1,33 0-16,67 0 31,-1-33-15,66-66-1,-65-1 1,-100 67-16,66-66 16,-66 33-16,33 0 15,33 0 1,-33 66-1,34 0 1,32 33 0,-33 1-1,0-34 1,34-33 0,-67-67-1,66 1 1,-33 0 15,-32 33-15,-1 33-1,0 33 1,33 33 0,-66-66-16,99 100 15,-99-100-15,34 33 16,32 0-1,-33-33 1,33-33 0,0 0-1,-32-1 1,-34 34 0,33 0-1,-66 34 1,33-1 15,0-66-15,33-67-1,0 34 1,0-66 0,-33 0-1,-33-1 1,-33 1-1,0 33 1,0 99 0,0-33-16,0 33 15,0 0-15,0 33 16,0-33 0,0 0 15,0-33-31,-33-33 31,66 33-31,-100-34 16,67 34-16,-66 0 15,-66-66 1,-1 66 0,-32 66-1,-1 0 1,100 0-1,0 0 1,0-33 0,33-33-1,0 0 1,-67-33 0,67 66-1,-66 0 16,-1 66-15,-32-33 0,33 33-1,99-66-15,-100 0 16,100 0-16,-99-33 16,66 0-1,-33-33 1,0 0-16</inkml:trace>
  <inkml:trace contextRef="#ctx0" brushRef="#br0" timeOffset="48076">8996 8599 0,'0'0'0,"0"-33"16,-33 33 0,33-33-16,33 33 15,-33-33 1,66 33-1,0 33 1,66 33 0,1-33 15,-1 33-15,0-66-1,1-66 1,-67-33-1,-33 33 1,33 33 0,0 0-1,0 66 1,-33 0-16,67 33 16,-67-33-16,99 66 15,33-33 1,-32-33-1,32-33 1,-33-66 0,-33 0 15,-32 33-15,-34 33-16,33 0 15,-33 0-15,33 33 16,33 33-1,67 0 1,-34-33 0,33-33-1,-32-66 1,-1 0 0,-33 33-1,0 33 1,-33 33-1,-33 0-15,67 33 16,-67-66 0,33 66-16,33-32 31,67-68-15,-34-32-1,0 0 1,-99 33-16,33 0 15,-33 33-15,34-33 16,-1 33 0,99 66-1,-99-66 1,66 33 0,-65-66-1,32 0 1</inkml:trace>
  <inkml:trace contextRef="#ctx0" brushRef="#br0" timeOffset="50425.99">25731 8334 0,'0'0'0,"33"0"47,0 0-32,0 0 1,0 0-16,99 33 16,-66-33-16,199 34 15,-199-34-15,0 0 0,166 33 16,99-33 0,198 33-1,-165-33 1,-298 0-16,331 0 15,-364 0 1,132 0-16,-132 0 0,132 0 16,-131 0-1,32 0 1,0 0 0,-33 0-16</inkml:trace>
  <inkml:trace contextRef="#ctx0" brushRef="#br0" timeOffset="57008.99">1588 11245 0,'-34'-33'16,"68"66"-16,-68-99 0,1 33 15,0-1 1,0 1 0,66-33-1,0 0 1,67 33-1,-34 66 1,99 33 0,-132-66-16,166 99 15,-166-99 1,0 0-16,99 34 16,66-1-1,-65-33 1,-34-33-1,-66-1-15,0 1 16,0 0-16,0 0 16,0-33-1,0 66 1,67 0 0,65 66-1,100 0 1,-34-33-1,-32-33 1,-34-66 0,-99 33-1,0-33 17,0 66-17,34 0 1,65 66-1,0-33 1,-132 0-16,100-33 16,-67 33-16,198-33 15</inkml:trace>
  <inkml:trace contextRef="#ctx0" brushRef="#br0" timeOffset="76055.99">22357 13395 0,'33'0'0,"-66"0"0,133 0 15,-67 0-15,33 0 16,-33 0 0,0 0-16,66-34 0,-66 1 0,99-33 15,34-33 1,-133 66-16,66 0 16,-66 0-1,33 33 1,133 66-1,-100 0 1,66 0 0,1 33-1,-1-99 1,-33 0 0,67-66-1,-67-33 1,0 33-1,-99 66-15,100-33 16,-100 33 0,33 33-16,99 33 15,-32 0 1,32 33 0,-33-65 15,-99-34-31,100-34 15,-100 1-15,66-33 16,-66 66-16,99-99 16,-99 66-16,67-33 15,-34 33 1,0 33 0,33 66-1,0 0 1,-66-33-16,67 33 15,-67-33-15,99 0 16,0 0 0,34-99-1,-34 0 1,66-33 0,-98 66 15,65 0-16,-99 99 1,66 0 0,1 33-1,-1-33 1,-33-32 0,67-68-1,-34-65 1,0 33-1,-33 66 1,34 33 0,-133-66-16,132 99 15,-132-33 1,132 67-16,1-34 16,32-33 15,33-33-16,-65-33 1,-1-33 0,33 32-1,-32 1 1,-100 33-16,99 0 16,0 67-16</inkml:trace>
  <inkml:trace contextRef="#ctx0" brushRef="#br0" timeOffset="77172">24044 11972 0,'0'0'0,"-33"0"0,33-33 15,0 0 1,-33 33 0,0-33-16,-33-33 15,-67 0 1,-32 0 0,-67 0 15,199 66-31,-66 0 15,33 0-15,33-33 0,-99 33 16,-67 33 0,166-33-16,-198 33 15,198 0-15,-166 0 16,166 0-16,-232 66 16,199-66-16,-99 33 15,132-33-15,-166 67 16,166-67-16,-99 66 15,33 33 1,33 0 0,66 1-1,0-34 1,0-66-16,33 99 16,0-99-1,33 133 1,66-67-1,67 33 1,-34-66 0,199 34-1,33-67 1,66-33 0,-99-33-1,32-67 1,-164-32-1,0-66 1,-133-34 0,-99 166-16,33-199 15,-33 199-15,-66-99 16,66 132-16,-199-166 16</inkml:trace>
  <inkml:trace contextRef="#ctx0" brushRef="#br0" timeOffset="80271.99">7805 14552 0,'33'-33'94,"0"0"-79,0 33-15,34-33 16,131-33 0,-33 33 15,1 0-16,-34 66 1,-99-33-16,99 33 16,-99 0-16,67 0 15,-67-33-15,132 66 16,-132-66-16,66 33 16,34-33-1,32-66 1,-66 0-1,1 0 1,-67 33-16,33-34 16,-33 67-1,0 0-15,33 34 16,0 32 0,66 0 15,34 0-16,-67-33 1,33-66 0,1-33-1,-34 33 1,-33 0 0,33 66-1,-33-33 1,34 33-1,-67 0-15,33-33 16,-33 0-16,0 0 0,0 33 16,99-66-1,-32 0 1,32 33 0,0 0 15,-66 0-16,67 33 1,-1 0 0,-33 0-1,0-33-15</inkml:trace>
  <inkml:trace contextRef="#ctx0" brushRef="#br0" timeOffset="82322">12799 14453 0,'0'0'0,"0"-33"16,33 33-1,-33-33-15,33 33 16,0 0 0,1 0-16,65 33 15,-33-33 1,0 33-16,66 0 0,34 0 16,-100 0-16,198-33 31,-231-33-31,199-33 15,-67 0 1,1-33 0,-133 65-16,66-32 15,-66 33-15,99 0 16,-32 66 0,32 66-1,-99-99-15,99 100 16,-99-67-16,0 0 0,133 33 15,-133-66-15,33 33 16,0-33-16,99-66 16,1 0-1,32-33 1,-65 32 0,-1 34 15,-99 66-31,66 0 15,-66-33-15,0 34 0,0-1 16,0-33-16,133 99 16,-133-66-16,33 0 15,66-33 1,34-66 0,-100 33-1,-33 33-15,66-66 16,-66 66-16,33-33 15,0 66 1,67 66 0,-34 0-1,0-33 1,67-66 0,-67-33 15,33-33-16,0-33 1,-65 33 0,-1 66-1,-33 0 1,0 66 0,33-33-1,-66 0-15,33 0 16,0-33-16,33 0 15,-33 0 1,67-66 0,-67 66-1,33 0 1,0 0 0,0 0 15,-33 33-16,0 0 1,33 0 0,-33-33-1,1 0 1,-1 0 0,0 0-16,0 0 15,-33-33 1,66 33-1,0 0 1,0 0 0,66 0-1,-98 0-15,98 0 16,-99 0 0,33-33-16,-33 33 0,132 0 31,-131 0-31,131-33 15,-33 33 1,1-33 0,-34 33-1,0 0 1,-33 33 0,-33-33-16,33 33 15,-33-33-15,67 0 16,32 0-1,-66-33 1,0 33 0,0-66-1,0 66 1,34 0 0,-34 33 15,-33-33-31,66 33 15,-99 0-15,99 0 16,34 0 0,-34-33-1,-66 0-15,99-33 16,-99 0-16,33 33 16,-32-33-16,32 33 15,-33 0-15,0 0 16</inkml:trace>
  <inkml:trace contextRef="#ctx0" brushRef="#br0" timeOffset="86304.99">3870 14387 0,'0'-33'15,"-34"66"48,34 0-16,-33 231-47,33-231 0,-33 232 15,33 0 16,0-67-15,33-66 0,0-99-1,1 0 1,-1 1 0,-33-1-1,33 33 1,0 0-1,33 0 1,-33 0 0,0 33-1,0-65 1,-33-1 0,33-33 15,0 0-31,0-33 15,0 33-15,0-34 0,34 1 16,32-33 0,-66 66-16,99-66 15,-99 66-15,100 0 16,65 0 0,-99 33-1,-66-33-15,166 33 16,-166-33-16,99 33 15,0-66 1,-99 33-16,166-66 16,-166 66-16,132-66 15,-99 33-15,34-33 16,-67 66-16,0 0 16,66-33-16,0 33 15,34 33 16,-1 33-15,0-33 0,34 0-1,65-33 1,-33-33 0,-164 33-16,98-33 15,-99 0-15,66 33 16,33 0-1,1 33 1,-1 33 0,0-33-1,34 0 1,-34-33 0,-99 0-16,99-66 31,-99 66-31,34-33 15,65-33 1,-33 33 0,-66 33-16,33 0 15,-33 33-15,0-33 0,0 0 16,1 33-16,98 0 16,-99-33-16,33 0 15,99-33 1,1-33-1,-100 0 1,33-1 0,-66 67-1,0 0 1,33 0 0,34 33-1,-34-33 16,0-66-15,0-33 0,-33-33-1,-33 0 1,0 98-16,0-98 16,-33 99-16,33 0 15,-33-33 1,0 66-16,0-33 15,0 33 1,0 0 0,0 0-16,0-33 15,-67-66 1,1-1 0,0-65 15,66 99-16,-66 0 1,-34 66 0,100 0-16,-132 33 15,132-33-15,-66 33 16,-67 33 0,34-33-1,0 0 1,-1-66-1,-32-33 1,33 33 0,-1-33-1,1 33 1,33 66 0,-66 0-1,32 0 1,1 33 15,99-66-31,-132 33 16,131 0-16,-65-33 15,66 0-15,-132-33 16,132 0-16,-133 0 16,1-33-1,-66 33 1,-1 0-1,34 66 1,-1 33 0,-32 33-1,198-99-15,-67 99 16,67-99 0,-33 33-16,-66 0 31,-34-99-16,1 0 1,-33-33 0,32 33-1,-32 33 1,99 33 0,66 0-16,-100 66 0</inkml:trace>
  <inkml:trace contextRef="#ctx0" brushRef="#br0" timeOffset="87771.99">7607 1786 0,'0'33'63,"-33"0"-32,33 0-31,-33 0 16,-67 100-16,1 32 31,-33 0-15,33-32-1,-1 65 1</inkml:trace>
  <inkml:trace contextRef="#ctx0" brushRef="#br0" timeOffset="88091.99">7078 2017 0,'-33'0'0,"33"-33"0,33 66 62,-33 1-46,132 98-1,-99-99-15,33 0 16,33 66 0,34 33-1,-100-132-15,33 67 16,-66-34-16,66 66 15</inkml:trace>
  <inkml:trace contextRef="#ctx0" brushRef="#br0" timeOffset="88354.99">7045 2282 0,'0'0'0,"-34"0"0,34-33 47,34 33-31,65-33-1,-66 0-15,132 0 16,100-33-1,66 33-15</inkml:trace>
  <inkml:trace contextRef="#ctx0" brushRef="#br0" timeOffset="89404">11146 14519 0,'0'-33'47,"0"0"16,-34 66-32,34 0-31,-33 0 0,-33 99 15,-66 133 1,99-232-16,-33 132 16,66-132-16,-66 67 15,-1 32 1</inkml:trace>
  <inkml:trace contextRef="#ctx0" brushRef="#br0" timeOffset="89703.99">10716 14420 0,'0'0'16,"-33"0"0,66 0 30,-33 33-30,33-33-16,0 99 16,33 33-1,33 67 1,-33-34 0,0-66 15,67 67-31</inkml:trace>
  <inkml:trace contextRef="#ctx0" brushRef="#br0" timeOffset="89937.99">10683 14916 0,'0'0'0,"-34"-33"0,34 0 32,34 33 15,-1 0-47,0 0 15,198-33-15</inkml:trace>
  <inkml:trace contextRef="#ctx0" brushRef="#br0" timeOffset="109535">3704 17066 0,'0'-33'32,"33"33"14,-33 33 17,33-33-63,-33 66 0,-33-33 16,33 0-16,0 33 0,0 199 15,-33-67 1,33-66-1,0 1 1,0 32 15,0-99-15,0-33-16</inkml:trace>
  <inkml:trace contextRef="#ctx0" brushRef="#br0" timeOffset="110185">3704 17231 0,'0'-33'15,"0"0"1,33 33-1,-33-33-15,33 33 32,0 0-32,0 0 15,34-33 1,65 0 0,-33 33-1,0 33 1,34 0-1,-34 33 1,-33-33 0,-33 0 15,0 33-15,-33 0-1,-33 0 1,0-32-1,0 32 1,-66 0 0,-34-33-1,1 0 1,33-33 0,-66-66-1</inkml:trace>
  <inkml:trace contextRef="#ctx0" brushRef="#br0" timeOffset="113017.99">3671 19282 0,'0'-34'31,"0"68"47,0-1-78,0 0 0,0 0 0,-33 165 16,0 34-1,33-100 1,-33 33 0,-33-32-1</inkml:trace>
  <inkml:trace contextRef="#ctx0" brushRef="#br0" timeOffset="113351">3506 19248 0,'0'0'0,"33"-33"16,0 33 15,0 0-16,33 33 1,33 67 0,1-34 15,-67 0-31,66 66 16,-66-99-16,-33 0 0,66 67 15,-33-67-15,0 33 16,33 66-1,0 33-15</inkml:trace>
  <inkml:trace contextRef="#ctx0" brushRef="#br0" timeOffset="113666.99">4432 19282 0,'0'33'47,"33"-33"-31,-33 33-16,0 0 0,0 0 15,0 99 1,0 67 0,-33-1-1,33-165-15,0 132 16,0-132-16,-66 133 0</inkml:trace>
  <inkml:trace contextRef="#ctx0" brushRef="#br0" timeOffset="114168">4994 19315 0,'33'0'16,"-33"33"31,0 0-32,0 0 1,0 0-16,0 0 15,0 0-15,0 165 16,-33 1 0,33-34-1,0-66 1,0 34 0</inkml:trace>
  <inkml:trace contextRef="#ctx0" brushRef="#br0" timeOffset="114651">4994 19282 0,'0'0'0,"0"-34"0,0 1 32,33 33-17,-33-33 1,33 33 0,0 0-16,0-33 15,0 33-15,34 0 16,65 0-1,-33 33 1,-33 33 0,33 1 15,-66-1-15,1 33-1,-68 0 1,-32 0-1,0 1 1,-66-1 0,33-66-1,-67-66-15</inkml:trace>
  <inkml:trace contextRef="#ctx0" brushRef="#br0" timeOffset="119096.99">18256 15313 0,'33'-33'0,"-33"0"31,0 0 1,-33 33-17,0 0 17,0 0-17,-66 99 1,33-33-1,66 0 1,33-33 0,33 0-1,33-66 1,-66 33-16,33-33 16,-66 0-16,33 0 15,-66 0 1,0 0-1,-33 33 1,0 33 15,33-33-31,66 0 47,0 0-16</inkml:trace>
  <inkml:trace contextRef="#ctx0" brushRef="#br0" timeOffset="123468">3605 21332 0,'-33'0'31,"33"-33"-15,-33 66 46,0 33-62,0 33 16,33-32-16,-33-34 0,-34 165 16,1-33-1,33-98 1,-33-1-1</inkml:trace>
  <inkml:trace contextRef="#ctx0" brushRef="#br0" timeOffset="123767">3407 21167 0,'0'0'0,"33"-33"15,0 33 32,-33 33-47,33 0 16,0 0 0,33 33-1,66 99 1,1-32-1,-34 32 1,0-33 0,-33-33-1</inkml:trace>
  <inkml:trace contextRef="#ctx0" brushRef="#br0" timeOffset="124133">4366 20968 0,'0'33'15,"33"-33"48,-33 33-63,0 0 0,-33 1 16,33 32-1,0-33-15,0 132 16,0-132-16,0 99 15,-33 166 1,-1-99 0,1-34-16</inkml:trace>
  <inkml:trace contextRef="#ctx0" brushRef="#br0" timeOffset="124765.99">4961 21067 0,'0'34'79,"33"-34"-79,-33 33 0,0 0 15,0 99-15,0 66 16,33 34-1,-33-100 1,0 34 0,0-67-1</inkml:trace>
  <inkml:trace contextRef="#ctx0" brushRef="#br0" timeOffset="125215.99">4961 20902 0,'0'0'0,"33"0"0,-33-33 31,33 33-16,-33-33 1,66 33 0,33-33-1,1 66 17,-1 33-17,0 0 1,-33 33-1,-66-32 1,0-34-16,0 66 16,0-66-16,-33 66 15,-66 33 1,0-65 0,0-34-1,-67-66 1,34-100-1</inkml:trace>
  <inkml:trace contextRef="#ctx0" brushRef="#br0" timeOffset="126948.99">6416 21001 0,'0'33'47,"33"-33"16,-33-33-32,33 33-16,0 0 17,-33-33-17,-33 33-15,0 0 32,33-33-32,-33 33 15,-33 0 1,33 0-16,-33 33 15,33-33-15,-33 0 16,32 0-16,-32 33 16,33 0-16,-33 34 15,33 32 17,-33 66-17,66-33 1,0 34-1,33-133-15,0 66 16,-33-66-16,99 66 16,-33-33-1,232 1 1,-33-100 0,-67-34-1,-33-65-15</inkml:trace>
  <inkml:trace contextRef="#ctx0" brushRef="#br0" timeOffset="130915">3539 23217 0,'33'0'16,"-66"0"-1,33-33 1,0 0 0,33 33-1,-33 33 17,0 0-1,0 0-31,-33-33 15,33 33-15,0 67 16,0-67-16,0 33 16,0-33-16,-33 66 15,33-66-15,0 0 0,0 33 16,-33-66-16,33 33 0,-33 67 16</inkml:trace>
  <inkml:trace contextRef="#ctx0" brushRef="#br0" timeOffset="131232">3539 23151 0,'0'0'0,"0"-33"46,33 33-46,-33 33 16,33-33 0,0 66-1,0-66-15,33 66 16,-33-33-16,67 67 16,-1-1-1,33 66 1,-66-99-1,33 67 1</inkml:trace>
  <inkml:trace contextRef="#ctx0" brushRef="#br0" timeOffset="131565">4498 23052 0,'33'0'47,"-33"33"-32,0 0-15,0 0 16,0 0 0,0 99-16,0 34 15,-33-1 1,33 34 15,-33-1-31</inkml:trace>
  <inkml:trace contextRef="#ctx0" brushRef="#br0" timeOffset="132032">5093 22953 0,'0'33'63,"0"0"-47,0 0-16,0 0 15,0 0-15,0 66 16,0-66-16,0 100 15,0-67-15,33-33 0,-33 99 32,0 0-32,0-32 15,0 32 1</inkml:trace>
  <inkml:trace contextRef="#ctx0" brushRef="#br0" timeOffset="132597.99">5093 22986 0,'0'0'0,"33"0"16,-33-33 0,0 0-1,33 33 1,-33-34-1,67 1 1,-1 0 0,0 33 15,0 33-31,33 34 16,-33-1-1,0 33 1,-32-66-16,-1 66 15,-33-66-15,33 33 16,-33 34 0,-33-1-1,-34 0 1,-32-33 0,33 0 15,-33-66-16,-133 0-15</inkml:trace>
  <inkml:trace contextRef="#ctx0" brushRef="#br0" timeOffset="133549">6284 23019 0,'-33'-33'0,"66"33"47,-33 33 0,33-33-31,-33 33-16,0 0 0,0 0 15,0 0-15,0 99 16,0-99-16,0 0 15,33 67-15,-33 32 16,0 66 0,0-98-1,0-34 1,-33 0 0</inkml:trace>
  <inkml:trace contextRef="#ctx0" brushRef="#br0" timeOffset="134084.99">7011 22853 0,'0'0'0,"0"33"63,0 1-48,0-1-15,0 0 16,0 0-16,34 132 15,-1-33 1,0 34 0,-33-1-1,33-33 1,0-32 0,-33-34 15,-33 33-31</inkml:trace>
  <inkml:trace contextRef="#ctx0" brushRef="#br0" timeOffset="134431">6449 23647 0,'0'0'0,"0"-33"16,33 33 62,0 0-78,0 0 15,1 0 1,32 0-16,231-66 16,-65 0-1</inkml:trace>
  <inkml:trace contextRef="#ctx0" brushRef="#br0" timeOffset="136414.99">6218 17661 0,'0'-33'0,"0"66"46,0 0-30,33-33 15,0 0 1,66 0-17,-66 0 1,133 0-1,-1 33 1,-33-66 0,-66 33 15,-33 0-31,-99-33 16</inkml:trace>
  <inkml:trace contextRef="#ctx0" brushRef="#br0" timeOffset="136748">6218 17926 0,'0'0'0,"33"0"47,0 0-15,-33 33-32,33-33 0,0 0 15,66 0 1,34 33-1,-34 0 1,33-33 0</inkml:trace>
  <inkml:trace contextRef="#ctx0" brushRef="#br0" timeOffset="137297.99">6714 17363 0,'0'0'0,"0"-33"15,0 66 17,33-33-17,-33 33-15,33-33 47,0 33-31,33 34-1,33 65 1,67-66 0,-67 0-1,-33 0 1,-33-33 0,-66 0 15,0 1-16,-33 32 1,0-33 0,33 0-16,-33 33 15,32-66-15,1 33 16,0-33-16,-66 99 16</inkml:trace>
  <inkml:trace contextRef="#ctx0" brushRef="#br0" timeOffset="141363.99">8864 16867 0,'0'-33'63,"-34"33"-48,34-33 1,-33 33 0,33-33-16,-33 33 0,0-33 15,-33-33 1,0 0 0,-33 33-1,33-1 1,-1 34-1,-32 0 1,0 34 0,33-1-1,0 33 17,0 33-32,-1 0 31,34 0-16,0 1 1,33-67-16,0 66 16,0-66-16,0 33 15,33 0 1,0 33 0,1-32-1,32 32 1,-33-33-1,0-66-15,33 33 16,-33 0 0,0 0-16,33 0 15,33 33 1,-32-32 0,32-1 15,0-33-16,0 0 1,0-33 0,1 33-1,-34-67 1,0 34 0,-33 0-1,0-33 1,0 0-1,-33 0 1,0 33-16,0-67 16,-33 67-16,0-66 15,0-33 1,0 33 0,-66-1 15,33 1-16,32 99-15,-65-33 16,-66 0-16</inkml:trace>
  <inkml:trace contextRef="#ctx0" brushRef="#br0" timeOffset="142879.99">9988 16404 0,'0'-33'16,"0"66"0,-33-33 30,33 33-30,-33-33-16,33 33 16,-66 33-1,33 34 1,0-1 0,0-99-16,-1 132 15,34-99-15,-33 33 16,0 67-1,0-1 1,33-99-16,0 66 16,0-66-1,0 33-15,33 34 16,33-1 0,1-33 15,32 33-16,0-33 1,0 1 0,0-1-16</inkml:trace>
  <inkml:trace contextRef="#ctx0" brushRef="#br0" timeOffset="143763.99">10253 17330 0,'0'-33'0,"33"33"47,0 0-31,0 0-1,-33 33 1,33-33-16,0 33 15,66 0 1,-66 33 0,0 34-1,0-34 1,-33 0 0,-33-66 30,0 0-30,33-33 0,0 0-16,0-66 15,0 32 1,0 34-16,33-33 16,0 33-1,0-33 1,1 33-1,32 0 1,-33 33 0,0 33-1,0 33 1,0 0 0,-33-33-16,33 33 15,-33-32-15,0 32 16,33 33-1,-33-33 1,0-33 0</inkml:trace>
  <inkml:trace contextRef="#ctx0" brushRef="#br0" timeOffset="144212.99">10914 16470 0,'0'33'31,"33"-33"16,-33 33-47,0 1 16,0-1-1,33 33 1,0 33 0,-33 0-1,0 0 1,0 34-1</inkml:trace>
  <inkml:trace contextRef="#ctx0" brushRef="#br0" timeOffset="144547">11344 16636 0,'-33'0'31,"33"33"-16,0 0 1,-33-33-16,33 33 0,-33 0 16,-33 99-1,-1-33 1,34 67 0</inkml:trace>
  <inkml:trace contextRef="#ctx0" brushRef="#br0" timeOffset="144798">11245 16834 0,'0'33'47,"33"-33"-47,-33 33 16,0 0-16,33 0 15,0 34 1,66 32 0</inkml:trace>
  <inkml:trace contextRef="#ctx0" brushRef="#br0" timeOffset="145296.99">11642 16239 0,'0'0'16,"33"0"15,-33 33-15,33-33-1,33 33 1,33 66 0,-66-66-16,66 100 15,-65-100-15,65 99 16,33 132-1,-66-32 1,-33-67 0,-66 67-1,0-100 1,-66 100 0</inkml:trace>
  <inkml:trace contextRef="#ctx0" brushRef="#br0" timeOffset="146096.99">12932 17396 0,'0'-33'0,"33"33"31,0 0 0,-33 33-15,66-33-16,-33 0 15,132 33 1,-32-33 0,-34 0-1,-66 0 16</inkml:trace>
  <inkml:trace contextRef="#ctx0" brushRef="#br0" timeOffset="146313">12965 17661 0,'33'0'47,"0"0"-32,0-33-15,33 33 16,99 0 15,-32 0-31</inkml:trace>
  <inkml:trace contextRef="#ctx0" brushRef="#br0" timeOffset="146696.99">13395 17132 0,'0'0'0,"-34"0"16,68 0 0,-34 33 15,33-33-15,0 33-16,66 66 15,0 0 16,66 1-15,-65-1 0,-100-66-16,33 33 15,-33-33-15,-33 33 16,-33 0 0,32-33-16,-32 1 15,33-1-15,0-33 16</inkml:trace>
  <inkml:trace contextRef="#ctx0" brushRef="#br0" timeOffset="147429.99">14354 17297 0,'0'0'0,"33"0"32,0 33-1,0-33-15,0 33-1,0-33 1,66 66-1,-66 1 1,33 32 0,-32 0-1,-34-33 1,0-33 0,-34-33 15,34-33-16,0 0-15,-33 33 16,33-99 0,0-33-1,0 98-15,0-98 16,33 132-16,-33-66 16,67 0-1,-1 66 16,0 33-15,0 0 0,-33 0-16,0 66 15,0-99-15,-33 133 16,33-67 0,-33 66-16</inkml:trace>
  <inkml:trace contextRef="#ctx0" brushRef="#br0" timeOffset="147730">15478 17727 0,'33'-33'16,"0"66"31,-33 0-32,33-33 1,-33 33-16,0 0 0,33 67 15,-33-67-15,-99 165 16</inkml:trace>
  <inkml:trace contextRef="#ctx0" brushRef="#br0" timeOffset="148380">15809 17363 0,'0'-33'31,"33"33"-31,0-33 31,33 66-15,-33 0-1,0-33-15,33 66 16,-32-33 15,-34 1 0,33-1-15,-33 0 0,33 0-1,-33 0 1,0 33 0,33-99 15,-33-33-16,0 33 17,0 0-17,33-34-15,66-32 16,33 165 0,-99 34-1,-33-1 16,0 0-15,0-33 0,-33-33-16</inkml:trace>
  <inkml:trace contextRef="#ctx0" brushRef="#br0" timeOffset="148795.99">16503 16933 0,'33'-33'0,"1"33"46,-1 33-30,0-33 0,-33 33-16,33-33 15,0 100 1,-33-1 0,-33 0-1,0 0 1,0-99-1,66 0 17,-33 33-32,33-33 15,33 0 1,99-33 0</inkml:trace>
  <inkml:trace contextRef="#ctx0" brushRef="#br0" timeOffset="149063">17264 17628 0,'0'0'0,"0"33"47,33 0-31,-66-33-16,33 165 16,-66 67-1</inkml:trace>
  <inkml:trace contextRef="#ctx0" brushRef="#br0" timeOffset="149712.99">17661 17231 0,'0'-33'16,"0"66"-16,33-66 15,0 33 16,0 33-15,33 0 0,0 33-1,1 133 1,-34-133 0,-66 66-1,0-33 1,33-66-1,0-66 1,0 0 0,0-66-1,33-66 1,33 32 0,-33 67-1,0 33 1,33 0 15,-33 66-15,0 33-1,0-33-15,0 67 16,-33-67-16,33 66 16,-33 0-1,-33-33 1,0-66-16</inkml:trace>
  <inkml:trace contextRef="#ctx0" brushRef="#br0" timeOffset="150245.99">18389 16669 0,'0'0'0,"0"-33"16,33 66 15,0-33-15,0 0-1,33 33 1,0 66 0,-33-99-16,-33 99 15,0-66 1,0 0-16,-33-33 0,0 33 16,0 1-16,0-34 15,66 0 16,0 0 1,0 0-17,33 33 1,0 66 0,-66 0-1,-66 0 1,-33 0-1,-33-65 1,-34-68 0</inkml:trace>
  <inkml:trace contextRef="#ctx0" brushRef="#br0" timeOffset="150746">19149 17727 0,'0'-33'16,"-33"33"31,66 0-16,0 0 0,0 0-15,0 33 0,1 0-1,-34 0 1,33 33-16,-33-33 0,0 100 15,0-100-15,-33 33 16,-100 66-16</inkml:trace>
  <inkml:trace contextRef="#ctx0" brushRef="#br0" timeOffset="151159">21134 17826 0,'0'0'0,"33"0"15,33 0 17</inkml:trace>
  <inkml:trace contextRef="#ctx0" brushRef="#br0" timeOffset="151329">21795 17760 0,'0'0'0,"33"-33"0,0 33 32,0 0-17,0 0 1,100 33-16</inkml:trace>
  <inkml:trace contextRef="#ctx0" brushRef="#br0" timeOffset="151495.99">22787 17661 0,'0'0'0,"33"0"15,-33 33 16,33-33-15,0 0-16</inkml:trace>
  <inkml:trace contextRef="#ctx0" brushRef="#br0" timeOffset="151612.99">23482 17628 0,'33'-33'15,"0"33"1,-33-33-1,33 33 1,132-33-16</inkml:trace>
  <inkml:trace contextRef="#ctx0" brushRef="#br0" timeOffset="163094.99">6846 19381 0,'-33'0'47,"33"-33"15,33 33-46,0 0-1,0 0-15,0 0 0,67 0 16,-1 0 0,-66 0-16,66 0 15,-66 0-15,0 0 16,0 0-16</inkml:trace>
  <inkml:trace contextRef="#ctx0" brushRef="#br0" timeOffset="163377">6879 19778 0,'0'0'0,"33"0"63,0 0-48,0 0-15,0 0 16,1 0-16,32 0 16,165 0-16</inkml:trace>
  <inkml:trace contextRef="#ctx0" brushRef="#br0" timeOffset="163893.99">7309 19017 0,'0'0'15,"-33"0"-15,33-33 16,-33 33 0,66 0-1,-33 33 17,33-33-17,33 66 1,67 33-1,65 1 1,-66-34 0,1-33-1,-67 33 1,-33-33 0,-66 33-1,0 33 1,-33-33-1,-34 34 17,1-34-17,-66 66-15</inkml:trace>
  <inkml:trace contextRef="#ctx0" brushRef="#br0" timeOffset="173109.99">9128 19215 0,'-33'0'16,"0"0"15,0 0-15,0 33-1,0-33-15,0 67 16,0-1 0,33 0 15,0 0-15,33 33-1,66-99 1,33-66-1,-66 0 1,-33 33 0,-33-66-1,-66 99 1,33 0-16,-33-33 16,33 33-16,-33 33 15,0 0 1,33 0 15,33 0-31,33 66 0</inkml:trace>
  <inkml:trace contextRef="#ctx0" brushRef="#br0" timeOffset="174160">7640 21464 0,'-33'0'47,"33"-33"-31,33 33-1,0 0 48,0 0-47,0 0-16,99 0 15,34 0 1,-1 33-1,-33-33 1,-65 0 0,-34 33 15,-66 0-31</inkml:trace>
  <inkml:trace contextRef="#ctx0" brushRef="#br0" timeOffset="174427">7673 21894 0,'0'0'0,"-33"0"0,66 0 47,0 0-32,0 0 1,0 0 0,66 0-16,34 33 31,-1-33-15,33 33-16</inkml:trace>
  <inkml:trace contextRef="#ctx0" brushRef="#br0" timeOffset="174995.99">8070 21134 0,'0'0'0,"-33"0"0,33-33 16,-33 33 0,33-34-1,-33 1 1,66 66 31,-33 1-47,33-1 15,66 66 1,-99-66-16,99 33 16,-66-33-16,0-33 0,67 66 15,-67-33-15,0-33 0,66 33 16,33 34-1,-66-34 1,-33 0 0,0 0 15,-66 33-15,0 0-1,-33 33 1,0-33-1,33-33-15,-66 34 16,99-34-16,-99 33 0</inkml:trace>
  <inkml:trace contextRef="#ctx0" brushRef="#br0" timeOffset="184108">2712 21762 0,'0'-33'47,"-33"33"-47,33 33 78,0 0-78,0 0 0,33 66 16,-33 34-1,33-34 1,-33-66 0,0 0-1,33-33 17,-33 33-32,33-33 31,-33 33-16,33-33 1,0 33 0,33 0-1,34 0 1,-67-33-16,33 0 16,-33 0-16,33 0 15,0 0 1,34 0-1,-34 0 1,0-33 0,-33 33-1,33 0 17,33 0-17,-33 0 1,34 0-1,-34 0 1,0 0 0,0 0-1,0 0 1,-33 33 0,66-66-1,1 33 1,-34 0-1,0 33 1,-33-33-16,0 0 16,0 0-1,0 0-15,66 0 32,-32 0-17,-34 0 1,33 0-1,0-33 1,-33 33 0,0 0-16,0 0 15,0 0-15,0 0 16,0 0 0,1-33-1,-1 33 1,0 0-1,-33-33 1,33 33 0,-33-33-1,0-33 17,33 33-17,-33 0-15,0 0 16,0 0-16,33 0 0,-33-1 15,0 1 1,0 0 0,0 0-1,0 0 1,0 0 0,0 0 15,0 66 0</inkml:trace>
  <inkml:trace contextRef="#ctx0" brushRef="#br0" timeOffset="184775">5655 22225 0,'0'33'47,"-33"-33"-32,66 0 63,1 0-46,-1 0-17,-33 33-15,33-33 31,-33 33-31,0 0 0,0 0 16,0 0 0,0 34-1,-66-1-15</inkml:trace>
  <inkml:trace contextRef="#ctx0" brushRef="#br0" timeOffset="191006.99">9459 21795 0,'0'-33'16,"0"0"15,0 0-16,33 33-15,-33-33 16,0 0 0,33 0-1,0-34 1,33 34 0,33-33-1,-32 99 1,-1 0-1,-66 0-15,66 34 16,-33-34 0,0 33-16,33-33 15,0 0 17,-33-33-17,34-66 1,-1 0-1,33 0 1,-66 32 0,33 34-1,33 34 1,1 32 0,-1-33-1,-33 0 1,-33-33-16,33 0 15,-33-33-15,33 0 16,0-33 0,1-1-1,-34 34 17,0 33-17,0 66 1,66 1-1,0-1 1,67-33 0,-34-66-1,-33-33 1,-66 33 0,33-1-1,-33 1 1,34 100-1,-1-34 1,-33 0-16,33 0 16,-33 0-16,33-33 15,66-33 1,-65-33 15,32-1-15,-66 1-1,0 66 1,0 0 0,0 66-16</inkml:trace>
  <inkml:trace contextRef="#ctx0" brushRef="#br0" timeOffset="191808">13196 20439 0,'0'33'47,"0"0"-31,0 0-1,0 0 1,33-33-16,-33 100 15,33 65 1,0 33 0,-33 34-1,0-67 1,0-66 0,0 1-1</inkml:trace>
  <inkml:trace contextRef="#ctx0" brushRef="#br0" timeOffset="192240.99">13130 20439 0,'0'0'0,"0"-33"16,0 0-1,33 33-15,-33-33 16,66-33 0,33 33-1,34 0 1,-1-1-1,66 101 1,-65-1 0,-34 66-1,-99 33 1,-66 34 15,0-67-15,-67 0-1,-32-32 1,-100-34 0</inkml:trace>
  <inkml:trace contextRef="#ctx0" brushRef="#br0" timeOffset="192657">14155 21497 0,'0'0'0,"33"0"31,0 0 0,0 0-31,34 67 31,-67-34-31,33 0 16,-33 0-16,0 0 0,-66 132 16,-34-33-1,1 1 1</inkml:trace>
  <inkml:trace contextRef="#ctx0" brushRef="#br0" timeOffset="193673.99">15147 21564 0,'0'-34'32,"0"1"-17,0 0-15,0 0 16,33-33 0,1-33-1,32 66 1,-33 33-16,33 0 15,-33 0-15,33 66 16,66 66 0,-65-66-1,32 34 17,0-67-17,0-66 1,-66 33-1,166-166 1,-100 67 0,-66 33-1,33 99 1,0 33 0,67 66-1,-34-32 1,66-34-1,-33-66 1,1-66 0,-34-34-1,0 34 1,-33 33 15,0 66-15,1 33-1,65 34 1,0-34 0,34-66-1,32-33 1,-66-33 0,-99 66-16,67-67 15,-67 67 1,99 67 15,-132-34-31,33-33 16,66 33-16,34-33 15,-100 0-15,66-33 16,0-67 0</inkml:trace>
  <inkml:trace contextRef="#ctx0" brushRef="#br0" timeOffset="194791.99">15643 20174 0,'0'-33'47,"0"66"-47,34-33 16,-34 34-1,99 65 1,0 0-1,33 66 1,1-32 0,-34-1-1,-33-66 1,-33-33 15,0-33-15,-33-33-1,33-66 1,-33 0 0,33-34-1,-33-65 1,-33-1 0</inkml:trace>
  <inkml:trace contextRef="#ctx0" brushRef="#br0" timeOffset="196774">16669 20770 0,'0'33'31,"33"-33"0,0 0-15,0-33-1,0 33-15,0-33 16,66-66 0,-66-1-1,-33 1 1,-33 33 0,0 66 15,-33 66-16,0 33 1,66 1 0,33-1-1,0-66 1,33 0 0,-33-33-16,67-33 15,-67 0-15,0 0 16,0-33-1,0 32 1,-66 68 15,33-1-15,0 0-16,33 0 16,33 0 15,0-33-16,33-33 1,-33-33 0,1 33-1,-67-1 1,0 68 15,-33-34-31,33 66 16,33-33-1,0 33 1,33-33 0,-33-33-16,33 0 15,-33 0-15,66-33 16,1-66 15,-34-34-15,0-98-1,-33-1 1,-33 100 0,0 66-1,0 99 1,-33-33 0,33 33-16,-33 33 15,33-33-15,-33 33 16,0-33-16,0 133 15,33-133-15,-33 66 16,-1-33-16,1 100 16,33-133-16,-33 99 15,33-33 1,-33 34-16,0-34 16,0 33-16,0 66 31,0-65-16,33-100-15,0 66 16,0-66-16,33 66 16,33-66-1,33 0 1,34-66 0,-34-66-1,33-66 1,-99-67-1,0 166-15,-33-198 16,0 197-16,-33-131 16,-66-33-1,0 98 1,0 133 0,66 0-1,-1 33 1,1 0-16,33 0 0,0 34 15,0-34-15,0 0 0,67 33 16,65 33 0,-33-66-1,66-99 1,-32-33 0,-67 0-1,-66 32 1,0 1-1,0 99 17,0 0-32,-33 1 15,33 98 1,33-99 0,33-33 15,33-33-16,-66 33-15,100-99 16,-100 66-16,33-34 16,0-32-1,-66 66 1,0 66 0,-33 33-1,33 67 1,0-1-1,33 99 1,-33 34 0,0-34-1,-33-98 1,-33-34 0,-34-66 15,1-33-16,-33-66 1,66-33 0,66-67-1,0-98-15</inkml:trace>
  <inkml:trace contextRef="#ctx0" brushRef="#br0" timeOffset="197010.99">17727 20108 0,'0'0'0,"0"-33"16,0 0 15,0 66-31</inkml:trace>
  <inkml:trace contextRef="#ctx0" brushRef="#br0" timeOffset="206038.99">22060 19149 0,'0'-33'31,"33"33"-16,-33-33 1,0 0 0,-33 33-1,33-33 1,-33 33-16,-67-33 16,-32 33-1,0 99 1,99-99-16,-33 132 15,32-99-15,1 34 16,66 131 0,34-66-1,32-32 1,-66-67-16,198 33 16,-198-66-1,100-33 1,32-100-1,-132 34 1,-33-99 0,-66 65-1,-99-32 1,-1 132-16</inkml:trace>
  <inkml:trace contextRef="#ctx0" brushRef="#br0" timeOffset="206791.99">23812 21067 0,'0'-33'0,"0"0"16,-33 33 0,-33-66-1,0 66 1,0 33 15,-99 166-31,65-1 16,67 34-1,99-100 1,133 0 0,-1-132 15,133-165-16,-232-1 1,-99-32 0,-33 165-16,-99-199 15,66 199-15,-133-132 16,-131 0 0</inkml:trace>
  <inkml:trace contextRef="#ctx0" brushRef="#br0" timeOffset="207337.99">24838 18289 0,'0'0'0,"0"-33"0,0 0 0,0 0 16,-33 0-1,33 0-15,-33-33 16,33 33 0,-33 33-16,-67 0 15,-65 66 1,33 33 0,32 133 15,100-100-16,0-99-15,67 33 16,-34-33-16,165 0 16,67-66-1,-34-99 1,-165-100 0,-66 199-16,-33-132 15,0 99-15,0 33 0,-99-66 16,-232 99-1</inkml:trace>
  <inkml:trace contextRef="#ctx0" brushRef="#br0" timeOffset="207937.99">26061 19645 0,'0'0'0,"0"-33"16,0-33-16,-33 0 31,-33 0-16,-33 33 1,-33 99 0,-34 66-1,1 100 1,132-1 0,33-132-16,33 34 15,0-67-15,0-33 0,66 66 16,100-33-1,-133-33-15,165-99 16,-197 66-16,98-99 16,-132 66-16,0-265 31,-33 232-31,-33-33 0,-100-33 16,100 99-16,-165 33 15</inkml:trace>
  <inkml:trace contextRef="#ctx0" brushRef="#br0" timeOffset="208454.99">28310 18653 0,'0'-33'0,"0"66"0,0-99 15,-33 33 1,0 33 0,-66-33-1,-33 66 1,99-33-16,-133 132 16,133-99-16,-33 66 15,66 34 1,132 32-1,100-99 1,-1-99 0,1-165-1,-199 32 1,-66-32 0,-99 66-1,-67 165 1</inkml:trace>
  <inkml:trace contextRef="#ctx0" brushRef="#br0" timeOffset="208891.99">28906 20836 0,'0'0'16,"0"-33"-16,0 0 0,-33 0 16,33 0-16,-66-33 31,-1 66-16,-32 66 1,0 66 0,99-99-16,-33 165 15,33-131-15,33 98 16,99-33 0,-66-99-16,67-33 15,-100-33-15,33 33 0,66-132 16,34-133-1,-166 34 1,-166-100 0,-264 133-16</inkml:trace>
  <inkml:trace contextRef="#ctx0" brushRef="#br0" timeOffset="209572.99">22655 19381 0,'-33'-33'0,"0"33"31,33-33-15,-33 33-16,33-33 47,33 33-47,0 0 15,99-67 1,331-98 0,-132 66-1,-232 66-15,364-100 16,-331 100-16,133-33 16,-166 33-16,133-33 15,-199 33-15,0 33 16</inkml:trace>
  <inkml:trace contextRef="#ctx0" brushRef="#br0" timeOffset="209971">21960 19579 0,'0'-66'0,"0"132"0,33-132 16,1 99-1,-1 33 1,66 100 0,0 32-1,100 166 1,-133-298-16,132 265 16,-132-265-16,-33 33 15,133 166-15,65 65 31,-198-263-31,298 329 0</inkml:trace>
  <inkml:trace contextRef="#ctx0" brushRef="#br0" timeOffset="210504.99">22126 19612 0,'0'-33'0,"-33"33"0,33-33 16,33 33 15,-33-33-31,99 33 15,99 0 1,67 33 0,198 33-1,-364-33-15,232 33 16,-199-66-16,1 34 16,230 32-16,233 0 15,-133-33 16,-199-33-15,-98-33 0,-34 33-16</inkml:trace>
  <inkml:trace contextRef="#ctx0" brushRef="#br0" timeOffset="211004.99">24904 17892 0,'0'0'0,"33"0"47,0 0-47,-33 34 0,165-1 16,100 66-1,66 0 1,33 0 0,-232-66-16,298 67 15,-298-67 1,265 66-1,-99-33 1,-232-66-16,99 33 16,-132-33-16,99 33 0</inkml:trace>
  <inkml:trace contextRef="#ctx0" brushRef="#br0" timeOffset="211598.99">25433 19943 0,'0'0'0,"33"0"31,0 0-31,0 0 16,100 66 0,65 0-1,34 67 1,131 32 15,100 33-15,-198-65-1,-199-100-15,298 66 16,-265-66-16,232 33 16,0 0-1,-133-66 1,-132 0-1</inkml:trace>
  <inkml:trace contextRef="#ctx0" brushRef="#br0" timeOffset="212391.99">23581 21696 0,'0'0'15,"33"0"16,-33-33-15,33 33-16,132-66 16,67-34-1,132 34 1,0 0 0,32 66 15,-263-33-31,297 33 15,-199-33-15,133 0 16,231-66 0,-165-1-1,0 1 1,-198 33 0,-34 0-1,-99 33-15,1 0 16,-67 33-16,33-33 15,33 0 1,-66 66 0,33 33-1</inkml:trace>
  <inkml:trace contextRef="#ctx0" brushRef="#br0" timeOffset="213004.99">28310 18818 0,'0'34'31,"0"-1"-15,0 0-16,0 0 0,33 66 15,-33-66-15,34 99 16,-34-99-16,33 133 16,33 198-1,-66-298 1,66 198-16,-66-198 15,33 199 1,-33-133 0,0 67-16</inkml:trace>
  <inkml:trace contextRef="#ctx0" brushRef="#br0" timeOffset="213638">24970 18455 0,'0'0'0,"0"33"16,0 0-1,0 0 1,33 33 0,0 66-1,66 67 1,1 98-1,-67-263-15,33 164 16,-33-132-16,0 0 0,33 133 16,100 65-16</inkml:trace>
  <inkml:trace contextRef="#ctx0" brushRef="#br0" timeOffset="-206976.73">25499 16735 0,'0'0'0,"-33"0"16,33 33 0,33-33 15,-33 33-31,0 0 15,0 66 17,0 34-17,-33 32 1,0-99 0,0 99-1,33-65 1,0-34-1,0-33 1,0 0-16,33-33 31,0 0 1,0 0-17,33 0 1,34 0-1,-67 0 1,99 0 0,-99 0-16,66-33 15,67 0-15</inkml:trace>
  <inkml:trace contextRef="#ctx0" brushRef="#br0" timeOffset="-206460.74">26425 17529 0,'0'0'16,"-33"0"-16,0 0 31,0 0-16,33 33 1,-33-33 0,33 33-16,0 0 15,33 0 1,33-33 0,0-33-1,-33-33 1,-33 33-1,-33-34 17,0 67-17,0 0 1,0 0-16,-33 67 0</inkml:trace>
  <inkml:trace contextRef="#ctx0" brushRef="#br0" timeOffset="-206042.74">26921 16735 0,'0'33'62,"0"0"-46,0 0-16,0 0 0,0 33 16,0 67-1,33-1 1,-33 33 0,0-66-1,0 67 1</inkml:trace>
  <inkml:trace contextRef="#ctx0" brushRef="#br0" timeOffset="-205576.74">26921 16570 0,'0'0'0,"0"-34"16,33 34-16,1 0 31,-1 0-31,0-33 16,99 66-1,0 1 17,67 65-17,-34-33 1,-99 0 0,-33 33-1,-99 34 1,0-100-1,-99 66 1,132-66 0,-67 0-1,-32-66 1,-66 0 0</inkml:trace>
  <inkml:trace contextRef="#ctx0" brushRef="#br0" timeOffset="-203177.74">23085 19050 0,'-33'0'16,"0"0"30,0 33 17,0-33-63,-34 33 16,34 0-16,-132 66 15,99 1-15</inkml:trace>
  <inkml:trace contextRef="#ctx0" brushRef="#br0" timeOffset="-201807.74">25665 20174 0,'0'-33'0,"-33"33"62,33-33-62,0 66 16,-34-33-1,1 0-15,0 33 16,-66 1 0,-33 98-1,-34-33 1,-32 33-1,-67 67 1,1-67 0,231-99-16,-100 66 15,100-66-15,-33 1 16,33-1-16,0 0 16,0 0-16,-33 0 15</inkml:trace>
  <inkml:trace contextRef="#ctx0" brushRef="#br0" timeOffset="-200676.74">21729 19811 0,'0'0'0,"0"-33"0,0 66 47,33 0-32,0 33 1,33 66 0,33 67-1,-66-166-15,34 132 16,-34-99-16,33 100 16,0-1 15,33 33-31,0 1 15,-65-100 1,-34-66 0,33 66-1,0-66-15,-33 0 16,0 1 0,33-1-1,0 0 1</inkml:trace>
  <inkml:trace contextRef="#ctx0" brushRef="#br0" timeOffset="-200127.73">24276 20869 0,'0'-33'47,"33"33"-47,-33-33 16,33 33-16,0-33 15,0 33-15,99-99 16,-66 66-16,100-34 16,98-98-1,-32 0 1,-133 65-1,-66 1 1,-66 99-16</inkml:trace>
  <inkml:trace contextRef="#ctx0" brushRef="#br0" timeOffset="-199710.74">25268 19778 0,'0'-33'0,"0"-1"16,-33 1-16,33 0 15,0 0-15,0-33 16,-33 33-16,33 0 0,-34-66 16,-32-34 15,-66-32-31,-66-33 15,98 98 1,67 67 0,-33-33-1,33 66-15,33-33 16,0 66-16</inkml:trace>
  <inkml:trace contextRef="#ctx0" brushRef="#br0" timeOffset="-199311.73">24143 18322 0,'-33'0'0,"66"0"0,-66-33 16,0 33 0,0 0-1,-66 33 1,-34 34-1,-98-1 1,-67 33 0,34 0-1,198-99-15,-166 99 16,199-99-16,-66 66 16,66-32-1</inkml:trace>
  <inkml:trace contextRef="#ctx0" brushRef="#br0" timeOffset="-198707.74">22523 19182 0,'0'-33'0,"0"66"0,0-99 15,0 99 32,33-33-31,0 33-16,99 0 16,133 34-1,98-34 1,1 33-1,-265-66-15,232 33 16,-265-33 0,199 33-1,-100-33 1</inkml:trace>
  <inkml:trace contextRef="#ctx0" brushRef="#br0" timeOffset="-197278.73">22556 20141 0,'0'0'0,"0"-33"0,-33 33 0,33-33 32,0-33-17,0 0 1,0 33 0,33-33-1,0 66 1,0 0-1,66 99 1,0 33 0,-33 100-1,1-34 1,-34-165-16,66 232 16,-99-199-16,66 66 15,0 100 1,66 65-1</inkml:trace>
  <inkml:trace contextRef="#ctx0" brushRef="#br0" timeOffset="-196894.74">21960 20241 0,'0'-33'0,"0"66"0,33-66 47,-33 66-47,34 0 15,32 99 1,66 66-1,66 199-15</inkml:trace>
  <inkml:trace contextRef="#ctx0" brushRef="#br0" timeOffset="-184229.72">1951 17462 0,'0'0'0,"-33"0"16,33-33-1,0 66 1,33-33 0,-66 34 30,33-1-30,0 33-16,-66 198 16,33-32-1</inkml:trace>
  <inkml:trace contextRef="#ctx0" brushRef="#br0" timeOffset="-183929.73">2282 17694 0,'-33'0'16,"33"33"15,-33-33-15,33 33-16,0 0 16,-33 33-1,-99 265 1</inkml:trace>
  <inkml:trace contextRef="#ctx0" brushRef="#br0" timeOffset="-183146.73">1720 19711 0,'0'0'0,"-33"0"0,33-33 16,0 0-1,0 0 1,0 0 0,33-33-1,0 66-15,0-66 16,0 33-16,0 0 16,0 33-16,33 66 15,34 165 1,-134 34-1,1-34 1,-33-65 0,33-100-1,66-66 32,0-66-31,0 33-1,100-66 1</inkml:trace>
  <inkml:trace contextRef="#ctx0" brushRef="#br0" timeOffset="-182911.74">2348 19811 0,'0'33'15,"-33"-33"1,33 33-16,0 0 16,-33 0-1,33 99 1,-66 133-16</inkml:trace>
  <inkml:trace contextRef="#ctx0" brushRef="#br0" timeOffset="-182696.74">2613 19678 0,'0'0'0,"0"33"16,-33 1-16,33 32 16,-66 99-1,66-132-15,-34 99 32,1 100-32</inkml:trace>
  <inkml:trace contextRef="#ctx0" brushRef="#br0" timeOffset="-182030.74">1753 21696 0,'0'-33'0,"0"66"0,0-99 16,0 33 0,0-67-1,33 34 1,66-33 0,-66 99-1,66 99 1,-65 100-1,-68-67 1,-32 0 0,0-99-1,66-66 17,0-33-17,33 0 1,0 0-1,33 33 1,1 33 0,-34 66-1,-33 66 1,-33 0 0,-67 34-1,34-100 1,-165-66-1</inkml:trace>
  <inkml:trace contextRef="#ctx0" brushRef="#br0" timeOffset="-181730.74">2381 21828 0,'-33'0'16,"33"33"30,-33 0-30,33 33-16,-66 67 16,0 32-1</inkml:trace>
  <inkml:trace contextRef="#ctx0" brushRef="#br0" timeOffset="-181546.73">2480 21927 0,'34'0'15,"-68"0"1,34 33-16,0 0 16,0 34-16,-33 65 15,0 99-15</inkml:trace>
  <inkml:trace contextRef="#ctx0" brushRef="#br0" timeOffset="-181011.73">1951 23581 0,'0'0'0,"0"-33"0,33 33 47,-33 33-31,0 0-1,0 0-15,33 66 16,1 67 0,-1-133-16,0 99 15,-33-99-15,33 66 16,-33-32-1</inkml:trace>
  <inkml:trace contextRef="#ctx0" brushRef="#br0" timeOffset="-180496.73">1885 23184 0,'0'33'78,"0"0"-62,0 0-1,0 0-15,-33 0 0,33 1 0,-33 98 32,0 33-17,0-132-15,0 100 16,33-100-16,-33 0 15,33 0 1,33-33 0,-33-33-1,33 33 1,0-33 0,66 0-1,-33-1 1,34 1-1,-67 0 1,66 33 0</inkml:trace>
  <inkml:trace contextRef="#ctx0" brushRef="#br0" timeOffset="-180111.74">2514 23581 0,'-34'33'62,"34"0"-46,0 0-16,0 0 0,0 33 15,-33 34 1,33-67-16,-33 99 16,-33 0-16</inkml:trace>
  <inkml:trace contextRef="#ctx0" brushRef="#br0" timeOffset="-179863.73">2712 23383 0,'0'0'0,"0"33"16,0 0 0,-33-33-1,33 66 1,0 0-1,-33 66 1,33-33 0,0 67-16</inkml:trace>
  <inkml:trace contextRef="#ctx0" brushRef="#br0" timeOffset="-178746.73">7904 23647 0,'-33'33'16,"33"-66"31,33 33-47,1 0 15,-1 0-15,0 0 16,33 0-16,99 0 15,-132 0 1,33 33-16,1 66 16</inkml:trace>
  <inkml:trace contextRef="#ctx0" brushRef="#br0" timeOffset="-178530.74">8037 23912 0,'0'0'0,"-33"0"16,66 0 31,0 0-32,0 0 1,0 0-16,165-66 15</inkml:trace>
  <inkml:trace contextRef="#ctx0" brushRef="#br0" timeOffset="-178210.74">8334 23482 0,'0'0'15,"-33"0"17,66 0-17,-33 33-15,33-33 16,1 66 0,32 0-1,0 0 1,0 33-1,-99-32 1,0 32 0,-33-33-1,-34 66 1</inkml:trace>
  <inkml:trace contextRef="#ctx0" brushRef="#br0" timeOffset="-176597.74">9161 22688 0,'0'0'0,"0"-33"15,0 66 32,-33 0-31,33 0-16,0 99 16,-33 67-1,33 99 1,33-133-1,66 99 1,100-131 0,-1-67-1,1-99 17,-1-133-17,-66-65 1,-99-34-1,-99 1 1,-33-34 0,0 133-1,66-1-15</inkml:trace>
  <inkml:trace contextRef="#ctx0" brushRef="#br0" timeOffset="-176047.74">10319 23217 0,'0'0'0,"0"-33"31,33 33-31,0 0 32,0 0-32,0 33 15,0-33-15,0 66 16,33 67-1,-66-100-15,33 66 16,-33-66-16,0 33 16,-33-33-1,0-33 17,33-33-17,0-99 1,66 0-1,-33 32 1,67 1 0,-34 99-1,0 66 1,-33 33 0,-33 34-1,0 32 1</inkml:trace>
  <inkml:trace contextRef="#ctx0" brushRef="#br0" timeOffset="-175647.73">11278 22953 0,'0'0'0,"-33"0"15,0 0 1,33 33 0,-100 33-1,67 33 1,0 0 0,66-33-1,34 1 1,32-34-1,-33 0 1,-66 0-16,66 0 16,-66 0-1,0 0-15,0 0 0,-66 33 32,66-33-32,-66 33 15,0-33 1,66-66-1,66-66-15</inkml:trace>
  <inkml:trace contextRef="#ctx0" brushRef="#br0" timeOffset="-173811.73">11708 23151 0,'0'0'0,"33"-33"0,0 33 16,-33-33-16,33 33 15,-66 0 16,0 33-31,-66 66 32,-1 0-32,34 34 15,66-34 1,66-99 15,34-33-15,32-33-1,0-67 1,-66 67 0,-66 0-1,-33 66 1,0 99 0,-33 1-1,66 65 1,33-99-1,99-66 1,34-132 0,-1-34-1,-132 100-15,100-99 32,-67 0-32,-66 32 15,33 67-15,-66-132 16,33 165-16,0 0 0,-33-34 15,0 34 1,-1 33-16,1 33 16,33 0-16,0 1 0,-33-1 15,0 231 1,0-32 0,66-34-1,-33-165-15,33 99 16,-33-98-16,33-34 15,34 0 1,-1-67 0,-33 34-16,33-66 15,-66 66-15,66-33 16,-33 0 15,-33 99-15,0 0-1,0 0-15,0 66 16,0-66-16,0 33 16,33 1-1,66-67 1,34-34 0,-34-65-1,0 0 1,-99 33-1,-33 99 17,0 33-17,33 33 17,33-33-17,66-32 1,67-34-1,-34-67 1,-99 67-16,66-66 16,-99 33-16,33 0 15,0-99 1,-66 99 0,0 33-16,0 33 15,0-33-15,33 33 0,-33 33 16,-33 33-1,66-33 1,66-66 0,33-66-1,0-66 1,-32 33 15,-67 33-15,0 33-16,-67 33 15,67 33-15,-33-33 16,-33 132 0,33-33-1,33 0 1,99-33 0,1-66-1,32-33 1,-99 0-16,99-66 15,-99 66-15,67-132 16,-34-1 0,-66 100-16,33-66 15,-66 99-15,33 0 16,-33 0 0,-33 0-1,-1 99 1,34 33-1,33 66 1,0 34 0,0-34-1,33 0 1,-33-65 0,0-67-1,0-66 1,0-67-1,33 1 17,67-66-32,-34 99 15,-33 66-15,33-33 16,-33 33 0,0 0-16,0 33 15,0 66 1,-33 0-1,-33 67 1,-99-1 0,33-99-1,66-33-15,-33-33 16,32 0-16,1 0 0,33-33 16,0-198-16</inkml:trace>
  <inkml:trace contextRef="#ctx0" brushRef="#br0" timeOffset="-173531.73">14949 22457 0,'0'0'16,"33"0"-16,-66 0 47,33 33-32,0 0-15,-33 0 16,0 99 0,0-33-1,33 100 1,-33-34 0,33 0-1,-33-32 1,33-100-16,-33 198 15</inkml:trace>
  <inkml:trace contextRef="#ctx0" brushRef="#br0" timeOffset="-173064.73">15114 23349 0,'0'0'0,"0"-33"0,0 66 15,0 1 17,0-1-32,0 0 15,33 0 1,0-33-1,67-66 1,-34-1 0,-33 34-16,33-66 15,-66 66 1,0-33 0,-33 33-1,-66 33 1,33 33-1,-34 66 1,67 33 0,33 1-1,66-34 1,-66-66-16,133 0 16,-100-33-16,298-99 15</inkml:trace>
  <inkml:trace contextRef="#ctx0" brushRef="#br0" timeOffset="-133236.73">10319 19149 0,'0'0'0,"-33"33"16,33 0 0,-33 0-1,33 1-15,-67 32 16,67-33-16,-66 33 15,-33 99 1,33-66 0,-33 34-16</inkml:trace>
  <inkml:trace contextRef="#ctx0" brushRef="#br0" timeOffset="-132903.74">9889 19083 0,'0'0'0,"0"-33"0,0 0 32,0 66-1,0 0-16,33 0-15,0 33 16,-33-33-16,66 67 16,-33-67-16,0 33 15,66 33 1,1 66 0,-67-132-16,0 34 15,0-67-15,0 66 16,-33 0-1</inkml:trace>
  <inkml:trace contextRef="#ctx0" brushRef="#br0" timeOffset="-132586.73">9790 19348 0,'-33'0'0,"-1"0"16,34 33-1,-33-33-15,66 33 47,1-33-31,-1 0-1,0 0-15,66 33 16,-33-33 0,66-33 15,-32 0-31</inkml:trace>
  <inkml:trace contextRef="#ctx0" brushRef="#br0" timeOffset="-132169.73">10286 19017 0,'0'0'15,"-33"0"-15,0 33 47,33 0-31,-34 0-16,34 0 0,-33 0 15,0 67 1,-33-1 0,0 33-1,0 0-15</inkml:trace>
  <inkml:trace contextRef="#ctx0" brushRef="#br0" timeOffset="-131886.74">9922 19083 0,'0'0'0,"0"33"15,0 0 17,0 0-17,33 0-15,0 34 16,33 32 0,0 0-1,34 0 1,-34-33-1,-66-33 1</inkml:trace>
  <inkml:trace contextRef="#ctx0" brushRef="#br0" timeOffset="-131636.73">9790 19414 0,'33'0'47,"0"0"-31,0 0-16,0 0 0,0 0 15,132 33 1,-65-33-1,65 33 1</inkml:trace>
  <inkml:trace contextRef="#ctx0" brushRef="#br1" timeOffset="-117803.74">21398 22159 0,'0'0'0,"0"-33"31,0 0-16,0 0 1,0 0 0,0-1-1,0 1 17,-33 33-17,33-33 1,0 0-1,0 0-15,-33 0 16,0 0 0,0 0-16,-33 0 15,66 0 1,-99 0 0,-1 0-1,-65 33 1,33 0-1,32 0 1,-65 66 0,0-33-1,-1 33 1,34 0 0,33-33-1,33 33 1,0-33-1,-34 67 1,1-34 0,33 0-1,33 0 17,-66 33-17,66-32 1,0 32-1,-1-33 1,1 33 0,0 33-1,33-32 1,0-1 0,0 0-1,33 99 1,-33-98-1,33-100-15,1 99 16,-34-66 0,33 33-16,0-33 31,66 33-15,-66 0-1,66 1 1,0-34-1,1 33 1,32-33 0,-33 33-1,33-33 1,67 0 0,-67 0-1,67-33 1,-34 33-1,-33-33 1,1 0 0,-100 0-16,99 0 15,-99-33 1,66 33 0,100-66-1,-67 33 1,0 0-1,34-66 1,-67 33 0,33-1-1,0-32 1,-65 0 0,-1-33-1,-33-34 1,0 67-1,0-99 1,-33 65 15,0 67-15,-33-66 0,0-33-1,33 132-15,-33-100 16,33 100-16,-33-66 15,0 33 1,-1 33-16,1-66 16,33 65-16,-66-32 15,0-33 1,66 66-16,-99-66 16,66 99-16,-33-66 15,-1 0 1,34 32-16,-33 1 15,33 0-15,-66 0 16,0-33 0,66 66-16,-67-33 15,67 33 1,-33 0 0,0 33-1,-132 66-15</inkml:trace>
  <inkml:trace contextRef="#ctx0" brushRef="#br1" timeOffset="-115403.73">19943 19645 0,'0'-33'16,"0"0"15,-33 0-15,33 0 15,0 66 0,0 0-31,0 0 16,0 0-16,-33 33 15,33 100 1,0-133-16,0 33 16,0-33-16,0 99 15,0 1 1,0-67 0,0-33-1,0 0 16,-33-33-31</inkml:trace>
  <inkml:trace contextRef="#ctx0" brushRef="#br1" timeOffset="-114188.74">20108 20604 0,'0'34'63,"33"-1"-48,-33 0-15,0 0 16,0 0-16,0 33 16,0 66-1,0 1 1,0-67 0,-33 33-1</inkml:trace>
  <inkml:trace contextRef="#ctx0" brushRef="#br1" timeOffset="-113672.73">20042 20604 0,'33'0'47,"0"0"-31,0 34-1,0-34-15,1 33 16,-1 0-16,66 33 16,-33 33-1,66 0 1,-66-33-1,1 1 1,-34-34 0,-33 0-16,0 0 31,0-66 0,0 0-15,0 0-1,0-34 1,0 1 0,0-66-1,0 33 1,0-67 0,0 67-1,-33 33 1</inkml:trace>
  <inkml:trace contextRef="#ctx0" brushRef="#br1" timeOffset="-113238.73">20935 20604 0,'0'34'63,"0"-1"-48,0 0-15,0 0 16,0 33-16,0 33 31,33 33-15,-33 1-1,0-34 1,0-33 0,0-33-16</inkml:trace>
  <inkml:trace contextRef="#ctx0" brushRef="#br1" timeOffset="-112838.74">20902 20571 0,'33'-33'47,"0"33"-32,33 0 1,1 0 0,98 66-1,-66-32 1,-66 32 0,-33 0-1,0 0 1,-33 0-1,-33 0 1,-66 0 0,-1-33-1,-32-33 1</inkml:trace>
  <inkml:trace contextRef="#ctx0" brushRef="#br1" timeOffset="-110372.74">20241 22787 0,'0'-33'62,"-33"33"-31,33-33 1,-34 33-32,1-33 15,0 33 1,0-33-16,0 33 15,0 0 1,0 0 0,0 33-1,0 0 1,0-33 15,0 33-15,0 0-1,0 0 1,0-33 0,33 33-16,-34-33 15,34 33 1,-33 1 15,33-1 0,-33-33-15,33 33-16,0 0 16,0 0 15,-33-33-31,33 33 16,0 0-1,0 0-15,0 0 16,0 0-1,0 0 1,0 0 0,33 33-1,-33-32 1,33-1 0,-33 0-1,33 33 1,1-33-1,-1 0 1,0 33 0,0-33-1,0 0 1,0 0 0,0-33 15,0 33-16,33-33 1,0 0 0,34 33-1,-34-33 1,0-33 0,0 33-1,33-33 1,-33 0-1,1-33 1,-34 66 0,0-33-16,0 0 15,-33 0 1,33 0 0,0-66-1,-33 32 1,0-32-1,0 0 1,-33 66 0,33-33-16,-33 0 15,33 33-15,0 0 0,0-1 16,-33-65 0,-33 33-1,32 66-15,-32-66 16,33 66-16,-66-33 15,-99 0 1,-1 66 0</inkml:trace>
  <inkml:trace contextRef="#ctx0" brushRef="#br1" timeOffset="-108973.73">19844 23118 0,'0'-33'16,"0"0"31,0 66 0,0 0-47,0 0 15,0 0 1,0 33-16,0-33 0,0 33 31,33-32-31,-33-1 0,0 0 16,0 33-1,0-33 32,0 0-47</inkml:trace>
  <inkml:trace contextRef="#ctx0" brushRef="#br1" timeOffset="-108423.73">19877 23052 0,'33'-33'63,"0"33"-48,0 0-15,0 0 16,0 0-16,33 0 16,-33 0-16,34 33 31,-34-33-31,0 0 0,0 33 0,33 33 31,-66-33-15,0 66-1,-66-33 1,33-32 0,-67 32-1,1-33 1,33-33 0,0-33-1,0-33 1</inkml:trace>
  <inkml:trace contextRef="#ctx0" brushRef="#br1" timeOffset="-106490.74">22490 22886 0,'0'-33'47,"-33"33"-32,33-33 1,0 0 0,-34 33-1,34-33-15,-33 33 16,0 0-1,33-33-15,-33 33 16,33-33-16,-33 33 0,0 0 16,0-33-1,0 33 1,-33 0 0,33 0-1,0 0-15,0 0 16,-1 0-16,1 0 15,-33 0 1,0 33 0,33 0-1,0 0 1,0 33 0,33-33 15,-33-33-31,33 33 15,0 1-15,0-1 16,-33 0 0,33 33-1,-33-33 1,33 0 0,0 33-1,-33-33 1,33 0-1,0 0-15,0 0 16,0 0 0,0 1-1,-33-34 1,33 33-16,0 0 0,33 0 16,-33 0-1,0 0 1,0 0-1,33-33 1,-33 33 0,0 0-16,33-33 15,-33 33-15,33-33 16,0 33 0,0 0-1,0 0 1,0-33-1,33 33 1,-33-33 0,0 0-1,0 0 1,34 0 0,-34 0 15,0 0-16,0 0 1,0 0 0,0 0 15,0 0 0,-33-33-15,33 33-1,0 0 1,0 0 0,-33-33-1,33 33 1,0 0 15,-33-33 16,-33 33-31</inkml:trace>
  <inkml:trace contextRef="#ctx0" brushRef="#br1" timeOffset="-104240.74">21795 22953 0,'33'0'31,"-33"33"47,0 0-78,-33 0 16,33 0-16,0 0 15,-33 0 1,0 66-1,33-66 1,-33 0 0,33-66-1,0 0 17,33 33-32,-33-66 15,33-33 1,0 33-1,-33 0 1,33 33 0,0 33 46,-33 33-46,0 0-16,33-33 15,-33 66 1,33 0 0,0 33-1,0-33 1,-33 0 0,0-32-1,34-1 1,-1-66 62,-33-1-62,0 1-16,33 0 0,-33 0 15,0 0 1,33-66-1,-33 0 1,-33 66 0,0 33-16</inkml:trace>
  <inkml:trace contextRef="#ctx0" brushRef="#br1" timeOffset="-103889.74">22225 23151 0,'-33'33'93,"33"0"-77,0 0-16,0 0 16,0 0-16,-33 34 15,33-1 1,0 0-1,0 0 1</inkml:trace>
  <inkml:trace contextRef="#ctx0" brushRef="#br1" timeOffset="-103524.74">22159 23151 0,'0'-33'0,"33"33"47,-33-33-47,33 33 15,0 0-15,0 0 16,0 33-1,33 0 1,-33 33 0,-33-33-1,-33 33 1,0-33 0,-33 34 15,0-67-16,-33-33-15</inkml:trace>
  <inkml:trace contextRef="#ctx0" brushRef="#br1" timeOffset="-102940.73">22622 23184 0,'0'0'15,"-33"0"-15,33-33 47,33 33 0,0 0-16,0-33 0,-66 33-15,33-33-16,-33 33 31,0 0-31,0 33 16,-33 0 0,33 33 15,-1 0-16,34 0 1,0 1 0,0-34-16,67 33 15,-34-33-15,33 0 16,66-33 0,0-66-16</inkml:trace>
  <inkml:trace contextRef="#ctx0" brushRef="#br1" timeOffset="-100656.74">21861 23680 0,'0'33'32,"0"-66"-1,33 33-31,0 0 16,0 0-1,0 0-15,-33 33 16,100 0-1,-67-33-15,66 66 16,-66-66 0,33 67-16,67-34 15,-1 33 1,0-33 0,-33 0 15,67 0-16,-133 0-15,66 0 16,-66-33-16,99 33 16,34 0-1,-34 0 1,33-33 0,-32 34-1,-1-1 1,66-66-1</inkml:trace>
  <inkml:trace contextRef="#ctx0" brushRef="#br1" timeOffset="-99103.74">22225 22622 0,'0'33'63,"33"-33"-48,0 0 1,-33 33-1,33-33-15,0 0 0,0 33 16,67 0 0,-34-33-1,66 0 1,-33 0 0,0 0 15,34 33-16,-100-33-15,99 0 16,-99 0-16,99 0 16,34 0-1,-67 33 1,0-33 0,-66 0-16,67 33 15,-67-33-15,66 33 16,0-33-1,-66 34-15,33-34 16,-33 0-16,34 0 16,-1 0-1,0 33 1</inkml:trace>
  <inkml:trace contextRef="#ctx0" brushRef="#br1" timeOffset="-97141.73">23680 23283 0,'0'0'16,"33"0"15,-33 33 16,0 0-31,0 1-1,-33 32 1,33 33 0,-33 33-1,33-66 1,-33 0-1,-33-66 1</inkml:trace>
  <inkml:trace contextRef="#ctx0" brushRef="#br1" timeOffset="-96741.74">23614 23316 0,'0'0'0,"33"0"31,-33 33-15,33-33-1,0 67 1,33 65 0,1-33-1,32 0 1,-99-66-16,66 67 15,-33-67-15,0 0 16,0-33 0,-33-33 15,0 0-31,33-67 16,-33 1 15,0 33-31,0 0 15,0 33-15,0-33 16,0 33 0,0 0-16</inkml:trace>
  <inkml:trace contextRef="#ctx0" brushRef="#br1" timeOffset="-96265.74">24474 23515 0,'0'0'15,"0"-33"-15,0 66 63,0 0-48,0 0-15,0 0 0,0 33 16,0 66 0,0-32 15,0-67-16,0 0-15,-33 0 16,33 0-16</inkml:trace>
  <inkml:trace contextRef="#ctx0" brushRef="#br1" timeOffset="-95858.73">24441 23515 0,'0'-33'31,"33"33"-15,0 0-1,-33-33-15,33 33 0,0 0 16,0 0-1,66 33 1,1 33 0,-34 0-1,-33 33 1,-33-33 0,-33-33-1,-66 34 1,-34-67-1,34 0 1,33-33 0,33-1-16,0-65 15</inkml:trace>
  <inkml:trace contextRef="#ctx0" brushRef="#br1" timeOffset="-95475.74">25102 23416 0,'0'0'0,"0"-33"16,0 66 0,0 0 31,0 0-47,0 0 15,0 0-15,0 99 31,0 0-15,0 1 0,0-34-1,0-66-15</inkml:trace>
  <inkml:trace contextRef="#ctx0" brushRef="#br1" timeOffset="-95158.74">25499 23482 0,'33'33'47,"-33"0"-32,0 0 1,0 0-16,0 33 16,-33 33-1,33 34 1,0-34 0,0-33-1,0-33 1,33-33-16</inkml:trace>
  <inkml:trace contextRef="#ctx0" brushRef="#br1" timeOffset="-94891.74">25135 23779 0,'0'-33'16,"0"66"15,33-33-15,1 0-1,-1 33-15,0-33 16,0 0-16,66 0 15,166-33 1</inkml:trace>
  <inkml:trace contextRef="#ctx0" brushRef="#br1" timeOffset="-83959.74">21762 21630 0,'-33'0'31,"33"33"16,-33-33-47,33-33 31,-33 33-31,0-33 31,0 0 0,-34-1-15,1-32 0,33 66-1,0-33 1,-33 0 0,33 33 15,-66-33-31,33 33 15,-1 0 17,-32-33-17,33 33 1,-33 0 0,33 0-1,0 33 1,-1-33-1,34 33 1,-33-33 0,33 33-1,0-33 1,0 33 0,-33 0-1,33-33 16,33 33-31,-33 1 32,-33-1-17,32 0 1,-32 33-16</inkml:trace>
  <inkml:trace contextRef="#ctx0" brushRef="#br1" timeOffset="-83393.74">21398 21464 0,'0'-33'47,"-33"33"-47,0 0 15,0 0-15,-33 0 16,-33 0 0,-67 0-1,-32 0 1,32 33 15,133-33-31,-132 33 16,132 0-16,-99 1 15,32-1 1,-32 33 0,66 0-1,33-33 1,-33 0-1,33 0-15</inkml:trace>
  <inkml:trace contextRef="#ctx0" brushRef="#br1" timeOffset="-83026.74">21233 21497 0,'-33'0'0,"0"0"16,33-33-16,-33 33 16,-67 0-1,-32 33 1,99-33-16,-99 33 16,99 1-16,-33-34 15,-67 33-15,-65 33 16,-34 33-1</inkml:trace>
</inkml:ink>
</file>

<file path=ppt/ink/ink36.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9T19:40:41.893"/>
    </inkml:context>
    <inkml:brush xml:id="br0">
      <inkml:brushProperty name="width" value="0.05292" units="cm"/>
      <inkml:brushProperty name="height" value="0.05292" units="cm"/>
      <inkml:brushProperty name="color" value="#C00000"/>
    </inkml:brush>
  </inkml:definitions>
  <inkml:trace contextRef="#ctx0" brushRef="#br0">4366 8268 0,'-33'0'15,"33"-33"32,-34 33-31,34-33-1,0 66 63,0 0-62,0 0-16,0 0 16,0 0-16,34 67 15,-34-34 1,0-33 0,33 33 15</inkml:trace>
  <inkml:trace contextRef="#ctx0" brushRef="#br0" timeOffset="663">4895 9558 0,'0'-33'0,"33"33"31,-33-33-31,33 33 16,0-33-1,33 0 1,33-33-1,1 33 1</inkml:trace>
  <inkml:trace contextRef="#ctx0" brushRef="#br0" timeOffset="998">4796 10451 0,'33'0'32,"0"0"-17,-33-33-15,33 33 16,0-33-16,66-33 16,133-67-1</inkml:trace>
  <inkml:trace contextRef="#ctx0" brushRef="#br0" timeOffset="1412.99">4696 11576 0,'0'-34'0,"33"34"15,-33-33 1,33 0 0,67-33-1,32-33 1,-33 33-1,0 0-15</inkml:trace>
  <inkml:trace contextRef="#ctx0" brushRef="#br0" timeOffset="1780">4796 12468 0,'0'0'0,"33"0"15,-33-33-15,33 33 16,0-66 0,99 0-1,0 0 1,1 33-1</inkml:trace>
  <inkml:trace contextRef="#ctx0" brushRef="#br0" timeOffset="2079.99">4729 13560 0,'33'0'0,"1"0"31,-1 0-16,0 0-15,0 0 0,66-66 32,-66 66-32,66-33 15,-66 0-15,166-67 0</inkml:trace>
  <inkml:trace contextRef="#ctx0" brushRef="#br0" timeOffset="6962">8136 6383 0,'33'-33'0,"-33"0"0,0 66 78,0 0-78,0 0 0,0 0 16,0 232-1,0-100 1,0 67 0,0-67-1,33-33 1,-33-32-1,0-1 1,0-66 0,33-33-1</inkml:trace>
  <inkml:trace contextRef="#ctx0" brushRef="#br0" timeOffset="8097">8103 6185 0,'0'0'0,"33"0"31,-33-33-15,33 33 15,0 0-31,33-34 15,-33 34-15,67 0 16,-67 0-16,0 0 0,33 0 0,0 34 16,165-34-1,-164 0-15,164 33 16,-165-33-16,133 0 16,-1 33-1,-99-33 1,1 0-1,-67 0 17,0 0-32,-33-33 15,33 33-15,-33 33 125,33 66-109,0-66-16,-33 0 0,33 66 16,0 100-1,33-1 1,0 1-1,-33-34 17,-33-132-32,34 99 15,-34-99-15,33 34 16,-33 32 0,0-66-1,0 33 1,-33-66 15,-1 0-15,1 0-1,-33-33 1,-66 33 0,0 0-1,66 0-15,-100 0 16,100-33-16,-99 33 15,132 0-15,-199 0 32,166 0-32,-66 0 15,-34 0 1,34 0 0</inkml:trace>
  <inkml:trace contextRef="#ctx0" brushRef="#br0" timeOffset="11495">10914 8037 0,'0'33'62,"0"0"1,0 0-48,0 0-15,33-33 0,-33 33 16,0 0-16,33 33 16,-33-33-1,66 67 1,-66-34 0,33-66-1,0 0 32,-33-33-31,34 33-1,32-100 1,33 34 0,33-66-1,1 33 1,-34 33-1,-99 33-15,66 0 16,-33-1-16,0 34 16,0 0 15,-33 34-15</inkml:trace>
  <inkml:trace contextRef="#ctx0" brushRef="#br0" timeOffset="15011">11212 9492 0,'-33'0'16,"33"-33"62,33 33-62,0 0-1,-33-33-15,33 0 16,99-33-1,-99 32-15,166-32 16,-166 33-16,132-33 16,-66 33-1,-66 33 1,-66 0 0,0 33 15</inkml:trace>
  <inkml:trace contextRef="#ctx0" brushRef="#br0" timeOffset="15644">11212 10649 0,'33'-33'31,"0"0"-15,-33 0 0,66 0-16,33-33 15,34-33 17,-1 33-17,-66 33 1,-33 33-16,0 0 0</inkml:trace>
  <inkml:trace contextRef="#ctx0" brushRef="#br0" timeOffset="16028">11112 11675 0,'34'0'16,"-34"-33"31,33 33-31,0-33-16,0 0 15,0-1-15,99-65 16,67 0-1</inkml:trace>
  <inkml:trace contextRef="#ctx0" brushRef="#br0" timeOffset="16394">11112 12634 0,'34'0'16,"-34"-33"-16,0 0 15,33 33 1,0-66 0,33-1-1,0 34 1,132-33-16</inkml:trace>
  <inkml:trace contextRef="#ctx0" brushRef="#br0" timeOffset="16711">11212 13659 0,'0'0'16,"0"-33"-16,0 0 15,33 33 1,0-66-1,33-33 1,33 66 0,67-34-1,65 34-15</inkml:trace>
  <inkml:trace contextRef="#ctx0" brushRef="#br0" timeOffset="20827">13428 6350 0,'0'0'0,"-33"-33"0,33 0 16,-34 33-16,34-33 15,-66 0 1,-33-33 0,33 32-1,0 1 1,0 0-1,-34 33 1,1 33 0,0 34-1,33 32 17,-33 99-17,32 34 1,67-34-1,34 1 1,32-67 0,66 0-1,-33-66-15,100 0 16,-133-66-16,265 34 16,-1-68-1,-131-98 1,-67 0-1,-99-67 1,-99-98 0,33 231-16,-265-298 15</inkml:trace>
  <inkml:trace contextRef="#ctx0" brushRef="#br0" timeOffset="21510">14751 8599 0,'0'-33'0,"0"0"32,33 33-32,0-33 15,66-33 1,-66 66-16,66-67 16,-66 67-16,33-66 15,1 66 1</inkml:trace>
  <inkml:trace contextRef="#ctx0" brushRef="#br0" timeOffset="21860">14387 9723 0,'33'0'46,"-33"-33"-30,33 33-16,-33-33 0,99 0 16,-99 0-16,132-33 15,-99 33 1,34 0 0,-34 33-16,132-33 0</inkml:trace>
  <inkml:trace contextRef="#ctx0" brushRef="#br0" timeOffset="22212">14321 10782 0,'0'0'0,"0"-33"15,33 33 1,-33-33-1,66-34 1,0 34 0,33 0-1,-66 33-15,66-33 16,1 33-16</inkml:trace>
  <inkml:trace contextRef="#ctx0" brushRef="#br0" timeOffset="22510">14254 11576 0,'0'-34'16,"34"34"15,-34-33-31,66 0 16,33-33 0,0-33-1,232 0 1</inkml:trace>
  <inkml:trace contextRef="#ctx0" brushRef="#br0" timeOffset="22777">14288 12237 0,'0'0'0,"0"33"16,33-33 31,0 0-47,33-33 15,99 0 1,100-66-1</inkml:trace>
  <inkml:trace contextRef="#ctx0" brushRef="#br0" timeOffset="22994">14387 12865 0,'0'0'0,"33"0"32,0-33-17,0 33 1,66-66 0,100-33-1</inkml:trace>
  <inkml:trace contextRef="#ctx0" brushRef="#br0" timeOffset="23894">16140 6482 0,'0'-33'0,"0"66"62,0 0-62,0 0 0,0 1 16,33 32-16,-33-33 0,33 165 15,-33-132 1,33 0-16,0 133 16,0-67-1,0 34 1,0-34-16</inkml:trace>
  <inkml:trace contextRef="#ctx0" brushRef="#br0" timeOffset="24661">15974 6317 0,'0'-33'0,"33"33"47,0 0-47,0 0 15,1 0-15,164 0 16,67 33 0,32 0-1,100-33 1,66 0 0,-165 0-1,-67 0 1,-132 0-1,-65 0 1,-1 0 0,-66 0-1,33 33 17,0 0-17,0 0 1,-34 66-1,68 100 1,-1-1 0,0-32-1,-33-133-15,66 132 16,-66-132-16,33 33 16,0 34-1,0-34 1,-66 0-1,0-66 1,33 33-16,-66-33 16,33 0-1,-33 0-15,-133 0 32,-32 0-17,164 0-15,-329 33 16,296-33-16,-164 0 15,-67 33 1,-66 0-16</inkml:trace>
  <inkml:trace contextRef="#ctx0" brushRef="#br0" timeOffset="27193">19116 8367 0,'33'-33'16,"0"33"-16,0-33 16,0 33-1,1-33-15,32 0 16,66-66-1,-99 66-15,66-33 16,-66 66-16,0-33 16,0 0-16</inkml:trace>
  <inkml:trace contextRef="#ctx0" brushRef="#br0" timeOffset="27593">18719 9690 0,'33'0'31,"-33"-33"-31,33 33 15,-33-33-15,133-66 16,-1 33 0,0 0-1,67 0 1</inkml:trace>
  <inkml:trace contextRef="#ctx0" brushRef="#br0" timeOffset="27993">18653 10881 0,'0'-33'0,"33"33"15,-33-33-15,33 0 16,0 0 0,100-67-1,-1 34 1,-99 33-16,132-33 16,-32 33-16</inkml:trace>
  <inkml:trace contextRef="#ctx0" brushRef="#br0" timeOffset="28360">18752 11840 0,'0'-33'0,"33"33"16,-33-33-1,33 33-15,-33-33 16,34 33-16,32-66 16,33-67-1,33 67 17,-99 33-32,166-33 0</inkml:trace>
  <inkml:trace contextRef="#ctx0" brushRef="#br0" timeOffset="28726">18785 12799 0,'0'0'15,"0"-33"-15,33 33 16,-33-33-1,67-33 1,-1 0 0,33 0-1,0-1 1,67 1-16</inkml:trace>
  <inkml:trace contextRef="#ctx0" brushRef="#br0" timeOffset="29011">18852 13891 0,'0'0'0,"33"0"16,0-33-1,0-34 1,0 34-16,66-33 16,-66 66-16,66-66 15,67-33-15</inkml:trace>
  <inkml:trace contextRef="#ctx0" brushRef="#br0" timeOffset="31376">22192 6152 0,'-33'-34'0,"66"68"0,-99-68 0,33 1 15,-33 0 1,-67 0 0,1-33-1,-33 33 1,-34 66 15,1 66-15,32 34-1,34 65 1,33 67 0,0 65-1,99-297-15,33 199 16,0-199-16,66 132 16,66-65-1,133-1 1,33-66-1,-1-99 1,-230 33-16,230-166 16,-296 133-1,32-33-15,-33 33 0,0-232 16,-33 232 0,-66-166-1,-199-131-15</inkml:trace>
  <inkml:trace contextRef="#ctx0" brushRef="#br0" timeOffset="32560">26194 6218 0,'0'0'0,"0"-33"0,-33 33 16,0-33-1,0 33 1,-67-67 0,-32 1-1,0 33 1,33 0-1,-1 66 1,67-33-16,-99 99 16,99-66-16,-33 1 15,-34 65-15,1 132 16,0-32 15,99-133-31,-33 132 16,33-165-16,33 166 15,66-34 1,67 34 0,32-67-1,-132-99-15,166 33 16,-166-66-16,0 0 0,199 0 16,65-99-1,-131-100 1,-133 1-1,-132-133 1,-166-165 0</inkml:trace>
  <inkml:trace contextRef="#ctx0" brushRef="#br0" timeOffset="33659">30592 6185 0,'-33'-33'0,"0"33"15,33-34 1,-33 1-1,-66-33 1,33 33 0,-33 0-1,-34 33 1,-32 33 15,0 0-15,-1 66-1,1 67 1,99-1 0,33-132-16,0 166 15,0-166-15,33 132 16,33 34 0,99-1-1,66 0 1,-32-65-1,32-34 1,-165-66-16,232-33 16,-199 0-1,66-33-15,100-99 16,-67-100 15,-132-99-15,-66 1-1,-298-67 1</inkml:trace>
  <inkml:trace contextRef="#ctx0" brushRef="#br0" timeOffset="36925">25003 10649 0,'33'0'31,"0"0"-31,0 0 16,33 0-1,1 0 1,65-33-1,-33 33 1,0 0-16</inkml:trace>
  <inkml:trace contextRef="#ctx0" brushRef="#br0" timeOffset="37325">25102 11509 0,'33'0'47,"-33"-33"-47,33 33 16,34-33-1,32 33 1,33 0 0,34 0-16</inkml:trace>
  <inkml:trace contextRef="#ctx0" brushRef="#br0" timeOffset="37692">25036 12402 0,'0'-33'0,"33"33"16,0 0-1,0 0 1,34 0-1,32-33 1,66 33 0,1 33-16</inkml:trace>
  <inkml:trace contextRef="#ctx0" brushRef="#br0" timeOffset="37959">25102 13262 0,'33'0'16,"-33"-33"-1,33 33-15,1 0 16,-1 0-16,0-33 16,99 0-1,199 0 1</inkml:trace>
  <inkml:trace contextRef="#ctx0" brushRef="#br0" timeOffset="38658">29501 9856 0,'0'-33'16,"0"0"31,33 33-32,0 0 1,0 0-16,0 0 0,100-33 16,-1 33 15,0 33-16,-33 0-15</inkml:trace>
  <inkml:trace contextRef="#ctx0" brushRef="#br0" timeOffset="38942">29336 10616 0,'33'0'63,"0"0"-48,0 0-15,0 0 0,0 0 16,66 0 0,166 33-1</inkml:trace>
  <inkml:trace contextRef="#ctx0" brushRef="#br0" timeOffset="39292">29137 11741 0,'33'0'32,"0"0"-32,0-33 15,1 33-15,65 0 16,0 0-1,99 0-15</inkml:trace>
  <inkml:trace contextRef="#ctx0" brushRef="#br0" timeOffset="39758">29270 13130 0,'33'0'0,"-66"0"0,99-33 15,-33 33 1,0-33 0,0 33-16,66 0 15,-66 0-15,133 0 16</inkml:trace>
  <inkml:trace contextRef="#ctx0" brushRef="#br0" timeOffset="40041">29402 13924 0,'33'0'15,"-33"-33"-15,33 33 16,0 0-16,33-33 15,166-1 1</inkml:trace>
  <inkml:trace contextRef="#ctx0" brushRef="#br0" timeOffset="41324">23647 9128 0,'0'33'125,"33"66"-125,0 67 0,-33-34 16,33 100-1,0-34 1,0-33-1,-33 67 1,0-133 0,34-33-16</inkml:trace>
  <inkml:trace contextRef="#ctx0" brushRef="#br0" timeOffset="42841">23647 9029 0,'0'-33'0,"0"66"0,0-33 46,33 0-14,0 33-32,0-33 15,67 0 1,-67 0-16,132 0 16,-99 0-16,100 0 15,197 0 1,-65 0-1,33 0 1,-67 0 0,-198 0-16,232-33 15,-232 33-15,265 0 16,-66 0 0,-34 0 15,1 0-16,-1 0 1,-99 0 0,-32 0-1,-67 0-15,66-33 16,-66 33-16,66 0 16,33 0-1,-65 0 1,-34 0-1,0-33 1,0 33 0,33 0 15,-66 33 16,0 0-16,0 0-15,0 0-1,0 99-15,-33-99 0,33 0 16,0 1-16,0-1 0,0 99 16,0-99-16,0 0 0,33 99 15,-33-99-15,0 100 16,0-67-16,0-33 0,0 66 15,0 33 1,0-65 0,0-34-1,0 0 1,-33-33 62,0 0-62,0 0-1,0 0-15,0 0 16,-34 0 0,34 0-16,-66-33 15,66 33-15,-132 0 16,-34-33-1,1 0 1,33 33 0,-1-34-1,-32 1 1,-1 0 0,-65 0 15,32 33-16,199-33-15,-165 33 16,165-33-16,-100 33 16,-65 0-1,32 0 1,1 0 0,-33 0-1,32 0 1,100 0-16,-99 0 15,132 0-15,-133 0 16,1 33 0,-33-33-1,-1-33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6-10T10:38:57.625"/>
    </inkml:context>
    <inkml:brush xml:id="br0">
      <inkml:brushProperty name="width" value="0.05292" units="cm"/>
      <inkml:brushProperty name="height" value="0.05292" units="cm"/>
      <inkml:brushProperty name="color" value="#FFC000"/>
    </inkml:brush>
  </inkml:definitions>
  <inkml:trace contextRef="#ctx0" brushRef="#br0">11715 14766 0</inkml:trace>
  <inkml:trace contextRef="#ctx0" brushRef="#br0" timeOffset="1687.56">7970 11567 0,'0'-25'16</inkml:trace>
  <inkml:trace contextRef="#ctx0" brushRef="#br0" timeOffset="8829.29">430 12336 0,'25'0'31</inkml:trace>
</inkml:ink>
</file>

<file path=ppt/ink/ink8.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29:27.372"/>
    </inkml:context>
    <inkml:brush xml:id="br0">
      <inkml:brushProperty name="width" value="0.05292" units="cm"/>
      <inkml:brushProperty name="height" value="0.05292" units="cm"/>
      <inkml:brushProperty name="color" value="#C00000"/>
    </inkml:brush>
  </inkml:definitions>
  <inkml:trace contextRef="#ctx0" brushRef="#br0">14089 2117 0,'-33'0'0,"33"-33"93,33 0-77,-33-1-16,0 1 0,33 0 16,33-66-1,-66 66-15,33 0 47,0 33-16,1 0-15,98 33-16,66 66 16,-65-33-1,-100-33 17,33 1-17,0-68 1,-33-32-1,0 66-15,33-33 16,-66 0-16,66 33 16,0 0-1,1 33 1,32 0 0,-99 0-16,99 0 15,-66 1-15,33-34 16,0 0-1,-33 0-15,34-34 16,-34 34 0,33-66-16,33 33 15,-99 0-15,33 0 32,0 33-32,0 33 15,0 0 1,67 66-1,65 34 1,-66-100 0,100-33-1,-34-33 1,-66-33 0,-33-34 15,-33 100-16,-33 33-15,67 34 16,32-34 0,-66 0-16,99 0 15</inkml:trace>
  <inkml:trace contextRef="#ctx0" brushRef="#br0" timeOffset="3482">6118 9161 0,'34'0'32,"-34"-33"-17,-34 33 1,34-33 0,-33 33-1,0-33 1,-99 33-1,33 33 1,0 33 0,66 0-1,-1-33-15,1 0 16,33 1-16,33 32 16,-33-33-1,67 0 1,32 0-1,0 0 1,-33-33 0,33 33-1,1 33 1,-34-33 0,-33 0 15,0 34-16,-33-1 1,0 0 0,-33 0-1,0-33 1,-66 0 0,32 0-1,-65-33 1,-33 0-1,99-66 1,-67-66 0</inkml:trace>
  <inkml:trace contextRef="#ctx0" brushRef="#br0" timeOffset="4299">6515 9790 0,'0'33'62,"33"-33"-31,1 0-15,-1-33 0,33 0-1,-33-1 1,0-32 0,-33-33 15,0 66-16,-33 33 1,0 33 0,-33 0-1,33 0 1,-1 0-16,34 33 16,-33-66-16,33 67 15,33-1 1,1-33-1,-1 0 1,0 0 0,66-33-1,-33-33 1,0 0 0,0-33-1</inkml:trace>
  <inkml:trace contextRef="#ctx0" brushRef="#br0" timeOffset="4865">6945 9062 0,'0'0'0,"0"33"93,33-33-93,-33 33 16,0 0-16,0 0 16,33 33-1,-33 1 1,0 65 0,34-33-1,-34 0 1,0 1-1,33-67 1,-33 33 0,33-33-1,-33 0 1,0 0 0,33-33-1,-33 33 1,33-33-16,0 0 15,33 0 1,33 0 0,34-66-1</inkml:trace>
  <inkml:trace contextRef="#ctx0" brushRef="#br0" timeOffset="5074.99">7078 9393 0,'-33'0'0,"66"0"47,0 0-32,99 33-15</inkml:trace>
  <inkml:trace contextRef="#ctx0" brushRef="#br0" timeOffset="9147.99">7574 12832 0,'0'-33'0,"-33"33"16,0 0 0,-1-33-16,1 33 15,0 0 1,0 0-16,-66 0 16,0 33 15,33 33-16,-34 34 1,100-1 0,0 33-1,34-99 1,-34 0-16,66 0 16,-33 0-16,66-33 15,33 33 1,1 1-1,-67 32 1,0 0 0,-66-33-1,0 33 1,0 0 0,-66-33 15,0 0-16,-34-33 1,1 0 0,-33-33-1,99 0-15,-33 0 16,33 33-16,-1-66 0</inkml:trace>
  <inkml:trace contextRef="#ctx0" brushRef="#br0" timeOffset="9665.99">7838 13361 0,'-33'0'47,"33"34"-32,0-1 1,0 0 0,0 0-16,0 33 15,0 33 1,33-66 0,33 0 15,34-33-16,-1-66 1,-33-33 0,-66 0-1,0-1 1,-33 34 0,0 66-1</inkml:trace>
  <inkml:trace contextRef="#ctx0" brushRef="#br0" timeOffset="10347.99">8301 12667 0,'0'0'0,"0"33"31,0 0 0,0 0-31,0 66 16,33 67-1,-33-1 1,0 0 0,33-65-1,-33-67-15,0 0 16,0-66 31,0 0-32,0 0 1,0 0 0,34-1-1,-34-32 1,33 33 0,0 0-1,33 33 1,0 66-1,-33 0 1,0 1 0,0-1-1,-66 33 1,0-66 0,-66 33 15,33-33-16,0-66 1,-67-66-16</inkml:trace>
  <inkml:trace contextRef="#ctx0" brushRef="#br0" timeOffset="10997.99">9095 13295 0,'0'-33'15,"-33"33"17,33-33-17,-33 33 1,0 33-1,-33 33 1,0 1 0,32-1-1,68-33 1,-1 33 0,33-33 15,-33 0-16,33-33 1,0 33 0,-33 0-1,0 0 1,-33 0 0,0 0-1,-66 0 1,33 1-1,-66-34 1,0-34 0,-34-65-1</inkml:trace>
  <inkml:trace contextRef="#ctx0" brushRef="#br0" timeOffset="11947.99">9293 13527 0,'0'33'15,"34"-33"64,-1 0-64,0 0 1,-33-33-16,33 33 15,33-99 1,-66 66 0,33-34-1,-33 1 1,-33 66-16,33-33 16,-33 33-16,0 0 15,0 0 1,-33 99-1,32-32 1,1 65 0,33-33-1,33-33 1,34 33 0,-1-32 15,66-67-16,33-67 1,-65-32 0,-67 99-16,0-66 15,0 33-15,0-33 16,0-100 0,-33 1-1,0 33 1,-33 0-1,33 98-15,-33-65 16,33 66 0,-33 0-16,33 0 15,-33 33 1,33 33 0,-33 33 15,0 33-16,33 34 1,0 32 0,66-33-1,-33-32 1,66 32 0,-33-66-1,33 0 1,-32-33-1</inkml:trace>
  <inkml:trace contextRef="#ctx0" brushRef="#br0" timeOffset="12146.99">9955 13229 0,'0'0'0,"0"-33"47,33 33-47,0 0 16,99 0-16</inkml:trace>
  <inkml:trace contextRef="#ctx0" brushRef="#br0" timeOffset="38077.99">4994 11476 0,'0'0'0,"0"-33"47,33 33-31,-33 33 249,0 0-233,-33 0-17,33 34 48,0-34-48,-33 0 17,33 0-1,0 0-16,-33 0 1,33 0 0,0 33 15,-33-33-15,33 0 15,0 0 0,-33 0-15,33 1 15,0-1 0,0 0 0,-33 0-15,33 0 47,0 0-17,0 0 64,33 0-16,0-33-32,0 0-46,0 0 15,0 0 0,0 0-15,0-33-1,0 33-15,0 0 16,0 0 0,0 0 46,1 0-15,-34-33-31,0 66 202,-34 0-218,34 0 16,-33 33 0,33-33-1,-33 33 1,33 1 0,-33-34-1,33 33 1,-33-33-1,33 0 1,0 0 0,0-66 77</inkml:trace>
  <inkml:trace contextRef="#ctx0" brushRef="#br0" timeOffset="41814.99">1488 12138 0,'0'0'0,"-33"0"62,0 0-46,0 0 15,0 0-15,0 0-1,33 33 1,-33 0-1,33 0 1,33-33 0,0 0 15,0 0-15,0-33-1,-33 0 1,0 0 15,-33 33 0,0 0-15,33 33 0,-33 0-1,33 0 1,33-33 15,0 0-15,0 0-1,-33-33-15,33 33 16,-33-33 0,-33 33 15,0 0-31</inkml:trace>
  <inkml:trace contextRef="#ctx0" brushRef="#br0" timeOffset="56391.99">14188 11741 0,'0'-33'15,"-33"0"16,0 33-15,33-33 0,-33 33-1,0 0 1,0 0 0,-33 66-1,33-33 1,0 33-1,0 0 1,33-33 0,0 66 15,33-65-15,-33 32-1,66-33 1,0 0-1,-33-33 1,33 0 0,-33-66-1,0 0 1,0-1 0,-33 1-1,0 0 1,0 0-1,-33 0 1,-33 33 0,0 33-1,33 0 1</inkml:trace>
  <inkml:trace contextRef="#ctx0" brushRef="#br0" timeOffset="59912.99">15247 11609 0,'0'-33'15,"0"66"32,-33-33-31,33 33 31,-34-33-32,34 33-15,0 0 16,-33-33-16,33 33 16,-33 33-1,0 0 1,33 33 0,-33-32-1,0-1 1,33-33-1,-33 0 1,33 0 31,0-66 62,33 33-77,0 0-1,0 0-16,0 0-15,0 0 16,0 0-16,1-33 16,32 33-1,-33 0 17,0 0-17,0 0 1,0 0-1,0 0 17,0 0 46,-66 0-63,33 33 95,-33-33-95,33 33 1,0 0-16,-33-33 16,33 33-16,0 0 15,-33 0 1,0 33 0,33 0-1,-33-32 1,33-1-1,-33 33 1,33-33 0,0 0 31</inkml:trace>
  <inkml:trace contextRef="#ctx0" brushRef="#br0" timeOffset="66474">26591 12733 0,'-33'-33'15,"33"0"1,0 0 15,-34 33-31,34-33 16,0 0-1,0 0 1,0 0 15,0-1-31,0 1 16,0 0 0,0-99 15,0 33-16,0 0 1,0 32 0,0 34-1,-33 0 1,33-33 0,0 33-1,0-33 1,33 33-1,-33-33 1,0 0 0,0-1-1,0 1 1,0 33 15,0 0-15</inkml:trace>
  <inkml:trace contextRef="#ctx0" brushRef="#br0" timeOffset="67556.99">27682 12733 0,'-33'0'31,"33"-33"16,0 0-16,0 0-15,-33 0-16,33 0 15,0 0 1,0 0-16,-33 33 16,33-67-1,0 34 17,0 0-1,0-33-16,0 0 17,-33 0-1,33 0-15,0-34 15,0 34-16,0 0 1,0 0 0,0-66-1,0 66 1,33-1 0,-33 1-1,0 33 1</inkml:trace>
  <inkml:trace contextRef="#ctx0" brushRef="#br0" timeOffset="68491">28773 12667 0,'0'-33'47,"0"0"-31,0 0 15,0 0-31,0 0 16,0-1-1,0-32 1,0 0 0,0-66-1,0 66 1,-33-67-1,33 1 1,0 33 0,0 0-1,0 0 1,0 32 0,-33 34 15,33 0-16,0 66 32</inkml:trace>
  <inkml:trace contextRef="#ctx0" brushRef="#br0" timeOffset="69589.99">23383 11972 0,'-34'0'31,"34"33"-15,0 1 0,0-1-1,-33 33-15,33 66 16,0-99-16,-33 99 31,33-65-31,0 65 16,33 99-1,-33 67 1,33-100 0,-33 34-1,0-67 1,-33-32 0,33-34-1,0 0 1,33-66-1,-33 0 1</inkml:trace>
  <inkml:trace contextRef="#ctx0" brushRef="#br0" timeOffset="71639.99">23383 11741 0,'0'0'0,"0"-33"31,0 66-15,0 0 31,33-33-47,-33 33 15,33-33-15,0 33 16,66 0 0,66 0-1,67-33 1,-1 0-1,1 0 1,32 0 0,266-33 15,-398 33-31,133 0 16,-34 0 15,1 33-16,65-33 1,-32 0 0,-67 0-1,34 0 1,-133 0 0,99 0-1,-32 0 1,32 0-1,67-33 1,-34 33 0,-65 33-1,32-33 1,-33 0 0,-32 0 15,65 0-16,-32 33 1,-34-33 0,-99 0-16,66 0 15,-66 0-15,33 0 16,0 33 0,-32-33 15,-68 0 47,34 33-31,0 1-32,0-1-15,0 0 16,0 0-16,0 33 16,0 33-1,0-66-15,34 133 16,-34-100-16,0 99 16,0 34-1,0-1 1,0 33-1,0-65 1,-34-1 0,1-66-1,33 1 1,-33-34 0,33 0 15,-33-33-16,33 33 1,-33-33 0,0-33 62,0 0-63,33-33-15,-33 33 16,0 0-16,0 0 0,0-33 16,-133 0-1,-65 0 1,66 33 0,-67-33 15,67 33-16,-1 0 1,-131 0 0,65 0-1,67 0 1,-34 33 0,34-33-1,0 0 1,-34 0-1,-32-33 1,65 33 0,-98 0-1,32 0 1,133 0 15,-66 0-15,-1 0-1,1 33 1,-1-33 0,-32 33-1,0-33 1,32 33 0,1-33-1,33 0 1,32 0-1,-32 0 1,33 33 0,0-33 15,-67-33-31</inkml:trace>
  <inkml:trace contextRef="#ctx0" brushRef="#br0" timeOffset="87237.99">7276 16933 0,'-33'0'47,"33"-33"-31,-33 66 62,33 0-47,-33 0-15,0 1 15,33 32-15,-33-33 30,0 0-30,0 33 15,33-33-15,-34 33-16,34-33 31,0 0 0,0 0 1,0 0 46,34 1 0,-1-34-31,0 0-32,0 33-15,0-33 16,99-33 0,-33 33-1,-66 0 17,0 0-1,1 0 16,-1 0 0,0 0-16,-66 0 47,33 33-47,-33-33-15,33 33-16,0 0 15,-34 33 1,1 0 0,33 0-1,-33 0 1,0 1 0,33-1-1,-33-33 1,33 0 15,0 33-15,-33-33-16</inkml:trace>
  <inkml:trace contextRef="#ctx0" brushRef="#br0" timeOffset="89843.99">14717 17992 0,'34'0'0,"-34"-33"0,0 0 62,0-1-31,0 1-31,0 0 16,0-33 0,33 0-1,0 0 1,0 0 0,66-34-1,0 34 1,-66 33-16,66 0 31,-65 0-31,131 33 16,-33 0-1,-33 33 1,34 66 0,-34-66-1,-66 1-15,33-1 16,-33 0-1,0 0-15,0-33 16</inkml:trace>
  <inkml:trace contextRef="#ctx0" brushRef="#br0" timeOffset="91053.99">18488 16867 0,'0'0'0,"0"0"16,0 33-1,0 0 17,0 33-17,0 1 1,0 65-1,0-33 1,0-66-16,0 66 16,0-66-16,0 67 15,0-1 1,33 0 0,-33 0-1,0 1 1,0-34 15,0-33-15,0 0-1,0 0 1,0-66 15</inkml:trace>
  <inkml:trace contextRef="#ctx0" brushRef="#br0" timeOffset="92356">19678 16768 0,'0'33'141,"0"0"-126,0 0 1,0 0-16,33 0 15,-33 0 1,0 0 0,0 1-16,0 32 15,0 33 1,0-33 0,-33 66-1,33-32 1,0-34 15,0 66-15,0-66-1,0 33 1,0 1 0,0-67-1,33 0 1,-33 0 31</inkml:trace>
  <inkml:trace contextRef="#ctx0" brushRef="#br0" timeOffset="93104">20836 16900 0,'0'0'0,"0"-33"15,-33 33 16,33-33-15,-33 33 0,33 33 15,0 0-15,0 0-1,0 33 1,-33-66-16,33 67 0,0-34 15,0 66-15,0-66 16,0 99 0,0-99-16,0 100 15,0-100-15,0 66 16,0-66-16,33 66 16,-33 0-1,0 34 1,0-67-1,-33-66 1,66 0 0</inkml:trace>
  <inkml:trace contextRef="#ctx0" brushRef="#br0" timeOffset="94070.99">14122 17297 0,'0'0'0,"0"-33"0,0 66 47,0 0-47,0 0 31,0 166-31,33 32 16,0 133 15,0-33-15,-33-265-16,33 232 15,-33-199-15,34 66 16,-1 199 0,0-199-1,0 1 1,0-133-16</inkml:trace>
  <inkml:trace contextRef="#ctx0" brushRef="#br0" timeOffset="96087">13924 17429 0,'0'-33'0,"0"66"0,33-66 62,0 33-46,0 0-16,0 0 15,33 0 1,66-33 0,-98 33-16,197-33 15,-165 33-15,100 0 16,197-33 0,-98 33-1,-232 0-15,232 0 16,-232 0-16,165-33 15,-132 33-15,199 0 16,-199-33-16,132 33 16,133-66-1,-99 66 1,-166-33-16,198 0 16,-231 33-16,232-33 15,0 0 1,-1-1 15,34 1-15,-67 0-1,-198 33-15,265-33 16,-232 33-16,100 0 16,65-33-1,-32 0 1,32 33-1,34 0 1,-34 0 0,-198 0-16,166 0 15,-166 0-15,165-33 16,-66 33 0,67 33-1,-34-33 1,-66 33 15,1-33-15,-1-33-1,-66 33 1,0 0 0,0 0-1,0 0 1,-66 0-1,33 33 17,0 0-17,0 0-15,0 0 16,0 133 0,0-34-1,33 100 1,-33-34 15,33 67-15,0 32-1,-33-65 1,0-199-16,0 165 16,0-165-16,-33 133 15,33-34 1,33 0-1,-66 1 1,33-1 0,0-33-1,-33 33 1,33-65 0,-33-1-1,33-33 1,-33-33 15,0 0-15,0 0-1,0 0 1,-66 0 0,-34 0-1,1 0 1,-166 0-1,67 0 1,-1 0 0,-165 33-1,100-33 1,98 0 0,133 0-16,-132 0 15,165 0-15,-199 0 16,34 0 15,-67 0-15,1 0-1,-1 0 1,-33 0 0,1 0-1,65-33 1,1 33-1,-67 33 1,100-33 0,165 0-16,-166 33 15,166-33-15,0 0 0,-99 0 16,-67 33 0,-65 0-1,98-33 1,-32 33-1,-34-33 17,34-33-17,33 33 1,-34-33 0,67 33-1,-34-33 1,100 0-1,-66-33 1</inkml:trace>
  <inkml:trace contextRef="#ctx0" brushRef="#br0" timeOffset="105520">22258 20869 0,'-33'0'125,"33"-33"-109,-33 33 0,0 0-1,33 33 1,-66 0 0,33 0-1,0 0 1,33 0-1,33 0 1,0 0 0,33-66-1,-33 0 1,0 33 0,-33-33-1,-33 0 1,0 33 15,0-33-31,0 66 16,0-33 15,0 99-31</inkml:trace>
  <inkml:trace contextRef="#ctx0" brushRef="#br0" timeOffset="107551.99">27087 20935 0,'0'-33'0,"-33"33"62,33-33-15,0 0 31,-33 33-47,33-33-15,-33 33 15,33-33 251,0 66-282,-34-33 62,34 33 1,0 0-48,34 0 1,-1 0-16,0-66 15,-33 0 32,0 0-31,0 0 0,-33 33-1,-34 33-15</inkml:trace>
  <inkml:trace contextRef="#ctx0" brushRef="#br0" timeOffset="109884.99">28509 20935 0,'0'0'16,"-33"0"-16,0-33 31,0 33 16,33 33-47,0 0 16,0 0-1,0 33 1,0 34-1,0 98 1,0-33 0,0 1-1,-33 32 1,33-99 0,0-65-16,0 32 15,0-33-15,0 0 16,33-33 31,0 0 0,0 0-32,0 0-15,0 0 16,0 0-1,66 0 1,67 33 0,-133-33-16,132 0 15,-132 0-15,0 0 0,99 0 16,1 33 0,65-66-1,1 33 1,-34 0-1,0 33 1,1-33 0,-1 33 15,34 0-15,-100-33-1,132 33 1,-65 0-1,-1-33 1,-33 0 0,34 0-1,-34 0 1,-66 0 0,-33 0-16,33 33 15,-33-33-15,0 0 16,34 0-1,-34-33 1,0 33 0,-33-33 15,33 33-15,-33-33-1,33 0 1,-33 0-1,-33 0 1,33-33 0,0-33-1,0-1 1,0 1 0,33-99-1,-33 98 1,33-32-1,-33 66 1,-33 33 0,0 33 31,33 33-32,-33-33 1,-33 0-1,-1 0 1,1 0 0,-66-33-1,-33 33 1,-34-33 0,-65 0-1,-1 0 1,34 0-1,-1 0 17,-66 0-32,166-1 31,-33 1-15,-67 0-1,67 0 1,33 33-1,-100-33 1,67 0 0,65 33-1,1 66 1</inkml:trace>
  <inkml:trace contextRef="#ctx0" brushRef="#br0" timeOffset="-159099.74">20737 23515 0,'0'0'16,"-33"-33"0,33 0 15,33 33-15,-33 33-1,0 0 1,33 0-1,-33 0 1,33 33 0,33 33-1,-33-66 1,33 0 0,-66 1-1,33-34 1,0-34 15,-33 1-31,67 0 16,-34 0-1,0 0 1,66 0 0,-33 0-1,-66 0-15,66 0 31,-33 0-31,0 33 16,-33-33 0,0 66-1,33-33 1</inkml:trace>
  <inkml:trace contextRef="#ctx0" brushRef="#br0" timeOffset="-157916.74">24375 23349 0,'0'0'0,"33"0"31,-33 34-15,0-1-1,33-33-15,-33 33 16,0 0-16,0 0 16,0 0-1,0 0 16,0 0-15,0 0-16,0 0 16,33-33-1,-33 33 1,33-33 46,0 0-30,0-33-1,0 33-31,0 0 16,0-33-1,34 0 1,65 0-1,0-33 1,-33 0 0,-66 66-1,0 0 32,-66 0-16</inkml:trace>
  <inkml:trace contextRef="#ctx0" brushRef="#br0" timeOffset="-148601.74">4729 3572 0,'-33'0'78,"66"0"0,0-33-62,1 0-16,-1 33 16,-33-33-16,33 33 15,99-100 1,-33 67 0,-33 33-1,34 33 1,-34 34-1,0-34 1,0 0 0,0 0-1,0-33 1,0-33 0,1 0-1,-1 0 16,-33 0 1,33 33-1,99 0-15,1 33-1,-67 0 1,33-66-1,-33 33 1,-32-33 0,-1 33-1,-33 0 1,33 0 0,0 66-1,66 0 1,-32 0 15,32-33-15,-33-66-1,-33 33 1,0-66 0,1 33-1,-34 0 1,0 33-16,66 0 15,-66 0-15,33 0 16,33 0 0,67 33-1,-100-66 1,33 0 0,-66 0-1,0 33 16,0 0-15,33 0 0,-32 33-1,-34 0-15,66 0 16,0 33-16</inkml:trace>
  <inkml:trace contextRef="#ctx0" brushRef="#br0" timeOffset="-143518.74">9492 2447 0,'33'0'15,"0"33"126,-33 1-141,33-1 31,0 0-15,-33 0-16,33 0 15,0-33 1,0 0 31,1-33-31,98-33-1,-99 33 1,33-1-1,-33 34 1</inkml:trace>
  <inkml:trace contextRef="#ctx0" brushRef="#br0" timeOffset="-143001.74">10385 2547 0,'33'0'15,"-33"33"17,33-33-1,0 33 0,-33 0-15,33-33-1,0 33 1,0 0-16,33-33 31,-32 0-15,-1 0 0,0-33-16,33 0 15,-33 0 1,0 33-1,0-33-15,0 33 0,0-33 0,0 0 16,33 33 0,1-34-1</inkml:trace>
  <inkml:trace contextRef="#ctx0" brushRef="#br0" timeOffset="-141885.74">11112 3737 0,'34'0'32,"-1"0"-1,0-33-16,0 33-15,33 0 16,165-33 0,-131 33-1,164 0 1,-32 0 0,-166 33-16,165-33 15,-164 0-15,164 33 31,-32 0-31,-1-33 16,33 33 15,-32-66-15,-34 33 0,1 0-1,32-33 1,530 33 31,-695 0-47,463-33 62,-463 33-62,0 0 16,0 0-16,0 0 47,0 0-47</inkml:trace>
  <inkml:trace contextRef="#ctx0" brushRef="#br0" timeOffset="-137780.74">18752 3407 0,'0'-34'0,"-33"101"78,33-34-62,0 0-1,0 0 1,33 0 15,-33 0 0,0 0 1,33-33-17,0 33 1,67-33-16,98 33 31,298 0 16,-463-33-47,0 0 16,67-33-1,-34 33 1,-33 0-1,0 0 17,33 0-17,33 0 17,100 0-32,231 33 15,-265-33 1,-66 0 15,-66 0-31,33 33 16,-32-33-16,65 0 15,0 0 1,33 33 0,1-33-1,65 0 1,-99 33-1,67-66 1,-34 33 0,-33 0-1,0 0 1,-66 0 0,0 0-1,1 0 1,32 0-1,-33-33 1,0 33 15,0-33-15,0 33 0,-33-33-16,33 33 15,-33-33-15,0 0 16,0 0-1,0-33 1</inkml:trace>
  <inkml:trace contextRef="#ctx0" brushRef="#br0" timeOffset="-136303.73">22853 3506 0,'33'0'15,"-33"33"17,0 0-17,0 0-15,34-33 16,-34 99 0,0-33-1,0 0 1,0-32-1,33-1 1,0-33 0,0 33-1,0-33 17,165 0-1,-165 0-31,0 0 0,100 0 15,-1 0 1,33 0 15,1 0-15,-34-33 0,0 33-1,1 0 1,-1 33-1,0-33 1,-99 0-16,66 0 16,-65 0-16,65 0 15,33 0 1,0 0 0,1 0-1,-1 0 16,-99 33-31,33-33 0,-33 0 16,66 0-16,34 33 31,-34-33-15,33 0 0,1 33-1,-100-33-15,66 0 16,-66 0-16,0 0 15,33 0 1,0 0 0,-33-33-1,0 33-15,0 0 16,1 0 0,-34-33-16,33 33 15,0-33 1,0 0-1,-33-34 1,33 1 15,-33 0-15,0 0 0,0 0-1,0 33 1,0-33-16</inkml:trace>
  <inkml:trace contextRef="#ctx0" brushRef="#br0" timeOffset="-127054.74">9194 9657 0,'0'0'0,"0"33"47,33-33-31,-33-33 31,33 33-16,0 0-15,1 0-16,32 0 15,33 0 1,-33 0-1,-33 0 1,0 0 0,0 0 15,-33 33 63,-33-33-94,33 33 0,-33 1 15,0-1-15,0 33 16,-33 33 0,33 0-1,0-33 1,0 0-1,0 1 1,33-34 15,33-33 94,0 0-109,-33-33 0,33 33-16,0 0 15,66 0 1,-33 0-1,0 0 1,1 0 0,-1 0 15,-33 0-15,0 0-1</inkml:trace>
  <inkml:trace contextRef="#ctx0" brushRef="#br0" timeOffset="-125767.73">10418 9690 0,'-33'0'0,"33"-33"31,-33 33 16,66 0-32,0 0 1,0 0-16,0 0 16,33 33-1,0 34 1,-33-1-1,-33 0 1,-33 33 0,0-33-1,0-33 1,0-33 0,33-33 30,0 0-30,33 0-16,0-33 16,0 0-1,67-33 17,-67-1-17,33 34 1,-33 0-1,0 33 1,-33 0 0,0 66-1,-33-33 17,33 33-17,-33-33-15,0 33 16,0 33-1,-33 33 1,66-32 15,-34 32-15,34-33 0,34 33-1,32-66 1,-33 0-16,66-33 15,-66 0-15,33 0 16,66-99-16</inkml:trace>
  <inkml:trace contextRef="#ctx0" brushRef="#br0" timeOffset="-123254.74">3969 11476 0,'-33'0'0,"33"33"47,-33-33-31,0 0 15,33 33-31,-34 1 16,34-1-1,0 0 1,0 0-1,0 0-15,0 0 16,0 0-16,34-33 31,-1 0-15,0 0 0,0-66-1,0 33 1,-33-33-1,-33 33 1,0-1 0,0 68-1,0-34 1,33 33 0,0 33-1,0-33 1,33-33-1,0-33 1,-33 0 15,33 0-15,-66-34 0,0 34-1,0 66 16,33 1-15,0-1 0,0 66-16</inkml:trace>
  <inkml:trace contextRef="#ctx0" brushRef="#br0" timeOffset="-121867.74">5093 11509 0,'0'0'0,"-33"0"94,33 33-78,-33 1-1,33-1 1,0 0 0,-33-33-16,33 33 15,33-33 1,-33 33-1,33-33 1,33-33 0,-33 0-1,-33 0 1,-33 0 0,33-1-1,-33 1 1,0 33 15,33 33-31,0 34 31</inkml:trace>
  <inkml:trace contextRef="#ctx0" brushRef="#br0" timeOffset="-121085.73">6317 11576 0,'0'-34'31,"-33"34"1,0 0-1,0 0-15,0 34-1,0-1 1,33 0-1,-34-33-15,34 33 16,0 0 0,34-33-1,32 0 1,0 0 0,-33-66-1,0 33 1,-33 0-1,-33-1 1,0 34 0,0 0-16,0 0 31,33 34-31,-33-1 16</inkml:trace>
  <inkml:trace contextRef="#ctx0" brushRef="#br0" timeOffset="-120021.72">7276 11576 0,'0'-34'47,"-33"34"15,0 0-46,0 0-1,33 34-15,-33-34 16,33 33-16,-33 0 16,66 0-1,-33 0 1,33-33-1,33 0 1,-33-33 0,-33 0-1,0-33 17,-33 32-17,33 1 1,-33 33-1,0 0 1,0 100-16</inkml:trace>
  <inkml:trace contextRef="#ctx0" brushRef="#br0" timeOffset="-117315.74">8301 11542 0,'0'-33'16,"0"66"15,-33-33 16,33 34-32,-33-34 1,33 33-16,-33 0 16,33 0-1,0 0 1,0 0-1,33-33 1,66 0 0,-66-33-1,1 0-15,-34 0 16,0 0 0,0 0-1,-34-1 1,-32 1-1,33 33 1,0 33 0,33 1-1,0-1 1,0 0 0,33-33-1,0 0 16,-33-33 16,-33 33 0,33 33 0,33-33 0,-33-33 47,0 66-63,0-66 0,33 33 0,-33-33 16,0-1-15,-33 34 14,0 34-30,33-1 15,-33-33-31,33 33 16,0 33-16,0 0 31,33-33-15,0-33-1,33 0 1,-32-33 0,-1-33-1,-33 0 1,0 33 0,-33 0-1,33-1 1,-34 34-1,1 34 1,0-34 0,0 66-1,33-33 1,33 0 15,0 0-15,0-66-1,1 33 1,-1-66 0,-33 33-1,-33 0 1,-1 33 0,1 0-1,0 33 1,33 0-1,0 33 1,33-66 15,0 0-15,1 0-16,-1-33 31,-33 0-15,0-33-1,-33 32 1,33 1 0,-34 33-1,34 33 1,-33-33 0,33 34-16,0-1 15,0 0-15,0 0 16,0 0-1,0 0 1,33-33 0,1-33-1,-1-33 1,-33 33 15,0-34-15,0 34-1,-33 33 1,-1 33 0,34 1-1,-33-1 1,33 0 0,33 0-1,1-33 16,-34-33 1</inkml:trace>
  <inkml:trace contextRef="#ctx0" brushRef="#br0" timeOffset="-109823.74">9624 11542 0,'0'-33'15,"33"0"1,-33 0 31,0 66-31,-33-33-1,0 66 1,-66 34-1,33 65 1,0-66 0,-1-33-1,34 1 1</inkml:trace>
  <inkml:trace contextRef="#ctx0" brushRef="#br0" timeOffset="-109323.73">9293 11476 0,'0'0'0,"-33"0"16,33-33-1,0 66 32,33-33-16,-33 33-15,34-33-16,-1 33 16,33 67-1,33-34 1,-33 33-1,0-66 1,0 33 0,-32-33 15,-1 0-31,-33 0 31</inkml:trace>
  <inkml:trace contextRef="#ctx0" brushRef="#br0" timeOffset="-108622.73">10782 11311 0,'0'33'47,"0"0"-31,-33-33-16,33 33 15,-66 33 1,-1 34-1,1-1 1,-33 33 0,0 33-1</inkml:trace>
  <inkml:trace contextRef="#ctx0" brushRef="#br0" timeOffset="-108256.74">10418 11476 0,'0'-33'16,"33"33"46,-33 33-62,33 0 16,0-33-16,-33 33 0,66 34 16,34 32 15,-1 0-16,-33-33 1,0 33 0</inkml:trace>
  <inkml:trace contextRef="#ctx0" brushRef="#br0" timeOffset="-107123.74">11443 10749 0,'-33'-33'16,"33"0"15,0-1 0,0 1-15,33 33-1,0-33 1,33-33 0,1 33-1,32 0 1,0 33 0,-66 33-1,33-33 1,-66 33-16,33 0 15,0-33-15,-33 33 16,33 0 0,-66 0 15,33 1-31,-33-1 16,0-33-16,0 33 31,0 0-31,0-33 15,0 33 1,-33 0 0,33 0-1,0 0 1,33 0 0,0 0-1,0 0 1,0 0-1,33-33 1,-33 33 0,33 34-1</inkml:trace>
  <inkml:trace contextRef="#ctx0" brushRef="#br0" timeOffset="-106489.73">11807 11443 0,'-33'0'47,"0"33"-16,0-33-15,0 33-1,33 0 1,-33 1 0,66-1-1,0-66 1,33-1 0,-33 1 15,-33-33-16,-33 33 1,0 33 0,0 33-1,0-33-15</inkml:trace>
  <inkml:trace contextRef="#ctx0" brushRef="#br0" timeOffset="-104774.74">8401 10186 0,'33'0'78,"-33"34"-63,33-1 1,0 0 0,0 0-16,66 66 31,0 0-16,-66-33 1,33 34 0,1-1-1,-34 0 1,0-33 0,-33 33-1,0-66 1,0 34-1,0-34 1,-33 66 0,0-33-1,33 0 1,-33 0 0,33-33 15,-34 34-16,34-1 1,-33 0 0,0-33-1,0 33 1,0-33 0,0 0-1,-33 33 1,33-33-1,0 0 1,0 1 0,0-34 15,33 33-31,0-66 62</inkml:trace>
  <inkml:trace contextRef="#ctx0" brushRef="#br0" timeOffset="-91189.74">3241 4762 0,'0'-33'0,"0"0"47,0 0-32,0 0 32,33 33-16,0 0-15,33 0-16,1 0 0,32 0 16,-33 0-16,165 33 15,-131-33 1,-1-33 0,-66 0-1,0 33 16,33 0 32,-33 0-32,33 33-15,34-33-16,65 0 31,133-33-15,-166 0-1,-66 33 1,33 66 0,-33-33-1,-32-33-15,32 33 16,-33-33-16,0 0 0,33 0 15,0-33 1,0-33 0,-33 33-1,33 33 1,1 0 0,-1 66-1,0-33 1,33 0 15,33-33-15,-32-33-1,-34 0 1,0 0 0,-33 33-1,0 33 1,66 0-1,1 33 1,-1-33 0,0-33-1,0-33 1,-33-33 0,-33 0-1,0 33 1,1 33 15,32 33-15,0 0-1,33 0 1,66-33 0,-65 0-1,-67-33-15,66 0 16,-66 33-16,0-33 15,0 0 1,0 33 0,0 0-1,0 0-15,34 33 16,-34-33-16,66 33 16,0 0-1,0-33 1,0-33 15,-32 0-15,-67 0-1,33 33 1,-33 33 0,33 0-1</inkml:trace>
  <inkml:trace contextRef="#ctx0" brushRef="#br0" timeOffset="-76177.74">13064 5755 0,'-33'0'46,"33"33"-30,-33-66 31,33 0-31,-33 33-16,33-33 15,-33 33-15,33-34 16,-34 34-16,34-33 15,-66-33 1,0-33 0,0 33-1,0 0 1,0 0 0,-34-1-1,67 34 1,-66 0 15,66 33-15,-33-33-1,-33 33 1,33 0 0,-34 0-1,34 0 1,-33 33-1,33-33 1,0 33 0,0 0-1,-1 1 1,1-1 0,33 0-1,-33 0 1,33 0-1,33 0 1,-33 0 15,33 0-15,-33-33 0,33 33-1,0 0 1,0 0 15,-33-33-15,33 33-1,0 0 1,0 0 15,0-66 47</inkml:trace>
  <inkml:trace contextRef="#ctx0" brushRef="#br0" timeOffset="-63112.73">10352 6978 0,'0'-33'0,"0"66"157,33-33-142,-33 33-15,33 1 16,0-1-16,33 0 15,-33-33 17,0 0-17,0 0-15,34-33 32,32-34-17,-33 34 1,33-33-1,-33 33 1,-33 0 0,0 33-1,-33 33-15</inkml:trace>
  <inkml:trace contextRef="#ctx0" brushRef="#br0" timeOffset="-59280.74">5655 8665 0,'0'-33'31,"-33"33"-15,33-33 0,0 0 31,33 33-32,1 0 1,-1 0-16,33 0 15,33 0 17,0 33-32,33 33 31,-65-66-15,-34 0-1,33 0 1,-33-66-1,33 33 1,-33 0 0,0 0-1,0 66 1,0 0 0,34 33-1,-1-33 1,0-33-1,0-66 1,0 33 0,-33-33-1,0 66 17,0 0-17,0 33 1,0 0-1,1 0 1,32 0 0,0-66-1,0-33 1,-33 33 0,0 0-1,-33 66 1,33 0-1,33 33-15</inkml:trace>
  <inkml:trace contextRef="#ctx0" brushRef="#br0" timeOffset="-54997.73">11146 7441 0,'0'-33'0,"0"66"94,0 0-79,33 1 1,-33-1-16,0 0 16,0 0-16,33 66 15,0 66 1,-33-132-16,0 133 16,0-133-16,33 99 15,-33 67 1,0-67-1,0-66 1,0-33 0</inkml:trace>
  <inkml:trace contextRef="#ctx0" brushRef="#br0" timeOffset="-53247.74">11212 7078 0,'-33'0'47,"66"0"-16,-33 33-31,33-33 31,-33 33-31,99-33 16,99 0 0,34 0-1,165-33 1,-33 0-1,66 0 1,-34-1 0,-329 1-16,263 33 15,-264 0 1,133-33-16,66 0 31,32 0-15,-65 33-1,32-33 1,-65 33 0,32-33-1,34 33 1,-1-33 0,-65 33-1,-1 33 1,-65-33-1,-1 0 1,33 0 0,-132 0-16,66 33 15,-65-33 1,-1 0-16,66 0 16,-33-33 15,0 33-16,-33-33 1,-33 66 62,0 0-62,0 0-1,0 0-15,0 0 0,0 100 16,33-1 0,0 66-1,33-32 1,-32 32 15,-1-32-15,-33-1-1,0-33 1,-33-99-16,33 66 16,0-65-16,0 65 15,0 0 1,0 33 0,-34-33-1,34-32 1,0-34-16,0 33 15,0-33 1,0 0-16,-33 0 16,0-33 15,-33 0 0,33 0-31,-66-33 16,66 33-16,-66-33 15,66 33-15,-100 0 16,67 0-16,-232-33 16,67 0-1,-133 33 1,0-33 0,100 33-1,-34-33 1,-33 33-1,100-33 1,-34 33 0,67 0-1,-34-34 1,67 34 15,-67-33-15,34 33-1,132 0-15,-99 0 16,98 0-16,-32 0 16,-66 0-1,32 0 1,-32 0 0,33 0-1,99 0-15,-100 0 16,100 0-16,-66-33 15,0 33 1,33-33 0,0 33-1</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37.78598" units="1/cm"/>
          <inkml:channelProperty channel="Y" name="resolution" value="37.83251" units="1/cm"/>
          <inkml:channelProperty channel="T" name="resolution" value="1" units="1/dev"/>
        </inkml:channelProperties>
      </inkml:inkSource>
      <inkml:timestamp xml:id="ts0" timeString="2023-01-07T19:36:20.787"/>
    </inkml:context>
    <inkml:brush xml:id="br0">
      <inkml:brushProperty name="width" value="0.05292" units="cm"/>
      <inkml:brushProperty name="height" value="0.05292" units="cm"/>
      <inkml:brushProperty name="color" value="#C00000"/>
    </inkml:brush>
  </inkml:definitions>
  <inkml:trace contextRef="#ctx0" brushRef="#br0">28343 3803 0,'34'0'16,"-68"0"-16,101 0 15,-67-33-15,99 0 31,-33 0-31,-33 0 16,0 33 15,0 33-15,33 33 0,34 0-1,32 1 1,0-67-1,34 0 1,-34-67 0,0 1-1,-33 0 1,1 66 0,-1 0-1,0 66 1,-33 0-1,66-32 1,-32-34 15,-67 0-31,132-34 16,-99 34-16,67-33 16,-100 33-16,165-33 15,-165 33-15,132 0 16,1 33-1,-67 34 1,-33 32 0,33-33-1,1 0 1,65-66 0,67-33-1,-67-33 16,-132 66-31,66-33 16,-66 33-16,133 0 0,-67-33 31,33 33-15,33 0 0,-32 0-1,32 0-15</inkml:trace>
  <inkml:trace contextRef="#ctx0" brushRef="#br0" timeOffset="1699">463 5226 0,'0'-34'16,"0"1"31,0 0-47,0 0 15,0 0-15,0 0 16,33-66 0,33 0-1,33 32 1,-65 34-16,98 33 15,-99 0-15,66 0 16,33 33 0,34 1-1,-1 32 1,-132-66-16,100 33 16,-100-33-16,0 0 0,66-33 15,33-33 16,-99 32-31,66-32 0,-65 33 16,32 0 0,0-33-1,33 66 1,33 33 0,-32 33-1,131 0 1,-99-33-1,100-66 1,-133-33 0,-33 33-1,-33 0 1,0 33-16,0 0 16,1 33-16,65 0 15,99 33 1,-32 1-1,-1-67 1,0-34 0</inkml:trace>
  <inkml:trace contextRef="#ctx0" brushRef="#br0" timeOffset="3798.99">20869 4796 0,'33'33'62,"0"-33"-62,0 0 16,0 0-16,0 0 0,34 0 16,65 33-1,-99-33-15,132 0 16,-132 0-16,133 0 16,231 0-1,-34 0 1,-65 0-1,-66 0 1,-1 0 15,34 0-15,-34 33 0,-165-33-16,67 33 15,-100-33-15,0 0 0,66 0 16,-33 33-1,-33-33 1</inkml:trace>
  <inkml:trace contextRef="#ctx0" brushRef="#br0" timeOffset="6728">5027 6317 0,'0'-33'0,"0"0"16,33 0 0,-33 0-1,33 0 1,66-1 0,-32 1-1,65 0 1,-33 66-1,66 67 1,-32-67 0,65 66-1,-32-66 1,32-66 0,-66-33-1,1-67 16,-67 67-31,66 0 16,-33 66 0,34 66 15,-1 0-15,-66-32-16,66-1 15,-66-33-15,199 33 16,-67-66-1,-32 0 1,-1-34 0,-99 67-1,-33 0-15,34 0 16,-34 33-16,0-33 16,66 67-1,-66-67-15,165 33 16,-131-33-1,98 0-15,66-33 16,-65-34 15,-67 34-15,33 66-16</inkml:trace>
  <inkml:trace contextRef="#ctx0" brushRef="#br0" timeOffset="7698">11146 6118 0,'33'0'32,"0"0"-1,0-33-31,0 33 15,165 33 1,-65-66 0,164 33-1,-65-33 1,-34-33 0,-99 33-1,-32 33 1,-1 0-1,66 99 1,-99-66-16,99 34 16,-65-34-1,164 0 1,34-33 0,-232 0-16,231-66 15,-231 32-15,33 1 16,67-66-1,-67 66 1,-33 66 0,33 33-1,100 34 1,-67-100 0,66 33-1,100-100 1,-100 1-1,-66 0 1,34 66 0</inkml:trace>
  <inkml:trace contextRef="#ctx0" brushRef="#br0" timeOffset="9179">21034 6152 0,'0'0'0,"0"-34"0,0 68 47,33-34-47,1 0 31,-1-34-31,0 34 16,132 0-1,166-33 1,-1 33 0,-230 33-16,297 1 15,-298-34-15,265 33 16,-100-33-1,166 33 1,-33-33 0,-132 0 15,65 0-15,67 0-1,-298 0-15,1 0 16,-34 0-16,165 0 15,1 0 1,99 0 0,-34 33-1,34 0 1,-265-33-16,99 33 16,-131-33-16,131 33 15,-66-33 1,-33 0-1,-33 0 1</inkml:trace>
  <inkml:trace contextRef="#ctx0" brushRef="#br0" timeOffset="25311">10815 8434 0,'-33'0'47,"66"0"-16,0 0 0,0 0-15,132-67-1,166 1 1,-33 0 0,-1 66-1,-230-33-15,230 33 16,-231 0-16,265-33 16,-66 0-1,132 0 1,-100 0-1,-65 33 1,-100 0 0,66 0 15,-32-33-31,-133 33 16,132-33-1,-99 33-15,100 0 16,32 0-1,-32 0 1,-34 0 0,66-33-1,-165 33-15,133 0 16,-133 0-16,0 0 0,165 0 16,100 0-1,0 0 1,-67 0-1,-32-33 1,32 33 0,1 33-1,-67-33 1,-132 0 0,132 0-1,-132 0-15,1 33 0,98-33 16,-99 0-16,99 33 15,0-33 1,34 0 0,-34 33-1,33 0 1,1-33 0,-1 33-1,1 0 1,-1-33-1,33 33 1,-65 0 0,-34-33 15,0 33-31,-33-33 31,-33 33-15,0-33-1,0 0 1</inkml:trace>
  <inkml:trace contextRef="#ctx0" brushRef="#br0" timeOffset="29675">14420 9657 0,'33'0'63,"33"0"-32,0-33-31,100 33 15,230-66 1,-230 33 0,-100 33-16,132 0 15,-165 0-15,34 0 16,98 0-16,100-33 16,98 33 15,-164 0-16,65 0 1,-231 0-16,133 0 16,32 0-1,1 0 1,-34 0 0,33 0-1,-65 0 1,-100 0-1,66-33 1</inkml:trace>
  <inkml:trace contextRef="#ctx0" brushRef="#br0" timeOffset="55921">22490 19745 0,'0'0'0,"0"-34"32,-33 34-32,33-33 15,0-33 1,-34 33 0,34 0-1,-33 0-15,0 0 16,0 33-16,0-33 15,0 33 1,0 0-16,-33-33 16,33 33-16,-33 33 15,-34 0 1,1 66 0,-33 0-1,33 67 1,66-133-16,-34 66 31,67-66-31,-66 99 16,66 1-1,0-34 1,0-66-16,33 33 16,0 33-1,34 1 1,-1-34-1,33 0 1,0-33 0,33 33-1,1-66 1,-100 0-16,99 0 16,-99 0-16,66-33 15,1 0 1,-1-33 15,0-66-15,-33 32-1,-66 67-15,0-99 16,0 66-16,0 33 0,0-100 16,-66-98-1,66 198-15,-66-99 16,66 98-16,0 1 0,-33-33 15,0 66-15,-66-66 16</inkml:trace>
  <inkml:trace contextRef="#ctx0" brushRef="#br0" timeOffset="58305">25863 18686 0,'0'-33'31,"-33"33"-31,33-33 16,0 0-1,0 0 1,-33 0 0,-33 33-1,0 0 1,66 33-16,-67 0 16,34-33-1,-99 66-15,0 33 16,-1 34-1,67-34 17,66-66-32,-33 66 15,66-66-15,-33 33 16,100 67 0,65-1-1,66-33 1,34-99-1,0-66 1,-133 0 0,-66-66-1,-66-34 1,-66 1 0,-66-1-1,-34 34 1,67 99 15,-66 33-31</inkml:trace>
  <inkml:trace contextRef="#ctx0" brushRef="#br0" timeOffset="59505">25797 22159 0,'0'-33'16,"-33"33"-1,33-33-15,0 0 16,-33 0-1,0-1 1,-33 34 0,-34 0-1,1 67 1,-33 32 0,66 0-1,33-66-15,-34 99 16,67-98-16,0-1 15,0 33 1,67 99 0,32 0-1,66-32 1,100-34 0,-1-66-1,-98-99 1,-34-133-1,-99 100 1,-99-198 0,-33 98-1,-67-32 1,1 98 0,33 100-1</inkml:trace>
  <inkml:trace contextRef="#ctx0" brushRef="#br0" timeOffset="60390.99">28046 20472 0,'33'-99'16,"-66"99"15,33-33-31,0 0 16,-33 33-16,33-33 16,-99 0-1,-133 33 1,100 66-1,99-33-15,-67 66 16,67-66-16,0-33 0,-33 99 16,33 34-1,33-1 1,132 0 0,67 1-1,-133-100-15,165 33 16,-197-66-16,164-33 31,33-100-15,-197 1-1,-101-66 1,-98-1 0,-66 1-1,-34 99-15</inkml:trace>
  <inkml:trace contextRef="#ctx0" brushRef="#br0" timeOffset="61455">30824 18389 0,'0'0'0,"0"-34"0,-33 34 16,33-33-1,-33 0-15,-66-33 16,-1 0-1,1 33 17,-33 0-17,33 33 1,-34 33 0,-32 66-1,33 67 1,-1-1-1,67 0 1,33 1 0,66-1-1,33 0 1,-66-132-16,133 100 16,-100-100-16,0 0 0,66 33 15,166 33 1,-1-99 15,1-66-15,-67-33-1,-65-66 1,-67-34 0,-33-66-1,-66 34 1,-67-34-1,-65 67 1,-33 66 0,-67 66-16</inkml:trace>
  <inkml:trace contextRef="#ctx0" brushRef="#br0" timeOffset="62388">31089 17793 0,'0'0'0,"-34"-33"16,1 0-1,-33 0 1,-33 33 0,-33-33-1,-34 0 1,-32 66-1,-34 0 1,34 33 0,-34 66-1,67 34 1,33-1 0,-34 67-1,67-34 1,66-33-1,0-131-15,33 98 16,0-99 0,0 0-16,0 33 15,66 66 1,0 34 0,67-1-1,-100-132-15,99 133 16,-99-133-16,132 99 15,34-33 1,-1-33 0,67-66-1,33-33 1,-100-33 0,-165 66-16,99-99 15,-99 99-15,67-132 16,-1-34 15,-33-98-31,-33-67 31,-66 33-15,33 232-16,-66-198 16,33 197-16,-66-164 15,-166-100 1</inkml:trace>
  <inkml:trace contextRef="#ctx0" brushRef="#br0" timeOffset="63987">22655 19149 0,'0'0'0,"-33"-33"0,33 0 16,-33 33-1,33-33-15,-66 33 16,66-33-16,-100 0 15,34-33 1,-66 33 0,33 33-1,-34 33 1,-32 33 0,-33 66-1,-1 0 1,34 34-1,0 65 1,98-32 15,-32-1-15,99-165-16,0 0 16,-33 33-16,33 100 15,0 32 1,33-65-1,66 32 1,34-66 0,-34 0-1,66 1 1,-32-34 0,65 0-1,33-66 1,-65-33-1,32 0 17,-65-66-17,32-1 1,-33-32 0,1 0-1,-67-1 1,-33-98-1,0-1 1,-99-32 0,-34 32-1,1 67 1,-66 0-16</inkml:trace>
  <inkml:trace contextRef="#ctx0" brushRef="#br0" timeOffset="64770">22754 20208 0,'0'-34'16,"33"34"-1,-33-33 17,33 33-32,0-33 15,133-33 1,32 0 0,199-66-1,132-67 1,-264 100-1,132-66 1,-166 66 0,-99 32-1,-32 1 1,-67 66 0,-33 0-1,-33 66-15</inkml:trace>
  <inkml:trace contextRef="#ctx0" brushRef="#br0" timeOffset="65271">22655 20340 0,'0'0'15,"0"33"-15,33-33 16,0 0 0,-33 33-1,66 0 1,67 99 0,65 67-1,67-1 1,-34 34-1,-165-199-15,100 198 16,-133-165-16,132 133 16,-33-1-1,34-65 1,-1-34 0,-66-66-1,166 0 1</inkml:trace>
  <inkml:trace contextRef="#ctx0" brushRef="#br0" timeOffset="65920">25698 19282 0,'33'0'16,"-33"33"15,33-33-31,0 0 16,0 33-16,99 33 15,67 66 1,32 133 0,1 32 15,-34-98-15,-132-133-16,67 66 15,-100-99-15,0 0 0,66 34 16,33-34-1,1 0-15</inkml:trace>
  <inkml:trace contextRef="#ctx0" brushRef="#br0" timeOffset="66605">25764 22556 0,'33'0'0,"0"0"15,-33-33 1,33 0 0,33 0-1,-33 33-15,66-100 16,-65 100-16,65-66 15,66-33 1,67-100 0,-34 1-1,-165 165-15,133-165 16,-100 164-16,33-131 16,99-66-1,1 32 1,-67 67-1,0 33 1,-66 66 0,-32 0 15,32-1-31</inkml:trace>
  <inkml:trace contextRef="#ctx0" brushRef="#br0" timeOffset="67171">28244 20869 0,'33'0'15,"-33"-33"1,33 0 0,0 0-16,67-66 15,65-1 1,-33 1 0,67-33-1,32 33 1,-65-1-1,-133 67-15,165-66 16,-165 66 0,100-66-16,32 0 31,-66 32-15,-33-32-1,-33 66 1,-33 0-1,-66 33 1</inkml:trace>
  <inkml:trace contextRef="#ctx0" brushRef="#br0" timeOffset="67887">25995 19050 0,'0'0'0,"0"-33"15,33 33 48,-33-33-63,33 33 0,1 0 15,131-33 1,66-33 0,133 33-1,66-1 1,-33 1-1,-33 33 17,-166-33-32,-32 0 31,-34 33-15,-33-33-1,-66 0 1</inkml:trace>
  <inkml:trace contextRef="#ctx0" brushRef="#br0" timeOffset="68770">28112 18818 0,'33'0'0,"0"0"15,0 0 1,33-33-1,34 66 1,-1-33 0,33-33-1,100 0 1,-34 0 0,0 0-1,1-33 1</inkml:trace>
  <inkml:trace contextRef="#ctx0" brushRef="#br0" timeOffset="-31536.73">23647 18918 0,'0'-33'15,"-33"33"1,33-33 0,0-1 15,33 34-16,-33-33 1,66-33 0,0 33-1,-33 33-15,34 0 16,-34 0-16,0 33 16,33 33-1,-66 67 1,-33-1-1,-33-33 1,0 0 0,-34-32 15,67-34-31,0-33 31,66 0-15,0 0 31,0 0-47,-33-33 15,100 0 1,32-1 0,-33-32-1,33 33 1,-98 0-1,-1 33 1,0 0 0,-66 0-1</inkml:trace>
  <inkml:trace contextRef="#ctx0" brushRef="#br0" timeOffset="-30486.74">27153 17992 0,'0'-33'0,"0"0"31,0-1-15,33 34-1,-33-33-15,33 0 16,33 33-1,33-33 1,-32 66 15,-34 67-15,-66-1-16,-34 0 31,1 0-15,33-66-1,33-66 1,33 33 15,0 0-15,33 0 0,-32 0-1,-1 33-15,0 0 16,0-33-16,-33 33 15,0 34 1,-66-1 0,-34 0-1,1-33 1,0 0 15,0-99-31</inkml:trace>
  <inkml:trace contextRef="#ctx0" brushRef="#br0" timeOffset="-29970.73">28211 17892 0,'0'0'0,"-33"0"63,0 0-32,33 34-31,-33-1 16,0-33-16,0 66 15,-33 33 1,33 0 0,33 0-1,66-32 1,33 32-1,66-99 1,1-66 0,-100-1-1,-66-98 1,-33 33 15,-100 0-15,-32-1-16</inkml:trace>
  <inkml:trace contextRef="#ctx0" brushRef="#br0" timeOffset="-28881.73">22853 21497 0,'0'0'0,"0"-33"47,33 33-16,-33-33-31,34 33 16,65-33-1,33 0 1,33 0-1,-65 33 1,-67 0 0,-33 33-1,0 0 1,0 0 15,-33 33-15,0 34-1,-1 32 1,1 33 0,33-32-1,0-34 1,0 0 0</inkml:trace>
  <inkml:trace contextRef="#ctx0" brushRef="#br0" timeOffset="-27954.73">27021 22060 0,'-33'0'0,"33"-33"32,0-1-17,33 1 1,-33 0-1,33 33 1,66-66 0,0 33-1,0 99 1,-66 33 0,-66 67-1,0-1 1,-33-66-1,33 1 1,66-100 31,0-33-47,33 0 16,34-1 15,65-32-16,0 33-15</inkml:trace>
  <inkml:trace contextRef="#ctx0" brushRef="#br0" timeOffset="-25304.73">29402 20604 0,'33'0'31,"-33"-33"-15,0 0-1,33 33 1,-33 33 31,0 0-47,33 67 16,0 98-1,0-33 1,0-32-1,-33-67 1,33-33-16</inkml:trace>
  <inkml:trace contextRef="#ctx0" brushRef="#br0" timeOffset="-24837.73">29402 20472 0,'0'0'0,"-33"0"47,33 33-16,0 0-15,-33 0-16,0 67 16,0 32-1,-34 0 1,1-66 0,33 0 15,33-32-16,0-1 1,33-33 0,-33-33-1,33 33 1,67-34 0,-1 1-1,66-33 1,34 33-1</inkml:trace>
  <inkml:trace contextRef="#ctx0" brushRef="#br0" timeOffset="-23601.73">26954 19414 0,'0'-33'0,"0"66"62,-33-33-46,33 33 0,-33-33-1,0 66 1,0 0-1,33 0 1,0 0 0,0-32-1,33-1 1,0-33 0,33 33-1,1-33 1,32 0-1,-66-33 1,0 33 0,33 33 15,-33-33-15,-33 33-1,-33-33 16,33 33-15,-66 0 0,33 0-1,-66 33 1,33-66 0,-1 0-1,1-33-15</inkml:trace>
  <inkml:trace contextRef="#ctx0" brushRef="#br0" timeOffset="-23287.73">27054 19215 0,'0'0'0,"0"-33"31,0 0 0,33 33-31,0 0 16,0 0-1,0 0-15,0-33 16,66 33 0,0-33-16</inkml:trace>
  <inkml:trace contextRef="#ctx0" brushRef="#br0" timeOffset="-11272.73">22886 21564 0,'0'0'15,"0"-34"63,34 34-62,-34-33 0,33 33-1,-33-33-15,66 0 16,-66 0-16,99-33 15,-66 66-15,33-33 16,0 0 0,0 66-1,1 33 1,-1-33 0,0 33-1,-66 0 16,0 1-15,-66 32 0,0 0-1,-1-33 1,-32 0 0,33 0-1,0-32 1,0-1 15,66-66-31,33 33 16,0 0-1,0-34 1,0 34 0,66-33-1,-33 66 1,34-33 15,-67 34-15,0 32-1,0-33 1,-66 99 0,0-99-1,0 33 1,-33 34-1,-34-34 1,34-66 0,-132 0-1,32-100 1</inkml:trace>
  <inkml:trace contextRef="#ctx0" brushRef="#br0" timeOffset="-6214.73">23250 20241 0,'-33'0'15,"0"0"32,33 33-47,0-66 78,33 33-62,0 0 0,0-33-16,67-1 15,-1 1 1,33 0 0,-33-33-1,-66 66-15,33-33 16,-32 33-1,32-33 1,33-33 0,-33 33-1,0 0 1,0 0 0,-33 0-1,1 0 1,-1 33-1,33-34 1,33 1 0,-33 0-1,0 0 1,-33 33 0,67-33 15,-67 0-31,33 0 31,0 0-15,0 0-1,-33 33 1,66-66 15,-66 66-15,0 0-1,-33-33-15,34 33 16,-68 0 93</inkml:trace>
  <inkml:trace contextRef="#ctx0" brushRef="#br0" timeOffset="-4890.73">25135 19447 0,'33'0'15,"1"0"17,-1 0-17,0 0-15,0 0 16,0 0-16,-33 33 15,99 0 1,0 0 0,34 66-1,-34-33 1,0 34 15,-33-67-31,0 33 16,0 0 15,1-33-15,-34 33-1,33-33 1,0 0 0,-33 0-16,0-33 15,33 67 1,-33-34-1,0 33 1,0-33 0,34 33-1,-34-33 1,33 33 0,-33 0-1,0-32 1,-33-1 15,33-33-15,-33 33-1,33 0 1,-33 0 0,33 0-1,-33 0 1,33 0-1,-33 0 17,33-33-32,-33 33 15,33-33 1,-33 33 15,34-33-15,-34 33-1,33-33 1,0 0 31</inkml:trace>
  <inkml:trace contextRef="#ctx0" brushRef="#br0" timeOffset="-3124.73">28343 20538 0,'0'33'15,"0"-66"1,34 33 15,-34-33-15,33 33-1,0-33 1,33 0 0,0-66-1,33 33 1,-33 0 15,-33 32-31,67-32 16,-67 66-16,0-33 0,33 0 15,33-33 1,33 0 0,-65 33-1,-1 0 1,0 0-1,0-33 1,-33 32 0,33 1-1,0-33 1,-33 0 0,34 33-1,-67 0-15,66 0 16,-66 0-1,33 33 1,0-33 0,0 0-1,0 33 1,-66 0 0,33 33-1</inkml:trace>
  <inkml:trace contextRef="#ctx0" brushRef="#br0" timeOffset="-2074.74">32445 18653 0,'0'0'0,"-34"0"15,34-33 32,0 66-47,0 0 47,0 0-31,0 0-1,34 67 1,-34 32 0,33-33-1,-33-66-15,33 33 16,-33-33-16,0 0 15,0 34 1</inkml:trace>
  <inkml:trace contextRef="#ctx0" brushRef="#br0" timeOffset="-1690.73">32841 18488 0,'0'0'0,"0"33"46,0 0-30,0 0 0,0 0-1,0 33-15,33-33 16,-33 33-16,0-33 0,0 1 16,0 32-16,34 66 15,-34 33 1,0-98 15,33-1-31</inkml:trace>
  <inkml:trace contextRef="#ctx0" brushRef="#br0" timeOffset="-988.73">32941 18091 0,'0'0'0,"0"-33"0,-33 33 15,33-33 1,-34 0 0,-32 0-1,0 0 1,-33 33 0,-33 66-1,-1 0 1,1 66-1,0 67 1,99-67 0,-33 132-1,33-98 1,33-1 0,0 1-1,33-67 1,33 0 15,33 33-15,33-66-1,-132-33-15,166 1 16,-133-34-16,0 33 0,132-33 16,67-33-1,-67-1 1,33-98-1,-98 0 1,-67-67 0,-33-32-1,-66-34 1,-34 67 0,-65-67-1</inkml:trace>
  <inkml:trace contextRef="#ctx0" brushRef="#br0" timeOffset="12773.15">27351 21431 0,'0'0'0,"-33"0"31,0 0-15,0 0-1,0 0-15,0 0 16,0 0 15,0 33-15,0 0-16,-66 67 31,-1-34-15,34 99-1,0-66 1,33 34-1,33-1 1,0 0 0,33-33-1,33 1 1,-33-34 0,33 33-1,34-66 1,-34 33-1,0-33 1,0 0 0,0-33 15,66 0-15,-65 0-1,-34 0-15,66-66 16,-66 66-16,0-66 15,66-33 1,-99 66-16,33-66 16,0 66-16,-33-133 15,-33-65 1,0 32 0,-99 1-1,-133-1 1</inkml:trace>
  <inkml:trace contextRef="#ctx0" brushRef="#br0" timeOffset="13623.14">23978 21134 0,'0'0'15,"-33"0"-15,0 0 0,-33-33 16,-34 33-1,-98-34 17,-34 68-32,34 65 31,-34 66-15,67 34-1,132-166-15,-99 198 16,99-198-16,0 265 15,66-100 1,66 1 0,-66-133-16,165 99 15,-131-99-15,263 34 16,67-100 0,99-133-1,-165-98 1,-100-67-1,-231 265-15,0-232 16,-33 199 0,-165-165-16,-34-1 31,-98 67-15,98 132-16</inkml:trace>
  <inkml:trace contextRef="#ctx0" brushRef="#br0" timeOffset="14440.13">29567 20538 0,'0'0'15,"-33"-33"-15,0 33 0,0 0 16,0 0-16,0 0 15,-99 33 1,98-33-16,-98 66 16,99-66-16,-99 100 15,33 32 1,66-99-16,-67 132 16,100-132-16,-33 166 15,99-1 1,-66-165-16,100 166 15,-67-166 1,132 99-16,67-66 16,98-165 15,-131-99-15,-100-67-1,-99 34 1,-165-67-1,-34 133 1,1 132-16</inkml:trace>
  <inkml:trace contextRef="#ctx0" brushRef="#br0" timeOffset="15673.1">24011 20505 0,'-33'0'0,"33"-33"16,-33 33 15,33-33-31,-33 33 16,33-33 0,33 66-1,-33 0 1,99 99-1,0 34 1,100 98 0,-1 1 15,67 33-15,-34-34-1,-132-132 1,-32-32-1,-67-34 1</inkml:trace>
  <inkml:trace contextRef="#ctx0" brushRef="#br0" timeOffset="16223.09">25962 22159 0,'0'0'15,"33"-33"32,-33 0-31,33 33-16,0-66 0,100-34 31,98-98-15,34-34-1,-67 100 1,1-33-1,-100 99 1,-66 33-16,-33-1 16,0 68-1,0-1-15</inkml:trace>
  <inkml:trace contextRef="#ctx0" brushRef="#br0" timeOffset="16823.09">29203 20836 0,'-33'33'32,"0"-33"-32,0 0 31,99-66 0,-33 33-31,133-99 16,-100 65-16,132-65 15,34 0 1,-34-1 0,-65 67-1,-100 33 1,-33 66 15,-66-33-31,-1 66 16</inkml:trace>
  <inkml:trace contextRef="#ctx0" brushRef="#br0" timeOffset="18022.06">32345 21001 0,'0'33'47,"-33"-33"0,0 0-47,0 0 16,0 0-16,-33 0 15,-133 33 1,34-33 0,33-33-1,33-33 1,65 0-1,34-33 17,0 0-32,67-1 31,32 34-15,33 33-1,-99 33-15,33 0 16,-33 0-16,34 0 15,65 133 1,-33-1 0,-66 33-1,-33 1 1,-66 32 0,-33 0-1,-166 100 1</inkml:trace>
  <inkml:trace contextRef="#ctx0" brushRef="#br0" timeOffset="18722.05">32048 20274 0,'0'0'0,"0"-33"15,-33 33 1,0 0 0,-1 0-16,-65 0 31,0 33-15,66-33-16,-99 99 15,99-99-15,-67 66 16,-32 99-1,0 1 1,66-1 0,33 34-1,66 65 1,0-132 0,66 67-1,0-1 1,-66-165-16,99 67 15,-65-100-15,-34 33 16,132 0-16,-99-33 0,133 0 16,-166 0-1,132-66 1,100-67 0,-133-32-1,-99 132-15,66-199 16,-99 199-16,0-132 15,0 132-15,-33-166 16,33 133-16,-33 33 0,-33-99 16,-33 0-1,-166-34-15</inkml:trace>
  <inkml:trace contextRef="#ctx0" brushRef="#br0" timeOffset="37219.77">11708 11972 0,'0'-33'125,"33"33"-125,-33-33 0,33 33 16,-33-33-1,33 0 17,66 33-17,34 33 1,32 0 0,-66 0-1,-33 0 1,33-33-1,-32-33 1,-1-33 0,-33 66-16,33-66 15,-33 66 17,-33-33-17,33 33 1,33 0-1,34 66 1,-1 0 0,0-33-1,0-33 1,33-66 0,-65 33-1,98-66 1,-99 99-1,66-33 1,-32 66 0,-1 33-1,33 0 1,-33-33 0,1-33 15,-67 0-31,66 0 15,-66 0-15,33-33 16,66 33 0,1 0-1,-1 0 1,0 33 0,1 33-1,-67-33 1,99 1-1,-33-68 1,-66-32 0,67 0-1,-34 33 17,-33 0-32,0 33 31,34 33-16,-1 33 1,33-33 0,0 0-1,1-66 1,-34 0 0,0 0-1,0 0 1,-66 33-16,67 0 15,-67 0 1,0 33-16,66 66 16,0 34-1,33-100 1,1 0 0,-34-66 15,0-33-16,-33 33 1,34-1 0,-67 34-1,66 34 1,33-1 0,-132 0-16,132 0 15,-99-33-15,34 0 16,131 0-1,-66-33 1,34-67 0,-67 67-1,-66 0-15,33 33 16,-33 0 0,33 0-1,34 66 1,-1-32-1,33 32 1,0-33 0,-65 0-1,32-66-15</inkml:trace>
  <inkml:trace contextRef="#ctx0" brushRef="#br0" timeOffset="52950.52">21894 12535 0,'-33'0'0,"66"0"63,-33 33-1,33-33-46,-33 33-16,33 0 16,34 66-1,-67-66-15,33 0 16,0 33-16,0 34 31,0-67-15,0 0-1,0-33 1,0 0 15,0 0-15,0-33-1,66 0 1,34-34 0,65-32-1,1 33 1,-67 0 0,-99 66-16,66-33 15,-66 33 32,-33 33-31,0 33-16</inkml:trace>
  <inkml:trace contextRef="#ctx0" brushRef="#br0" timeOffset="58093.44">21762 13692 0,'0'-33'32,"33"33"-1,-33 33 0,0 0 0,0 0-15,33-33 0,-33 33-16,33-33 15,0 67 1,33-1 0,-33 0-1,1-33 1,-1 33-1,0-66 1,0 33 0,0-33 31,0 0-32,0-33 1,0 33-1,66 0 1,34-66 0,65 33-1,0-33 1,-131 66-16,98-66 16,-99 66-16,66-34 15,-65 34 1,-34 0 15,-33 34 16</inkml:trace>
  <inkml:trace contextRef="#ctx0" brushRef="#br0" timeOffset="60249.41">21663 14883 0,'0'-33'31,"33"33"47,-33 33-47,99 99-15,-66-66 15,0-33 1,33 0-17,-33 34 1,67 32-1,-1 33 1,-66-132 15,0 0-15,0-33-16,66 0 16,100-33-1,-1 0 1,133-34 15,-100 34-15,1 0-1,-100 33 1,-99 33 0,0 0-1</inkml:trace>
  <inkml:trace contextRef="#ctx0" brushRef="#br0" timeOffset="63349.37">22027 15974 0,'0'-33'15,"33"33"48,-33 33-48,0 0 1,33-33-16,-33 33 16,33 0-16,0 34 15,33 65 1,0-33 0,0 33-1,-33-132-15,34 67 16,-34-34-1,0-33 1,0 0 0,0 0-1,0-33 1,0-1 0,0 34-16,66-33 15,-66 0-15,100 0 16,65-33-1,67 0 1,-133 33 0,-33 33-1,-33 0-15</inkml:trace>
  <inkml:trace contextRef="#ctx0" brushRef="#br0" timeOffset="65919.32">22093 17264 0,'0'-33'0,"33"33"15,-33 33 48,33-33-63,-33 33 16,33-33-1,0 66-15,-33-33 0,33-33 16,-33 33-16,33 67 15,0-67 17,33 33-17,-33-33 1,1 0 0,-1-33-1,0 0 16,0 0-15,0-33 0,66-33-1,33 33 1,100-67 0,-1 67-1,-32-33 1,-166 66-1,33 0 1</inkml:trace>
  <inkml:trace contextRef="#ctx0" brushRef="#br0" timeOffset="82313.07">2381 12039 0,'33'0'32,"-33"33"-17,33 0 95,-33 33-95,0 99-15,0-99 16,33 166 0,-33-100-1,0 34 1,34-67-1,-34-33 1</inkml:trace>
  <inkml:trace contextRef="#ctx0" brushRef="#br0" timeOffset="83329.05">3473 12237 0,'33'-33'0,"0"0"0,0 0 47,-33 0-16,-33 33-15,0-33-1,-133 0 1,133 66-1,-66 33 1,0 0 0,33 33 15,66-33-15,0-33-1,0 0 1,66 0-1,0 1 1,33-1 0,0-33-1,1 33 1,-67-33-16,0 0 16,-33 33-16,66-33 15,-33 33 1,0 33-1,-33-33 1,0 0 15,0 0-15,-33 33 0,-33 1-1,-33-34 1,33 0-1,-67-66 1,1 0 0,-67-100-1</inkml:trace>
  <inkml:trace contextRef="#ctx0" brushRef="#br0" timeOffset="83846.04">3407 11840 0,'0'33'63,"-34"-33"-63,34 33 31,0 0-15,0 0-1,0 100 1,0-1 0,0 0-1,0 1 1,34 32-1,-34 0 1,0 67 0,0-133-1,33 0-15</inkml:trace>
  <inkml:trace contextRef="#ctx0" brushRef="#br0" timeOffset="84962.02">4299 12667 0,'0'0'16,"0"-33"-16,34 33 62,-1 0-46,0 0 0,0 0-16,99 0 15,-33-33 1,34 66-1,-1-33 1,-66 0 0,0 33-1</inkml:trace>
  <inkml:trace contextRef="#ctx0" brushRef="#br0" timeOffset="85346.02">4399 13031 0,'0'0'15,"33"0"32,0 0-15,0 0-17,0 0-15,0 0 16,99 0-1,-66 0 1,34 0 0,32 0-1</inkml:trace>
  <inkml:trace contextRef="#ctx0" brushRef="#br0" timeOffset="88378.97">6218 12105 0,'-33'0'0,"66"0"47,-33 33-16,0 0-15,0 0-1,0 0-15,0 0 0,0 0 16,33 132 0,-33-32-1,33 32 1,-33-66 0,33-99-16,-33 100 15</inkml:trace>
  <inkml:trace contextRef="#ctx0" brushRef="#br0" timeOffset="89077.96">6019 12105 0,'0'-33'15,"-33"33"32,33 33-47,0 0 31,-33-33-31,33 33 16,-99 66 0,33 0-1,-33 0 1,32 1-1,34-67 1,33 0 15,0 0-31,33-33 47,0 0-16,1 0-15,-1 0-16,66-33 16,33 33-1,-99 0 1,99-33 0,-65 33-16,65 0 15,33-33 1,1 33-1,-133 0 1,0 33 0,0-33-16</inkml:trace>
  <inkml:trace contextRef="#ctx0" brushRef="#br0" timeOffset="89862.94">7938 12105 0,'0'0'0,"0"-33"0,-34 33 16,34-33-16,-33-1 16,0 1-1,-33 0 17,0 0-17,-33 33 1,-34 0-1,-32 33 1,66 33 0,66-32-16,-66 65 15,66-99-15,-1 99 16,-32 33 0,33 1-1,66 32 1,0-66-1,0-99-15,67 99 16,-67-66 0,99 1-1,100-1 1,131-66 0,-197-67-1,-34-32 1,-99-33-1,-66-1 1,-33 1 0,-99 33-1,32 65 1,-98 67 0</inkml:trace>
  <inkml:trace contextRef="#ctx0" brushRef="#br0" timeOffset="90313.94">7474 12634 0,'0'0'0,"0"-33"16,0 0 0,0 0-1,34 0 1,-1 33-16,0-34 15,33 68 1,33-1 0,33 66 15,1 33-15,-34-33-1,0 34 1,-66-34-1,0-33 1,33 66-16</inkml:trace>
  <inkml:trace contextRef="#ctx0" brushRef="#br0" timeOffset="92215.91">8698 12601 0,'33'0'47,"0"0"-31,0 0-1,67 0 1,-67 0-16,66 0 15,-66 0-15,66 0 16,-33 0 0,0 66-1</inkml:trace>
  <inkml:trace contextRef="#ctx0" brushRef="#br0" timeOffset="92427.91">8797 12898 0,'33'0'31,"-33"-33"0,34 33-31,-1 0 16,0 0-16,66 0 15,132 0 1</inkml:trace>
  <inkml:trace contextRef="#ctx0" brushRef="#br0" timeOffset="92897.9">10220 12039 0,'0'0'0,"0"-34"15,-34 34 1,68 0 15,-34 34 16,0-1-47,0 33 16,0 165-1,0-132 1,0-65 0,33 65-1,66 33 1</inkml:trace>
  <inkml:trace contextRef="#ctx0" brushRef="#br0" timeOffset="93461.89">10087 12072 0,'0'-33'47,"-33"33"-16,33 33-15,-33-33-16,0 33 0,-66 66 31,66 0-15,-33 0-16,33-33 31,33-32-15,33-34 62,0 0-62,0 0-16,0 0 15,0 0 1,132 0-1,-32-34 1,-100 34-16,99 0 16,-99 0-16,33 34 15</inkml:trace>
  <inkml:trace contextRef="#ctx0" brushRef="#br0" timeOffset="96143.85">2414 14188 0,'-33'0'0,"33"-33"31,-33 33-15,33-33-1,0 66 1,33-33 0,-33-33-1,33 33 1,33-33 0,67 0 15,-67 66-16,0 0 1,-66 66 0,-33 34-1,0-34 1,0-66-16,-33 33 16,66-33-16,-66 0 15,32 0 1,34-66-1,34 33 1,-1-33 0,-33 0-16,33 33 15,0-33 1,0 33 0,0 33-16,0 0 31,0 0-16,0 66 1,-33-32 0,-33-1-1,-33 33 1,-33-66 0,-67-33-1,1-132 1</inkml:trace>
  <inkml:trace contextRef="#ctx0" brushRef="#br0" timeOffset="96727.84">3407 14089 0,'-34'0'16,"1"0"15,0 0-15,0 0-16,0 0 15,33 33-15,-99 0 16,33 100 15,-33-34-15,32 66-1,34-66 1,66 34 0,67-1-1,32-66 1,0-99 0,-33-33-1,1-33 1,-133 32-1,33 34-15,-67-33 16,34 66-16,0 0 16,0 0-16,-33 33 31,-99 133-31</inkml:trace>
  <inkml:trace contextRef="#ctx0" brushRef="#br0" timeOffset="97377.83">3969 14453 0,'0'33'46,"33"-33"17,-33-33-47,33 33-1,-33-33 1,0 0-1,-33 33 1,0 0 0,-33 0 15,-1 33-31,34 33 16,0 33 15,0 33-16,66 1 1,0-67 0,34 0-1,32-66 1,-66 0-16,66-33 16,-66 0-16,66-33 15</inkml:trace>
  <inkml:trace contextRef="#ctx0" brushRef="#br0" timeOffset="97913.82">4333 14817 0,'0'-33'62,"33"33"-62,0 0 31,-33-33-31,33 33 16,0-34-16,0 1 16,0-33-1,-33 0 1,-33 33 0,-33 33 15,0 33-16,-1 0 1,1 66 0,66-32-1,0 32 1,33-33 0,-33-33-16,67 0 15,-34 0-15,0-33 16,99 0-16</inkml:trace>
  <inkml:trace contextRef="#ctx0" brushRef="#br0" timeOffset="98412.81">4696 14651 0,'0'0'0,"33"-33"31,-33 66 0,33-33-15,-33 33-1,34 34 1,-1-1 0,0 33-1,0-33 1,-33-33-1,0-33 1,-33-33 15,33 0-15,33-66-16,-33-67 16,33 100 15,-33 33-31,33 0 15,0 33 1,-33 33 0,33 0-1,0 66 1,0 1 0,-33-1-1,33 0 1,-66-33-16</inkml:trace>
  <inkml:trace contextRef="#ctx0" brushRef="#br0" timeOffset="98910.81">5226 14122 0,'0'0'0,"0"33"47,0 0-16,33-33-31,-33 33 0,0 34 15,0-1 1,0 33 15,0 33-31,0-33 16,-33 34 0,66-67 15,-33 0-16,0-33 1,33 0 0,-33 33-1,33-66 1,0 33 0,33 0-1,0-33 1,0-66-1</inkml:trace>
  <inkml:trace contextRef="#ctx0" brushRef="#br0" timeOffset="99195.81">5159 14585 0,'0'0'0,"33"0"63,1 0-48,-34-33 1,33 33-16,66 0 15,0-33 1,33 33-16</inkml:trace>
  <inkml:trace contextRef="#ctx0" brushRef="#br0" timeOffset="99926.79">6052 14684 0,'33'0'78,"0"0"-78,1 0 16,-1 0-16,33 0 16,66 0-1,-66 0 1,67-33-1,-67 33 1</inkml:trace>
  <inkml:trace contextRef="#ctx0" brushRef="#br0" timeOffset="100161.78">6118 15015 0,'0'0'16,"0"33"-16,0-66 31,34 33-15,-1 0-16,0-33 16,33 33-1,-33 0-15,66-33 16,-66 33-16,166-33 15</inkml:trace>
  <inkml:trace contextRef="#ctx0" brushRef="#br0" timeOffset="100576.78">6482 14420 0,'-33'0'0,"33"-33"15,33 33 48,-33 33-63,33-33 15,0 33 1,1 0-16,32 0 16,33 99-1,0-32 1,-99-67-16,66 66 16,-66-66-1,0 33 1,-66 66-1,0-32 1,33-34 0,-33 0-1</inkml:trace>
  <inkml:trace contextRef="#ctx0" brushRef="#br0" timeOffset="102793.75">7607 14254 0,'0'-33'47,"33"33"-31,-33 33 15,0 1 0,0-1-15,0 0 0,33 33-1,0 66 1,-33-33-1,0 34 1,0-100-16,33 66 16,-33-66-1,0 66 1,0 0-16,33 1 16,-33-67 15,0 0-16,-33-66 1</inkml:trace>
  <inkml:trace contextRef="#ctx0" brushRef="#br0" timeOffset="103559.73">9029 14188 0,'0'0'16,"0"-33"-16,-33 33 15,0-33 1,0 33-1,33-33-15,-66 33 16,32-33 0,1 33-16,-33 0 31,-33 33-31,-33 66 16,33-33 15,99-32-31,-67 65 15,67-66-15,-33 66 16,0 66 0,66 34-1,33-67 1,34 0 0,65-65-1,33-34 1,34-66-1,-1-67 1,-131 1 0,-67-99-1,-66-1 1,0 34 0,-100 0 15,67 98-31,0 34 15,33 33-15,-33-33 16,-133 66-16</inkml:trace>
  <inkml:trace contextRef="#ctx0" brushRef="#br0" timeOffset="103926.73">8797 14519 0,'0'-33'15,"0"66"32,33-33-47,-33 33 16,34 0-1,65 66 1,-33 34 0,-33-100-16,66 99 15,-99-99-15,66 33 16,34 100-1,-67-1 1</inkml:trace>
  <inkml:trace contextRef="#ctx0" brushRef="#br0" timeOffset="104959.71">10021 14684 0,'0'-33'0,"33"33"94,0 0-94,0 0 16,0 0-1,0 0-15,34 0 16,131 0-1,-99-33 1,0 33 0,-99 33-1</inkml:trace>
  <inkml:trace contextRef="#ctx0" brushRef="#br0" timeOffset="105276.7">10087 14982 0,'33'0'62,"0"0"-46,0 0-16,67 0 15,-34 0 1,-33 0-16,0 0 0,66 0 16,-66 0-16,0 0 15,0 33 1,100 0-16</inkml:trace>
  <inkml:trace contextRef="#ctx0" brushRef="#br0" timeOffset="108325.66">12105 14420 0,'-33'0'47,"0"0"-16,-1 0-31,1 0 16,0 0-16,0 0 0,-33 0 15,33 0-15,-99 0 16,33 0 0,-34-33-1,34 0 1,66-33 0,-33-1 15,33 1-16,33 0 1,0 0 0,33 0-1,-33 33 1,66 0 0,0 0-1,33-1 1,-66 68-16,67-34 15,-67 0-15,66 33 16,-66-33-16,33 66 16,-33-33-16,33 33 15,0 66 1,-66-32 0,0 65 15,-33-33-16,33-99-15,-66 66 16,33-65-16,-33 98 16,-132 0-16</inkml:trace>
  <inkml:trace contextRef="#ctx0" brushRef="#br0" timeOffset="111458.61">7938 16040 0,'-34'0'31,"34"-33"-15,0 66 31,0 0-32,0 1 1,0-1-16,0 99 16,0-33-1,34 33 1,-34 34-1,33-34 1,-33-66 0,0 0-16</inkml:trace>
  <inkml:trace contextRef="#ctx0" brushRef="#br0" timeOffset="111992.6">8797 16107 0,'-33'-34'0,"0"34"31,0 0-15,0 0-1,0 34 1,0-1 0,33 0-16,-33 33 15,33-33-15,0 33 16,0-33-16,0 33 15,0 33 1,33-32 0,0-1-1,0 0 1,-66 0 0</inkml:trace>
  <inkml:trace contextRef="#ctx0" brushRef="#br0" timeOffset="112358.59">8599 16073 0,'0'-33'0,"33"33"78,0 0-62,-33 33-16,33-33 0,66 34 16,-66-34-16,100 99 15,-100-99 1,99 99-1,-66 0 1,67 0 0,-34 34-1,-66-100 1,0 33-16</inkml:trace>
  <inkml:trace contextRef="#ctx0" brushRef="#br0" timeOffset="112658.59">9525 15908 0,'0'0'0,"0"-33"31,0 66-15,0 0 0,0 0-1,0 100 1,0-1 0,0 66-1,33 34 1,0-1-1</inkml:trace>
  <inkml:trace contextRef="#ctx0" brushRef="#br0" timeOffset="113108.58">10418 16470 0,'33'0'62,"0"0"-62,0 0 16,0 0-16,-33-33 16,133 33-1,-34 0 1,66 33 0</inkml:trace>
  <inkml:trace contextRef="#ctx0" brushRef="#br0" timeOffset="113341.58">10583 16702 0,'-33'0'16,"66"0"15,0 0 0,0 0-31,1 0 16,65-33-1,198 0 1</inkml:trace>
  <inkml:trace contextRef="#ctx0" brushRef="#br0" timeOffset="113824.57">12072 15875 0,'0'-33'0,"0"66"78,0 0-78,0 0 16,0 0-16,0 0 0,0 100 15,0-67 1,33 66-16,-33-99 15,33 99 1,-33-99-16,0 1 0,33 65 16,-33-66-16,0 99 0</inkml:trace>
  <inkml:trace contextRef="#ctx0" brushRef="#br0" timeOffset="114393.56">11774 15677 0,'0'33'0,"-33"-33"32,33 33-17,-33 0 1,33 0-16,-66 0 16,-34 66-1,34 0 1,0-66-1,33 34 1,0-34 0,33 0-1,33-33 63,0 0-62,0 0-16,0 0 16,133-33-1,-1 33 1,-132 0-16,132-33 16,-131 33-16,98 0 15,33 0-15</inkml:trace>
  <inkml:trace contextRef="#ctx0" brushRef="#br0" timeOffset="115792.54">8202 17694 0,'0'0'0,"0"33"78,33 0-63,-33 0-15,0 33 16,0 34 0,33 98-1,-33 34 1,33-34 0,-33-165-1,0 33 1,0-33-1,0 0-15</inkml:trace>
  <inkml:trace contextRef="#ctx0" brushRef="#br0" timeOffset="116357.53">8070 17628 0,'-33'0'47,"33"33"-47,-33 33 31,-33 33-15,-1 1-1,1 32 1,0-33 0,0-33-1,66-33 1,33-33 62,0 0-62,0 0-16,0 0 15,0 0-15,0 0 0,133 0 16,-100 0 15,165-33-15,-98 33-1,-34 0 1,0 33-16</inkml:trace>
  <inkml:trace contextRef="#ctx0" brushRef="#br0" timeOffset="117194.52">9161 17529 0,'0'33'63,"0"0"-63,33 0 15,-33 0-15,0 0 16,33 132 0,0 34-1,0-133-15,1 66 16,-34-99-16,0 67 15,0-67-15,33 33 16,-33-33-16,0 0 0</inkml:trace>
  <inkml:trace contextRef="#ctx0" brushRef="#br0" timeOffset="117693.51">9227 17363 0,'0'-33'16,"0"0"-16,0 0 31,33 33-15,-33-33-16,33 33 15,1 0-15,65 0 16,-66 0-16,66 0 16,66 33-1,1 66 1,-67-33 15,-33 67-15,-66-34-1,-66 33 1,-66 1 0,33-67-1,65-66-15,-98 0 16,99 0-16,-33-33 15,33 33-15,-99-67 16,132 34-16,-100-66 0</inkml:trace>
  <inkml:trace contextRef="#ctx0" brushRef="#br0" timeOffset="118208.5">10815 18289 0,'0'0'0,"0"-33"16,33 33 47,-33 33-63,33-33 15,0 0-15,0 0 16,99 0-1,34-33 1,-100 33 0,99-33-16</inkml:trace>
  <inkml:trace contextRef="#ctx0" brushRef="#br0" timeOffset="118424.5">10947 18554 0,'33'0'62,"-33"-33"-62,33 33 0,0 0 16,67-33-1,197 0 1</inkml:trace>
  <inkml:trace contextRef="#ctx0" brushRef="#br0" timeOffset="119823.48">12601 17826 0,'0'0'0,"0"-33"32,0 0-17,0 0 1,-33 33 15,33-33-15,-33 33-1,-34 0 1,1 0 0,33 0-1,0 0-15,0 33 16,0-33-16,0 33 31,-66 66-31,66 34 16,0-34 15,0-99-31,33 99 16,0-66-16,0 66 15,33-32 1,33 32 0,0-66-1,66 33 1,0-66-1,1 0 1,-67-33 0,33-33-1,-66 0 1,-33-1 0,-33-98-1,0 33 1,0 0 15,-66 32-15,0 1-16</inkml:trace>
  <inkml:trace contextRef="#ctx0" brushRef="#br0" timeOffset="122340.44">6912 19215 0,'-33'0'62,"66"0"-46,0 0-1,0 33 1,100-33 0,65 0-1,67 0 1,65 34 0,-32-34-1,-99 0 1,-133 0-16,132-34 15,-165 34-15,166 0 16,-1-33 0,0 33-1,-131 0-15,32 0 16,-66 0-16,0 0 0,66 0 16,34 0-1,-67 0 1,-33 0-16,0 0 31,0 0-31,0 0 16,-33 33-1</inkml:trace>
  <inkml:trace contextRef="#ctx0" brushRef="#br0" timeOffset="124508.4">8401 19976 0,'0'-33'16,"-34"33"15,1 0 0,0 0-15,-66 66 15,66-33-15,-33 66-1,0 1 1,-33-1 0,65 0-1,1 0 1,0-33-1,33-32 1,33 32 0,0 0-1,34-33 1,-1 0 0,66 33-1,0-66 1,-32 0 15,-1-33-15,33 0-1,-66-33 1,-33 0 0,-33 0-1,0 32 1,-66-32-1,0 33 1,33 33-16,-66 33 16,66-33-1,0 33-15,-67 0 16,67 34 0,-66 98-1</inkml:trace>
  <inkml:trace contextRef="#ctx0" brushRef="#br0" timeOffset="-125498.13">23515 13097 0,'0'0'0,"0"-33"15,0 0 16,-33 33-31,33 33 32,0 0-32,0 33 15,0 66 1,0 67 0,0-34-1,33 0 16,0 34-15,0-34 0,-33-99-1,0-32 1,0-1 0</inkml:trace>
  <inkml:trace contextRef="#ctx0" brushRef="#br0" timeOffset="-122868.17">23515 13064 0,'33'0'94,"0"0"-94,0 0 16,0 0-16,99 33 15,1-33 16,65 0-15,34 0 0,-1 0-1,-32 0 1,-133 0-16,132 0 16,-165 0-16,100 0 15,65 0 1,0 0-1,-65-33 1,32 33 0,0-33-1,1 33 1,65-33 0,-32 33-1,-67 33 1,67-33 15,-67-33-15,-99 33-16,99 0 15,-99 0-15,66 33 16,67-33 0,-1 0-1,-33 0 1,1 0-1,-100 0-15,99 0 16,-66-33-16,33 33 16,67 0-1,32 0 1,1 0 0,-1 0-1,-66 0 1,34 0 15,-1 0-15,1-33-1,-67 33 1,-66 0-16,66 33 16,-66-33-16,33 33 15,0 0 1,67 0-1,32-33 1,-66 0 0,34 33-1,-1-33 1,-33 33 15,-33-33-31,0 0 0,-33 0 16,34 0-16,32 33 31,-33-33-15,0 0-1,0 0 1,33-33 0,-32 33-1,32 0 1,0 0-1,-33 0 1,-33 0 0,0 0-1,0 0 1,1 0 0,-1 0 15,-33 33-16,0 0 17,0 33-17,33 0 1,-33 67 0,0-34-1,0 33 1,0 1-1,0-34 1,0 0 0,0-66-1,-33 0 1,33 0 0,-33-33-1,33 33 1,-34-33 15,1 33-15,-33-33-1,0 0 1,-33 0 0,0-33-1,-1 33 1,1 0-1,66 0-15,-99-33 16,99 33-16,-100 0 16,-131-33-1,99 33 1,-1-33 0,1 33-1,66-33 1,-34 33 15,-98-33-15,65 33-1,-32 0 1,33 0 0,-1-33-1,1 33 1,-34 0-1,67 0 1,0 0 0,99 0-16,-66 0 15,65-33-15,-65 33 16,-66 0 0,33 0-1,-34 0 1,34 0 15,99 33-31,-66-33 16,66 0-16,-67 0 15,-32 0 1,-33 0 0,132 0-16,-133 33 15,133-33-15,-99 0 16,-33 0-1,-1 0 1,1 33 0,-34-33-1,67 33 1,-33 0 0,66-33-1,-1 33 16,-32-33-15,-33 33 0,-1 0-1,34 0 1,33-33 0,-34 34-1,1-34 1,33 0-1,0 0 1,33 0 0,-34 0-1,34 0 1,0 0 0,-33 0-1</inkml:trace>
  <inkml:trace contextRef="#ctx0" brushRef="#br0" timeOffset="-122017.18">31254 12138 0,'-33'0'31,"0"0"-15,0 0-1,0 0-15,-34 0 31,-32 66-15,-33 0 0,0 0-1,32 0 1,1-33-16</inkml:trace>
  <inkml:trace contextRef="#ctx0" brushRef="#br0" timeOffset="-121734.18">30626 11906 0,'0'0'0,"0"33"47,33-33-47,-33 33 15,0 0 1,66 34 0,0 65-1,-33-33 1,33 33 0,-33-32-1,0 65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741581-C4A6-43B7-A212-170C6B70A2D3}"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1743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41581-C4A6-43B7-A212-170C6B70A2D3}"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05683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41581-C4A6-43B7-A212-170C6B70A2D3}"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14870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41581-C4A6-43B7-A212-170C6B70A2D3}"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76876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595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41581-C4A6-43B7-A212-170C6B70A2D3}"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16718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41581-C4A6-43B7-A212-170C6B70A2D3}"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44642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741581-C4A6-43B7-A212-170C6B70A2D3}"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0521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338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5315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067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DA741581-C4A6-43B7-A212-170C6B70A2D3}" type="datetimeFigureOut">
              <a:rPr lang="en-US" smtClean="0"/>
              <a:t>2/18/2023</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3338840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205.emf"/><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ustomXml" Target="../ink/ink8.xml"/><Relationship Id="rId5" Type="http://schemas.microsoft.com/office/2007/relationships/hdphoto" Target="../media/hdphoto4.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customXml" Target="../ink/ink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10.emf"/></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212.emf"/><Relationship Id="rId4" Type="http://schemas.openxmlformats.org/officeDocument/2006/relationships/customXml" Target="../ink/ink11.xml"/></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2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217.emf"/><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20.emf"/><Relationship Id="rId5" Type="http://schemas.openxmlformats.org/officeDocument/2006/relationships/customXml" Target="../ink/ink15.xml"/><Relationship Id="rId4" Type="http://schemas.openxmlformats.org/officeDocument/2006/relationships/image" Target="../media/image219.emf"/></Relationships>
</file>

<file path=ppt/slides/_rels/slide18.x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customXml" Target="../ink/ink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15.emf"/><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18.emf"/></Relationships>
</file>

<file path=ppt/slides/_rels/slide2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2.emf"/><Relationship Id="rId4" Type="http://schemas.openxmlformats.org/officeDocument/2006/relationships/customXml" Target="../ink/ink19.xml"/></Relationships>
</file>

<file path=ppt/slides/_rels/slide2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24.emf"/><Relationship Id="rId4" Type="http://schemas.openxmlformats.org/officeDocument/2006/relationships/customXml" Target="../ink/ink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27.emf"/><Relationship Id="rId4" Type="http://schemas.openxmlformats.org/officeDocument/2006/relationships/customXml" Target="../ink/ink2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31.emf"/><Relationship Id="rId5" Type="http://schemas.openxmlformats.org/officeDocument/2006/relationships/customXml" Target="../ink/ink2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34.emf"/><Relationship Id="rId5" Type="http://schemas.openxmlformats.org/officeDocument/2006/relationships/customXml" Target="../ink/ink23.xml"/><Relationship Id="rId4" Type="http://schemas.microsoft.com/office/2007/relationships/hdphoto" Target="../media/hdphoto9.wdp"/></Relationships>
</file>

<file path=ppt/slides/_rels/slide2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223.emf"/><Relationship Id="rId4" Type="http://schemas.openxmlformats.org/officeDocument/2006/relationships/customXml" Target="../ink/ink24.xml"/></Relationships>
</file>

<file path=ppt/slides/_rels/slide27.xml.rels><?xml version="1.0" encoding="UTF-8" standalone="yes"?>
<Relationships xmlns="http://schemas.openxmlformats.org/package/2006/relationships"><Relationship Id="rId3" Type="http://schemas.microsoft.com/office/2007/relationships/hdphoto" Target="../media/hdphoto11.wdp"/><Relationship Id="rId7" Type="http://schemas.openxmlformats.org/officeDocument/2006/relationships/image" Target="../media/image225.emf"/><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customXml" Target="../ink/ink25.xml"/><Relationship Id="rId5" Type="http://schemas.microsoft.com/office/2007/relationships/hdphoto" Target="../media/hdphoto10.wdp"/><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228.emf"/></Relationships>
</file>

<file path=ppt/slides/_rels/slide29.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230.emf"/><Relationship Id="rId4" Type="http://schemas.openxmlformats.org/officeDocument/2006/relationships/customXml" Target="../ink/ink27.xml"/></Relationships>
</file>

<file path=ppt/slides/_rels/slide3.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15.emf"/><Relationship Id="rId4" Type="http://schemas.openxmlformats.org/officeDocument/2006/relationships/customXml" Target="../ink/ink28.xml"/></Relationships>
</file>

<file path=ppt/slides/_rels/slide3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32.emf"/><Relationship Id="rId4" Type="http://schemas.openxmlformats.org/officeDocument/2006/relationships/customXml" Target="../ink/ink2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35.emf"/><Relationship Id="rId5" Type="http://schemas.openxmlformats.org/officeDocument/2006/relationships/customXml" Target="../ink/ink30.xml"/><Relationship Id="rId4" Type="http://schemas.microsoft.com/office/2007/relationships/hdphoto" Target="../media/hdphoto13.wdp"/></Relationships>
</file>

<file path=ppt/slides/_rels/slide33.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37.emf"/><Relationship Id="rId4" Type="http://schemas.openxmlformats.org/officeDocument/2006/relationships/customXml" Target="../ink/ink31.xml"/></Relationships>
</file>

<file path=ppt/slides/_rels/slide3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239.emf"/></Relationships>
</file>

<file path=ppt/slides/_rels/slide3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241.emf"/></Relationships>
</file>

<file path=ppt/slides/_rels/slide36.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243.emf"/></Relationships>
</file>

<file path=ppt/slides/_rels/slide37.xml.rels><?xml version="1.0" encoding="UTF-8" standalone="yes"?>
<Relationships xmlns="http://schemas.openxmlformats.org/package/2006/relationships"><Relationship Id="rId3" Type="http://schemas.openxmlformats.org/officeDocument/2006/relationships/image" Target="../media/image244.emf"/><Relationship Id="rId2" Type="http://schemas.openxmlformats.org/officeDocument/2006/relationships/customXml" Target="../ink/ink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246.emf"/></Relationships>
</file>

<file path=ppt/slides/_rels/slide4.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5.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6.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669401" y="54010"/>
            <a:ext cx="4536498" cy="923330"/>
          </a:xfrm>
          <a:prstGeom prst="rect">
            <a:avLst/>
          </a:prstGeom>
        </p:spPr>
        <p:txBody>
          <a:bodyPr wrap="none">
            <a:spAutoFit/>
          </a:bodyPr>
          <a:lstStyle/>
          <a:p>
            <a:r>
              <a:rPr lang="en-US" sz="5400" b="1" dirty="0">
                <a:solidFill>
                  <a:srgbClr val="C00000"/>
                </a:solidFill>
                <a:effectLst>
                  <a:outerShdw blurRad="38100" dist="38100" dir="2700000" algn="tl">
                    <a:srgbClr val="000000">
                      <a:alpha val="43137"/>
                    </a:srgbClr>
                  </a:outerShdw>
                </a:effectLst>
              </a:rPr>
              <a:t>3.0  Algorithms</a:t>
            </a:r>
            <a:endParaRPr lang="en-US" sz="4000" b="1" i="1" dirty="0">
              <a:solidFill>
                <a:srgbClr val="C00000"/>
              </a:solidFill>
              <a:effectLst>
                <a:outerShdw blurRad="38100" dist="38100" dir="2700000" algn="tl">
                  <a:srgbClr val="000000">
                    <a:alpha val="43137"/>
                  </a:srgbClr>
                </a:outerShdw>
              </a:effectLst>
            </a:endParaRPr>
          </a:p>
        </p:txBody>
      </p:sp>
      <p:sp>
        <p:nvSpPr>
          <p:cNvPr id="4" name="Rectangle 3"/>
          <p:cNvSpPr/>
          <p:nvPr/>
        </p:nvSpPr>
        <p:spPr>
          <a:xfrm>
            <a:off x="791539" y="1701500"/>
            <a:ext cx="6775581" cy="5909310"/>
          </a:xfrm>
          <a:prstGeom prst="rect">
            <a:avLst/>
          </a:prstGeom>
        </p:spPr>
        <p:txBody>
          <a:bodyPr wrap="square">
            <a:spAutoFit/>
          </a:bodyPr>
          <a:lstStyle/>
          <a:p>
            <a:pPr marL="457200" indent="-457200" algn="just">
              <a:buFont typeface="Arial" panose="020B0604020202020204" pitchFamily="34" charset="0"/>
              <a:buChar char="•"/>
            </a:pPr>
            <a:r>
              <a:rPr lang="en-US" sz="5400" b="1" dirty="0"/>
              <a:t>Algorithm </a:t>
            </a:r>
          </a:p>
          <a:p>
            <a:pPr marL="457200" indent="-457200" algn="just">
              <a:buFont typeface="Arial" panose="020B0604020202020204" pitchFamily="34" charset="0"/>
              <a:buChar char="•"/>
            </a:pPr>
            <a:endParaRPr lang="en-US" sz="5400" b="1" dirty="0"/>
          </a:p>
          <a:p>
            <a:pPr marL="457200" indent="-457200" algn="just">
              <a:buFont typeface="Arial" panose="020B0604020202020204" pitchFamily="34" charset="0"/>
              <a:buChar char="•"/>
            </a:pPr>
            <a:r>
              <a:rPr lang="en-US" sz="5400" b="1" dirty="0"/>
              <a:t>Pseudocode</a:t>
            </a:r>
          </a:p>
          <a:p>
            <a:pPr marL="457200" indent="-457200" algn="just">
              <a:buFont typeface="Arial" panose="020B0604020202020204" pitchFamily="34" charset="0"/>
              <a:buChar char="•"/>
            </a:pPr>
            <a:endParaRPr lang="en-US" sz="5400" b="1" dirty="0"/>
          </a:p>
          <a:p>
            <a:pPr marL="457200" indent="-457200" algn="just">
              <a:buFont typeface="Arial" panose="020B0604020202020204" pitchFamily="34" charset="0"/>
              <a:buChar char="•"/>
            </a:pPr>
            <a:r>
              <a:rPr lang="en-US" sz="5400" b="1" dirty="0"/>
              <a:t>Computer Program</a:t>
            </a:r>
          </a:p>
          <a:p>
            <a:pPr marL="457200" indent="-457200" algn="just">
              <a:buFont typeface="Arial" panose="020B0604020202020204" pitchFamily="34" charset="0"/>
              <a:buChar char="•"/>
            </a:pPr>
            <a:endParaRPr lang="en-US" sz="5400" b="1" dirty="0"/>
          </a:p>
          <a:p>
            <a:pPr marL="457200" indent="-457200" algn="just">
              <a:buFont typeface="Arial" panose="020B0604020202020204" pitchFamily="34" charset="0"/>
              <a:buChar char="•"/>
            </a:pPr>
            <a:r>
              <a:rPr lang="en-US" sz="5400" b="1" dirty="0"/>
              <a:t>Flow Chart </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417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2273285" y="160337"/>
            <a:ext cx="8544240" cy="1015663"/>
          </a:xfrm>
          <a:prstGeom prst="rect">
            <a:avLst/>
          </a:prstGeom>
        </p:spPr>
        <p:txBody>
          <a:bodyPr wrap="square">
            <a:spAutoFit/>
          </a:bodyPr>
          <a:lstStyle/>
          <a:p>
            <a:r>
              <a:rPr lang="en-US" sz="6000" b="1" dirty="0">
                <a:solidFill>
                  <a:srgbClr val="C00000"/>
                </a:solidFill>
              </a:rPr>
              <a:t>Insertion</a:t>
            </a:r>
            <a:r>
              <a:rPr lang="en-US" sz="6000" dirty="0"/>
              <a:t> </a:t>
            </a:r>
            <a:r>
              <a:rPr lang="en-US" sz="6000" b="1" dirty="0">
                <a:solidFill>
                  <a:srgbClr val="C00000"/>
                </a:solidFill>
              </a:rPr>
              <a:t>Sort</a:t>
            </a:r>
            <a:r>
              <a:rPr lang="en-US" sz="6000" b="1" dirty="0">
                <a:solidFill>
                  <a:srgbClr val="C00000"/>
                </a:solidFill>
                <a:effectLst>
                  <a:outerShdw blurRad="38100" dist="38100" dir="2700000" algn="tl">
                    <a:srgbClr val="000000">
                      <a:alpha val="43137"/>
                    </a:srgbClr>
                  </a:outerShdw>
                </a:effectLst>
              </a:rPr>
              <a:t>, Example</a:t>
            </a:r>
          </a:p>
        </p:txBody>
      </p:sp>
      <p:pic>
        <p:nvPicPr>
          <p:cNvPr id="5122" name="Picture 2" descr="File:Insertion-sort-example.gif - Wikimedia Comm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397479"/>
            <a:ext cx="11879291" cy="712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7975" y="849072"/>
            <a:ext cx="11237165" cy="2325448"/>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55575" y="3312543"/>
            <a:ext cx="11853546" cy="3870835"/>
          </a:xfrm>
          <a:prstGeom prst="rect">
            <a:avLst/>
          </a:prstGeom>
        </p:spPr>
      </p:pic>
      <p:sp>
        <p:nvSpPr>
          <p:cNvPr id="5" name="Rectangle 4"/>
          <p:cNvSpPr/>
          <p:nvPr/>
        </p:nvSpPr>
        <p:spPr>
          <a:xfrm>
            <a:off x="943154" y="7580193"/>
            <a:ext cx="10737011" cy="1384995"/>
          </a:xfrm>
          <a:prstGeom prst="rect">
            <a:avLst/>
          </a:prstGeom>
        </p:spPr>
        <p:txBody>
          <a:bodyPr wrap="square">
            <a:spAutoFit/>
          </a:bodyPr>
          <a:lstStyle/>
          <a:p>
            <a:pPr algn="just"/>
            <a:r>
              <a:rPr lang="en-US" sz="2800" b="1" dirty="0"/>
              <a:t>The steps of the naive string matcher with P = eye in T = eceyeye. Matches are identified with a solid line and mismatches with a jagged line. The algorithm finds two valid shifts, s = 2 and s = 4.</a:t>
            </a:r>
          </a:p>
        </p:txBody>
      </p:sp>
      <p:sp>
        <p:nvSpPr>
          <p:cNvPr id="6" name="Rectangle 5"/>
          <p:cNvSpPr/>
          <p:nvPr/>
        </p:nvSpPr>
        <p:spPr>
          <a:xfrm>
            <a:off x="2415916" y="64718"/>
            <a:ext cx="7021281"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ALGORITHM, Naive String Matcher. </a:t>
            </a: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464400" y="642960"/>
              <a:ext cx="11120760" cy="7941960"/>
            </p14:xfrm>
          </p:contentPart>
        </mc:Choice>
        <mc:Fallback xmlns="">
          <p:pic>
            <p:nvPicPr>
              <p:cNvPr id="2" name="Ink 1"/>
              <p:cNvPicPr/>
              <p:nvPr/>
            </p:nvPicPr>
            <p:blipFill>
              <a:blip r:embed="rId7"/>
              <a:stretch>
                <a:fillRect/>
              </a:stretch>
            </p:blipFill>
            <p:spPr>
              <a:xfrm>
                <a:off x="455040" y="633600"/>
                <a:ext cx="11139480" cy="7960680"/>
              </a:xfrm>
              <a:prstGeom prst="rect">
                <a:avLst/>
              </a:prstGeom>
            </p:spPr>
          </p:pic>
        </mc:Fallback>
      </mc:AlternateContent>
    </p:spTree>
    <p:extLst>
      <p:ext uri="{BB962C8B-B14F-4D97-AF65-F5344CB8AC3E}">
        <p14:creationId xmlns:p14="http://schemas.microsoft.com/office/powerpoint/2010/main" val="398789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415916" y="64718"/>
            <a:ext cx="4568238"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Greedy Algorithms</a:t>
            </a:r>
          </a:p>
        </p:txBody>
      </p:sp>
      <p:sp>
        <p:nvSpPr>
          <p:cNvPr id="2" name="Rectangle 1"/>
          <p:cNvSpPr/>
          <p:nvPr/>
        </p:nvSpPr>
        <p:spPr>
          <a:xfrm>
            <a:off x="155575" y="834159"/>
            <a:ext cx="11904453" cy="3108543"/>
          </a:xfrm>
          <a:prstGeom prst="rect">
            <a:avLst/>
          </a:prstGeom>
        </p:spPr>
        <p:txBody>
          <a:bodyPr wrap="square">
            <a:spAutoFit/>
          </a:bodyPr>
          <a:lstStyle/>
          <a:p>
            <a:pPr algn="just"/>
            <a:r>
              <a:rPr lang="en-US" sz="2800" dirty="0"/>
              <a:t>Many algorithms we will study in this book are designed to solve </a:t>
            </a:r>
            <a:r>
              <a:rPr lang="en-US" sz="2800" b="1" dirty="0">
                <a:solidFill>
                  <a:srgbClr val="92D050"/>
                </a:solidFill>
                <a:effectLst>
                  <a:outerShdw blurRad="38100" dist="38100" dir="2700000" algn="tl">
                    <a:srgbClr val="000000">
                      <a:alpha val="43137"/>
                    </a:srgbClr>
                  </a:outerShdw>
                </a:effectLst>
              </a:rPr>
              <a:t>optimization problems. </a:t>
            </a:r>
            <a:r>
              <a:rPr lang="en-US" sz="2800" dirty="0"/>
              <a:t>The goal of such problems is to find a solution to the given problem that either minimizes or maximizes the value of some parameter. Optimization problems studied later in this text include finding a route between two cities with least total mileage, determining a way to encode messages using the fewest bits possible, and finding a set of fiber links between network nodes using the least amount of fiber.</a:t>
            </a:r>
          </a:p>
        </p:txBody>
      </p:sp>
      <p:sp>
        <p:nvSpPr>
          <p:cNvPr id="7" name="Rectangle 6"/>
          <p:cNvSpPr/>
          <p:nvPr/>
        </p:nvSpPr>
        <p:spPr>
          <a:xfrm>
            <a:off x="4165197" y="3650314"/>
            <a:ext cx="3498843" cy="584775"/>
          </a:xfrm>
          <a:prstGeom prst="rect">
            <a:avLst/>
          </a:prstGeom>
        </p:spPr>
        <p:txBody>
          <a:bodyPr wrap="none">
            <a:spAutoFit/>
          </a:bodyPr>
          <a:lstStyle/>
          <a:p>
            <a:r>
              <a:rPr lang="en-US" sz="3200" b="1" dirty="0">
                <a:solidFill>
                  <a:schemeClr val="accent2"/>
                </a:solidFill>
              </a:rPr>
              <a:t>Cashier’s Algorithm</a:t>
            </a:r>
          </a:p>
        </p:txBody>
      </p:sp>
      <p:sp>
        <p:nvSpPr>
          <p:cNvPr id="3" name="Rectangle 2"/>
          <p:cNvSpPr/>
          <p:nvPr/>
        </p:nvSpPr>
        <p:spPr>
          <a:xfrm>
            <a:off x="8005313" y="4235089"/>
            <a:ext cx="3783137" cy="2246769"/>
          </a:xfrm>
          <a:prstGeom prst="rect">
            <a:avLst/>
          </a:prstGeom>
        </p:spPr>
        <p:txBody>
          <a:bodyPr wrap="square">
            <a:spAutoFit/>
          </a:bodyPr>
          <a:lstStyle/>
          <a:p>
            <a:pPr marL="457200" indent="-457200">
              <a:buFont typeface="Arial" panose="020B0604020202020204" pitchFamily="34" charset="0"/>
              <a:buChar char="•"/>
            </a:pPr>
            <a:r>
              <a:rPr lang="en-US" sz="2800" b="1" dirty="0"/>
              <a:t>100 Cent = 1$</a:t>
            </a:r>
          </a:p>
          <a:p>
            <a:pPr marL="457200" indent="-457200">
              <a:buFont typeface="Arial" panose="020B0604020202020204" pitchFamily="34" charset="0"/>
              <a:buChar char="•"/>
            </a:pPr>
            <a:r>
              <a:rPr lang="en-US" sz="2800" dirty="0"/>
              <a:t>25 Cent = 1 Quarters</a:t>
            </a:r>
          </a:p>
          <a:p>
            <a:pPr marL="457200" indent="-457200">
              <a:buFont typeface="Arial" panose="020B0604020202020204" pitchFamily="34" charset="0"/>
              <a:buChar char="•"/>
            </a:pPr>
            <a:r>
              <a:rPr lang="en-US" sz="2800" dirty="0"/>
              <a:t>10 Cent = Dime</a:t>
            </a:r>
          </a:p>
          <a:p>
            <a:pPr marL="457200" indent="-457200">
              <a:buFont typeface="Arial" panose="020B0604020202020204" pitchFamily="34" charset="0"/>
              <a:buChar char="•"/>
            </a:pPr>
            <a:r>
              <a:rPr lang="en-US" sz="2800" dirty="0"/>
              <a:t>5 Cent = Nickels</a:t>
            </a:r>
          </a:p>
          <a:p>
            <a:pPr marL="457200" indent="-457200">
              <a:buFont typeface="Arial" panose="020B0604020202020204" pitchFamily="34" charset="0"/>
              <a:buChar char="•"/>
            </a:pPr>
            <a:r>
              <a:rPr lang="en-US" sz="2800" dirty="0"/>
              <a:t>1 Cent = Penny</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6680" y="1321560"/>
              <a:ext cx="11871000" cy="7013160"/>
            </p14:xfrm>
          </p:contentPart>
        </mc:Choice>
        <mc:Fallback xmlns="">
          <p:pic>
            <p:nvPicPr>
              <p:cNvPr id="4" name="Ink 3"/>
              <p:cNvPicPr/>
              <p:nvPr/>
            </p:nvPicPr>
            <p:blipFill>
              <a:blip r:embed="rId3"/>
              <a:stretch>
                <a:fillRect/>
              </a:stretch>
            </p:blipFill>
            <p:spPr>
              <a:xfrm>
                <a:off x="157320" y="1312200"/>
                <a:ext cx="11889720" cy="7031880"/>
              </a:xfrm>
              <a:prstGeom prst="rect">
                <a:avLst/>
              </a:prstGeom>
            </p:spPr>
          </p:pic>
        </mc:Fallback>
      </mc:AlternateContent>
    </p:spTree>
    <p:extLst>
      <p:ext uri="{BB962C8B-B14F-4D97-AF65-F5344CB8AC3E}">
        <p14:creationId xmlns:p14="http://schemas.microsoft.com/office/powerpoint/2010/main" val="390338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415916" y="64718"/>
            <a:ext cx="4568238"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Greedy Algorithms</a:t>
            </a:r>
          </a:p>
        </p:txBody>
      </p:sp>
      <p:sp>
        <p:nvSpPr>
          <p:cNvPr id="7" name="Rectangle 6"/>
          <p:cNvSpPr/>
          <p:nvPr/>
        </p:nvSpPr>
        <p:spPr>
          <a:xfrm>
            <a:off x="4342659" y="989651"/>
            <a:ext cx="3403432" cy="584775"/>
          </a:xfrm>
          <a:prstGeom prst="rect">
            <a:avLst/>
          </a:prstGeom>
        </p:spPr>
        <p:txBody>
          <a:bodyPr wrap="none">
            <a:spAutoFit/>
          </a:bodyPr>
          <a:lstStyle/>
          <a:p>
            <a:r>
              <a:rPr lang="en-US" sz="3200" b="1" dirty="0">
                <a:solidFill>
                  <a:schemeClr val="accent2"/>
                </a:solidFill>
              </a:rPr>
              <a:t>cashier’s algorithm</a:t>
            </a:r>
          </a:p>
        </p:txBody>
      </p:sp>
      <p:pic>
        <p:nvPicPr>
          <p:cNvPr id="8" name="Picture 7"/>
          <p:cNvPicPr>
            <a:picLocks noChangeAspect="1"/>
          </p:cNvPicPr>
          <p:nvPr/>
        </p:nvPicPr>
        <p:blipFill>
          <a:blip r:embed="rId2"/>
          <a:stretch>
            <a:fillRect/>
          </a:stretch>
        </p:blipFill>
        <p:spPr>
          <a:xfrm>
            <a:off x="155575" y="2018283"/>
            <a:ext cx="11777601" cy="3780257"/>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47560" y="2333520"/>
              <a:ext cx="11549520" cy="3453120"/>
            </p14:xfrm>
          </p:contentPart>
        </mc:Choice>
        <mc:Fallback xmlns="">
          <p:pic>
            <p:nvPicPr>
              <p:cNvPr id="2" name="Ink 1"/>
              <p:cNvPicPr/>
              <p:nvPr/>
            </p:nvPicPr>
            <p:blipFill>
              <a:blip r:embed="rId4"/>
              <a:stretch>
                <a:fillRect/>
              </a:stretch>
            </p:blipFill>
            <p:spPr>
              <a:xfrm>
                <a:off x="538200" y="2324160"/>
                <a:ext cx="11568240" cy="3471840"/>
              </a:xfrm>
              <a:prstGeom prst="rect">
                <a:avLst/>
              </a:prstGeom>
            </p:spPr>
          </p:pic>
        </mc:Fallback>
      </mc:AlternateContent>
    </p:spTree>
    <p:extLst>
      <p:ext uri="{BB962C8B-B14F-4D97-AF65-F5344CB8AC3E}">
        <p14:creationId xmlns:p14="http://schemas.microsoft.com/office/powerpoint/2010/main" val="4906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68339" y="488431"/>
            <a:ext cx="4568238"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Greedy Algorithms</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5575" y="1706735"/>
            <a:ext cx="11966077" cy="548131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14240" y="1940760"/>
              <a:ext cx="11085120" cy="5048640"/>
            </p14:xfrm>
          </p:contentPart>
        </mc:Choice>
        <mc:Fallback xmlns="">
          <p:pic>
            <p:nvPicPr>
              <p:cNvPr id="2" name="Ink 1"/>
              <p:cNvPicPr/>
              <p:nvPr/>
            </p:nvPicPr>
            <p:blipFill>
              <a:blip r:embed="rId5"/>
              <a:stretch>
                <a:fillRect/>
              </a:stretch>
            </p:blipFill>
            <p:spPr>
              <a:xfrm>
                <a:off x="704880" y="1931400"/>
                <a:ext cx="11103840" cy="5067360"/>
              </a:xfrm>
              <a:prstGeom prst="rect">
                <a:avLst/>
              </a:prstGeom>
            </p:spPr>
          </p:pic>
        </mc:Fallback>
      </mc:AlternateContent>
    </p:spTree>
    <p:extLst>
      <p:ext uri="{BB962C8B-B14F-4D97-AF65-F5344CB8AC3E}">
        <p14:creationId xmlns:p14="http://schemas.microsoft.com/office/powerpoint/2010/main" val="358877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190966" y="160337"/>
            <a:ext cx="10065320" cy="830997"/>
          </a:xfrm>
          <a:prstGeom prst="rect">
            <a:avLst/>
          </a:prstGeom>
        </p:spPr>
        <p:txBody>
          <a:bodyPr wrap="none">
            <a:spAutoFit/>
          </a:bodyPr>
          <a:lstStyle/>
          <a:p>
            <a:r>
              <a:rPr lang="en-US" sz="4800" b="1" dirty="0">
                <a:solidFill>
                  <a:srgbClr val="C00000"/>
                </a:solidFill>
              </a:rPr>
              <a:t>Greedy Algorithm for Scheduling Talks.</a:t>
            </a:r>
            <a:endParaRPr lang="en-US" sz="4800" b="1" dirty="0">
              <a:solidFill>
                <a:srgbClr val="C000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765175" y="1163862"/>
            <a:ext cx="10944677" cy="7307277"/>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7320" y="1011960"/>
              <a:ext cx="10096920" cy="7144200"/>
            </p14:xfrm>
          </p:contentPart>
        </mc:Choice>
        <mc:Fallback xmlns="">
          <p:pic>
            <p:nvPicPr>
              <p:cNvPr id="2" name="Ink 1"/>
              <p:cNvPicPr/>
              <p:nvPr/>
            </p:nvPicPr>
            <p:blipFill>
              <a:blip r:embed="rId4"/>
              <a:stretch>
                <a:fillRect/>
              </a:stretch>
            </p:blipFill>
            <p:spPr>
              <a:xfrm>
                <a:off x="597960" y="1002600"/>
                <a:ext cx="10115640" cy="7162920"/>
              </a:xfrm>
              <a:prstGeom prst="rect">
                <a:avLst/>
              </a:prstGeom>
            </p:spPr>
          </p:pic>
        </mc:Fallback>
      </mc:AlternateContent>
    </p:spTree>
    <p:extLst>
      <p:ext uri="{BB962C8B-B14F-4D97-AF65-F5344CB8AC3E}">
        <p14:creationId xmlns:p14="http://schemas.microsoft.com/office/powerpoint/2010/main" val="372576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190966" y="160337"/>
            <a:ext cx="10065320" cy="830997"/>
          </a:xfrm>
          <a:prstGeom prst="rect">
            <a:avLst/>
          </a:prstGeom>
        </p:spPr>
        <p:txBody>
          <a:bodyPr wrap="none">
            <a:spAutoFit/>
          </a:bodyPr>
          <a:lstStyle/>
          <a:p>
            <a:r>
              <a:rPr lang="en-US" sz="4800" b="1" dirty="0">
                <a:solidFill>
                  <a:srgbClr val="C00000"/>
                </a:solidFill>
              </a:rPr>
              <a:t>Greedy Algorithm for Scheduling Talks.</a:t>
            </a:r>
            <a:endParaRPr lang="en-US" sz="4800" b="1" dirty="0">
              <a:solidFill>
                <a:srgbClr val="C0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55575" y="4292540"/>
            <a:ext cx="11780042" cy="4851460"/>
          </a:xfrm>
          <a:prstGeom prst="rect">
            <a:avLst/>
          </a:prstGeom>
        </p:spPr>
      </p:pic>
      <p:pic>
        <p:nvPicPr>
          <p:cNvPr id="3" name="Picture 2"/>
          <p:cNvPicPr>
            <a:picLocks noChangeAspect="1"/>
          </p:cNvPicPr>
          <p:nvPr/>
        </p:nvPicPr>
        <p:blipFill>
          <a:blip r:embed="rId3"/>
          <a:stretch>
            <a:fillRect/>
          </a:stretch>
        </p:blipFill>
        <p:spPr>
          <a:xfrm>
            <a:off x="2884997" y="991334"/>
            <a:ext cx="5092402" cy="309426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476440" y="905040"/>
              <a:ext cx="7489440" cy="8215560"/>
            </p14:xfrm>
          </p:contentPart>
        </mc:Choice>
        <mc:Fallback xmlns="">
          <p:pic>
            <p:nvPicPr>
              <p:cNvPr id="4" name="Ink 3"/>
              <p:cNvPicPr/>
              <p:nvPr/>
            </p:nvPicPr>
            <p:blipFill>
              <a:blip r:embed="rId5"/>
              <a:stretch>
                <a:fillRect/>
              </a:stretch>
            </p:blipFill>
            <p:spPr>
              <a:xfrm>
                <a:off x="2467080" y="895680"/>
                <a:ext cx="7508160" cy="8234280"/>
              </a:xfrm>
              <a:prstGeom prst="rect">
                <a:avLst/>
              </a:prstGeom>
            </p:spPr>
          </p:pic>
        </mc:Fallback>
      </mc:AlternateContent>
    </p:spTree>
    <p:extLst>
      <p:ext uri="{BB962C8B-B14F-4D97-AF65-F5344CB8AC3E}">
        <p14:creationId xmlns:p14="http://schemas.microsoft.com/office/powerpoint/2010/main" val="368902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98664" y="160337"/>
            <a:ext cx="6803979"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3.1.6 The Halting Problem</a:t>
            </a:r>
          </a:p>
        </p:txBody>
      </p:sp>
      <p:pic>
        <p:nvPicPr>
          <p:cNvPr id="3" name="Picture 2"/>
          <p:cNvPicPr>
            <a:picLocks noChangeAspect="1"/>
          </p:cNvPicPr>
          <p:nvPr/>
        </p:nvPicPr>
        <p:blipFill>
          <a:blip r:embed="rId2"/>
          <a:stretch>
            <a:fillRect/>
          </a:stretch>
        </p:blipFill>
        <p:spPr>
          <a:xfrm>
            <a:off x="155575" y="5464540"/>
            <a:ext cx="11838787" cy="3329192"/>
          </a:xfrm>
          <a:prstGeom prst="rect">
            <a:avLst/>
          </a:prstGeom>
        </p:spPr>
      </p:pic>
      <p:sp>
        <p:nvSpPr>
          <p:cNvPr id="4" name="Rectangle 3"/>
          <p:cNvSpPr/>
          <p:nvPr/>
        </p:nvSpPr>
        <p:spPr>
          <a:xfrm>
            <a:off x="307974" y="1063335"/>
            <a:ext cx="11492961" cy="4401205"/>
          </a:xfrm>
          <a:prstGeom prst="rect">
            <a:avLst/>
          </a:prstGeom>
        </p:spPr>
        <p:txBody>
          <a:bodyPr wrap="square">
            <a:spAutoFit/>
          </a:bodyPr>
          <a:lstStyle/>
          <a:p>
            <a:pPr algn="just"/>
            <a:r>
              <a:rPr lang="en-US" sz="2800" dirty="0"/>
              <a:t>We will now describe a proof of one of the most famous theorems in computer science. We will show that there is a problem that cannot be solved using any procedure. That is, we will Links show there are unsolvable problems. The problem we will study is the halting problem. It asks whether there is a procedure that does this: It takes as input a computer program and input to the program and determines whether the program will eventually stop when run with this input. It would be convenient to have such a procedure, if it existed. Certainly being able to test whether a program entered into an infinite loop would be helpful when writing and debugging programs.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28760" y="2333520"/>
              <a:ext cx="8310960" cy="3786480"/>
            </p14:xfrm>
          </p:contentPart>
        </mc:Choice>
        <mc:Fallback xmlns="">
          <p:pic>
            <p:nvPicPr>
              <p:cNvPr id="2" name="Ink 1"/>
              <p:cNvPicPr/>
              <p:nvPr/>
            </p:nvPicPr>
            <p:blipFill>
              <a:blip r:embed="rId4"/>
              <a:stretch>
                <a:fillRect/>
              </a:stretch>
            </p:blipFill>
            <p:spPr>
              <a:xfrm>
                <a:off x="419400" y="2324160"/>
                <a:ext cx="8329680" cy="380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274120" y="5905440"/>
              <a:ext cx="9191880" cy="2679480"/>
            </p14:xfrm>
          </p:contentPart>
        </mc:Choice>
        <mc:Fallback xmlns="">
          <p:pic>
            <p:nvPicPr>
              <p:cNvPr id="5" name="Ink 4"/>
              <p:cNvPicPr/>
              <p:nvPr/>
            </p:nvPicPr>
            <p:blipFill>
              <a:blip r:embed="rId6"/>
              <a:stretch>
                <a:fillRect/>
              </a:stretch>
            </p:blipFill>
            <p:spPr>
              <a:xfrm>
                <a:off x="2264760" y="5896080"/>
                <a:ext cx="9210600" cy="2698200"/>
              </a:xfrm>
              <a:prstGeom prst="rect">
                <a:avLst/>
              </a:prstGeom>
            </p:spPr>
          </p:pic>
        </mc:Fallback>
      </mc:AlternateContent>
    </p:spTree>
    <p:extLst>
      <p:ext uri="{BB962C8B-B14F-4D97-AF65-F5344CB8AC3E}">
        <p14:creationId xmlns:p14="http://schemas.microsoft.com/office/powerpoint/2010/main" val="111902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60375" y="1516170"/>
            <a:ext cx="11268674" cy="4524315"/>
          </a:xfrm>
          <a:prstGeom prst="rect">
            <a:avLst/>
          </a:prstGeom>
        </p:spPr>
        <p:txBody>
          <a:bodyPr wrap="square">
            <a:spAutoFit/>
          </a:bodyPr>
          <a:lstStyle/>
          <a:p>
            <a:pPr algn="just"/>
            <a:r>
              <a:rPr lang="en-US" sz="3600" b="1" dirty="0">
                <a:solidFill>
                  <a:srgbClr val="C00000"/>
                </a:solidFill>
                <a:latin typeface="urw-din"/>
              </a:rPr>
              <a:t>Halting means that the program on certain input will accept it and halt or reject it and halt and it would never go into an infinite loop. Basically halting means terminating. So can we have an algorithm that will tell that the given program will halt or not. In terms of Turing machine, will it terminate when run on some machine with some particular given input string.</a:t>
            </a:r>
            <a:endParaRPr lang="en-US" sz="3600" b="1"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88160" y="2048040"/>
              <a:ext cx="9394560" cy="2988720"/>
            </p14:xfrm>
          </p:contentPart>
        </mc:Choice>
        <mc:Fallback xmlns="">
          <p:pic>
            <p:nvPicPr>
              <p:cNvPr id="4" name="Ink 3"/>
              <p:cNvPicPr/>
              <p:nvPr/>
            </p:nvPicPr>
            <p:blipFill>
              <a:blip r:embed="rId3"/>
              <a:stretch>
                <a:fillRect/>
              </a:stretch>
            </p:blipFill>
            <p:spPr>
              <a:xfrm>
                <a:off x="478800" y="2038680"/>
                <a:ext cx="9413280" cy="3007440"/>
              </a:xfrm>
              <a:prstGeom prst="rect">
                <a:avLst/>
              </a:prstGeom>
            </p:spPr>
          </p:pic>
        </mc:Fallback>
      </mc:AlternateContent>
    </p:spTree>
    <p:extLst>
      <p:ext uri="{BB962C8B-B14F-4D97-AF65-F5344CB8AC3E}">
        <p14:creationId xmlns:p14="http://schemas.microsoft.com/office/powerpoint/2010/main" val="177437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775" y="156993"/>
            <a:ext cx="11579225" cy="707886"/>
          </a:xfrm>
          <a:prstGeom prst="rect">
            <a:avLst/>
          </a:prstGeom>
        </p:spPr>
        <p:txBody>
          <a:bodyPr wrap="square">
            <a:spAutoFit/>
          </a:bodyPr>
          <a:lstStyle/>
          <a:p>
            <a:r>
              <a:rPr lang="en-US" sz="4000" b="1" dirty="0">
                <a:solidFill>
                  <a:srgbClr val="C00000"/>
                </a:solidFill>
                <a:effectLst>
                  <a:outerShdw blurRad="38100" dist="38100" dir="2700000" algn="tl">
                    <a:srgbClr val="000000">
                      <a:alpha val="43137"/>
                    </a:srgbClr>
                  </a:outerShdw>
                </a:effectLst>
              </a:rPr>
              <a:t>3.2 The Growth of Functions,  </a:t>
            </a:r>
            <a:r>
              <a:rPr lang="en-US" sz="4000" b="1" dirty="0">
                <a:solidFill>
                  <a:srgbClr val="00B050"/>
                </a:solidFill>
                <a:effectLst>
                  <a:outerShdw blurRad="38100" dist="38100" dir="2700000" algn="tl">
                    <a:srgbClr val="000000">
                      <a:alpha val="43137"/>
                    </a:srgbClr>
                  </a:outerShdw>
                </a:effectLst>
              </a:rPr>
              <a:t>Asymptotic Notations</a:t>
            </a:r>
          </a:p>
        </p:txBody>
      </p:sp>
      <p:pic>
        <p:nvPicPr>
          <p:cNvPr id="2050"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67210" b="11297"/>
          <a:stretch/>
        </p:blipFill>
        <p:spPr bwMode="auto">
          <a:xfrm>
            <a:off x="4078930" y="1410238"/>
            <a:ext cx="3941768" cy="3803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318" t="-3219" r="32237" b="12191"/>
          <a:stretch/>
        </p:blipFill>
        <p:spPr bwMode="auto">
          <a:xfrm>
            <a:off x="0" y="1219019"/>
            <a:ext cx="4140680" cy="39031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17" t="-402" r="66253" b="12797"/>
          <a:stretch/>
        </p:blipFill>
        <p:spPr bwMode="auto">
          <a:xfrm>
            <a:off x="8020698" y="1555566"/>
            <a:ext cx="4142945" cy="37563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6303" y="779260"/>
            <a:ext cx="9940926" cy="646331"/>
          </a:xfrm>
          <a:prstGeom prst="rect">
            <a:avLst/>
          </a:prstGeom>
        </p:spPr>
        <p:txBody>
          <a:bodyPr wrap="none">
            <a:spAutoFit/>
          </a:bodyPr>
          <a:lstStyle/>
          <a:p>
            <a:r>
              <a:rPr lang="en-US" sz="3600" b="1" dirty="0"/>
              <a:t>Big O 							Omega </a:t>
            </a:r>
            <a:r>
              <a:rPr lang="el-GR" sz="3600" b="1" dirty="0"/>
              <a:t>Ω</a:t>
            </a:r>
            <a:r>
              <a:rPr lang="en-US" sz="3600" b="1" dirty="0"/>
              <a:t>						Theta </a:t>
            </a:r>
            <a:r>
              <a:rPr lang="el-GR" sz="3600" b="1" dirty="0"/>
              <a:t>θ</a:t>
            </a:r>
            <a:endParaRPr lang="en-US" sz="3600" b="1" dirty="0"/>
          </a:p>
        </p:txBody>
      </p:sp>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42920" y="0"/>
              <a:ext cx="11906640" cy="8775360"/>
            </p14:xfrm>
          </p:contentPart>
        </mc:Choice>
        <mc:Fallback xmlns="">
          <p:pic>
            <p:nvPicPr>
              <p:cNvPr id="12" name="Ink 11"/>
              <p:cNvPicPr/>
              <p:nvPr/>
            </p:nvPicPr>
            <p:blipFill>
              <a:blip r:embed="rId5"/>
              <a:stretch>
                <a:fillRect/>
              </a:stretch>
            </p:blipFill>
            <p:spPr>
              <a:xfrm>
                <a:off x="133560" y="-9360"/>
                <a:ext cx="11925360" cy="8794080"/>
              </a:xfrm>
              <a:prstGeom prst="rect">
                <a:avLst/>
              </a:prstGeom>
            </p:spPr>
          </p:pic>
        </mc:Fallback>
      </mc:AlternateContent>
    </p:spTree>
    <p:extLst>
      <p:ext uri="{BB962C8B-B14F-4D97-AF65-F5344CB8AC3E}">
        <p14:creationId xmlns:p14="http://schemas.microsoft.com/office/powerpoint/2010/main" val="75722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669401" y="54010"/>
            <a:ext cx="4536498" cy="923330"/>
          </a:xfrm>
          <a:prstGeom prst="rect">
            <a:avLst/>
          </a:prstGeom>
        </p:spPr>
        <p:txBody>
          <a:bodyPr wrap="none">
            <a:spAutoFit/>
          </a:bodyPr>
          <a:lstStyle/>
          <a:p>
            <a:r>
              <a:rPr lang="en-US" sz="5400" b="1" dirty="0">
                <a:solidFill>
                  <a:srgbClr val="C00000"/>
                </a:solidFill>
                <a:effectLst>
                  <a:outerShdw blurRad="38100" dist="38100" dir="2700000" algn="tl">
                    <a:srgbClr val="000000">
                      <a:alpha val="43137"/>
                    </a:srgbClr>
                  </a:outerShdw>
                </a:effectLst>
              </a:rPr>
              <a:t>3.0  Algorithms</a:t>
            </a:r>
            <a:endParaRPr lang="en-US" sz="4000" b="1" i="1" dirty="0">
              <a:solidFill>
                <a:srgbClr val="C00000"/>
              </a:solidFill>
              <a:effectLst>
                <a:outerShdw blurRad="38100" dist="38100" dir="2700000" algn="tl">
                  <a:srgbClr val="000000">
                    <a:alpha val="43137"/>
                  </a:srgbClr>
                </a:outerShdw>
              </a:effectLst>
            </a:endParaRPr>
          </a:p>
        </p:txBody>
      </p:sp>
      <p:sp>
        <p:nvSpPr>
          <p:cNvPr id="4" name="Rectangle 3"/>
          <p:cNvSpPr/>
          <p:nvPr/>
        </p:nvSpPr>
        <p:spPr>
          <a:xfrm>
            <a:off x="307975" y="871011"/>
            <a:ext cx="11579225" cy="2677656"/>
          </a:xfrm>
          <a:prstGeom prst="rect">
            <a:avLst/>
          </a:prstGeom>
        </p:spPr>
        <p:txBody>
          <a:bodyPr wrap="square">
            <a:spAutoFit/>
          </a:bodyPr>
          <a:lstStyle/>
          <a:p>
            <a:pPr algn="just"/>
            <a:r>
              <a:rPr lang="en-US" sz="2800" dirty="0"/>
              <a:t>The term algorithm is a corruption of the name al-Khowarizmi, a mathematician of the ninth century, whose book on Hindu numerals is the basis of modern decimal notation. Originally, the word algorism was used for the rules for performing arithmetic using decimal notation.</a:t>
            </a:r>
          </a:p>
          <a:p>
            <a:pPr algn="ctr"/>
            <a:r>
              <a:rPr lang="en-US" sz="2800" b="1" dirty="0">
                <a:effectLst>
                  <a:outerShdw blurRad="38100" dist="38100" dir="2700000" algn="tl">
                    <a:srgbClr val="000000">
                      <a:alpha val="43137"/>
                    </a:srgbClr>
                  </a:outerShdw>
                </a:effectLst>
              </a:rPr>
              <a:t>An algorithm is a finite sequence of precise instructions for performing a computation or for solving a problem.</a:t>
            </a:r>
          </a:p>
        </p:txBody>
      </p:sp>
      <p:sp>
        <p:nvSpPr>
          <p:cNvPr id="3" name="Rectangle 2"/>
          <p:cNvSpPr/>
          <p:nvPr/>
        </p:nvSpPr>
        <p:spPr>
          <a:xfrm>
            <a:off x="155575" y="3548667"/>
            <a:ext cx="11852394" cy="5386090"/>
          </a:xfrm>
          <a:prstGeom prst="rect">
            <a:avLst/>
          </a:prstGeom>
        </p:spPr>
        <p:txBody>
          <a:bodyPr wrap="square">
            <a:spAutoFit/>
          </a:bodyPr>
          <a:lstStyle/>
          <a:p>
            <a:r>
              <a:rPr lang="en-US" sz="2800" b="1" dirty="0">
                <a:solidFill>
                  <a:schemeClr val="accent2"/>
                </a:solidFill>
              </a:rPr>
              <a:t>Describe an algorithm for finding the maximum (largest) value in a finite sequence of integers.</a:t>
            </a:r>
          </a:p>
          <a:p>
            <a:endParaRPr lang="en-US" sz="2400" dirty="0"/>
          </a:p>
          <a:p>
            <a:r>
              <a:rPr lang="en-US" sz="2400" i="1" dirty="0"/>
              <a:t>Solution of Example </a:t>
            </a:r>
          </a:p>
          <a:p>
            <a:r>
              <a:rPr lang="en-US" sz="2400" i="1" dirty="0"/>
              <a:t> 1: We perform the following steps. 1. Set the temporary maximum equal to the first integer in the sequence. (The temporary maximum will be the largest integer examined at any stage of the procedure.)</a:t>
            </a:r>
          </a:p>
          <a:p>
            <a:endParaRPr lang="en-US" sz="2400" i="1" dirty="0"/>
          </a:p>
          <a:p>
            <a:r>
              <a:rPr lang="en-US" sz="2400" i="1" dirty="0"/>
              <a:t> 2. Compare the next integer in the sequence to the temporary maximum, and if it is larger than the temporary maximum, set the temporary maximum equal to this integer.</a:t>
            </a:r>
          </a:p>
          <a:p>
            <a:endParaRPr lang="en-US" sz="2400" i="1" dirty="0"/>
          </a:p>
          <a:p>
            <a:r>
              <a:rPr lang="en-US" sz="2400" i="1" dirty="0"/>
              <a:t> 3. Repeat the previous step if there are more integers in the sequence.</a:t>
            </a:r>
          </a:p>
          <a:p>
            <a:r>
              <a:rPr lang="en-US" sz="2400" i="1" dirty="0"/>
              <a:t> 4. Stop when there are no integers left in the sequence. The temporary maximum at this point is the largest integer in the sequence. </a:t>
            </a:r>
          </a:p>
        </p:txBody>
      </p:sp>
    </p:spTree>
    <p:extLst>
      <p:ext uri="{BB962C8B-B14F-4D97-AF65-F5344CB8AC3E}">
        <p14:creationId xmlns:p14="http://schemas.microsoft.com/office/powerpoint/2010/main" val="313950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98664" y="160337"/>
            <a:ext cx="7410490"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3.2 The Growth of Functions</a:t>
            </a:r>
          </a:p>
        </p:txBody>
      </p:sp>
      <p:pic>
        <p:nvPicPr>
          <p:cNvPr id="2" name="Picture 1"/>
          <p:cNvPicPr>
            <a:picLocks noChangeAspect="1"/>
          </p:cNvPicPr>
          <p:nvPr/>
        </p:nvPicPr>
        <p:blipFill>
          <a:blip r:embed="rId2"/>
          <a:stretch>
            <a:fillRect/>
          </a:stretch>
        </p:blipFill>
        <p:spPr>
          <a:xfrm>
            <a:off x="155575" y="1219926"/>
            <a:ext cx="11835442" cy="2550347"/>
          </a:xfrm>
          <a:prstGeom prst="rect">
            <a:avLst/>
          </a:prstGeom>
        </p:spPr>
      </p:pic>
      <p:sp>
        <p:nvSpPr>
          <p:cNvPr id="5" name="Rectangle 4"/>
          <p:cNvSpPr/>
          <p:nvPr/>
        </p:nvSpPr>
        <p:spPr>
          <a:xfrm>
            <a:off x="1653845" y="4067877"/>
            <a:ext cx="8838901" cy="2677656"/>
          </a:xfrm>
          <a:prstGeom prst="rect">
            <a:avLst/>
          </a:prstGeom>
        </p:spPr>
        <p:txBody>
          <a:bodyPr wrap="square">
            <a:spAutoFit/>
          </a:bodyPr>
          <a:lstStyle/>
          <a:p>
            <a:r>
              <a:rPr lang="en-US" sz="2800" b="1" dirty="0"/>
              <a:t>WORKING WITH THE DEFINITION OF BIG-O NOTATION</a:t>
            </a:r>
          </a:p>
          <a:p>
            <a:pPr algn="just"/>
            <a:r>
              <a:rPr lang="en-US" sz="2800" dirty="0"/>
              <a:t>A useful approach for finding a pair of witnesses is to first select a value of k for which the size of |</a:t>
            </a:r>
            <a:r>
              <a:rPr lang="en-US" sz="2800" b="1" dirty="0"/>
              <a:t>f(x)| </a:t>
            </a:r>
            <a:r>
              <a:rPr lang="en-US" sz="2800" dirty="0"/>
              <a:t>can be readily estimated when </a:t>
            </a:r>
            <a:r>
              <a:rPr lang="en-US" sz="2800" b="1" dirty="0"/>
              <a:t>x &gt; k </a:t>
            </a:r>
            <a:r>
              <a:rPr lang="en-US" sz="2800" dirty="0"/>
              <a:t>and to see whether we can use this estimate to find a value of C for which</a:t>
            </a:r>
            <a:r>
              <a:rPr lang="en-US" sz="2800" b="1" dirty="0"/>
              <a:t> </a:t>
            </a:r>
          </a:p>
          <a:p>
            <a:pPr algn="just"/>
            <a:r>
              <a:rPr lang="en-US" sz="2800" b="1" dirty="0"/>
              <a:t>|f(x)| ≤ C|g(x)| for x &gt; k. </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33360" y="1274040"/>
              <a:ext cx="9215640" cy="5988960"/>
            </p14:xfrm>
          </p:contentPart>
        </mc:Choice>
        <mc:Fallback xmlns="">
          <p:pic>
            <p:nvPicPr>
              <p:cNvPr id="3" name="Ink 2"/>
              <p:cNvPicPr/>
              <p:nvPr/>
            </p:nvPicPr>
            <p:blipFill>
              <a:blip r:embed="rId4"/>
              <a:stretch>
                <a:fillRect/>
              </a:stretch>
            </p:blipFill>
            <p:spPr>
              <a:xfrm>
                <a:off x="324000" y="1264680"/>
                <a:ext cx="9234360" cy="6007680"/>
              </a:xfrm>
              <a:prstGeom prst="rect">
                <a:avLst/>
              </a:prstGeom>
            </p:spPr>
          </p:pic>
        </mc:Fallback>
      </mc:AlternateContent>
    </p:spTree>
    <p:extLst>
      <p:ext uri="{BB962C8B-B14F-4D97-AF65-F5344CB8AC3E}">
        <p14:creationId xmlns:p14="http://schemas.microsoft.com/office/powerpoint/2010/main" val="281370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98664" y="160337"/>
            <a:ext cx="7410490"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3.2 The Growth of Functions</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48338" y="991334"/>
            <a:ext cx="10311142" cy="796700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107360" y="714240"/>
              <a:ext cx="9346680" cy="7906320"/>
            </p14:xfrm>
          </p:contentPart>
        </mc:Choice>
        <mc:Fallback xmlns="">
          <p:pic>
            <p:nvPicPr>
              <p:cNvPr id="2" name="Ink 1"/>
              <p:cNvPicPr/>
              <p:nvPr/>
            </p:nvPicPr>
            <p:blipFill>
              <a:blip r:embed="rId5"/>
              <a:stretch>
                <a:fillRect/>
              </a:stretch>
            </p:blipFill>
            <p:spPr>
              <a:xfrm>
                <a:off x="1098000" y="704880"/>
                <a:ext cx="9365400" cy="7925040"/>
              </a:xfrm>
              <a:prstGeom prst="rect">
                <a:avLst/>
              </a:prstGeom>
            </p:spPr>
          </p:pic>
        </mc:Fallback>
      </mc:AlternateContent>
    </p:spTree>
    <p:extLst>
      <p:ext uri="{BB962C8B-B14F-4D97-AF65-F5344CB8AC3E}">
        <p14:creationId xmlns:p14="http://schemas.microsoft.com/office/powerpoint/2010/main" val="34620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98664" y="160337"/>
            <a:ext cx="7410490"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3.2 The Growth of Functions</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7975" y="1198368"/>
            <a:ext cx="11609355" cy="738185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274360" y="1023840"/>
              <a:ext cx="4775040" cy="6679800"/>
            </p14:xfrm>
          </p:contentPart>
        </mc:Choice>
        <mc:Fallback xmlns="">
          <p:pic>
            <p:nvPicPr>
              <p:cNvPr id="3" name="Ink 2"/>
              <p:cNvPicPr/>
              <p:nvPr/>
            </p:nvPicPr>
            <p:blipFill>
              <a:blip r:embed="rId5"/>
              <a:stretch>
                <a:fillRect/>
              </a:stretch>
            </p:blipFill>
            <p:spPr>
              <a:xfrm>
                <a:off x="5265000" y="1014480"/>
                <a:ext cx="4793760" cy="6698520"/>
              </a:xfrm>
              <a:prstGeom prst="rect">
                <a:avLst/>
              </a:prstGeom>
            </p:spPr>
          </p:pic>
        </mc:Fallback>
      </mc:AlternateContent>
    </p:spTree>
    <p:extLst>
      <p:ext uri="{BB962C8B-B14F-4D97-AF65-F5344CB8AC3E}">
        <p14:creationId xmlns:p14="http://schemas.microsoft.com/office/powerpoint/2010/main" val="278791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98664" y="160337"/>
            <a:ext cx="7410490"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3.2 The Growth of Functions</a:t>
            </a:r>
          </a:p>
        </p:txBody>
      </p:sp>
      <p:sp>
        <p:nvSpPr>
          <p:cNvPr id="3" name="Rectangle 2"/>
          <p:cNvSpPr/>
          <p:nvPr/>
        </p:nvSpPr>
        <p:spPr>
          <a:xfrm>
            <a:off x="307975" y="1195899"/>
            <a:ext cx="9679316" cy="4524315"/>
          </a:xfrm>
          <a:prstGeom prst="rect">
            <a:avLst/>
          </a:prstGeom>
        </p:spPr>
        <p:txBody>
          <a:bodyPr wrap="none">
            <a:spAutoFit/>
          </a:bodyPr>
          <a:lstStyle/>
          <a:p>
            <a:pPr marL="285750" indent="-285750">
              <a:buFont typeface="Arial" panose="020B0604020202020204" pitchFamily="34" charset="0"/>
              <a:buChar char="•"/>
            </a:pPr>
            <a:r>
              <a:rPr lang="en-US" sz="3200" dirty="0"/>
              <a:t>Show that n2 is not 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endParaRPr lang="en-US" sz="3200" dirty="0"/>
          </a:p>
          <a:p>
            <a:endParaRPr lang="en-US" sz="3200" dirty="0"/>
          </a:p>
          <a:p>
            <a:pPr marL="285750" indent="-285750">
              <a:buFont typeface="Arial" panose="020B0604020202020204" pitchFamily="34" charset="0"/>
              <a:buChar char="•"/>
            </a:pPr>
            <a:r>
              <a:rPr lang="en-US" sz="3200" dirty="0"/>
              <a:t>shows that 7x2 is O(x3). Is it also true that x3 is O(7x2)?</a:t>
            </a:r>
          </a:p>
        </p:txBody>
      </p:sp>
      <p:pic>
        <p:nvPicPr>
          <p:cNvPr id="2" name="Picture 1"/>
          <p:cNvPicPr>
            <a:picLocks noChangeAspect="1"/>
          </p:cNvPicPr>
          <p:nvPr/>
        </p:nvPicPr>
        <p:blipFill>
          <a:blip r:embed="rId2"/>
          <a:stretch>
            <a:fillRect/>
          </a:stretch>
        </p:blipFill>
        <p:spPr>
          <a:xfrm>
            <a:off x="404108" y="2025680"/>
            <a:ext cx="11399601" cy="2822365"/>
          </a:xfrm>
          <a:prstGeom prst="rect">
            <a:avLst/>
          </a:prstGeom>
        </p:spPr>
      </p:pic>
      <p:pic>
        <p:nvPicPr>
          <p:cNvPr id="4" name="Picture 3"/>
          <p:cNvPicPr>
            <a:picLocks noChangeAspect="1"/>
          </p:cNvPicPr>
          <p:nvPr/>
        </p:nvPicPr>
        <p:blipFill>
          <a:blip r:embed="rId3"/>
          <a:stretch>
            <a:fillRect/>
          </a:stretch>
        </p:blipFill>
        <p:spPr>
          <a:xfrm>
            <a:off x="508266" y="5838514"/>
            <a:ext cx="11191283" cy="321922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37960" y="1047600"/>
              <a:ext cx="10573200" cy="7787160"/>
            </p14:xfrm>
          </p:contentPart>
        </mc:Choice>
        <mc:Fallback xmlns="">
          <p:pic>
            <p:nvPicPr>
              <p:cNvPr id="5" name="Ink 4"/>
              <p:cNvPicPr/>
              <p:nvPr/>
            </p:nvPicPr>
            <p:blipFill>
              <a:blip r:embed="rId5"/>
              <a:stretch>
                <a:fillRect/>
              </a:stretch>
            </p:blipFill>
            <p:spPr>
              <a:xfrm>
                <a:off x="228600" y="1038240"/>
                <a:ext cx="10591920" cy="7805880"/>
              </a:xfrm>
              <a:prstGeom prst="rect">
                <a:avLst/>
              </a:prstGeom>
            </p:spPr>
          </p:pic>
        </mc:Fallback>
      </mc:AlternateContent>
    </p:spTree>
    <p:extLst>
      <p:ext uri="{BB962C8B-B14F-4D97-AF65-F5344CB8AC3E}">
        <p14:creationId xmlns:p14="http://schemas.microsoft.com/office/powerpoint/2010/main" val="373069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775" y="111195"/>
            <a:ext cx="11289629" cy="707886"/>
          </a:xfrm>
          <a:prstGeom prst="rect">
            <a:avLst/>
          </a:prstGeom>
        </p:spPr>
        <p:txBody>
          <a:bodyPr wrap="none">
            <a:spAutoFit/>
          </a:bodyPr>
          <a:lstStyle/>
          <a:p>
            <a:r>
              <a:rPr lang="en-US" sz="4000" b="1" dirty="0">
                <a:solidFill>
                  <a:srgbClr val="C00000"/>
                </a:solidFill>
                <a:effectLst>
                  <a:outerShdw blurRad="38100" dist="38100" dir="2700000" algn="tl">
                    <a:srgbClr val="000000">
                      <a:alpha val="43137"/>
                    </a:srgbClr>
                  </a:outerShdw>
                </a:effectLst>
              </a:rPr>
              <a:t>3.2.3 Big-O Estimates for Some Important Functions </a:t>
            </a:r>
          </a:p>
        </p:txBody>
      </p:sp>
      <p:sp>
        <p:nvSpPr>
          <p:cNvPr id="2" name="Rectangle 1"/>
          <p:cNvSpPr/>
          <p:nvPr/>
        </p:nvSpPr>
        <p:spPr>
          <a:xfrm>
            <a:off x="320304" y="868223"/>
            <a:ext cx="11582100" cy="2246769"/>
          </a:xfrm>
          <a:prstGeom prst="rect">
            <a:avLst/>
          </a:prstGeom>
        </p:spPr>
        <p:txBody>
          <a:bodyPr wrap="square">
            <a:spAutoFit/>
          </a:bodyPr>
          <a:lstStyle/>
          <a:p>
            <a:pPr algn="just"/>
            <a:r>
              <a:rPr lang="en-US" sz="2800" dirty="0"/>
              <a:t>Polynomials can often be used to estimate the growth of functions. Instead of analyzing the growth of polynomials each time they occur, we would like a result that can always be used to estimate the growth of a polynomial. Theorem 1 does this. It shows that the leading term of a polynomial dominates its growth by asserting that a polynomial of degree n or less is O(xn).</a:t>
            </a:r>
          </a:p>
        </p:txBody>
      </p:sp>
      <p:pic>
        <p:nvPicPr>
          <p:cNvPr id="5" name="Picture 4"/>
          <p:cNvPicPr>
            <a:picLocks noChangeAspect="1"/>
          </p:cNvPicPr>
          <p:nvPr/>
        </p:nvPicPr>
        <p:blipFill>
          <a:blip r:embed="rId2"/>
          <a:stretch>
            <a:fillRect/>
          </a:stretch>
        </p:blipFill>
        <p:spPr>
          <a:xfrm>
            <a:off x="765175" y="3080300"/>
            <a:ext cx="10258357" cy="875554"/>
          </a:xfrm>
          <a:prstGeom prst="rect">
            <a:avLst/>
          </a:prstGeom>
        </p:spPr>
      </p:pic>
      <p:pic>
        <p:nvPicPr>
          <p:cNvPr id="7" name="Picture 6"/>
          <p:cNvPicPr>
            <a:picLocks noChangeAspect="1"/>
          </p:cNvPicPr>
          <p:nvPr/>
        </p:nvPicPr>
        <p:blipFill>
          <a:blip r:embed="rId3"/>
          <a:stretch>
            <a:fillRect/>
          </a:stretch>
        </p:blipFill>
        <p:spPr>
          <a:xfrm>
            <a:off x="2822288" y="4532192"/>
            <a:ext cx="6275704" cy="2161906"/>
          </a:xfrm>
          <a:prstGeom prst="rect">
            <a:avLst/>
          </a:prstGeom>
        </p:spPr>
      </p:pic>
      <p:pic>
        <p:nvPicPr>
          <p:cNvPr id="8" name="Picture 7"/>
          <p:cNvPicPr>
            <a:picLocks noChangeAspect="1"/>
          </p:cNvPicPr>
          <p:nvPr/>
        </p:nvPicPr>
        <p:blipFill>
          <a:blip r:embed="rId4"/>
          <a:stretch>
            <a:fillRect/>
          </a:stretch>
        </p:blipFill>
        <p:spPr>
          <a:xfrm>
            <a:off x="1137159" y="6577499"/>
            <a:ext cx="8127611" cy="2469274"/>
          </a:xfrm>
          <a:prstGeom prst="rect">
            <a:avLst/>
          </a:prstGeom>
        </p:spPr>
      </p:pic>
      <p:sp>
        <p:nvSpPr>
          <p:cNvPr id="12" name="Rectangle 11"/>
          <p:cNvSpPr/>
          <p:nvPr/>
        </p:nvSpPr>
        <p:spPr>
          <a:xfrm>
            <a:off x="920150" y="4008972"/>
            <a:ext cx="8177842" cy="523220"/>
          </a:xfrm>
          <a:prstGeom prst="rect">
            <a:avLst/>
          </a:prstGeom>
        </p:spPr>
        <p:txBody>
          <a:bodyPr wrap="square">
            <a:spAutoFit/>
          </a:bodyPr>
          <a:lstStyle/>
          <a:p>
            <a:r>
              <a:rPr lang="en-US" sz="2800" b="1" dirty="0">
                <a:solidFill>
                  <a:srgbClr val="00B050"/>
                </a:solidFill>
              </a:rPr>
              <a:t>Using the triangle inequality, if x &gt; 1 we have</a:t>
            </a: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154880" y="750240"/>
              <a:ext cx="8942040" cy="7465320"/>
            </p14:xfrm>
          </p:contentPart>
        </mc:Choice>
        <mc:Fallback xmlns="">
          <p:pic>
            <p:nvPicPr>
              <p:cNvPr id="3" name="Ink 2"/>
              <p:cNvPicPr/>
              <p:nvPr/>
            </p:nvPicPr>
            <p:blipFill>
              <a:blip r:embed="rId6"/>
              <a:stretch>
                <a:fillRect/>
              </a:stretch>
            </p:blipFill>
            <p:spPr>
              <a:xfrm>
                <a:off x="1145520" y="740880"/>
                <a:ext cx="8960760" cy="7484040"/>
              </a:xfrm>
              <a:prstGeom prst="rect">
                <a:avLst/>
              </a:prstGeom>
            </p:spPr>
          </p:pic>
        </mc:Fallback>
      </mc:AlternateContent>
    </p:spTree>
    <p:extLst>
      <p:ext uri="{BB962C8B-B14F-4D97-AF65-F5344CB8AC3E}">
        <p14:creationId xmlns:p14="http://schemas.microsoft.com/office/powerpoint/2010/main" val="2592289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775" y="111195"/>
            <a:ext cx="11289629" cy="707886"/>
          </a:xfrm>
          <a:prstGeom prst="rect">
            <a:avLst/>
          </a:prstGeom>
        </p:spPr>
        <p:txBody>
          <a:bodyPr wrap="none">
            <a:spAutoFit/>
          </a:bodyPr>
          <a:lstStyle/>
          <a:p>
            <a:r>
              <a:rPr lang="en-US" sz="4000" b="1" dirty="0">
                <a:solidFill>
                  <a:srgbClr val="C00000"/>
                </a:solidFill>
                <a:effectLst>
                  <a:outerShdw blurRad="38100" dist="38100" dir="2700000" algn="tl">
                    <a:srgbClr val="000000">
                      <a:alpha val="43137"/>
                    </a:srgbClr>
                  </a:outerShdw>
                </a:effectLst>
              </a:rPr>
              <a:t>3.2.3 Big-O Estimates for Some Important Functions </a:t>
            </a:r>
          </a:p>
        </p:txBody>
      </p:sp>
      <p:pic>
        <p:nvPicPr>
          <p:cNvPr id="3" name="Picture 2"/>
          <p:cNvPicPr>
            <a:picLocks noChangeAspect="1"/>
          </p:cNvPicPr>
          <p:nvPr/>
        </p:nvPicPr>
        <p:blipFill>
          <a:blip r:embed="rId2"/>
          <a:stretch>
            <a:fillRect/>
          </a:stretch>
        </p:blipFill>
        <p:spPr>
          <a:xfrm>
            <a:off x="307975" y="971481"/>
            <a:ext cx="11689976" cy="3905992"/>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885765" y="4314341"/>
            <a:ext cx="4814048" cy="472378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73960" y="1464480"/>
              <a:ext cx="10203840" cy="7263000"/>
            </p14:xfrm>
          </p:contentPart>
        </mc:Choice>
        <mc:Fallback xmlns="">
          <p:pic>
            <p:nvPicPr>
              <p:cNvPr id="2" name="Ink 1"/>
              <p:cNvPicPr/>
              <p:nvPr/>
            </p:nvPicPr>
            <p:blipFill>
              <a:blip r:embed="rId6"/>
              <a:stretch>
                <a:fillRect/>
              </a:stretch>
            </p:blipFill>
            <p:spPr>
              <a:xfrm>
                <a:off x="264600" y="1455120"/>
                <a:ext cx="10222560" cy="7281720"/>
              </a:xfrm>
              <a:prstGeom prst="rect">
                <a:avLst/>
              </a:prstGeom>
            </p:spPr>
          </p:pic>
        </mc:Fallback>
      </mc:AlternateContent>
    </p:spTree>
    <p:extLst>
      <p:ext uri="{BB962C8B-B14F-4D97-AF65-F5344CB8AC3E}">
        <p14:creationId xmlns:p14="http://schemas.microsoft.com/office/powerpoint/2010/main" val="1675161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17575" y="160337"/>
            <a:ext cx="10335522" cy="707886"/>
          </a:xfrm>
          <a:prstGeom prst="rect">
            <a:avLst/>
          </a:prstGeom>
        </p:spPr>
        <p:txBody>
          <a:bodyPr wrap="none">
            <a:spAutoFit/>
          </a:bodyPr>
          <a:lstStyle/>
          <a:p>
            <a:r>
              <a:rPr lang="en-US" sz="4000" b="1" dirty="0">
                <a:solidFill>
                  <a:srgbClr val="C00000"/>
                </a:solidFill>
                <a:effectLst>
                  <a:outerShdw blurRad="38100" dist="38100" dir="2700000" algn="tl">
                    <a:srgbClr val="000000">
                      <a:alpha val="43137"/>
                    </a:srgbClr>
                  </a:outerShdw>
                </a:effectLst>
              </a:rPr>
              <a:t>3.2.4 The Growth of Combinations of Functions </a:t>
            </a:r>
          </a:p>
        </p:txBody>
      </p:sp>
      <p:sp>
        <p:nvSpPr>
          <p:cNvPr id="2" name="Rectangle 1"/>
          <p:cNvSpPr/>
          <p:nvPr/>
        </p:nvSpPr>
        <p:spPr>
          <a:xfrm>
            <a:off x="460375" y="868223"/>
            <a:ext cx="11216916" cy="4154984"/>
          </a:xfrm>
          <a:prstGeom prst="rect">
            <a:avLst/>
          </a:prstGeom>
        </p:spPr>
        <p:txBody>
          <a:bodyPr wrap="square">
            <a:spAutoFit/>
          </a:bodyPr>
          <a:lstStyle/>
          <a:p>
            <a:pPr algn="just"/>
            <a:r>
              <a:rPr lang="en-US" sz="2400" dirty="0"/>
              <a:t>Many algorithms are made up of two or more separate subprocedures. The number of steps used by a computer to solve a problem with input of a specified size using such an algorithm is the sum of the number of steps used by these subprocedures. To give a big-O estimate for the number of steps needed, it is necessary to find big-O estimates for the number of steps used by each subprocedure and then combine these estimates. Big-O estimates of combinations of functions can be provided if care is taken when different big-O estimates are combined. In particular, it is often necessary to estimate the growth of the sum and the product of two functions. What can be said if big-O estimates for each of two functions are known? To see what sort of estimates hold for the sum and the product of two functions, suppose that f1(x) is O(g1(x)) and f2(x) is O(g2(x)). From the definition of big-O notation, there are constants C1, C2, k1, and k2 such that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426489" y="5023207"/>
            <a:ext cx="9317694" cy="3949378"/>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64480" y="1214280"/>
              <a:ext cx="9322920" cy="7692120"/>
            </p14:xfrm>
          </p:contentPart>
        </mc:Choice>
        <mc:Fallback xmlns="">
          <p:pic>
            <p:nvPicPr>
              <p:cNvPr id="7" name="Ink 6"/>
              <p:cNvPicPr/>
              <p:nvPr/>
            </p:nvPicPr>
            <p:blipFill>
              <a:blip r:embed="rId5"/>
              <a:stretch>
                <a:fillRect/>
              </a:stretch>
            </p:blipFill>
            <p:spPr>
              <a:xfrm>
                <a:off x="1455120" y="1204920"/>
                <a:ext cx="9341640" cy="7710840"/>
              </a:xfrm>
              <a:prstGeom prst="rect">
                <a:avLst/>
              </a:prstGeom>
            </p:spPr>
          </p:pic>
        </mc:Fallback>
      </mc:AlternateContent>
    </p:spTree>
    <p:extLst>
      <p:ext uri="{BB962C8B-B14F-4D97-AF65-F5344CB8AC3E}">
        <p14:creationId xmlns:p14="http://schemas.microsoft.com/office/powerpoint/2010/main" val="3831121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17575" y="160337"/>
            <a:ext cx="10335522" cy="707886"/>
          </a:xfrm>
          <a:prstGeom prst="rect">
            <a:avLst/>
          </a:prstGeom>
        </p:spPr>
        <p:txBody>
          <a:bodyPr wrap="none">
            <a:spAutoFit/>
          </a:bodyPr>
          <a:lstStyle/>
          <a:p>
            <a:r>
              <a:rPr lang="en-US" sz="4000" b="1" dirty="0">
                <a:solidFill>
                  <a:srgbClr val="C00000"/>
                </a:solidFill>
                <a:effectLst>
                  <a:outerShdw blurRad="38100" dist="38100" dir="2700000" algn="tl">
                    <a:srgbClr val="000000">
                      <a:alpha val="43137"/>
                    </a:srgbClr>
                  </a:outerShdw>
                </a:effectLst>
              </a:rPr>
              <a:t>3.2.4 The Growth of Combinations of Functions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91069" y="4703919"/>
            <a:ext cx="11188533" cy="4440081"/>
          </a:xfrm>
          <a:prstGeom prst="rect">
            <a:avLst/>
          </a:prstGeom>
        </p:spPr>
      </p:pic>
      <p:pic>
        <p:nvPicPr>
          <p:cNvPr id="12" name="Picture 11"/>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581764" y="854865"/>
            <a:ext cx="8511142" cy="3607515"/>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440640" y="2631240"/>
              <a:ext cx="10906200" cy="6179760"/>
            </p14:xfrm>
          </p:contentPart>
        </mc:Choice>
        <mc:Fallback xmlns="">
          <p:pic>
            <p:nvPicPr>
              <p:cNvPr id="3" name="Ink 2"/>
              <p:cNvPicPr/>
              <p:nvPr/>
            </p:nvPicPr>
            <p:blipFill>
              <a:blip r:embed="rId7"/>
              <a:stretch>
                <a:fillRect/>
              </a:stretch>
            </p:blipFill>
            <p:spPr>
              <a:xfrm>
                <a:off x="431280" y="2621880"/>
                <a:ext cx="10924920" cy="6198480"/>
              </a:xfrm>
              <a:prstGeom prst="rect">
                <a:avLst/>
              </a:prstGeom>
            </p:spPr>
          </p:pic>
        </mc:Fallback>
      </mc:AlternateContent>
    </p:spTree>
    <p:extLst>
      <p:ext uri="{BB962C8B-B14F-4D97-AF65-F5344CB8AC3E}">
        <p14:creationId xmlns:p14="http://schemas.microsoft.com/office/powerpoint/2010/main" val="29385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17575" y="160337"/>
            <a:ext cx="10335522" cy="707886"/>
          </a:xfrm>
          <a:prstGeom prst="rect">
            <a:avLst/>
          </a:prstGeom>
        </p:spPr>
        <p:txBody>
          <a:bodyPr wrap="none">
            <a:spAutoFit/>
          </a:bodyPr>
          <a:lstStyle/>
          <a:p>
            <a:r>
              <a:rPr lang="en-US" sz="4000" b="1" dirty="0">
                <a:solidFill>
                  <a:srgbClr val="C00000"/>
                </a:solidFill>
                <a:effectLst>
                  <a:outerShdw blurRad="38100" dist="38100" dir="2700000" algn="tl">
                    <a:srgbClr val="000000">
                      <a:alpha val="43137"/>
                    </a:srgbClr>
                  </a:outerShdw>
                </a:effectLst>
              </a:rPr>
              <a:t>3.2.4 The Growth of Combinations of Functions </a:t>
            </a:r>
          </a:p>
        </p:txBody>
      </p:sp>
      <p:pic>
        <p:nvPicPr>
          <p:cNvPr id="3" name="Picture 2"/>
          <p:cNvPicPr>
            <a:picLocks noChangeAspect="1"/>
          </p:cNvPicPr>
          <p:nvPr/>
        </p:nvPicPr>
        <p:blipFill>
          <a:blip r:embed="rId2"/>
          <a:stretch>
            <a:fillRect/>
          </a:stretch>
        </p:blipFill>
        <p:spPr>
          <a:xfrm>
            <a:off x="290907" y="2346385"/>
            <a:ext cx="11588858" cy="438221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21480" y="2083680"/>
              <a:ext cx="10168200" cy="4572360"/>
            </p14:xfrm>
          </p:contentPart>
        </mc:Choice>
        <mc:Fallback xmlns="">
          <p:pic>
            <p:nvPicPr>
              <p:cNvPr id="4" name="Ink 3"/>
              <p:cNvPicPr/>
              <p:nvPr/>
            </p:nvPicPr>
            <p:blipFill>
              <a:blip r:embed="rId4"/>
              <a:stretch>
                <a:fillRect/>
              </a:stretch>
            </p:blipFill>
            <p:spPr>
              <a:xfrm>
                <a:off x="312120" y="2074320"/>
                <a:ext cx="10186920" cy="4591080"/>
              </a:xfrm>
              <a:prstGeom prst="rect">
                <a:avLst/>
              </a:prstGeom>
            </p:spPr>
          </p:pic>
        </mc:Fallback>
      </mc:AlternateContent>
    </p:spTree>
    <p:extLst>
      <p:ext uri="{BB962C8B-B14F-4D97-AF65-F5344CB8AC3E}">
        <p14:creationId xmlns:p14="http://schemas.microsoft.com/office/powerpoint/2010/main" val="148473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96649" y="263595"/>
            <a:ext cx="11567718" cy="707886"/>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3.2.4 The Growth of Combinations of Functions, </a:t>
            </a:r>
            <a:r>
              <a:rPr lang="en-US" sz="4000" b="1" dirty="0">
                <a:solidFill>
                  <a:srgbClr val="00B050"/>
                </a:solidFill>
                <a:effectLst>
                  <a:outerShdw blurRad="38100" dist="38100" dir="2700000" algn="tl">
                    <a:srgbClr val="000000">
                      <a:alpha val="43137"/>
                    </a:srgbClr>
                  </a:outerShdw>
                </a:effectLst>
              </a:rPr>
              <a:t>Examples</a:t>
            </a:r>
            <a:r>
              <a:rPr lang="en-US" sz="3600" b="1" dirty="0">
                <a:solidFill>
                  <a:srgbClr val="C00000"/>
                </a:solidFill>
                <a:effectLst>
                  <a:outerShdw blurRad="38100" dist="38100" dir="2700000" algn="tl">
                    <a:srgbClr val="000000">
                      <a:alpha val="43137"/>
                    </a:srgbClr>
                  </a:outerShdw>
                </a:effectLst>
              </a:rPr>
              <a:t> </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55575" y="1138686"/>
            <a:ext cx="11808792" cy="761074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52520" y="905040"/>
              <a:ext cx="11192040" cy="7251120"/>
            </p14:xfrm>
          </p:contentPart>
        </mc:Choice>
        <mc:Fallback xmlns="">
          <p:pic>
            <p:nvPicPr>
              <p:cNvPr id="4" name="Ink 3"/>
              <p:cNvPicPr/>
              <p:nvPr/>
            </p:nvPicPr>
            <p:blipFill>
              <a:blip r:embed="rId5"/>
              <a:stretch>
                <a:fillRect/>
              </a:stretch>
            </p:blipFill>
            <p:spPr>
              <a:xfrm>
                <a:off x="443160" y="895680"/>
                <a:ext cx="11210760" cy="7269840"/>
              </a:xfrm>
              <a:prstGeom prst="rect">
                <a:avLst/>
              </a:prstGeom>
            </p:spPr>
          </p:pic>
        </mc:Fallback>
      </mc:AlternateContent>
    </p:spTree>
    <p:extLst>
      <p:ext uri="{BB962C8B-B14F-4D97-AF65-F5344CB8AC3E}">
        <p14:creationId xmlns:p14="http://schemas.microsoft.com/office/powerpoint/2010/main" val="337686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4"/>
          <a:srcRect t="29633" r="42165"/>
          <a:stretch/>
        </p:blipFill>
        <p:spPr>
          <a:xfrm>
            <a:off x="2147715" y="194882"/>
            <a:ext cx="6271104" cy="2275446"/>
          </a:xfrm>
          <a:prstGeom prst="rect">
            <a:avLst/>
          </a:prstGeom>
        </p:spPr>
      </p:pic>
      <p:sp>
        <p:nvSpPr>
          <p:cNvPr id="6" name="Rectangle 5"/>
          <p:cNvSpPr/>
          <p:nvPr/>
        </p:nvSpPr>
        <p:spPr>
          <a:xfrm>
            <a:off x="155575" y="2601720"/>
            <a:ext cx="11766131" cy="6247864"/>
          </a:xfrm>
          <a:prstGeom prst="rect">
            <a:avLst/>
          </a:prstGeom>
        </p:spPr>
        <p:txBody>
          <a:bodyPr wrap="square">
            <a:spAutoFit/>
          </a:bodyPr>
          <a:lstStyle/>
          <a:p>
            <a:r>
              <a:rPr lang="en-US" sz="3600" b="1" dirty="0">
                <a:effectLst>
                  <a:outerShdw blurRad="38100" dist="38100" dir="2700000" algn="tl">
                    <a:srgbClr val="000000">
                      <a:alpha val="43137"/>
                    </a:srgbClr>
                  </a:outerShdw>
                </a:effectLst>
              </a:rPr>
              <a:t>PROPERTIES OF ALGORITHMS</a:t>
            </a:r>
          </a:p>
          <a:p>
            <a:r>
              <a:rPr lang="en-US" sz="2800" dirty="0"/>
              <a:t>There are several properties that algorithms generally share. They are useful to keep in mind when algorithms are described. These properties are: </a:t>
            </a:r>
          </a:p>
          <a:p>
            <a:endParaRPr lang="en-US" sz="2800" dirty="0"/>
          </a:p>
          <a:p>
            <a:r>
              <a:rPr lang="en-US" sz="2800" dirty="0">
                <a:solidFill>
                  <a:schemeClr val="accent1"/>
                </a:solidFill>
              </a:rPr>
              <a:t>▶ Input. An algorithm has input values from a specified set. </a:t>
            </a:r>
          </a:p>
          <a:p>
            <a:r>
              <a:rPr lang="en-US" sz="2800" dirty="0"/>
              <a:t>▶ </a:t>
            </a:r>
            <a:r>
              <a:rPr lang="en-US" sz="2800" dirty="0">
                <a:solidFill>
                  <a:schemeClr val="accent2"/>
                </a:solidFill>
              </a:rPr>
              <a:t>Output. From each set of input values an algorithm produces output values from a specified set. The output values are the solution to the problem.</a:t>
            </a:r>
          </a:p>
          <a:p>
            <a:r>
              <a:rPr lang="en-US" sz="2800" dirty="0"/>
              <a:t> ▶ </a:t>
            </a:r>
            <a:r>
              <a:rPr lang="en-US" sz="2800" dirty="0">
                <a:solidFill>
                  <a:schemeClr val="accent5"/>
                </a:solidFill>
              </a:rPr>
              <a:t>Definiteness. The steps of an algorithm must be defined precisely.</a:t>
            </a:r>
          </a:p>
          <a:p>
            <a:r>
              <a:rPr lang="en-US" sz="2800" dirty="0"/>
              <a:t> ▶ </a:t>
            </a:r>
            <a:r>
              <a:rPr lang="en-US" sz="2800" dirty="0">
                <a:solidFill>
                  <a:schemeClr val="accent4"/>
                </a:solidFill>
              </a:rPr>
              <a:t>Correctness. An algorithm should produce the correct output values for each set of input values.</a:t>
            </a:r>
          </a:p>
          <a:p>
            <a:r>
              <a:rPr lang="en-US" sz="2800" dirty="0"/>
              <a:t>▶ </a:t>
            </a:r>
            <a:r>
              <a:rPr lang="en-US" sz="2800" dirty="0">
                <a:solidFill>
                  <a:schemeClr val="accent6"/>
                </a:solidFill>
              </a:rPr>
              <a:t>Finiteness. An algorithm should produce the desired output after a finite (but perhaps large) number of steps for any input in the set. </a:t>
            </a:r>
          </a:p>
          <a:p>
            <a:r>
              <a:rPr lang="en-US" sz="2800" dirty="0"/>
              <a:t>▶ Effectiveness. It must be possible to perform each step of an algorithm exactly and in a finite amount of time.</a:t>
            </a:r>
          </a:p>
        </p:txBody>
      </p:sp>
    </p:spTree>
    <p:extLst>
      <p:ext uri="{BB962C8B-B14F-4D97-AF65-F5344CB8AC3E}">
        <p14:creationId xmlns:p14="http://schemas.microsoft.com/office/powerpoint/2010/main" val="2811415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775" y="156993"/>
            <a:ext cx="11579225" cy="707886"/>
          </a:xfrm>
          <a:prstGeom prst="rect">
            <a:avLst/>
          </a:prstGeom>
        </p:spPr>
        <p:txBody>
          <a:bodyPr wrap="square">
            <a:spAutoFit/>
          </a:bodyPr>
          <a:lstStyle/>
          <a:p>
            <a:r>
              <a:rPr lang="en-US" sz="4000" b="1" dirty="0">
                <a:solidFill>
                  <a:srgbClr val="C00000"/>
                </a:solidFill>
                <a:effectLst>
                  <a:outerShdw blurRad="38100" dist="38100" dir="2700000" algn="tl">
                    <a:srgbClr val="000000">
                      <a:alpha val="43137"/>
                    </a:srgbClr>
                  </a:outerShdw>
                </a:effectLst>
              </a:rPr>
              <a:t>3.2 The Growth of Functions,  </a:t>
            </a:r>
            <a:r>
              <a:rPr lang="en-US" sz="4000" b="1" dirty="0">
                <a:solidFill>
                  <a:srgbClr val="00B050"/>
                </a:solidFill>
                <a:effectLst>
                  <a:outerShdw blurRad="38100" dist="38100" dir="2700000" algn="tl">
                    <a:srgbClr val="000000">
                      <a:alpha val="43137"/>
                    </a:srgbClr>
                  </a:outerShdw>
                </a:effectLst>
              </a:rPr>
              <a:t>Asymptotic Notations</a:t>
            </a:r>
          </a:p>
        </p:txBody>
      </p:sp>
      <p:pic>
        <p:nvPicPr>
          <p:cNvPr id="2050"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67210" b="11297"/>
          <a:stretch/>
        </p:blipFill>
        <p:spPr bwMode="auto">
          <a:xfrm>
            <a:off x="4078930" y="1410238"/>
            <a:ext cx="3941768" cy="3803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318" t="-3219" r="32237" b="12191"/>
          <a:stretch/>
        </p:blipFill>
        <p:spPr bwMode="auto">
          <a:xfrm>
            <a:off x="0" y="1219019"/>
            <a:ext cx="4140680" cy="39031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17" t="-402" r="66253" b="12797"/>
          <a:stretch/>
        </p:blipFill>
        <p:spPr bwMode="auto">
          <a:xfrm>
            <a:off x="8020698" y="1555566"/>
            <a:ext cx="4142945" cy="37563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6303" y="779260"/>
            <a:ext cx="9940926" cy="646331"/>
          </a:xfrm>
          <a:prstGeom prst="rect">
            <a:avLst/>
          </a:prstGeom>
        </p:spPr>
        <p:txBody>
          <a:bodyPr wrap="none">
            <a:spAutoFit/>
          </a:bodyPr>
          <a:lstStyle/>
          <a:p>
            <a:r>
              <a:rPr lang="en-US" sz="3600" b="1" dirty="0"/>
              <a:t>Big O 							Omega </a:t>
            </a:r>
            <a:r>
              <a:rPr lang="el-GR" sz="3600" b="1" dirty="0"/>
              <a:t>Ω</a:t>
            </a:r>
            <a:r>
              <a:rPr lang="en-US" sz="3600" b="1" dirty="0"/>
              <a:t>						Theta </a:t>
            </a:r>
            <a:r>
              <a:rPr lang="el-GR" sz="3600" b="1" dirty="0"/>
              <a:t>θ</a:t>
            </a:r>
            <a:endParaRPr lang="en-US" sz="3600" b="1" dirty="0"/>
          </a:p>
        </p:txBody>
      </p:sp>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42920" y="0"/>
              <a:ext cx="11906640" cy="8775360"/>
            </p14:xfrm>
          </p:contentPart>
        </mc:Choice>
        <mc:Fallback xmlns="">
          <p:pic>
            <p:nvPicPr>
              <p:cNvPr id="12" name="Ink 11"/>
              <p:cNvPicPr/>
              <p:nvPr/>
            </p:nvPicPr>
            <p:blipFill>
              <a:blip r:embed="rId5"/>
              <a:stretch>
                <a:fillRect/>
              </a:stretch>
            </p:blipFill>
            <p:spPr>
              <a:xfrm>
                <a:off x="133560" y="-9360"/>
                <a:ext cx="11925360" cy="8794080"/>
              </a:xfrm>
              <a:prstGeom prst="rect">
                <a:avLst/>
              </a:prstGeom>
            </p:spPr>
          </p:pic>
        </mc:Fallback>
      </mc:AlternateContent>
    </p:spTree>
    <p:extLst>
      <p:ext uri="{BB962C8B-B14F-4D97-AF65-F5344CB8AC3E}">
        <p14:creationId xmlns:p14="http://schemas.microsoft.com/office/powerpoint/2010/main" val="85486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777540" y="32471"/>
            <a:ext cx="6971845"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3.3 Complexity of Algorithms</a:t>
            </a:r>
          </a:p>
        </p:txBody>
      </p:sp>
      <p:sp>
        <p:nvSpPr>
          <p:cNvPr id="3" name="Rectangle 2"/>
          <p:cNvSpPr/>
          <p:nvPr/>
        </p:nvSpPr>
        <p:spPr>
          <a:xfrm>
            <a:off x="1313648" y="801912"/>
            <a:ext cx="9425081" cy="707886"/>
          </a:xfrm>
          <a:prstGeom prst="rect">
            <a:avLst/>
          </a:prstGeom>
        </p:spPr>
        <p:txBody>
          <a:bodyPr wrap="none">
            <a:spAutoFit/>
          </a:bodyPr>
          <a:lstStyle/>
          <a:p>
            <a:r>
              <a:rPr lang="en-US" sz="4000" b="1" dirty="0"/>
              <a:t>Time complexity  				Space complexity</a:t>
            </a:r>
          </a:p>
        </p:txBody>
      </p:sp>
      <p:sp>
        <p:nvSpPr>
          <p:cNvPr id="4" name="Rectangle 3"/>
          <p:cNvSpPr/>
          <p:nvPr/>
        </p:nvSpPr>
        <p:spPr>
          <a:xfrm>
            <a:off x="838165" y="8419761"/>
            <a:ext cx="10376046" cy="584775"/>
          </a:xfrm>
          <a:prstGeom prst="rect">
            <a:avLst/>
          </a:prstGeom>
        </p:spPr>
        <p:txBody>
          <a:bodyPr wrap="none">
            <a:spAutoFit/>
          </a:bodyPr>
          <a:lstStyle/>
          <a:p>
            <a:r>
              <a:rPr lang="en-US" sz="3200" b="1" dirty="0">
                <a:solidFill>
                  <a:srgbClr val="002060"/>
                </a:solidFill>
                <a:effectLst>
                  <a:outerShdw blurRad="38100" dist="38100" dir="2700000" algn="tl">
                    <a:srgbClr val="000000">
                      <a:alpha val="43137"/>
                    </a:srgbClr>
                  </a:outerShdw>
                </a:effectLst>
              </a:rPr>
              <a:t>WORST-CASE, </a:t>
            </a:r>
            <a:r>
              <a:rPr lang="en-US" sz="3200" b="1" dirty="0">
                <a:solidFill>
                  <a:srgbClr val="00B050"/>
                </a:solidFill>
                <a:effectLst>
                  <a:outerShdw blurRad="38100" dist="38100" dir="2700000" algn="tl">
                    <a:srgbClr val="000000">
                      <a:alpha val="43137"/>
                    </a:srgbClr>
                  </a:outerShdw>
                </a:effectLst>
              </a:rPr>
              <a:t>BEST-CASE</a:t>
            </a:r>
            <a:r>
              <a:rPr lang="en-US" sz="3200" b="1" dirty="0">
                <a:effectLst>
                  <a:outerShdw blurRad="38100" dist="38100" dir="2700000" algn="tl">
                    <a:srgbClr val="000000">
                      <a:alpha val="43137"/>
                    </a:srgbClr>
                  </a:outerShdw>
                </a:effectLst>
              </a:rPr>
              <a:t> AND </a:t>
            </a:r>
            <a:r>
              <a:rPr lang="en-US" sz="3200" b="1" dirty="0">
                <a:solidFill>
                  <a:schemeClr val="accent4">
                    <a:lumMod val="75000"/>
                  </a:schemeClr>
                </a:solidFill>
                <a:effectLst>
                  <a:outerShdw blurRad="38100" dist="38100" dir="2700000" algn="tl">
                    <a:srgbClr val="000000">
                      <a:alpha val="43137"/>
                    </a:srgbClr>
                  </a:outerShdw>
                </a:effectLst>
              </a:rPr>
              <a:t>AVERAGE-CASE</a:t>
            </a:r>
            <a:r>
              <a:rPr lang="en-US" sz="3200" b="1" dirty="0">
                <a:effectLst>
                  <a:outerShdw blurRad="38100" dist="38100" dir="2700000" algn="tl">
                    <a:srgbClr val="000000">
                      <a:alpha val="43137"/>
                    </a:srgbClr>
                  </a:outerShdw>
                </a:effectLst>
              </a:rPr>
              <a:t>  </a:t>
            </a:r>
            <a:r>
              <a:rPr lang="en-US" sz="3200" b="1" dirty="0">
                <a:solidFill>
                  <a:srgbClr val="C00000"/>
                </a:solidFill>
                <a:effectLst>
                  <a:outerShdw blurRad="38100" dist="38100" dir="2700000" algn="tl">
                    <a:srgbClr val="000000">
                      <a:alpha val="43137"/>
                    </a:srgbClr>
                  </a:outerShdw>
                </a:effectLst>
              </a:rPr>
              <a:t>COMPLEXITY</a:t>
            </a:r>
          </a:p>
        </p:txBody>
      </p:sp>
      <p:pic>
        <p:nvPicPr>
          <p:cNvPr id="13"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67210" b="11297"/>
          <a:stretch/>
        </p:blipFill>
        <p:spPr bwMode="auto">
          <a:xfrm>
            <a:off x="4078930" y="1410238"/>
            <a:ext cx="3941768" cy="38034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318" t="-3219" r="32237" b="12191"/>
          <a:stretch/>
        </p:blipFill>
        <p:spPr bwMode="auto">
          <a:xfrm>
            <a:off x="0" y="1219019"/>
            <a:ext cx="4140680" cy="39031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symptotic Notations in Algorithms | Board Infinity"/>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17" t="-402" r="66253" b="12797"/>
          <a:stretch/>
        </p:blipFill>
        <p:spPr bwMode="auto">
          <a:xfrm>
            <a:off x="8020698" y="1555566"/>
            <a:ext cx="4142945" cy="37563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476360" y="452520"/>
              <a:ext cx="8870400" cy="8060760"/>
            </p14:xfrm>
          </p:contentPart>
        </mc:Choice>
        <mc:Fallback xmlns="">
          <p:pic>
            <p:nvPicPr>
              <p:cNvPr id="5" name="Ink 4"/>
              <p:cNvPicPr/>
              <p:nvPr/>
            </p:nvPicPr>
            <p:blipFill>
              <a:blip r:embed="rId5"/>
              <a:stretch>
                <a:fillRect/>
              </a:stretch>
            </p:blipFill>
            <p:spPr>
              <a:xfrm>
                <a:off x="1467000" y="443160"/>
                <a:ext cx="8889120" cy="8079480"/>
              </a:xfrm>
              <a:prstGeom prst="rect">
                <a:avLst/>
              </a:prstGeom>
            </p:spPr>
          </p:pic>
        </mc:Fallback>
      </mc:AlternateContent>
    </p:spTree>
    <p:extLst>
      <p:ext uri="{BB962C8B-B14F-4D97-AF65-F5344CB8AC3E}">
        <p14:creationId xmlns:p14="http://schemas.microsoft.com/office/powerpoint/2010/main" val="2798088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55575" y="312737"/>
            <a:ext cx="11800636" cy="3785652"/>
          </a:xfrm>
          <a:prstGeom prst="rect">
            <a:avLst/>
          </a:prstGeom>
        </p:spPr>
        <p:txBody>
          <a:bodyPr wrap="square">
            <a:spAutoFit/>
          </a:bodyPr>
          <a:lstStyle/>
          <a:p>
            <a:pPr algn="just"/>
            <a:r>
              <a:rPr lang="en-US" sz="2400" b="1" dirty="0"/>
              <a:t>What is the worst-case complexity of the bubble sort in terms of the number of comparisons made?</a:t>
            </a:r>
          </a:p>
          <a:p>
            <a:pPr algn="just"/>
            <a:endParaRPr lang="en-US" sz="2400" dirty="0"/>
          </a:p>
          <a:p>
            <a:pPr algn="just"/>
            <a:r>
              <a:rPr lang="en-US" sz="2400" dirty="0"/>
              <a:t>The bubble sort described before Example 4 in Section 3.1 sorts a list by performing a sequence of passes through the list. During each pass the bubble sort successively compares adjacent elements, interchanging them if necessary. When the ith pass begins, the i − 1 largest elements are guaranteed to be in the correct positions. During this pass, n − i comparisons are used. Consequently, the total number of comparisons used by the bubble sort to order a list of n elements is;</a:t>
            </a:r>
          </a:p>
          <a:p>
            <a:pPr algn="just"/>
            <a:endParaRPr lang="en-US" sz="2400" dirty="0"/>
          </a:p>
        </p:txBody>
      </p:sp>
      <p:pic>
        <p:nvPicPr>
          <p:cNvPr id="5" name="Picture 4"/>
          <p:cNvPicPr>
            <a:picLocks noChangeAspect="1"/>
          </p:cNvPicPr>
          <p:nvPr/>
        </p:nvPicPr>
        <p:blipFill>
          <a:blip r:embed="rId2"/>
          <a:stretch>
            <a:fillRect/>
          </a:stretch>
        </p:blipFill>
        <p:spPr>
          <a:xfrm>
            <a:off x="4775888" y="3284957"/>
            <a:ext cx="5989878" cy="1134084"/>
          </a:xfrm>
          <a:prstGeom prst="rect">
            <a:avLst/>
          </a:prstGeom>
        </p:spPr>
      </p:pic>
      <p:sp>
        <p:nvSpPr>
          <p:cNvPr id="7" name="Rectangle 6"/>
          <p:cNvSpPr/>
          <p:nvPr/>
        </p:nvSpPr>
        <p:spPr>
          <a:xfrm>
            <a:off x="155575" y="4250788"/>
            <a:ext cx="11800636" cy="3785652"/>
          </a:xfrm>
          <a:prstGeom prst="rect">
            <a:avLst/>
          </a:prstGeom>
        </p:spPr>
        <p:txBody>
          <a:bodyPr wrap="square">
            <a:spAutoFit/>
          </a:bodyPr>
          <a:lstStyle/>
          <a:p>
            <a:r>
              <a:rPr lang="en-US" sz="2400" b="1" dirty="0"/>
              <a:t>What is the worst-case complexity of the insertion sort in terms of the number of comparisons made?</a:t>
            </a:r>
          </a:p>
          <a:p>
            <a:endParaRPr lang="en-US" sz="2400" dirty="0"/>
          </a:p>
          <a:p>
            <a:r>
              <a:rPr lang="en-US" sz="2400" dirty="0"/>
              <a:t> Solution: The insertion sort (described in Section 3.1) inserts the jth element into the correct position among the first j − 1 elements that have already been put into the correct order. It does this by using a linear search technique, successively comparing the jth element with successive terms until a term that is greater than or equal to it is found or it compares aj with itself and stops because aj is not less than itself. Consequently, in the worst case, j comparisons are required to insert the jth element into the correct position. Therefore, the total number of comparisons used by the insertion sort to sort a list of n elements is;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75888" y="7941950"/>
            <a:ext cx="5989878" cy="1202050"/>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345240" y="154800"/>
              <a:ext cx="11728080" cy="8715600"/>
            </p14:xfrm>
          </p:contentPart>
        </mc:Choice>
        <mc:Fallback xmlns="">
          <p:pic>
            <p:nvPicPr>
              <p:cNvPr id="12" name="Ink 11"/>
              <p:cNvPicPr/>
              <p:nvPr/>
            </p:nvPicPr>
            <p:blipFill>
              <a:blip r:embed="rId6"/>
              <a:stretch>
                <a:fillRect/>
              </a:stretch>
            </p:blipFill>
            <p:spPr>
              <a:xfrm>
                <a:off x="335880" y="145440"/>
                <a:ext cx="11746800" cy="8734320"/>
              </a:xfrm>
              <a:prstGeom prst="rect">
                <a:avLst/>
              </a:prstGeom>
            </p:spPr>
          </p:pic>
        </mc:Fallback>
      </mc:AlternateContent>
    </p:spTree>
    <p:extLst>
      <p:ext uri="{BB962C8B-B14F-4D97-AF65-F5344CB8AC3E}">
        <p14:creationId xmlns:p14="http://schemas.microsoft.com/office/powerpoint/2010/main" val="1418023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977622" y="0"/>
            <a:ext cx="8081764"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3.3.3 Complexity of Matrix Multiplication</a:t>
            </a:r>
          </a:p>
        </p:txBody>
      </p:sp>
      <p:sp>
        <p:nvSpPr>
          <p:cNvPr id="4" name="Rectangle 3"/>
          <p:cNvSpPr/>
          <p:nvPr/>
        </p:nvSpPr>
        <p:spPr>
          <a:xfrm>
            <a:off x="155574" y="617538"/>
            <a:ext cx="11628109" cy="1569660"/>
          </a:xfrm>
          <a:prstGeom prst="rect">
            <a:avLst/>
          </a:prstGeom>
        </p:spPr>
        <p:txBody>
          <a:bodyPr wrap="square">
            <a:spAutoFit/>
          </a:bodyPr>
          <a:lstStyle/>
          <a:p>
            <a:pPr algn="just"/>
            <a:r>
              <a:rPr lang="en-US" sz="2400" dirty="0"/>
              <a:t>The definition of the product of two matrices can be expressed as an algorithm for computing the product of two matrices. Suppose that C = [cij] is the m × n matrix that is the product of the m × k matrix A = [aij] and the k × n matrix B = [bij]. The algorithm based on the definition of the matrix product is expressed in pseudocode in Algorithm 1.</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48017" y="2339598"/>
            <a:ext cx="7999832" cy="4548924"/>
          </a:xfrm>
          <a:prstGeom prst="rect">
            <a:avLst/>
          </a:prstGeom>
        </p:spPr>
      </p:pic>
      <p:sp>
        <p:nvSpPr>
          <p:cNvPr id="12" name="Rectangle 11"/>
          <p:cNvSpPr/>
          <p:nvPr/>
        </p:nvSpPr>
        <p:spPr>
          <a:xfrm>
            <a:off x="509250" y="7003670"/>
            <a:ext cx="11018508" cy="1384995"/>
          </a:xfrm>
          <a:prstGeom prst="rect">
            <a:avLst/>
          </a:prstGeom>
        </p:spPr>
        <p:txBody>
          <a:bodyPr wrap="square">
            <a:spAutoFit/>
          </a:bodyPr>
          <a:lstStyle/>
          <a:p>
            <a:pPr algn="just"/>
            <a:r>
              <a:rPr lang="en-US" sz="2800" dirty="0"/>
              <a:t>Solution: There are n2 entries in the product of A and B. To find each entry requires a total of n multiplications and n − 1 additions. Hence, a total of n3 multiplications and n2(n − 1) additions are used.</a:t>
            </a:r>
          </a:p>
        </p:txBody>
      </p:sp>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476280" y="1405080"/>
              <a:ext cx="10858680" cy="7120080"/>
            </p14:xfrm>
          </p:contentPart>
        </mc:Choice>
        <mc:Fallback xmlns="">
          <p:pic>
            <p:nvPicPr>
              <p:cNvPr id="13" name="Ink 12"/>
              <p:cNvPicPr/>
              <p:nvPr/>
            </p:nvPicPr>
            <p:blipFill>
              <a:blip r:embed="rId5"/>
              <a:stretch>
                <a:fillRect/>
              </a:stretch>
            </p:blipFill>
            <p:spPr>
              <a:xfrm>
                <a:off x="466920" y="1395720"/>
                <a:ext cx="10877400" cy="7138800"/>
              </a:xfrm>
              <a:prstGeom prst="rect">
                <a:avLst/>
              </a:prstGeom>
            </p:spPr>
          </p:pic>
        </mc:Fallback>
      </mc:AlternateContent>
    </p:spTree>
    <p:extLst>
      <p:ext uri="{BB962C8B-B14F-4D97-AF65-F5344CB8AC3E}">
        <p14:creationId xmlns:p14="http://schemas.microsoft.com/office/powerpoint/2010/main" val="135713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977622" y="0"/>
            <a:ext cx="8081764"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3.3.3 Complexity of Matrix Multiplication</a:t>
            </a:r>
          </a:p>
        </p:txBody>
      </p:sp>
      <p:pic>
        <p:nvPicPr>
          <p:cNvPr id="2" name="Picture 1"/>
          <p:cNvPicPr>
            <a:picLocks noChangeAspect="1"/>
          </p:cNvPicPr>
          <p:nvPr/>
        </p:nvPicPr>
        <p:blipFill>
          <a:blip r:embed="rId2"/>
          <a:stretch>
            <a:fillRect/>
          </a:stretch>
        </p:blipFill>
        <p:spPr>
          <a:xfrm>
            <a:off x="460375" y="948947"/>
            <a:ext cx="11427572" cy="4216758"/>
          </a:xfrm>
          <a:prstGeom prst="rect">
            <a:avLst/>
          </a:prstGeom>
        </p:spPr>
      </p:pic>
      <p:sp>
        <p:nvSpPr>
          <p:cNvPr id="5" name="Rectangle 4"/>
          <p:cNvSpPr/>
          <p:nvPr/>
        </p:nvSpPr>
        <p:spPr>
          <a:xfrm>
            <a:off x="460375" y="5147626"/>
            <a:ext cx="11153655" cy="3785652"/>
          </a:xfrm>
          <a:prstGeom prst="rect">
            <a:avLst/>
          </a:prstGeom>
        </p:spPr>
        <p:txBody>
          <a:bodyPr wrap="square">
            <a:spAutoFit/>
          </a:bodyPr>
          <a:lstStyle/>
          <a:p>
            <a:r>
              <a:rPr lang="en-US" sz="2400" dirty="0"/>
              <a:t>The number of bit operations used to find the Boolean product of two n × n matrices can be easily determined. </a:t>
            </a:r>
          </a:p>
          <a:p>
            <a:endParaRPr lang="en-US" sz="2400" dirty="0"/>
          </a:p>
          <a:p>
            <a:r>
              <a:rPr lang="en-US" sz="2800" b="1" dirty="0"/>
              <a:t>EXAMPLE 8 How many bit operations are used to find A ⊙ B, where A and B are n × n zero–one matrices? </a:t>
            </a:r>
          </a:p>
          <a:p>
            <a:endParaRPr lang="en-US" sz="2800" dirty="0"/>
          </a:p>
          <a:p>
            <a:r>
              <a:rPr lang="en-US" sz="2800" dirty="0"/>
              <a:t>Solution: There are n2 entries in A ⊙ B. Using Algorithm 2, a total of n ORs and n ANDs are used to find an entry of A ⊙ B. Hence, 2n bit operations are used to find</a:t>
            </a: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333360" y="1476360"/>
              <a:ext cx="10930320" cy="7025040"/>
            </p14:xfrm>
          </p:contentPart>
        </mc:Choice>
        <mc:Fallback xmlns="">
          <p:pic>
            <p:nvPicPr>
              <p:cNvPr id="7" name="Ink 6"/>
              <p:cNvPicPr/>
              <p:nvPr/>
            </p:nvPicPr>
            <p:blipFill>
              <a:blip r:embed="rId4"/>
              <a:stretch>
                <a:fillRect/>
              </a:stretch>
            </p:blipFill>
            <p:spPr>
              <a:xfrm>
                <a:off x="324000" y="1467000"/>
                <a:ext cx="10949040" cy="7043760"/>
              </a:xfrm>
              <a:prstGeom prst="rect">
                <a:avLst/>
              </a:prstGeom>
            </p:spPr>
          </p:pic>
        </mc:Fallback>
      </mc:AlternateContent>
    </p:spTree>
    <p:extLst>
      <p:ext uri="{BB962C8B-B14F-4D97-AF65-F5344CB8AC3E}">
        <p14:creationId xmlns:p14="http://schemas.microsoft.com/office/powerpoint/2010/main" val="3592820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977622" y="0"/>
            <a:ext cx="7342523"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3.3.4 Algorithmic Paradigms</a:t>
            </a:r>
          </a:p>
        </p:txBody>
      </p:sp>
      <p:sp>
        <p:nvSpPr>
          <p:cNvPr id="4" name="Rectangle 3"/>
          <p:cNvSpPr/>
          <p:nvPr/>
        </p:nvSpPr>
        <p:spPr>
          <a:xfrm>
            <a:off x="1330617" y="830997"/>
            <a:ext cx="9483006" cy="2862322"/>
          </a:xfrm>
          <a:prstGeom prst="rect">
            <a:avLst/>
          </a:prstGeom>
        </p:spPr>
        <p:txBody>
          <a:bodyPr wrap="square">
            <a:spAutoFit/>
          </a:bodyPr>
          <a:lstStyle/>
          <a:p>
            <a:pPr marL="571500" indent="-571500">
              <a:buFont typeface="Arial" panose="020B0604020202020204" pitchFamily="34" charset="0"/>
              <a:buChar char="•"/>
            </a:pPr>
            <a:r>
              <a:rPr lang="en-US" sz="3600" dirty="0"/>
              <a:t>Greedy algorithms provide an example of an algorithmic paradigm.</a:t>
            </a:r>
          </a:p>
          <a:p>
            <a:pPr marL="571500" indent="-571500">
              <a:buFont typeface="Arial" panose="020B0604020202020204" pitchFamily="34" charset="0"/>
              <a:buChar char="•"/>
            </a:pPr>
            <a:r>
              <a:rPr lang="en-US" sz="3600" dirty="0"/>
              <a:t>BRUTE-FORCE ALGORITHMS Brute force is an important, and basic, algorithmic paradigm.</a:t>
            </a:r>
          </a:p>
          <a:p>
            <a:r>
              <a:rPr lang="en-US" sz="3600" dirty="0"/>
              <a:t> </a:t>
            </a:r>
          </a:p>
        </p:txBody>
      </p:sp>
      <p:pic>
        <p:nvPicPr>
          <p:cNvPr id="6" name="Picture 5"/>
          <p:cNvPicPr>
            <a:picLocks noChangeAspect="1"/>
          </p:cNvPicPr>
          <p:nvPr/>
        </p:nvPicPr>
        <p:blipFill>
          <a:blip r:embed="rId2"/>
          <a:stretch>
            <a:fillRect/>
          </a:stretch>
        </p:blipFill>
        <p:spPr>
          <a:xfrm>
            <a:off x="612775" y="3485071"/>
            <a:ext cx="11067370" cy="467361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333360" y="809640"/>
              <a:ext cx="11668680" cy="7346520"/>
            </p14:xfrm>
          </p:contentPart>
        </mc:Choice>
        <mc:Fallback xmlns="">
          <p:pic>
            <p:nvPicPr>
              <p:cNvPr id="7" name="Ink 6"/>
              <p:cNvPicPr/>
              <p:nvPr/>
            </p:nvPicPr>
            <p:blipFill>
              <a:blip r:embed="rId4"/>
              <a:stretch>
                <a:fillRect/>
              </a:stretch>
            </p:blipFill>
            <p:spPr>
              <a:xfrm>
                <a:off x="324000" y="800280"/>
                <a:ext cx="11687400" cy="7365240"/>
              </a:xfrm>
              <a:prstGeom prst="rect">
                <a:avLst/>
              </a:prstGeom>
            </p:spPr>
          </p:pic>
        </mc:Fallback>
      </mc:AlternateContent>
    </p:spTree>
    <p:extLst>
      <p:ext uri="{BB962C8B-B14F-4D97-AF65-F5344CB8AC3E}">
        <p14:creationId xmlns:p14="http://schemas.microsoft.com/office/powerpoint/2010/main" val="2979742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55575" y="80418"/>
            <a:ext cx="11899989"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3.3.5 Understanding the Complexity of Algorithms</a:t>
            </a:r>
          </a:p>
        </p:txBody>
      </p:sp>
      <p:pic>
        <p:nvPicPr>
          <p:cNvPr id="5" name="Picture 4"/>
          <p:cNvPicPr>
            <a:picLocks noChangeAspect="1"/>
          </p:cNvPicPr>
          <p:nvPr/>
        </p:nvPicPr>
        <p:blipFill>
          <a:blip r:embed="rId2"/>
          <a:stretch>
            <a:fillRect/>
          </a:stretch>
        </p:blipFill>
        <p:spPr>
          <a:xfrm>
            <a:off x="460375" y="1074740"/>
            <a:ext cx="10933016" cy="754424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952560" y="3845880"/>
              <a:ext cx="10358640" cy="4893840"/>
            </p14:xfrm>
          </p:contentPart>
        </mc:Choice>
        <mc:Fallback xmlns="">
          <p:pic>
            <p:nvPicPr>
              <p:cNvPr id="7" name="Ink 6"/>
              <p:cNvPicPr/>
              <p:nvPr/>
            </p:nvPicPr>
            <p:blipFill>
              <a:blip r:embed="rId4"/>
              <a:stretch>
                <a:fillRect/>
              </a:stretch>
            </p:blipFill>
            <p:spPr>
              <a:xfrm>
                <a:off x="943200" y="3836520"/>
                <a:ext cx="10377360" cy="4912560"/>
              </a:xfrm>
              <a:prstGeom prst="rect">
                <a:avLst/>
              </a:prstGeom>
            </p:spPr>
          </p:pic>
        </mc:Fallback>
      </mc:AlternateContent>
    </p:spTree>
    <p:extLst>
      <p:ext uri="{BB962C8B-B14F-4D97-AF65-F5344CB8AC3E}">
        <p14:creationId xmlns:p14="http://schemas.microsoft.com/office/powerpoint/2010/main" val="617874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55575" y="80418"/>
            <a:ext cx="11899989"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3.3.5 Understanding the Complexity of Algorithms</a:t>
            </a:r>
          </a:p>
        </p:txBody>
      </p:sp>
      <p:sp>
        <p:nvSpPr>
          <p:cNvPr id="2" name="Rectangle 1"/>
          <p:cNvSpPr/>
          <p:nvPr/>
        </p:nvSpPr>
        <p:spPr>
          <a:xfrm>
            <a:off x="460375" y="849859"/>
            <a:ext cx="11211672" cy="4955203"/>
          </a:xfrm>
          <a:prstGeom prst="rect">
            <a:avLst/>
          </a:prstGeom>
        </p:spPr>
        <p:txBody>
          <a:bodyPr wrap="square">
            <a:spAutoFit/>
          </a:bodyPr>
          <a:lstStyle/>
          <a:p>
            <a:pPr algn="just"/>
            <a:r>
              <a:rPr lang="en-US" sz="2800" b="1" dirty="0">
                <a:effectLst>
                  <a:outerShdw blurRad="38100" dist="38100" dir="2700000" algn="tl">
                    <a:srgbClr val="000000">
                      <a:alpha val="43137"/>
                    </a:srgbClr>
                  </a:outerShdw>
                </a:effectLst>
              </a:rPr>
              <a:t>TRACTABILITY</a:t>
            </a:r>
            <a:r>
              <a:rPr lang="en-US" sz="2800" dirty="0"/>
              <a:t> A problem that is solvable using an algorithm with polynomial (or better) worst-case complexity is called tractable, because the expectation is that the algorithm will produce the solution to the problem for reasonably sized input in a relatively short time. However, if the polynomial in the big-</a:t>
            </a:r>
            <a:r>
              <a:rPr lang="el-GR" sz="2800" dirty="0"/>
              <a:t>Θ </a:t>
            </a:r>
            <a:r>
              <a:rPr lang="en-US" sz="2800" dirty="0"/>
              <a:t>estimate has high degree (such as degree 100) or if the coefficients are extremely large, the algorithm may take an extremely long time to solve the problem.</a:t>
            </a:r>
          </a:p>
          <a:p>
            <a:pPr algn="just"/>
            <a:endParaRPr lang="en-US" sz="2800" dirty="0"/>
          </a:p>
          <a:p>
            <a:pPr algn="just"/>
            <a:r>
              <a:rPr lang="en-US" sz="2800" dirty="0"/>
              <a:t>The situation is much worse for problems that cannot be solved using an algorithm with worst-case polynomial time complexity. Such problems are called </a:t>
            </a:r>
            <a:r>
              <a:rPr lang="en-US" sz="3600" b="1" dirty="0">
                <a:effectLst>
                  <a:outerShdw blurRad="38100" dist="38100" dir="2700000" algn="tl">
                    <a:srgbClr val="000000">
                      <a:alpha val="43137"/>
                    </a:srgbClr>
                  </a:outerShdw>
                </a:effectLst>
              </a:rPr>
              <a:t>intractable</a:t>
            </a:r>
            <a:r>
              <a:rPr lang="en-US" sz="2800" dirty="0"/>
              <a:t>.</a:t>
            </a:r>
          </a:p>
        </p:txBody>
      </p:sp>
      <p:sp>
        <p:nvSpPr>
          <p:cNvPr id="4" name="Rectangle 3"/>
          <p:cNvSpPr/>
          <p:nvPr/>
        </p:nvSpPr>
        <p:spPr>
          <a:xfrm>
            <a:off x="3966739" y="5512674"/>
            <a:ext cx="3697487" cy="584775"/>
          </a:xfrm>
          <a:prstGeom prst="rect">
            <a:avLst/>
          </a:prstGeom>
        </p:spPr>
        <p:txBody>
          <a:bodyPr wrap="none">
            <a:spAutoFit/>
          </a:bodyPr>
          <a:lstStyle/>
          <a:p>
            <a:r>
              <a:rPr lang="en-US" sz="3200" b="1" dirty="0">
                <a:solidFill>
                  <a:schemeClr val="accent2"/>
                </a:solidFill>
                <a:effectLst>
                  <a:outerShdw blurRad="38100" dist="38100" dir="2700000" algn="tl">
                    <a:srgbClr val="000000">
                      <a:alpha val="43137"/>
                    </a:srgbClr>
                  </a:outerShdw>
                </a:effectLst>
              </a:rPr>
              <a:t>P versus NP problem</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476280" y="642960"/>
              <a:ext cx="10501560" cy="8108640"/>
            </p14:xfrm>
          </p:contentPart>
        </mc:Choice>
        <mc:Fallback xmlns="">
          <p:pic>
            <p:nvPicPr>
              <p:cNvPr id="6" name="Ink 5"/>
              <p:cNvPicPr/>
              <p:nvPr/>
            </p:nvPicPr>
            <p:blipFill>
              <a:blip r:embed="rId3"/>
              <a:stretch>
                <a:fillRect/>
              </a:stretch>
            </p:blipFill>
            <p:spPr>
              <a:xfrm>
                <a:off x="466920" y="633600"/>
                <a:ext cx="10520280" cy="8127360"/>
              </a:xfrm>
              <a:prstGeom prst="rect">
                <a:avLst/>
              </a:prstGeom>
            </p:spPr>
          </p:pic>
        </mc:Fallback>
      </mc:AlternateContent>
    </p:spTree>
    <p:extLst>
      <p:ext uri="{BB962C8B-B14F-4D97-AF65-F5344CB8AC3E}">
        <p14:creationId xmlns:p14="http://schemas.microsoft.com/office/powerpoint/2010/main" val="1441434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55575" y="80418"/>
            <a:ext cx="11899989" cy="769441"/>
          </a:xfrm>
          <a:prstGeom prst="rect">
            <a:avLst/>
          </a:prstGeom>
        </p:spPr>
        <p:txBody>
          <a:bodyPr wrap="none">
            <a:spAutoFit/>
          </a:bodyPr>
          <a:lstStyle/>
          <a:p>
            <a:r>
              <a:rPr lang="en-US" sz="4400" b="1" dirty="0">
                <a:solidFill>
                  <a:srgbClr val="C00000"/>
                </a:solidFill>
                <a:effectLst>
                  <a:outerShdw blurRad="38100" dist="38100" dir="2700000" algn="tl">
                    <a:srgbClr val="000000">
                      <a:alpha val="43137"/>
                    </a:srgbClr>
                  </a:outerShdw>
                </a:effectLst>
              </a:rPr>
              <a:t>3.3.5 Understanding the Complexity of Algorithms</a:t>
            </a:r>
          </a:p>
        </p:txBody>
      </p:sp>
      <p:pic>
        <p:nvPicPr>
          <p:cNvPr id="2" name="Picture 1"/>
          <p:cNvPicPr>
            <a:picLocks noChangeAspect="1"/>
          </p:cNvPicPr>
          <p:nvPr/>
        </p:nvPicPr>
        <p:blipFill>
          <a:blip r:embed="rId2"/>
          <a:stretch>
            <a:fillRect/>
          </a:stretch>
        </p:blipFill>
        <p:spPr>
          <a:xfrm>
            <a:off x="307975" y="1074740"/>
            <a:ext cx="11514151" cy="427429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47640" y="2131200"/>
              <a:ext cx="9585000" cy="2881800"/>
            </p14:xfrm>
          </p:contentPart>
        </mc:Choice>
        <mc:Fallback xmlns="">
          <p:pic>
            <p:nvPicPr>
              <p:cNvPr id="4" name="Ink 3"/>
              <p:cNvPicPr/>
              <p:nvPr/>
            </p:nvPicPr>
            <p:blipFill>
              <a:blip r:embed="rId4"/>
              <a:stretch>
                <a:fillRect/>
              </a:stretch>
            </p:blipFill>
            <p:spPr>
              <a:xfrm>
                <a:off x="1538280" y="2121840"/>
                <a:ext cx="9603720" cy="2900520"/>
              </a:xfrm>
              <a:prstGeom prst="rect">
                <a:avLst/>
              </a:prstGeom>
            </p:spPr>
          </p:pic>
        </mc:Fallback>
      </mc:AlternateContent>
    </p:spTree>
    <p:extLst>
      <p:ext uri="{BB962C8B-B14F-4D97-AF65-F5344CB8AC3E}">
        <p14:creationId xmlns:p14="http://schemas.microsoft.com/office/powerpoint/2010/main" val="165501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216408" y="111195"/>
            <a:ext cx="5473550" cy="707886"/>
          </a:xfrm>
          <a:prstGeom prst="rect">
            <a:avLst/>
          </a:prstGeom>
        </p:spPr>
        <p:txBody>
          <a:bodyPr wrap="none">
            <a:spAutoFit/>
          </a:bodyPr>
          <a:lstStyle/>
          <a:p>
            <a:r>
              <a:rPr lang="en-US" sz="4000" b="1" dirty="0">
                <a:solidFill>
                  <a:srgbClr val="C00000"/>
                </a:solidFill>
              </a:rPr>
              <a:t>3.1 Searching Algorithms</a:t>
            </a:r>
          </a:p>
        </p:txBody>
      </p:sp>
      <p:sp>
        <p:nvSpPr>
          <p:cNvPr id="4" name="Rectangle 3"/>
          <p:cNvSpPr/>
          <p:nvPr/>
        </p:nvSpPr>
        <p:spPr>
          <a:xfrm>
            <a:off x="460375" y="819081"/>
            <a:ext cx="11423951" cy="1692771"/>
          </a:xfrm>
          <a:prstGeom prst="rect">
            <a:avLst/>
          </a:prstGeom>
        </p:spPr>
        <p:txBody>
          <a:bodyPr wrap="square">
            <a:spAutoFit/>
          </a:bodyPr>
          <a:lstStyle/>
          <a:p>
            <a:r>
              <a:rPr lang="en-US" sz="2400" dirty="0"/>
              <a:t>The problem of locating an element in an ordered list occurs in many contexts. For instance, a program that checks the spelling of words searches for them in a dictionary, which is just an ordered list of words. Problems of this kind are called searching problems.</a:t>
            </a:r>
          </a:p>
          <a:p>
            <a:pPr algn="ctr"/>
            <a:r>
              <a:rPr lang="en-US" sz="3200" b="1" dirty="0"/>
              <a:t>linear search, Links or sequential search</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07975" y="3219738"/>
            <a:ext cx="11884326" cy="3046257"/>
          </a:xfrm>
          <a:prstGeom prst="rect">
            <a:avLst/>
          </a:prstGeom>
        </p:spPr>
      </p:pic>
    </p:spTree>
    <p:extLst>
      <p:ext uri="{BB962C8B-B14F-4D97-AF65-F5344CB8AC3E}">
        <p14:creationId xmlns:p14="http://schemas.microsoft.com/office/powerpoint/2010/main" val="20090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216408" y="111195"/>
            <a:ext cx="5473550" cy="707886"/>
          </a:xfrm>
          <a:prstGeom prst="rect">
            <a:avLst/>
          </a:prstGeom>
        </p:spPr>
        <p:txBody>
          <a:bodyPr wrap="none">
            <a:spAutoFit/>
          </a:bodyPr>
          <a:lstStyle/>
          <a:p>
            <a:r>
              <a:rPr lang="en-US" sz="4000" b="1" dirty="0">
                <a:solidFill>
                  <a:srgbClr val="C00000"/>
                </a:solidFill>
              </a:rPr>
              <a:t>3.1 Searching Algorithms</a:t>
            </a:r>
          </a:p>
        </p:txBody>
      </p:sp>
      <p:sp>
        <p:nvSpPr>
          <p:cNvPr id="4" name="Rectangle 3"/>
          <p:cNvSpPr/>
          <p:nvPr/>
        </p:nvSpPr>
        <p:spPr>
          <a:xfrm>
            <a:off x="576755" y="898626"/>
            <a:ext cx="11423951" cy="584775"/>
          </a:xfrm>
          <a:prstGeom prst="rect">
            <a:avLst/>
          </a:prstGeom>
        </p:spPr>
        <p:txBody>
          <a:bodyPr wrap="square">
            <a:spAutoFit/>
          </a:bodyPr>
          <a:lstStyle/>
          <a:p>
            <a:pPr algn="ctr"/>
            <a:r>
              <a:rPr lang="en-US" sz="3200" b="1" dirty="0"/>
              <a:t>Binary Search</a:t>
            </a: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07975" y="2313704"/>
            <a:ext cx="11806538" cy="4309909"/>
          </a:xfrm>
          <a:prstGeom prst="rect">
            <a:avLst/>
          </a:prstGeom>
        </p:spPr>
      </p:pic>
    </p:spTree>
    <p:extLst>
      <p:ext uri="{BB962C8B-B14F-4D97-AF65-F5344CB8AC3E}">
        <p14:creationId xmlns:p14="http://schemas.microsoft.com/office/powerpoint/2010/main" val="266988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2578053" y="160337"/>
            <a:ext cx="7530203" cy="707886"/>
          </a:xfrm>
          <a:prstGeom prst="rect">
            <a:avLst/>
          </a:prstGeom>
        </p:spPr>
        <p:txBody>
          <a:bodyPr wrap="none">
            <a:spAutoFit/>
          </a:bodyPr>
          <a:lstStyle/>
          <a:p>
            <a:r>
              <a:rPr lang="en-US" sz="4000" b="1" dirty="0">
                <a:solidFill>
                  <a:srgbClr val="C00000"/>
                </a:solidFill>
              </a:rPr>
              <a:t>3.1 Searching Algorithms, Example</a:t>
            </a:r>
          </a:p>
        </p:txBody>
      </p:sp>
      <p:pic>
        <p:nvPicPr>
          <p:cNvPr id="1026" name="Picture 2" descr="Binary Vs Linear Search Through Animated Gifs | Penjee, Learn to Cod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5175" y="951689"/>
            <a:ext cx="9922953" cy="661530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Time &amp; Space Complexity of Searching Algorithms - Coding Ninjas CodeStudio"/>
          <p:cNvSpPr>
            <a:spLocks noChangeAspect="1" noChangeArrowheads="1"/>
          </p:cNvSpPr>
          <p:nvPr/>
        </p:nvSpPr>
        <p:spPr bwMode="auto">
          <a:xfrm>
            <a:off x="155575" y="-731838"/>
            <a:ext cx="3009900" cy="153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064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9C8874-0F17-4683-BF49-A407850CBEE5}"/>
                  </a:ext>
                </a:extLst>
              </p14:cNvPr>
              <p14:cNvContentPartPr/>
              <p14:nvPr/>
            </p14:nvContentPartPr>
            <p14:xfrm>
              <a:off x="116100" y="4259340"/>
              <a:ext cx="4063230" cy="1161270"/>
            </p14:xfrm>
          </p:contentPart>
        </mc:Choice>
        <mc:Fallback xmlns="">
          <p:pic>
            <p:nvPicPr>
              <p:cNvPr id="5" name="Ink 4">
                <a:extLst>
                  <a:ext uri="{FF2B5EF4-FFF2-40B4-BE49-F238E27FC236}">
                    <a16:creationId xmlns:a16="http://schemas.microsoft.com/office/drawing/2014/main" id="{D59C8874-0F17-4683-BF49-A407850CBEE5}"/>
                  </a:ext>
                </a:extLst>
              </p:cNvPr>
              <p:cNvPicPr/>
              <p:nvPr/>
            </p:nvPicPr>
            <p:blipFill>
              <a:blip r:embed="rId3"/>
              <a:stretch>
                <a:fillRect/>
              </a:stretch>
            </p:blipFill>
            <p:spPr>
              <a:xfrm>
                <a:off x="106739" y="4249978"/>
                <a:ext cx="4081951" cy="1179994"/>
              </a:xfrm>
              <a:prstGeom prst="rect">
                <a:avLst/>
              </a:prstGeom>
            </p:spPr>
          </p:pic>
        </mc:Fallback>
      </mc:AlternateContent>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010037" y="0"/>
            <a:ext cx="3419526" cy="830997"/>
          </a:xfrm>
          <a:prstGeom prst="rect">
            <a:avLst/>
          </a:prstGeom>
        </p:spPr>
        <p:txBody>
          <a:bodyPr wrap="none">
            <a:spAutoFit/>
          </a:bodyPr>
          <a:lstStyle/>
          <a:p>
            <a:r>
              <a:rPr lang="en-US" sz="4800" b="1" dirty="0">
                <a:solidFill>
                  <a:srgbClr val="C00000"/>
                </a:solidFill>
                <a:effectLst>
                  <a:outerShdw blurRad="38100" dist="38100" dir="2700000" algn="tl">
                    <a:srgbClr val="000000">
                      <a:alpha val="43137"/>
                    </a:srgbClr>
                  </a:outerShdw>
                </a:effectLst>
              </a:rPr>
              <a:t>3.1.3 Sorting</a:t>
            </a:r>
          </a:p>
        </p:txBody>
      </p:sp>
      <p:sp>
        <p:nvSpPr>
          <p:cNvPr id="2" name="Rectangle 1"/>
          <p:cNvSpPr/>
          <p:nvPr/>
        </p:nvSpPr>
        <p:spPr>
          <a:xfrm>
            <a:off x="460375" y="775454"/>
            <a:ext cx="11322526" cy="3539430"/>
          </a:xfrm>
          <a:prstGeom prst="rect">
            <a:avLst/>
          </a:prstGeom>
        </p:spPr>
        <p:txBody>
          <a:bodyPr wrap="square">
            <a:spAutoFit/>
          </a:bodyPr>
          <a:lstStyle/>
          <a:p>
            <a:pPr algn="just"/>
            <a:r>
              <a:rPr lang="en-US" sz="2800" dirty="0"/>
              <a:t>Ordering the elements of a list is a problem that occurs in many contexts. For example, to Demo produce a telephone directory it is necessary to alphabetize the names of subscribers. Similarly, producing a directory of songs available for downloading requires that their titles be put in alphabetic order. Putting addresses in order in an e-mail mailing list can determine whether there are duplicated addresses. Creating a useful dictionary requires that words be put in alphabetical order. Similarly, generating a parts list requires that we order them according to increasing part number.</a:t>
            </a:r>
          </a:p>
        </p:txBody>
      </p:sp>
    </p:spTree>
    <p:extLst>
      <p:ext uri="{BB962C8B-B14F-4D97-AF65-F5344CB8AC3E}">
        <p14:creationId xmlns:p14="http://schemas.microsoft.com/office/powerpoint/2010/main" val="293750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049965" y="106378"/>
            <a:ext cx="2677336" cy="707886"/>
          </a:xfrm>
          <a:prstGeom prst="rect">
            <a:avLst/>
          </a:prstGeom>
        </p:spPr>
        <p:txBody>
          <a:bodyPr wrap="none">
            <a:spAutoFit/>
          </a:bodyPr>
          <a:lstStyle/>
          <a:p>
            <a:r>
              <a:rPr lang="en-US" sz="4000" b="1" dirty="0">
                <a:solidFill>
                  <a:srgbClr val="C00000"/>
                </a:solidFill>
              </a:rPr>
              <a:t>Bubble Sort</a:t>
            </a:r>
            <a:endParaRPr lang="en-US" sz="4000" b="1" dirty="0">
              <a:solidFill>
                <a:srgbClr val="C000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2"/>
          <a:srcRect t="9573" b="7683"/>
          <a:stretch/>
        </p:blipFill>
        <p:spPr>
          <a:xfrm>
            <a:off x="114683" y="814264"/>
            <a:ext cx="12077317" cy="2863970"/>
          </a:xfrm>
          <a:prstGeom prst="rect">
            <a:avLst/>
          </a:prstGeom>
        </p:spPr>
      </p:pic>
      <p:sp>
        <p:nvSpPr>
          <p:cNvPr id="12" name="Rectangle 11"/>
          <p:cNvSpPr/>
          <p:nvPr/>
        </p:nvSpPr>
        <p:spPr>
          <a:xfrm>
            <a:off x="3698907" y="3674763"/>
            <a:ext cx="3379451" cy="769441"/>
          </a:xfrm>
          <a:prstGeom prst="rect">
            <a:avLst/>
          </a:prstGeom>
        </p:spPr>
        <p:txBody>
          <a:bodyPr wrap="none">
            <a:spAutoFit/>
          </a:bodyPr>
          <a:lstStyle/>
          <a:p>
            <a:r>
              <a:rPr lang="en-US" sz="4400" b="1" dirty="0">
                <a:solidFill>
                  <a:srgbClr val="C00000"/>
                </a:solidFill>
              </a:rPr>
              <a:t>Insertion</a:t>
            </a:r>
            <a:r>
              <a:rPr lang="en-US" sz="4400" dirty="0"/>
              <a:t> </a:t>
            </a:r>
            <a:r>
              <a:rPr lang="en-US" sz="4400" b="1" dirty="0">
                <a:solidFill>
                  <a:srgbClr val="C00000"/>
                </a:solidFill>
              </a:rPr>
              <a:t>Sort</a:t>
            </a:r>
          </a:p>
        </p:txBody>
      </p:sp>
      <p:pic>
        <p:nvPicPr>
          <p:cNvPr id="6" name="Picture 5"/>
          <p:cNvPicPr>
            <a:picLocks noChangeAspect="1"/>
          </p:cNvPicPr>
          <p:nvPr/>
        </p:nvPicPr>
        <p:blipFill>
          <a:blip r:embed="rId3"/>
          <a:stretch>
            <a:fillRect/>
          </a:stretch>
        </p:blipFill>
        <p:spPr>
          <a:xfrm>
            <a:off x="968042" y="4328363"/>
            <a:ext cx="9918493" cy="4746625"/>
          </a:xfrm>
          <a:prstGeom prst="rect">
            <a:avLst/>
          </a:prstGeom>
        </p:spPr>
      </p:pic>
    </p:spTree>
    <p:extLst>
      <p:ext uri="{BB962C8B-B14F-4D97-AF65-F5344CB8AC3E}">
        <p14:creationId xmlns:p14="http://schemas.microsoft.com/office/powerpoint/2010/main" val="138290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Chapter 2 Function in Discrete Mathema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Total Function &amp; Partial Function: Definition - Statistics How 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Total Function &amp; Partial Function: Definition - Statistics How 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File:Bubble-sort-example-300px.gif - Wikimedia Comm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777041"/>
            <a:ext cx="10400918" cy="62405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35594" y="105426"/>
            <a:ext cx="7012625" cy="1015663"/>
          </a:xfrm>
          <a:prstGeom prst="rect">
            <a:avLst/>
          </a:prstGeom>
        </p:spPr>
        <p:txBody>
          <a:bodyPr wrap="none">
            <a:spAutoFit/>
          </a:bodyPr>
          <a:lstStyle/>
          <a:p>
            <a:r>
              <a:rPr lang="en-US" sz="6000" b="1" dirty="0">
                <a:solidFill>
                  <a:srgbClr val="C00000"/>
                </a:solidFill>
                <a:effectLst>
                  <a:outerShdw blurRad="38100" dist="38100" dir="2700000" algn="tl">
                    <a:srgbClr val="000000">
                      <a:alpha val="43137"/>
                    </a:srgbClr>
                  </a:outerShdw>
                </a:effectLst>
              </a:rPr>
              <a:t>Bubble Sort, Example</a:t>
            </a:r>
          </a:p>
        </p:txBody>
      </p:sp>
    </p:spTree>
    <p:extLst>
      <p:ext uri="{BB962C8B-B14F-4D97-AF65-F5344CB8AC3E}">
        <p14:creationId xmlns:p14="http://schemas.microsoft.com/office/powerpoint/2010/main" val="39691789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11625</TotalTime>
  <Words>2112</Words>
  <Application>Microsoft Office PowerPoint</Application>
  <PresentationFormat>Custom</PresentationFormat>
  <Paragraphs>117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Dell</cp:lastModifiedBy>
  <cp:revision>861</cp:revision>
  <dcterms:created xsi:type="dcterms:W3CDTF">2019-11-05T08:22:51Z</dcterms:created>
  <dcterms:modified xsi:type="dcterms:W3CDTF">2023-02-18T12:48:23Z</dcterms:modified>
</cp:coreProperties>
</file>