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altLang="en-PK" lang="en-PK"/>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8E5C-C0F6-BC8C-9BE3-BE53F6B41054}"/>
              </a:ext>
            </a:extLst>
          </p:cNvPr>
          <p:cNvSpPr>
            <a:spLocks noGrp="1"/>
          </p:cNvSpPr>
          <p:nvPr>
            <p:ph type="ctrTitle"/>
          </p:nvPr>
        </p:nvSpPr>
        <p:spPr>
          <a:xfrm>
            <a:off x="1524000" y="1122363"/>
            <a:ext cx="9144000" cy="2387600"/>
          </a:xfrm>
        </p:spPr>
        <p:txBody>
          <a:bodyPr anchor="b" numCol="1"/>
          <a:lstStyle>
            <a:lvl1pPr algn="ctr">
              <a:defRPr sz="6000"/>
            </a:lvl1pPr>
          </a:lstStyle>
          <a:p>
            <a:r>
              <a:rPr altLang="en-GB" lang="en-GB"/>
              <a:t>Click to edit Master title style</a:t>
            </a:r>
            <a:endParaRPr altLang="en-PK" lang="en-PK"/>
          </a:p>
        </p:txBody>
      </p:sp>
      <p:sp>
        <p:nvSpPr>
          <p:cNvPr id="3" name="Subtitle 2">
            <a:extLst>
              <a:ext uri="{FF2B5EF4-FFF2-40B4-BE49-F238E27FC236}">
                <a16:creationId xmlns:a16="http://schemas.microsoft.com/office/drawing/2014/main" id="{4560E911-CB3E-39B5-D069-F415A74A5C85}"/>
              </a:ext>
            </a:extLst>
          </p:cNvPr>
          <p:cNvSpPr>
            <a:spLocks noGrp="1"/>
          </p:cNvSpPr>
          <p:nvPr>
            <p:ph idx="1" type="subTitle"/>
          </p:nvPr>
        </p:nvSpPr>
        <p:spPr>
          <a:xfrm>
            <a:off x="1524000" y="3602038"/>
            <a:ext cx="9144000" cy="1655762"/>
          </a:xfrm>
        </p:spPr>
        <p:txBody>
          <a:bodyPr numCol="1"/>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GB" lang="en-GB"/>
              <a:t>Click to edit Master subtitle style</a:t>
            </a:r>
            <a:endParaRPr altLang="en-PK" lang="en-PK"/>
          </a:p>
        </p:txBody>
      </p:sp>
      <p:sp>
        <p:nvSpPr>
          <p:cNvPr id="4" name="Date Placeholder 3">
            <a:extLst>
              <a:ext uri="{FF2B5EF4-FFF2-40B4-BE49-F238E27FC236}">
                <a16:creationId xmlns:a16="http://schemas.microsoft.com/office/drawing/2014/main" id="{62FD9CD6-CCC5-22A1-ACA0-CFE57D8A020F}"/>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9DE1E11E-E775-F1DB-6476-CA0621A77633}"/>
              </a:ext>
            </a:extLst>
          </p:cNvPr>
          <p:cNvSpPr>
            <a:spLocks noGrp="1"/>
          </p:cNvSpPr>
          <p:nvPr>
            <p:ph idx="11" sz="quarter" type="ftr"/>
          </p:nvPr>
        </p:nvSpPr>
        <p:spPr/>
        <p:txBody>
          <a:bodyPr numCol="1"/>
          <a:lstStyle/>
          <a:p>
            <a:endParaRPr altLang="en-PK" lang="en-PK"/>
          </a:p>
        </p:txBody>
      </p:sp>
      <p:sp>
        <p:nvSpPr>
          <p:cNvPr id="6" name="Slide Number Placeholder 5">
            <a:extLst>
              <a:ext uri="{FF2B5EF4-FFF2-40B4-BE49-F238E27FC236}">
                <a16:creationId xmlns:a16="http://schemas.microsoft.com/office/drawing/2014/main" id="{13399CAB-5C22-C875-5A33-0522598817A6}"/>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56950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CB69-8EF3-A426-C58B-3D83A213A691}"/>
              </a:ext>
            </a:extLst>
          </p:cNvPr>
          <p:cNvSpPr>
            <a:spLocks noGrp="1"/>
          </p:cNvSpPr>
          <p:nvPr>
            <p:ph type="title"/>
          </p:nvPr>
        </p:nvSpPr>
        <p:spPr/>
        <p:txBody>
          <a:bodyPr numCol="1"/>
          <a:lstStyle/>
          <a:p>
            <a:r>
              <a:rPr altLang="en-GB" lang="en-GB"/>
              <a:t>Click to edit Master title style</a:t>
            </a:r>
            <a:endParaRPr altLang="en-PK" lang="en-PK"/>
          </a:p>
        </p:txBody>
      </p:sp>
      <p:sp>
        <p:nvSpPr>
          <p:cNvPr id="3" name="Vertical Text Placeholder 2">
            <a:extLst>
              <a:ext uri="{FF2B5EF4-FFF2-40B4-BE49-F238E27FC236}">
                <a16:creationId xmlns:a16="http://schemas.microsoft.com/office/drawing/2014/main" id="{CB4B0097-DA8A-7186-1F6E-627510295BB1}"/>
              </a:ext>
            </a:extLst>
          </p:cNvPr>
          <p:cNvSpPr>
            <a:spLocks noGrp="1"/>
          </p:cNvSpPr>
          <p:nvPr>
            <p:ph idx="1" orient="vert" type="body"/>
          </p:nvPr>
        </p:nvSpPr>
        <p:spPr/>
        <p:txBody>
          <a:bodyPr numCol="1" vert="eaVert"/>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Date Placeholder 3">
            <a:extLst>
              <a:ext uri="{FF2B5EF4-FFF2-40B4-BE49-F238E27FC236}">
                <a16:creationId xmlns:a16="http://schemas.microsoft.com/office/drawing/2014/main" id="{7F69FB71-2EB7-DB89-2019-66ABAB868A99}"/>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18B7DDAD-A9CA-87B0-2D75-4AA9894FDAA8}"/>
              </a:ext>
            </a:extLst>
          </p:cNvPr>
          <p:cNvSpPr>
            <a:spLocks noGrp="1"/>
          </p:cNvSpPr>
          <p:nvPr>
            <p:ph idx="11" sz="quarter" type="ftr"/>
          </p:nvPr>
        </p:nvSpPr>
        <p:spPr/>
        <p:txBody>
          <a:bodyPr numCol="1"/>
          <a:lstStyle/>
          <a:p>
            <a:endParaRPr altLang="en-PK" lang="en-PK"/>
          </a:p>
        </p:txBody>
      </p:sp>
      <p:sp>
        <p:nvSpPr>
          <p:cNvPr id="6" name="Slide Number Placeholder 5">
            <a:extLst>
              <a:ext uri="{FF2B5EF4-FFF2-40B4-BE49-F238E27FC236}">
                <a16:creationId xmlns:a16="http://schemas.microsoft.com/office/drawing/2014/main" id="{EBC5B7A6-833D-8A6B-FDBF-74D6D68F9921}"/>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117964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0F5D8-A203-68F1-5E95-73731F8813B7}"/>
              </a:ext>
            </a:extLst>
          </p:cNvPr>
          <p:cNvSpPr>
            <a:spLocks noGrp="1"/>
          </p:cNvSpPr>
          <p:nvPr>
            <p:ph orient="vert" type="title"/>
          </p:nvPr>
        </p:nvSpPr>
        <p:spPr>
          <a:xfrm>
            <a:off x="8724900" y="365125"/>
            <a:ext cx="2628900" cy="5811838"/>
          </a:xfrm>
        </p:spPr>
        <p:txBody>
          <a:bodyPr numCol="1" vert="eaVert"/>
          <a:lstStyle/>
          <a:p>
            <a:r>
              <a:rPr altLang="en-GB" lang="en-GB"/>
              <a:t>Click to edit Master title style</a:t>
            </a:r>
            <a:endParaRPr altLang="en-PK" lang="en-PK"/>
          </a:p>
        </p:txBody>
      </p:sp>
      <p:sp>
        <p:nvSpPr>
          <p:cNvPr id="3" name="Vertical Text Placeholder 2">
            <a:extLst>
              <a:ext uri="{FF2B5EF4-FFF2-40B4-BE49-F238E27FC236}">
                <a16:creationId xmlns:a16="http://schemas.microsoft.com/office/drawing/2014/main" id="{3C0C046B-CD86-05BE-FCC2-233D5734C9CA}"/>
              </a:ext>
            </a:extLst>
          </p:cNvPr>
          <p:cNvSpPr>
            <a:spLocks noGrp="1"/>
          </p:cNvSpPr>
          <p:nvPr>
            <p:ph idx="1" orient="vert" type="body"/>
          </p:nvPr>
        </p:nvSpPr>
        <p:spPr>
          <a:xfrm>
            <a:off x="838200" y="365125"/>
            <a:ext cx="7734300" cy="5811838"/>
          </a:xfrm>
        </p:spPr>
        <p:txBody>
          <a:bodyPr numCol="1" vert="eaVert"/>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Date Placeholder 3">
            <a:extLst>
              <a:ext uri="{FF2B5EF4-FFF2-40B4-BE49-F238E27FC236}">
                <a16:creationId xmlns:a16="http://schemas.microsoft.com/office/drawing/2014/main" id="{45AC48CB-B969-B540-F843-ACD44D0A4A33}"/>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011B6929-7FCA-F69E-DEBF-EA4961D178C6}"/>
              </a:ext>
            </a:extLst>
          </p:cNvPr>
          <p:cNvSpPr>
            <a:spLocks noGrp="1"/>
          </p:cNvSpPr>
          <p:nvPr>
            <p:ph idx="11" sz="quarter" type="ftr"/>
          </p:nvPr>
        </p:nvSpPr>
        <p:spPr/>
        <p:txBody>
          <a:bodyPr numCol="1"/>
          <a:lstStyle/>
          <a:p>
            <a:endParaRPr altLang="en-PK" lang="en-PK"/>
          </a:p>
        </p:txBody>
      </p:sp>
      <p:sp>
        <p:nvSpPr>
          <p:cNvPr id="6" name="Slide Number Placeholder 5">
            <a:extLst>
              <a:ext uri="{FF2B5EF4-FFF2-40B4-BE49-F238E27FC236}">
                <a16:creationId xmlns:a16="http://schemas.microsoft.com/office/drawing/2014/main" id="{E30B2F71-0533-0559-ABC9-4F568FCEB32A}"/>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44309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EDD7-BC7D-31B6-4243-73841F8C815D}"/>
              </a:ext>
            </a:extLst>
          </p:cNvPr>
          <p:cNvSpPr>
            <a:spLocks noGrp="1"/>
          </p:cNvSpPr>
          <p:nvPr>
            <p:ph type="title"/>
          </p:nvPr>
        </p:nvSpPr>
        <p:spPr/>
        <p:txBody>
          <a:bodyPr numCol="1"/>
          <a:lstStyle/>
          <a:p>
            <a:r>
              <a:rPr altLang="en-GB" lang="en-GB"/>
              <a:t>Click to edit Master title style</a:t>
            </a:r>
            <a:endParaRPr altLang="en-PK" lang="en-PK"/>
          </a:p>
        </p:txBody>
      </p:sp>
      <p:sp>
        <p:nvSpPr>
          <p:cNvPr id="3" name="Content Placeholder 2">
            <a:extLst>
              <a:ext uri="{FF2B5EF4-FFF2-40B4-BE49-F238E27FC236}">
                <a16:creationId xmlns:a16="http://schemas.microsoft.com/office/drawing/2014/main" id="{1EC21FE7-48C6-3088-1827-260229647D45}"/>
              </a:ext>
            </a:extLst>
          </p:cNvPr>
          <p:cNvSpPr>
            <a:spLocks noGrp="1"/>
          </p:cNvSpPr>
          <p:nvPr>
            <p:ph idx="1"/>
          </p:nvPr>
        </p:nvSpPr>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Date Placeholder 3">
            <a:extLst>
              <a:ext uri="{FF2B5EF4-FFF2-40B4-BE49-F238E27FC236}">
                <a16:creationId xmlns:a16="http://schemas.microsoft.com/office/drawing/2014/main" id="{29DFCB08-3862-D7B7-BBA4-6F2E1668EF7F}"/>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101C3B6F-0CBF-59D0-3CFC-9347080C0758}"/>
              </a:ext>
            </a:extLst>
          </p:cNvPr>
          <p:cNvSpPr>
            <a:spLocks noGrp="1"/>
          </p:cNvSpPr>
          <p:nvPr>
            <p:ph idx="11" sz="quarter" type="ftr"/>
          </p:nvPr>
        </p:nvSpPr>
        <p:spPr/>
        <p:txBody>
          <a:bodyPr numCol="1"/>
          <a:lstStyle/>
          <a:p>
            <a:endParaRPr altLang="en-PK" lang="en-PK"/>
          </a:p>
        </p:txBody>
      </p:sp>
      <p:sp>
        <p:nvSpPr>
          <p:cNvPr id="6" name="Slide Number Placeholder 5">
            <a:extLst>
              <a:ext uri="{FF2B5EF4-FFF2-40B4-BE49-F238E27FC236}">
                <a16:creationId xmlns:a16="http://schemas.microsoft.com/office/drawing/2014/main" id="{9E23C917-8C04-CD13-CFF3-B6E1053D86BC}"/>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57581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AA16-31F9-A322-3975-2E106937383B}"/>
              </a:ext>
            </a:extLst>
          </p:cNvPr>
          <p:cNvSpPr>
            <a:spLocks noGrp="1"/>
          </p:cNvSpPr>
          <p:nvPr>
            <p:ph type="title"/>
          </p:nvPr>
        </p:nvSpPr>
        <p:spPr>
          <a:xfrm>
            <a:off x="831850" y="1709738"/>
            <a:ext cx="10515600" cy="2852737"/>
          </a:xfrm>
        </p:spPr>
        <p:txBody>
          <a:bodyPr anchor="b" numCol="1"/>
          <a:lstStyle>
            <a:lvl1pPr>
              <a:defRPr sz="6000"/>
            </a:lvl1pPr>
          </a:lstStyle>
          <a:p>
            <a:r>
              <a:rPr altLang="en-GB" lang="en-GB"/>
              <a:t>Click to edit Master title style</a:t>
            </a:r>
            <a:endParaRPr altLang="en-PK" lang="en-PK"/>
          </a:p>
        </p:txBody>
      </p:sp>
      <p:sp>
        <p:nvSpPr>
          <p:cNvPr id="3" name="Text Placeholder 2">
            <a:extLst>
              <a:ext uri="{FF2B5EF4-FFF2-40B4-BE49-F238E27FC236}">
                <a16:creationId xmlns:a16="http://schemas.microsoft.com/office/drawing/2014/main" id="{CC3AFA96-16DB-15A9-2617-37B67F498D67}"/>
              </a:ext>
            </a:extLst>
          </p:cNvPr>
          <p:cNvSpPr>
            <a:spLocks noGrp="1"/>
          </p:cNvSpPr>
          <p:nvPr>
            <p:ph idx="1" type="body"/>
          </p:nvPr>
        </p:nvSpPr>
        <p:spPr>
          <a:xfrm>
            <a:off x="831850" y="4589463"/>
            <a:ext cx="10515600" cy="1500187"/>
          </a:xfrm>
        </p:spPr>
        <p:txBody>
          <a:bodyPr numCol="1"/>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GB" lang="en-GB"/>
              <a:t>Click to edit Master text styles</a:t>
            </a:r>
          </a:p>
        </p:txBody>
      </p:sp>
      <p:sp>
        <p:nvSpPr>
          <p:cNvPr id="4" name="Date Placeholder 3">
            <a:extLst>
              <a:ext uri="{FF2B5EF4-FFF2-40B4-BE49-F238E27FC236}">
                <a16:creationId xmlns:a16="http://schemas.microsoft.com/office/drawing/2014/main" id="{A9058411-0E35-646C-03D1-7EAAAADB64D2}"/>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87CBB94A-830A-ABB0-C6CE-072EECA9B712}"/>
              </a:ext>
            </a:extLst>
          </p:cNvPr>
          <p:cNvSpPr>
            <a:spLocks noGrp="1"/>
          </p:cNvSpPr>
          <p:nvPr>
            <p:ph idx="11" sz="quarter" type="ftr"/>
          </p:nvPr>
        </p:nvSpPr>
        <p:spPr/>
        <p:txBody>
          <a:bodyPr numCol="1"/>
          <a:lstStyle/>
          <a:p>
            <a:endParaRPr altLang="en-PK" lang="en-PK"/>
          </a:p>
        </p:txBody>
      </p:sp>
      <p:sp>
        <p:nvSpPr>
          <p:cNvPr id="6" name="Slide Number Placeholder 5">
            <a:extLst>
              <a:ext uri="{FF2B5EF4-FFF2-40B4-BE49-F238E27FC236}">
                <a16:creationId xmlns:a16="http://schemas.microsoft.com/office/drawing/2014/main" id="{9A1CBF54-0B7D-5375-04DD-20A7695B9158}"/>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280232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A346-0E81-F561-2FB1-FE5D1A84204B}"/>
              </a:ext>
            </a:extLst>
          </p:cNvPr>
          <p:cNvSpPr>
            <a:spLocks noGrp="1"/>
          </p:cNvSpPr>
          <p:nvPr>
            <p:ph type="title"/>
          </p:nvPr>
        </p:nvSpPr>
        <p:spPr/>
        <p:txBody>
          <a:bodyPr numCol="1"/>
          <a:lstStyle/>
          <a:p>
            <a:r>
              <a:rPr altLang="en-GB" lang="en-GB"/>
              <a:t>Click to edit Master title style</a:t>
            </a:r>
            <a:endParaRPr altLang="en-PK" lang="en-PK"/>
          </a:p>
        </p:txBody>
      </p:sp>
      <p:sp>
        <p:nvSpPr>
          <p:cNvPr id="3" name="Content Placeholder 2">
            <a:extLst>
              <a:ext uri="{FF2B5EF4-FFF2-40B4-BE49-F238E27FC236}">
                <a16:creationId xmlns:a16="http://schemas.microsoft.com/office/drawing/2014/main" id="{F13A7756-CCDB-582C-4309-CAA270882522}"/>
              </a:ext>
            </a:extLst>
          </p:cNvPr>
          <p:cNvSpPr>
            <a:spLocks noGrp="1"/>
          </p:cNvSpPr>
          <p:nvPr>
            <p:ph idx="1" sz="half"/>
          </p:nvPr>
        </p:nvSpPr>
        <p:spPr>
          <a:xfrm>
            <a:off x="838200" y="1825625"/>
            <a:ext cx="5181600" cy="4351338"/>
          </a:xfrm>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Content Placeholder 3">
            <a:extLst>
              <a:ext uri="{FF2B5EF4-FFF2-40B4-BE49-F238E27FC236}">
                <a16:creationId xmlns:a16="http://schemas.microsoft.com/office/drawing/2014/main" id="{94BA6F43-2AA6-410A-E459-FB64ACA645BB}"/>
              </a:ext>
            </a:extLst>
          </p:cNvPr>
          <p:cNvSpPr>
            <a:spLocks noGrp="1"/>
          </p:cNvSpPr>
          <p:nvPr>
            <p:ph idx="2" sz="half"/>
          </p:nvPr>
        </p:nvSpPr>
        <p:spPr>
          <a:xfrm>
            <a:off x="6172200" y="1825625"/>
            <a:ext cx="5181600" cy="4351338"/>
          </a:xfrm>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5" name="Date Placeholder 4">
            <a:extLst>
              <a:ext uri="{FF2B5EF4-FFF2-40B4-BE49-F238E27FC236}">
                <a16:creationId xmlns:a16="http://schemas.microsoft.com/office/drawing/2014/main" id="{E95393F2-468F-7864-2432-81C0265C0478}"/>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6" name="Footer Placeholder 5">
            <a:extLst>
              <a:ext uri="{FF2B5EF4-FFF2-40B4-BE49-F238E27FC236}">
                <a16:creationId xmlns:a16="http://schemas.microsoft.com/office/drawing/2014/main" id="{E6ECE7A4-FEAD-30A1-CF46-9DB64CC10AEE}"/>
              </a:ext>
            </a:extLst>
          </p:cNvPr>
          <p:cNvSpPr>
            <a:spLocks noGrp="1"/>
          </p:cNvSpPr>
          <p:nvPr>
            <p:ph idx="11" sz="quarter" type="ftr"/>
          </p:nvPr>
        </p:nvSpPr>
        <p:spPr/>
        <p:txBody>
          <a:bodyPr numCol="1"/>
          <a:lstStyle/>
          <a:p>
            <a:endParaRPr altLang="en-PK" lang="en-PK"/>
          </a:p>
        </p:txBody>
      </p:sp>
      <p:sp>
        <p:nvSpPr>
          <p:cNvPr id="7" name="Slide Number Placeholder 6">
            <a:extLst>
              <a:ext uri="{FF2B5EF4-FFF2-40B4-BE49-F238E27FC236}">
                <a16:creationId xmlns:a16="http://schemas.microsoft.com/office/drawing/2014/main" id="{AB951FD1-0D7C-1E6D-0C20-11A600396EFF}"/>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204490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55F7-D8F8-52D7-2DFD-E368BA6B0C18}"/>
              </a:ext>
            </a:extLst>
          </p:cNvPr>
          <p:cNvSpPr>
            <a:spLocks noGrp="1"/>
          </p:cNvSpPr>
          <p:nvPr>
            <p:ph type="title"/>
          </p:nvPr>
        </p:nvSpPr>
        <p:spPr>
          <a:xfrm>
            <a:off x="839788" y="365125"/>
            <a:ext cx="10515600" cy="1325563"/>
          </a:xfrm>
        </p:spPr>
        <p:txBody>
          <a:bodyPr numCol="1"/>
          <a:lstStyle/>
          <a:p>
            <a:r>
              <a:rPr altLang="en-GB" lang="en-GB"/>
              <a:t>Click to edit Master title style</a:t>
            </a:r>
            <a:endParaRPr altLang="en-PK" lang="en-PK"/>
          </a:p>
        </p:txBody>
      </p:sp>
      <p:sp>
        <p:nvSpPr>
          <p:cNvPr id="3" name="Text Placeholder 2">
            <a:extLst>
              <a:ext uri="{FF2B5EF4-FFF2-40B4-BE49-F238E27FC236}">
                <a16:creationId xmlns:a16="http://schemas.microsoft.com/office/drawing/2014/main" id="{694D2F14-3B5B-37BB-9364-D4F20BDEA7BC}"/>
              </a:ext>
            </a:extLst>
          </p:cNvPr>
          <p:cNvSpPr>
            <a:spLocks noGrp="1"/>
          </p:cNvSpPr>
          <p:nvPr>
            <p:ph idx="1" type="body"/>
          </p:nvPr>
        </p:nvSpPr>
        <p:spPr>
          <a:xfrm>
            <a:off x="839788" y="1681163"/>
            <a:ext cx="5157787"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4" name="Content Placeholder 3">
            <a:extLst>
              <a:ext uri="{FF2B5EF4-FFF2-40B4-BE49-F238E27FC236}">
                <a16:creationId xmlns:a16="http://schemas.microsoft.com/office/drawing/2014/main" id="{F3D654EB-4EA9-E864-D431-0F2DDD11BFF1}"/>
              </a:ext>
            </a:extLst>
          </p:cNvPr>
          <p:cNvSpPr>
            <a:spLocks noGrp="1"/>
          </p:cNvSpPr>
          <p:nvPr>
            <p:ph idx="2" sz="half"/>
          </p:nvPr>
        </p:nvSpPr>
        <p:spPr>
          <a:xfrm>
            <a:off x="839788" y="2505075"/>
            <a:ext cx="5157787" cy="3684588"/>
          </a:xfrm>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5" name="Text Placeholder 4">
            <a:extLst>
              <a:ext uri="{FF2B5EF4-FFF2-40B4-BE49-F238E27FC236}">
                <a16:creationId xmlns:a16="http://schemas.microsoft.com/office/drawing/2014/main" id="{10A6A4EF-BEC7-48D8-0795-FAC723F6FC15}"/>
              </a:ext>
            </a:extLst>
          </p:cNvPr>
          <p:cNvSpPr>
            <a:spLocks noGrp="1"/>
          </p:cNvSpPr>
          <p:nvPr>
            <p:ph idx="3" sz="quarter" type="body"/>
          </p:nvPr>
        </p:nvSpPr>
        <p:spPr>
          <a:xfrm>
            <a:off x="6172200" y="1681163"/>
            <a:ext cx="5183188" cy="82391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6" name="Content Placeholder 5">
            <a:extLst>
              <a:ext uri="{FF2B5EF4-FFF2-40B4-BE49-F238E27FC236}">
                <a16:creationId xmlns:a16="http://schemas.microsoft.com/office/drawing/2014/main" id="{017F8013-5F7F-0CBF-F030-CEC8F325FAD8}"/>
              </a:ext>
            </a:extLst>
          </p:cNvPr>
          <p:cNvSpPr>
            <a:spLocks noGrp="1"/>
          </p:cNvSpPr>
          <p:nvPr>
            <p:ph idx="4" sz="quarter"/>
          </p:nvPr>
        </p:nvSpPr>
        <p:spPr>
          <a:xfrm>
            <a:off x="6172200" y="2505075"/>
            <a:ext cx="5183188" cy="3684588"/>
          </a:xfrm>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7" name="Date Placeholder 6">
            <a:extLst>
              <a:ext uri="{FF2B5EF4-FFF2-40B4-BE49-F238E27FC236}">
                <a16:creationId xmlns:a16="http://schemas.microsoft.com/office/drawing/2014/main" id="{7B7527F1-3971-0D8F-AD2B-71CA5573C4D9}"/>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8" name="Footer Placeholder 7">
            <a:extLst>
              <a:ext uri="{FF2B5EF4-FFF2-40B4-BE49-F238E27FC236}">
                <a16:creationId xmlns:a16="http://schemas.microsoft.com/office/drawing/2014/main" id="{C6164E98-54D1-EE31-C55E-7649F7FE1519}"/>
              </a:ext>
            </a:extLst>
          </p:cNvPr>
          <p:cNvSpPr>
            <a:spLocks noGrp="1"/>
          </p:cNvSpPr>
          <p:nvPr>
            <p:ph idx="11" sz="quarter" type="ftr"/>
          </p:nvPr>
        </p:nvSpPr>
        <p:spPr/>
        <p:txBody>
          <a:bodyPr numCol="1"/>
          <a:lstStyle/>
          <a:p>
            <a:endParaRPr altLang="en-PK" lang="en-PK"/>
          </a:p>
        </p:txBody>
      </p:sp>
      <p:sp>
        <p:nvSpPr>
          <p:cNvPr id="9" name="Slide Number Placeholder 8">
            <a:extLst>
              <a:ext uri="{FF2B5EF4-FFF2-40B4-BE49-F238E27FC236}">
                <a16:creationId xmlns:a16="http://schemas.microsoft.com/office/drawing/2014/main" id="{7B565EF3-CF1D-0D05-DA42-E8C6B97C9A33}"/>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319468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5B99-2B3A-B9C8-B8D9-C087D0AE816C}"/>
              </a:ext>
            </a:extLst>
          </p:cNvPr>
          <p:cNvSpPr>
            <a:spLocks noGrp="1"/>
          </p:cNvSpPr>
          <p:nvPr>
            <p:ph type="title"/>
          </p:nvPr>
        </p:nvSpPr>
        <p:spPr/>
        <p:txBody>
          <a:bodyPr numCol="1"/>
          <a:lstStyle/>
          <a:p>
            <a:r>
              <a:rPr altLang="en-GB" lang="en-GB"/>
              <a:t>Click to edit Master title style</a:t>
            </a:r>
            <a:endParaRPr altLang="en-PK" lang="en-PK"/>
          </a:p>
        </p:txBody>
      </p:sp>
      <p:sp>
        <p:nvSpPr>
          <p:cNvPr id="3" name="Date Placeholder 2">
            <a:extLst>
              <a:ext uri="{FF2B5EF4-FFF2-40B4-BE49-F238E27FC236}">
                <a16:creationId xmlns:a16="http://schemas.microsoft.com/office/drawing/2014/main" id="{8088E01A-1CA8-3BF9-5A23-EE91FB5A23CF}"/>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4" name="Footer Placeholder 3">
            <a:extLst>
              <a:ext uri="{FF2B5EF4-FFF2-40B4-BE49-F238E27FC236}">
                <a16:creationId xmlns:a16="http://schemas.microsoft.com/office/drawing/2014/main" id="{F9A8616C-7D99-F8E9-08CF-5D62E46024AD}"/>
              </a:ext>
            </a:extLst>
          </p:cNvPr>
          <p:cNvSpPr>
            <a:spLocks noGrp="1"/>
          </p:cNvSpPr>
          <p:nvPr>
            <p:ph idx="11" sz="quarter" type="ftr"/>
          </p:nvPr>
        </p:nvSpPr>
        <p:spPr/>
        <p:txBody>
          <a:bodyPr numCol="1"/>
          <a:lstStyle/>
          <a:p>
            <a:endParaRPr altLang="en-PK" lang="en-PK"/>
          </a:p>
        </p:txBody>
      </p:sp>
      <p:sp>
        <p:nvSpPr>
          <p:cNvPr id="5" name="Slide Number Placeholder 4">
            <a:extLst>
              <a:ext uri="{FF2B5EF4-FFF2-40B4-BE49-F238E27FC236}">
                <a16:creationId xmlns:a16="http://schemas.microsoft.com/office/drawing/2014/main" id="{DBF5B671-22BD-6016-D4C8-2279CDA4FE32}"/>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42394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945E9-4008-9B84-F67A-3F38596689B9}"/>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3" name="Footer Placeholder 2">
            <a:extLst>
              <a:ext uri="{FF2B5EF4-FFF2-40B4-BE49-F238E27FC236}">
                <a16:creationId xmlns:a16="http://schemas.microsoft.com/office/drawing/2014/main" id="{9EB064D3-0EA9-3E66-0568-A51001C47BF9}"/>
              </a:ext>
            </a:extLst>
          </p:cNvPr>
          <p:cNvSpPr>
            <a:spLocks noGrp="1"/>
          </p:cNvSpPr>
          <p:nvPr>
            <p:ph idx="11" sz="quarter" type="ftr"/>
          </p:nvPr>
        </p:nvSpPr>
        <p:spPr/>
        <p:txBody>
          <a:bodyPr numCol="1"/>
          <a:lstStyle/>
          <a:p>
            <a:endParaRPr altLang="en-PK" lang="en-PK"/>
          </a:p>
        </p:txBody>
      </p:sp>
      <p:sp>
        <p:nvSpPr>
          <p:cNvPr id="4" name="Slide Number Placeholder 3">
            <a:extLst>
              <a:ext uri="{FF2B5EF4-FFF2-40B4-BE49-F238E27FC236}">
                <a16:creationId xmlns:a16="http://schemas.microsoft.com/office/drawing/2014/main" id="{6956BA92-295D-0433-E999-AC38AA9A7149}"/>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429490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48E2-7A57-0780-EA69-4BCF56B35BB8}"/>
              </a:ext>
            </a:extLst>
          </p:cNvPr>
          <p:cNvSpPr>
            <a:spLocks noGrp="1"/>
          </p:cNvSpPr>
          <p:nvPr>
            <p:ph type="title"/>
          </p:nvPr>
        </p:nvSpPr>
        <p:spPr>
          <a:xfrm>
            <a:off x="839788" y="457200"/>
            <a:ext cx="3932237" cy="1600200"/>
          </a:xfrm>
        </p:spPr>
        <p:txBody>
          <a:bodyPr anchor="b" numCol="1"/>
          <a:lstStyle>
            <a:lvl1pPr>
              <a:defRPr sz="3200"/>
            </a:lvl1pPr>
          </a:lstStyle>
          <a:p>
            <a:r>
              <a:rPr altLang="en-GB" lang="en-GB"/>
              <a:t>Click to edit Master title style</a:t>
            </a:r>
            <a:endParaRPr altLang="en-PK" lang="en-PK"/>
          </a:p>
        </p:txBody>
      </p:sp>
      <p:sp>
        <p:nvSpPr>
          <p:cNvPr id="3" name="Content Placeholder 2">
            <a:extLst>
              <a:ext uri="{FF2B5EF4-FFF2-40B4-BE49-F238E27FC236}">
                <a16:creationId xmlns:a16="http://schemas.microsoft.com/office/drawing/2014/main" id="{F7711A41-669E-8F20-2A2C-6535BF9F72B5}"/>
              </a:ext>
            </a:extLst>
          </p:cNvPr>
          <p:cNvSpPr>
            <a:spLocks noGrp="1"/>
          </p:cNvSpPr>
          <p:nvPr>
            <p:ph idx="1"/>
          </p:nvPr>
        </p:nvSpPr>
        <p:spPr>
          <a:xfrm>
            <a:off x="5183188" y="987425"/>
            <a:ext cx="6172200" cy="4873625"/>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Text Placeholder 3">
            <a:extLst>
              <a:ext uri="{FF2B5EF4-FFF2-40B4-BE49-F238E27FC236}">
                <a16:creationId xmlns:a16="http://schemas.microsoft.com/office/drawing/2014/main" id="{94C47B3C-DEA8-A8E5-F228-837BCE6F24B0}"/>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GB" lang="en-GB"/>
              <a:t>Click to edit Master text styles</a:t>
            </a:r>
          </a:p>
        </p:txBody>
      </p:sp>
      <p:sp>
        <p:nvSpPr>
          <p:cNvPr id="5" name="Date Placeholder 4">
            <a:extLst>
              <a:ext uri="{FF2B5EF4-FFF2-40B4-BE49-F238E27FC236}">
                <a16:creationId xmlns:a16="http://schemas.microsoft.com/office/drawing/2014/main" id="{754DD995-DA2D-1B1E-3835-684B3396683C}"/>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6" name="Footer Placeholder 5">
            <a:extLst>
              <a:ext uri="{FF2B5EF4-FFF2-40B4-BE49-F238E27FC236}">
                <a16:creationId xmlns:a16="http://schemas.microsoft.com/office/drawing/2014/main" id="{578E9DAC-80CE-9356-FDAA-8BB2D3938538}"/>
              </a:ext>
            </a:extLst>
          </p:cNvPr>
          <p:cNvSpPr>
            <a:spLocks noGrp="1"/>
          </p:cNvSpPr>
          <p:nvPr>
            <p:ph idx="11" sz="quarter" type="ftr"/>
          </p:nvPr>
        </p:nvSpPr>
        <p:spPr/>
        <p:txBody>
          <a:bodyPr numCol="1"/>
          <a:lstStyle/>
          <a:p>
            <a:endParaRPr altLang="en-PK" lang="en-PK"/>
          </a:p>
        </p:txBody>
      </p:sp>
      <p:sp>
        <p:nvSpPr>
          <p:cNvPr id="7" name="Slide Number Placeholder 6">
            <a:extLst>
              <a:ext uri="{FF2B5EF4-FFF2-40B4-BE49-F238E27FC236}">
                <a16:creationId xmlns:a16="http://schemas.microsoft.com/office/drawing/2014/main" id="{F2EFB70B-6C23-AE37-4846-D447712678DF}"/>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218216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2682-A5B3-1EF9-4D2B-D37A989B83C8}"/>
              </a:ext>
            </a:extLst>
          </p:cNvPr>
          <p:cNvSpPr>
            <a:spLocks noGrp="1"/>
          </p:cNvSpPr>
          <p:nvPr>
            <p:ph type="title"/>
          </p:nvPr>
        </p:nvSpPr>
        <p:spPr>
          <a:xfrm>
            <a:off x="839788" y="457200"/>
            <a:ext cx="3932237" cy="1600200"/>
          </a:xfrm>
        </p:spPr>
        <p:txBody>
          <a:bodyPr anchor="b" numCol="1"/>
          <a:lstStyle>
            <a:lvl1pPr>
              <a:defRPr sz="3200"/>
            </a:lvl1pPr>
          </a:lstStyle>
          <a:p>
            <a:r>
              <a:rPr altLang="en-GB" lang="en-GB"/>
              <a:t>Click to edit Master title style</a:t>
            </a:r>
            <a:endParaRPr altLang="en-PK" lang="en-PK"/>
          </a:p>
        </p:txBody>
      </p:sp>
      <p:sp>
        <p:nvSpPr>
          <p:cNvPr id="3" name="Picture Placeholder 2">
            <a:extLst>
              <a:ext uri="{FF2B5EF4-FFF2-40B4-BE49-F238E27FC236}">
                <a16:creationId xmlns:a16="http://schemas.microsoft.com/office/drawing/2014/main" id="{673CF516-9BE3-9784-38E4-DBEB75770788}"/>
              </a:ext>
            </a:extLst>
          </p:cNvPr>
          <p:cNvSpPr>
            <a:spLocks noGrp="1"/>
          </p:cNvSpPr>
          <p:nvPr>
            <p:ph idx="1" type="pic"/>
          </p:nvPr>
        </p:nvSpPr>
        <p:spPr>
          <a:xfrm>
            <a:off x="5183188" y="987425"/>
            <a:ext cx="6172200" cy="4873625"/>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PK" lang="en-PK"/>
          </a:p>
        </p:txBody>
      </p:sp>
      <p:sp>
        <p:nvSpPr>
          <p:cNvPr id="4" name="Text Placeholder 3">
            <a:extLst>
              <a:ext uri="{FF2B5EF4-FFF2-40B4-BE49-F238E27FC236}">
                <a16:creationId xmlns:a16="http://schemas.microsoft.com/office/drawing/2014/main" id="{6A80453D-7264-2B73-B52D-1471C467F7EF}"/>
              </a:ext>
            </a:extLst>
          </p:cNvPr>
          <p:cNvSpPr>
            <a:spLocks noGrp="1"/>
          </p:cNvSpPr>
          <p:nvPr>
            <p:ph idx="2" sz="half" type="body"/>
          </p:nvPr>
        </p:nvSpPr>
        <p:spPr>
          <a:xfrm>
            <a:off x="839788" y="2057400"/>
            <a:ext cx="3932237" cy="3811588"/>
          </a:xfrm>
        </p:spPr>
        <p:txBody>
          <a:bodyPr numCol="1"/>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GB" lang="en-GB"/>
              <a:t>Click to edit Master text styles</a:t>
            </a:r>
          </a:p>
        </p:txBody>
      </p:sp>
      <p:sp>
        <p:nvSpPr>
          <p:cNvPr id="5" name="Date Placeholder 4">
            <a:extLst>
              <a:ext uri="{FF2B5EF4-FFF2-40B4-BE49-F238E27FC236}">
                <a16:creationId xmlns:a16="http://schemas.microsoft.com/office/drawing/2014/main" id="{6AEE2D16-F845-5081-B5C9-1E5C7709A09C}"/>
              </a:ext>
            </a:extLst>
          </p:cNvPr>
          <p:cNvSpPr>
            <a:spLocks noGrp="1"/>
          </p:cNvSpPr>
          <p:nvPr>
            <p:ph idx="10" sz="half" type="dt"/>
          </p:nvPr>
        </p:nvSpPr>
        <p:spPr/>
        <p:txBody>
          <a:bodyPr numCol="1"/>
          <a:lstStyle/>
          <a:p>
            <a:fld id="{38338A7F-AFF4-6D4B-9B23-436DA4136CAC}" type="datetimeFigureOut">
              <a:rPr altLang="en-PK" lang="en-PK" smtClean="0"/>
              <a:t>29/08/2022</a:t>
            </a:fld>
            <a:endParaRPr altLang="en-PK" lang="en-PK"/>
          </a:p>
        </p:txBody>
      </p:sp>
      <p:sp>
        <p:nvSpPr>
          <p:cNvPr id="6" name="Footer Placeholder 5">
            <a:extLst>
              <a:ext uri="{FF2B5EF4-FFF2-40B4-BE49-F238E27FC236}">
                <a16:creationId xmlns:a16="http://schemas.microsoft.com/office/drawing/2014/main" id="{6AF4B61D-8801-A66D-9440-09041B1DE6B3}"/>
              </a:ext>
            </a:extLst>
          </p:cNvPr>
          <p:cNvSpPr>
            <a:spLocks noGrp="1"/>
          </p:cNvSpPr>
          <p:nvPr>
            <p:ph idx="11" sz="quarter" type="ftr"/>
          </p:nvPr>
        </p:nvSpPr>
        <p:spPr/>
        <p:txBody>
          <a:bodyPr numCol="1"/>
          <a:lstStyle/>
          <a:p>
            <a:endParaRPr altLang="en-PK" lang="en-PK"/>
          </a:p>
        </p:txBody>
      </p:sp>
      <p:sp>
        <p:nvSpPr>
          <p:cNvPr id="7" name="Slide Number Placeholder 6">
            <a:extLst>
              <a:ext uri="{FF2B5EF4-FFF2-40B4-BE49-F238E27FC236}">
                <a16:creationId xmlns:a16="http://schemas.microsoft.com/office/drawing/2014/main" id="{119D91EB-AEA5-0681-FAC0-10E763E8ABEC}"/>
              </a:ext>
            </a:extLst>
          </p:cNvPr>
          <p:cNvSpPr>
            <a:spLocks noGrp="1"/>
          </p:cNvSpPr>
          <p:nvPr>
            <p:ph idx="12" sz="quarter" type="sldNum"/>
          </p:nvPr>
        </p:nvSpPr>
        <p:spPr/>
        <p:txBody>
          <a:bodyPr numCol="1"/>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3687197681"/>
      </p:ext>
    </p:extLst>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B57AE-76FD-2644-C379-686037987FD9}"/>
              </a:ext>
            </a:extLst>
          </p:cNvPr>
          <p:cNvSpPr>
            <a:spLocks noGrp="1"/>
          </p:cNvSpPr>
          <p:nvPr>
            <p:ph type="title"/>
          </p:nvPr>
        </p:nvSpPr>
        <p:spPr>
          <a:xfrm>
            <a:off x="838200" y="365125"/>
            <a:ext cx="10515600" cy="1325563"/>
          </a:xfrm>
          <a:prstGeom prst="rect">
            <a:avLst/>
          </a:prstGeom>
        </p:spPr>
        <p:txBody>
          <a:bodyPr anchor="ctr" bIns="45720" lIns="91440" numCol="1" rIns="91440" rtlCol="0" tIns="45720" vert="horz">
            <a:normAutofit/>
          </a:bodyPr>
          <a:lstStyle/>
          <a:p>
            <a:r>
              <a:rPr altLang="en-GB" lang="en-GB"/>
              <a:t>Click to edit Master title style</a:t>
            </a:r>
            <a:endParaRPr altLang="en-PK" lang="en-PK"/>
          </a:p>
        </p:txBody>
      </p:sp>
      <p:sp>
        <p:nvSpPr>
          <p:cNvPr id="3" name="Text Placeholder 2">
            <a:extLst>
              <a:ext uri="{FF2B5EF4-FFF2-40B4-BE49-F238E27FC236}">
                <a16:creationId xmlns:a16="http://schemas.microsoft.com/office/drawing/2014/main" id="{1EC0AD2B-1CCE-83EB-4611-05A6E7B750E6}"/>
              </a:ext>
            </a:extLst>
          </p:cNvPr>
          <p:cNvSpPr>
            <a:spLocks noGrp="1"/>
          </p:cNvSpPr>
          <p:nvPr>
            <p:ph idx="1" type="body"/>
          </p:nvPr>
        </p:nvSpPr>
        <p:spPr>
          <a:xfrm>
            <a:off x="838200" y="1825625"/>
            <a:ext cx="10515600" cy="4351338"/>
          </a:xfrm>
          <a:prstGeom prst="rect">
            <a:avLst/>
          </a:prstGeom>
        </p:spPr>
        <p:txBody>
          <a:bodyPr bIns="45720" lIns="91440" numCol="1" rIns="91440" rtlCol="0" tIns="45720" vert="horz">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altLang="en-PK" lang="en-PK"/>
          </a:p>
        </p:txBody>
      </p:sp>
      <p:sp>
        <p:nvSpPr>
          <p:cNvPr id="4" name="Date Placeholder 3">
            <a:extLst>
              <a:ext uri="{FF2B5EF4-FFF2-40B4-BE49-F238E27FC236}">
                <a16:creationId xmlns:a16="http://schemas.microsoft.com/office/drawing/2014/main" id="{E80A27B2-3F68-5551-40F9-4A422F8A4CED}"/>
              </a:ext>
            </a:extLst>
          </p:cNvPr>
          <p:cNvSpPr>
            <a:spLocks noGrp="1"/>
          </p:cNvSpPr>
          <p:nvPr>
            <p:ph idx="2" sz="half" type="dt"/>
          </p:nvPr>
        </p:nvSpPr>
        <p:spPr>
          <a:xfrm>
            <a:off x="838200" y="6356350"/>
            <a:ext cx="2743200" cy="365125"/>
          </a:xfrm>
          <a:prstGeom prst="rect">
            <a:avLst/>
          </a:prstGeom>
        </p:spPr>
        <p:txBody>
          <a:bodyPr anchor="ctr" bIns="45720" lIns="91440" numCol="1" rIns="91440" rtlCol="0" tIns="45720" vert="horz"/>
          <a:lstStyle>
            <a:lvl1pPr algn="l">
              <a:defRPr sz="1200">
                <a:solidFill>
                  <a:schemeClr val="tx1">
                    <a:tint val="75000"/>
                  </a:schemeClr>
                </a:solidFill>
              </a:defRPr>
            </a:lvl1pPr>
          </a:lstStyle>
          <a:p>
            <a:fld id="{38338A7F-AFF4-6D4B-9B23-436DA4136CAC}" type="datetimeFigureOut">
              <a:rPr altLang="en-PK" lang="en-PK" smtClean="0"/>
              <a:t>29/08/2022</a:t>
            </a:fld>
            <a:endParaRPr altLang="en-PK" lang="en-PK"/>
          </a:p>
        </p:txBody>
      </p:sp>
      <p:sp>
        <p:nvSpPr>
          <p:cNvPr id="5" name="Footer Placeholder 4">
            <a:extLst>
              <a:ext uri="{FF2B5EF4-FFF2-40B4-BE49-F238E27FC236}">
                <a16:creationId xmlns:a16="http://schemas.microsoft.com/office/drawing/2014/main" id="{1A021B66-1935-6995-055C-C823D013BE8D}"/>
              </a:ext>
            </a:extLst>
          </p:cNvPr>
          <p:cNvSpPr>
            <a:spLocks noGrp="1"/>
          </p:cNvSpPr>
          <p:nvPr>
            <p:ph idx="3" sz="quarter" type="ftr"/>
          </p:nvPr>
        </p:nvSpPr>
        <p:spPr>
          <a:xfrm>
            <a:off x="4038600" y="6356350"/>
            <a:ext cx="4114800" cy="365125"/>
          </a:xfrm>
          <a:prstGeom prst="rect">
            <a:avLst/>
          </a:prstGeom>
        </p:spPr>
        <p:txBody>
          <a:bodyPr anchor="ctr" bIns="45720" lIns="91440" numCol="1" rIns="91440" rtlCol="0" tIns="45720" vert="horz"/>
          <a:lstStyle>
            <a:lvl1pPr algn="ctr">
              <a:defRPr sz="1200">
                <a:solidFill>
                  <a:schemeClr val="tx1">
                    <a:tint val="75000"/>
                  </a:schemeClr>
                </a:solidFill>
              </a:defRPr>
            </a:lvl1pPr>
          </a:lstStyle>
          <a:p>
            <a:endParaRPr altLang="en-PK" lang="en-PK"/>
          </a:p>
        </p:txBody>
      </p:sp>
      <p:sp>
        <p:nvSpPr>
          <p:cNvPr id="6" name="Slide Number Placeholder 5">
            <a:extLst>
              <a:ext uri="{FF2B5EF4-FFF2-40B4-BE49-F238E27FC236}">
                <a16:creationId xmlns:a16="http://schemas.microsoft.com/office/drawing/2014/main" id="{D9D834AE-0690-C1B0-DF90-1799BF09A857}"/>
              </a:ext>
            </a:extLst>
          </p:cNvPr>
          <p:cNvSpPr>
            <a:spLocks noGrp="1"/>
          </p:cNvSpPr>
          <p:nvPr>
            <p:ph idx="4" sz="quarter" type="sldNum"/>
          </p:nvPr>
        </p:nvSpPr>
        <p:spPr>
          <a:xfrm>
            <a:off x="8610600" y="6356350"/>
            <a:ext cx="2743200" cy="365125"/>
          </a:xfrm>
          <a:prstGeom prst="rect">
            <a:avLst/>
          </a:prstGeom>
        </p:spPr>
        <p:txBody>
          <a:bodyPr anchor="ctr" bIns="45720" lIns="91440" numCol="1" rIns="91440" rtlCol="0" tIns="45720" vert="horz"/>
          <a:lstStyle>
            <a:lvl1pPr algn="r">
              <a:defRPr sz="1200">
                <a:solidFill>
                  <a:schemeClr val="tx1">
                    <a:tint val="75000"/>
                  </a:schemeClr>
                </a:solidFill>
              </a:defRPr>
            </a:lvl1pPr>
          </a:lstStyle>
          <a:p>
            <a:fld id="{7B27773A-6F91-C648-A067-42464E795907}" type="slidenum">
              <a:rPr altLang="en-PK" lang="en-PK" smtClean="0"/>
              <a:t>‹#›</a:t>
            </a:fld>
            <a:endParaRPr altLang="en-PK" lang="en-PK"/>
          </a:p>
        </p:txBody>
      </p:sp>
    </p:spTree>
    <p:extLst>
      <p:ext uri="{BB962C8B-B14F-4D97-AF65-F5344CB8AC3E}">
        <p14:creationId xmlns:p14="http://schemas.microsoft.com/office/powerpoint/2010/main" val="446795763"/>
      </p:ext>
    </p:extLst>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altLang="en-PK" lang="en-PK"/>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FFDA-DA0B-1D44-2F38-BB5661920C79}"/>
              </a:ext>
            </a:extLst>
          </p:cNvPr>
          <p:cNvSpPr>
            <a:spLocks noGrp="1"/>
          </p:cNvSpPr>
          <p:nvPr>
            <p:ph type="ctrTitle"/>
          </p:nvPr>
        </p:nvSpPr>
        <p:spPr>
          <a:xfrm>
            <a:off x="1524000" y="2235200"/>
            <a:ext cx="9144000" cy="2387600"/>
          </a:xfrm>
        </p:spPr>
        <p:txBody>
          <a:bodyPr numCol="1">
            <a:normAutofit fontScale="90000"/>
          </a:bodyPr>
          <a:lstStyle/>
          <a:p>
            <a:r>
              <a:rPr altLang="en-GB" dirty="0" lang="en-GB"/>
              <a:t>PAKISTAN STUDIES</a:t>
            </a:r>
            <a:br>
              <a:rPr altLang="en-GB" dirty="0" lang="en-GB"/>
            </a:br>
            <a:br>
              <a:rPr altLang="en-GB" dirty="0" lang="en-GB"/>
            </a:br>
            <a:r>
              <a:rPr altLang="en-GB" b="1" dirty="0" lang="en-GB" u="sng"/>
              <a:t>AN EVOLUTION OF MUSLIM NATIONALISM. </a:t>
            </a:r>
            <a:endParaRPr altLang="en-PK" dirty="0" lang="en-PK"/>
          </a:p>
        </p:txBody>
      </p:sp>
    </p:spTree>
    <p:extLst>
      <p:ext uri="{BB962C8B-B14F-4D97-AF65-F5344CB8AC3E}">
        <p14:creationId xmlns:p14="http://schemas.microsoft.com/office/powerpoint/2010/main" val="166790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9563B82-4AE4-A028-37FF-E9566D16FCEA}"/>
              </a:ext>
            </a:extLst>
          </p:cNvPr>
          <p:cNvSpPr>
            <a:spLocks noGrp="1"/>
          </p:cNvSpPr>
          <p:nvPr>
            <p:ph idx="1"/>
          </p:nvPr>
        </p:nvSpPr>
        <p:spPr>
          <a:xfrm>
            <a:off x="951290" y="456217"/>
            <a:ext cx="10289419" cy="5945566"/>
          </a:xfrm>
        </p:spPr>
        <p:txBody>
          <a:bodyPr numCol="1">
            <a:noAutofit/>
          </a:bodyPr>
          <a:lstStyle/>
          <a:p>
            <a:pPr indent="0" marL="0">
              <a:buNone/>
            </a:pPr>
            <a:r>
              <a:rPr altLang="en-GB" b="0" dirty="0" i="0" lang="en-GB" strike="noStrike" sz="2400" u="none">
                <a:solidFill>
                  <a:srgbClr val="000000"/>
                </a:solidFill>
                <a:effectLst/>
                <a:latin typeface="ff2"/>
              </a:rPr>
              <a:t>To achieve this incorporation, the Muslim League had to abandon some of its original features to look for the ideological support of the ulama and to become a force capable of </a:t>
            </a:r>
            <a:r>
              <a:rPr altLang="en-GB" b="0" dirty="0" err="1" i="0" lang="en-GB" strike="noStrike" sz="2400" u="none">
                <a:solidFill>
                  <a:srgbClr val="000000"/>
                </a:solidFill>
                <a:effectLst/>
                <a:latin typeface="ff2"/>
              </a:rPr>
              <a:t>mobilizing</a:t>
            </a:r>
            <a:r>
              <a:rPr altLang="en-GB" b="0" dirty="0" i="0" lang="en-GB" strike="noStrike" sz="2400" u="none">
                <a:solidFill>
                  <a:srgbClr val="000000"/>
                </a:solidFill>
                <a:effectLst/>
                <a:latin typeface="ff2"/>
              </a:rPr>
              <a:t> large masses, especially farmers, in regions of Muslim majority that should form the territorial basis of future State. In that way, the modern heritage of the intellectual tradition of </a:t>
            </a:r>
            <a:r>
              <a:rPr altLang="en-GB" b="0" dirty="0" err="1" i="0" lang="en-GB" strike="noStrike" sz="2400" u="none">
                <a:solidFill>
                  <a:srgbClr val="000000"/>
                </a:solidFill>
                <a:effectLst/>
                <a:latin typeface="ff2"/>
              </a:rPr>
              <a:t>Alligarh</a:t>
            </a:r>
            <a:r>
              <a:rPr altLang="en-GB" b="0" dirty="0" i="0" lang="en-GB" strike="noStrike" sz="2400" u="none">
                <a:solidFill>
                  <a:srgbClr val="000000"/>
                </a:solidFill>
                <a:effectLst/>
                <a:latin typeface="ff2"/>
              </a:rPr>
              <a:t> College was forced to give ground to the symbolic attractive of a more traditional Islam. </a:t>
            </a:r>
            <a:r>
              <a:rPr altLang="en-GB" b="0" dirty="0" i="0" lang="en-GB" strike="noStrike" sz="2400" u="none">
                <a:solidFill>
                  <a:srgbClr val="222222"/>
                </a:solidFill>
                <a:effectLst/>
                <a:latin typeface="ff2"/>
              </a:rPr>
              <a:t>Since then the Muslim League focused its attention on promoting the general idea of achieving a state for Muslims, but without specifying the character that state would have. Thus a clear definition of the Islam-State relationship remained pending, although for the religious imaginary that state could only have an Islamic nature. </a:t>
            </a:r>
          </a:p>
          <a:p>
            <a:pPr indent="0" marL="0">
              <a:buNone/>
            </a:pPr>
            <a:endParaRPr altLang="en-GB" dirty="0" lang="en-GB" sz="2400">
              <a:solidFill>
                <a:srgbClr val="222222"/>
              </a:solidFill>
              <a:latin typeface="ff2"/>
            </a:endParaRPr>
          </a:p>
          <a:p>
            <a:pPr indent="0" marL="0">
              <a:buNone/>
            </a:pPr>
            <a:r>
              <a:rPr altLang="en-GB" b="0" dirty="0" i="0" lang="en-GB" strike="noStrike" sz="2400" u="none">
                <a:solidFill>
                  <a:srgbClr val="000000"/>
                </a:solidFill>
                <a:effectLst/>
                <a:latin typeface="ff2"/>
              </a:rPr>
              <a:t>In the 1940s the Pakistani movement became increasingly popular thanks to religious (Islamic) </a:t>
            </a:r>
            <a:r>
              <a:rPr altLang="en-GB" b="0" dirty="0" err="1" i="0" lang="en-GB" strike="noStrike" sz="2400" u="none">
                <a:solidFill>
                  <a:srgbClr val="000000"/>
                </a:solidFill>
                <a:effectLst/>
                <a:latin typeface="ff2"/>
              </a:rPr>
              <a:t>mobilization</a:t>
            </a:r>
            <a:r>
              <a:rPr altLang="en-GB" b="0" dirty="0" i="0" lang="en-GB" strike="noStrike" sz="2400" u="none">
                <a:solidFill>
                  <a:srgbClr val="000000"/>
                </a:solidFill>
                <a:effectLst/>
                <a:latin typeface="ff2"/>
              </a:rPr>
              <a:t> and to the promise of broad autonomy for the regions that would form the new state, which could finally be founded on these bases. But when they came to power, the ruling elites pushed forward a project of secular and strongly centralist state. This change prepared the stage for the state, from then until now, would have to deal with the threats of the Islamist current and separatism ethnic groups.</a:t>
            </a:r>
          </a:p>
        </p:txBody>
      </p:sp>
    </p:spTree>
    <p:extLst>
      <p:ext uri="{BB962C8B-B14F-4D97-AF65-F5344CB8AC3E}">
        <p14:creationId xmlns:p14="http://schemas.microsoft.com/office/powerpoint/2010/main" val="367964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9E1E-310E-B95C-9E9D-90AC0BEA2C82}"/>
              </a:ext>
            </a:extLst>
          </p:cNvPr>
          <p:cNvSpPr>
            <a:spLocks noGrp="1"/>
          </p:cNvSpPr>
          <p:nvPr>
            <p:ph type="title"/>
          </p:nvPr>
        </p:nvSpPr>
        <p:spPr/>
        <p:txBody>
          <a:bodyPr numCol="1"/>
          <a:lstStyle/>
          <a:p>
            <a:r>
              <a:rPr altLang="en-GB" b="1" dirty="0" i="1" lang="en-GB"/>
              <a:t>Recap…</a:t>
            </a:r>
            <a:endParaRPr altLang="en-PK" b="1" dirty="0" i="1" lang="en-PK"/>
          </a:p>
        </p:txBody>
      </p:sp>
      <p:sp>
        <p:nvSpPr>
          <p:cNvPr id="3" name="Content Placeholder 2">
            <a:extLst>
              <a:ext uri="{FF2B5EF4-FFF2-40B4-BE49-F238E27FC236}">
                <a16:creationId xmlns:a16="http://schemas.microsoft.com/office/drawing/2014/main" id="{C38E3D3E-599F-CA78-A421-5A84F17A6857}"/>
              </a:ext>
            </a:extLst>
          </p:cNvPr>
          <p:cNvSpPr>
            <a:spLocks noGrp="1"/>
          </p:cNvSpPr>
          <p:nvPr>
            <p:ph idx="1"/>
          </p:nvPr>
        </p:nvSpPr>
        <p:spPr/>
        <p:txBody>
          <a:bodyPr numCol="1">
            <a:normAutofit fontScale="92500" lnSpcReduction="20000"/>
          </a:bodyPr>
          <a:lstStyle/>
          <a:p>
            <a:pPr indent="0" marL="0">
              <a:buNone/>
            </a:pPr>
            <a:r>
              <a:rPr altLang="en-GB" b="0" dirty="0" i="0" lang="en-GB" strike="noStrike" u="none">
                <a:effectLst/>
                <a:latin typeface="Droid Sans"/>
              </a:rPr>
              <a:t>Sir Syed Ahmad Khan was the intellectual pioneer of the sense of community among Muslims, of which Pakistan nationalism is a direct outcome.</a:t>
            </a:r>
          </a:p>
          <a:p>
            <a:pPr indent="0" marL="0">
              <a:buNone/>
            </a:pPr>
            <a:endParaRPr altLang="en-GB" dirty="0" lang="en-GB"/>
          </a:p>
          <a:p>
            <a:pPr indent="0" marL="0">
              <a:buNone/>
            </a:pPr>
            <a:r>
              <a:rPr altLang="en-GB" b="0" dirty="0" i="0" lang="en-GB" strike="noStrike" u="none">
                <a:effectLst/>
                <a:latin typeface="Droid Serif"/>
              </a:rPr>
              <a:t>Pakistan nationalism is the direct outcome of Muslim nationalism, which emerged in India in the 19th century. Its intellectual pioneer was Sir Syed Ahmad Khan.</a:t>
            </a:r>
          </a:p>
          <a:p>
            <a:pPr indent="0" marL="0">
              <a:buNone/>
            </a:pPr>
            <a:endParaRPr altLang="en-GB" dirty="0" lang="en-GB">
              <a:latin typeface="Droid Serif"/>
            </a:endParaRPr>
          </a:p>
          <a:p>
            <a:pPr indent="0" marL="0">
              <a:buNone/>
            </a:pPr>
            <a:r>
              <a:rPr altLang="en-GB" b="0" dirty="0" i="0" lang="en-GB" strike="noStrike" u="none">
                <a:effectLst/>
                <a:latin typeface="Droid Serif"/>
              </a:rPr>
              <a:t>Belonging to a family which had roots in the old Muslim nobility, Sir Syed’s prolific authorship on the Muslim condition in India (during British rule) and his activism in the field of education helped formulate nationalist ideas in the Muslims of the region.</a:t>
            </a:r>
            <a:endParaRPr altLang="en-PK" dirty="0" lang="en-PK"/>
          </a:p>
        </p:txBody>
      </p:sp>
    </p:spTree>
    <p:extLst>
      <p:ext uri="{BB962C8B-B14F-4D97-AF65-F5344CB8AC3E}">
        <p14:creationId xmlns:p14="http://schemas.microsoft.com/office/powerpoint/2010/main" val="426242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A0C8-BFF0-AD1D-82AB-B64CB560891A}"/>
              </a:ext>
            </a:extLst>
          </p:cNvPr>
          <p:cNvSpPr>
            <a:spLocks noGrp="1"/>
          </p:cNvSpPr>
          <p:nvPr>
            <p:ph type="title"/>
          </p:nvPr>
        </p:nvSpPr>
        <p:spPr/>
        <p:txBody>
          <a:bodyPr numCol="1"/>
          <a:lstStyle/>
          <a:p>
            <a:r>
              <a:rPr altLang="en-GB" b="1" dirty="0" lang="en-GB" u="sng"/>
              <a:t>Background </a:t>
            </a:r>
            <a:endParaRPr altLang="en-PK" b="1" dirty="0" lang="en-PK" u="sng"/>
          </a:p>
        </p:txBody>
      </p:sp>
      <p:sp>
        <p:nvSpPr>
          <p:cNvPr id="3" name="Content Placeholder 2">
            <a:extLst>
              <a:ext uri="{FF2B5EF4-FFF2-40B4-BE49-F238E27FC236}">
                <a16:creationId xmlns:a16="http://schemas.microsoft.com/office/drawing/2014/main" id="{32C9DD58-788E-6B18-7568-EABEA1028B5E}"/>
              </a:ext>
            </a:extLst>
          </p:cNvPr>
          <p:cNvSpPr>
            <a:spLocks noGrp="1"/>
          </p:cNvSpPr>
          <p:nvPr>
            <p:ph idx="1"/>
          </p:nvPr>
        </p:nvSpPr>
        <p:spPr/>
        <p:txBody>
          <a:bodyPr numCol="1"/>
          <a:lstStyle/>
          <a:p>
            <a:r>
              <a:rPr altLang="en-GB" b="0" dirty="0" i="0" lang="en-GB" strike="noStrike" u="none">
                <a:effectLst/>
                <a:latin typeface="Droid Serif"/>
              </a:rPr>
              <a:t>These ideas went on to impact and influence a plethora of Muslim intellectuals, scholars, politicians, poets, writers and journalists who then helped evolve Syed’s concept of Muslim nationalism into becoming the ideological doctrine and soul of the very idea of Pakistan.</a:t>
            </a:r>
          </a:p>
          <a:p>
            <a:r>
              <a:rPr altLang="en-GB" b="0" dirty="0" i="0" lang="en-GB" strike="noStrike" u="none">
                <a:effectLst/>
                <a:latin typeface="Droid Serif"/>
              </a:rPr>
              <a:t>However, his influence in this context began to recede from the mid-1970s when certain drastic internal as well as external economic events; and a calamitous war with India in 1971, severely polarised the Pakistan society.</a:t>
            </a:r>
            <a:br>
              <a:rPr altLang="en-GB" dirty="0" lang="en-GB"/>
            </a:br>
            <a:endParaRPr altLang="en-PK" dirty="0" lang="en-PK"/>
          </a:p>
        </p:txBody>
      </p:sp>
    </p:spTree>
    <p:extLst>
      <p:ext uri="{BB962C8B-B14F-4D97-AF65-F5344CB8AC3E}">
        <p14:creationId xmlns:p14="http://schemas.microsoft.com/office/powerpoint/2010/main" val="322866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B892-1B31-EBA7-2246-071638B3DAAB}"/>
              </a:ext>
            </a:extLst>
          </p:cNvPr>
          <p:cNvSpPr>
            <a:spLocks noGrp="1"/>
          </p:cNvSpPr>
          <p:nvPr>
            <p:ph type="title"/>
          </p:nvPr>
        </p:nvSpPr>
        <p:spPr/>
        <p:txBody>
          <a:bodyPr numCol="1"/>
          <a:lstStyle/>
          <a:p>
            <a:r>
              <a:rPr altLang="en-GB" b="1" dirty="0" lang="en-GB" u="sng"/>
              <a:t>Evolution of Muslim Nationalism.</a:t>
            </a:r>
            <a:endParaRPr altLang="en-PK" b="1" dirty="0" lang="en-PK" u="sng"/>
          </a:p>
        </p:txBody>
      </p:sp>
      <p:sp>
        <p:nvSpPr>
          <p:cNvPr id="3" name="Content Placeholder 2">
            <a:extLst>
              <a:ext uri="{FF2B5EF4-FFF2-40B4-BE49-F238E27FC236}">
                <a16:creationId xmlns:a16="http://schemas.microsoft.com/office/drawing/2014/main" id="{5D52948A-1363-A05F-26E9-FDF784D294DF}"/>
              </a:ext>
            </a:extLst>
          </p:cNvPr>
          <p:cNvSpPr>
            <a:spLocks noGrp="1"/>
          </p:cNvSpPr>
          <p:nvPr>
            <p:ph idx="1"/>
          </p:nvPr>
        </p:nvSpPr>
        <p:spPr/>
        <p:txBody>
          <a:bodyPr numCol="1">
            <a:normAutofit/>
          </a:bodyPr>
          <a:lstStyle/>
          <a:p>
            <a:r>
              <a:rPr altLang="en-GB" b="0" dirty="0" i="0" lang="en-GB" strike="noStrike" u="none">
                <a:effectLst/>
                <a:latin typeface="Droid Serif"/>
              </a:rPr>
              <a:t>Muslim nationalism in South Asia did not exist till the end of Muslim rule here. The decline of the Mughal Empire, rise of British Colonialism, and the political reassertion of Hindus in India, provided the materials with which Muslim nationalism would first begin to shape itself.</a:t>
            </a:r>
          </a:p>
          <a:p>
            <a:r>
              <a:rPr altLang="en-GB" b="0" dirty="0" i="0" lang="en-GB" strike="noStrike" u="none">
                <a:effectLst/>
                <a:latin typeface="Droid Serif"/>
              </a:rPr>
              <a:t>Dr Mubarak Ali has insightfully noted one very important (but often ignored) factor that helped create a sense of nationhood among sections of Muslims in India – that is, the manner in which Urdu began to replace Persian as the preferred language of Muslims in India.</a:t>
            </a:r>
          </a:p>
          <a:p>
            <a:endParaRPr altLang="en-PK" dirty="0" lang="en-PK"/>
          </a:p>
        </p:txBody>
      </p:sp>
    </p:spTree>
    <p:extLst>
      <p:ext uri="{BB962C8B-B14F-4D97-AF65-F5344CB8AC3E}">
        <p14:creationId xmlns:p14="http://schemas.microsoft.com/office/powerpoint/2010/main" val="5905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75C208-B735-FFED-8E7F-8E7F7BE2CC43}"/>
              </a:ext>
            </a:extLst>
          </p:cNvPr>
          <p:cNvSpPr>
            <a:spLocks noGrp="1"/>
          </p:cNvSpPr>
          <p:nvPr>
            <p:ph idx="1"/>
          </p:nvPr>
        </p:nvSpPr>
        <p:spPr>
          <a:xfrm>
            <a:off x="838200" y="1149048"/>
            <a:ext cx="10515600" cy="5708952"/>
          </a:xfrm>
        </p:spPr>
        <p:txBody>
          <a:bodyPr numCol="1"/>
          <a:lstStyle/>
          <a:p>
            <a:endParaRPr altLang="en-GB" b="0" dirty="0" i="0" lang="en-GB" strike="noStrike" u="none">
              <a:effectLst/>
              <a:latin typeface="Droid Serif"/>
            </a:endParaRPr>
          </a:p>
          <a:p>
            <a:r>
              <a:rPr altLang="en-GB" b="0" dirty="0" i="0" lang="en-GB" strike="noStrike" u="none">
                <a:effectLst/>
                <a:latin typeface="Droid Serif"/>
              </a:rPr>
              <a:t>The gradual erosion of the original nationalist narrative created wide open spaces. These spaces were rapidly occupied, and then dominated by ideas which had been initially rejected by the Pakistani state and nationalist intelligentsia.</a:t>
            </a:r>
          </a:p>
          <a:p>
            <a:endParaRPr altLang="en-GB" dirty="0" lang="en-GB">
              <a:latin typeface="Droid Serif"/>
            </a:endParaRPr>
          </a:p>
          <a:p>
            <a:endParaRPr altLang="en-GB" b="0" dirty="0" i="0" lang="en-GB" strike="noStrike" u="none">
              <a:effectLst/>
              <a:latin typeface="Droid Serif"/>
            </a:endParaRPr>
          </a:p>
          <a:p>
            <a:r>
              <a:rPr altLang="en-GB" b="0" dirty="0" i="0" lang="en-GB" strike="noStrike" u="none">
                <a:effectLst/>
                <a:latin typeface="Droid Serif"/>
              </a:rPr>
              <a:t>Here is from where Sir Syed’s presence begins to evaporate from the pages of textbooks and the nationalist narrative.</a:t>
            </a:r>
          </a:p>
          <a:p>
            <a:endParaRPr altLang="en-PK" dirty="0" lang="en-PK"/>
          </a:p>
        </p:txBody>
      </p:sp>
    </p:spTree>
    <p:extLst>
      <p:ext uri="{BB962C8B-B14F-4D97-AF65-F5344CB8AC3E}">
        <p14:creationId xmlns:p14="http://schemas.microsoft.com/office/powerpoint/2010/main" val="424465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A3F66F-23B1-38F6-9657-EB230BBBA3E6}"/>
              </a:ext>
            </a:extLst>
          </p:cNvPr>
          <p:cNvSpPr>
            <a:spLocks noGrp="1"/>
          </p:cNvSpPr>
          <p:nvPr>
            <p:ph idx="1"/>
          </p:nvPr>
        </p:nvSpPr>
        <p:spPr>
          <a:xfrm>
            <a:off x="838200" y="413884"/>
            <a:ext cx="10515600" cy="6030232"/>
          </a:xfrm>
        </p:spPr>
        <p:txBody>
          <a:bodyPr numCol="1">
            <a:noAutofit/>
          </a:bodyPr>
          <a:lstStyle/>
          <a:p>
            <a:r>
              <a:rPr altLang="en-GB" b="0" dirty="0" i="0" lang="en-GB" strike="noStrike" sz="2600" u="none">
                <a:effectLst/>
                <a:latin typeface="Droid Serif"/>
              </a:rPr>
              <a:t>During the heights of Muslim rule in India, the ulema had only been allowed to play a nominal role in the workings of the state. But as this rule receded, the ulema took it upon themselves to air the ambitions and fears of the new Muslim community.</a:t>
            </a:r>
          </a:p>
          <a:p>
            <a:r>
              <a:rPr altLang="en-GB" b="0" dirty="0" i="0" lang="en-GB" strike="noStrike" sz="2600" u="none">
                <a:effectLst/>
                <a:latin typeface="Droid Serif"/>
              </a:rPr>
              <a:t>Syed Ahmad theorised that the Muslim condition was in decline because the beliefs of the common Muslims of India repulsed the idea of gaining political power through force. He suggested that this could only be achieved through the practice of the Islamic concept of holy war which was missing in the make-up of Islam in the subcontinent.</a:t>
            </a:r>
          </a:p>
          <a:p>
            <a:r>
              <a:rPr altLang="en-GB" b="0" dirty="0" i="0" lang="en-GB" strike="noStrike" sz="2600" u="none">
                <a:effectLst/>
                <a:latin typeface="Droid Serif"/>
              </a:rPr>
              <a:t>Syed Ahmad gathered a following from among common Muslims and set up a movement in the present-day Pakistan province of </a:t>
            </a:r>
            <a:r>
              <a:rPr altLang="en-GB" b="0" dirty="0" err="1" i="0" lang="en-GB" strike="noStrike" sz="2600" u="none">
                <a:effectLst/>
                <a:latin typeface="Droid Serif"/>
              </a:rPr>
              <a:t>Khyber</a:t>
            </a:r>
            <a:r>
              <a:rPr altLang="en-GB" b="0" dirty="0" i="0" lang="en-GB" strike="noStrike" sz="2600" u="none">
                <a:effectLst/>
                <a:latin typeface="Droid Serif"/>
              </a:rPr>
              <a:t> </a:t>
            </a:r>
            <a:r>
              <a:rPr altLang="en-GB" b="0" dirty="0" err="1" i="0" lang="en-GB" strike="noStrike" sz="2600" u="none">
                <a:effectLst/>
                <a:latin typeface="Droid Serif"/>
              </a:rPr>
              <a:t>Pakhtunkhwa</a:t>
            </a:r>
            <a:r>
              <a:rPr altLang="en-GB" b="0" dirty="0" i="0" lang="en-GB" strike="noStrike" sz="2600" u="none">
                <a:effectLst/>
                <a:latin typeface="Droid Serif"/>
              </a:rPr>
              <a:t>. The area at the time was under the rule of the Sikhs who had risen to power at the end of the Aurangzeb regime.</a:t>
            </a:r>
          </a:p>
          <a:p>
            <a:r>
              <a:rPr altLang="en-GB" b="0" dirty="0" err="1" i="0" lang="en-GB" strike="noStrike" sz="2600" u="none">
                <a:effectLst/>
                <a:latin typeface="Droid Serif"/>
              </a:rPr>
              <a:t>Barelvi</a:t>
            </a:r>
            <a:r>
              <a:rPr altLang="en-GB" b="0" dirty="0" i="0" lang="en-GB" strike="noStrike" sz="2600" u="none">
                <a:effectLst/>
                <a:latin typeface="Droid Serif"/>
              </a:rPr>
              <a:t> had gathered over 1,000 followers and most of them belonged to various </a:t>
            </a:r>
            <a:r>
              <a:rPr altLang="en-GB" b="0" dirty="0" err="1" i="0" lang="en-GB" strike="noStrike" sz="2600" u="none">
                <a:effectLst/>
                <a:latin typeface="Droid Serif"/>
              </a:rPr>
              <a:t>Pakhtun</a:t>
            </a:r>
            <a:r>
              <a:rPr altLang="en-GB" b="0" dirty="0" i="0" lang="en-GB" strike="noStrike" sz="2600" u="none">
                <a:effectLst/>
                <a:latin typeface="Droid Serif"/>
              </a:rPr>
              <a:t> tribes. He implored them to shun their tribal customs and strive to fight a holy war against the "infidels" (Sikhs and British) in the area and help him set up a state run on Sharia laws.</a:t>
            </a:r>
          </a:p>
          <a:p>
            <a:endParaRPr altLang="en-PK" dirty="0" lang="en-PK" sz="2600"/>
          </a:p>
        </p:txBody>
      </p:sp>
    </p:spTree>
    <p:extLst>
      <p:ext uri="{BB962C8B-B14F-4D97-AF65-F5344CB8AC3E}">
        <p14:creationId xmlns:p14="http://schemas.microsoft.com/office/powerpoint/2010/main" val="38901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F1889-FD26-0E9A-146C-DC73AC9D5A88}"/>
              </a:ext>
            </a:extLst>
          </p:cNvPr>
          <p:cNvSpPr>
            <a:spLocks noGrp="1"/>
          </p:cNvSpPr>
          <p:nvPr>
            <p:ph idx="1"/>
          </p:nvPr>
        </p:nvSpPr>
        <p:spPr>
          <a:xfrm>
            <a:off x="838200" y="1253331"/>
            <a:ext cx="10515600" cy="4351338"/>
          </a:xfrm>
        </p:spPr>
        <p:txBody>
          <a:bodyPr numCol="1">
            <a:normAutofit fontScale="92500"/>
          </a:bodyPr>
          <a:lstStyle/>
          <a:p>
            <a:r>
              <a:rPr altLang="en-GB" b="0" dirty="0" i="0" lang="en-GB" strike="noStrike" u="none">
                <a:effectLst/>
                <a:latin typeface="Droid Serif"/>
              </a:rPr>
              <a:t>As Muslim rule receded, immigrants from Persia and Central Asia stopped travelling and settling in India because now there were little or no opportunities left for them to bag important posts in the courts of Muslim regimes.</a:t>
            </a:r>
          </a:p>
          <a:p>
            <a:r>
              <a:rPr altLang="en-GB" b="0" dirty="0" i="0" lang="en-GB" strike="noStrike" u="none">
                <a:effectLst/>
                <a:latin typeface="Droid Serif"/>
              </a:rPr>
              <a:t>The importance and frequency of Persian ebbed, gradually replaced by Urdu – a language which began to form in India from the 14th century CE.</a:t>
            </a:r>
          </a:p>
          <a:p>
            <a:r>
              <a:rPr altLang="en-GB" b="0" dirty="0" i="0" lang="en-GB" strike="noStrike" u="none">
                <a:effectLst/>
                <a:latin typeface="Droid Serif"/>
              </a:rPr>
              <a:t>Largely spoken by local Muslims (most of whom were converts); by the early 19th century, Urdu had already begun to make its way into the homes of the Muslim elite as well. This helped the local Muslims to climb their way up the social ladder and begin to fill posts and positions which were once the exclusive domain of Persian and Central Asian immigrants.</a:t>
            </a:r>
          </a:p>
        </p:txBody>
      </p:sp>
    </p:spTree>
    <p:extLst>
      <p:ext uri="{BB962C8B-B14F-4D97-AF65-F5344CB8AC3E}">
        <p14:creationId xmlns:p14="http://schemas.microsoft.com/office/powerpoint/2010/main" val="82332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F0A-76B7-E96C-85B5-09528CE08C7F}"/>
              </a:ext>
            </a:extLst>
          </p:cNvPr>
          <p:cNvSpPr>
            <a:spLocks noGrp="1"/>
          </p:cNvSpPr>
          <p:nvPr>
            <p:ph type="title"/>
          </p:nvPr>
        </p:nvSpPr>
        <p:spPr/>
        <p:txBody>
          <a:bodyPr numCol="1"/>
          <a:lstStyle/>
          <a:p>
            <a:r>
              <a:rPr altLang="en-GB" b="1" dirty="0" lang="en-GB" u="sng"/>
              <a:t>CONCLUSION:</a:t>
            </a:r>
            <a:endParaRPr altLang="en-PK" b="1" dirty="0" lang="en-PK" u="sng"/>
          </a:p>
        </p:txBody>
      </p:sp>
      <p:sp>
        <p:nvSpPr>
          <p:cNvPr id="3" name="Content Placeholder 2">
            <a:extLst>
              <a:ext uri="{FF2B5EF4-FFF2-40B4-BE49-F238E27FC236}">
                <a16:creationId xmlns:a16="http://schemas.microsoft.com/office/drawing/2014/main" id="{1490B7A3-6ABA-548E-9CC5-14A468BBE821}"/>
              </a:ext>
            </a:extLst>
          </p:cNvPr>
          <p:cNvSpPr>
            <a:spLocks noGrp="1"/>
          </p:cNvSpPr>
          <p:nvPr>
            <p:ph idx="1"/>
          </p:nvPr>
        </p:nvSpPr>
        <p:spPr>
          <a:xfrm>
            <a:off x="838200" y="1690688"/>
            <a:ext cx="10515600" cy="4054550"/>
          </a:xfrm>
        </p:spPr>
        <p:txBody>
          <a:bodyPr numCol="1">
            <a:noAutofit/>
          </a:bodyPr>
          <a:lstStyle/>
          <a:p>
            <a:pPr indent="0" marL="0">
              <a:buNone/>
            </a:pPr>
            <a:r>
              <a:rPr altLang="en-GB" dirty="0" i="0" lang="en-GB" strike="noStrike" sz="2400" u="none">
                <a:solidFill>
                  <a:srgbClr val="000000"/>
                </a:solidFill>
                <a:effectLst/>
                <a:cs charset="0" panose="02020603050405020304" pitchFamily="18" typeface="Times New Roman"/>
              </a:rPr>
              <a:t>The emerging Islamic nationalism of the late nineteenth and early twentieth centuries took several peculiarities that determined largely its further development. Geographically, its political </a:t>
            </a:r>
            <a:r>
              <a:rPr altLang="en-GB" dirty="0" err="1" i="0" lang="en-GB" strike="noStrike" sz="2400" u="none">
                <a:solidFill>
                  <a:srgbClr val="000000"/>
                </a:solidFill>
                <a:effectLst/>
                <a:cs charset="0" panose="02020603050405020304" pitchFamily="18" typeface="Times New Roman"/>
              </a:rPr>
              <a:t>center</a:t>
            </a:r>
            <a:r>
              <a:rPr altLang="en-GB" dirty="0" i="0" lang="en-GB" strike="noStrike" sz="2400" u="none">
                <a:solidFill>
                  <a:srgbClr val="000000"/>
                </a:solidFill>
                <a:effectLst/>
                <a:cs charset="0" panose="02020603050405020304" pitchFamily="18" typeface="Times New Roman"/>
              </a:rPr>
              <a:t> was in  United Provinces where the Muslim community was a minority and their elites were being displaced from its dominant position, a situation that gave a very specific meaning to the danger of Hindu supremacy. Socially, it assumed an elitist and conservative character, especially intended for consumption of the educated middle classes, whose interests it really represented. It was also politically conservative, because their sense of vulnerability led him to seek protection under colonial arbitration and to oppose an increasing way to INC; and so to distance himself progressively of the perspective of a pan-Indian political movement. Ideologically, however, it adopted a secular and modern orientation, inspired by the tradition of Aligarh College and the political principles of Western culture. </a:t>
            </a:r>
          </a:p>
          <a:p>
            <a:pPr indent="0" marL="0">
              <a:buNone/>
            </a:pPr>
            <a:endParaRPr altLang="en-PK" dirty="0" lang="en-PK" sz="2400">
              <a:cs charset="0" panose="02020603050405020304" pitchFamily="18" typeface="Times New Roman"/>
            </a:endParaRPr>
          </a:p>
        </p:txBody>
      </p:sp>
    </p:spTree>
    <p:extLst>
      <p:ext uri="{BB962C8B-B14F-4D97-AF65-F5344CB8AC3E}">
        <p14:creationId xmlns:p14="http://schemas.microsoft.com/office/powerpoint/2010/main" val="230081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4488599-ABAF-77B4-0BE1-F22E4A599A47}"/>
              </a:ext>
            </a:extLst>
          </p:cNvPr>
          <p:cNvSpPr>
            <a:spLocks noGrp="1"/>
          </p:cNvSpPr>
          <p:nvPr>
            <p:ph idx="1"/>
          </p:nvPr>
        </p:nvSpPr>
        <p:spPr>
          <a:xfrm>
            <a:off x="838200" y="1253331"/>
            <a:ext cx="10515600" cy="4351338"/>
          </a:xfrm>
        </p:spPr>
        <p:txBody>
          <a:bodyPr numCol="1">
            <a:normAutofit fontScale="92500" lnSpcReduction="10000"/>
          </a:bodyPr>
          <a:lstStyle/>
          <a:p>
            <a:pPr indent="0" marL="0">
              <a:buNone/>
            </a:pPr>
            <a:r>
              <a:rPr altLang="en-GB" b="0" dirty="0" i="0" lang="en-GB" strike="noStrike" u="none">
                <a:solidFill>
                  <a:srgbClr val="000000"/>
                </a:solidFill>
                <a:effectLst/>
                <a:latin typeface="ff2"/>
              </a:rPr>
              <a:t>These original traits had very important implications for the later development of Muslim nationalism and are indispensable antecedents for understanding key issues related to the formation and other viability of the state of Pakistan. Until the 1930s, Islamic nationalism retained that modern and elitist foundational character, but the adoption of the two-nation theory presupposed a complex dilemma derived from the contradiction between its ideological foundations and its political viability. The justification of the separate state for the Muslim nation was inspired by the fear of Hindu hegemony, an idea which, as I have shown, emerged and flourished in places where Muslims constituted minorities. But the territorial base of that state could only come from the incorporation of the regions of Islamic majority where the Muslim League had little influence until that moment. </a:t>
            </a:r>
          </a:p>
          <a:p>
            <a:pPr indent="0" marL="0">
              <a:buNone/>
            </a:pPr>
            <a:endParaRPr altLang="en-GB" b="0" dirty="0" i="0" lang="en-GB" strike="noStrike" u="none">
              <a:solidFill>
                <a:srgbClr val="000000"/>
              </a:solidFill>
              <a:effectLst/>
              <a:latin typeface="ff2"/>
            </a:endParaRPr>
          </a:p>
          <a:p>
            <a:pPr indent="0" marL="0">
              <a:buNone/>
            </a:pPr>
            <a:endParaRPr altLang="en-PK" dirty="0" lang="en-PK"/>
          </a:p>
        </p:txBody>
      </p:sp>
    </p:spTree>
    <p:extLst>
      <p:ext uri="{BB962C8B-B14F-4D97-AF65-F5344CB8AC3E}">
        <p14:creationId xmlns:p14="http://schemas.microsoft.com/office/powerpoint/2010/main" val="2943497482"/>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docProps/app.xml><?xml version="1.0" encoding="utf-8"?>
<Properties xmlns="http://schemas.openxmlformats.org/officeDocument/2006/extended-properties" xmlns:vt="http://schemas.openxmlformats.org/officeDocument/2006/docPropsVTypes">
  <Slides>10</Slides>
  <Notes>0</Notes>
  <HiddenSlides>0</HiddenSlides>
  <ScaleCrop>false</ScaleCrop>
  <HeadingPairs>
    <vt:vector baseType="variant" size="4">
      <vt:variant>
        <vt:lpstr>Theme</vt:lpstr>
      </vt:variant>
      <vt:variant>
        <vt:i4>1</vt:i4>
      </vt:variant>
      <vt:variant>
        <vt:lpstr>Slide Titles</vt:lpstr>
      </vt:variant>
      <vt:variant>
        <vt:i4>10</vt:i4>
      </vt:variant>
    </vt:vector>
  </HeadingPairs>
  <TitlesOfParts>
    <vt:vector baseType="lpstr" size="11">
      <vt:lpstr>Office Theme</vt:lpstr>
      <vt:lpstr>PAKISTAN STUDIES  AN EVOLUTION OF MUSLIM NATIONALISM.</vt:lpstr>
      <vt:lpstr>Recap…</vt:lpstr>
      <vt:lpstr>Background</vt:lpstr>
      <vt:lpstr>PowerPoint Presentation</vt:lpstr>
      <vt:lpstr>Evolution of Muslim Nationalism.</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2022-08-29T17:52:52Z</dcterms:created>
  <dc:creator>zobia bhadelia</dc:creator>
  <cp:lastModifiedBy>zobia bhadelia</cp:lastModifiedBy>
  <dcterms:modified xsi:type="dcterms:W3CDTF">2022-08-29T18:24:19Z</dcterms:modified>
  <cp:revision>1</cp:revision>
  <dc:title>PAKISTAN STUDIES  AN EVOLUTION OF MUSLIM NATIONALISM.</dc:title>
</cp:coreProperties>
</file>