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5014"/>
    <p:restoredTop sz="94660"/>
  </p:normalViewPr>
  <p:slideViewPr>
    <p:cSldViewPr snapToGrid="0">
      <p:cViewPr varScale="1">
        <p:scale>
          <a:sx d="100" n="115"/>
          <a:sy d="100" n="115"/>
        </p:scale>
        <p:origin x="432" y="11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9" Target="slides/slide14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1701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2460-2845-45E8-BE40-AA162F2594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E865-FD97-4A91-ADCB-1FF336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97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../media/image3.png" Type="http://schemas.openxmlformats.org/officeDocument/2006/relationships/image"/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4" Target="../media/image25.png" Type="http://schemas.openxmlformats.org/officeDocument/2006/relationships/image"/><Relationship Id="rId3" Target="../media/image24.png" Type="http://schemas.openxmlformats.org/officeDocument/2006/relationships/image"/><Relationship Id="rId2" Target="../media/image23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27.png" Type="http://schemas.openxmlformats.org/officeDocument/2006/relationships/image"/><Relationship Id="rId2" Target="../media/image2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4" Target="../media/image30.png" Type="http://schemas.openxmlformats.org/officeDocument/2006/relationships/image"/><Relationship Id="rId3" Target="../media/image29.png" Type="http://schemas.openxmlformats.org/officeDocument/2006/relationships/image"/><Relationship Id="rId2" Target="../media/image2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4" Target="../media/image33.png" Type="http://schemas.openxmlformats.org/officeDocument/2006/relationships/image"/><Relationship Id="rId3" Target="../media/image32.png" Type="http://schemas.openxmlformats.org/officeDocument/2006/relationships/image"/><Relationship Id="rId2" Target="../media/image3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4" Target="../media/image36.png" Type="http://schemas.openxmlformats.org/officeDocument/2006/relationships/image"/><Relationship Id="rId3" Target="../media/image35.png" Type="http://schemas.openxmlformats.org/officeDocument/2006/relationships/image"/><Relationship Id="rId2" Target="../media/image3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media/image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7.png" Type="http://schemas.openxmlformats.org/officeDocument/2006/relationships/image"/><Relationship Id="rId2" Target="../media/image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5" Target="../media/image12.png" Type="http://schemas.openxmlformats.org/officeDocument/2006/relationships/image"/><Relationship Id="rId4" Target="../media/image11.png" Type="http://schemas.openxmlformats.org/officeDocument/2006/relationships/image"/><Relationship Id="rId3" Target="../media/image10.png" Type="http://schemas.openxmlformats.org/officeDocument/2006/relationships/image"/><Relationship Id="rId2" Target="../media/image9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14.png" Type="http://schemas.openxmlformats.org/officeDocument/2006/relationships/image"/><Relationship Id="rId2" Target="../media/image13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16.png" Type="http://schemas.openxmlformats.org/officeDocument/2006/relationships/image"/><Relationship Id="rId2" Target="../media/image1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5" Target="../media/image20.png" Type="http://schemas.openxmlformats.org/officeDocument/2006/relationships/image"/><Relationship Id="rId4" Target="../media/image19.png" Type="http://schemas.openxmlformats.org/officeDocument/2006/relationships/image"/><Relationship Id="rId3" Target="../media/image18.png" Type="http://schemas.openxmlformats.org/officeDocument/2006/relationships/image"/><Relationship Id="rId2" Target="../media/image1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22.png" Type="http://schemas.openxmlformats.org/officeDocument/2006/relationships/image"/><Relationship Id="rId2" Target="../media/image2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63" y="222971"/>
            <a:ext cx="8382000" cy="676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03" y="972589"/>
            <a:ext cx="9086850" cy="2851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08" y="3823855"/>
            <a:ext cx="10820400" cy="29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6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99" y="343766"/>
            <a:ext cx="9029700" cy="933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05" y="1683240"/>
            <a:ext cx="8401050" cy="1895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467" y="3439304"/>
            <a:ext cx="39147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18" y="466899"/>
            <a:ext cx="9115425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80" y="3657600"/>
            <a:ext cx="9563100" cy="31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3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07" y="635490"/>
            <a:ext cx="2581275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03" y="1154084"/>
            <a:ext cx="535305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07" y="2552006"/>
            <a:ext cx="9950335" cy="29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79" y="661468"/>
            <a:ext cx="3314700" cy="44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24" y="1218334"/>
            <a:ext cx="3600450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47" y="2176896"/>
            <a:ext cx="10429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89" y="726930"/>
            <a:ext cx="4848225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22" y="1753986"/>
            <a:ext cx="4029075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346" y="2666307"/>
            <a:ext cx="6924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1586754"/>
            <a:ext cx="10515600" cy="27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7" y="631767"/>
            <a:ext cx="9096375" cy="2114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024" y="2745797"/>
            <a:ext cx="3886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00" y="3134850"/>
            <a:ext cx="3133725" cy="246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67" y="1702983"/>
            <a:ext cx="9525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6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3" y="225829"/>
            <a:ext cx="554355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67" y="1599334"/>
            <a:ext cx="939165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566" y="2593570"/>
            <a:ext cx="3152602" cy="2445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997" y="2266084"/>
            <a:ext cx="5734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98" y="559290"/>
            <a:ext cx="6543675" cy="414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14" y="4924858"/>
            <a:ext cx="32670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52" y="388274"/>
            <a:ext cx="9534525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1687483"/>
            <a:ext cx="3086100" cy="48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77" y="525000"/>
            <a:ext cx="6276975" cy="37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327" y="1120486"/>
            <a:ext cx="3400425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0" y="2220797"/>
            <a:ext cx="9677400" cy="430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55" y="3607897"/>
            <a:ext cx="3505200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28" y="725371"/>
            <a:ext cx="8096250" cy="619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27" y="1739958"/>
            <a:ext cx="8648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Words>0</Words>
  <Paragraphs>0</Paragraphs>
  <Slides>14</Slides>
  <Notes>0</Notes>
  <TotalTime>506</TotalTime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18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2024-04-17T04:45:38Z</dcterms:created>
  <dc:creator>Ms. Uzma Saleh</dc:creator>
  <cp:lastModifiedBy>Ms. Uzma Saleh</cp:lastModifiedBy>
  <dcterms:modified xsi:type="dcterms:W3CDTF">2024-04-24T06:51:51Z</dcterms:modified>
  <cp:revision>11</cp:revision>
  <dc:title>PowerPoint Presentation</dc:title>
</cp:coreProperties>
</file>