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6" r:id="rId4"/>
    <p:sldId id="287" r:id="rId5"/>
    <p:sldId id="290" r:id="rId6"/>
    <p:sldId id="288" r:id="rId7"/>
    <p:sldId id="289" r:id="rId8"/>
    <p:sldId id="349" r:id="rId9"/>
    <p:sldId id="350" r:id="rId10"/>
    <p:sldId id="306" r:id="rId11"/>
    <p:sldId id="307" r:id="rId12"/>
    <p:sldId id="258" r:id="rId13"/>
    <p:sldId id="259" r:id="rId14"/>
    <p:sldId id="339" r:id="rId15"/>
    <p:sldId id="338" r:id="rId16"/>
    <p:sldId id="260" r:id="rId17"/>
    <p:sldId id="308" r:id="rId18"/>
    <p:sldId id="309" r:id="rId19"/>
    <p:sldId id="310" r:id="rId20"/>
    <p:sldId id="311" r:id="rId21"/>
    <p:sldId id="312" r:id="rId22"/>
    <p:sldId id="313" r:id="rId23"/>
    <p:sldId id="314" r:id="rId24"/>
    <p:sldId id="291" r:id="rId25"/>
    <p:sldId id="321" r:id="rId26"/>
    <p:sldId id="318" r:id="rId27"/>
    <p:sldId id="317" r:id="rId28"/>
    <p:sldId id="319" r:id="rId29"/>
    <p:sldId id="322" r:id="rId30"/>
    <p:sldId id="324" r:id="rId31"/>
    <p:sldId id="364" r:id="rId32"/>
    <p:sldId id="326" r:id="rId33"/>
    <p:sldId id="325" r:id="rId34"/>
    <p:sldId id="329" r:id="rId35"/>
    <p:sldId id="323" r:id="rId36"/>
    <p:sldId id="340" r:id="rId37"/>
    <p:sldId id="341" r:id="rId38"/>
    <p:sldId id="330" r:id="rId39"/>
    <p:sldId id="367" r:id="rId40"/>
    <p:sldId id="342" r:id="rId41"/>
    <p:sldId id="327" r:id="rId42"/>
    <p:sldId id="328" r:id="rId43"/>
    <p:sldId id="344" r:id="rId44"/>
    <p:sldId id="343" r:id="rId45"/>
    <p:sldId id="345" r:id="rId46"/>
    <p:sldId id="346" r:id="rId47"/>
    <p:sldId id="347" r:id="rId48"/>
    <p:sldId id="352" r:id="rId49"/>
    <p:sldId id="351" r:id="rId50"/>
    <p:sldId id="365" r:id="rId51"/>
    <p:sldId id="356" r:id="rId52"/>
    <p:sldId id="357" r:id="rId53"/>
    <p:sldId id="354" r:id="rId54"/>
    <p:sldId id="355" r:id="rId55"/>
    <p:sldId id="358" r:id="rId56"/>
    <p:sldId id="359" r:id="rId57"/>
    <p:sldId id="366" r:id="rId58"/>
    <p:sldId id="371" r:id="rId59"/>
    <p:sldId id="372" r:id="rId60"/>
    <p:sldId id="368" r:id="rId61"/>
    <p:sldId id="369" r:id="rId6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497"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D84A782F-9F91-43B2-BDF2-FE4DB9207F36}"/>
    <pc:docChg chg="modSld">
      <pc:chgData name="Rawal Abbasi" userId="204d2a36f0ecac39" providerId="LiveId" clId="{D84A782F-9F91-43B2-BDF2-FE4DB9207F36}" dt="2024-03-24T16:02:46.862" v="107" actId="20577"/>
      <pc:docMkLst>
        <pc:docMk/>
      </pc:docMkLst>
      <pc:sldChg chg="modSp mod">
        <pc:chgData name="Rawal Abbasi" userId="204d2a36f0ecac39" providerId="LiveId" clId="{D84A782F-9F91-43B2-BDF2-FE4DB9207F36}" dt="2024-03-24T15:54:12.607" v="99" actId="20577"/>
        <pc:sldMkLst>
          <pc:docMk/>
          <pc:sldMk cId="1096819753" sldId="323"/>
        </pc:sldMkLst>
        <pc:spChg chg="mod">
          <ac:chgData name="Rawal Abbasi" userId="204d2a36f0ecac39" providerId="LiveId" clId="{D84A782F-9F91-43B2-BDF2-FE4DB9207F36}" dt="2024-03-24T15:54:12.607" v="99" actId="20577"/>
          <ac:spMkLst>
            <pc:docMk/>
            <pc:sldMk cId="1096819753" sldId="323"/>
            <ac:spMk id="3" creationId="{67D79B58-CB9C-44CA-B3E5-38C083986B80}"/>
          </ac:spMkLst>
        </pc:spChg>
      </pc:sldChg>
      <pc:sldChg chg="modSp mod">
        <pc:chgData name="Rawal Abbasi" userId="204d2a36f0ecac39" providerId="LiveId" clId="{D84A782F-9F91-43B2-BDF2-FE4DB9207F36}" dt="2024-03-24T15:54:20.917" v="101" actId="20577"/>
        <pc:sldMkLst>
          <pc:docMk/>
          <pc:sldMk cId="951818280" sldId="340"/>
        </pc:sldMkLst>
        <pc:spChg chg="mod">
          <ac:chgData name="Rawal Abbasi" userId="204d2a36f0ecac39" providerId="LiveId" clId="{D84A782F-9F91-43B2-BDF2-FE4DB9207F36}" dt="2024-03-24T15:54:20.917" v="101" actId="20577"/>
          <ac:spMkLst>
            <pc:docMk/>
            <pc:sldMk cId="951818280" sldId="340"/>
            <ac:spMk id="2" creationId="{0D7FE712-A262-4BCB-87FC-B439BB003282}"/>
          </ac:spMkLst>
        </pc:spChg>
      </pc:sldChg>
      <pc:sldChg chg="modSp mod">
        <pc:chgData name="Rawal Abbasi" userId="204d2a36f0ecac39" providerId="LiveId" clId="{D84A782F-9F91-43B2-BDF2-FE4DB9207F36}" dt="2024-03-24T16:02:46.862" v="107" actId="20577"/>
        <pc:sldMkLst>
          <pc:docMk/>
          <pc:sldMk cId="2122683578" sldId="369"/>
        </pc:sldMkLst>
        <pc:spChg chg="mod">
          <ac:chgData name="Rawal Abbasi" userId="204d2a36f0ecac39" providerId="LiveId" clId="{D84A782F-9F91-43B2-BDF2-FE4DB9207F36}" dt="2024-03-24T16:02:46.862" v="107" actId="20577"/>
          <ac:spMkLst>
            <pc:docMk/>
            <pc:sldMk cId="2122683578" sldId="369"/>
            <ac:spMk id="2" creationId="{796CCFCF-FE01-5F62-E02C-DA4DAC88ADCB}"/>
          </ac:spMkLst>
        </pc:spChg>
      </pc:sldChg>
    </pc:docChg>
  </pc:docChgLst>
  <pc:docChgLst>
    <pc:chgData name="Rawal Abbasi" userId="204d2a36f0ecac39" providerId="LiveId" clId="{3D28A863-24D8-45FB-A739-611D9A3B9AE6}"/>
    <pc:docChg chg="undo custSel addSld delSld modSld">
      <pc:chgData name="Rawal Abbasi" userId="204d2a36f0ecac39" providerId="LiveId" clId="{3D28A863-24D8-45FB-A739-611D9A3B9AE6}" dt="2024-03-22T07:00:00.560" v="151" actId="12"/>
      <pc:docMkLst>
        <pc:docMk/>
      </pc:docMkLst>
      <pc:sldChg chg="addSp delSp modSp mod">
        <pc:chgData name="Rawal Abbasi" userId="204d2a36f0ecac39" providerId="LiveId" clId="{3D28A863-24D8-45FB-A739-611D9A3B9AE6}" dt="2024-03-22T05:38:17.737" v="3" actId="14100"/>
        <pc:sldMkLst>
          <pc:docMk/>
          <pc:sldMk cId="2681565735" sldId="288"/>
        </pc:sldMkLst>
        <pc:spChg chg="add mod">
          <ac:chgData name="Rawal Abbasi" userId="204d2a36f0ecac39" providerId="LiveId" clId="{3D28A863-24D8-45FB-A739-611D9A3B9AE6}" dt="2024-03-22T05:38:10.579" v="0" actId="478"/>
          <ac:spMkLst>
            <pc:docMk/>
            <pc:sldMk cId="2681565735" sldId="288"/>
            <ac:spMk id="4" creationId="{C6AB49EB-1D02-42E9-36D1-7FE4862B36FD}"/>
          </ac:spMkLst>
        </pc:spChg>
        <pc:picChg chg="del">
          <ac:chgData name="Rawal Abbasi" userId="204d2a36f0ecac39" providerId="LiveId" clId="{3D28A863-24D8-45FB-A739-611D9A3B9AE6}" dt="2024-03-22T05:38:10.579" v="0" actId="478"/>
          <ac:picMkLst>
            <pc:docMk/>
            <pc:sldMk cId="2681565735" sldId="288"/>
            <ac:picMk id="5" creationId="{191BD18B-1C22-4AFA-9C8C-F17D5D2829F3}"/>
          </ac:picMkLst>
        </pc:picChg>
        <pc:picChg chg="add mod">
          <ac:chgData name="Rawal Abbasi" userId="204d2a36f0ecac39" providerId="LiveId" clId="{3D28A863-24D8-45FB-A739-611D9A3B9AE6}" dt="2024-03-22T05:38:17.737" v="3" actId="14100"/>
          <ac:picMkLst>
            <pc:docMk/>
            <pc:sldMk cId="2681565735" sldId="288"/>
            <ac:picMk id="7" creationId="{509D2547-573B-F83C-321C-ED5F28F21EDA}"/>
          </ac:picMkLst>
        </pc:picChg>
      </pc:sldChg>
      <pc:sldChg chg="addSp delSp modSp mod">
        <pc:chgData name="Rawal Abbasi" userId="204d2a36f0ecac39" providerId="LiveId" clId="{3D28A863-24D8-45FB-A739-611D9A3B9AE6}" dt="2024-03-22T05:43:23.987" v="15" actId="14100"/>
        <pc:sldMkLst>
          <pc:docMk/>
          <pc:sldMk cId="427286471" sldId="310"/>
        </pc:sldMkLst>
        <pc:spChg chg="add mod">
          <ac:chgData name="Rawal Abbasi" userId="204d2a36f0ecac39" providerId="LiveId" clId="{3D28A863-24D8-45FB-A739-611D9A3B9AE6}" dt="2024-03-22T05:43:16.454" v="12" actId="478"/>
          <ac:spMkLst>
            <pc:docMk/>
            <pc:sldMk cId="427286471" sldId="310"/>
            <ac:spMk id="4" creationId="{306E2B7A-0E5D-32DC-B54E-A130FB588753}"/>
          </ac:spMkLst>
        </pc:spChg>
        <pc:picChg chg="add mod">
          <ac:chgData name="Rawal Abbasi" userId="204d2a36f0ecac39" providerId="LiveId" clId="{3D28A863-24D8-45FB-A739-611D9A3B9AE6}" dt="2024-03-22T05:43:23.987" v="15" actId="14100"/>
          <ac:picMkLst>
            <pc:docMk/>
            <pc:sldMk cId="427286471" sldId="310"/>
            <ac:picMk id="6" creationId="{46063C73-F108-ED4B-0FE4-2CDF7432D279}"/>
          </ac:picMkLst>
        </pc:picChg>
        <pc:picChg chg="del">
          <ac:chgData name="Rawal Abbasi" userId="204d2a36f0ecac39" providerId="LiveId" clId="{3D28A863-24D8-45FB-A739-611D9A3B9AE6}" dt="2024-03-22T05:43:16.454" v="12" actId="478"/>
          <ac:picMkLst>
            <pc:docMk/>
            <pc:sldMk cId="427286471" sldId="310"/>
            <ac:picMk id="7" creationId="{F3DD71AA-F714-491E-AF8A-09005EFAADCC}"/>
          </ac:picMkLst>
        </pc:picChg>
      </pc:sldChg>
      <pc:sldChg chg="addSp delSp modSp mod">
        <pc:chgData name="Rawal Abbasi" userId="204d2a36f0ecac39" providerId="LiveId" clId="{3D28A863-24D8-45FB-A739-611D9A3B9AE6}" dt="2024-03-22T05:47:25.207" v="19" actId="14100"/>
        <pc:sldMkLst>
          <pc:docMk/>
          <pc:sldMk cId="2082540693" sldId="314"/>
        </pc:sldMkLst>
        <pc:spChg chg="add mod">
          <ac:chgData name="Rawal Abbasi" userId="204d2a36f0ecac39" providerId="LiveId" clId="{3D28A863-24D8-45FB-A739-611D9A3B9AE6}" dt="2024-03-22T05:47:17.467" v="16" actId="478"/>
          <ac:spMkLst>
            <pc:docMk/>
            <pc:sldMk cId="2082540693" sldId="314"/>
            <ac:spMk id="4" creationId="{368750C6-8EB3-345F-D7FE-76C50373C447}"/>
          </ac:spMkLst>
        </pc:spChg>
        <pc:picChg chg="del">
          <ac:chgData name="Rawal Abbasi" userId="204d2a36f0ecac39" providerId="LiveId" clId="{3D28A863-24D8-45FB-A739-611D9A3B9AE6}" dt="2024-03-22T05:47:17.467" v="16" actId="478"/>
          <ac:picMkLst>
            <pc:docMk/>
            <pc:sldMk cId="2082540693" sldId="314"/>
            <ac:picMk id="5" creationId="{7F911D61-C6E6-480C-A055-BFB64D3B69AE}"/>
          </ac:picMkLst>
        </pc:picChg>
        <pc:picChg chg="add mod">
          <ac:chgData name="Rawal Abbasi" userId="204d2a36f0ecac39" providerId="LiveId" clId="{3D28A863-24D8-45FB-A739-611D9A3B9AE6}" dt="2024-03-22T05:47:25.207" v="19" actId="14100"/>
          <ac:picMkLst>
            <pc:docMk/>
            <pc:sldMk cId="2082540693" sldId="314"/>
            <ac:picMk id="7" creationId="{9ADBC6ED-3222-EC62-7353-C07568241EDA}"/>
          </ac:picMkLst>
        </pc:picChg>
      </pc:sldChg>
      <pc:sldChg chg="addSp delSp modSp mod">
        <pc:chgData name="Rawal Abbasi" userId="204d2a36f0ecac39" providerId="LiveId" clId="{3D28A863-24D8-45FB-A739-611D9A3B9AE6}" dt="2024-03-22T05:48:24.776" v="23" actId="14100"/>
        <pc:sldMkLst>
          <pc:docMk/>
          <pc:sldMk cId="3758582759" sldId="317"/>
        </pc:sldMkLst>
        <pc:spChg chg="add mod">
          <ac:chgData name="Rawal Abbasi" userId="204d2a36f0ecac39" providerId="LiveId" clId="{3D28A863-24D8-45FB-A739-611D9A3B9AE6}" dt="2024-03-22T05:48:18.843" v="20" actId="478"/>
          <ac:spMkLst>
            <pc:docMk/>
            <pc:sldMk cId="3758582759" sldId="317"/>
            <ac:spMk id="4" creationId="{9C5F6EAE-A5BE-0BE2-7F82-90F17A13919A}"/>
          </ac:spMkLst>
        </pc:spChg>
        <pc:picChg chg="del">
          <ac:chgData name="Rawal Abbasi" userId="204d2a36f0ecac39" providerId="LiveId" clId="{3D28A863-24D8-45FB-A739-611D9A3B9AE6}" dt="2024-03-22T05:48:18.843" v="20" actId="478"/>
          <ac:picMkLst>
            <pc:docMk/>
            <pc:sldMk cId="3758582759" sldId="317"/>
            <ac:picMk id="5" creationId="{782EAB70-06DA-42DE-93F3-3B4A6107C768}"/>
          </ac:picMkLst>
        </pc:picChg>
        <pc:picChg chg="add mod">
          <ac:chgData name="Rawal Abbasi" userId="204d2a36f0ecac39" providerId="LiveId" clId="{3D28A863-24D8-45FB-A739-611D9A3B9AE6}" dt="2024-03-22T05:48:24.776" v="23" actId="14100"/>
          <ac:picMkLst>
            <pc:docMk/>
            <pc:sldMk cId="3758582759" sldId="317"/>
            <ac:picMk id="7" creationId="{0B2C4FD9-991E-92FA-E3AF-0BE48C42AC98}"/>
          </ac:picMkLst>
        </pc:picChg>
      </pc:sldChg>
      <pc:sldChg chg="addSp delSp modSp mod">
        <pc:chgData name="Rawal Abbasi" userId="204d2a36f0ecac39" providerId="LiveId" clId="{3D28A863-24D8-45FB-A739-611D9A3B9AE6}" dt="2024-03-22T05:52:47.887" v="27" actId="14100"/>
        <pc:sldMkLst>
          <pc:docMk/>
          <pc:sldMk cId="2141174652" sldId="325"/>
        </pc:sldMkLst>
        <pc:spChg chg="add mod">
          <ac:chgData name="Rawal Abbasi" userId="204d2a36f0ecac39" providerId="LiveId" clId="{3D28A863-24D8-45FB-A739-611D9A3B9AE6}" dt="2024-03-22T05:52:40.361" v="24" actId="478"/>
          <ac:spMkLst>
            <pc:docMk/>
            <pc:sldMk cId="2141174652" sldId="325"/>
            <ac:spMk id="4" creationId="{3FC2BB3C-A55E-D3D7-75AD-F07B62C0300A}"/>
          </ac:spMkLst>
        </pc:spChg>
        <pc:picChg chg="del">
          <ac:chgData name="Rawal Abbasi" userId="204d2a36f0ecac39" providerId="LiveId" clId="{3D28A863-24D8-45FB-A739-611D9A3B9AE6}" dt="2024-03-22T05:52:40.361" v="24" actId="478"/>
          <ac:picMkLst>
            <pc:docMk/>
            <pc:sldMk cId="2141174652" sldId="325"/>
            <ac:picMk id="5" creationId="{00101510-4193-4087-921B-C316648F8C75}"/>
          </ac:picMkLst>
        </pc:picChg>
        <pc:picChg chg="add mod">
          <ac:chgData name="Rawal Abbasi" userId="204d2a36f0ecac39" providerId="LiveId" clId="{3D28A863-24D8-45FB-A739-611D9A3B9AE6}" dt="2024-03-22T05:52:47.887" v="27" actId="14100"/>
          <ac:picMkLst>
            <pc:docMk/>
            <pc:sldMk cId="2141174652" sldId="325"/>
            <ac:picMk id="7" creationId="{724ED48D-56A3-E72A-A579-69B065D83903}"/>
          </ac:picMkLst>
        </pc:picChg>
      </pc:sldChg>
      <pc:sldChg chg="modSp mod">
        <pc:chgData name="Rawal Abbasi" userId="204d2a36f0ecac39" providerId="LiveId" clId="{3D28A863-24D8-45FB-A739-611D9A3B9AE6}" dt="2024-03-22T05:53:09.312" v="60" actId="20577"/>
        <pc:sldMkLst>
          <pc:docMk/>
          <pc:sldMk cId="1770118748" sldId="329"/>
        </pc:sldMkLst>
        <pc:spChg chg="mod">
          <ac:chgData name="Rawal Abbasi" userId="204d2a36f0ecac39" providerId="LiveId" clId="{3D28A863-24D8-45FB-A739-611D9A3B9AE6}" dt="2024-03-22T05:53:09.312" v="60" actId="20577"/>
          <ac:spMkLst>
            <pc:docMk/>
            <pc:sldMk cId="1770118748" sldId="329"/>
            <ac:spMk id="2" creationId="{D00DCF14-8923-409E-8027-64FB12005426}"/>
          </ac:spMkLst>
        </pc:spChg>
      </pc:sldChg>
      <pc:sldChg chg="addSp delSp modSp mod">
        <pc:chgData name="Rawal Abbasi" userId="204d2a36f0ecac39" providerId="LiveId" clId="{3D28A863-24D8-45FB-A739-611D9A3B9AE6}" dt="2024-03-22T05:40:54.620" v="11" actId="14100"/>
        <pc:sldMkLst>
          <pc:docMk/>
          <pc:sldMk cId="1782894757" sldId="339"/>
        </pc:sldMkLst>
        <pc:spChg chg="add mod">
          <ac:chgData name="Rawal Abbasi" userId="204d2a36f0ecac39" providerId="LiveId" clId="{3D28A863-24D8-45FB-A739-611D9A3B9AE6}" dt="2024-03-22T05:40:48.743" v="8" actId="478"/>
          <ac:spMkLst>
            <pc:docMk/>
            <pc:sldMk cId="1782894757" sldId="339"/>
            <ac:spMk id="3" creationId="{C90CC645-74AA-5CD2-E4AD-09B2165325B4}"/>
          </ac:spMkLst>
        </pc:spChg>
        <pc:picChg chg="del">
          <ac:chgData name="Rawal Abbasi" userId="204d2a36f0ecac39" providerId="LiveId" clId="{3D28A863-24D8-45FB-A739-611D9A3B9AE6}" dt="2024-03-22T05:40:48.743" v="8" actId="478"/>
          <ac:picMkLst>
            <pc:docMk/>
            <pc:sldMk cId="1782894757" sldId="339"/>
            <ac:picMk id="5" creationId="{35B47F65-D16C-4E25-8B31-A1F785C61654}"/>
          </ac:picMkLst>
        </pc:picChg>
        <pc:picChg chg="add mod">
          <ac:chgData name="Rawal Abbasi" userId="204d2a36f0ecac39" providerId="LiveId" clId="{3D28A863-24D8-45FB-A739-611D9A3B9AE6}" dt="2024-03-22T05:40:54.620" v="11" actId="14100"/>
          <ac:picMkLst>
            <pc:docMk/>
            <pc:sldMk cId="1782894757" sldId="339"/>
            <ac:picMk id="6" creationId="{DE5BCDD8-E117-3656-9B38-AF9B078DCE73}"/>
          </ac:picMkLst>
        </pc:picChg>
      </pc:sldChg>
      <pc:sldChg chg="addSp delSp modSp mod">
        <pc:chgData name="Rawal Abbasi" userId="204d2a36f0ecac39" providerId="LiveId" clId="{3D28A863-24D8-45FB-A739-611D9A3B9AE6}" dt="2024-03-22T06:43:22.108" v="83" actId="14100"/>
        <pc:sldMkLst>
          <pc:docMk/>
          <pc:sldMk cId="656048742" sldId="341"/>
        </pc:sldMkLst>
        <pc:spChg chg="add mod">
          <ac:chgData name="Rawal Abbasi" userId="204d2a36f0ecac39" providerId="LiveId" clId="{3D28A863-24D8-45FB-A739-611D9A3B9AE6}" dt="2024-03-22T06:43:13.380" v="80" actId="478"/>
          <ac:spMkLst>
            <pc:docMk/>
            <pc:sldMk cId="656048742" sldId="341"/>
            <ac:spMk id="3" creationId="{D4A4B4B5-4098-6349-D2C6-C1FE30D270B3}"/>
          </ac:spMkLst>
        </pc:spChg>
        <pc:picChg chg="del">
          <ac:chgData name="Rawal Abbasi" userId="204d2a36f0ecac39" providerId="LiveId" clId="{3D28A863-24D8-45FB-A739-611D9A3B9AE6}" dt="2024-03-22T06:43:13.380" v="80" actId="478"/>
          <ac:picMkLst>
            <pc:docMk/>
            <pc:sldMk cId="656048742" sldId="341"/>
            <ac:picMk id="5" creationId="{DF512E4B-F720-44E3-A876-997BE436F3AA}"/>
          </ac:picMkLst>
        </pc:picChg>
        <pc:picChg chg="add mod">
          <ac:chgData name="Rawal Abbasi" userId="204d2a36f0ecac39" providerId="LiveId" clId="{3D28A863-24D8-45FB-A739-611D9A3B9AE6}" dt="2024-03-22T06:43:22.108" v="83" actId="14100"/>
          <ac:picMkLst>
            <pc:docMk/>
            <pc:sldMk cId="656048742" sldId="341"/>
            <ac:picMk id="6" creationId="{37BEC06C-8A9B-5FF4-EA52-59159BF381E9}"/>
          </ac:picMkLst>
        </pc:picChg>
      </pc:sldChg>
      <pc:sldChg chg="addSp delSp modSp mod">
        <pc:chgData name="Rawal Abbasi" userId="204d2a36f0ecac39" providerId="LiveId" clId="{3D28A863-24D8-45FB-A739-611D9A3B9AE6}" dt="2024-03-22T06:45:02.475" v="87" actId="14100"/>
        <pc:sldMkLst>
          <pc:docMk/>
          <pc:sldMk cId="2017841119" sldId="346"/>
        </pc:sldMkLst>
        <pc:spChg chg="add mod">
          <ac:chgData name="Rawal Abbasi" userId="204d2a36f0ecac39" providerId="LiveId" clId="{3D28A863-24D8-45FB-A739-611D9A3B9AE6}" dt="2024-03-22T06:44:54.315" v="84" actId="478"/>
          <ac:spMkLst>
            <pc:docMk/>
            <pc:sldMk cId="2017841119" sldId="346"/>
            <ac:spMk id="4" creationId="{8BE879EC-C227-3EDF-28C0-B9955A11569D}"/>
          </ac:spMkLst>
        </pc:spChg>
        <pc:picChg chg="del">
          <ac:chgData name="Rawal Abbasi" userId="204d2a36f0ecac39" providerId="LiveId" clId="{3D28A863-24D8-45FB-A739-611D9A3B9AE6}" dt="2024-03-22T06:44:54.315" v="84" actId="478"/>
          <ac:picMkLst>
            <pc:docMk/>
            <pc:sldMk cId="2017841119" sldId="346"/>
            <ac:picMk id="5" creationId="{F293315D-0464-4BE6-AFAC-7075ACBD63D6}"/>
          </ac:picMkLst>
        </pc:picChg>
        <pc:picChg chg="add mod">
          <ac:chgData name="Rawal Abbasi" userId="204d2a36f0ecac39" providerId="LiveId" clId="{3D28A863-24D8-45FB-A739-611D9A3B9AE6}" dt="2024-03-22T06:45:02.475" v="87" actId="14100"/>
          <ac:picMkLst>
            <pc:docMk/>
            <pc:sldMk cId="2017841119" sldId="346"/>
            <ac:picMk id="7" creationId="{C35BC6E2-AE4B-ECAE-CE48-D025CDE43F45}"/>
          </ac:picMkLst>
        </pc:picChg>
      </pc:sldChg>
      <pc:sldChg chg="addSp delSp modSp mod">
        <pc:chgData name="Rawal Abbasi" userId="204d2a36f0ecac39" providerId="LiveId" clId="{3D28A863-24D8-45FB-A739-611D9A3B9AE6}" dt="2024-03-22T05:39:03.575" v="7" actId="14100"/>
        <pc:sldMkLst>
          <pc:docMk/>
          <pc:sldMk cId="2099242561" sldId="350"/>
        </pc:sldMkLst>
        <pc:spChg chg="add mod">
          <ac:chgData name="Rawal Abbasi" userId="204d2a36f0ecac39" providerId="LiveId" clId="{3D28A863-24D8-45FB-A739-611D9A3B9AE6}" dt="2024-03-22T05:38:57.570" v="4" actId="478"/>
          <ac:spMkLst>
            <pc:docMk/>
            <pc:sldMk cId="2099242561" sldId="350"/>
            <ac:spMk id="4" creationId="{84DA4A67-5569-FEB2-0AEC-1D696E615ACB}"/>
          </ac:spMkLst>
        </pc:spChg>
        <pc:picChg chg="del">
          <ac:chgData name="Rawal Abbasi" userId="204d2a36f0ecac39" providerId="LiveId" clId="{3D28A863-24D8-45FB-A739-611D9A3B9AE6}" dt="2024-03-22T05:38:57.570" v="4" actId="478"/>
          <ac:picMkLst>
            <pc:docMk/>
            <pc:sldMk cId="2099242561" sldId="350"/>
            <ac:picMk id="5" creationId="{D7BA93F6-FB9A-4696-8D40-9C2740A4D667}"/>
          </ac:picMkLst>
        </pc:picChg>
        <pc:picChg chg="add mod">
          <ac:chgData name="Rawal Abbasi" userId="204d2a36f0ecac39" providerId="LiveId" clId="{3D28A863-24D8-45FB-A739-611D9A3B9AE6}" dt="2024-03-22T05:39:03.575" v="7" actId="14100"/>
          <ac:picMkLst>
            <pc:docMk/>
            <pc:sldMk cId="2099242561" sldId="350"/>
            <ac:picMk id="7" creationId="{8E7A27E5-4B87-3600-F55C-D92EE127EFEA}"/>
          </ac:picMkLst>
        </pc:picChg>
      </pc:sldChg>
      <pc:sldChg chg="addSp delSp modSp add del mod">
        <pc:chgData name="Rawal Abbasi" userId="204d2a36f0ecac39" providerId="LiveId" clId="{3D28A863-24D8-45FB-A739-611D9A3B9AE6}" dt="2024-03-22T06:55:27.632" v="97" actId="14100"/>
        <pc:sldMkLst>
          <pc:docMk/>
          <pc:sldMk cId="430074110" sldId="355"/>
        </pc:sldMkLst>
        <pc:spChg chg="add mod">
          <ac:chgData name="Rawal Abbasi" userId="204d2a36f0ecac39" providerId="LiveId" clId="{3D28A863-24D8-45FB-A739-611D9A3B9AE6}" dt="2024-03-22T06:55:17.682" v="94" actId="478"/>
          <ac:spMkLst>
            <pc:docMk/>
            <pc:sldMk cId="430074110" sldId="355"/>
            <ac:spMk id="4" creationId="{81CCB4DF-01AA-81B0-40FA-DDEF9F8611F9}"/>
          </ac:spMkLst>
        </pc:spChg>
        <pc:picChg chg="del">
          <ac:chgData name="Rawal Abbasi" userId="204d2a36f0ecac39" providerId="LiveId" clId="{3D28A863-24D8-45FB-A739-611D9A3B9AE6}" dt="2024-03-22T06:55:17.682" v="94" actId="478"/>
          <ac:picMkLst>
            <pc:docMk/>
            <pc:sldMk cId="430074110" sldId="355"/>
            <ac:picMk id="5" creationId="{55B35922-E452-4BD8-9B5A-1675C66218D5}"/>
          </ac:picMkLst>
        </pc:picChg>
        <pc:picChg chg="add mod">
          <ac:chgData name="Rawal Abbasi" userId="204d2a36f0ecac39" providerId="LiveId" clId="{3D28A863-24D8-45FB-A739-611D9A3B9AE6}" dt="2024-03-22T06:55:27.632" v="97" actId="14100"/>
          <ac:picMkLst>
            <pc:docMk/>
            <pc:sldMk cId="430074110" sldId="355"/>
            <ac:picMk id="7" creationId="{77F1C65E-582F-4EDD-16EA-CBA2C6BAF0FC}"/>
          </ac:picMkLst>
        </pc:picChg>
      </pc:sldChg>
      <pc:sldChg chg="del">
        <pc:chgData name="Rawal Abbasi" userId="204d2a36f0ecac39" providerId="LiveId" clId="{3D28A863-24D8-45FB-A739-611D9A3B9AE6}" dt="2024-03-22T06:54:00.308" v="88" actId="2696"/>
        <pc:sldMkLst>
          <pc:docMk/>
          <pc:sldMk cId="1298117504" sldId="365"/>
        </pc:sldMkLst>
      </pc:sldChg>
      <pc:sldChg chg="add">
        <pc:chgData name="Rawal Abbasi" userId="204d2a36f0ecac39" providerId="LiveId" clId="{3D28A863-24D8-45FB-A739-611D9A3B9AE6}" dt="2024-03-22T06:54:07.405" v="90"/>
        <pc:sldMkLst>
          <pc:docMk/>
          <pc:sldMk cId="2388199023" sldId="365"/>
        </pc:sldMkLst>
      </pc:sldChg>
      <pc:sldChg chg="addSp delSp modSp new mod">
        <pc:chgData name="Rawal Abbasi" userId="204d2a36f0ecac39" providerId="LiveId" clId="{3D28A863-24D8-45FB-A739-611D9A3B9AE6}" dt="2024-03-22T06:38:54.156" v="70" actId="20577"/>
        <pc:sldMkLst>
          <pc:docMk/>
          <pc:sldMk cId="4201285235" sldId="366"/>
        </pc:sldMkLst>
        <pc:spChg chg="mod">
          <ac:chgData name="Rawal Abbasi" userId="204d2a36f0ecac39" providerId="LiveId" clId="{3D28A863-24D8-45FB-A739-611D9A3B9AE6}" dt="2024-03-22T06:38:54.156" v="70" actId="20577"/>
          <ac:spMkLst>
            <pc:docMk/>
            <pc:sldMk cId="4201285235" sldId="366"/>
            <ac:spMk id="2" creationId="{08F3A20B-B109-2B13-EA46-1AA28F4928B9}"/>
          </ac:spMkLst>
        </pc:spChg>
        <pc:spChg chg="del">
          <ac:chgData name="Rawal Abbasi" userId="204d2a36f0ecac39" providerId="LiveId" clId="{3D28A863-24D8-45FB-A739-611D9A3B9AE6}" dt="2024-03-22T06:38:46.192" v="62"/>
          <ac:spMkLst>
            <pc:docMk/>
            <pc:sldMk cId="4201285235" sldId="366"/>
            <ac:spMk id="3" creationId="{85864D0D-7C19-1760-C7BF-A9FDE2A3ECBF}"/>
          </ac:spMkLst>
        </pc:spChg>
        <pc:picChg chg="add mod">
          <ac:chgData name="Rawal Abbasi" userId="204d2a36f0ecac39" providerId="LiveId" clId="{3D28A863-24D8-45FB-A739-611D9A3B9AE6}" dt="2024-03-22T06:38:49.611" v="63" actId="1076"/>
          <ac:picMkLst>
            <pc:docMk/>
            <pc:sldMk cId="4201285235" sldId="366"/>
            <ac:picMk id="4" creationId="{F07DEF22-2C55-210B-EEFC-92F7F4E391C6}"/>
          </ac:picMkLst>
        </pc:picChg>
      </pc:sldChg>
      <pc:sldChg chg="addSp delSp modSp new mod">
        <pc:chgData name="Rawal Abbasi" userId="204d2a36f0ecac39" providerId="LiveId" clId="{3D28A863-24D8-45FB-A739-611D9A3B9AE6}" dt="2024-03-22T06:42:16.816" v="79" actId="1076"/>
        <pc:sldMkLst>
          <pc:docMk/>
          <pc:sldMk cId="1607533428" sldId="367"/>
        </pc:sldMkLst>
        <pc:spChg chg="add del">
          <ac:chgData name="Rawal Abbasi" userId="204d2a36f0ecac39" providerId="LiveId" clId="{3D28A863-24D8-45FB-A739-611D9A3B9AE6}" dt="2024-03-22T06:42:02.083" v="76"/>
          <ac:spMkLst>
            <pc:docMk/>
            <pc:sldMk cId="1607533428" sldId="367"/>
            <ac:spMk id="3" creationId="{2BE5B019-41C3-E77D-29FF-674920241C29}"/>
          </ac:spMkLst>
        </pc:spChg>
        <pc:spChg chg="add mod">
          <ac:chgData name="Rawal Abbasi" userId="204d2a36f0ecac39" providerId="LiveId" clId="{3D28A863-24D8-45FB-A739-611D9A3B9AE6}" dt="2024-03-22T06:42:01.959" v="75"/>
          <ac:spMkLst>
            <pc:docMk/>
            <pc:sldMk cId="1607533428" sldId="367"/>
            <ac:spMk id="4" creationId="{FE120B63-DFE6-C256-F1D5-F749FE0DF1B7}"/>
          </ac:spMkLst>
        </pc:spChg>
        <pc:picChg chg="add mod">
          <ac:chgData name="Rawal Abbasi" userId="204d2a36f0ecac39" providerId="LiveId" clId="{3D28A863-24D8-45FB-A739-611D9A3B9AE6}" dt="2024-03-22T06:42:05.600" v="77" actId="1076"/>
          <ac:picMkLst>
            <pc:docMk/>
            <pc:sldMk cId="1607533428" sldId="367"/>
            <ac:picMk id="5" creationId="{5AE1791A-25A9-7667-814E-97E024958009}"/>
          </ac:picMkLst>
        </pc:picChg>
        <pc:picChg chg="add mod">
          <ac:chgData name="Rawal Abbasi" userId="204d2a36f0ecac39" providerId="LiveId" clId="{3D28A863-24D8-45FB-A739-611D9A3B9AE6}" dt="2024-03-22T06:42:16.816" v="79" actId="1076"/>
          <ac:picMkLst>
            <pc:docMk/>
            <pc:sldMk cId="1607533428" sldId="367"/>
            <ac:picMk id="6" creationId="{260907C5-70D8-5144-ABC8-FF59B58C4B0A}"/>
          </ac:picMkLst>
        </pc:picChg>
      </pc:sldChg>
      <pc:sldChg chg="modSp new mod">
        <pc:chgData name="Rawal Abbasi" userId="204d2a36f0ecac39" providerId="LiveId" clId="{3D28A863-24D8-45FB-A739-611D9A3B9AE6}" dt="2024-03-22T06:59:55.118" v="150" actId="20577"/>
        <pc:sldMkLst>
          <pc:docMk/>
          <pc:sldMk cId="487740688" sldId="368"/>
        </pc:sldMkLst>
        <pc:spChg chg="mod">
          <ac:chgData name="Rawal Abbasi" userId="204d2a36f0ecac39" providerId="LiveId" clId="{3D28A863-24D8-45FB-A739-611D9A3B9AE6}" dt="2024-03-22T06:58:57.074" v="114" actId="20577"/>
          <ac:spMkLst>
            <pc:docMk/>
            <pc:sldMk cId="487740688" sldId="368"/>
            <ac:spMk id="2" creationId="{8CCCE45C-4B6A-3099-DEBD-9B42E416342A}"/>
          </ac:spMkLst>
        </pc:spChg>
        <pc:spChg chg="mod">
          <ac:chgData name="Rawal Abbasi" userId="204d2a36f0ecac39" providerId="LiveId" clId="{3D28A863-24D8-45FB-A739-611D9A3B9AE6}" dt="2024-03-22T06:59:55.118" v="150" actId="20577"/>
          <ac:spMkLst>
            <pc:docMk/>
            <pc:sldMk cId="487740688" sldId="368"/>
            <ac:spMk id="3" creationId="{E1B5765E-D7E8-3771-EC39-51046E477C54}"/>
          </ac:spMkLst>
        </pc:spChg>
      </pc:sldChg>
      <pc:sldChg chg="new del">
        <pc:chgData name="Rawal Abbasi" userId="204d2a36f0ecac39" providerId="LiveId" clId="{3D28A863-24D8-45FB-A739-611D9A3B9AE6}" dt="2024-03-22T06:54:09.246" v="91" actId="47"/>
        <pc:sldMkLst>
          <pc:docMk/>
          <pc:sldMk cId="1003894026" sldId="368"/>
        </pc:sldMkLst>
      </pc:sldChg>
      <pc:sldChg chg="modSp new mod">
        <pc:chgData name="Rawal Abbasi" userId="204d2a36f0ecac39" providerId="LiveId" clId="{3D28A863-24D8-45FB-A739-611D9A3B9AE6}" dt="2024-03-22T07:00:00.560" v="151" actId="12"/>
        <pc:sldMkLst>
          <pc:docMk/>
          <pc:sldMk cId="2122683578" sldId="369"/>
        </pc:sldMkLst>
        <pc:spChg chg="mod">
          <ac:chgData name="Rawal Abbasi" userId="204d2a36f0ecac39" providerId="LiveId" clId="{3D28A863-24D8-45FB-A739-611D9A3B9AE6}" dt="2024-03-22T07:00:00.560" v="151" actId="12"/>
          <ac:spMkLst>
            <pc:docMk/>
            <pc:sldMk cId="2122683578" sldId="369"/>
            <ac:spMk id="3" creationId="{DFC2AA8A-48A4-FAD9-3CEC-AD5D5CD62C14}"/>
          </ac:spMkLst>
        </pc:spChg>
      </pc:sldChg>
      <pc:sldChg chg="new del">
        <pc:chgData name="Rawal Abbasi" userId="204d2a36f0ecac39" providerId="LiveId" clId="{3D28A863-24D8-45FB-A739-611D9A3B9AE6}" dt="2024-03-22T06:59:29.967" v="119" actId="47"/>
        <pc:sldMkLst>
          <pc:docMk/>
          <pc:sldMk cId="1220073439" sldId="370"/>
        </pc:sldMkLst>
      </pc:sldChg>
      <pc:sldChg chg="modSp add mod">
        <pc:chgData name="Rawal Abbasi" userId="204d2a36f0ecac39" providerId="LiveId" clId="{3D28A863-24D8-45FB-A739-611D9A3B9AE6}" dt="2024-03-22T06:59:27.982" v="117" actId="27636"/>
        <pc:sldMkLst>
          <pc:docMk/>
          <pc:sldMk cId="0" sldId="371"/>
        </pc:sldMkLst>
        <pc:spChg chg="mod">
          <ac:chgData name="Rawal Abbasi" userId="204d2a36f0ecac39" providerId="LiveId" clId="{3D28A863-24D8-45FB-A739-611D9A3B9AE6}" dt="2024-03-22T06:59:27.982" v="117" actId="27636"/>
          <ac:spMkLst>
            <pc:docMk/>
            <pc:sldMk cId="0" sldId="371"/>
            <ac:spMk id="122" creationId="{00000000-0000-0000-0000-000000000000}"/>
          </ac:spMkLst>
        </pc:spChg>
      </pc:sldChg>
      <pc:sldChg chg="modSp add mod">
        <pc:chgData name="Rawal Abbasi" userId="204d2a36f0ecac39" providerId="LiveId" clId="{3D28A863-24D8-45FB-A739-611D9A3B9AE6}" dt="2024-03-22T06:59:28.029" v="118" actId="27636"/>
        <pc:sldMkLst>
          <pc:docMk/>
          <pc:sldMk cId="0" sldId="372"/>
        </pc:sldMkLst>
        <pc:spChg chg="mod">
          <ac:chgData name="Rawal Abbasi" userId="204d2a36f0ecac39" providerId="LiveId" clId="{3D28A863-24D8-45FB-A739-611D9A3B9AE6}" dt="2024-03-22T06:59:28.029" v="118" actId="27636"/>
          <ac:spMkLst>
            <pc:docMk/>
            <pc:sldMk cId="0" sldId="372"/>
            <ac:spMk id="128" creationId="{00000000-0000-0000-0000-000000000000}"/>
          </ac:spMkLst>
        </pc:spChg>
      </pc:sldChg>
    </pc:docChg>
  </pc:docChgLst>
  <pc:docChgLst>
    <pc:chgData name="Rawal Abbasi" userId="204d2a36f0ecac39" providerId="LiveId" clId="{CF8F8BB1-82F5-46DA-AB7B-C62C0CEB3295}"/>
    <pc:docChg chg="undo custSel addSld delSld modSld">
      <pc:chgData name="Rawal Abbasi" userId="204d2a36f0ecac39" providerId="LiveId" clId="{CF8F8BB1-82F5-46DA-AB7B-C62C0CEB3295}" dt="2023-10-19T08:34:28.424" v="251" actId="1076"/>
      <pc:docMkLst>
        <pc:docMk/>
      </pc:docMkLst>
      <pc:sldChg chg="addSp delSp modSp mod">
        <pc:chgData name="Rawal Abbasi" userId="204d2a36f0ecac39" providerId="LiveId" clId="{CF8F8BB1-82F5-46DA-AB7B-C62C0CEB3295}" dt="2023-10-18T06:42:27.776" v="139" actId="1076"/>
        <pc:sldMkLst>
          <pc:docMk/>
          <pc:sldMk cId="3591355406" sldId="260"/>
        </pc:sldMkLst>
        <pc:picChg chg="add mod">
          <ac:chgData name="Rawal Abbasi" userId="204d2a36f0ecac39" providerId="LiveId" clId="{CF8F8BB1-82F5-46DA-AB7B-C62C0CEB3295}" dt="2023-10-18T06:42:27.776" v="139" actId="1076"/>
          <ac:picMkLst>
            <pc:docMk/>
            <pc:sldMk cId="3591355406" sldId="260"/>
            <ac:picMk id="5" creationId="{B55CB3C3-67D8-CF73-A60A-81212316B3DA}"/>
          </ac:picMkLst>
        </pc:picChg>
        <pc:picChg chg="del">
          <ac:chgData name="Rawal Abbasi" userId="204d2a36f0ecac39" providerId="LiveId" clId="{CF8F8BB1-82F5-46DA-AB7B-C62C0CEB3295}" dt="2023-10-18T06:42:24.426" v="137" actId="478"/>
          <ac:picMkLst>
            <pc:docMk/>
            <pc:sldMk cId="3591355406" sldId="260"/>
            <ac:picMk id="7" creationId="{0186C67D-4D45-4C21-9AE9-3B62319E9ECE}"/>
          </ac:picMkLst>
        </pc:picChg>
      </pc:sldChg>
      <pc:sldChg chg="modSp mod">
        <pc:chgData name="Rawal Abbasi" userId="204d2a36f0ecac39" providerId="LiveId" clId="{CF8F8BB1-82F5-46DA-AB7B-C62C0CEB3295}" dt="2023-10-18T06:31:14.909" v="119" actId="20577"/>
        <pc:sldMkLst>
          <pc:docMk/>
          <pc:sldMk cId="3256289101" sldId="290"/>
        </pc:sldMkLst>
        <pc:spChg chg="mod">
          <ac:chgData name="Rawal Abbasi" userId="204d2a36f0ecac39" providerId="LiveId" clId="{CF8F8BB1-82F5-46DA-AB7B-C62C0CEB3295}" dt="2023-10-18T06:31:14.909" v="119" actId="20577"/>
          <ac:spMkLst>
            <pc:docMk/>
            <pc:sldMk cId="3256289101" sldId="290"/>
            <ac:spMk id="3" creationId="{CEB6410E-5688-4BBA-B384-326C71E6BC2C}"/>
          </ac:spMkLst>
        </pc:spChg>
      </pc:sldChg>
      <pc:sldChg chg="modSp mod">
        <pc:chgData name="Rawal Abbasi" userId="204d2a36f0ecac39" providerId="LiveId" clId="{CF8F8BB1-82F5-46DA-AB7B-C62C0CEB3295}" dt="2023-10-18T13:31:38.820" v="153" actId="12"/>
        <pc:sldMkLst>
          <pc:docMk/>
          <pc:sldMk cId="2660504096" sldId="312"/>
        </pc:sldMkLst>
        <pc:spChg chg="mod">
          <ac:chgData name="Rawal Abbasi" userId="204d2a36f0ecac39" providerId="LiveId" clId="{CF8F8BB1-82F5-46DA-AB7B-C62C0CEB3295}" dt="2023-10-18T13:31:38.820" v="153" actId="12"/>
          <ac:spMkLst>
            <pc:docMk/>
            <pc:sldMk cId="2660504096" sldId="312"/>
            <ac:spMk id="3" creationId="{E5FD61B0-3960-469D-869C-F0FFF3C2D5E3}"/>
          </ac:spMkLst>
        </pc:spChg>
      </pc:sldChg>
      <pc:sldChg chg="modSp mod">
        <pc:chgData name="Rawal Abbasi" userId="204d2a36f0ecac39" providerId="LiveId" clId="{CF8F8BB1-82F5-46DA-AB7B-C62C0CEB3295}" dt="2023-10-18T13:33:28.038" v="154" actId="12"/>
        <pc:sldMkLst>
          <pc:docMk/>
          <pc:sldMk cId="121855870" sldId="313"/>
        </pc:sldMkLst>
        <pc:spChg chg="mod">
          <ac:chgData name="Rawal Abbasi" userId="204d2a36f0ecac39" providerId="LiveId" clId="{CF8F8BB1-82F5-46DA-AB7B-C62C0CEB3295}" dt="2023-10-18T13:33:28.038" v="154" actId="12"/>
          <ac:spMkLst>
            <pc:docMk/>
            <pc:sldMk cId="121855870" sldId="313"/>
            <ac:spMk id="3" creationId="{79E762F9-CE4C-4FB5-939F-1FDFAA56C955}"/>
          </ac:spMkLst>
        </pc:spChg>
      </pc:sldChg>
      <pc:sldChg chg="del">
        <pc:chgData name="Rawal Abbasi" userId="204d2a36f0ecac39" providerId="LiveId" clId="{CF8F8BB1-82F5-46DA-AB7B-C62C0CEB3295}" dt="2023-10-18T08:17:44.901" v="148" actId="47"/>
        <pc:sldMkLst>
          <pc:docMk/>
          <pc:sldMk cId="2535411943" sldId="315"/>
        </pc:sldMkLst>
      </pc:sldChg>
      <pc:sldChg chg="modSp mod">
        <pc:chgData name="Rawal Abbasi" userId="204d2a36f0ecac39" providerId="LiveId" clId="{CF8F8BB1-82F5-46DA-AB7B-C62C0CEB3295}" dt="2023-10-17T10:30:08.727" v="28" actId="20577"/>
        <pc:sldMkLst>
          <pc:docMk/>
          <pc:sldMk cId="2481153995" sldId="318"/>
        </pc:sldMkLst>
        <pc:spChg chg="mod">
          <ac:chgData name="Rawal Abbasi" userId="204d2a36f0ecac39" providerId="LiveId" clId="{CF8F8BB1-82F5-46DA-AB7B-C62C0CEB3295}" dt="2023-10-17T10:30:08.727" v="28" actId="20577"/>
          <ac:spMkLst>
            <pc:docMk/>
            <pc:sldMk cId="2481153995" sldId="318"/>
            <ac:spMk id="3" creationId="{4D8EBEB3-27D7-46A9-9C56-3BDD69CD43EA}"/>
          </ac:spMkLst>
        </pc:spChg>
      </pc:sldChg>
      <pc:sldChg chg="addSp delSp modSp mod">
        <pc:chgData name="Rawal Abbasi" userId="204d2a36f0ecac39" providerId="LiveId" clId="{CF8F8BB1-82F5-46DA-AB7B-C62C0CEB3295}" dt="2023-10-17T10:35:43.016" v="74" actId="313"/>
        <pc:sldMkLst>
          <pc:docMk/>
          <pc:sldMk cId="893711725" sldId="319"/>
        </pc:sldMkLst>
        <pc:spChg chg="mod">
          <ac:chgData name="Rawal Abbasi" userId="204d2a36f0ecac39" providerId="LiveId" clId="{CF8F8BB1-82F5-46DA-AB7B-C62C0CEB3295}" dt="2023-10-17T10:35:43.016" v="74" actId="313"/>
          <ac:spMkLst>
            <pc:docMk/>
            <pc:sldMk cId="893711725" sldId="319"/>
            <ac:spMk id="3" creationId="{69FE2F0F-7405-46A2-B5F1-717254C92300}"/>
          </ac:spMkLst>
        </pc:spChg>
        <pc:spChg chg="add del">
          <ac:chgData name="Rawal Abbasi" userId="204d2a36f0ecac39" providerId="LiveId" clId="{CF8F8BB1-82F5-46DA-AB7B-C62C0CEB3295}" dt="2023-10-17T10:32:53.021" v="36"/>
          <ac:spMkLst>
            <pc:docMk/>
            <pc:sldMk cId="893711725" sldId="319"/>
            <ac:spMk id="4" creationId="{B1421C5D-D300-F6E5-8FDD-968659023933}"/>
          </ac:spMkLst>
        </pc:spChg>
        <pc:spChg chg="add mod">
          <ac:chgData name="Rawal Abbasi" userId="204d2a36f0ecac39" providerId="LiveId" clId="{CF8F8BB1-82F5-46DA-AB7B-C62C0CEB3295}" dt="2023-10-17T10:32:56.918" v="38" actId="21"/>
          <ac:spMkLst>
            <pc:docMk/>
            <pc:sldMk cId="893711725" sldId="319"/>
            <ac:spMk id="5" creationId="{8735BDAA-376D-DAC8-77A8-1933E6143447}"/>
          </ac:spMkLst>
        </pc:spChg>
        <pc:spChg chg="add del">
          <ac:chgData name="Rawal Abbasi" userId="204d2a36f0ecac39" providerId="LiveId" clId="{CF8F8BB1-82F5-46DA-AB7B-C62C0CEB3295}" dt="2023-10-17T10:35:24.398" v="68"/>
          <ac:spMkLst>
            <pc:docMk/>
            <pc:sldMk cId="893711725" sldId="319"/>
            <ac:spMk id="6" creationId="{3C9CB94F-A256-539E-EDE4-96C22EF5508E}"/>
          </ac:spMkLst>
        </pc:spChg>
        <pc:spChg chg="add mod">
          <ac:chgData name="Rawal Abbasi" userId="204d2a36f0ecac39" providerId="LiveId" clId="{CF8F8BB1-82F5-46DA-AB7B-C62C0CEB3295}" dt="2023-10-17T10:35:28.277" v="70" actId="21"/>
          <ac:spMkLst>
            <pc:docMk/>
            <pc:sldMk cId="893711725" sldId="319"/>
            <ac:spMk id="7" creationId="{86BCA294-3553-77F1-B4CB-C097DAEB64AD}"/>
          </ac:spMkLst>
        </pc:spChg>
      </pc:sldChg>
      <pc:sldChg chg="delSp modSp mod">
        <pc:chgData name="Rawal Abbasi" userId="204d2a36f0ecac39" providerId="LiveId" clId="{CF8F8BB1-82F5-46DA-AB7B-C62C0CEB3295}" dt="2023-10-18T13:43:29.686" v="158" actId="27636"/>
        <pc:sldMkLst>
          <pc:docMk/>
          <pc:sldMk cId="1096819753" sldId="323"/>
        </pc:sldMkLst>
        <pc:spChg chg="del mod">
          <ac:chgData name="Rawal Abbasi" userId="204d2a36f0ecac39" providerId="LiveId" clId="{CF8F8BB1-82F5-46DA-AB7B-C62C0CEB3295}" dt="2023-10-18T13:43:24.473" v="156" actId="478"/>
          <ac:spMkLst>
            <pc:docMk/>
            <pc:sldMk cId="1096819753" sldId="323"/>
            <ac:spMk id="2" creationId="{2F63F32E-B640-4CD0-A043-990758260975}"/>
          </ac:spMkLst>
        </pc:spChg>
        <pc:spChg chg="mod">
          <ac:chgData name="Rawal Abbasi" userId="204d2a36f0ecac39" providerId="LiveId" clId="{CF8F8BB1-82F5-46DA-AB7B-C62C0CEB3295}" dt="2023-10-18T13:43:29.686" v="158" actId="27636"/>
          <ac:spMkLst>
            <pc:docMk/>
            <pc:sldMk cId="1096819753" sldId="323"/>
            <ac:spMk id="3" creationId="{67D79B58-CB9C-44CA-B3E5-38C083986B80}"/>
          </ac:spMkLst>
        </pc:spChg>
      </pc:sldChg>
      <pc:sldChg chg="modSp mod">
        <pc:chgData name="Rawal Abbasi" userId="204d2a36f0ecac39" providerId="LiveId" clId="{CF8F8BB1-82F5-46DA-AB7B-C62C0CEB3295}" dt="2023-10-17T10:37:26.615" v="92" actId="20577"/>
        <pc:sldMkLst>
          <pc:docMk/>
          <pc:sldMk cId="1890473126" sldId="326"/>
        </pc:sldMkLst>
        <pc:spChg chg="mod">
          <ac:chgData name="Rawal Abbasi" userId="204d2a36f0ecac39" providerId="LiveId" clId="{CF8F8BB1-82F5-46DA-AB7B-C62C0CEB3295}" dt="2023-10-17T10:37:26.615" v="92" actId="20577"/>
          <ac:spMkLst>
            <pc:docMk/>
            <pc:sldMk cId="1890473126" sldId="326"/>
            <ac:spMk id="3" creationId="{6D3FA0C2-8BFD-40A3-BBCD-516163EB74B0}"/>
          </ac:spMkLst>
        </pc:spChg>
      </pc:sldChg>
      <pc:sldChg chg="modSp mod">
        <pc:chgData name="Rawal Abbasi" userId="204d2a36f0ecac39" providerId="LiveId" clId="{CF8F8BB1-82F5-46DA-AB7B-C62C0CEB3295}" dt="2023-10-18T13:50:16.466" v="161" actId="12"/>
        <pc:sldMkLst>
          <pc:docMk/>
          <pc:sldMk cId="4204130220" sldId="327"/>
        </pc:sldMkLst>
        <pc:spChg chg="mod">
          <ac:chgData name="Rawal Abbasi" userId="204d2a36f0ecac39" providerId="LiveId" clId="{CF8F8BB1-82F5-46DA-AB7B-C62C0CEB3295}" dt="2023-10-18T13:50:16.466" v="161" actId="12"/>
          <ac:spMkLst>
            <pc:docMk/>
            <pc:sldMk cId="4204130220" sldId="327"/>
            <ac:spMk id="3" creationId="{86DFA50A-E151-4364-AE87-D7BEC846D11C}"/>
          </ac:spMkLst>
        </pc:spChg>
      </pc:sldChg>
      <pc:sldChg chg="modSp mod">
        <pc:chgData name="Rawal Abbasi" userId="204d2a36f0ecac39" providerId="LiveId" clId="{CF8F8BB1-82F5-46DA-AB7B-C62C0CEB3295}" dt="2023-10-17T10:56:54.735" v="95" actId="1035"/>
        <pc:sldMkLst>
          <pc:docMk/>
          <pc:sldMk cId="3427095425" sldId="330"/>
        </pc:sldMkLst>
        <pc:spChg chg="mod">
          <ac:chgData name="Rawal Abbasi" userId="204d2a36f0ecac39" providerId="LiveId" clId="{CF8F8BB1-82F5-46DA-AB7B-C62C0CEB3295}" dt="2023-10-17T10:56:54.735" v="95" actId="1035"/>
          <ac:spMkLst>
            <pc:docMk/>
            <pc:sldMk cId="3427095425" sldId="330"/>
            <ac:spMk id="3" creationId="{5AB8AF00-7407-4E8F-B2AC-573CE9AD3AD4}"/>
          </ac:spMkLst>
        </pc:spChg>
      </pc:sldChg>
      <pc:sldChg chg="del">
        <pc:chgData name="Rawal Abbasi" userId="204d2a36f0ecac39" providerId="LiveId" clId="{CF8F8BB1-82F5-46DA-AB7B-C62C0CEB3295}" dt="2023-10-18T13:50:02.396" v="159" actId="47"/>
        <pc:sldMkLst>
          <pc:docMk/>
          <pc:sldMk cId="3970362182" sldId="331"/>
        </pc:sldMkLst>
      </pc:sldChg>
      <pc:sldChg chg="del">
        <pc:chgData name="Rawal Abbasi" userId="204d2a36f0ecac39" providerId="LiveId" clId="{CF8F8BB1-82F5-46DA-AB7B-C62C0CEB3295}" dt="2023-10-18T08:17:04.222" v="142" actId="47"/>
        <pc:sldMkLst>
          <pc:docMk/>
          <pc:sldMk cId="4087630026" sldId="332"/>
        </pc:sldMkLst>
      </pc:sldChg>
      <pc:sldChg chg="del">
        <pc:chgData name="Rawal Abbasi" userId="204d2a36f0ecac39" providerId="LiveId" clId="{CF8F8BB1-82F5-46DA-AB7B-C62C0CEB3295}" dt="2023-10-18T08:17:05.872" v="143" actId="47"/>
        <pc:sldMkLst>
          <pc:docMk/>
          <pc:sldMk cId="1298311452" sldId="333"/>
        </pc:sldMkLst>
      </pc:sldChg>
      <pc:sldChg chg="del">
        <pc:chgData name="Rawal Abbasi" userId="204d2a36f0ecac39" providerId="LiveId" clId="{CF8F8BB1-82F5-46DA-AB7B-C62C0CEB3295}" dt="2023-10-18T13:50:05.864" v="160" actId="47"/>
        <pc:sldMkLst>
          <pc:docMk/>
          <pc:sldMk cId="3794203254" sldId="334"/>
        </pc:sldMkLst>
      </pc:sldChg>
      <pc:sldChg chg="del">
        <pc:chgData name="Rawal Abbasi" userId="204d2a36f0ecac39" providerId="LiveId" clId="{CF8F8BB1-82F5-46DA-AB7B-C62C0CEB3295}" dt="2023-10-18T08:17:18.080" v="144" actId="47"/>
        <pc:sldMkLst>
          <pc:docMk/>
          <pc:sldMk cId="2289831747" sldId="335"/>
        </pc:sldMkLst>
      </pc:sldChg>
      <pc:sldChg chg="del">
        <pc:chgData name="Rawal Abbasi" userId="204d2a36f0ecac39" providerId="LiveId" clId="{CF8F8BB1-82F5-46DA-AB7B-C62C0CEB3295}" dt="2023-10-18T08:17:22.052" v="145" actId="47"/>
        <pc:sldMkLst>
          <pc:docMk/>
          <pc:sldMk cId="993617416" sldId="336"/>
        </pc:sldMkLst>
      </pc:sldChg>
      <pc:sldChg chg="del">
        <pc:chgData name="Rawal Abbasi" userId="204d2a36f0ecac39" providerId="LiveId" clId="{CF8F8BB1-82F5-46DA-AB7B-C62C0CEB3295}" dt="2023-10-18T08:17:27.610" v="146" actId="47"/>
        <pc:sldMkLst>
          <pc:docMk/>
          <pc:sldMk cId="3654252520" sldId="337"/>
        </pc:sldMkLst>
      </pc:sldChg>
      <pc:sldChg chg="delSp mod">
        <pc:chgData name="Rawal Abbasi" userId="204d2a36f0ecac39" providerId="LiveId" clId="{CF8F8BB1-82F5-46DA-AB7B-C62C0CEB3295}" dt="2023-10-19T05:20:04.921" v="234" actId="478"/>
        <pc:sldMkLst>
          <pc:docMk/>
          <pc:sldMk cId="2304550830" sldId="338"/>
        </pc:sldMkLst>
        <pc:spChg chg="del">
          <ac:chgData name="Rawal Abbasi" userId="204d2a36f0ecac39" providerId="LiveId" clId="{CF8F8BB1-82F5-46DA-AB7B-C62C0CEB3295}" dt="2023-10-19T05:20:04.921" v="234" actId="478"/>
          <ac:spMkLst>
            <pc:docMk/>
            <pc:sldMk cId="2304550830" sldId="338"/>
            <ac:spMk id="2" creationId="{4C5A08CC-9B29-4DBC-8CB1-625200DC9ECD}"/>
          </ac:spMkLst>
        </pc:spChg>
      </pc:sldChg>
      <pc:sldChg chg="modSp mod">
        <pc:chgData name="Rawal Abbasi" userId="204d2a36f0ecac39" providerId="LiveId" clId="{CF8F8BB1-82F5-46DA-AB7B-C62C0CEB3295}" dt="2023-10-18T06:55:20.596" v="141" actId="12"/>
        <pc:sldMkLst>
          <pc:docMk/>
          <pc:sldMk cId="951818280" sldId="340"/>
        </pc:sldMkLst>
        <pc:spChg chg="mod">
          <ac:chgData name="Rawal Abbasi" userId="204d2a36f0ecac39" providerId="LiveId" clId="{CF8F8BB1-82F5-46DA-AB7B-C62C0CEB3295}" dt="2023-10-18T06:55:20.596" v="141" actId="12"/>
          <ac:spMkLst>
            <pc:docMk/>
            <pc:sldMk cId="951818280" sldId="340"/>
            <ac:spMk id="3" creationId="{7E687D6F-EF3E-409B-B1E5-F72D0EC0CFEE}"/>
          </ac:spMkLst>
        </pc:spChg>
      </pc:sldChg>
      <pc:sldChg chg="modSp mod">
        <pc:chgData name="Rawal Abbasi" userId="204d2a36f0ecac39" providerId="LiveId" clId="{CF8F8BB1-82F5-46DA-AB7B-C62C0CEB3295}" dt="2023-10-18T13:56:50.556" v="176" actId="20577"/>
        <pc:sldMkLst>
          <pc:docMk/>
          <pc:sldMk cId="4218505298" sldId="344"/>
        </pc:sldMkLst>
        <pc:spChg chg="mod">
          <ac:chgData name="Rawal Abbasi" userId="204d2a36f0ecac39" providerId="LiveId" clId="{CF8F8BB1-82F5-46DA-AB7B-C62C0CEB3295}" dt="2023-10-18T13:56:50.556" v="176" actId="20577"/>
          <ac:spMkLst>
            <pc:docMk/>
            <pc:sldMk cId="4218505298" sldId="344"/>
            <ac:spMk id="2" creationId="{F1429E0F-1A24-40A9-B033-16A54864E483}"/>
          </ac:spMkLst>
        </pc:spChg>
      </pc:sldChg>
      <pc:sldChg chg="addSp modSp mod">
        <pc:chgData name="Rawal Abbasi" userId="204d2a36f0ecac39" providerId="LiveId" clId="{CF8F8BB1-82F5-46DA-AB7B-C62C0CEB3295}" dt="2023-10-18T13:58:55.949" v="182" actId="1076"/>
        <pc:sldMkLst>
          <pc:docMk/>
          <pc:sldMk cId="3358057131" sldId="347"/>
        </pc:sldMkLst>
        <pc:spChg chg="mod">
          <ac:chgData name="Rawal Abbasi" userId="204d2a36f0ecac39" providerId="LiveId" clId="{CF8F8BB1-82F5-46DA-AB7B-C62C0CEB3295}" dt="2023-10-18T08:20:42.289" v="149" actId="12"/>
          <ac:spMkLst>
            <pc:docMk/>
            <pc:sldMk cId="3358057131" sldId="347"/>
            <ac:spMk id="3" creationId="{F193F1FF-A53E-4364-9679-F9C7EFF4D04A}"/>
          </ac:spMkLst>
        </pc:spChg>
        <pc:picChg chg="add mod">
          <ac:chgData name="Rawal Abbasi" userId="204d2a36f0ecac39" providerId="LiveId" clId="{CF8F8BB1-82F5-46DA-AB7B-C62C0CEB3295}" dt="2023-10-18T13:58:55.949" v="182" actId="1076"/>
          <ac:picMkLst>
            <pc:docMk/>
            <pc:sldMk cId="3358057131" sldId="347"/>
            <ac:picMk id="4" creationId="{E65F911C-4837-F052-8FEE-05F6DEB52A6C}"/>
          </ac:picMkLst>
        </pc:picChg>
      </pc:sldChg>
      <pc:sldChg chg="addSp delSp modSp del mod">
        <pc:chgData name="Rawal Abbasi" userId="204d2a36f0ecac39" providerId="LiveId" clId="{CF8F8BB1-82F5-46DA-AB7B-C62C0CEB3295}" dt="2023-10-18T13:59:00.104" v="183" actId="47"/>
        <pc:sldMkLst>
          <pc:docMk/>
          <pc:sldMk cId="1696384211" sldId="348"/>
        </pc:sldMkLst>
        <pc:spChg chg="add mod">
          <ac:chgData name="Rawal Abbasi" userId="204d2a36f0ecac39" providerId="LiveId" clId="{CF8F8BB1-82F5-46DA-AB7B-C62C0CEB3295}" dt="2023-10-18T13:58:43.687" v="178" actId="478"/>
          <ac:spMkLst>
            <pc:docMk/>
            <pc:sldMk cId="1696384211" sldId="348"/>
            <ac:spMk id="4" creationId="{C650C4D1-4637-EB16-5DEB-FD0BEEE4FAB5}"/>
          </ac:spMkLst>
        </pc:spChg>
        <pc:picChg chg="del mod">
          <ac:chgData name="Rawal Abbasi" userId="204d2a36f0ecac39" providerId="LiveId" clId="{CF8F8BB1-82F5-46DA-AB7B-C62C0CEB3295}" dt="2023-10-18T13:58:43.687" v="178" actId="478"/>
          <ac:picMkLst>
            <pc:docMk/>
            <pc:sldMk cId="1696384211" sldId="348"/>
            <ac:picMk id="5" creationId="{6C6FE48E-0A51-423E-AB2E-A3081A21356B}"/>
          </ac:picMkLst>
        </pc:picChg>
        <pc:picChg chg="add del">
          <ac:chgData name="Rawal Abbasi" userId="204d2a36f0ecac39" providerId="LiveId" clId="{CF8F8BB1-82F5-46DA-AB7B-C62C0CEB3295}" dt="2023-10-18T13:58:48.823" v="180" actId="21"/>
          <ac:picMkLst>
            <pc:docMk/>
            <pc:sldMk cId="1696384211" sldId="348"/>
            <ac:picMk id="7" creationId="{D11D4165-80B5-5631-97BD-EE3989A71764}"/>
          </ac:picMkLst>
        </pc:picChg>
      </pc:sldChg>
      <pc:sldChg chg="modSp mod">
        <pc:chgData name="Rawal Abbasi" userId="204d2a36f0ecac39" providerId="LiveId" clId="{CF8F8BB1-82F5-46DA-AB7B-C62C0CEB3295}" dt="2023-10-18T06:31:28.454" v="136" actId="20577"/>
        <pc:sldMkLst>
          <pc:docMk/>
          <pc:sldMk cId="25965625" sldId="349"/>
        </pc:sldMkLst>
        <pc:spChg chg="mod">
          <ac:chgData name="Rawal Abbasi" userId="204d2a36f0ecac39" providerId="LiveId" clId="{CF8F8BB1-82F5-46DA-AB7B-C62C0CEB3295}" dt="2023-10-18T06:31:28.454" v="136" actId="20577"/>
          <ac:spMkLst>
            <pc:docMk/>
            <pc:sldMk cId="25965625" sldId="349"/>
            <ac:spMk id="2" creationId="{EA1B4BFE-A992-4A1D-AC05-523EB4F072CC}"/>
          </ac:spMkLst>
        </pc:spChg>
        <pc:spChg chg="mod">
          <ac:chgData name="Rawal Abbasi" userId="204d2a36f0ecac39" providerId="LiveId" clId="{CF8F8BB1-82F5-46DA-AB7B-C62C0CEB3295}" dt="2023-10-17T10:14:22.743" v="0" actId="12"/>
          <ac:spMkLst>
            <pc:docMk/>
            <pc:sldMk cId="25965625" sldId="349"/>
            <ac:spMk id="3" creationId="{94641DBF-EA5C-473E-A081-CE4B39497E66}"/>
          </ac:spMkLst>
        </pc:spChg>
      </pc:sldChg>
      <pc:sldChg chg="modSp mod">
        <pc:chgData name="Rawal Abbasi" userId="204d2a36f0ecac39" providerId="LiveId" clId="{CF8F8BB1-82F5-46DA-AB7B-C62C0CEB3295}" dt="2023-10-18T13:16:29.248" v="152" actId="27636"/>
        <pc:sldMkLst>
          <pc:docMk/>
          <pc:sldMk cId="2099242561" sldId="350"/>
        </pc:sldMkLst>
        <pc:spChg chg="mod">
          <ac:chgData name="Rawal Abbasi" userId="204d2a36f0ecac39" providerId="LiveId" clId="{CF8F8BB1-82F5-46DA-AB7B-C62C0CEB3295}" dt="2023-10-18T13:16:29.248" v="152" actId="27636"/>
          <ac:spMkLst>
            <pc:docMk/>
            <pc:sldMk cId="2099242561" sldId="350"/>
            <ac:spMk id="2" creationId="{D8C2B2E3-EDDE-4BBE-BFB8-DD7D087ED835}"/>
          </ac:spMkLst>
        </pc:spChg>
      </pc:sldChg>
      <pc:sldChg chg="modSp mod">
        <pc:chgData name="Rawal Abbasi" userId="204d2a36f0ecac39" providerId="LiveId" clId="{CF8F8BB1-82F5-46DA-AB7B-C62C0CEB3295}" dt="2023-10-18T08:20:55.314" v="150" actId="12"/>
        <pc:sldMkLst>
          <pc:docMk/>
          <pc:sldMk cId="4100176121" sldId="351"/>
        </pc:sldMkLst>
        <pc:spChg chg="mod">
          <ac:chgData name="Rawal Abbasi" userId="204d2a36f0ecac39" providerId="LiveId" clId="{CF8F8BB1-82F5-46DA-AB7B-C62C0CEB3295}" dt="2023-10-18T08:20:55.314" v="150" actId="12"/>
          <ac:spMkLst>
            <pc:docMk/>
            <pc:sldMk cId="4100176121" sldId="351"/>
            <ac:spMk id="3" creationId="{6BD74BC4-93A8-4B7F-BD2A-D8042DC02759}"/>
          </ac:spMkLst>
        </pc:spChg>
      </pc:sldChg>
      <pc:sldChg chg="addSp delSp modSp del mod">
        <pc:chgData name="Rawal Abbasi" userId="204d2a36f0ecac39" providerId="LiveId" clId="{CF8F8BB1-82F5-46DA-AB7B-C62C0CEB3295}" dt="2023-10-18T13:59:18.139" v="185" actId="47"/>
        <pc:sldMkLst>
          <pc:docMk/>
          <pc:sldMk cId="2565297377" sldId="353"/>
        </pc:sldMkLst>
        <pc:spChg chg="add mod">
          <ac:chgData name="Rawal Abbasi" userId="204d2a36f0ecac39" providerId="LiveId" clId="{CF8F8BB1-82F5-46DA-AB7B-C62C0CEB3295}" dt="2023-10-18T13:59:15.885" v="184" actId="478"/>
          <ac:spMkLst>
            <pc:docMk/>
            <pc:sldMk cId="2565297377" sldId="353"/>
            <ac:spMk id="4" creationId="{39858171-672B-F653-28CA-8B501B89A76F}"/>
          </ac:spMkLst>
        </pc:spChg>
        <pc:picChg chg="del">
          <ac:chgData name="Rawal Abbasi" userId="204d2a36f0ecac39" providerId="LiveId" clId="{CF8F8BB1-82F5-46DA-AB7B-C62C0CEB3295}" dt="2023-10-18T13:59:15.885" v="184" actId="478"/>
          <ac:picMkLst>
            <pc:docMk/>
            <pc:sldMk cId="2565297377" sldId="353"/>
            <ac:picMk id="5" creationId="{09CEF592-C79A-4967-9189-BF04368A6DE3}"/>
          </ac:picMkLst>
        </pc:picChg>
      </pc:sldChg>
      <pc:sldChg chg="delSp modSp mod">
        <pc:chgData name="Rawal Abbasi" userId="204d2a36f0ecac39" providerId="LiveId" clId="{CF8F8BB1-82F5-46DA-AB7B-C62C0CEB3295}" dt="2023-10-18T14:02:14.744" v="215" actId="27636"/>
        <pc:sldMkLst>
          <pc:docMk/>
          <pc:sldMk cId="2101471379" sldId="354"/>
        </pc:sldMkLst>
        <pc:spChg chg="del mod">
          <ac:chgData name="Rawal Abbasi" userId="204d2a36f0ecac39" providerId="LiveId" clId="{CF8F8BB1-82F5-46DA-AB7B-C62C0CEB3295}" dt="2023-10-18T14:02:07.959" v="213" actId="478"/>
          <ac:spMkLst>
            <pc:docMk/>
            <pc:sldMk cId="2101471379" sldId="354"/>
            <ac:spMk id="2" creationId="{6976F7EC-1131-453E-937D-B0CC5BB0BBAE}"/>
          </ac:spMkLst>
        </pc:spChg>
        <pc:spChg chg="mod">
          <ac:chgData name="Rawal Abbasi" userId="204d2a36f0ecac39" providerId="LiveId" clId="{CF8F8BB1-82F5-46DA-AB7B-C62C0CEB3295}" dt="2023-10-18T14:02:14.744" v="215" actId="27636"/>
          <ac:spMkLst>
            <pc:docMk/>
            <pc:sldMk cId="2101471379" sldId="354"/>
            <ac:spMk id="3" creationId="{CE660A82-FFA8-4F80-ABF9-F683AAD0C34F}"/>
          </ac:spMkLst>
        </pc:spChg>
      </pc:sldChg>
      <pc:sldChg chg="addSp delSp mod">
        <pc:chgData name="Rawal Abbasi" userId="204d2a36f0ecac39" providerId="LiveId" clId="{CF8F8BB1-82F5-46DA-AB7B-C62C0CEB3295}" dt="2023-10-19T08:33:08.373" v="236" actId="22"/>
        <pc:sldMkLst>
          <pc:docMk/>
          <pc:sldMk cId="430074110" sldId="355"/>
        </pc:sldMkLst>
        <pc:spChg chg="add del">
          <ac:chgData name="Rawal Abbasi" userId="204d2a36f0ecac39" providerId="LiveId" clId="{CF8F8BB1-82F5-46DA-AB7B-C62C0CEB3295}" dt="2023-10-19T08:33:08.373" v="236" actId="22"/>
          <ac:spMkLst>
            <pc:docMk/>
            <pc:sldMk cId="430074110" sldId="355"/>
            <ac:spMk id="4" creationId="{496EC78A-EA64-E97C-A567-B3FB298C16A5}"/>
          </ac:spMkLst>
        </pc:spChg>
      </pc:sldChg>
      <pc:sldChg chg="modSp mod">
        <pc:chgData name="Rawal Abbasi" userId="204d2a36f0ecac39" providerId="LiveId" clId="{CF8F8BB1-82F5-46DA-AB7B-C62C0CEB3295}" dt="2023-10-18T13:59:32.362" v="198" actId="5793"/>
        <pc:sldMkLst>
          <pc:docMk/>
          <pc:sldMk cId="3939386759" sldId="356"/>
        </pc:sldMkLst>
        <pc:spChg chg="mod">
          <ac:chgData name="Rawal Abbasi" userId="204d2a36f0ecac39" providerId="LiveId" clId="{CF8F8BB1-82F5-46DA-AB7B-C62C0CEB3295}" dt="2023-10-18T13:59:27.458" v="197" actId="20577"/>
          <ac:spMkLst>
            <pc:docMk/>
            <pc:sldMk cId="3939386759" sldId="356"/>
            <ac:spMk id="2" creationId="{73B69A44-7166-4352-9C57-E1651B90A9D7}"/>
          </ac:spMkLst>
        </pc:spChg>
        <pc:spChg chg="mod">
          <ac:chgData name="Rawal Abbasi" userId="204d2a36f0ecac39" providerId="LiveId" clId="{CF8F8BB1-82F5-46DA-AB7B-C62C0CEB3295}" dt="2023-10-18T13:59:32.362" v="198" actId="5793"/>
          <ac:spMkLst>
            <pc:docMk/>
            <pc:sldMk cId="3939386759" sldId="356"/>
            <ac:spMk id="3" creationId="{1DA75725-08AD-422C-B76F-52961A259BF5}"/>
          </ac:spMkLst>
        </pc:spChg>
      </pc:sldChg>
      <pc:sldChg chg="modSp mod">
        <pc:chgData name="Rawal Abbasi" userId="204d2a36f0ecac39" providerId="LiveId" clId="{CF8F8BB1-82F5-46DA-AB7B-C62C0CEB3295}" dt="2023-10-18T14:03:26.524" v="228" actId="20577"/>
        <pc:sldMkLst>
          <pc:docMk/>
          <pc:sldMk cId="2335179265" sldId="359"/>
        </pc:sldMkLst>
        <pc:spChg chg="mod">
          <ac:chgData name="Rawal Abbasi" userId="204d2a36f0ecac39" providerId="LiveId" clId="{CF8F8BB1-82F5-46DA-AB7B-C62C0CEB3295}" dt="2023-10-18T14:03:26.524" v="228" actId="20577"/>
          <ac:spMkLst>
            <pc:docMk/>
            <pc:sldMk cId="2335179265" sldId="359"/>
            <ac:spMk id="3" creationId="{E8733763-6F9F-491E-B377-6BFAD5D354B8}"/>
          </ac:spMkLst>
        </pc:spChg>
      </pc:sldChg>
      <pc:sldChg chg="addSp delSp modSp del mod">
        <pc:chgData name="Rawal Abbasi" userId="204d2a36f0ecac39" providerId="LiveId" clId="{CF8F8BB1-82F5-46DA-AB7B-C62C0CEB3295}" dt="2023-10-18T14:03:40.288" v="230" actId="47"/>
        <pc:sldMkLst>
          <pc:docMk/>
          <pc:sldMk cId="2817845586" sldId="360"/>
        </pc:sldMkLst>
        <pc:spChg chg="add mod">
          <ac:chgData name="Rawal Abbasi" userId="204d2a36f0ecac39" providerId="LiveId" clId="{CF8F8BB1-82F5-46DA-AB7B-C62C0CEB3295}" dt="2023-10-18T14:03:37.389" v="229" actId="478"/>
          <ac:spMkLst>
            <pc:docMk/>
            <pc:sldMk cId="2817845586" sldId="360"/>
            <ac:spMk id="4" creationId="{B108E19E-7FB7-B7AC-06B7-096B91FB46A8}"/>
          </ac:spMkLst>
        </pc:spChg>
        <pc:picChg chg="del">
          <ac:chgData name="Rawal Abbasi" userId="204d2a36f0ecac39" providerId="LiveId" clId="{CF8F8BB1-82F5-46DA-AB7B-C62C0CEB3295}" dt="2023-10-18T14:03:37.389" v="229" actId="478"/>
          <ac:picMkLst>
            <pc:docMk/>
            <pc:sldMk cId="2817845586" sldId="360"/>
            <ac:picMk id="5" creationId="{F487BB21-F999-40D4-82B9-A12FB730C4C8}"/>
          </ac:picMkLst>
        </pc:picChg>
      </pc:sldChg>
      <pc:sldChg chg="modSp del mod">
        <pc:chgData name="Rawal Abbasi" userId="204d2a36f0ecac39" providerId="LiveId" clId="{CF8F8BB1-82F5-46DA-AB7B-C62C0CEB3295}" dt="2023-10-18T14:03:58.134" v="233" actId="47"/>
        <pc:sldMkLst>
          <pc:docMk/>
          <pc:sldMk cId="2751043661" sldId="361"/>
        </pc:sldMkLst>
        <pc:spChg chg="mod">
          <ac:chgData name="Rawal Abbasi" userId="204d2a36f0ecac39" providerId="LiveId" clId="{CF8F8BB1-82F5-46DA-AB7B-C62C0CEB3295}" dt="2023-10-18T14:03:54.403" v="231" actId="12"/>
          <ac:spMkLst>
            <pc:docMk/>
            <pc:sldMk cId="2751043661" sldId="361"/>
            <ac:spMk id="3" creationId="{39E25644-8D4B-46D4-AF73-A5DC5D221EB9}"/>
          </ac:spMkLst>
        </pc:spChg>
      </pc:sldChg>
      <pc:sldChg chg="del">
        <pc:chgData name="Rawal Abbasi" userId="204d2a36f0ecac39" providerId="LiveId" clId="{CF8F8BB1-82F5-46DA-AB7B-C62C0CEB3295}" dt="2023-10-18T14:03:58.081" v="232" actId="47"/>
        <pc:sldMkLst>
          <pc:docMk/>
          <pc:sldMk cId="2538968314" sldId="362"/>
        </pc:sldMkLst>
      </pc:sldChg>
      <pc:sldChg chg="del">
        <pc:chgData name="Rawal Abbasi" userId="204d2a36f0ecac39" providerId="LiveId" clId="{CF8F8BB1-82F5-46DA-AB7B-C62C0CEB3295}" dt="2023-10-18T08:17:30.054" v="147" actId="47"/>
        <pc:sldMkLst>
          <pc:docMk/>
          <pc:sldMk cId="2760339899" sldId="363"/>
        </pc:sldMkLst>
      </pc:sldChg>
      <pc:sldChg chg="addSp delSp modSp new del">
        <pc:chgData name="Rawal Abbasi" userId="204d2a36f0ecac39" providerId="LiveId" clId="{CF8F8BB1-82F5-46DA-AB7B-C62C0CEB3295}" dt="2023-10-17T10:33:38.362" v="51" actId="47"/>
        <pc:sldMkLst>
          <pc:docMk/>
          <pc:sldMk cId="75901169" sldId="364"/>
        </pc:sldMkLst>
        <pc:spChg chg="del">
          <ac:chgData name="Rawal Abbasi" userId="204d2a36f0ecac39" providerId="LiveId" clId="{CF8F8BB1-82F5-46DA-AB7B-C62C0CEB3295}" dt="2023-10-17T10:32:29.913" v="30"/>
          <ac:spMkLst>
            <pc:docMk/>
            <pc:sldMk cId="75901169" sldId="364"/>
            <ac:spMk id="3" creationId="{57ADA47E-ABE8-E16C-442A-77E2CDD96F9F}"/>
          </ac:spMkLst>
        </pc:spChg>
        <pc:spChg chg="add mod">
          <ac:chgData name="Rawal Abbasi" userId="204d2a36f0ecac39" providerId="LiveId" clId="{CF8F8BB1-82F5-46DA-AB7B-C62C0CEB3295}" dt="2023-10-17T10:32:30.303" v="32" actId="27636"/>
          <ac:spMkLst>
            <pc:docMk/>
            <pc:sldMk cId="75901169" sldId="364"/>
            <ac:spMk id="4" creationId="{21910AC7-4C3D-D413-5940-42CD4E3E4AE3}"/>
          </ac:spMkLst>
        </pc:spChg>
      </pc:sldChg>
      <pc:sldChg chg="modSp new mod">
        <pc:chgData name="Rawal Abbasi" userId="204d2a36f0ecac39" providerId="LiveId" clId="{CF8F8BB1-82F5-46DA-AB7B-C62C0CEB3295}" dt="2023-10-17T10:37:02.812" v="79" actId="20577"/>
        <pc:sldMkLst>
          <pc:docMk/>
          <pc:sldMk cId="2744113543" sldId="364"/>
        </pc:sldMkLst>
        <pc:spChg chg="mod">
          <ac:chgData name="Rawal Abbasi" userId="204d2a36f0ecac39" providerId="LiveId" clId="{CF8F8BB1-82F5-46DA-AB7B-C62C0CEB3295}" dt="2023-10-17T10:36:48.867" v="76"/>
          <ac:spMkLst>
            <pc:docMk/>
            <pc:sldMk cId="2744113543" sldId="364"/>
            <ac:spMk id="2" creationId="{7D75F5B8-71DF-3E58-DF1E-1C78008B3AD4}"/>
          </ac:spMkLst>
        </pc:spChg>
        <pc:spChg chg="mod">
          <ac:chgData name="Rawal Abbasi" userId="204d2a36f0ecac39" providerId="LiveId" clId="{CF8F8BB1-82F5-46DA-AB7B-C62C0CEB3295}" dt="2023-10-17T10:37:02.812" v="79" actId="20577"/>
          <ac:spMkLst>
            <pc:docMk/>
            <pc:sldMk cId="2744113543" sldId="364"/>
            <ac:spMk id="3" creationId="{71E58CD7-ED45-C5D7-C82B-F21D51110854}"/>
          </ac:spMkLst>
        </pc:spChg>
      </pc:sldChg>
      <pc:sldChg chg="addSp delSp modSp new mod">
        <pc:chgData name="Rawal Abbasi" userId="204d2a36f0ecac39" providerId="LiveId" clId="{CF8F8BB1-82F5-46DA-AB7B-C62C0CEB3295}" dt="2023-10-19T08:34:28.424" v="251" actId="1076"/>
        <pc:sldMkLst>
          <pc:docMk/>
          <pc:sldMk cId="1298117504" sldId="365"/>
        </pc:sldMkLst>
        <pc:spChg chg="del">
          <ac:chgData name="Rawal Abbasi" userId="204d2a36f0ecac39" providerId="LiveId" clId="{CF8F8BB1-82F5-46DA-AB7B-C62C0CEB3295}" dt="2023-10-19T08:33:22.385" v="241" actId="478"/>
          <ac:spMkLst>
            <pc:docMk/>
            <pc:sldMk cId="1298117504" sldId="365"/>
            <ac:spMk id="2" creationId="{69648DD3-4956-8330-0E69-A6410A38984B}"/>
          </ac:spMkLst>
        </pc:spChg>
        <pc:spChg chg="mod">
          <ac:chgData name="Rawal Abbasi" userId="204d2a36f0ecac39" providerId="LiveId" clId="{CF8F8BB1-82F5-46DA-AB7B-C62C0CEB3295}" dt="2023-10-19T08:33:42.584" v="249" actId="20577"/>
          <ac:spMkLst>
            <pc:docMk/>
            <pc:sldMk cId="1298117504" sldId="365"/>
            <ac:spMk id="3" creationId="{5ACF0EE2-9AAD-5292-5C4B-52829D3B24A1}"/>
          </ac:spMkLst>
        </pc:spChg>
        <pc:picChg chg="add mod">
          <ac:chgData name="Rawal Abbasi" userId="204d2a36f0ecac39" providerId="LiveId" clId="{CF8F8BB1-82F5-46DA-AB7B-C62C0CEB3295}" dt="2023-10-19T08:34:28.424" v="251" actId="1076"/>
          <ac:picMkLst>
            <pc:docMk/>
            <pc:sldMk cId="1298117504" sldId="365"/>
            <ac:picMk id="5" creationId="{2ACAC42A-53C5-29BB-1238-D9BFD481AA3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5D25D-9F56-4838-9B68-51A902ABBE6C}" type="datetimeFigureOut">
              <a:rPr lang="x-none" smtClean="0"/>
              <a:t>4/2/2024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1C8F0-A79D-415D-9FA1-2AD644AF3175}" type="slidenum">
              <a:rPr lang="x-none" smtClean="0"/>
              <a:t>‹#›</a:t>
            </a:fld>
            <a:endParaRPr lang="x-none"/>
          </a:p>
        </p:txBody>
      </p:sp>
    </p:spTree>
    <p:extLst>
      <p:ext uri="{BB962C8B-B14F-4D97-AF65-F5344CB8AC3E}">
        <p14:creationId xmlns:p14="http://schemas.microsoft.com/office/powerpoint/2010/main" val="216006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&lt;</a:t>
            </a:r>
            <a:r>
              <a:rPr lang="en-US" dirty="0" err="1" smtClean="0"/>
              <a:t>iostream</a:t>
            </a:r>
            <a:r>
              <a:rPr lang="en-US" dirty="0" smtClean="0"/>
              <a:t>&gt;using namespace </a:t>
            </a:r>
            <a:r>
              <a:rPr lang="en-US" dirty="0" err="1" smtClean="0"/>
              <a:t>std;class</a:t>
            </a:r>
            <a:r>
              <a:rPr lang="en-US" dirty="0" smtClean="0"/>
              <a:t> A{    public:        void foo(){cout&lt;&lt;"from parent class"&lt;&lt;</a:t>
            </a:r>
            <a:r>
              <a:rPr lang="en-US" dirty="0" err="1" smtClean="0"/>
              <a:t>endl</a:t>
            </a:r>
            <a:r>
              <a:rPr lang="en-US" dirty="0" smtClean="0"/>
              <a:t>;}};class B:public A{    public:        A::foo;        void foo(){                    cout&lt;&lt;"child class call"&lt;&lt;</a:t>
            </a:r>
            <a:r>
              <a:rPr lang="en-US" dirty="0" err="1" smtClean="0"/>
              <a:t>endl</a:t>
            </a:r>
            <a:r>
              <a:rPr lang="en-US" dirty="0" smtClean="0"/>
              <a:t>;}};</a:t>
            </a:r>
            <a:r>
              <a:rPr lang="en-US" dirty="0" err="1" smtClean="0"/>
              <a:t>int</a:t>
            </a:r>
            <a:r>
              <a:rPr lang="en-US" dirty="0" smtClean="0"/>
              <a:t> main(){    B b1;    b1.foo();    return 0;}</a:t>
            </a:r>
            <a:endParaRPr lang="en-US" dirty="0"/>
          </a:p>
        </p:txBody>
      </p:sp>
      <p:sp>
        <p:nvSpPr>
          <p:cNvPr id="4" name="Slide Number Placeholder 3"/>
          <p:cNvSpPr>
            <a:spLocks noGrp="1"/>
          </p:cNvSpPr>
          <p:nvPr>
            <p:ph type="sldNum" sz="quarter" idx="10"/>
          </p:nvPr>
        </p:nvSpPr>
        <p:spPr/>
        <p:txBody>
          <a:bodyPr/>
          <a:lstStyle/>
          <a:p>
            <a:fld id="{0E81C8F0-A79D-415D-9FA1-2AD644AF3175}" type="slidenum">
              <a:rPr lang="x-none" smtClean="0"/>
              <a:t>18</a:t>
            </a:fld>
            <a:endParaRPr lang="x-none"/>
          </a:p>
        </p:txBody>
      </p:sp>
    </p:spTree>
    <p:extLst>
      <p:ext uri="{BB962C8B-B14F-4D97-AF65-F5344CB8AC3E}">
        <p14:creationId xmlns:p14="http://schemas.microsoft.com/office/powerpoint/2010/main" val="1562319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1C8F0-A79D-415D-9FA1-2AD644AF3175}" type="slidenum">
              <a:rPr lang="x-none" smtClean="0"/>
              <a:t>21</a:t>
            </a:fld>
            <a:endParaRPr lang="x-none"/>
          </a:p>
        </p:txBody>
      </p:sp>
    </p:spTree>
    <p:extLst>
      <p:ext uri="{BB962C8B-B14F-4D97-AF65-F5344CB8AC3E}">
        <p14:creationId xmlns:p14="http://schemas.microsoft.com/office/powerpoint/2010/main" val="3247358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49FC41D-C777-4D54-B172-EC46B355705F}" type="slidenum">
              <a:rPr lang="x-none" smtClean="0"/>
              <a:t>26</a:t>
            </a:fld>
            <a:endParaRPr lang="x-none"/>
          </a:p>
        </p:txBody>
      </p:sp>
    </p:spTree>
    <p:extLst>
      <p:ext uri="{BB962C8B-B14F-4D97-AF65-F5344CB8AC3E}">
        <p14:creationId xmlns:p14="http://schemas.microsoft.com/office/powerpoint/2010/main" val="246980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E81C8F0-A79D-415D-9FA1-2AD644AF3175}" type="slidenum">
              <a:rPr lang="x-none" smtClean="0"/>
              <a:t>27</a:t>
            </a:fld>
            <a:endParaRPr lang="x-none"/>
          </a:p>
        </p:txBody>
      </p:sp>
    </p:spTree>
    <p:extLst>
      <p:ext uri="{BB962C8B-B14F-4D97-AF65-F5344CB8AC3E}">
        <p14:creationId xmlns:p14="http://schemas.microsoft.com/office/powerpoint/2010/main" val="3083229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E81C8F0-A79D-415D-9FA1-2AD644AF3175}" type="slidenum">
              <a:rPr lang="x-none" smtClean="0"/>
              <a:t>28</a:t>
            </a:fld>
            <a:endParaRPr lang="x-none"/>
          </a:p>
        </p:txBody>
      </p:sp>
    </p:spTree>
    <p:extLst>
      <p:ext uri="{BB962C8B-B14F-4D97-AF65-F5344CB8AC3E}">
        <p14:creationId xmlns:p14="http://schemas.microsoft.com/office/powerpoint/2010/main" val="346973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149FC41D-C777-4D54-B172-EC46B355705F}" type="slidenum">
              <a:rPr lang="x-none" smtClean="0"/>
              <a:t>38</a:t>
            </a:fld>
            <a:endParaRPr lang="x-none"/>
          </a:p>
        </p:txBody>
      </p:sp>
    </p:spTree>
    <p:extLst>
      <p:ext uri="{BB962C8B-B14F-4D97-AF65-F5344CB8AC3E}">
        <p14:creationId xmlns:p14="http://schemas.microsoft.com/office/powerpoint/2010/main" val="31605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98EF-D102-4FD4-A2EA-727AB9A90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351CE337-814E-45FD-9CEE-1F425454E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C13B2DA5-1A18-43CB-B287-AB3A7054C0D9}"/>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5" name="Footer Placeholder 4">
            <a:extLst>
              <a:ext uri="{FF2B5EF4-FFF2-40B4-BE49-F238E27FC236}">
                <a16:creationId xmlns:a16="http://schemas.microsoft.com/office/drawing/2014/main" id="{759E4F6B-B9E2-424B-8E76-CDB903D4E4F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280CF48-D62A-4F03-BAA6-F515B085BD00}"/>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76485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B5A5-9B72-4FA3-B71F-9FAE00912932}"/>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54077A81-E15E-459D-938F-8F29762E5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F5E51C5-F0B2-4239-85B2-D5F1DAD5EDB6}"/>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5" name="Footer Placeholder 4">
            <a:extLst>
              <a:ext uri="{FF2B5EF4-FFF2-40B4-BE49-F238E27FC236}">
                <a16:creationId xmlns:a16="http://schemas.microsoft.com/office/drawing/2014/main" id="{80E8F6C0-6350-4D63-8424-43EEF29D53C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52B6EA2-C8ED-4E78-8C0C-6ADD4FC684A4}"/>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188055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E4D017-0BE4-4BE6-BD22-002660AFF5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CED1348E-2EB1-499C-B761-9EA1E7BE2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4944734-56DA-4F57-939A-BC1CE260C96D}"/>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5" name="Footer Placeholder 4">
            <a:extLst>
              <a:ext uri="{FF2B5EF4-FFF2-40B4-BE49-F238E27FC236}">
                <a16:creationId xmlns:a16="http://schemas.microsoft.com/office/drawing/2014/main" id="{8019E54A-D530-4530-B6D6-23A23E95B9C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B5CB660C-E102-41FA-A586-8EC8164E3F50}"/>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42112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5359-BF08-4B8C-961E-C627065DA12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ABDDCEAC-4B4B-4BF1-84B3-9F3A5ADD5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B42C4F6-657A-48FC-9F0A-26E91902E658}"/>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5" name="Footer Placeholder 4">
            <a:extLst>
              <a:ext uri="{FF2B5EF4-FFF2-40B4-BE49-F238E27FC236}">
                <a16:creationId xmlns:a16="http://schemas.microsoft.com/office/drawing/2014/main" id="{0B9F2D8F-6D37-4908-9F68-F5A081533A2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B3ED84B-7DF0-43EE-A8D3-F6F03FB32716}"/>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48008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DC0B-CE0D-4B56-8E53-19207042F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B4CA3929-5906-46D7-85F5-D7CA4D870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DA026-91B9-4801-8193-447338F60462}"/>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5" name="Footer Placeholder 4">
            <a:extLst>
              <a:ext uri="{FF2B5EF4-FFF2-40B4-BE49-F238E27FC236}">
                <a16:creationId xmlns:a16="http://schemas.microsoft.com/office/drawing/2014/main" id="{0489809E-1C9B-4B4D-B37C-57E4135BEEF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BD69048-5CA7-45C5-92B6-1F378DFAFB28}"/>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292553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0948-7D7B-4456-AF2B-33B66C181290}"/>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F8C83DF-048C-4EA6-BE13-C22DEBE08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B02616D5-DDAA-4050-8F69-5AB517769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CCDF77AB-07BD-4425-ABA4-379A1E760459}"/>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6" name="Footer Placeholder 5">
            <a:extLst>
              <a:ext uri="{FF2B5EF4-FFF2-40B4-BE49-F238E27FC236}">
                <a16:creationId xmlns:a16="http://schemas.microsoft.com/office/drawing/2014/main" id="{230AC562-1DFE-4E34-B716-DAACE358970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8FB3A5FA-F84E-456F-BBC8-80B743A07E5D}"/>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103638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CCFC-7E0A-439A-AA85-887EE2FCF1A6}"/>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12DAE521-60AC-40AF-9489-53958CA01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4FEDD-98EB-4BD6-89C8-E5D816BC9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57CFD8C1-7ED7-4829-B5F3-3AF16F465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934454-A0D7-467A-9DD9-9179A79C7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FE30BE41-3B87-46D6-B239-1BB0D9EE63A9}"/>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8" name="Footer Placeholder 7">
            <a:extLst>
              <a:ext uri="{FF2B5EF4-FFF2-40B4-BE49-F238E27FC236}">
                <a16:creationId xmlns:a16="http://schemas.microsoft.com/office/drawing/2014/main" id="{35D3568D-D823-4DD5-BAB6-F3B7EB2F7F4B}"/>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D15F71D1-6970-4ACA-827F-C6A854D4ABBB}"/>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78133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FFA4-ADA8-417F-ACA8-54569FD98D50}"/>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92705803-0924-4780-B4B2-7C50FB06470E}"/>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4" name="Footer Placeholder 3">
            <a:extLst>
              <a:ext uri="{FF2B5EF4-FFF2-40B4-BE49-F238E27FC236}">
                <a16:creationId xmlns:a16="http://schemas.microsoft.com/office/drawing/2014/main" id="{C585568B-E8D6-4A9A-8B25-3AB8E29A3A54}"/>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0904DFCB-EB20-4EA9-A2BB-1856A65CFF2D}"/>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38066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1D108-9D1E-4C0A-8D7F-3F011179AAC0}"/>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3" name="Footer Placeholder 2">
            <a:extLst>
              <a:ext uri="{FF2B5EF4-FFF2-40B4-BE49-F238E27FC236}">
                <a16:creationId xmlns:a16="http://schemas.microsoft.com/office/drawing/2014/main" id="{9DFE207B-D92C-4B85-B4B0-C7B7B02E263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7F2FDBAC-D004-4FD3-A877-DC3A17CF4DA1}"/>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88165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8D1D-51A4-4CA4-A34D-BC988E077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5F5880D8-9C90-4B02-AA75-444D3321F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DAD6232-14AB-49B0-AD70-17822EF32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A39B9-F7C4-4BFC-8C28-503D6A850372}"/>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6" name="Footer Placeholder 5">
            <a:extLst>
              <a:ext uri="{FF2B5EF4-FFF2-40B4-BE49-F238E27FC236}">
                <a16:creationId xmlns:a16="http://schemas.microsoft.com/office/drawing/2014/main" id="{2ED52E4C-6305-4FB0-974D-9B36C10B6A3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61078AE1-A60D-4D70-BE67-91EDE9A62E1C}"/>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68329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B13E-0F63-44FC-B96A-5434CBB11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C180A38D-2FAA-46C1-9023-FD89ABCBA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C064477B-72F1-4E2A-964A-CD1B19E83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1F109-98B6-4E37-B3E9-70EBB01A0E14}"/>
              </a:ext>
            </a:extLst>
          </p:cNvPr>
          <p:cNvSpPr>
            <a:spLocks noGrp="1"/>
          </p:cNvSpPr>
          <p:nvPr>
            <p:ph type="dt" sz="half" idx="10"/>
          </p:nvPr>
        </p:nvSpPr>
        <p:spPr/>
        <p:txBody>
          <a:bodyPr/>
          <a:lstStyle/>
          <a:p>
            <a:fld id="{074BFFE2-893C-49D6-8AC3-EF9E4A1F9885}" type="datetimeFigureOut">
              <a:rPr lang="x-none" smtClean="0"/>
              <a:t>4/2/2024</a:t>
            </a:fld>
            <a:endParaRPr lang="x-none"/>
          </a:p>
        </p:txBody>
      </p:sp>
      <p:sp>
        <p:nvSpPr>
          <p:cNvPr id="6" name="Footer Placeholder 5">
            <a:extLst>
              <a:ext uri="{FF2B5EF4-FFF2-40B4-BE49-F238E27FC236}">
                <a16:creationId xmlns:a16="http://schemas.microsoft.com/office/drawing/2014/main" id="{EF30D0AE-926B-43C8-A8B7-3FEC4A1E3A0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76D9078-7616-414F-8001-BF151D7F964B}"/>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148479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B5A57-8F9E-4678-9D17-AF00BF796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47BC08DE-F53B-4CFB-B1C6-65A1AADB5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5463B23B-2F5B-4C1E-BC2D-C8E63FF671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BFFE2-893C-49D6-8AC3-EF9E4A1F9885}" type="datetimeFigureOut">
              <a:rPr lang="x-none" smtClean="0"/>
              <a:t>4/2/2024</a:t>
            </a:fld>
            <a:endParaRPr lang="x-none"/>
          </a:p>
        </p:txBody>
      </p:sp>
      <p:sp>
        <p:nvSpPr>
          <p:cNvPr id="5" name="Footer Placeholder 4">
            <a:extLst>
              <a:ext uri="{FF2B5EF4-FFF2-40B4-BE49-F238E27FC236}">
                <a16:creationId xmlns:a16="http://schemas.microsoft.com/office/drawing/2014/main" id="{5C1B1041-6384-4571-91A7-6974C5E08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1AF3607F-59B2-4156-9CBF-DFB053BE0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D26B1-0C43-4B29-8387-890EFD245902}" type="slidenum">
              <a:rPr lang="x-none" smtClean="0"/>
              <a:t>‹#›</a:t>
            </a:fld>
            <a:endParaRPr lang="x-none"/>
          </a:p>
        </p:txBody>
      </p:sp>
    </p:spTree>
    <p:extLst>
      <p:ext uri="{BB962C8B-B14F-4D97-AF65-F5344CB8AC3E}">
        <p14:creationId xmlns:p14="http://schemas.microsoft.com/office/powerpoint/2010/main" val="188267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6CE8-F69F-48D3-AFFD-29843002091C}"/>
              </a:ext>
            </a:extLst>
          </p:cNvPr>
          <p:cNvSpPr>
            <a:spLocks noGrp="1"/>
          </p:cNvSpPr>
          <p:nvPr>
            <p:ph type="ctrTitle"/>
          </p:nvPr>
        </p:nvSpPr>
        <p:spPr/>
        <p:txBody>
          <a:bodyPr/>
          <a:lstStyle/>
          <a:p>
            <a:r>
              <a:rPr lang="en-US" dirty="0"/>
              <a:t>Week 9 </a:t>
            </a:r>
            <a:r>
              <a:rPr lang="en-US" dirty="0" err="1"/>
              <a:t>lec</a:t>
            </a:r>
            <a:r>
              <a:rPr lang="en-US"/>
              <a:t> 1</a:t>
            </a:r>
            <a:endParaRPr lang="x-none" dirty="0"/>
          </a:p>
        </p:txBody>
      </p:sp>
      <p:sp>
        <p:nvSpPr>
          <p:cNvPr id="3" name="Subtitle 2">
            <a:extLst>
              <a:ext uri="{FF2B5EF4-FFF2-40B4-BE49-F238E27FC236}">
                <a16:creationId xmlns:a16="http://schemas.microsoft.com/office/drawing/2014/main" id="{647E7A2A-CCD9-4E8B-8EA9-4C4A567E40D3}"/>
              </a:ext>
            </a:extLst>
          </p:cNvPr>
          <p:cNvSpPr>
            <a:spLocks noGrp="1"/>
          </p:cNvSpPr>
          <p:nvPr>
            <p:ph type="subTitle" idx="1"/>
          </p:nvPr>
        </p:nvSpPr>
        <p:spPr/>
        <p:txBody>
          <a:bodyPr/>
          <a:lstStyle/>
          <a:p>
            <a:r>
              <a:rPr lang="en-US" dirty="0"/>
              <a:t>Function overriding</a:t>
            </a:r>
            <a:endParaRPr lang="x-none" dirty="0"/>
          </a:p>
        </p:txBody>
      </p:sp>
    </p:spTree>
    <p:extLst>
      <p:ext uri="{BB962C8B-B14F-4D97-AF65-F5344CB8AC3E}">
        <p14:creationId xmlns:p14="http://schemas.microsoft.com/office/powerpoint/2010/main" val="141443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224E-A2FA-457E-BCDB-F92BFA84DD0F}"/>
              </a:ext>
            </a:extLst>
          </p:cNvPr>
          <p:cNvSpPr>
            <a:spLocks noGrp="1"/>
          </p:cNvSpPr>
          <p:nvPr>
            <p:ph type="title"/>
          </p:nvPr>
        </p:nvSpPr>
        <p:spPr/>
        <p:txBody>
          <a:bodyPr/>
          <a:lstStyle/>
          <a:p>
            <a:r>
              <a:rPr lang="en-US" b="1" dirty="0"/>
              <a:t>Can we overload methods in sub class?</a:t>
            </a:r>
            <a:br>
              <a:rPr lang="en-US" b="1" dirty="0"/>
            </a:br>
            <a:endParaRPr lang="en-US" dirty="0"/>
          </a:p>
        </p:txBody>
      </p:sp>
      <p:sp>
        <p:nvSpPr>
          <p:cNvPr id="3" name="Content Placeholder 2">
            <a:extLst>
              <a:ext uri="{FF2B5EF4-FFF2-40B4-BE49-F238E27FC236}">
                <a16:creationId xmlns:a16="http://schemas.microsoft.com/office/drawing/2014/main" id="{F6614AC7-0A9C-4C3F-B109-1D5171614112}"/>
              </a:ext>
            </a:extLst>
          </p:cNvPr>
          <p:cNvSpPr>
            <a:spLocks noGrp="1"/>
          </p:cNvSpPr>
          <p:nvPr>
            <p:ph idx="1"/>
          </p:nvPr>
        </p:nvSpPr>
        <p:spPr/>
        <p:txBody>
          <a:bodyPr/>
          <a:lstStyle/>
          <a:p>
            <a:endParaRPr lang="en-US" b="1" dirty="0"/>
          </a:p>
          <a:p>
            <a:endParaRPr lang="en-US" b="1" dirty="0"/>
          </a:p>
          <a:p>
            <a:r>
              <a:rPr lang="en-US" b="1" dirty="0"/>
              <a:t>Can we overload methods in sub class?</a:t>
            </a:r>
          </a:p>
          <a:p>
            <a:endParaRPr lang="en-US" b="1" dirty="0"/>
          </a:p>
          <a:p>
            <a:endParaRPr lang="en-US" b="1" dirty="0"/>
          </a:p>
          <a:p>
            <a:pPr marL="0" indent="0">
              <a:buNone/>
            </a:pPr>
            <a:endParaRPr lang="en-US" b="1" dirty="0"/>
          </a:p>
          <a:p>
            <a:r>
              <a:rPr lang="en-US" b="1" dirty="0"/>
              <a:t>Yes overloading can be done in different scopes but….</a:t>
            </a:r>
            <a:endParaRPr lang="en-US" dirty="0"/>
          </a:p>
        </p:txBody>
      </p:sp>
    </p:spTree>
    <p:extLst>
      <p:ext uri="{BB962C8B-B14F-4D97-AF65-F5344CB8AC3E}">
        <p14:creationId xmlns:p14="http://schemas.microsoft.com/office/powerpoint/2010/main" val="386001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C579-4135-4A6C-B55E-B48FB0BAA60D}"/>
              </a:ext>
            </a:extLst>
          </p:cNvPr>
          <p:cNvSpPr>
            <a:spLocks noGrp="1"/>
          </p:cNvSpPr>
          <p:nvPr>
            <p:ph type="title"/>
          </p:nvPr>
        </p:nvSpPr>
        <p:spPr/>
        <p:txBody>
          <a:bodyPr/>
          <a:lstStyle/>
          <a:p>
            <a:r>
              <a:rPr lang="en-US" b="1" dirty="0"/>
              <a:t>Can we overload methods in sub class?</a:t>
            </a:r>
            <a:br>
              <a:rPr lang="en-US" b="1" dirty="0"/>
            </a:br>
            <a:endParaRPr lang="en-US" dirty="0"/>
          </a:p>
        </p:txBody>
      </p:sp>
      <p:sp>
        <p:nvSpPr>
          <p:cNvPr id="4" name="Rectangle 1">
            <a:extLst>
              <a:ext uri="{FF2B5EF4-FFF2-40B4-BE49-F238E27FC236}">
                <a16:creationId xmlns:a16="http://schemas.microsoft.com/office/drawing/2014/main" id="{40D4E135-0C06-4CCA-B43E-CC9C9AE62D68}"/>
              </a:ext>
            </a:extLst>
          </p:cNvPr>
          <p:cNvSpPr>
            <a:spLocks noGrp="1" noChangeArrowheads="1"/>
          </p:cNvSpPr>
          <p:nvPr>
            <p:ph idx="1"/>
          </p:nvPr>
        </p:nvSpPr>
        <p:spPr bwMode="auto">
          <a:xfrm>
            <a:off x="838200" y="2477801"/>
            <a:ext cx="1145589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 handles overloading across subclasses in a much different way. A member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declaration in a derived class does not overload member functions with the same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declared in the base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Rather, a member function in a derived class hides the declaration of the member functions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with the same name in base class, even though the function parameter </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lists are different.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Hence, to have member functions from a base class overload member functions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derived class, the designer </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 the derived class can introduce the base class member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into the scope of the  derived class with using declarations.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0578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7CA-A4B4-450E-9EAA-C422FEFC34A2}"/>
              </a:ext>
            </a:extLst>
          </p:cNvPr>
          <p:cNvSpPr>
            <a:spLocks noGrp="1"/>
          </p:cNvSpPr>
          <p:nvPr>
            <p:ph type="title"/>
          </p:nvPr>
        </p:nvSpPr>
        <p:spPr/>
        <p:txBody>
          <a:bodyPr/>
          <a:lstStyle/>
          <a:p>
            <a:r>
              <a:rPr lang="en-US" b="1" dirty="0"/>
              <a:t>Can we overload methods in sub class?				 </a:t>
            </a:r>
          </a:p>
        </p:txBody>
      </p:sp>
      <p:sp>
        <p:nvSpPr>
          <p:cNvPr id="3" name="Content Placeholder 2">
            <a:extLst>
              <a:ext uri="{FF2B5EF4-FFF2-40B4-BE49-F238E27FC236}">
                <a16:creationId xmlns:a16="http://schemas.microsoft.com/office/drawing/2014/main" id="{0750DD0B-F6DA-48FC-9340-F1752642FED6}"/>
              </a:ext>
            </a:extLst>
          </p:cNvPr>
          <p:cNvSpPr>
            <a:spLocks noGrp="1"/>
          </p:cNvSpPr>
          <p:nvPr>
            <p:ph idx="1"/>
          </p:nvPr>
        </p:nvSpPr>
        <p:spPr/>
        <p:txBody>
          <a:bodyPr>
            <a:normAutofit fontScale="77500" lnSpcReduction="20000"/>
          </a:bodyPr>
          <a:lstStyle/>
          <a:p>
            <a:pPr marL="0" indent="0">
              <a:buNone/>
            </a:pPr>
            <a:r>
              <a:rPr lang="en-US" dirty="0"/>
              <a:t>class Check{</a:t>
            </a:r>
          </a:p>
          <a:p>
            <a:pPr marL="0" indent="0">
              <a:buNone/>
            </a:pPr>
            <a:r>
              <a:rPr lang="en-US" dirty="0"/>
              <a:t>    int </a:t>
            </a:r>
            <a:r>
              <a:rPr lang="en-US" dirty="0" err="1"/>
              <a:t>i</a:t>
            </a:r>
            <a:r>
              <a:rPr lang="en-US" dirty="0"/>
              <a:t>;</a:t>
            </a:r>
          </a:p>
          <a:p>
            <a:pPr marL="0" indent="0">
              <a:buNone/>
            </a:pPr>
            <a:r>
              <a:rPr lang="en-US" dirty="0"/>
              <a:t>  public:</a:t>
            </a:r>
          </a:p>
          <a:p>
            <a:pPr marL="0" indent="0">
              <a:buNone/>
            </a:pPr>
            <a:r>
              <a:rPr lang="en-US" dirty="0"/>
              <a:t>    Check(): </a:t>
            </a:r>
            <a:r>
              <a:rPr lang="en-US" dirty="0" err="1"/>
              <a:t>i</a:t>
            </a:r>
            <a:r>
              <a:rPr lang="en-US" dirty="0"/>
              <a:t>(0) {  }</a:t>
            </a:r>
          </a:p>
          <a:p>
            <a:pPr marL="0" indent="0">
              <a:buNone/>
            </a:pPr>
            <a:r>
              <a:rPr lang="en-US" dirty="0"/>
              <a:t>void Display()</a:t>
            </a:r>
          </a:p>
          <a:p>
            <a:pPr marL="0" indent="0">
              <a:buNone/>
            </a:pPr>
            <a:r>
              <a:rPr lang="en-US" dirty="0"/>
              <a:t>    { </a:t>
            </a:r>
            <a:r>
              <a:rPr lang="en-US" dirty="0" err="1"/>
              <a:t>cout</a:t>
            </a:r>
            <a:r>
              <a:rPr lang="en-US" dirty="0"/>
              <a:t> &lt;&lt; "</a:t>
            </a:r>
            <a:r>
              <a:rPr lang="en-US" dirty="0" err="1"/>
              <a:t>i</a:t>
            </a:r>
            <a:r>
              <a:rPr lang="en-US" dirty="0"/>
              <a:t> of base  "&lt;&lt; </a:t>
            </a:r>
            <a:r>
              <a:rPr lang="en-US" dirty="0" err="1"/>
              <a:t>i</a:t>
            </a:r>
            <a:r>
              <a:rPr lang="en-US" dirty="0"/>
              <a:t> &lt;&lt;</a:t>
            </a:r>
            <a:r>
              <a:rPr lang="en-US" dirty="0" err="1"/>
              <a:t>endl</a:t>
            </a:r>
            <a:r>
              <a:rPr lang="en-US" dirty="0"/>
              <a:t>; }};</a:t>
            </a:r>
          </a:p>
          <a:p>
            <a:pPr marL="0" indent="0">
              <a:buNone/>
            </a:pPr>
            <a:r>
              <a:rPr lang="en-US" dirty="0"/>
              <a:t>class Go : public Check{</a:t>
            </a:r>
          </a:p>
          <a:p>
            <a:pPr marL="0" indent="0">
              <a:buNone/>
            </a:pPr>
            <a:r>
              <a:rPr lang="en-US" dirty="0"/>
              <a:t>    int </a:t>
            </a:r>
            <a:r>
              <a:rPr lang="en-US" dirty="0" err="1"/>
              <a:t>i</a:t>
            </a:r>
            <a:r>
              <a:rPr lang="en-US" dirty="0"/>
              <a:t>;</a:t>
            </a:r>
          </a:p>
          <a:p>
            <a:pPr marL="0" indent="0">
              <a:buNone/>
            </a:pPr>
            <a:r>
              <a:rPr lang="en-US" dirty="0"/>
              <a:t>  public:</a:t>
            </a:r>
          </a:p>
          <a:p>
            <a:pPr marL="0" indent="0">
              <a:buNone/>
            </a:pPr>
            <a:r>
              <a:rPr lang="en-US" dirty="0"/>
              <a:t>    Go(): </a:t>
            </a:r>
            <a:r>
              <a:rPr lang="en-US" dirty="0" err="1"/>
              <a:t>i</a:t>
            </a:r>
            <a:r>
              <a:rPr lang="en-US" dirty="0"/>
              <a:t>(1) {  }</a:t>
            </a:r>
          </a:p>
          <a:p>
            <a:pPr marL="0" indent="0">
              <a:buNone/>
            </a:pPr>
            <a:r>
              <a:rPr lang="en-US" dirty="0"/>
              <a:t> Display(int </a:t>
            </a:r>
            <a:r>
              <a:rPr lang="en-US" dirty="0" err="1"/>
              <a:t>i</a:t>
            </a:r>
            <a:r>
              <a:rPr lang="en-US" dirty="0"/>
              <a:t>)</a:t>
            </a:r>
          </a:p>
          <a:p>
            <a:pPr marL="0" indent="0">
              <a:buNone/>
            </a:pPr>
            <a:r>
              <a:rPr lang="en-US" dirty="0"/>
              <a:t>    { </a:t>
            </a:r>
            <a:r>
              <a:rPr lang="en-US" dirty="0" err="1"/>
              <a:t>cout</a:t>
            </a:r>
            <a:r>
              <a:rPr lang="en-US" dirty="0"/>
              <a:t> &lt;&lt; "</a:t>
            </a:r>
            <a:r>
              <a:rPr lang="en-US" dirty="0" err="1"/>
              <a:t>i</a:t>
            </a:r>
            <a:r>
              <a:rPr lang="en-US" dirty="0"/>
              <a:t> of child "&lt;&lt; </a:t>
            </a:r>
            <a:r>
              <a:rPr lang="en-US" dirty="0" err="1"/>
              <a:t>i</a:t>
            </a:r>
            <a:r>
              <a:rPr lang="en-US" dirty="0"/>
              <a:t> &lt;&lt;</a:t>
            </a:r>
            <a:r>
              <a:rPr lang="en-US" dirty="0" err="1"/>
              <a:t>endl</a:t>
            </a:r>
            <a:r>
              <a:rPr lang="en-US" dirty="0"/>
              <a:t>;  }};</a:t>
            </a:r>
          </a:p>
        </p:txBody>
      </p:sp>
    </p:spTree>
    <p:extLst>
      <p:ext uri="{BB962C8B-B14F-4D97-AF65-F5344CB8AC3E}">
        <p14:creationId xmlns:p14="http://schemas.microsoft.com/office/powerpoint/2010/main" val="28427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EEA0-A41F-4221-8826-AC5CCBEC5B41}"/>
              </a:ext>
            </a:extLst>
          </p:cNvPr>
          <p:cNvSpPr>
            <a:spLocks noGrp="1"/>
          </p:cNvSpPr>
          <p:nvPr>
            <p:ph type="title"/>
          </p:nvPr>
        </p:nvSpPr>
        <p:spPr/>
        <p:txBody>
          <a:bodyPr/>
          <a:lstStyle/>
          <a:p>
            <a:r>
              <a:rPr lang="en-US" b="1" dirty="0"/>
              <a:t>Can we overload methods in sub class?				 </a:t>
            </a:r>
            <a:endParaRPr lang="en-US" dirty="0"/>
          </a:p>
        </p:txBody>
      </p:sp>
      <p:sp>
        <p:nvSpPr>
          <p:cNvPr id="3" name="Content Placeholder 2">
            <a:extLst>
              <a:ext uri="{FF2B5EF4-FFF2-40B4-BE49-F238E27FC236}">
                <a16:creationId xmlns:a16="http://schemas.microsoft.com/office/drawing/2014/main" id="{DD4B16D0-3021-4CC1-BD12-70BC810EA4DC}"/>
              </a:ext>
            </a:extLst>
          </p:cNvPr>
          <p:cNvSpPr>
            <a:spLocks noGrp="1"/>
          </p:cNvSpPr>
          <p:nvPr>
            <p:ph idx="1"/>
          </p:nvPr>
        </p:nvSpPr>
        <p:spPr/>
        <p:txBody>
          <a:bodyPr/>
          <a:lstStyle/>
          <a:p>
            <a:pPr marL="0" indent="0">
              <a:buNone/>
            </a:pPr>
            <a:r>
              <a:rPr lang="en-US" dirty="0"/>
              <a:t>int main(){</a:t>
            </a:r>
          </a:p>
          <a:p>
            <a:pPr marL="0" indent="0">
              <a:buNone/>
            </a:pPr>
            <a:r>
              <a:rPr lang="en-US" dirty="0"/>
              <a:t>	Go g;</a:t>
            </a:r>
          </a:p>
          <a:p>
            <a:pPr marL="0" indent="0">
              <a:buNone/>
            </a:pPr>
            <a:r>
              <a:rPr lang="en-US" dirty="0"/>
              <a:t>	</a:t>
            </a:r>
            <a:r>
              <a:rPr lang="en-US" dirty="0" err="1"/>
              <a:t>g.Display</a:t>
            </a:r>
            <a:r>
              <a:rPr lang="en-US" dirty="0"/>
              <a:t>(3); // derived class will hide the Display() </a:t>
            </a:r>
            <a:r>
              <a:rPr lang="en-US" dirty="0" err="1"/>
              <a:t>func</a:t>
            </a:r>
            <a:r>
              <a:rPr lang="en-US" dirty="0"/>
              <a:t> of base class </a:t>
            </a:r>
          </a:p>
          <a:p>
            <a:pPr marL="0" indent="0">
              <a:buNone/>
            </a:pPr>
            <a:r>
              <a:rPr lang="en-US" dirty="0"/>
              <a:t>    return 0;}</a:t>
            </a:r>
          </a:p>
          <a:p>
            <a:endParaRPr lang="en-US" dirty="0"/>
          </a:p>
        </p:txBody>
      </p:sp>
    </p:spTree>
    <p:extLst>
      <p:ext uri="{BB962C8B-B14F-4D97-AF65-F5344CB8AC3E}">
        <p14:creationId xmlns:p14="http://schemas.microsoft.com/office/powerpoint/2010/main" val="386278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CC645-74AA-5CD2-E4AD-09B2165325B4}"/>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E5BCDD8-E117-3656-9B38-AF9B078DCE73}"/>
              </a:ext>
            </a:extLst>
          </p:cNvPr>
          <p:cNvPicPr>
            <a:picLocks noChangeAspect="1"/>
          </p:cNvPicPr>
          <p:nvPr/>
        </p:nvPicPr>
        <p:blipFill>
          <a:blip r:embed="rId2"/>
          <a:stretch>
            <a:fillRect/>
          </a:stretch>
        </p:blipFill>
        <p:spPr>
          <a:xfrm>
            <a:off x="757832" y="1825624"/>
            <a:ext cx="10151905" cy="4470219"/>
          </a:xfrm>
          <a:prstGeom prst="rect">
            <a:avLst/>
          </a:prstGeom>
        </p:spPr>
      </p:pic>
    </p:spTree>
    <p:extLst>
      <p:ext uri="{BB962C8B-B14F-4D97-AF65-F5344CB8AC3E}">
        <p14:creationId xmlns:p14="http://schemas.microsoft.com/office/powerpoint/2010/main" val="178289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05A99-E0A4-4152-9E82-0C25B50E2EA3}"/>
              </a:ext>
            </a:extLst>
          </p:cNvPr>
          <p:cNvSpPr>
            <a:spLocks noGrp="1"/>
          </p:cNvSpPr>
          <p:nvPr>
            <p:ph idx="1"/>
          </p:nvPr>
        </p:nvSpPr>
        <p:spPr/>
        <p:txBody>
          <a:bodyPr/>
          <a:lstStyle/>
          <a:p>
            <a:pPr marL="0" indent="0">
              <a:buNone/>
            </a:pPr>
            <a:r>
              <a:rPr lang="en-US" dirty="0"/>
              <a:t>int main(){</a:t>
            </a:r>
          </a:p>
          <a:p>
            <a:pPr marL="0" indent="0">
              <a:buNone/>
            </a:pPr>
            <a:r>
              <a:rPr lang="en-US" dirty="0"/>
              <a:t>	Go g;</a:t>
            </a:r>
          </a:p>
          <a:p>
            <a:pPr marL="0" indent="0">
              <a:buNone/>
            </a:pPr>
            <a:r>
              <a:rPr lang="en-US" dirty="0"/>
              <a:t>	</a:t>
            </a:r>
            <a:r>
              <a:rPr lang="en-US" dirty="0" err="1"/>
              <a:t>g.Display</a:t>
            </a:r>
            <a:r>
              <a:rPr lang="en-US" dirty="0"/>
              <a:t>(); </a:t>
            </a:r>
          </a:p>
          <a:p>
            <a:pPr marL="0" indent="0">
              <a:buNone/>
            </a:pPr>
            <a:r>
              <a:rPr lang="en-US" dirty="0"/>
              <a:t>    return 0;}</a:t>
            </a:r>
          </a:p>
          <a:p>
            <a:endParaRPr lang="x-none" dirty="0"/>
          </a:p>
        </p:txBody>
      </p:sp>
    </p:spTree>
    <p:extLst>
      <p:ext uri="{BB962C8B-B14F-4D97-AF65-F5344CB8AC3E}">
        <p14:creationId xmlns:p14="http://schemas.microsoft.com/office/powerpoint/2010/main" val="230455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B872-280C-4693-87BA-7322BF6D48F1}"/>
              </a:ext>
            </a:extLst>
          </p:cNvPr>
          <p:cNvSpPr>
            <a:spLocks noGrp="1"/>
          </p:cNvSpPr>
          <p:nvPr>
            <p:ph type="title"/>
          </p:nvPr>
        </p:nvSpPr>
        <p:spPr/>
        <p:txBody>
          <a:bodyPr/>
          <a:lstStyle/>
          <a:p>
            <a:r>
              <a:rPr lang="en-US" b="1"/>
              <a:t>Can we overload methods in sub class?				 </a:t>
            </a:r>
            <a:endParaRPr lang="en-US" dirty="0"/>
          </a:p>
        </p:txBody>
      </p:sp>
      <p:sp>
        <p:nvSpPr>
          <p:cNvPr id="4" name="Content Placeholder 3">
            <a:extLst>
              <a:ext uri="{FF2B5EF4-FFF2-40B4-BE49-F238E27FC236}">
                <a16:creationId xmlns:a16="http://schemas.microsoft.com/office/drawing/2014/main" id="{3FFBA122-ACD0-4E02-B738-F20D17AFEC08}"/>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id="{B55CB3C3-67D8-CF73-A60A-81212316B3DA}"/>
              </a:ext>
            </a:extLst>
          </p:cNvPr>
          <p:cNvPicPr>
            <a:picLocks noChangeAspect="1"/>
          </p:cNvPicPr>
          <p:nvPr/>
        </p:nvPicPr>
        <p:blipFill>
          <a:blip r:embed="rId2"/>
          <a:stretch>
            <a:fillRect/>
          </a:stretch>
        </p:blipFill>
        <p:spPr>
          <a:xfrm>
            <a:off x="2223555" y="3336553"/>
            <a:ext cx="6988146" cy="2034716"/>
          </a:xfrm>
          <a:prstGeom prst="rect">
            <a:avLst/>
          </a:prstGeom>
        </p:spPr>
      </p:pic>
    </p:spTree>
    <p:extLst>
      <p:ext uri="{BB962C8B-B14F-4D97-AF65-F5344CB8AC3E}">
        <p14:creationId xmlns:p14="http://schemas.microsoft.com/office/powerpoint/2010/main" val="359135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B13A-4D57-48C2-B7BB-A9C5CEFB7393}"/>
              </a:ext>
            </a:extLst>
          </p:cNvPr>
          <p:cNvSpPr>
            <a:spLocks noGrp="1"/>
          </p:cNvSpPr>
          <p:nvPr>
            <p:ph type="title"/>
          </p:nvPr>
        </p:nvSpPr>
        <p:spPr/>
        <p:txBody>
          <a:bodyPr/>
          <a:lstStyle/>
          <a:p>
            <a:r>
              <a:rPr lang="en-US" b="1" dirty="0"/>
              <a:t> overloading methods in sub class</a:t>
            </a:r>
            <a:br>
              <a:rPr lang="en-US" b="1" dirty="0"/>
            </a:br>
            <a:endParaRPr lang="en-US" dirty="0"/>
          </a:p>
        </p:txBody>
      </p:sp>
      <p:sp>
        <p:nvSpPr>
          <p:cNvPr id="3" name="Content Placeholder 2">
            <a:extLst>
              <a:ext uri="{FF2B5EF4-FFF2-40B4-BE49-F238E27FC236}">
                <a16:creationId xmlns:a16="http://schemas.microsoft.com/office/drawing/2014/main" id="{769851A1-2228-4753-8C0B-B6AB1B284850}"/>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Base{</a:t>
            </a:r>
          </a:p>
          <a:p>
            <a:pPr marL="0" indent="0">
              <a:buNone/>
            </a:pPr>
            <a:r>
              <a:rPr lang="en-US" dirty="0"/>
              <a:t>   public:</a:t>
            </a:r>
          </a:p>
          <a:p>
            <a:pPr marL="0" indent="0">
              <a:buNone/>
            </a:pPr>
            <a:r>
              <a:rPr lang="en-US" dirty="0"/>
              <a:t>           void foo(int </a:t>
            </a:r>
            <a:r>
              <a:rPr lang="en-US" dirty="0" err="1"/>
              <a:t>i</a:t>
            </a:r>
            <a:r>
              <a:rPr lang="en-US" dirty="0"/>
              <a:t>) {</a:t>
            </a:r>
          </a:p>
          <a:p>
            <a:pPr marL="0" indent="0">
              <a:buNone/>
            </a:pPr>
            <a:r>
              <a:rPr lang="en-US" dirty="0"/>
              <a:t>        </a:t>
            </a:r>
            <a:r>
              <a:rPr lang="en-US" dirty="0" err="1"/>
              <a:t>cout</a:t>
            </a:r>
            <a:r>
              <a:rPr lang="en-US" dirty="0"/>
              <a:t> &lt;&lt; "Inside foo(int </a:t>
            </a:r>
            <a:r>
              <a:rPr lang="en-US" dirty="0" err="1"/>
              <a:t>i</a:t>
            </a:r>
            <a:r>
              <a:rPr lang="en-US" dirty="0"/>
              <a:t>) </a:t>
            </a:r>
            <a:r>
              <a:rPr lang="en-US" dirty="0" err="1"/>
              <a:t>i</a:t>
            </a:r>
            <a:r>
              <a:rPr lang="en-US" dirty="0"/>
              <a:t>= " &lt;&lt; </a:t>
            </a:r>
            <a:r>
              <a:rPr lang="en-US" dirty="0" err="1"/>
              <a:t>i</a:t>
            </a:r>
            <a:r>
              <a:rPr lang="en-US" dirty="0"/>
              <a:t> &lt;&lt; "\n"; }};</a:t>
            </a:r>
          </a:p>
          <a:p>
            <a:pPr marL="0" indent="0">
              <a:buNone/>
            </a:pPr>
            <a:r>
              <a:rPr lang="en-US" dirty="0"/>
              <a:t>class Derived : public Base{</a:t>
            </a:r>
          </a:p>
          <a:p>
            <a:pPr marL="0" indent="0">
              <a:buNone/>
            </a:pPr>
            <a:r>
              <a:rPr lang="en-US" dirty="0"/>
              <a:t>   public:</a:t>
            </a:r>
          </a:p>
          <a:p>
            <a:pPr marL="0" indent="0">
              <a:buNone/>
            </a:pPr>
            <a:r>
              <a:rPr lang="en-US" dirty="0"/>
              <a:t>               // using Base::foo; must be added</a:t>
            </a:r>
          </a:p>
          <a:p>
            <a:pPr marL="0" indent="0">
              <a:buNone/>
            </a:pPr>
            <a:r>
              <a:rPr lang="en-US" dirty="0"/>
              <a:t>               // in absence of this simply foo(float f) is called</a:t>
            </a:r>
          </a:p>
          <a:p>
            <a:pPr marL="0" indent="0">
              <a:buNone/>
            </a:pPr>
            <a:r>
              <a:rPr lang="en-US" dirty="0"/>
              <a:t>               // in its presence foo(int </a:t>
            </a:r>
            <a:r>
              <a:rPr lang="en-US" dirty="0" err="1"/>
              <a:t>i</a:t>
            </a:r>
            <a:r>
              <a:rPr lang="en-US" dirty="0"/>
              <a:t>) is called, no </a:t>
            </a:r>
            <a:r>
              <a:rPr lang="en-US" dirty="0" err="1"/>
              <a:t>ambguity</a:t>
            </a:r>
            <a:endParaRPr lang="en-US" dirty="0"/>
          </a:p>
          <a:p>
            <a:pPr marL="0" indent="0">
              <a:buNone/>
            </a:pPr>
            <a:r>
              <a:rPr lang="en-US" dirty="0"/>
              <a:t> </a:t>
            </a:r>
            <a:r>
              <a:rPr lang="en-US" dirty="0">
                <a:solidFill>
                  <a:srgbClr val="FF0000"/>
                </a:solidFill>
              </a:rPr>
              <a:t>Base::foo; </a:t>
            </a:r>
          </a:p>
          <a:p>
            <a:pPr marL="0" indent="0">
              <a:buNone/>
            </a:pPr>
            <a:r>
              <a:rPr lang="en-US" dirty="0"/>
              <a:t>void foo(float f) {</a:t>
            </a:r>
          </a:p>
          <a:p>
            <a:pPr marL="0" indent="0">
              <a:buNone/>
            </a:pPr>
            <a:r>
              <a:rPr lang="en-US" dirty="0"/>
              <a:t>                </a:t>
            </a:r>
            <a:r>
              <a:rPr lang="en-US" dirty="0" err="1"/>
              <a:t>cout</a:t>
            </a:r>
            <a:r>
              <a:rPr lang="en-US" dirty="0"/>
              <a:t> &lt;&lt; "Inside foo(float f) f= " &lt;&lt; f &lt;&lt; "\n"; }};</a:t>
            </a:r>
          </a:p>
        </p:txBody>
      </p:sp>
    </p:spTree>
    <p:extLst>
      <p:ext uri="{BB962C8B-B14F-4D97-AF65-F5344CB8AC3E}">
        <p14:creationId xmlns:p14="http://schemas.microsoft.com/office/powerpoint/2010/main" val="407299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8487-9B0D-402C-B268-047CBD0FE474}"/>
              </a:ext>
            </a:extLst>
          </p:cNvPr>
          <p:cNvSpPr>
            <a:spLocks noGrp="1"/>
          </p:cNvSpPr>
          <p:nvPr>
            <p:ph type="title"/>
          </p:nvPr>
        </p:nvSpPr>
        <p:spPr/>
        <p:txBody>
          <a:bodyPr/>
          <a:lstStyle/>
          <a:p>
            <a:r>
              <a:rPr lang="en-US" b="1" dirty="0"/>
              <a:t> overloading methods in sub class</a:t>
            </a:r>
            <a:br>
              <a:rPr lang="en-US" b="1" dirty="0"/>
            </a:br>
            <a:endParaRPr lang="en-US" dirty="0"/>
          </a:p>
        </p:txBody>
      </p:sp>
      <p:sp>
        <p:nvSpPr>
          <p:cNvPr id="3" name="Content Placeholder 2">
            <a:extLst>
              <a:ext uri="{FF2B5EF4-FFF2-40B4-BE49-F238E27FC236}">
                <a16:creationId xmlns:a16="http://schemas.microsoft.com/office/drawing/2014/main" id="{3427F493-1EFB-4105-A3D5-03CB440A74B3}"/>
              </a:ext>
            </a:extLst>
          </p:cNvPr>
          <p:cNvSpPr>
            <a:spLocks noGrp="1"/>
          </p:cNvSpPr>
          <p:nvPr>
            <p:ph idx="1"/>
          </p:nvPr>
        </p:nvSpPr>
        <p:spPr/>
        <p:txBody>
          <a:bodyPr/>
          <a:lstStyle/>
          <a:p>
            <a:pPr marL="0" indent="0">
              <a:buNone/>
            </a:pPr>
            <a:r>
              <a:rPr lang="en-US" dirty="0"/>
              <a:t>int main(){</a:t>
            </a:r>
          </a:p>
          <a:p>
            <a:pPr marL="0" indent="0">
              <a:buNone/>
            </a:pPr>
            <a:r>
              <a:rPr lang="en-US" dirty="0"/>
              <a:t>           float  f = 1.2f;</a:t>
            </a:r>
          </a:p>
          <a:p>
            <a:pPr marL="0" indent="0">
              <a:buNone/>
            </a:pPr>
            <a:r>
              <a:rPr lang="en-US" dirty="0"/>
              <a:t>           int    </a:t>
            </a:r>
            <a:r>
              <a:rPr lang="en-US" dirty="0" err="1"/>
              <a:t>i</a:t>
            </a:r>
            <a:r>
              <a:rPr lang="en-US" dirty="0"/>
              <a:t> = 100;</a:t>
            </a:r>
          </a:p>
          <a:p>
            <a:pPr marL="0" indent="0">
              <a:buNone/>
            </a:pPr>
            <a:r>
              <a:rPr lang="en-US" dirty="0"/>
              <a:t>Derived obj;</a:t>
            </a:r>
          </a:p>
          <a:p>
            <a:pPr marL="0" indent="0">
              <a:buNone/>
            </a:pPr>
            <a:r>
              <a:rPr lang="en-US" dirty="0" err="1"/>
              <a:t>obj.foo</a:t>
            </a:r>
            <a:r>
              <a:rPr lang="en-US" dirty="0"/>
              <a:t>(</a:t>
            </a:r>
            <a:r>
              <a:rPr lang="en-US" dirty="0" err="1"/>
              <a:t>i</a:t>
            </a:r>
            <a:r>
              <a:rPr lang="en-US" dirty="0"/>
              <a:t>);  //no compiler error base foo</a:t>
            </a:r>
          </a:p>
          <a:p>
            <a:pPr marL="0" indent="0">
              <a:buNone/>
            </a:pPr>
            <a:r>
              <a:rPr lang="en-US" dirty="0" err="1"/>
              <a:t>obj.foo</a:t>
            </a:r>
            <a:r>
              <a:rPr lang="en-US" dirty="0"/>
              <a:t>(f);  //no compiler error derived foo</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862287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C034-DD74-447E-84CD-849D1B277DC2}"/>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a:t> overloading methods in sub class</a:t>
            </a:r>
            <a:br>
              <a:rPr lang="en-US" sz="2000" b="1"/>
            </a:br>
            <a:endParaRPr lang="en-US" sz="2000"/>
          </a:p>
        </p:txBody>
      </p:sp>
      <p:sp>
        <p:nvSpPr>
          <p:cNvPr id="4" name="Content Placeholder 3">
            <a:extLst>
              <a:ext uri="{FF2B5EF4-FFF2-40B4-BE49-F238E27FC236}">
                <a16:creationId xmlns:a16="http://schemas.microsoft.com/office/drawing/2014/main" id="{306E2B7A-0E5D-32DC-B54E-A130FB58875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6063C73-F108-ED4B-0FE4-2CDF7432D279}"/>
              </a:ext>
            </a:extLst>
          </p:cNvPr>
          <p:cNvPicPr>
            <a:picLocks noChangeAspect="1"/>
          </p:cNvPicPr>
          <p:nvPr/>
        </p:nvPicPr>
        <p:blipFill>
          <a:blip r:embed="rId2"/>
          <a:stretch>
            <a:fillRect/>
          </a:stretch>
        </p:blipFill>
        <p:spPr>
          <a:xfrm>
            <a:off x="838199" y="1825625"/>
            <a:ext cx="9913883" cy="3756132"/>
          </a:xfrm>
          <a:prstGeom prst="rect">
            <a:avLst/>
          </a:prstGeom>
        </p:spPr>
      </p:pic>
    </p:spTree>
    <p:extLst>
      <p:ext uri="{BB962C8B-B14F-4D97-AF65-F5344CB8AC3E}">
        <p14:creationId xmlns:p14="http://schemas.microsoft.com/office/powerpoint/2010/main" val="42728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4318-68DA-4884-B609-6AC37914F1AC}"/>
              </a:ext>
            </a:extLst>
          </p:cNvPr>
          <p:cNvSpPr>
            <a:spLocks noGrp="1"/>
          </p:cNvSpPr>
          <p:nvPr>
            <p:ph type="title"/>
          </p:nvPr>
        </p:nvSpPr>
        <p:spPr/>
        <p:txBody>
          <a:bodyPr/>
          <a:lstStyle/>
          <a:p>
            <a:r>
              <a:rPr lang="en-US" b="0" i="0" dirty="0">
                <a:solidFill>
                  <a:srgbClr val="212529"/>
                </a:solidFill>
                <a:effectLst/>
                <a:latin typeface="system-ui"/>
              </a:rPr>
              <a:t>Method Overriding in C++</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697928AC-827C-4553-B019-D1B038DC74D6}"/>
              </a:ext>
            </a:extLst>
          </p:cNvPr>
          <p:cNvSpPr>
            <a:spLocks noGrp="1"/>
          </p:cNvSpPr>
          <p:nvPr>
            <p:ph idx="1"/>
          </p:nvPr>
        </p:nvSpPr>
        <p:spPr/>
        <p:txBody>
          <a:bodyPr/>
          <a:lstStyle/>
          <a:p>
            <a:r>
              <a:rPr lang="en-US" b="0" i="0" dirty="0">
                <a:solidFill>
                  <a:srgbClr val="212529"/>
                </a:solidFill>
                <a:effectLst/>
                <a:latin typeface="system-ui"/>
              </a:rPr>
              <a:t>If we inherit a class into the derived class and provide a definition for one of the base class's function again inside the derived class, then that function is said to be </a:t>
            </a:r>
            <a:r>
              <a:rPr lang="en-US" b="1" i="0" dirty="0">
                <a:solidFill>
                  <a:srgbClr val="212529"/>
                </a:solidFill>
                <a:effectLst/>
                <a:latin typeface="system-ui"/>
              </a:rPr>
              <a:t>overridden</a:t>
            </a:r>
            <a:r>
              <a:rPr lang="en-US" b="0" i="0" dirty="0">
                <a:solidFill>
                  <a:srgbClr val="212529"/>
                </a:solidFill>
                <a:effectLst/>
                <a:latin typeface="system-ui"/>
              </a:rPr>
              <a:t>, and this mechanism is called </a:t>
            </a:r>
            <a:r>
              <a:rPr lang="en-US" b="1" i="0" dirty="0">
                <a:solidFill>
                  <a:srgbClr val="212529"/>
                </a:solidFill>
                <a:effectLst/>
                <a:latin typeface="system-ui"/>
              </a:rPr>
              <a:t>Function Overriding</a:t>
            </a:r>
            <a:endParaRPr lang="en-US" dirty="0"/>
          </a:p>
        </p:txBody>
      </p:sp>
    </p:spTree>
    <p:extLst>
      <p:ext uri="{BB962C8B-B14F-4D97-AF65-F5344CB8AC3E}">
        <p14:creationId xmlns:p14="http://schemas.microsoft.com/office/powerpoint/2010/main" val="135214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7A3B-B9D9-45F3-95DC-345B92318900}"/>
              </a:ext>
            </a:extLst>
          </p:cNvPr>
          <p:cNvSpPr>
            <a:spLocks noGrp="1"/>
          </p:cNvSpPr>
          <p:nvPr>
            <p:ph type="title"/>
          </p:nvPr>
        </p:nvSpPr>
        <p:spPr/>
        <p:txBody>
          <a:bodyPr/>
          <a:lstStyle/>
          <a:p>
            <a:r>
              <a:rPr lang="en-US" b="1" dirty="0"/>
              <a:t> overloading methods in sub class</a:t>
            </a:r>
            <a:br>
              <a:rPr lang="en-US" b="1" dirty="0"/>
            </a:br>
            <a:endParaRPr lang="en-US" dirty="0"/>
          </a:p>
        </p:txBody>
      </p:sp>
      <p:sp>
        <p:nvSpPr>
          <p:cNvPr id="4" name="Rectangle 1">
            <a:extLst>
              <a:ext uri="{FF2B5EF4-FFF2-40B4-BE49-F238E27FC236}">
                <a16:creationId xmlns:a16="http://schemas.microsoft.com/office/drawing/2014/main" id="{20166EC4-FDB4-46FD-8352-021DA7EE7FA0}"/>
              </a:ext>
            </a:extLst>
          </p:cNvPr>
          <p:cNvSpPr>
            <a:spLocks noGrp="1" noChangeArrowheads="1"/>
          </p:cNvSpPr>
          <p:nvPr>
            <p:ph idx="1"/>
          </p:nvPr>
        </p:nvSpPr>
        <p:spPr bwMode="auto">
          <a:xfrm>
            <a:off x="838200" y="2477802"/>
            <a:ext cx="1107309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code using Base::foo; makes all the functions named foo (irrespective of their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arguments) from base class directly accessible in the Derived class. Hence the functions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named foo become overloaded in the scope of Derived class. In case of multiple foo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in the base class, it is not possible to make only a few "foo" functions from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base class accessible in the derived class with "Base::foo; " declaration.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Since both versions of foo are available in the scope of Derived class, the compiler can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choose  specific function from them without any ambiguity here, and the call foo(</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correctly resolved to foo(int 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72520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B5F-C6D9-41C0-9078-70A27C49449D}"/>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foo functions in the base class</a:t>
            </a:r>
            <a:endParaRPr lang="en-US" dirty="0"/>
          </a:p>
        </p:txBody>
      </p:sp>
      <p:sp>
        <p:nvSpPr>
          <p:cNvPr id="3" name="Content Placeholder 2">
            <a:extLst>
              <a:ext uri="{FF2B5EF4-FFF2-40B4-BE49-F238E27FC236}">
                <a16:creationId xmlns:a16="http://schemas.microsoft.com/office/drawing/2014/main" id="{E5FD61B0-3960-469D-869C-F0FFF3C2D5E3}"/>
              </a:ext>
            </a:extLst>
          </p:cNvPr>
          <p:cNvSpPr>
            <a:spLocks noGrp="1"/>
          </p:cNvSpPr>
          <p:nvPr>
            <p:ph idx="1"/>
          </p:nvPr>
        </p:nvSpPr>
        <p:spPr/>
        <p:txBody>
          <a:bodyPr>
            <a:normAutofit fontScale="85000" lnSpcReduction="20000"/>
          </a:bodyPr>
          <a:lstStyle/>
          <a:p>
            <a:pPr marL="0" indent="0">
              <a:buNone/>
            </a:pPr>
            <a:r>
              <a:rPr lang="en-US" dirty="0"/>
              <a:t>class Base{</a:t>
            </a:r>
          </a:p>
          <a:p>
            <a:pPr marL="0" indent="0">
              <a:buNone/>
            </a:pPr>
            <a:r>
              <a:rPr lang="en-US" dirty="0"/>
              <a:t>   public:</a:t>
            </a:r>
          </a:p>
          <a:p>
            <a:pPr marL="0" indent="0">
              <a:buNone/>
            </a:pPr>
            <a:r>
              <a:rPr lang="en-US" dirty="0"/>
              <a:t>           void foo(int </a:t>
            </a:r>
            <a:r>
              <a:rPr lang="en-US" dirty="0" err="1"/>
              <a:t>i</a:t>
            </a:r>
            <a:r>
              <a:rPr lang="en-US" dirty="0"/>
              <a:t>) {</a:t>
            </a:r>
          </a:p>
          <a:p>
            <a:pPr marL="0" indent="0">
              <a:buNone/>
            </a:pPr>
            <a:r>
              <a:rPr lang="en-US" dirty="0"/>
              <a:t>        </a:t>
            </a:r>
            <a:r>
              <a:rPr lang="en-US" dirty="0" err="1"/>
              <a:t>cout</a:t>
            </a:r>
            <a:r>
              <a:rPr lang="en-US" dirty="0"/>
              <a:t> &lt;&lt; "Inside foo(int </a:t>
            </a:r>
            <a:r>
              <a:rPr lang="en-US" dirty="0" err="1"/>
              <a:t>i</a:t>
            </a:r>
            <a:r>
              <a:rPr lang="en-US" dirty="0"/>
              <a:t>) </a:t>
            </a:r>
            <a:r>
              <a:rPr lang="en-US" dirty="0" err="1"/>
              <a:t>i</a:t>
            </a:r>
            <a:r>
              <a:rPr lang="en-US" dirty="0"/>
              <a:t>= " &lt;&lt; </a:t>
            </a:r>
            <a:r>
              <a:rPr lang="en-US" dirty="0" err="1"/>
              <a:t>i</a:t>
            </a:r>
            <a:r>
              <a:rPr lang="en-US" dirty="0"/>
              <a:t> &lt;&lt; "\n"; }</a:t>
            </a:r>
          </a:p>
          <a:p>
            <a:pPr marL="0" indent="0">
              <a:buNone/>
            </a:pPr>
            <a:r>
              <a:rPr lang="en-US" dirty="0"/>
              <a:t>		void foo() {</a:t>
            </a:r>
          </a:p>
          <a:p>
            <a:pPr marL="0" indent="0">
              <a:buNone/>
            </a:pPr>
            <a:r>
              <a:rPr lang="en-US" dirty="0"/>
              <a:t>        </a:t>
            </a:r>
            <a:r>
              <a:rPr lang="en-US" dirty="0" err="1"/>
              <a:t>cout</a:t>
            </a:r>
            <a:r>
              <a:rPr lang="en-US" dirty="0"/>
              <a:t> &lt;&lt; "Inside foo(default)  "  &lt;&lt; "\n"; }};</a:t>
            </a:r>
          </a:p>
          <a:p>
            <a:pPr marL="0" indent="0">
              <a:buNone/>
            </a:pPr>
            <a:r>
              <a:rPr lang="en-US" dirty="0"/>
              <a:t>class Derived : public Base{</a:t>
            </a:r>
          </a:p>
          <a:p>
            <a:pPr marL="0" indent="0">
              <a:buNone/>
            </a:pPr>
            <a:r>
              <a:rPr lang="en-US" dirty="0"/>
              <a:t>   public:</a:t>
            </a:r>
          </a:p>
          <a:p>
            <a:pPr marL="0" indent="0">
              <a:buNone/>
            </a:pPr>
            <a:r>
              <a:rPr lang="en-US" dirty="0"/>
              <a:t> Base::foo;  </a:t>
            </a:r>
          </a:p>
          <a:p>
            <a:pPr marL="0" indent="0">
              <a:buNone/>
            </a:pPr>
            <a:r>
              <a:rPr lang="en-US" dirty="0"/>
              <a:t> void foo(float f) {</a:t>
            </a:r>
          </a:p>
          <a:p>
            <a:pPr marL="0" indent="0">
              <a:buNone/>
            </a:pPr>
            <a:r>
              <a:rPr lang="en-US" dirty="0"/>
              <a:t>                </a:t>
            </a:r>
            <a:r>
              <a:rPr lang="en-US" dirty="0" err="1"/>
              <a:t>cout</a:t>
            </a:r>
            <a:r>
              <a:rPr lang="en-US" dirty="0"/>
              <a:t> &lt;&lt; "Inside foo(float f) f= " &lt;&lt; f &lt;&lt; "\n"; }};</a:t>
            </a:r>
          </a:p>
        </p:txBody>
      </p:sp>
    </p:spTree>
    <p:extLst>
      <p:ext uri="{BB962C8B-B14F-4D97-AF65-F5344CB8AC3E}">
        <p14:creationId xmlns:p14="http://schemas.microsoft.com/office/powerpoint/2010/main" val="2660504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8ADB-155A-471B-8053-6F7595267215}"/>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foo functions in the base class</a:t>
            </a:r>
            <a:endParaRPr lang="en-US" dirty="0"/>
          </a:p>
        </p:txBody>
      </p:sp>
      <p:sp>
        <p:nvSpPr>
          <p:cNvPr id="3" name="Content Placeholder 2">
            <a:extLst>
              <a:ext uri="{FF2B5EF4-FFF2-40B4-BE49-F238E27FC236}">
                <a16:creationId xmlns:a16="http://schemas.microsoft.com/office/drawing/2014/main" id="{79E762F9-CE4C-4FB5-939F-1FDFAA56C955}"/>
              </a:ext>
            </a:extLst>
          </p:cNvPr>
          <p:cNvSpPr>
            <a:spLocks noGrp="1"/>
          </p:cNvSpPr>
          <p:nvPr>
            <p:ph idx="1"/>
          </p:nvPr>
        </p:nvSpPr>
        <p:spPr/>
        <p:txBody>
          <a:bodyPr/>
          <a:lstStyle/>
          <a:p>
            <a:pPr marL="0" indent="0">
              <a:buNone/>
            </a:pPr>
            <a:r>
              <a:rPr lang="en-US" dirty="0"/>
              <a:t>int main(){</a:t>
            </a:r>
          </a:p>
          <a:p>
            <a:pPr marL="0" indent="0">
              <a:buNone/>
            </a:pPr>
            <a:r>
              <a:rPr lang="en-US" dirty="0"/>
              <a:t>           float  f = 1.2f;</a:t>
            </a:r>
          </a:p>
          <a:p>
            <a:pPr marL="0" indent="0">
              <a:buNone/>
            </a:pPr>
            <a:r>
              <a:rPr lang="en-US" dirty="0"/>
              <a:t>           int    </a:t>
            </a:r>
            <a:r>
              <a:rPr lang="en-US" dirty="0" err="1"/>
              <a:t>i</a:t>
            </a:r>
            <a:r>
              <a:rPr lang="en-US" dirty="0"/>
              <a:t> = 100;</a:t>
            </a:r>
          </a:p>
          <a:p>
            <a:pPr marL="0" indent="0">
              <a:buNone/>
            </a:pPr>
            <a:r>
              <a:rPr lang="en-US" dirty="0"/>
              <a:t>Derived obj;</a:t>
            </a:r>
          </a:p>
          <a:p>
            <a:pPr marL="0" indent="0">
              <a:buNone/>
            </a:pPr>
            <a:r>
              <a:rPr lang="en-US" dirty="0" err="1"/>
              <a:t>obj.foo</a:t>
            </a:r>
            <a:r>
              <a:rPr lang="en-US" dirty="0"/>
              <a:t>(</a:t>
            </a:r>
            <a:r>
              <a:rPr lang="en-US" dirty="0" err="1"/>
              <a:t>i</a:t>
            </a:r>
            <a:r>
              <a:rPr lang="en-US" dirty="0"/>
              <a:t>); </a:t>
            </a:r>
          </a:p>
          <a:p>
            <a:pPr marL="0" indent="0">
              <a:buNone/>
            </a:pPr>
            <a:r>
              <a:rPr lang="en-US" dirty="0" err="1"/>
              <a:t>obj.foo</a:t>
            </a:r>
            <a:r>
              <a:rPr lang="en-US" dirty="0"/>
              <a:t>();  //no compiler error</a:t>
            </a:r>
          </a:p>
          <a:p>
            <a:pPr marL="0" indent="0">
              <a:buNone/>
            </a:pPr>
            <a:r>
              <a:rPr lang="en-US" dirty="0"/>
              <a:t>}</a:t>
            </a:r>
          </a:p>
        </p:txBody>
      </p:sp>
    </p:spTree>
    <p:extLst>
      <p:ext uri="{BB962C8B-B14F-4D97-AF65-F5344CB8AC3E}">
        <p14:creationId xmlns:p14="http://schemas.microsoft.com/office/powerpoint/2010/main" val="12185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318C-A248-4D4A-9802-ABFF84733DA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foo functions in the base class</a:t>
            </a:r>
            <a:endParaRPr lang="en-US" dirty="0"/>
          </a:p>
        </p:txBody>
      </p:sp>
      <p:sp>
        <p:nvSpPr>
          <p:cNvPr id="4" name="Content Placeholder 3">
            <a:extLst>
              <a:ext uri="{FF2B5EF4-FFF2-40B4-BE49-F238E27FC236}">
                <a16:creationId xmlns:a16="http://schemas.microsoft.com/office/drawing/2014/main" id="{368750C6-8EB3-345F-D7FE-76C50373C44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ADBC6ED-3222-EC62-7353-C07568241EDA}"/>
              </a:ext>
            </a:extLst>
          </p:cNvPr>
          <p:cNvPicPr>
            <a:picLocks noChangeAspect="1"/>
          </p:cNvPicPr>
          <p:nvPr/>
        </p:nvPicPr>
        <p:blipFill>
          <a:blip r:embed="rId2"/>
          <a:stretch>
            <a:fillRect/>
          </a:stretch>
        </p:blipFill>
        <p:spPr>
          <a:xfrm>
            <a:off x="764510" y="1938010"/>
            <a:ext cx="9777365" cy="3801586"/>
          </a:xfrm>
          <a:prstGeom prst="rect">
            <a:avLst/>
          </a:prstGeom>
        </p:spPr>
      </p:pic>
    </p:spTree>
    <p:extLst>
      <p:ext uri="{BB962C8B-B14F-4D97-AF65-F5344CB8AC3E}">
        <p14:creationId xmlns:p14="http://schemas.microsoft.com/office/powerpoint/2010/main" val="208254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E3F6-E2AA-4933-A26D-C5D19E3FA827}"/>
              </a:ext>
            </a:extLst>
          </p:cNvPr>
          <p:cNvSpPr>
            <a:spLocks noGrp="1"/>
          </p:cNvSpPr>
          <p:nvPr>
            <p:ph type="title"/>
          </p:nvPr>
        </p:nvSpPr>
        <p:spPr/>
        <p:txBody>
          <a:bodyPr/>
          <a:lstStyle/>
          <a:p>
            <a:r>
              <a:rPr lang="en-US" b="1" i="0" dirty="0">
                <a:solidFill>
                  <a:srgbClr val="40424E"/>
                </a:solidFill>
                <a:effectLst/>
                <a:latin typeface="urw-din"/>
              </a:rPr>
              <a:t>Function Overloading VS Function Overriding</a:t>
            </a:r>
            <a:endParaRPr lang="en-US" dirty="0"/>
          </a:p>
        </p:txBody>
      </p:sp>
      <p:sp>
        <p:nvSpPr>
          <p:cNvPr id="3" name="Content Placeholder 2">
            <a:extLst>
              <a:ext uri="{FF2B5EF4-FFF2-40B4-BE49-F238E27FC236}">
                <a16:creationId xmlns:a16="http://schemas.microsoft.com/office/drawing/2014/main" id="{477A643D-7D0E-4630-B565-B0BA33DC4354}"/>
              </a:ext>
            </a:extLst>
          </p:cNvPr>
          <p:cNvSpPr>
            <a:spLocks noGrp="1"/>
          </p:cNvSpPr>
          <p:nvPr>
            <p:ph idx="1"/>
          </p:nvPr>
        </p:nvSpPr>
        <p:spPr/>
        <p:txBody>
          <a:bodyPr>
            <a:normAutofit fontScale="92500" lnSpcReduction="10000"/>
          </a:bodyPr>
          <a:lstStyle/>
          <a:p>
            <a:pPr algn="l" fontAlgn="base">
              <a:buFont typeface="+mj-lt"/>
              <a:buAutoNum type="arabicPeriod"/>
            </a:pPr>
            <a:r>
              <a:rPr lang="en-US" b="1" i="0" dirty="0">
                <a:solidFill>
                  <a:srgbClr val="40424E"/>
                </a:solidFill>
                <a:effectLst/>
                <a:latin typeface="urw-din"/>
              </a:rPr>
              <a:t>Inheritance:</a:t>
            </a:r>
            <a:r>
              <a:rPr lang="en-US" b="0" i="0" dirty="0">
                <a:solidFill>
                  <a:srgbClr val="40424E"/>
                </a:solidFill>
                <a:effectLst/>
                <a:latin typeface="urw-din"/>
              </a:rPr>
              <a:t> Overriding of functions occurs when one class is inherited from another class. Overloading can occur without inheritance.</a:t>
            </a:r>
          </a:p>
          <a:p>
            <a:pPr algn="l" fontAlgn="base">
              <a:buFont typeface="+mj-lt"/>
              <a:buAutoNum type="arabicPeriod"/>
            </a:pPr>
            <a:r>
              <a:rPr lang="en-US" b="1" i="0" dirty="0">
                <a:solidFill>
                  <a:srgbClr val="40424E"/>
                </a:solidFill>
                <a:effectLst/>
                <a:latin typeface="urw-din"/>
              </a:rPr>
              <a:t>Function Signature:</a:t>
            </a:r>
            <a:r>
              <a:rPr lang="en-US" b="0" i="0" dirty="0">
                <a:solidFill>
                  <a:srgbClr val="40424E"/>
                </a:solidFill>
                <a:effectLst/>
                <a:latin typeface="urw-din"/>
              </a:rPr>
              <a:t> Overloaded functions must differ in function signature </a:t>
            </a:r>
            <a:r>
              <a:rPr lang="en-US" b="0" i="0" dirty="0" err="1">
                <a:solidFill>
                  <a:srgbClr val="40424E"/>
                </a:solidFill>
                <a:effectLst/>
                <a:latin typeface="urw-din"/>
              </a:rPr>
              <a:t>ie</a:t>
            </a:r>
            <a:r>
              <a:rPr lang="en-US" b="0" i="0" dirty="0">
                <a:solidFill>
                  <a:srgbClr val="40424E"/>
                </a:solidFill>
                <a:effectLst/>
                <a:latin typeface="urw-din"/>
              </a:rPr>
              <a:t> either number of parameters or type of parameters should differ. In overriding, function signatures must be same.</a:t>
            </a:r>
          </a:p>
          <a:p>
            <a:pPr algn="l" fontAlgn="base">
              <a:buFont typeface="+mj-lt"/>
              <a:buAutoNum type="arabicPeriod"/>
            </a:pPr>
            <a:r>
              <a:rPr lang="en-US" b="1" i="0" dirty="0">
                <a:solidFill>
                  <a:srgbClr val="40424E"/>
                </a:solidFill>
                <a:effectLst/>
                <a:latin typeface="urw-din"/>
              </a:rPr>
              <a:t>Scope of functions:</a:t>
            </a:r>
            <a:r>
              <a:rPr lang="en-US" b="0" i="0" dirty="0">
                <a:solidFill>
                  <a:srgbClr val="40424E"/>
                </a:solidFill>
                <a:effectLst/>
                <a:latin typeface="urw-din"/>
              </a:rPr>
              <a:t> Overridden functions are in different scopes; whereas overloaded functions are in same scope.</a:t>
            </a:r>
          </a:p>
          <a:p>
            <a:pPr algn="l" fontAlgn="base">
              <a:buFont typeface="+mj-lt"/>
              <a:buAutoNum type="arabicPeriod"/>
            </a:pPr>
            <a:r>
              <a:rPr lang="en-US" b="1" i="0" dirty="0">
                <a:solidFill>
                  <a:srgbClr val="40424E"/>
                </a:solidFill>
                <a:effectLst/>
                <a:latin typeface="urw-din"/>
              </a:rPr>
              <a:t>Behavior of functions: </a:t>
            </a:r>
            <a:r>
              <a:rPr lang="en-US" b="0" i="0" dirty="0">
                <a:solidFill>
                  <a:srgbClr val="40424E"/>
                </a:solidFill>
                <a:effectLst/>
                <a:latin typeface="urw-din"/>
              </a:rPr>
              <a:t>Overriding is needed when derived class function has to do some added or different job than the base class function. Overloading is used to have same name functions which behave differently depending upon parameters passed to them.</a:t>
            </a:r>
          </a:p>
          <a:p>
            <a:endParaRPr lang="en-US" dirty="0"/>
          </a:p>
        </p:txBody>
      </p:sp>
    </p:spTree>
    <p:extLst>
      <p:ext uri="{BB962C8B-B14F-4D97-AF65-F5344CB8AC3E}">
        <p14:creationId xmlns:p14="http://schemas.microsoft.com/office/powerpoint/2010/main" val="837160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C6B2-9D49-416D-8388-0D8B54DFE7E0}"/>
              </a:ext>
            </a:extLst>
          </p:cNvPr>
          <p:cNvSpPr>
            <a:spLocks noGrp="1"/>
          </p:cNvSpPr>
          <p:nvPr>
            <p:ph type="title"/>
          </p:nvPr>
        </p:nvSpPr>
        <p:spPr/>
        <p:txBody>
          <a:bodyPr/>
          <a:lstStyle/>
          <a:p>
            <a:pPr algn="ctr"/>
            <a:r>
              <a:rPr lang="en-US" b="1" dirty="0"/>
              <a:t>Week 10 Lecture 1</a:t>
            </a:r>
          </a:p>
        </p:txBody>
      </p:sp>
      <p:sp>
        <p:nvSpPr>
          <p:cNvPr id="3" name="Content Placeholder 2">
            <a:extLst>
              <a:ext uri="{FF2B5EF4-FFF2-40B4-BE49-F238E27FC236}">
                <a16:creationId xmlns:a16="http://schemas.microsoft.com/office/drawing/2014/main" id="{C8B64780-AA79-4CC9-B459-BC36F2394E4F}"/>
              </a:ext>
            </a:extLst>
          </p:cNvPr>
          <p:cNvSpPr>
            <a:spLocks noGrp="1"/>
          </p:cNvSpPr>
          <p:nvPr>
            <p:ph idx="1"/>
          </p:nvPr>
        </p:nvSpPr>
        <p:spPr/>
        <p:txBody>
          <a:bodyPr>
            <a:normAutofit/>
          </a:bodyPr>
          <a:lstStyle/>
          <a:p>
            <a:pPr algn="ctr"/>
            <a:endParaRPr lang="en-US" sz="5400" b="1" dirty="0">
              <a:latin typeface="Times New Roman" panose="02020603050405020304" pitchFamily="18" charset="0"/>
              <a:cs typeface="Times New Roman" panose="02020603050405020304" pitchFamily="18" charset="0"/>
            </a:endParaRPr>
          </a:p>
          <a:p>
            <a:pPr algn="ctr"/>
            <a:endParaRPr lang="en-US" sz="5400" b="1" dirty="0">
              <a:latin typeface="Times New Roman" panose="02020603050405020304" pitchFamily="18" charset="0"/>
              <a:cs typeface="Times New Roman" panose="02020603050405020304" pitchFamily="18" charset="0"/>
            </a:endParaRPr>
          </a:p>
          <a:p>
            <a:pPr algn="ctr"/>
            <a:r>
              <a:rPr lang="en-US" sz="5400" b="1" dirty="0">
                <a:latin typeface="Times New Roman" panose="02020603050405020304" pitchFamily="18" charset="0"/>
                <a:cs typeface="Times New Roman" panose="02020603050405020304" pitchFamily="18" charset="0"/>
              </a:rPr>
              <a:t>Runtime Polymorphism</a:t>
            </a:r>
          </a:p>
        </p:txBody>
      </p:sp>
    </p:spTree>
    <p:extLst>
      <p:ext uri="{BB962C8B-B14F-4D97-AF65-F5344CB8AC3E}">
        <p14:creationId xmlns:p14="http://schemas.microsoft.com/office/powerpoint/2010/main" val="2135771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3787-394B-44B6-9E51-190120DCE3E8}"/>
              </a:ext>
            </a:extLst>
          </p:cNvPr>
          <p:cNvSpPr>
            <a:spLocks noGrp="1"/>
          </p:cNvSpPr>
          <p:nvPr>
            <p:ph type="title"/>
          </p:nvPr>
        </p:nvSpPr>
        <p:spPr/>
        <p:txBody>
          <a:bodyPr/>
          <a:lstStyle/>
          <a:p>
            <a:pPr algn="ctr"/>
            <a:r>
              <a:rPr lang="en-US" b="1" i="0" dirty="0">
                <a:solidFill>
                  <a:srgbClr val="40424E"/>
                </a:solidFill>
                <a:effectLst/>
                <a:latin typeface="urw-din"/>
              </a:rPr>
              <a:t>Compile-time(early binding)</a:t>
            </a:r>
            <a:endParaRPr lang="en-US" dirty="0"/>
          </a:p>
        </p:txBody>
      </p:sp>
      <p:sp>
        <p:nvSpPr>
          <p:cNvPr id="3" name="Content Placeholder 2">
            <a:extLst>
              <a:ext uri="{FF2B5EF4-FFF2-40B4-BE49-F238E27FC236}">
                <a16:creationId xmlns:a16="http://schemas.microsoft.com/office/drawing/2014/main" id="{4D8EBEB3-27D7-46A9-9C56-3BDD69CD43EA}"/>
              </a:ext>
            </a:extLst>
          </p:cNvPr>
          <p:cNvSpPr>
            <a:spLocks noGrp="1"/>
          </p:cNvSpPr>
          <p:nvPr>
            <p:ph idx="1"/>
          </p:nvPr>
        </p:nvSpPr>
        <p:spPr/>
        <p:txBody>
          <a:bodyPr>
            <a:normAutofit fontScale="62500" lnSpcReduction="20000"/>
          </a:bodyPr>
          <a:lstStyle/>
          <a:p>
            <a:pPr marL="0" indent="0">
              <a:buNone/>
            </a:pPr>
            <a:r>
              <a:rPr lang="en-US" dirty="0"/>
              <a:t>class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a:t>
            </a:r>
          </a:p>
          <a:p>
            <a:pPr marL="0" indent="0">
              <a:buNone/>
            </a:pPr>
            <a:r>
              <a:rPr lang="en-US" dirty="0"/>
              <a:t>   base1= &amp;derived1; </a:t>
            </a:r>
          </a:p>
          <a:p>
            <a:pPr marL="0" indent="0">
              <a:buNone/>
            </a:pPr>
            <a:r>
              <a:rPr lang="en-US" dirty="0"/>
              <a:t>    base1-&gt;print();}</a:t>
            </a:r>
          </a:p>
        </p:txBody>
      </p:sp>
    </p:spTree>
    <p:extLst>
      <p:ext uri="{BB962C8B-B14F-4D97-AF65-F5344CB8AC3E}">
        <p14:creationId xmlns:p14="http://schemas.microsoft.com/office/powerpoint/2010/main" val="2481153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8244-5250-45D9-AB40-D45EE214CF69}"/>
              </a:ext>
            </a:extLst>
          </p:cNvPr>
          <p:cNvSpPr>
            <a:spLocks noGrp="1"/>
          </p:cNvSpPr>
          <p:nvPr>
            <p:ph type="title"/>
          </p:nvPr>
        </p:nvSpPr>
        <p:spPr/>
        <p:txBody>
          <a:bodyPr/>
          <a:lstStyle/>
          <a:p>
            <a:pPr algn="ctr"/>
            <a:r>
              <a:rPr lang="en-US" b="1" i="0" dirty="0">
                <a:solidFill>
                  <a:srgbClr val="40424E"/>
                </a:solidFill>
                <a:effectLst/>
                <a:latin typeface="urw-din"/>
              </a:rPr>
              <a:t>Compile-time(early binding)</a:t>
            </a:r>
            <a:endParaRPr lang="en-US" dirty="0"/>
          </a:p>
        </p:txBody>
      </p:sp>
      <p:sp>
        <p:nvSpPr>
          <p:cNvPr id="4" name="Content Placeholder 3">
            <a:extLst>
              <a:ext uri="{FF2B5EF4-FFF2-40B4-BE49-F238E27FC236}">
                <a16:creationId xmlns:a16="http://schemas.microsoft.com/office/drawing/2014/main" id="{9C5F6EAE-A5BE-0BE2-7F82-90F17A13919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B2C4FD9-991E-92FA-E3AF-0BE48C42AC98}"/>
              </a:ext>
            </a:extLst>
          </p:cNvPr>
          <p:cNvPicPr>
            <a:picLocks noChangeAspect="1"/>
          </p:cNvPicPr>
          <p:nvPr/>
        </p:nvPicPr>
        <p:blipFill>
          <a:blip r:embed="rId3"/>
          <a:stretch>
            <a:fillRect/>
          </a:stretch>
        </p:blipFill>
        <p:spPr>
          <a:xfrm>
            <a:off x="838199" y="1923945"/>
            <a:ext cx="8936421" cy="4284585"/>
          </a:xfrm>
          <a:prstGeom prst="rect">
            <a:avLst/>
          </a:prstGeom>
        </p:spPr>
      </p:pic>
    </p:spTree>
    <p:extLst>
      <p:ext uri="{BB962C8B-B14F-4D97-AF65-F5344CB8AC3E}">
        <p14:creationId xmlns:p14="http://schemas.microsoft.com/office/powerpoint/2010/main" val="3758582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08C0-4B69-4DD8-B35F-BFE83D438C94}"/>
              </a:ext>
            </a:extLst>
          </p:cNvPr>
          <p:cNvSpPr>
            <a:spLocks noGrp="1"/>
          </p:cNvSpPr>
          <p:nvPr>
            <p:ph type="title"/>
          </p:nvPr>
        </p:nvSpPr>
        <p:spPr/>
        <p:txBody>
          <a:bodyPr/>
          <a:lstStyle/>
          <a:p>
            <a:pPr algn="ctr"/>
            <a:r>
              <a:rPr lang="en-US" b="1" dirty="0"/>
              <a:t>Problem</a:t>
            </a:r>
          </a:p>
        </p:txBody>
      </p:sp>
      <p:sp>
        <p:nvSpPr>
          <p:cNvPr id="3" name="Content Placeholder 2">
            <a:extLst>
              <a:ext uri="{FF2B5EF4-FFF2-40B4-BE49-F238E27FC236}">
                <a16:creationId xmlns:a16="http://schemas.microsoft.com/office/drawing/2014/main" id="{69FE2F0F-7405-46A2-B5F1-717254C92300}"/>
              </a:ext>
            </a:extLst>
          </p:cNvPr>
          <p:cNvSpPr>
            <a:spLocks noGrp="1"/>
          </p:cNvSpPr>
          <p:nvPr>
            <p:ph idx="1"/>
          </p:nvPr>
        </p:nvSpPr>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212529"/>
              </a:solidFill>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529"/>
                </a:solidFill>
                <a:effectLst/>
                <a:latin typeface="system-ui"/>
              </a:rPr>
              <a:t>In the above example, although, the object is of Derived class, still Base class's method is called. This happens due to Early Binding.</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529"/>
                </a:solidFill>
                <a:effectLst/>
                <a:latin typeface="system-ui"/>
              </a:rPr>
              <a:t>Compiler on seeing </a:t>
            </a:r>
            <a:r>
              <a:rPr kumimoji="0" lang="en-US" altLang="en-US" sz="3200" b="1" i="0" u="none" strike="noStrike" cap="none" normalizeH="0" baseline="0" dirty="0">
                <a:ln>
                  <a:noFill/>
                </a:ln>
                <a:solidFill>
                  <a:srgbClr val="212529"/>
                </a:solidFill>
                <a:effectLst/>
                <a:latin typeface="system-ui"/>
              </a:rPr>
              <a:t>Base class's pointer</a:t>
            </a:r>
            <a:r>
              <a:rPr kumimoji="0" lang="en-US" altLang="en-US" sz="3200" b="0" i="0" u="none" strike="noStrike" cap="none" normalizeH="0" baseline="0" dirty="0">
                <a:ln>
                  <a:noFill/>
                </a:ln>
                <a:solidFill>
                  <a:srgbClr val="212529"/>
                </a:solidFill>
                <a:effectLst/>
                <a:latin typeface="system-ui"/>
              </a:rPr>
              <a:t>, set call to Base class’s </a:t>
            </a:r>
            <a:r>
              <a:rPr lang="en-US" altLang="en-US" sz="2000" dirty="0">
                <a:solidFill>
                  <a:srgbClr val="D63384"/>
                </a:solidFill>
                <a:latin typeface="var(--bs-font-monospace)"/>
              </a:rPr>
              <a:t>print</a:t>
            </a:r>
            <a:r>
              <a:rPr kumimoji="0" lang="en-US" altLang="en-US" sz="2000" b="0" i="0" u="none" strike="noStrike" cap="none" normalizeH="0" baseline="0" dirty="0">
                <a:ln>
                  <a:noFill/>
                </a:ln>
                <a:solidFill>
                  <a:srgbClr val="D63384"/>
                </a:solidFill>
                <a:effectLst/>
                <a:latin typeface="var(--bs-font-monospace)"/>
              </a:rPr>
              <a:t>()</a:t>
            </a:r>
            <a:r>
              <a:rPr kumimoji="0" lang="en-US" altLang="en-US" sz="3200" b="0" i="0" u="none" strike="noStrike" cap="none" normalizeH="0" baseline="0" dirty="0">
                <a:ln>
                  <a:noFill/>
                </a:ln>
                <a:solidFill>
                  <a:srgbClr val="212529"/>
                </a:solidFill>
                <a:effectLst/>
                <a:latin typeface="system-ui"/>
              </a:rPr>
              <a:t> function, without knowing the actual object type.</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lgn="l">
              <a:buNone/>
            </a:pPr>
            <a:r>
              <a:rPr lang="en-US" sz="3200" b="1" dirty="0">
                <a:solidFill>
                  <a:srgbClr val="231F20"/>
                </a:solidFill>
                <a:latin typeface="Times New Roman" panose="02020603050405020304" pitchFamily="18" charset="0"/>
                <a:cs typeface="Times New Roman" panose="02020603050405020304" pitchFamily="18" charset="0"/>
              </a:rPr>
              <a:t>Solution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529"/>
                </a:solidFill>
                <a:effectLst/>
                <a:latin typeface="system-ui"/>
              </a:rPr>
              <a:t>Virtual Function is a function in base class, which is override in the derived class, and which tells the compiler to perform </a:t>
            </a:r>
            <a:r>
              <a:rPr kumimoji="0" lang="en-US" altLang="en-US" sz="3200" b="1" i="0" u="none" strike="noStrike" cap="none" normalizeH="0" baseline="0" dirty="0">
                <a:ln>
                  <a:noFill/>
                </a:ln>
                <a:solidFill>
                  <a:srgbClr val="212529"/>
                </a:solidFill>
                <a:effectLst/>
                <a:latin typeface="system-ui"/>
              </a:rPr>
              <a:t>Late Binding</a:t>
            </a:r>
            <a:r>
              <a:rPr kumimoji="0" lang="en-US" altLang="en-US" sz="3200" b="0" i="0" u="none" strike="noStrike" cap="none" normalizeH="0" baseline="0" dirty="0">
                <a:ln>
                  <a:noFill/>
                </a:ln>
                <a:solidFill>
                  <a:srgbClr val="212529"/>
                </a:solidFill>
                <a:effectLst/>
                <a:latin typeface="system-ui"/>
              </a:rPr>
              <a:t> on this function.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63384"/>
                </a:solidFill>
                <a:effectLst/>
                <a:latin typeface="var(--bs-font-monospace)"/>
              </a:rPr>
              <a:t>Virtual</a:t>
            </a:r>
            <a:r>
              <a:rPr kumimoji="0" lang="en-US" altLang="en-US" sz="3200" b="0" i="0" u="none" strike="noStrike" cap="none" normalizeH="0" baseline="0" dirty="0">
                <a:ln>
                  <a:noFill/>
                </a:ln>
                <a:solidFill>
                  <a:srgbClr val="212529"/>
                </a:solidFill>
                <a:effectLst/>
                <a:latin typeface="system-ui"/>
              </a:rPr>
              <a:t> Keyword is used to make a member function of the base class Virtual.</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indent="0" algn="l">
              <a:buNone/>
            </a:pPr>
            <a:endParaRPr lang="en-US" sz="3200" b="1" dirty="0">
              <a:solidFill>
                <a:srgbClr val="231F20"/>
              </a:solidFill>
              <a:latin typeface="Times New Roman" panose="02020603050405020304" pitchFamily="18" charset="0"/>
              <a:cs typeface="Times New Roman" panose="02020603050405020304" pitchFamily="18" charset="0"/>
            </a:endParaRPr>
          </a:p>
          <a:p>
            <a:pPr marL="0" indent="0" algn="l">
              <a:buNone/>
            </a:pPr>
            <a:endParaRPr lang="en-US" sz="3200" b="1" i="0" u="none" strike="noStrike" baseline="0" dirty="0">
              <a:solidFill>
                <a:srgbClr val="231F20"/>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8735BDAA-376D-DAC8-77A8-1933E614344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86BCA294-3553-77F1-B4CB-C097DAEB64A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3711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C61B-9D30-4CF7-B6B8-68393D934789}"/>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b="1" dirty="0"/>
          </a:p>
        </p:txBody>
      </p:sp>
      <p:sp>
        <p:nvSpPr>
          <p:cNvPr id="3" name="Content Placeholder 2">
            <a:extLst>
              <a:ext uri="{FF2B5EF4-FFF2-40B4-BE49-F238E27FC236}">
                <a16:creationId xmlns:a16="http://schemas.microsoft.com/office/drawing/2014/main" id="{B52674BA-6BBB-412D-8AA8-BB93831ACDF9}"/>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A virtual function is a member function that you expect to be redefined in derived classes. When you refer to a derived class object using a pointer or a reference to the base class, you can call a virtual function for that object and execute the derived class's version of the function.</a:t>
            </a:r>
          </a:p>
          <a:p>
            <a:r>
              <a:rPr lang="en-US" b="0" i="0" dirty="0">
                <a:solidFill>
                  <a:srgbClr val="171717"/>
                </a:solidFill>
                <a:effectLst/>
                <a:latin typeface="Segoe UI" panose="020B0502040204020203" pitchFamily="34" charset="0"/>
              </a:rPr>
              <a:t>Virtual functions ensure that the correct function is called for an object, regardless of the expression used to make the function call.</a:t>
            </a:r>
            <a:endParaRPr lang="en-US" dirty="0"/>
          </a:p>
        </p:txBody>
      </p:sp>
    </p:spTree>
    <p:extLst>
      <p:ext uri="{BB962C8B-B14F-4D97-AF65-F5344CB8AC3E}">
        <p14:creationId xmlns:p14="http://schemas.microsoft.com/office/powerpoint/2010/main" val="229736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516B-5C8E-4789-881E-33B9F63422A2}"/>
              </a:ext>
            </a:extLst>
          </p:cNvPr>
          <p:cNvSpPr>
            <a:spLocks noGrp="1"/>
          </p:cNvSpPr>
          <p:nvPr>
            <p:ph type="title"/>
          </p:nvPr>
        </p:nvSpPr>
        <p:spPr/>
        <p:txBody>
          <a:bodyPr/>
          <a:lstStyle/>
          <a:p>
            <a:r>
              <a:rPr lang="en-US" b="0" i="0" dirty="0">
                <a:solidFill>
                  <a:srgbClr val="212529"/>
                </a:solidFill>
                <a:effectLst/>
                <a:latin typeface="system-ui"/>
              </a:rPr>
              <a:t>Requirements for Overriding a Function</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33164F56-7988-4567-9B0E-5059D264B814}"/>
              </a:ext>
            </a:extLst>
          </p:cNvPr>
          <p:cNvSpPr>
            <a:spLocks noGrp="1"/>
          </p:cNvSpPr>
          <p:nvPr>
            <p:ph idx="1"/>
          </p:nvPr>
        </p:nvSpPr>
        <p:spPr/>
        <p:txBody>
          <a:bodyPr/>
          <a:lstStyle/>
          <a:p>
            <a:pPr algn="l">
              <a:buFont typeface="+mj-lt"/>
              <a:buAutoNum type="arabicPeriod"/>
            </a:pPr>
            <a:r>
              <a:rPr lang="en-US" b="0" i="0" dirty="0">
                <a:effectLst/>
                <a:latin typeface="system-ui"/>
              </a:rPr>
              <a:t>Inheritance should be there. Function overriding cannot be done within a class. For this we require a derived class and a base class.</a:t>
            </a:r>
          </a:p>
          <a:p>
            <a:pPr algn="l">
              <a:buFont typeface="+mj-lt"/>
              <a:buAutoNum type="arabicPeriod"/>
            </a:pPr>
            <a:endParaRPr lang="en-US" dirty="0">
              <a:latin typeface="system-ui"/>
            </a:endParaRPr>
          </a:p>
          <a:p>
            <a:pPr marL="514350" indent="-514350" algn="l">
              <a:buFont typeface="+mj-lt"/>
              <a:buAutoNum type="arabicPeriod"/>
            </a:pPr>
            <a:endParaRPr lang="en-US" b="0" i="0" dirty="0">
              <a:effectLst/>
              <a:latin typeface="system-ui"/>
            </a:endParaRPr>
          </a:p>
          <a:p>
            <a:pPr algn="l">
              <a:buFont typeface="+mj-lt"/>
              <a:buAutoNum type="arabicPeriod"/>
            </a:pPr>
            <a:r>
              <a:rPr lang="en-US" b="0" i="0" dirty="0">
                <a:effectLst/>
                <a:latin typeface="system-ui"/>
              </a:rPr>
              <a:t>Function that is redefined must have exactly the same declaration in both base and derived class, that means same name, same return type and </a:t>
            </a:r>
            <a:r>
              <a:rPr lang="en-US" b="0" i="0" dirty="0">
                <a:solidFill>
                  <a:srgbClr val="212529"/>
                </a:solidFill>
                <a:effectLst/>
                <a:latin typeface="system-ui"/>
              </a:rPr>
              <a:t>same parameter list.</a:t>
            </a:r>
          </a:p>
          <a:p>
            <a:endParaRPr lang="en-US" dirty="0"/>
          </a:p>
        </p:txBody>
      </p:sp>
    </p:spTree>
    <p:extLst>
      <p:ext uri="{BB962C8B-B14F-4D97-AF65-F5344CB8AC3E}">
        <p14:creationId xmlns:p14="http://schemas.microsoft.com/office/powerpoint/2010/main" val="1176918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BF6F-0BCC-468B-A167-27B7D1918E85}"/>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dirty="0"/>
          </a:p>
        </p:txBody>
      </p:sp>
      <p:sp>
        <p:nvSpPr>
          <p:cNvPr id="3" name="Content Placeholder 2">
            <a:extLst>
              <a:ext uri="{FF2B5EF4-FFF2-40B4-BE49-F238E27FC236}">
                <a16:creationId xmlns:a16="http://schemas.microsoft.com/office/drawing/2014/main" id="{F4354F5A-D6FD-4C0D-8F22-903BE15646C7}"/>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0424E"/>
                </a:solidFill>
                <a:effectLst/>
                <a:latin typeface="urw-din"/>
              </a:rPr>
              <a:t>They are mainly used to achieve</a:t>
            </a:r>
            <a:r>
              <a:rPr lang="en-US" dirty="0">
                <a:solidFill>
                  <a:srgbClr val="40424E"/>
                </a:solidFill>
                <a:latin typeface="urw-din"/>
              </a:rPr>
              <a:t>  </a:t>
            </a:r>
            <a:r>
              <a:rPr lang="en-US" b="0" i="0" dirty="0">
                <a:solidFill>
                  <a:srgbClr val="40424E"/>
                </a:solidFill>
                <a:effectLst/>
                <a:latin typeface="urw-din"/>
              </a:rPr>
              <a:t>Runtime polymorphism</a:t>
            </a:r>
          </a:p>
          <a:p>
            <a:pPr algn="l" fontAlgn="base">
              <a:buFont typeface="Arial" panose="020B0604020202020204" pitchFamily="34" charset="0"/>
              <a:buChar char="•"/>
            </a:pPr>
            <a:r>
              <a:rPr lang="en-US" b="0" i="0" dirty="0">
                <a:solidFill>
                  <a:srgbClr val="40424E"/>
                </a:solidFill>
                <a:effectLst/>
                <a:latin typeface="urw-din"/>
              </a:rPr>
              <a:t>Functions are declared with a </a:t>
            </a:r>
            <a:r>
              <a:rPr lang="en-US" b="1" i="0" dirty="0">
                <a:solidFill>
                  <a:srgbClr val="40424E"/>
                </a:solidFill>
                <a:effectLst/>
                <a:latin typeface="urw-din"/>
              </a:rPr>
              <a:t>virtual </a:t>
            </a:r>
            <a:r>
              <a:rPr lang="en-US" b="0" i="0" dirty="0">
                <a:solidFill>
                  <a:srgbClr val="40424E"/>
                </a:solidFill>
                <a:effectLst/>
                <a:latin typeface="urw-din"/>
              </a:rPr>
              <a:t>keyword in base class.</a:t>
            </a:r>
          </a:p>
          <a:p>
            <a:pPr algn="l" fontAlgn="base">
              <a:buFont typeface="Arial" panose="020B0604020202020204" pitchFamily="34" charset="0"/>
              <a:buChar char="•"/>
            </a:pPr>
            <a:r>
              <a:rPr lang="en-US" b="0" i="0" dirty="0">
                <a:solidFill>
                  <a:srgbClr val="40424E"/>
                </a:solidFill>
                <a:effectLst/>
                <a:latin typeface="urw-din"/>
              </a:rPr>
              <a:t>The resolving of function call is done at Run-time.</a:t>
            </a:r>
          </a:p>
          <a:p>
            <a:endParaRPr lang="en-US" dirty="0"/>
          </a:p>
        </p:txBody>
      </p:sp>
    </p:spTree>
    <p:extLst>
      <p:ext uri="{BB962C8B-B14F-4D97-AF65-F5344CB8AC3E}">
        <p14:creationId xmlns:p14="http://schemas.microsoft.com/office/powerpoint/2010/main" val="2126914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F5B8-71DF-3E58-DF1E-1C78008B3AD4}"/>
              </a:ext>
            </a:extLst>
          </p:cNvPr>
          <p:cNvSpPr>
            <a:spLocks noGrp="1"/>
          </p:cNvSpPr>
          <p:nvPr>
            <p:ph type="title"/>
          </p:nvPr>
        </p:nvSpPr>
        <p:spPr/>
        <p:txBody>
          <a:bodyPr/>
          <a:lstStyle/>
          <a:p>
            <a:r>
              <a:rPr lang="en-US" b="0" i="0" dirty="0">
                <a:solidFill>
                  <a:srgbClr val="212529"/>
                </a:solidFill>
                <a:effectLst/>
                <a:latin typeface="system-ui"/>
              </a:rPr>
              <a:t>Late Binding in C++</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71E58CD7-ED45-C5D7-C82B-F21D51110854}"/>
              </a:ext>
            </a:extLst>
          </p:cNvPr>
          <p:cNvSpPr>
            <a:spLocks noGrp="1"/>
          </p:cNvSpPr>
          <p:nvPr>
            <p:ph idx="1"/>
          </p:nvPr>
        </p:nvSpPr>
        <p:spPr/>
        <p:txBody>
          <a:bodyPr/>
          <a:lstStyle/>
          <a:p>
            <a:pPr algn="l"/>
            <a:r>
              <a:rPr lang="en-US" b="0" i="0" dirty="0">
                <a:solidFill>
                  <a:srgbClr val="212529"/>
                </a:solidFill>
                <a:effectLst/>
                <a:latin typeface="system-ui"/>
              </a:rPr>
              <a:t>In Late Binding function call is resolved at runtime. Hence, now compiler determines the type of object at runtime, and then binds the function call. Late Binding is also called </a:t>
            </a:r>
            <a:r>
              <a:rPr lang="en-US" b="1" i="0" dirty="0">
                <a:solidFill>
                  <a:srgbClr val="212529"/>
                </a:solidFill>
                <a:effectLst/>
                <a:latin typeface="system-ui"/>
              </a:rPr>
              <a:t>Dynamic</a:t>
            </a:r>
            <a:r>
              <a:rPr lang="en-US" b="0" i="0" dirty="0">
                <a:solidFill>
                  <a:srgbClr val="212529"/>
                </a:solidFill>
                <a:effectLst/>
                <a:latin typeface="system-ui"/>
              </a:rPr>
              <a:t> Binding or </a:t>
            </a:r>
            <a:r>
              <a:rPr lang="en-US" b="1" i="0" dirty="0">
                <a:solidFill>
                  <a:srgbClr val="212529"/>
                </a:solidFill>
                <a:effectLst/>
                <a:latin typeface="system-ui"/>
              </a:rPr>
              <a:t>Runtime</a:t>
            </a:r>
            <a:r>
              <a:rPr lang="en-US" b="0" i="0" dirty="0">
                <a:solidFill>
                  <a:srgbClr val="212529"/>
                </a:solidFill>
                <a:effectLst/>
                <a:latin typeface="system-ui"/>
              </a:rPr>
              <a:t> Binding.</a:t>
            </a:r>
          </a:p>
          <a:p>
            <a:endParaRPr lang="en-US" dirty="0"/>
          </a:p>
        </p:txBody>
      </p:sp>
    </p:spTree>
    <p:extLst>
      <p:ext uri="{BB962C8B-B14F-4D97-AF65-F5344CB8AC3E}">
        <p14:creationId xmlns:p14="http://schemas.microsoft.com/office/powerpoint/2010/main" val="2744113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69C2-DE18-4B1C-B752-AEA6A8C1F403}"/>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dirty="0"/>
          </a:p>
        </p:txBody>
      </p:sp>
      <p:sp>
        <p:nvSpPr>
          <p:cNvPr id="3" name="Content Placeholder 2">
            <a:extLst>
              <a:ext uri="{FF2B5EF4-FFF2-40B4-BE49-F238E27FC236}">
                <a16:creationId xmlns:a16="http://schemas.microsoft.com/office/drawing/2014/main" id="{6D3FA0C2-8BFD-40A3-BBCD-516163EB74B0}"/>
              </a:ext>
            </a:extLst>
          </p:cNvPr>
          <p:cNvSpPr>
            <a:spLocks noGrp="1"/>
          </p:cNvSpPr>
          <p:nvPr>
            <p:ph idx="1"/>
          </p:nvPr>
        </p:nvSpPr>
        <p:spPr/>
        <p:txBody>
          <a:bodyPr>
            <a:normAutofit fontScale="625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a:t>
            </a:r>
          </a:p>
          <a:p>
            <a:pPr marL="0" indent="0">
              <a:buNone/>
            </a:pPr>
            <a:r>
              <a:rPr lang="en-US" dirty="0"/>
              <a:t>base1= &amp;derived1;</a:t>
            </a:r>
          </a:p>
          <a:p>
            <a:pPr marL="0" indent="0">
              <a:buNone/>
            </a:pPr>
            <a:r>
              <a:rPr lang="en-US" dirty="0"/>
              <a:t>    base1-&gt;print();}</a:t>
            </a:r>
          </a:p>
        </p:txBody>
      </p:sp>
    </p:spTree>
    <p:extLst>
      <p:ext uri="{BB962C8B-B14F-4D97-AF65-F5344CB8AC3E}">
        <p14:creationId xmlns:p14="http://schemas.microsoft.com/office/powerpoint/2010/main" val="1890473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57B8-26CD-4389-BA78-877D3A725AFC}"/>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dirty="0"/>
          </a:p>
        </p:txBody>
      </p:sp>
      <p:sp>
        <p:nvSpPr>
          <p:cNvPr id="4" name="Content Placeholder 3">
            <a:extLst>
              <a:ext uri="{FF2B5EF4-FFF2-40B4-BE49-F238E27FC236}">
                <a16:creationId xmlns:a16="http://schemas.microsoft.com/office/drawing/2014/main" id="{3FC2BB3C-A55E-D3D7-75AD-F07B62C0300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24ED48D-56A3-E72A-A579-69B065D83903}"/>
              </a:ext>
            </a:extLst>
          </p:cNvPr>
          <p:cNvPicPr>
            <a:picLocks noChangeAspect="1"/>
          </p:cNvPicPr>
          <p:nvPr/>
        </p:nvPicPr>
        <p:blipFill>
          <a:blip r:embed="rId2"/>
          <a:stretch>
            <a:fillRect/>
          </a:stretch>
        </p:blipFill>
        <p:spPr>
          <a:xfrm>
            <a:off x="838200" y="1825624"/>
            <a:ext cx="9815808" cy="4351337"/>
          </a:xfrm>
          <a:prstGeom prst="rect">
            <a:avLst/>
          </a:prstGeom>
        </p:spPr>
      </p:pic>
    </p:spTree>
    <p:extLst>
      <p:ext uri="{BB962C8B-B14F-4D97-AF65-F5344CB8AC3E}">
        <p14:creationId xmlns:p14="http://schemas.microsoft.com/office/powerpoint/2010/main" val="2141174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CF14-8923-409E-8027-64FB12005426}"/>
              </a:ext>
            </a:extLst>
          </p:cNvPr>
          <p:cNvSpPr>
            <a:spLocks noGrp="1"/>
          </p:cNvSpPr>
          <p:nvPr>
            <p:ph type="title"/>
          </p:nvPr>
        </p:nvSpPr>
        <p:spPr/>
        <p:txBody>
          <a:bodyPr/>
          <a:lstStyle/>
          <a:p>
            <a:r>
              <a:rPr lang="en-US" dirty="0"/>
              <a:t>Runtime Polymorphism.</a:t>
            </a:r>
          </a:p>
        </p:txBody>
      </p:sp>
      <p:sp>
        <p:nvSpPr>
          <p:cNvPr id="3" name="Content Placeholder 2">
            <a:extLst>
              <a:ext uri="{FF2B5EF4-FFF2-40B4-BE49-F238E27FC236}">
                <a16:creationId xmlns:a16="http://schemas.microsoft.com/office/drawing/2014/main" id="{F11B72F2-8833-45EC-AB13-19B5FA849131}"/>
              </a:ext>
            </a:extLst>
          </p:cNvPr>
          <p:cNvSpPr>
            <a:spLocks noGrp="1"/>
          </p:cNvSpPr>
          <p:nvPr>
            <p:ph idx="1"/>
          </p:nvPr>
        </p:nvSpPr>
        <p:spPr/>
        <p:txBody>
          <a:bodyPr/>
          <a:lstStyle/>
          <a:p>
            <a:r>
              <a:rPr lang="en-US" b="0" i="0" dirty="0">
                <a:solidFill>
                  <a:srgbClr val="40424E"/>
                </a:solidFill>
                <a:effectLst/>
                <a:latin typeface="urw-din"/>
              </a:rPr>
              <a:t>Runtime polymorphism is achieved only through a pointer (or reference) of base class type</a:t>
            </a:r>
          </a:p>
          <a:p>
            <a:r>
              <a:rPr lang="en-US" b="0" i="0" dirty="0">
                <a:solidFill>
                  <a:srgbClr val="40424E"/>
                </a:solidFill>
                <a:effectLst/>
                <a:latin typeface="urw-din"/>
              </a:rPr>
              <a:t>Late binding(Runtime) is done in accordance with the content of pointer (i.e. location pointed to by pointer) and Early binding(Compile time) is done according to the type of pointer</a:t>
            </a:r>
            <a:endParaRPr lang="en-US" dirty="0"/>
          </a:p>
        </p:txBody>
      </p:sp>
    </p:spTree>
    <p:extLst>
      <p:ext uri="{BB962C8B-B14F-4D97-AF65-F5344CB8AC3E}">
        <p14:creationId xmlns:p14="http://schemas.microsoft.com/office/powerpoint/2010/main" val="1770118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79B58-CB9C-44CA-B3E5-38C083986B80}"/>
              </a:ext>
            </a:extLst>
          </p:cNvPr>
          <p:cNvSpPr>
            <a:spLocks noGrp="1"/>
          </p:cNvSpPr>
          <p:nvPr>
            <p:ph idx="1"/>
          </p:nvPr>
        </p:nvSpPr>
        <p:spPr>
          <a:xfrm>
            <a:off x="838200" y="693683"/>
            <a:ext cx="10515600" cy="5483280"/>
          </a:xfrm>
        </p:spPr>
        <p:txBody>
          <a:bodyPr>
            <a:normAutofit/>
          </a:bodyPr>
          <a:lstStyle/>
          <a:p>
            <a:pPr marL="0" indent="0">
              <a:buNone/>
            </a:pPr>
            <a:r>
              <a:rPr lang="en-US" sz="2400" b="0" i="0" dirty="0">
                <a:solidFill>
                  <a:srgbClr val="171717"/>
                </a:solidFill>
                <a:effectLst/>
                <a:latin typeface="Times New Roman" panose="02020603050405020304" pitchFamily="18" charset="0"/>
                <a:cs typeface="Times New Roman" panose="02020603050405020304" pitchFamily="18" charset="0"/>
              </a:rPr>
              <a:t>When calling a function using pointers or references, the following rules apply:</a:t>
            </a:r>
          </a:p>
          <a:p>
            <a:pPr marL="457200" indent="-457200">
              <a:buFont typeface="+mj-lt"/>
              <a:buAutoNum type="arabicPeriod"/>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a:buFont typeface="+mj-lt"/>
              <a:buAutoNum type="arabicPeriod"/>
            </a:pPr>
            <a:r>
              <a:rPr lang="en-US" sz="2400" b="0" i="0" dirty="0">
                <a:solidFill>
                  <a:srgbClr val="171717"/>
                </a:solidFill>
                <a:effectLst/>
                <a:latin typeface="Times New Roman" panose="02020603050405020304" pitchFamily="18" charset="0"/>
                <a:cs typeface="Times New Roman" panose="02020603050405020304" pitchFamily="18" charset="0"/>
              </a:rPr>
              <a:t>Functions in derived classes override virtual functions in base classes only if their type is the same. A function in a derived class cannot differ from a virtual function in a base class in its return type only; the argument list must differ as well.</a:t>
            </a:r>
          </a:p>
          <a:p>
            <a:pPr marL="457200" indent="-457200" algn="l">
              <a:buFont typeface="+mj-lt"/>
              <a:buAutoNum type="arabicPeriod"/>
            </a:pPr>
            <a:r>
              <a:rPr lang="en-US" sz="2400" b="0" i="0" dirty="0">
                <a:solidFill>
                  <a:srgbClr val="171717"/>
                </a:solidFill>
                <a:effectLst/>
                <a:latin typeface="Times New Roman" panose="02020603050405020304" pitchFamily="18" charset="0"/>
                <a:cs typeface="Times New Roman" panose="02020603050405020304" pitchFamily="18" charset="0"/>
              </a:rPr>
              <a:t>A call to a virtual function is resolved according to the underlying type of object for which it is called</a:t>
            </a:r>
            <a:r>
              <a:rPr lang="en-US" sz="2400" dirty="0">
                <a:solidFill>
                  <a:srgbClr val="171717"/>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virtual keyword can be used when declaring overriding functions in a derived class, but it is unnecessary; overrides of virtual functions are always virtual.</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819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E712-A262-4BCB-87FC-B439BB003282}"/>
              </a:ext>
            </a:extLst>
          </p:cNvPr>
          <p:cNvSpPr>
            <a:spLocks noGrp="1"/>
          </p:cNvSpPr>
          <p:nvPr>
            <p:ph type="title"/>
          </p:nvPr>
        </p:nvSpPr>
        <p:spPr/>
        <p:txBody>
          <a:bodyPr/>
          <a:lstStyle/>
          <a:p>
            <a:r>
              <a:rPr lang="en-US" dirty="0"/>
              <a:t>Rule 3</a:t>
            </a:r>
            <a:endParaRPr lang="x-none" dirty="0"/>
          </a:p>
        </p:txBody>
      </p:sp>
      <p:sp>
        <p:nvSpPr>
          <p:cNvPr id="3" name="Content Placeholder 2">
            <a:extLst>
              <a:ext uri="{FF2B5EF4-FFF2-40B4-BE49-F238E27FC236}">
                <a16:creationId xmlns:a16="http://schemas.microsoft.com/office/drawing/2014/main" id="{7E687D6F-EF3E-409B-B1E5-F72D0EC0CFEE}"/>
              </a:ext>
            </a:extLst>
          </p:cNvPr>
          <p:cNvSpPr>
            <a:spLocks noGrp="1"/>
          </p:cNvSpPr>
          <p:nvPr>
            <p:ph idx="1"/>
          </p:nvPr>
        </p:nvSpPr>
        <p:spPr/>
        <p:txBody>
          <a:bodyPr>
            <a:normAutofit fontScale="775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virtual void print() { //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virtual keyword with derived version can be used</a:t>
            </a:r>
            <a:endParaRPr lang="en-US" dirty="0"/>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 &amp;derived1;</a:t>
            </a:r>
          </a:p>
          <a:p>
            <a:pPr marL="0" indent="0">
              <a:buNone/>
            </a:pPr>
            <a:r>
              <a:rPr lang="en-US" dirty="0"/>
              <a:t>    base1-&gt;print();}</a:t>
            </a:r>
          </a:p>
        </p:txBody>
      </p:sp>
    </p:spTree>
    <p:extLst>
      <p:ext uri="{BB962C8B-B14F-4D97-AF65-F5344CB8AC3E}">
        <p14:creationId xmlns:p14="http://schemas.microsoft.com/office/powerpoint/2010/main" val="951818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4B4B5-4098-6349-D2C6-C1FE30D270B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7BEC06C-8A9B-5FF4-EA52-59159BF381E9}"/>
              </a:ext>
            </a:extLst>
          </p:cNvPr>
          <p:cNvPicPr>
            <a:picLocks noChangeAspect="1"/>
          </p:cNvPicPr>
          <p:nvPr/>
        </p:nvPicPr>
        <p:blipFill>
          <a:blip r:embed="rId2"/>
          <a:stretch>
            <a:fillRect/>
          </a:stretch>
        </p:blipFill>
        <p:spPr>
          <a:xfrm>
            <a:off x="838199" y="1825625"/>
            <a:ext cx="10452597" cy="3450568"/>
          </a:xfrm>
          <a:prstGeom prst="rect">
            <a:avLst/>
          </a:prstGeom>
        </p:spPr>
      </p:pic>
    </p:spTree>
    <p:extLst>
      <p:ext uri="{BB962C8B-B14F-4D97-AF65-F5344CB8AC3E}">
        <p14:creationId xmlns:p14="http://schemas.microsoft.com/office/powerpoint/2010/main" val="656048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9F3B-F27A-4745-AD80-8DD3BE9CC8A9}"/>
              </a:ext>
            </a:extLst>
          </p:cNvPr>
          <p:cNvSpPr>
            <a:spLocks noGrp="1"/>
          </p:cNvSpPr>
          <p:nvPr>
            <p:ph type="title"/>
          </p:nvPr>
        </p:nvSpPr>
        <p:spPr/>
        <p:txBody>
          <a:bodyPr/>
          <a:lstStyle/>
          <a:p>
            <a:pPr algn="ctr"/>
            <a:r>
              <a:rPr lang="en-US" b="1" i="0" dirty="0">
                <a:solidFill>
                  <a:srgbClr val="40424E"/>
                </a:solidFill>
                <a:effectLst/>
                <a:latin typeface="urw-din"/>
              </a:rPr>
              <a:t>Working of virtual functions(concept of VTABLE and VPTR)</a:t>
            </a:r>
            <a:endParaRPr lang="en-US" dirty="0"/>
          </a:p>
        </p:txBody>
      </p:sp>
      <p:sp>
        <p:nvSpPr>
          <p:cNvPr id="3" name="Content Placeholder 2">
            <a:extLst>
              <a:ext uri="{FF2B5EF4-FFF2-40B4-BE49-F238E27FC236}">
                <a16:creationId xmlns:a16="http://schemas.microsoft.com/office/drawing/2014/main" id="{5AB8AF00-7407-4E8F-B2AC-573CE9AD3AD4}"/>
              </a:ext>
            </a:extLst>
          </p:cNvPr>
          <p:cNvSpPr>
            <a:spLocks noGrp="1"/>
          </p:cNvSpPr>
          <p:nvPr>
            <p:ph idx="1"/>
          </p:nvPr>
        </p:nvSpPr>
        <p:spPr>
          <a:xfrm>
            <a:off x="838200" y="1836135"/>
            <a:ext cx="10515600" cy="4351338"/>
          </a:xfrm>
        </p:spPr>
        <p:txBody>
          <a:bodyPr/>
          <a:lstStyle/>
          <a:p>
            <a:r>
              <a:rPr lang="en-US" b="0" i="0" dirty="0">
                <a:solidFill>
                  <a:srgbClr val="40424E"/>
                </a:solidFill>
                <a:effectLst/>
                <a:latin typeface="urw-din"/>
              </a:rPr>
              <a:t>If a class contains a virtual function, then compiler itself does two things: </a:t>
            </a:r>
          </a:p>
          <a:p>
            <a:pPr algn="l" fontAlgn="base">
              <a:buFont typeface="+mj-lt"/>
              <a:buAutoNum type="arabicPeriod"/>
            </a:pPr>
            <a:r>
              <a:rPr lang="en-US" b="1" i="1" dirty="0">
                <a:solidFill>
                  <a:srgbClr val="40424E"/>
                </a:solidFill>
                <a:effectLst/>
                <a:latin typeface="urw-din"/>
              </a:rPr>
              <a:t>vtable:</a:t>
            </a:r>
            <a:r>
              <a:rPr lang="en-US" b="0" i="0" dirty="0">
                <a:solidFill>
                  <a:srgbClr val="40424E"/>
                </a:solidFill>
                <a:effectLst/>
                <a:latin typeface="urw-din"/>
              </a:rPr>
              <a:t> A table of function pointers, maintained per class. </a:t>
            </a:r>
          </a:p>
          <a:p>
            <a:pPr marL="0" indent="0" algn="l" fontAlgn="base">
              <a:buNone/>
            </a:pPr>
            <a:r>
              <a:rPr lang="en-US" b="0" i="0" dirty="0">
                <a:solidFill>
                  <a:srgbClr val="292929"/>
                </a:solidFill>
                <a:effectLst/>
                <a:latin typeface="charter"/>
              </a:rPr>
              <a:t>It is a table that contains the memory addresses of all virtual functions(only VFs) of a class in the order in which they are declared in a class. This table is used to resolve function calls in dynamic/late binding manner. Every class that has virtual function will get its own </a:t>
            </a:r>
            <a:r>
              <a:rPr lang="en-US" b="0" i="0" dirty="0" err="1">
                <a:solidFill>
                  <a:srgbClr val="292929"/>
                </a:solidFill>
                <a:effectLst/>
                <a:latin typeface="charter"/>
              </a:rPr>
              <a:t>Vtable</a:t>
            </a:r>
            <a:r>
              <a:rPr lang="en-US" b="0" i="0" dirty="0">
                <a:solidFill>
                  <a:srgbClr val="292929"/>
                </a:solidFill>
                <a:effectLst/>
                <a:latin typeface="charter"/>
              </a:rPr>
              <a:t>.</a:t>
            </a:r>
            <a:r>
              <a:rPr lang="en-US" b="0" i="0" dirty="0">
                <a:solidFill>
                  <a:srgbClr val="40424E"/>
                </a:solidFill>
                <a:effectLst/>
                <a:latin typeface="urw-din"/>
              </a:rPr>
              <a:t/>
            </a:r>
            <a:br>
              <a:rPr lang="en-US" b="0" i="0" dirty="0">
                <a:solidFill>
                  <a:srgbClr val="40424E"/>
                </a:solidFill>
                <a:effectLst/>
                <a:latin typeface="urw-din"/>
              </a:rPr>
            </a:br>
            <a:r>
              <a:rPr lang="en-US" b="0" i="0" dirty="0">
                <a:solidFill>
                  <a:srgbClr val="40424E"/>
                </a:solidFill>
                <a:effectLst/>
                <a:latin typeface="urw-din"/>
              </a:rPr>
              <a:t> </a:t>
            </a:r>
          </a:p>
          <a:p>
            <a:pPr marL="0" indent="0">
              <a:buNone/>
            </a:pPr>
            <a:endParaRPr lang="en-US" dirty="0"/>
          </a:p>
        </p:txBody>
      </p:sp>
    </p:spTree>
    <p:extLst>
      <p:ext uri="{BB962C8B-B14F-4D97-AF65-F5344CB8AC3E}">
        <p14:creationId xmlns:p14="http://schemas.microsoft.com/office/powerpoint/2010/main" val="3427095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253D-D120-9C4E-C220-57B258A3857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AE1791A-25A9-7667-814E-97E024958009}"/>
              </a:ext>
            </a:extLst>
          </p:cNvPr>
          <p:cNvPicPr>
            <a:picLocks noGrp="1" noChangeAspect="1"/>
          </p:cNvPicPr>
          <p:nvPr>
            <p:ph idx="1"/>
          </p:nvPr>
        </p:nvPicPr>
        <p:blipFill>
          <a:blip r:embed="rId2"/>
          <a:stretch>
            <a:fillRect/>
          </a:stretch>
        </p:blipFill>
        <p:spPr>
          <a:xfrm>
            <a:off x="838200" y="1909708"/>
            <a:ext cx="5254989" cy="4351338"/>
          </a:xfrm>
          <a:prstGeom prst="rect">
            <a:avLst/>
          </a:prstGeom>
        </p:spPr>
      </p:pic>
      <p:pic>
        <p:nvPicPr>
          <p:cNvPr id="6" name="Google Shape;223;p19" descr="vtable layout">
            <a:extLst>
              <a:ext uri="{FF2B5EF4-FFF2-40B4-BE49-F238E27FC236}">
                <a16:creationId xmlns:a16="http://schemas.microsoft.com/office/drawing/2014/main" id="{260907C5-70D8-5144-ABC8-FF59B58C4B0A}"/>
              </a:ext>
            </a:extLst>
          </p:cNvPr>
          <p:cNvPicPr preferRelativeResize="0">
            <a:picLocks/>
          </p:cNvPicPr>
          <p:nvPr/>
        </p:nvPicPr>
        <p:blipFill rotWithShape="1">
          <a:blip r:embed="rId3">
            <a:alphaModFix/>
          </a:blip>
          <a:srcRect/>
          <a:stretch/>
        </p:blipFill>
        <p:spPr>
          <a:xfrm>
            <a:off x="6212561" y="2576164"/>
            <a:ext cx="6067425" cy="3381375"/>
          </a:xfrm>
          <a:prstGeom prst="rect">
            <a:avLst/>
          </a:prstGeom>
          <a:noFill/>
          <a:ln>
            <a:noFill/>
          </a:ln>
        </p:spPr>
      </p:pic>
    </p:spTree>
    <p:extLst>
      <p:ext uri="{BB962C8B-B14F-4D97-AF65-F5344CB8AC3E}">
        <p14:creationId xmlns:p14="http://schemas.microsoft.com/office/powerpoint/2010/main" val="160753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4A19-17F8-4461-9BB7-EA7970F3152D}"/>
              </a:ext>
            </a:extLst>
          </p:cNvPr>
          <p:cNvSpPr>
            <a:spLocks noGrp="1"/>
          </p:cNvSpPr>
          <p:nvPr>
            <p:ph type="title"/>
          </p:nvPr>
        </p:nvSpPr>
        <p:spPr/>
        <p:txBody>
          <a:bodyPr/>
          <a:lstStyle/>
          <a:p>
            <a:r>
              <a:rPr lang="en-US" b="1" dirty="0"/>
              <a:t>Early binding</a:t>
            </a:r>
          </a:p>
        </p:txBody>
      </p:sp>
      <p:sp>
        <p:nvSpPr>
          <p:cNvPr id="3" name="Content Placeholder 2">
            <a:extLst>
              <a:ext uri="{FF2B5EF4-FFF2-40B4-BE49-F238E27FC236}">
                <a16:creationId xmlns:a16="http://schemas.microsoft.com/office/drawing/2014/main" id="{67AFF071-EE9A-4A3E-AA13-2C203A6CA92E}"/>
              </a:ext>
            </a:extLst>
          </p:cNvPr>
          <p:cNvSpPr>
            <a:spLocks noGrp="1"/>
          </p:cNvSpPr>
          <p:nvPr>
            <p:ph idx="1"/>
          </p:nvPr>
        </p:nvSpPr>
        <p:spPr/>
        <p:txBody>
          <a:bodyPr>
            <a:normAutofit fontScale="62500" lnSpcReduction="20000"/>
          </a:bodyPr>
          <a:lstStyle/>
          <a:p>
            <a:pPr marL="0" indent="0">
              <a:buNone/>
            </a:pPr>
            <a:r>
              <a:rPr lang="en-US" dirty="0"/>
              <a:t>class A {  </a:t>
            </a:r>
          </a:p>
          <a:p>
            <a:pPr marL="0" indent="0">
              <a:buNone/>
            </a:pPr>
            <a:r>
              <a:rPr lang="en-US" dirty="0"/>
              <a:t>   public: </a:t>
            </a:r>
          </a:p>
          <a:p>
            <a:pPr marL="0" indent="0">
              <a:buNone/>
            </a:pPr>
            <a:r>
              <a:rPr lang="en-US" dirty="0"/>
              <a:t>   void display() {   </a:t>
            </a:r>
          </a:p>
          <a:p>
            <a:pPr marL="0" indent="0">
              <a:buNone/>
            </a:pPr>
            <a:r>
              <a:rPr lang="en-US" dirty="0"/>
              <a:t>      </a:t>
            </a:r>
            <a:r>
              <a:rPr lang="en-US" dirty="0" err="1"/>
              <a:t>cout</a:t>
            </a:r>
            <a:r>
              <a:rPr lang="en-US" dirty="0"/>
              <a:t>&lt;&lt;"Base class";  } }; </a:t>
            </a:r>
          </a:p>
          <a:p>
            <a:pPr marL="0" indent="0">
              <a:buNone/>
            </a:pPr>
            <a:r>
              <a:rPr lang="en-US" dirty="0"/>
              <a:t>class B:public A {  </a:t>
            </a:r>
          </a:p>
          <a:p>
            <a:pPr marL="0" indent="0">
              <a:buNone/>
            </a:pPr>
            <a:r>
              <a:rPr lang="en-US" dirty="0"/>
              <a:t>   public: </a:t>
            </a:r>
          </a:p>
          <a:p>
            <a:pPr marL="0" indent="0">
              <a:buNone/>
            </a:pPr>
            <a:r>
              <a:rPr lang="en-US" dirty="0"/>
              <a:t>   int display() {   </a:t>
            </a:r>
          </a:p>
          <a:p>
            <a:pPr marL="0" indent="0">
              <a:buNone/>
            </a:pPr>
            <a:r>
              <a:rPr lang="en-US" dirty="0"/>
              <a:t>      </a:t>
            </a:r>
            <a:r>
              <a:rPr lang="en-US" dirty="0" err="1"/>
              <a:t>cout</a:t>
            </a:r>
            <a:r>
              <a:rPr lang="en-US" dirty="0"/>
              <a:t>&lt;&lt;"Derived Class";</a:t>
            </a:r>
          </a:p>
          <a:p>
            <a:pPr marL="0" indent="0">
              <a:buNone/>
            </a:pPr>
            <a:r>
              <a:rPr lang="en-US" dirty="0"/>
              <a:t>	  return 1; } }; </a:t>
            </a:r>
          </a:p>
          <a:p>
            <a:pPr marL="0" indent="0">
              <a:buNone/>
            </a:pPr>
            <a:r>
              <a:rPr lang="en-US" dirty="0"/>
              <a:t>int main() {  </a:t>
            </a:r>
          </a:p>
          <a:p>
            <a:pPr marL="0" indent="0">
              <a:buNone/>
            </a:pPr>
            <a:r>
              <a:rPr lang="en-US" dirty="0"/>
              <a:t>   B obj; </a:t>
            </a:r>
          </a:p>
          <a:p>
            <a:pPr marL="0" indent="0">
              <a:buNone/>
            </a:pPr>
            <a:r>
              <a:rPr lang="en-US" dirty="0"/>
              <a:t>   </a:t>
            </a:r>
            <a:r>
              <a:rPr lang="en-US" dirty="0" err="1"/>
              <a:t>obj.display</a:t>
            </a:r>
            <a:r>
              <a:rPr lang="en-US" dirty="0"/>
              <a:t>(); </a:t>
            </a:r>
          </a:p>
          <a:p>
            <a:pPr marL="0" indent="0">
              <a:buNone/>
            </a:pPr>
            <a:r>
              <a:rPr lang="en-US" dirty="0"/>
              <a:t>   return 0;  }</a:t>
            </a:r>
          </a:p>
        </p:txBody>
      </p:sp>
    </p:spTree>
    <p:extLst>
      <p:ext uri="{BB962C8B-B14F-4D97-AF65-F5344CB8AC3E}">
        <p14:creationId xmlns:p14="http://schemas.microsoft.com/office/powerpoint/2010/main" val="2251709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35B0-367F-4227-BBBB-CFD529F9C4DB}"/>
              </a:ext>
            </a:extLst>
          </p:cNvPr>
          <p:cNvSpPr>
            <a:spLocks noGrp="1"/>
          </p:cNvSpPr>
          <p:nvPr>
            <p:ph type="title"/>
          </p:nvPr>
        </p:nvSpPr>
        <p:spPr/>
        <p:txBody>
          <a:bodyPr/>
          <a:lstStyle/>
          <a:p>
            <a:r>
              <a:rPr lang="en-US" b="1" i="0" dirty="0">
                <a:solidFill>
                  <a:srgbClr val="40424E"/>
                </a:solidFill>
                <a:effectLst/>
                <a:latin typeface="urw-din"/>
              </a:rPr>
              <a:t>Working of virtual functions(concept of VTABLE and VPTR)</a:t>
            </a:r>
            <a:endParaRPr lang="x-none" dirty="0"/>
          </a:p>
        </p:txBody>
      </p:sp>
      <p:sp>
        <p:nvSpPr>
          <p:cNvPr id="3" name="Content Placeholder 2">
            <a:extLst>
              <a:ext uri="{FF2B5EF4-FFF2-40B4-BE49-F238E27FC236}">
                <a16:creationId xmlns:a16="http://schemas.microsoft.com/office/drawing/2014/main" id="{94E98BE7-8FBB-4CD6-9856-17C815D4F3F6}"/>
              </a:ext>
            </a:extLst>
          </p:cNvPr>
          <p:cNvSpPr>
            <a:spLocks noGrp="1"/>
          </p:cNvSpPr>
          <p:nvPr>
            <p:ph idx="1"/>
          </p:nvPr>
        </p:nvSpPr>
        <p:spPr/>
        <p:txBody>
          <a:bodyPr/>
          <a:lstStyle/>
          <a:p>
            <a:pPr marL="0" indent="0">
              <a:buNone/>
            </a:pPr>
            <a:r>
              <a:rPr lang="en-US" b="1" i="1" dirty="0">
                <a:solidFill>
                  <a:srgbClr val="40424E"/>
                </a:solidFill>
                <a:effectLst/>
                <a:latin typeface="urw-din"/>
              </a:rPr>
              <a:t>2. </a:t>
            </a:r>
            <a:r>
              <a:rPr lang="en-US" b="1" i="1" dirty="0" err="1">
                <a:solidFill>
                  <a:srgbClr val="40424E"/>
                </a:solidFill>
                <a:effectLst/>
                <a:latin typeface="urw-din"/>
              </a:rPr>
              <a:t>vptr</a:t>
            </a:r>
            <a:r>
              <a:rPr lang="en-US" b="1" i="1" dirty="0">
                <a:solidFill>
                  <a:srgbClr val="40424E"/>
                </a:solidFill>
                <a:effectLst/>
                <a:latin typeface="urw-din"/>
              </a:rPr>
              <a:t>: </a:t>
            </a:r>
            <a:r>
              <a:rPr lang="en-US" b="0" i="0" dirty="0">
                <a:solidFill>
                  <a:srgbClr val="40424E"/>
                </a:solidFill>
                <a:effectLst/>
                <a:latin typeface="urw-din"/>
              </a:rPr>
              <a:t>A pointer to </a:t>
            </a:r>
            <a:r>
              <a:rPr lang="en-US" b="0" i="0" dirty="0" err="1">
                <a:solidFill>
                  <a:srgbClr val="40424E"/>
                </a:solidFill>
                <a:effectLst/>
                <a:latin typeface="urw-din"/>
              </a:rPr>
              <a:t>vtable</a:t>
            </a:r>
            <a:r>
              <a:rPr lang="en-US" b="0" i="0" dirty="0">
                <a:solidFill>
                  <a:srgbClr val="40424E"/>
                </a:solidFill>
                <a:effectLst/>
                <a:latin typeface="urw-din"/>
              </a:rPr>
              <a:t>, maintained per object instance.</a:t>
            </a:r>
          </a:p>
          <a:p>
            <a:pPr marL="0" indent="0">
              <a:buNone/>
            </a:pPr>
            <a:endParaRPr lang="en-US" dirty="0"/>
          </a:p>
          <a:p>
            <a:r>
              <a:rPr lang="en-US" b="0" i="0" dirty="0">
                <a:solidFill>
                  <a:srgbClr val="292929"/>
                </a:solidFill>
                <a:effectLst/>
                <a:latin typeface="charter"/>
              </a:rPr>
              <a:t>After creating </a:t>
            </a:r>
            <a:r>
              <a:rPr lang="en-US" b="0" i="0" dirty="0" err="1">
                <a:solidFill>
                  <a:srgbClr val="292929"/>
                </a:solidFill>
                <a:effectLst/>
                <a:latin typeface="charter"/>
              </a:rPr>
              <a:t>Vtable</a:t>
            </a:r>
            <a:r>
              <a:rPr lang="en-US" b="0" i="0" dirty="0">
                <a:solidFill>
                  <a:srgbClr val="292929"/>
                </a:solidFill>
                <a:effectLst/>
                <a:latin typeface="charter"/>
              </a:rPr>
              <a:t> address of that table gets stored inside a pointer i.e. VPTR (Virtual Pointer). When you create an object of a class which contains virtual function then a hidden pointer gets created automatically in that object by the compiler. That pointer points to a virtual table of that particular class.</a:t>
            </a:r>
            <a:endParaRPr lang="en-US" dirty="0"/>
          </a:p>
          <a:p>
            <a:endParaRPr lang="x-none" dirty="0"/>
          </a:p>
        </p:txBody>
      </p:sp>
    </p:spTree>
    <p:extLst>
      <p:ext uri="{BB962C8B-B14F-4D97-AF65-F5344CB8AC3E}">
        <p14:creationId xmlns:p14="http://schemas.microsoft.com/office/powerpoint/2010/main" val="80262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3049-3C6E-41D6-A845-718200D9B44C}"/>
              </a:ext>
            </a:extLst>
          </p:cNvPr>
          <p:cNvSpPr>
            <a:spLocks noGrp="1"/>
          </p:cNvSpPr>
          <p:nvPr>
            <p:ph type="title"/>
          </p:nvPr>
        </p:nvSpPr>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Derived-Class Member-Function Calls via Base-Class Pointers</a:t>
            </a:r>
            <a:endParaRPr lang="en-US" dirty="0"/>
          </a:p>
        </p:txBody>
      </p:sp>
      <p:sp>
        <p:nvSpPr>
          <p:cNvPr id="3" name="Content Placeholder 2">
            <a:extLst>
              <a:ext uri="{FF2B5EF4-FFF2-40B4-BE49-F238E27FC236}">
                <a16:creationId xmlns:a16="http://schemas.microsoft.com/office/drawing/2014/main" id="{86DFA50A-E151-4364-AE87-D7BEC846D11C}"/>
              </a:ext>
            </a:extLst>
          </p:cNvPr>
          <p:cNvSpPr>
            <a:spLocks noGrp="1"/>
          </p:cNvSpPr>
          <p:nvPr>
            <p:ph idx="1"/>
          </p:nvPr>
        </p:nvSpPr>
        <p:spPr/>
        <p:txBody>
          <a:bodyPr>
            <a:normAutofit fontScale="550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void show() {</a:t>
            </a:r>
          </a:p>
          <a:p>
            <a:pPr marL="0" indent="0">
              <a:buNone/>
            </a:pPr>
            <a:r>
              <a:rPr lang="en-US" dirty="0"/>
              <a:t>        </a:t>
            </a:r>
            <a:r>
              <a:rPr lang="en-US" dirty="0" err="1"/>
              <a:t>cout</a:t>
            </a:r>
            <a:r>
              <a:rPr lang="en-US" dirty="0"/>
              <a:t> &lt;&lt; "only derived class member function"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 &amp;derived1;</a:t>
            </a:r>
          </a:p>
          <a:p>
            <a:pPr marL="0" indent="0">
              <a:buNone/>
            </a:pPr>
            <a:r>
              <a:rPr lang="en-US" dirty="0"/>
              <a:t>    base1-&gt;print();</a:t>
            </a:r>
          </a:p>
          <a:p>
            <a:pPr marL="0" indent="0">
              <a:buNone/>
            </a:pPr>
            <a:r>
              <a:rPr lang="en-US" dirty="0"/>
              <a:t>    base1-&gt;show();}</a:t>
            </a:r>
          </a:p>
        </p:txBody>
      </p:sp>
    </p:spTree>
    <p:extLst>
      <p:ext uri="{BB962C8B-B14F-4D97-AF65-F5344CB8AC3E}">
        <p14:creationId xmlns:p14="http://schemas.microsoft.com/office/powerpoint/2010/main" val="4204130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9EBB-E82C-472B-B1FF-AED367AD6643}"/>
              </a:ext>
            </a:extLst>
          </p:cNvPr>
          <p:cNvSpPr>
            <a:spLocks noGrp="1"/>
          </p:cNvSpPr>
          <p:nvPr>
            <p:ph type="title"/>
          </p:nvPr>
        </p:nvSpPr>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Derived-Class Member-Function Calls via Base-Class Pointers</a:t>
            </a:r>
            <a:endParaRPr lang="en-US" dirty="0"/>
          </a:p>
        </p:txBody>
      </p:sp>
      <p:pic>
        <p:nvPicPr>
          <p:cNvPr id="5" name="Content Placeholder 4">
            <a:extLst>
              <a:ext uri="{FF2B5EF4-FFF2-40B4-BE49-F238E27FC236}">
                <a16:creationId xmlns:a16="http://schemas.microsoft.com/office/drawing/2014/main" id="{88083B35-EE52-4898-9F15-90F1001DA729}"/>
              </a:ext>
            </a:extLst>
          </p:cNvPr>
          <p:cNvPicPr>
            <a:picLocks noGrp="1" noChangeAspect="1"/>
          </p:cNvPicPr>
          <p:nvPr>
            <p:ph idx="1"/>
          </p:nvPr>
        </p:nvPicPr>
        <p:blipFill>
          <a:blip r:embed="rId2"/>
          <a:stretch>
            <a:fillRect/>
          </a:stretch>
        </p:blipFill>
        <p:spPr>
          <a:xfrm>
            <a:off x="2782957" y="2557670"/>
            <a:ext cx="5037068" cy="2146852"/>
          </a:xfrm>
        </p:spPr>
      </p:pic>
    </p:spTree>
    <p:extLst>
      <p:ext uri="{BB962C8B-B14F-4D97-AF65-F5344CB8AC3E}">
        <p14:creationId xmlns:p14="http://schemas.microsoft.com/office/powerpoint/2010/main" val="4155367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9E0F-1A24-40A9-B033-16A54864E483}"/>
              </a:ext>
            </a:extLst>
          </p:cNvPr>
          <p:cNvSpPr>
            <a:spLocks noGrp="1"/>
          </p:cNvSpPr>
          <p:nvPr>
            <p:ph type="title"/>
          </p:nvPr>
        </p:nvSpPr>
        <p:spPr/>
        <p:txBody>
          <a:bodyPr/>
          <a:lstStyle/>
          <a:p>
            <a:r>
              <a:rPr lang="en-US" dirty="0"/>
              <a:t>Question ??</a:t>
            </a:r>
            <a:endParaRPr lang="x-none" dirty="0"/>
          </a:p>
        </p:txBody>
      </p:sp>
      <p:sp>
        <p:nvSpPr>
          <p:cNvPr id="3" name="Content Placeholder 2">
            <a:extLst>
              <a:ext uri="{FF2B5EF4-FFF2-40B4-BE49-F238E27FC236}">
                <a16:creationId xmlns:a16="http://schemas.microsoft.com/office/drawing/2014/main" id="{933DC794-9E18-44A0-A563-A0396DE169BE}"/>
              </a:ext>
            </a:extLst>
          </p:cNvPr>
          <p:cNvSpPr>
            <a:spLocks noGrp="1"/>
          </p:cNvSpPr>
          <p:nvPr>
            <p:ph idx="1"/>
          </p:nvPr>
        </p:nvSpPr>
        <p:spPr/>
        <p:txBody>
          <a:bodyPr/>
          <a:lstStyle/>
          <a:p>
            <a:r>
              <a:rPr lang="en-US" b="0" i="0" dirty="0">
                <a:solidFill>
                  <a:srgbClr val="202124"/>
                </a:solidFill>
                <a:effectLst/>
                <a:latin typeface="arial" panose="020B0604020202020204" pitchFamily="34" charset="0"/>
              </a:rPr>
              <a:t>Can I override static function C++?</a:t>
            </a:r>
          </a:p>
          <a:p>
            <a:pPr marL="0" indent="0">
              <a:buNone/>
            </a:pPr>
            <a:endParaRPr lang="x-none" dirty="0"/>
          </a:p>
        </p:txBody>
      </p:sp>
    </p:spTree>
    <p:extLst>
      <p:ext uri="{BB962C8B-B14F-4D97-AF65-F5344CB8AC3E}">
        <p14:creationId xmlns:p14="http://schemas.microsoft.com/office/powerpoint/2010/main" val="42185052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0FDA-25A9-4619-9791-1428BF8B3267}"/>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Can I override static function C++?</a:t>
            </a:r>
            <a:br>
              <a:rPr lang="en-US" b="0" i="0" dirty="0">
                <a:solidFill>
                  <a:srgbClr val="202124"/>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id="{16115D67-7ABC-4FDE-89E5-414AF64A8133}"/>
              </a:ext>
            </a:extLst>
          </p:cNvPr>
          <p:cNvSpPr>
            <a:spLocks noGrp="1"/>
          </p:cNvSpPr>
          <p:nvPr>
            <p:ph idx="1"/>
          </p:nvPr>
        </p:nvSpPr>
        <p:spPr/>
        <p:txBody>
          <a:bodyPr/>
          <a:lstStyle/>
          <a:p>
            <a:pPr algn="l"/>
            <a:r>
              <a:rPr lang="en-US" b="1" i="0" dirty="0">
                <a:solidFill>
                  <a:srgbClr val="202124"/>
                </a:solidFill>
                <a:effectLst/>
                <a:latin typeface="arial" panose="020B0604020202020204" pitchFamily="34" charset="0"/>
              </a:rPr>
              <a:t>Static methods cannot be overridden</a:t>
            </a:r>
            <a:r>
              <a:rPr lang="en-US" b="0" i="0" dirty="0">
                <a:solidFill>
                  <a:srgbClr val="202124"/>
                </a:solidFill>
                <a:effectLst/>
                <a:latin typeface="arial" panose="020B0604020202020204" pitchFamily="34" charset="0"/>
              </a:rPr>
              <a:t> because method overriding only occurs in the context of dynamic (i.e. runtime) lookup of methods. Static methods (by their name) are looked up statically (i.e. at compile-time).</a:t>
            </a:r>
          </a:p>
          <a:p>
            <a:endParaRPr lang="x-none" dirty="0"/>
          </a:p>
        </p:txBody>
      </p:sp>
    </p:spTree>
    <p:extLst>
      <p:ext uri="{BB962C8B-B14F-4D97-AF65-F5344CB8AC3E}">
        <p14:creationId xmlns:p14="http://schemas.microsoft.com/office/powerpoint/2010/main" val="1845257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51F6-62D5-449F-8769-9FE0B54D66C5}"/>
              </a:ext>
            </a:extLst>
          </p:cNvPr>
          <p:cNvSpPr>
            <a:spLocks noGrp="1"/>
          </p:cNvSpPr>
          <p:nvPr>
            <p:ph type="title"/>
          </p:nvPr>
        </p:nvSpPr>
        <p:spPr/>
        <p:txBody>
          <a:bodyPr/>
          <a:lstStyle/>
          <a:p>
            <a:r>
              <a:rPr lang="en-US" dirty="0"/>
              <a:t>Early binding</a:t>
            </a:r>
            <a:endParaRPr lang="x-none" dirty="0"/>
          </a:p>
        </p:txBody>
      </p:sp>
      <p:sp>
        <p:nvSpPr>
          <p:cNvPr id="3" name="Content Placeholder 2">
            <a:extLst>
              <a:ext uri="{FF2B5EF4-FFF2-40B4-BE49-F238E27FC236}">
                <a16:creationId xmlns:a16="http://schemas.microsoft.com/office/drawing/2014/main" id="{7C939548-D765-43C7-8899-0CC3B363FF01}"/>
              </a:ext>
            </a:extLst>
          </p:cNvPr>
          <p:cNvSpPr>
            <a:spLocks noGrp="1"/>
          </p:cNvSpPr>
          <p:nvPr>
            <p:ph idx="1"/>
          </p:nvPr>
        </p:nvSpPr>
        <p:spPr/>
        <p:txBody>
          <a:bodyPr>
            <a:normAutofit fontScale="92500" lnSpcReduction="20000"/>
          </a:bodyPr>
          <a:lstStyle/>
          <a:p>
            <a:pPr marL="0" indent="0">
              <a:buNone/>
            </a:pPr>
            <a:r>
              <a:rPr lang="en-US" sz="1400" b="1" dirty="0"/>
              <a:t>#include &lt;iostream&gt;</a:t>
            </a:r>
          </a:p>
          <a:p>
            <a:pPr marL="0" indent="0">
              <a:buNone/>
            </a:pPr>
            <a:r>
              <a:rPr lang="en-US" sz="1400" b="1" dirty="0"/>
              <a:t>using namespace std;</a:t>
            </a:r>
          </a:p>
          <a:p>
            <a:pPr marL="0" indent="0">
              <a:buNone/>
            </a:pPr>
            <a:r>
              <a:rPr lang="en-US" sz="1400" b="1" dirty="0"/>
              <a:t>class base{</a:t>
            </a:r>
          </a:p>
          <a:p>
            <a:pPr marL="0" indent="0">
              <a:buNone/>
            </a:pPr>
            <a:r>
              <a:rPr lang="en-US" sz="1400" b="1" dirty="0"/>
              <a:t>	public:</a:t>
            </a:r>
          </a:p>
          <a:p>
            <a:pPr marL="0" indent="0">
              <a:buNone/>
            </a:pPr>
            <a:r>
              <a:rPr lang="en-US" sz="1400" b="1" dirty="0"/>
              <a:t>	 static void </a:t>
            </a:r>
            <a:r>
              <a:rPr lang="en-US" sz="1400" b="1" dirty="0" err="1"/>
              <a:t>func</a:t>
            </a:r>
            <a:r>
              <a:rPr lang="en-US" sz="1400" b="1" dirty="0"/>
              <a:t>(){</a:t>
            </a:r>
          </a:p>
          <a:p>
            <a:pPr marL="0" indent="0">
              <a:buNone/>
            </a:pPr>
            <a:r>
              <a:rPr lang="en-US" sz="1400" b="1" dirty="0"/>
              <a:t>			</a:t>
            </a:r>
            <a:r>
              <a:rPr lang="en-US" sz="1400" b="1" dirty="0" err="1"/>
              <a:t>cout</a:t>
            </a:r>
            <a:r>
              <a:rPr lang="en-US" sz="1400" b="1" dirty="0"/>
              <a:t> &lt;&lt; "inside base"&lt;&lt; </a:t>
            </a:r>
            <a:r>
              <a:rPr lang="en-US" sz="1400" b="1" dirty="0" err="1"/>
              <a:t>endl</a:t>
            </a:r>
            <a:r>
              <a:rPr lang="en-US" sz="1400" b="1" dirty="0"/>
              <a:t>;		}};</a:t>
            </a:r>
          </a:p>
          <a:p>
            <a:pPr marL="0" indent="0">
              <a:buNone/>
            </a:pPr>
            <a:r>
              <a:rPr lang="en-US" sz="1400" b="1" dirty="0"/>
              <a:t>class </a:t>
            </a:r>
            <a:r>
              <a:rPr lang="en-US" sz="1400" b="1" dirty="0" err="1"/>
              <a:t>child:public</a:t>
            </a:r>
            <a:r>
              <a:rPr lang="en-US" sz="1400" b="1" dirty="0"/>
              <a:t> base{</a:t>
            </a:r>
          </a:p>
          <a:p>
            <a:pPr marL="0" indent="0">
              <a:buNone/>
            </a:pPr>
            <a:r>
              <a:rPr lang="en-US" sz="1400" b="1" dirty="0"/>
              <a:t>	public:</a:t>
            </a:r>
          </a:p>
          <a:p>
            <a:pPr marL="0" indent="0">
              <a:buNone/>
            </a:pPr>
            <a:r>
              <a:rPr lang="en-US" sz="1400" b="1" dirty="0"/>
              <a:t>		 void </a:t>
            </a:r>
            <a:r>
              <a:rPr lang="en-US" sz="1400" b="1" dirty="0" err="1"/>
              <a:t>func</a:t>
            </a:r>
            <a:r>
              <a:rPr lang="en-US" sz="1400" b="1" dirty="0"/>
              <a:t>(){</a:t>
            </a:r>
          </a:p>
          <a:p>
            <a:pPr marL="0" indent="0">
              <a:buNone/>
            </a:pPr>
            <a:r>
              <a:rPr lang="en-US" sz="1400" b="1" dirty="0"/>
              <a:t>			</a:t>
            </a:r>
            <a:r>
              <a:rPr lang="en-US" sz="1400" b="1" dirty="0" err="1"/>
              <a:t>cout</a:t>
            </a:r>
            <a:r>
              <a:rPr lang="en-US" sz="1400" b="1" dirty="0"/>
              <a:t> &lt;&lt; "inside child"&lt;&lt; </a:t>
            </a:r>
            <a:r>
              <a:rPr lang="en-US" sz="1400" b="1" dirty="0" err="1"/>
              <a:t>endl</a:t>
            </a:r>
            <a:r>
              <a:rPr lang="en-US" sz="1400" b="1" dirty="0"/>
              <a:t>;	}};</a:t>
            </a:r>
          </a:p>
          <a:p>
            <a:pPr marL="0" indent="0">
              <a:buNone/>
            </a:pPr>
            <a:r>
              <a:rPr lang="en-US" sz="1400" b="1" dirty="0"/>
              <a:t>int main(){</a:t>
            </a:r>
          </a:p>
          <a:p>
            <a:pPr marL="0" indent="0">
              <a:buNone/>
            </a:pPr>
            <a:r>
              <a:rPr lang="en-US" sz="1400" b="1" dirty="0"/>
              <a:t>	base* b ;</a:t>
            </a:r>
          </a:p>
          <a:p>
            <a:pPr marL="0" indent="0">
              <a:buNone/>
            </a:pPr>
            <a:r>
              <a:rPr lang="en-US" sz="1400" b="1" dirty="0"/>
              <a:t>	child c;</a:t>
            </a:r>
          </a:p>
          <a:p>
            <a:pPr marL="0" indent="0">
              <a:buNone/>
            </a:pPr>
            <a:r>
              <a:rPr lang="en-US" sz="1400" b="1" dirty="0"/>
              <a:t>	b = &amp;c;</a:t>
            </a:r>
          </a:p>
          <a:p>
            <a:pPr marL="0" indent="0">
              <a:buNone/>
            </a:pPr>
            <a:r>
              <a:rPr lang="en-US" sz="1400" b="1" dirty="0"/>
              <a:t>	b -&gt; </a:t>
            </a:r>
            <a:r>
              <a:rPr lang="en-US" sz="1400" b="1" dirty="0" err="1"/>
              <a:t>func</a:t>
            </a:r>
            <a:r>
              <a:rPr lang="en-US" sz="1400" b="1" dirty="0"/>
              <a:t>();</a:t>
            </a:r>
          </a:p>
          <a:p>
            <a:pPr marL="0" indent="0">
              <a:buNone/>
            </a:pPr>
            <a:r>
              <a:rPr lang="en-US" sz="1400" b="1" dirty="0"/>
              <a:t>}</a:t>
            </a:r>
            <a:endParaRPr lang="x-none" sz="1400" b="1" dirty="0"/>
          </a:p>
        </p:txBody>
      </p:sp>
    </p:spTree>
    <p:extLst>
      <p:ext uri="{BB962C8B-B14F-4D97-AF65-F5344CB8AC3E}">
        <p14:creationId xmlns:p14="http://schemas.microsoft.com/office/powerpoint/2010/main" val="2773045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89E1-6B4B-4ED2-8496-06CC82732621}"/>
              </a:ext>
            </a:extLst>
          </p:cNvPr>
          <p:cNvSpPr>
            <a:spLocks noGrp="1"/>
          </p:cNvSpPr>
          <p:nvPr>
            <p:ph type="title"/>
          </p:nvPr>
        </p:nvSpPr>
        <p:spPr/>
        <p:txBody>
          <a:bodyPr/>
          <a:lstStyle/>
          <a:p>
            <a:r>
              <a:rPr lang="en-US" dirty="0"/>
              <a:t>Early binding</a:t>
            </a:r>
            <a:endParaRPr lang="x-none" dirty="0"/>
          </a:p>
        </p:txBody>
      </p:sp>
      <p:sp>
        <p:nvSpPr>
          <p:cNvPr id="4" name="Content Placeholder 3">
            <a:extLst>
              <a:ext uri="{FF2B5EF4-FFF2-40B4-BE49-F238E27FC236}">
                <a16:creationId xmlns:a16="http://schemas.microsoft.com/office/drawing/2014/main" id="{8BE879EC-C227-3EDF-28C0-B9955A11569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35BC6E2-AE4B-ECAE-CE48-D025CDE43F45}"/>
              </a:ext>
            </a:extLst>
          </p:cNvPr>
          <p:cNvPicPr>
            <a:picLocks noChangeAspect="1"/>
          </p:cNvPicPr>
          <p:nvPr/>
        </p:nvPicPr>
        <p:blipFill>
          <a:blip r:embed="rId2"/>
          <a:stretch>
            <a:fillRect/>
          </a:stretch>
        </p:blipFill>
        <p:spPr>
          <a:xfrm>
            <a:off x="838200" y="1825624"/>
            <a:ext cx="10061028" cy="4227323"/>
          </a:xfrm>
          <a:prstGeom prst="rect">
            <a:avLst/>
          </a:prstGeom>
        </p:spPr>
      </p:pic>
    </p:spTree>
    <p:extLst>
      <p:ext uri="{BB962C8B-B14F-4D97-AF65-F5344CB8AC3E}">
        <p14:creationId xmlns:p14="http://schemas.microsoft.com/office/powerpoint/2010/main" val="201784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B483-1C6C-4697-A74C-C783866ADECE}"/>
              </a:ext>
            </a:extLst>
          </p:cNvPr>
          <p:cNvSpPr>
            <a:spLocks noGrp="1"/>
          </p:cNvSpPr>
          <p:nvPr>
            <p:ph type="title"/>
          </p:nvPr>
        </p:nvSpPr>
        <p:spPr/>
        <p:txBody>
          <a:bodyPr/>
          <a:lstStyle/>
          <a:p>
            <a:r>
              <a:rPr lang="en-US" dirty="0"/>
              <a:t>Static in run time polymorphism</a:t>
            </a:r>
            <a:endParaRPr lang="x-none" dirty="0"/>
          </a:p>
        </p:txBody>
      </p:sp>
      <p:sp>
        <p:nvSpPr>
          <p:cNvPr id="3" name="Content Placeholder 2">
            <a:extLst>
              <a:ext uri="{FF2B5EF4-FFF2-40B4-BE49-F238E27FC236}">
                <a16:creationId xmlns:a16="http://schemas.microsoft.com/office/drawing/2014/main" id="{F193F1FF-A53E-4364-9679-F9C7EFF4D04A}"/>
              </a:ext>
            </a:extLst>
          </p:cNvPr>
          <p:cNvSpPr>
            <a:spLocks noGrp="1"/>
          </p:cNvSpPr>
          <p:nvPr>
            <p:ph idx="1"/>
          </p:nvPr>
        </p:nvSpPr>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base{</a:t>
            </a:r>
          </a:p>
          <a:p>
            <a:pPr marL="0" indent="0">
              <a:buNone/>
            </a:pPr>
            <a:r>
              <a:rPr lang="en-US" dirty="0"/>
              <a:t>	public:</a:t>
            </a:r>
          </a:p>
          <a:p>
            <a:pPr marL="0" indent="0">
              <a:buNone/>
            </a:pPr>
            <a:r>
              <a:rPr lang="en-US" dirty="0"/>
              <a:t>	 virtual static void </a:t>
            </a:r>
            <a:r>
              <a:rPr lang="en-US" dirty="0" err="1"/>
              <a:t>func</a:t>
            </a:r>
            <a:r>
              <a:rPr lang="en-US" dirty="0"/>
              <a:t>(){</a:t>
            </a:r>
          </a:p>
          <a:p>
            <a:pPr marL="0" indent="0">
              <a:buNone/>
            </a:pPr>
            <a:r>
              <a:rPr lang="en-US" dirty="0"/>
              <a:t>			</a:t>
            </a:r>
            <a:r>
              <a:rPr lang="en-US" dirty="0" err="1"/>
              <a:t>cout</a:t>
            </a:r>
            <a:r>
              <a:rPr lang="en-US" dirty="0"/>
              <a:t> &lt;&lt; "inside base"&lt;&lt; </a:t>
            </a:r>
            <a:r>
              <a:rPr lang="en-US" dirty="0" err="1"/>
              <a:t>endl</a:t>
            </a:r>
            <a:r>
              <a:rPr lang="en-US" dirty="0"/>
              <a:t>;		}};</a:t>
            </a:r>
          </a:p>
          <a:p>
            <a:pPr marL="0" indent="0">
              <a:buNone/>
            </a:pPr>
            <a:r>
              <a:rPr lang="en-US" dirty="0"/>
              <a:t>class </a:t>
            </a:r>
            <a:r>
              <a:rPr lang="en-US" dirty="0" err="1"/>
              <a:t>child:public</a:t>
            </a:r>
            <a:r>
              <a:rPr lang="en-US" dirty="0"/>
              <a:t> base{</a:t>
            </a:r>
          </a:p>
          <a:p>
            <a:pPr marL="0" indent="0">
              <a:buNone/>
            </a:pPr>
            <a:r>
              <a:rPr lang="en-US" dirty="0"/>
              <a:t>	public:</a:t>
            </a:r>
          </a:p>
          <a:p>
            <a:pPr marL="0" indent="0">
              <a:buNone/>
            </a:pPr>
            <a:r>
              <a:rPr lang="en-US" dirty="0"/>
              <a:t>		 void </a:t>
            </a:r>
            <a:r>
              <a:rPr lang="en-US" dirty="0" err="1"/>
              <a:t>func</a:t>
            </a:r>
            <a:r>
              <a:rPr lang="en-US" dirty="0"/>
              <a:t>(){</a:t>
            </a:r>
          </a:p>
          <a:p>
            <a:pPr marL="0" indent="0">
              <a:buNone/>
            </a:pPr>
            <a:r>
              <a:rPr lang="en-US" dirty="0"/>
              <a:t>			</a:t>
            </a:r>
            <a:r>
              <a:rPr lang="en-US" dirty="0" err="1"/>
              <a:t>cout</a:t>
            </a:r>
            <a:r>
              <a:rPr lang="en-US" dirty="0"/>
              <a:t> &lt;&lt; "inside child"&lt;&lt; </a:t>
            </a:r>
            <a:r>
              <a:rPr lang="en-US" dirty="0" err="1"/>
              <a:t>endl</a:t>
            </a:r>
            <a:r>
              <a:rPr lang="en-US" dirty="0"/>
              <a:t>;	}};</a:t>
            </a:r>
          </a:p>
          <a:p>
            <a:pPr marL="0" indent="0">
              <a:buNone/>
            </a:pPr>
            <a:r>
              <a:rPr lang="en-US" dirty="0"/>
              <a:t>int main(){</a:t>
            </a:r>
          </a:p>
          <a:p>
            <a:pPr marL="0" indent="0">
              <a:buNone/>
            </a:pPr>
            <a:r>
              <a:rPr lang="en-US" dirty="0"/>
              <a:t>	base* b ;</a:t>
            </a:r>
          </a:p>
          <a:p>
            <a:pPr marL="0" indent="0">
              <a:buNone/>
            </a:pPr>
            <a:r>
              <a:rPr lang="en-US" dirty="0"/>
              <a:t>	child c;</a:t>
            </a:r>
          </a:p>
          <a:p>
            <a:pPr marL="0" indent="0">
              <a:buNone/>
            </a:pPr>
            <a:r>
              <a:rPr lang="en-US" dirty="0"/>
              <a:t>	b = &amp;c;</a:t>
            </a:r>
          </a:p>
          <a:p>
            <a:pPr marL="0" indent="0">
              <a:buNone/>
            </a:pPr>
            <a:r>
              <a:rPr lang="en-US" dirty="0"/>
              <a:t>	b -&gt; </a:t>
            </a:r>
            <a:r>
              <a:rPr lang="en-US" dirty="0" err="1"/>
              <a:t>func</a:t>
            </a:r>
            <a:r>
              <a:rPr lang="en-US" dirty="0"/>
              <a:t>();</a:t>
            </a:r>
          </a:p>
          <a:p>
            <a:pPr marL="0" indent="0">
              <a:buNone/>
            </a:pPr>
            <a:r>
              <a:rPr lang="en-US" dirty="0"/>
              <a:t>}</a:t>
            </a:r>
            <a:endParaRPr lang="x-none" dirty="0"/>
          </a:p>
        </p:txBody>
      </p:sp>
      <p:pic>
        <p:nvPicPr>
          <p:cNvPr id="4" name="Picture 3">
            <a:extLst>
              <a:ext uri="{FF2B5EF4-FFF2-40B4-BE49-F238E27FC236}">
                <a16:creationId xmlns:a16="http://schemas.microsoft.com/office/drawing/2014/main" id="{E65F911C-4837-F052-8FEE-05F6DEB52A6C}"/>
              </a:ext>
            </a:extLst>
          </p:cNvPr>
          <p:cNvPicPr>
            <a:picLocks noChangeAspect="1"/>
          </p:cNvPicPr>
          <p:nvPr/>
        </p:nvPicPr>
        <p:blipFill>
          <a:blip r:embed="rId2"/>
          <a:stretch>
            <a:fillRect/>
          </a:stretch>
        </p:blipFill>
        <p:spPr>
          <a:xfrm>
            <a:off x="3419765" y="5778454"/>
            <a:ext cx="6950042" cy="533446"/>
          </a:xfrm>
          <a:prstGeom prst="rect">
            <a:avLst/>
          </a:prstGeom>
        </p:spPr>
      </p:pic>
    </p:spTree>
    <p:extLst>
      <p:ext uri="{BB962C8B-B14F-4D97-AF65-F5344CB8AC3E}">
        <p14:creationId xmlns:p14="http://schemas.microsoft.com/office/powerpoint/2010/main" val="3358057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117B-BA9A-47E7-B143-8864A5AFCB40}"/>
              </a:ext>
            </a:extLst>
          </p:cNvPr>
          <p:cNvSpPr>
            <a:spLocks noGrp="1"/>
          </p:cNvSpPr>
          <p:nvPr>
            <p:ph type="title"/>
          </p:nvPr>
        </p:nvSpPr>
        <p:spPr/>
        <p:txBody>
          <a:bodyPr/>
          <a:lstStyle/>
          <a:p>
            <a:r>
              <a:rPr lang="en-US" dirty="0"/>
              <a:t>Important point</a:t>
            </a:r>
            <a:endParaRPr lang="x-none" dirty="0"/>
          </a:p>
        </p:txBody>
      </p:sp>
      <p:sp>
        <p:nvSpPr>
          <p:cNvPr id="3" name="Content Placeholder 2">
            <a:extLst>
              <a:ext uri="{FF2B5EF4-FFF2-40B4-BE49-F238E27FC236}">
                <a16:creationId xmlns:a16="http://schemas.microsoft.com/office/drawing/2014/main" id="{D6A5A1B2-6757-49DC-A774-72D2D848EF75}"/>
              </a:ext>
            </a:extLst>
          </p:cNvPr>
          <p:cNvSpPr>
            <a:spLocks noGrp="1"/>
          </p:cNvSpPr>
          <p:nvPr>
            <p:ph idx="1"/>
          </p:nvPr>
        </p:nvSpPr>
        <p:spPr/>
        <p:txBody>
          <a:bodyPr/>
          <a:lstStyle/>
          <a:p>
            <a:r>
              <a:rPr lang="en-US" dirty="0"/>
              <a:t>A derived class  virtual function is only considered overridden if its signature and return type must match exactly</a:t>
            </a:r>
            <a:endParaRPr lang="x-none" dirty="0"/>
          </a:p>
        </p:txBody>
      </p:sp>
    </p:spTree>
    <p:extLst>
      <p:ext uri="{BB962C8B-B14F-4D97-AF65-F5344CB8AC3E}">
        <p14:creationId xmlns:p14="http://schemas.microsoft.com/office/powerpoint/2010/main" val="1639241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4014-547C-42DD-AD15-E2786DE219BE}"/>
              </a:ext>
            </a:extLst>
          </p:cNvPr>
          <p:cNvSpPr>
            <a:spLocks noGrp="1"/>
          </p:cNvSpPr>
          <p:nvPr>
            <p:ph type="title"/>
          </p:nvPr>
        </p:nvSpPr>
        <p:spPr/>
        <p:txBody>
          <a:bodyPr>
            <a:normAutofit fontScale="90000"/>
          </a:bodyPr>
          <a:lstStyle/>
          <a:p>
            <a:r>
              <a:rPr lang="en-US" dirty="0"/>
              <a:t>A derived class  virtual function is only considered overridden if its signature and return type must match exactly</a:t>
            </a:r>
            <a:endParaRPr lang="x-none" dirty="0"/>
          </a:p>
        </p:txBody>
      </p:sp>
      <p:sp>
        <p:nvSpPr>
          <p:cNvPr id="3" name="Content Placeholder 2">
            <a:extLst>
              <a:ext uri="{FF2B5EF4-FFF2-40B4-BE49-F238E27FC236}">
                <a16:creationId xmlns:a16="http://schemas.microsoft.com/office/drawing/2014/main" id="{6BD74BC4-93A8-4B7F-BD2A-D8042DC02759}"/>
              </a:ext>
            </a:extLst>
          </p:cNvPr>
          <p:cNvSpPr>
            <a:spLocks noGrp="1"/>
          </p:cNvSpPr>
          <p:nvPr>
            <p:ph idx="1"/>
          </p:nvPr>
        </p:nvSpPr>
        <p:spPr/>
        <p:txBody>
          <a:bodyPr>
            <a:normAutofit fontScale="550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int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return 1;}</a:t>
            </a:r>
          </a:p>
          <a:p>
            <a:pPr marL="0" indent="0">
              <a:buNone/>
            </a:pPr>
            <a:r>
              <a:rPr lang="en-US" dirty="0"/>
              <a:t>		};</a:t>
            </a:r>
          </a:p>
          <a:p>
            <a:pPr marL="0" indent="0">
              <a:buNone/>
            </a:pPr>
            <a:r>
              <a:rPr lang="en-US" dirty="0"/>
              <a:t>int main() {</a:t>
            </a:r>
          </a:p>
          <a:p>
            <a:pPr marL="0" indent="0">
              <a:buNone/>
            </a:pPr>
            <a:r>
              <a:rPr lang="en-US" dirty="0"/>
              <a:t>    Derived derived1;</a:t>
            </a:r>
          </a:p>
          <a:p>
            <a:pPr marL="0" indent="0">
              <a:buNone/>
            </a:pPr>
            <a:r>
              <a:rPr lang="en-US" dirty="0"/>
              <a:t>    Base* base1 = &amp;derived1 ; //up casting</a:t>
            </a:r>
          </a:p>
          <a:p>
            <a:pPr marL="0" indent="0">
              <a:buNone/>
            </a:pPr>
            <a:r>
              <a:rPr lang="en-US" dirty="0"/>
              <a:t>    base1-&gt;print();</a:t>
            </a:r>
          </a:p>
          <a:p>
            <a:pPr marL="0" indent="0">
              <a:buNone/>
            </a:pPr>
            <a:r>
              <a:rPr lang="en-US" dirty="0"/>
              <a:t>	}</a:t>
            </a:r>
          </a:p>
          <a:p>
            <a:endParaRPr lang="x-none" dirty="0"/>
          </a:p>
        </p:txBody>
      </p:sp>
    </p:spTree>
    <p:extLst>
      <p:ext uri="{BB962C8B-B14F-4D97-AF65-F5344CB8AC3E}">
        <p14:creationId xmlns:p14="http://schemas.microsoft.com/office/powerpoint/2010/main" val="410017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DF08-36AF-4817-8AE5-FEF5688F6776}"/>
              </a:ext>
            </a:extLst>
          </p:cNvPr>
          <p:cNvSpPr>
            <a:spLocks noGrp="1"/>
          </p:cNvSpPr>
          <p:nvPr>
            <p:ph type="title"/>
          </p:nvPr>
        </p:nvSpPr>
        <p:spPr/>
        <p:txBody>
          <a:bodyPr/>
          <a:lstStyle/>
          <a:p>
            <a:r>
              <a:rPr lang="en-US" b="1" dirty="0"/>
              <a:t>Early binding</a:t>
            </a:r>
            <a:endParaRPr lang="en-US" dirty="0"/>
          </a:p>
        </p:txBody>
      </p:sp>
      <p:sp>
        <p:nvSpPr>
          <p:cNvPr id="3" name="Content Placeholder 2">
            <a:extLst>
              <a:ext uri="{FF2B5EF4-FFF2-40B4-BE49-F238E27FC236}">
                <a16:creationId xmlns:a16="http://schemas.microsoft.com/office/drawing/2014/main" id="{CEB6410E-5688-4BBA-B384-326C71E6BC2C}"/>
              </a:ext>
            </a:extLst>
          </p:cNvPr>
          <p:cNvSpPr>
            <a:spLocks noGrp="1"/>
          </p:cNvSpPr>
          <p:nvPr>
            <p:ph idx="1"/>
          </p:nvPr>
        </p:nvSpPr>
        <p:spPr/>
        <p:txBody>
          <a:bodyPr/>
          <a:lstStyle/>
          <a:p>
            <a:r>
              <a:rPr lang="en-US" b="0" i="0" dirty="0">
                <a:solidFill>
                  <a:srgbClr val="212529"/>
                </a:solidFill>
                <a:effectLst/>
                <a:latin typeface="system-ui"/>
              </a:rPr>
              <a:t>In the above example, we are calling the overridden function using derived class object. Compiler gives preference to object type.</a:t>
            </a:r>
          </a:p>
          <a:p>
            <a:r>
              <a:rPr lang="en-US" b="0" i="0" dirty="0">
                <a:solidFill>
                  <a:srgbClr val="212529"/>
                </a:solidFill>
                <a:effectLst/>
                <a:latin typeface="system-ui"/>
              </a:rPr>
              <a:t> Base class object will call base version of the function and derived class's object will call the derived version of the function. This is called early binding</a:t>
            </a:r>
          </a:p>
          <a:p>
            <a:r>
              <a:rPr lang="en-US" dirty="0">
                <a:solidFill>
                  <a:srgbClr val="212529"/>
                </a:solidFill>
                <a:latin typeface="system-ui"/>
              </a:rPr>
              <a:t>In early binding return type  is ignored</a:t>
            </a:r>
            <a:endParaRPr lang="en-US" dirty="0"/>
          </a:p>
        </p:txBody>
      </p:sp>
    </p:spTree>
    <p:extLst>
      <p:ext uri="{BB962C8B-B14F-4D97-AF65-F5344CB8AC3E}">
        <p14:creationId xmlns:p14="http://schemas.microsoft.com/office/powerpoint/2010/main" val="3256289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F0EE2-9AAD-5292-5C4B-52829D3B24A1}"/>
              </a:ext>
            </a:extLst>
          </p:cNvPr>
          <p:cNvSpPr>
            <a:spLocks noGrp="1"/>
          </p:cNvSpPr>
          <p:nvPr>
            <p:ph idx="1"/>
          </p:nvPr>
        </p:nvSpPr>
        <p:spPr>
          <a:xfrm>
            <a:off x="838200" y="262759"/>
            <a:ext cx="10515600" cy="5914204"/>
          </a:xfrm>
        </p:spPr>
        <p:txBody>
          <a:bodyPr>
            <a:normAutofit fontScale="7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Base {</a:t>
            </a:r>
          </a:p>
          <a:p>
            <a:pPr marL="0" indent="0">
              <a:buNone/>
            </a:pPr>
            <a:r>
              <a:rPr lang="en-US" dirty="0"/>
              <a:t>   public:</a:t>
            </a:r>
          </a:p>
          <a:p>
            <a:pPr marL="0" indent="0">
              <a:buNone/>
            </a:pPr>
            <a:r>
              <a:rPr lang="en-US" dirty="0"/>
              <a:t>     virtual void print() const{</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a:t>
            </a:r>
          </a:p>
          <a:p>
            <a:pPr marL="0" indent="0">
              <a:buNone/>
            </a:pPr>
            <a:r>
              <a:rPr lang="en-US" dirty="0"/>
              <a:t>		};</a:t>
            </a:r>
          </a:p>
          <a:p>
            <a:pPr marL="0" indent="0">
              <a:buNone/>
            </a:pPr>
            <a:r>
              <a:rPr lang="en-US" dirty="0"/>
              <a:t>int main() {</a:t>
            </a:r>
          </a:p>
          <a:p>
            <a:pPr marL="0" indent="0">
              <a:buNone/>
            </a:pPr>
            <a:r>
              <a:rPr lang="en-US" dirty="0"/>
              <a:t>const Derived derived1;</a:t>
            </a:r>
          </a:p>
          <a:p>
            <a:pPr marL="0" indent="0">
              <a:buNone/>
            </a:pPr>
            <a:r>
              <a:rPr lang="en-US" dirty="0"/>
              <a:t>derived1.print();</a:t>
            </a:r>
          </a:p>
          <a:p>
            <a:pPr marL="0" indent="0">
              <a:buNone/>
            </a:pPr>
            <a:r>
              <a:rPr lang="en-US" dirty="0"/>
              <a:t>	}</a:t>
            </a:r>
          </a:p>
          <a:p>
            <a:pPr marL="0" indent="0">
              <a:buNone/>
            </a:pPr>
            <a:endParaRPr lang="en-US" dirty="0"/>
          </a:p>
          <a:p>
            <a:endParaRPr lang="en-US" dirty="0"/>
          </a:p>
        </p:txBody>
      </p:sp>
      <p:pic>
        <p:nvPicPr>
          <p:cNvPr id="5" name="Picture 4">
            <a:extLst>
              <a:ext uri="{FF2B5EF4-FFF2-40B4-BE49-F238E27FC236}">
                <a16:creationId xmlns:a16="http://schemas.microsoft.com/office/drawing/2014/main" id="{2ACAC42A-53C5-29BB-1238-D9BFD481AA35}"/>
              </a:ext>
            </a:extLst>
          </p:cNvPr>
          <p:cNvPicPr>
            <a:picLocks noChangeAspect="1"/>
          </p:cNvPicPr>
          <p:nvPr/>
        </p:nvPicPr>
        <p:blipFill>
          <a:blip r:embed="rId2"/>
          <a:stretch>
            <a:fillRect/>
          </a:stretch>
        </p:blipFill>
        <p:spPr>
          <a:xfrm>
            <a:off x="2204398" y="6164520"/>
            <a:ext cx="9464860" cy="693480"/>
          </a:xfrm>
          <a:prstGeom prst="rect">
            <a:avLst/>
          </a:prstGeom>
        </p:spPr>
      </p:pic>
    </p:spTree>
    <p:extLst>
      <p:ext uri="{BB962C8B-B14F-4D97-AF65-F5344CB8AC3E}">
        <p14:creationId xmlns:p14="http://schemas.microsoft.com/office/powerpoint/2010/main" val="23881990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9A44-7166-4352-9C57-E1651B90A9D7}"/>
              </a:ext>
            </a:extLst>
          </p:cNvPr>
          <p:cNvSpPr>
            <a:spLocks noGrp="1"/>
          </p:cNvSpPr>
          <p:nvPr>
            <p:ph type="title"/>
          </p:nvPr>
        </p:nvSpPr>
        <p:spPr/>
        <p:txBody>
          <a:bodyPr/>
          <a:lstStyle/>
          <a:p>
            <a:r>
              <a:rPr lang="en-US" dirty="0"/>
              <a:t>Question ???</a:t>
            </a:r>
            <a:endParaRPr lang="x-none" dirty="0"/>
          </a:p>
        </p:txBody>
      </p:sp>
      <p:sp>
        <p:nvSpPr>
          <p:cNvPr id="3" name="Content Placeholder 2">
            <a:extLst>
              <a:ext uri="{FF2B5EF4-FFF2-40B4-BE49-F238E27FC236}">
                <a16:creationId xmlns:a16="http://schemas.microsoft.com/office/drawing/2014/main" id="{1DA75725-08AD-422C-B76F-52961A259BF5}"/>
              </a:ext>
            </a:extLst>
          </p:cNvPr>
          <p:cNvSpPr>
            <a:spLocks noGrp="1"/>
          </p:cNvSpPr>
          <p:nvPr>
            <p:ph idx="1"/>
          </p:nvPr>
        </p:nvSpPr>
        <p:spPr/>
        <p:txBody>
          <a:bodyPr>
            <a:normAutofit/>
          </a:bodyPr>
          <a:lstStyle/>
          <a:p>
            <a:pPr marL="0" indent="0" algn="ctr">
              <a:buNone/>
            </a:pPr>
            <a:r>
              <a:rPr lang="en-US" sz="4000" dirty="0"/>
              <a:t>can we override const method with non const in </a:t>
            </a:r>
            <a:r>
              <a:rPr lang="en-US" sz="4000" dirty="0" err="1"/>
              <a:t>c++</a:t>
            </a:r>
            <a:endParaRPr lang="x-none" sz="4000" dirty="0"/>
          </a:p>
        </p:txBody>
      </p:sp>
    </p:spTree>
    <p:extLst>
      <p:ext uri="{BB962C8B-B14F-4D97-AF65-F5344CB8AC3E}">
        <p14:creationId xmlns:p14="http://schemas.microsoft.com/office/powerpoint/2010/main" val="3939386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B7BF-3D0D-448E-8992-71B287A5CECA}"/>
              </a:ext>
            </a:extLst>
          </p:cNvPr>
          <p:cNvSpPr>
            <a:spLocks noGrp="1"/>
          </p:cNvSpPr>
          <p:nvPr>
            <p:ph type="title"/>
          </p:nvPr>
        </p:nvSpPr>
        <p:spPr/>
        <p:txBody>
          <a:bodyPr/>
          <a:lstStyle/>
          <a:p>
            <a:r>
              <a:rPr lang="en-US" b="0" i="0" dirty="0">
                <a:solidFill>
                  <a:srgbClr val="232629"/>
                </a:solidFill>
                <a:effectLst/>
                <a:latin typeface="-apple-system"/>
              </a:rPr>
              <a:t>It is neither overloading nor overriding. Rather, it is </a:t>
            </a:r>
            <a:r>
              <a:rPr lang="en-US" b="0" i="1" dirty="0">
                <a:solidFill>
                  <a:srgbClr val="232629"/>
                </a:solidFill>
                <a:effectLst/>
                <a:latin typeface="-apple-system"/>
              </a:rPr>
              <a:t>hiding</a:t>
            </a:r>
            <a:r>
              <a:rPr lang="en-US" b="0" i="0" dirty="0">
                <a:solidFill>
                  <a:srgbClr val="232629"/>
                </a:solidFill>
                <a:effectLst/>
                <a:latin typeface="-apple-system"/>
              </a:rPr>
              <a:t>.</a:t>
            </a:r>
            <a:endParaRPr lang="x-none" dirty="0"/>
          </a:p>
        </p:txBody>
      </p:sp>
      <p:sp>
        <p:nvSpPr>
          <p:cNvPr id="3" name="Content Placeholder 2">
            <a:extLst>
              <a:ext uri="{FF2B5EF4-FFF2-40B4-BE49-F238E27FC236}">
                <a16:creationId xmlns:a16="http://schemas.microsoft.com/office/drawing/2014/main" id="{DB6DD5AA-8D97-4A1A-9B17-7D7F6BB23F9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const is part of the signature, and </a:t>
            </a:r>
            <a:r>
              <a:rPr lang="en-US" b="1" i="0" dirty="0">
                <a:solidFill>
                  <a:srgbClr val="202124"/>
                </a:solidFill>
                <a:effectLst/>
                <a:latin typeface="arial" panose="020B0604020202020204" pitchFamily="34" charset="0"/>
              </a:rPr>
              <a:t>leaving it off changes the signature, and thus hides the method rather than overrides it</a:t>
            </a:r>
            <a:r>
              <a:rPr lang="en-US" b="0" i="0" dirty="0">
                <a:solidFill>
                  <a:srgbClr val="202124"/>
                </a:solidFill>
                <a:effectLst/>
                <a:latin typeface="arial" panose="020B0604020202020204" pitchFamily="34" charset="0"/>
              </a:rPr>
              <a:t>. "</a:t>
            </a:r>
            <a:endParaRPr lang="x-none" dirty="0"/>
          </a:p>
        </p:txBody>
      </p:sp>
    </p:spTree>
    <p:extLst>
      <p:ext uri="{BB962C8B-B14F-4D97-AF65-F5344CB8AC3E}">
        <p14:creationId xmlns:p14="http://schemas.microsoft.com/office/powerpoint/2010/main" val="7460295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60A82-FFA8-4F80-ABF9-F683AAD0C34F}"/>
              </a:ext>
            </a:extLst>
          </p:cNvPr>
          <p:cNvSpPr>
            <a:spLocks noGrp="1"/>
          </p:cNvSpPr>
          <p:nvPr>
            <p:ph idx="1"/>
          </p:nvPr>
        </p:nvSpPr>
        <p:spPr>
          <a:xfrm>
            <a:off x="838200" y="557048"/>
            <a:ext cx="10515600" cy="5619915"/>
          </a:xfrm>
        </p:spPr>
        <p:txBody>
          <a:bodyPr>
            <a:normAutofit fontScale="775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const{</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a:t>
            </a:r>
          </a:p>
          <a:p>
            <a:pPr marL="0" indent="0">
              <a:buNone/>
            </a:pPr>
            <a:r>
              <a:rPr lang="en-US" dirty="0"/>
              <a:t>		};</a:t>
            </a:r>
          </a:p>
          <a:p>
            <a:pPr marL="0" indent="0">
              <a:buNone/>
            </a:pPr>
            <a:r>
              <a:rPr lang="en-US" dirty="0"/>
              <a:t>int main() {</a:t>
            </a:r>
          </a:p>
          <a:p>
            <a:pPr marL="0" indent="0">
              <a:buNone/>
            </a:pPr>
            <a:r>
              <a:rPr lang="en-US" dirty="0"/>
              <a:t>    Derived derived1;</a:t>
            </a:r>
          </a:p>
          <a:p>
            <a:pPr marL="0" indent="0">
              <a:buNone/>
            </a:pPr>
            <a:r>
              <a:rPr lang="en-US" dirty="0"/>
              <a:t>    Base* base1 = &amp;derived1 ; </a:t>
            </a:r>
          </a:p>
          <a:p>
            <a:pPr marL="0" indent="0">
              <a:buNone/>
            </a:pPr>
            <a:r>
              <a:rPr lang="en-US" dirty="0"/>
              <a:t>    base1-&gt;print();</a:t>
            </a:r>
          </a:p>
          <a:p>
            <a:pPr marL="0" indent="0">
              <a:buNone/>
            </a:pPr>
            <a:r>
              <a:rPr lang="en-US" dirty="0"/>
              <a:t>	}</a:t>
            </a:r>
          </a:p>
          <a:p>
            <a:endParaRPr lang="x-none" dirty="0"/>
          </a:p>
        </p:txBody>
      </p:sp>
    </p:spTree>
    <p:extLst>
      <p:ext uri="{BB962C8B-B14F-4D97-AF65-F5344CB8AC3E}">
        <p14:creationId xmlns:p14="http://schemas.microsoft.com/office/powerpoint/2010/main" val="2101471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7BCC-412E-4E85-8DA9-1424604B5F12}"/>
              </a:ext>
            </a:extLst>
          </p:cNvPr>
          <p:cNvSpPr>
            <a:spLocks noGrp="1"/>
          </p:cNvSpPr>
          <p:nvPr>
            <p:ph type="title"/>
          </p:nvPr>
        </p:nvSpPr>
        <p:spPr/>
        <p:txBody>
          <a:bodyPr/>
          <a:lstStyle/>
          <a:p>
            <a:endParaRPr lang="x-none"/>
          </a:p>
        </p:txBody>
      </p:sp>
      <p:sp>
        <p:nvSpPr>
          <p:cNvPr id="4" name="Content Placeholder 3">
            <a:extLst>
              <a:ext uri="{FF2B5EF4-FFF2-40B4-BE49-F238E27FC236}">
                <a16:creationId xmlns:a16="http://schemas.microsoft.com/office/drawing/2014/main" id="{81CCB4DF-01AA-81B0-40FA-DDEF9F8611F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7F1C65E-582F-4EDD-16EA-CBA2C6BAF0FC}"/>
              </a:ext>
            </a:extLst>
          </p:cNvPr>
          <p:cNvPicPr>
            <a:picLocks noChangeAspect="1"/>
          </p:cNvPicPr>
          <p:nvPr/>
        </p:nvPicPr>
        <p:blipFill>
          <a:blip r:embed="rId2"/>
          <a:stretch>
            <a:fillRect/>
          </a:stretch>
        </p:blipFill>
        <p:spPr>
          <a:xfrm>
            <a:off x="838200" y="1825624"/>
            <a:ext cx="9367345" cy="4338221"/>
          </a:xfrm>
          <a:prstGeom prst="rect">
            <a:avLst/>
          </a:prstGeom>
        </p:spPr>
      </p:pic>
    </p:spTree>
    <p:extLst>
      <p:ext uri="{BB962C8B-B14F-4D97-AF65-F5344CB8AC3E}">
        <p14:creationId xmlns:p14="http://schemas.microsoft.com/office/powerpoint/2010/main" val="430074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85B6-AABA-4FCE-87C7-A93E3415A2F0}"/>
              </a:ext>
            </a:extLst>
          </p:cNvPr>
          <p:cNvSpPr>
            <a:spLocks noGrp="1"/>
          </p:cNvSpPr>
          <p:nvPr>
            <p:ph type="title"/>
          </p:nvPr>
        </p:nvSpPr>
        <p:spPr/>
        <p:txBody>
          <a:bodyPr>
            <a:normAutofit fontScale="90000"/>
          </a:bodyPr>
          <a:lstStyle/>
          <a:p>
            <a:r>
              <a:rPr lang="en-US" b="0" i="0" dirty="0">
                <a:solidFill>
                  <a:srgbClr val="797979"/>
                </a:solidFill>
                <a:effectLst/>
                <a:latin typeface="Arial" panose="020B0604020202020204" pitchFamily="34" charset="0"/>
              </a:rPr>
              <a:t>How to prevent class inheritance and method overriding  in C++</a:t>
            </a:r>
            <a:br>
              <a:rPr lang="en-US" b="0" i="0" dirty="0">
                <a:solidFill>
                  <a:srgbClr val="797979"/>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id="{A38596A9-30E6-4036-B9E9-0CFFAE77444D}"/>
              </a:ext>
            </a:extLst>
          </p:cNvPr>
          <p:cNvSpPr>
            <a:spLocks noGrp="1"/>
          </p:cNvSpPr>
          <p:nvPr>
            <p:ph idx="1"/>
          </p:nvPr>
        </p:nvSpPr>
        <p:spPr/>
        <p:txBody>
          <a:bodyPr/>
          <a:lstStyle/>
          <a:p>
            <a:r>
              <a:rPr lang="en-US" b="1" i="0" dirty="0">
                <a:solidFill>
                  <a:srgbClr val="273239"/>
                </a:solidFill>
                <a:effectLst/>
                <a:latin typeface="urw-din"/>
              </a:rPr>
              <a:t>Use of final specifier in C++ 11:</a:t>
            </a:r>
            <a:r>
              <a:rPr lang="en-US" b="0" i="0" dirty="0">
                <a:solidFill>
                  <a:srgbClr val="273239"/>
                </a:solidFill>
                <a:effectLst/>
                <a:latin typeface="urw-din"/>
              </a:rPr>
              <a:t> </a:t>
            </a:r>
            <a:endParaRPr lang="x-none" dirty="0"/>
          </a:p>
        </p:txBody>
      </p:sp>
    </p:spTree>
    <p:extLst>
      <p:ext uri="{BB962C8B-B14F-4D97-AF65-F5344CB8AC3E}">
        <p14:creationId xmlns:p14="http://schemas.microsoft.com/office/powerpoint/2010/main" val="6216503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A281-BF2A-4901-AF56-9C889F8E4F0E}"/>
              </a:ext>
            </a:extLst>
          </p:cNvPr>
          <p:cNvSpPr>
            <a:spLocks noGrp="1"/>
          </p:cNvSpPr>
          <p:nvPr>
            <p:ph type="title"/>
          </p:nvPr>
        </p:nvSpPr>
        <p:spPr/>
        <p:txBody>
          <a:bodyPr>
            <a:normAutofit fontScale="90000"/>
          </a:bodyPr>
          <a:lstStyle/>
          <a:p>
            <a:r>
              <a:rPr lang="en-US" b="0" i="0" dirty="0">
                <a:solidFill>
                  <a:srgbClr val="273239"/>
                </a:solidFill>
                <a:effectLst/>
                <a:latin typeface="urw-din"/>
              </a:rPr>
              <a:t>uses final specifier after the function parameter list to prevent method overriding</a:t>
            </a:r>
            <a:endParaRPr lang="x-none" dirty="0"/>
          </a:p>
        </p:txBody>
      </p:sp>
      <p:sp>
        <p:nvSpPr>
          <p:cNvPr id="3" name="Content Placeholder 2">
            <a:extLst>
              <a:ext uri="{FF2B5EF4-FFF2-40B4-BE49-F238E27FC236}">
                <a16:creationId xmlns:a16="http://schemas.microsoft.com/office/drawing/2014/main" id="{E8733763-6F9F-491E-B377-6BFAD5D354B8}"/>
              </a:ext>
            </a:extLst>
          </p:cNvPr>
          <p:cNvSpPr>
            <a:spLocks noGrp="1"/>
          </p:cNvSpPr>
          <p:nvPr>
            <p:ph idx="1"/>
          </p:nvPr>
        </p:nvSpPr>
        <p:spPr/>
        <p:txBody>
          <a:bodyPr>
            <a:normAutofit fontScale="775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final{</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	}};</a:t>
            </a:r>
          </a:p>
          <a:p>
            <a:pPr marL="0" indent="0">
              <a:buNone/>
            </a:pPr>
            <a:r>
              <a:rPr lang="en-US" dirty="0"/>
              <a:t>int main() {</a:t>
            </a:r>
          </a:p>
          <a:p>
            <a:pPr marL="0" indent="0">
              <a:buNone/>
            </a:pPr>
            <a:r>
              <a:rPr lang="en-US" dirty="0"/>
              <a:t>    Derived derived1;</a:t>
            </a:r>
          </a:p>
          <a:p>
            <a:pPr marL="0" indent="0">
              <a:buNone/>
            </a:pPr>
            <a:r>
              <a:rPr lang="en-US" dirty="0"/>
              <a:t>    Base* base1 = &amp;derived1 ; </a:t>
            </a:r>
          </a:p>
          <a:p>
            <a:pPr marL="0" indent="0">
              <a:buNone/>
            </a:pPr>
            <a:r>
              <a:rPr lang="en-US" dirty="0"/>
              <a:t>    base1-&gt;print();}</a:t>
            </a:r>
          </a:p>
          <a:p>
            <a:endParaRPr lang="x-none" dirty="0"/>
          </a:p>
        </p:txBody>
      </p:sp>
    </p:spTree>
    <p:extLst>
      <p:ext uri="{BB962C8B-B14F-4D97-AF65-F5344CB8AC3E}">
        <p14:creationId xmlns:p14="http://schemas.microsoft.com/office/powerpoint/2010/main" val="2335179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A20B-B109-2B13-EA46-1AA28F4928B9}"/>
              </a:ext>
            </a:extLst>
          </p:cNvPr>
          <p:cNvSpPr>
            <a:spLocks noGrp="1"/>
          </p:cNvSpPr>
          <p:nvPr>
            <p:ph type="title"/>
          </p:nvPr>
        </p:nvSpPr>
        <p:spPr/>
        <p:txBody>
          <a:bodyPr/>
          <a:lstStyle/>
          <a:p>
            <a:r>
              <a:rPr lang="en-US" dirty="0"/>
              <a:t>Example</a:t>
            </a:r>
          </a:p>
        </p:txBody>
      </p:sp>
      <p:pic>
        <p:nvPicPr>
          <p:cNvPr id="4" name="Google Shape;218;p18">
            <a:extLst>
              <a:ext uri="{FF2B5EF4-FFF2-40B4-BE49-F238E27FC236}">
                <a16:creationId xmlns:a16="http://schemas.microsoft.com/office/drawing/2014/main" id="{F07DEF22-2C55-210B-EEFC-92F7F4E391C6}"/>
              </a:ext>
            </a:extLst>
          </p:cNvPr>
          <p:cNvPicPr preferRelativeResize="0">
            <a:picLocks noGrp="1"/>
          </p:cNvPicPr>
          <p:nvPr>
            <p:ph idx="1"/>
          </p:nvPr>
        </p:nvPicPr>
        <p:blipFill rotWithShape="1">
          <a:blip r:embed="rId2">
            <a:alphaModFix/>
          </a:blip>
          <a:srcRect/>
          <a:stretch/>
        </p:blipFill>
        <p:spPr>
          <a:xfrm>
            <a:off x="1013148" y="1878177"/>
            <a:ext cx="6991579" cy="4351338"/>
          </a:xfrm>
          <a:prstGeom prst="rect">
            <a:avLst/>
          </a:prstGeom>
          <a:noFill/>
          <a:ln>
            <a:noFill/>
          </a:ln>
        </p:spPr>
      </p:pic>
    </p:spTree>
    <p:extLst>
      <p:ext uri="{BB962C8B-B14F-4D97-AF65-F5344CB8AC3E}">
        <p14:creationId xmlns:p14="http://schemas.microsoft.com/office/powerpoint/2010/main" val="4201285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Exercise  </a:t>
            </a:r>
            <a:endParaRPr/>
          </a:p>
        </p:txBody>
      </p:sp>
      <p:sp>
        <p:nvSpPr>
          <p:cNvPr id="122" name="Google Shape;122;p3"/>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fontScale="85000" lnSpcReduction="20000"/>
          </a:bodyPr>
          <a:lstStyle/>
          <a:p>
            <a:pPr marL="182880" lvl="0" indent="-182880" algn="l" rtl="0">
              <a:lnSpc>
                <a:spcPct val="100000"/>
              </a:lnSpc>
              <a:spcBef>
                <a:spcPts val="0"/>
              </a:spcBef>
              <a:spcAft>
                <a:spcPts val="0"/>
              </a:spcAft>
              <a:buSzPts val="1800"/>
              <a:buChar char="◦"/>
            </a:pPr>
            <a:r>
              <a:rPr lang="en-US" b="0" i="0">
                <a:solidFill>
                  <a:srgbClr val="121212"/>
                </a:solidFill>
                <a:latin typeface="Carme"/>
                <a:ea typeface="Carme"/>
                <a:cs typeface="Carme"/>
                <a:sym typeface="Carme"/>
              </a:rPr>
              <a:t>Create two classes named Mammals and MarineAnimals. Create another class named BlueWhale which inherits both the above classes. Now, create a function in each of these classes which prints "I am mammal", "I am a marine animal" and "I belong to both the categories: Mammals as well as Marine Animals" respectively. Now, create an object for each of the above class and try calling</a:t>
            </a:r>
            <a:r>
              <a:rPr lang="en-US"/>
              <a:t/>
            </a:r>
            <a:br>
              <a:rPr lang="en-US"/>
            </a:br>
            <a:r>
              <a:rPr lang="en-US" b="0" i="0">
                <a:solidFill>
                  <a:srgbClr val="121212"/>
                </a:solidFill>
                <a:latin typeface="Carme"/>
                <a:ea typeface="Carme"/>
                <a:cs typeface="Carme"/>
                <a:sym typeface="Carme"/>
              </a:rPr>
              <a:t>1 - function of Mammals by the object of Mammal</a:t>
            </a:r>
            <a:r>
              <a:rPr lang="en-US"/>
              <a:t/>
            </a:r>
            <a:br>
              <a:rPr lang="en-US"/>
            </a:br>
            <a:r>
              <a:rPr lang="en-US" b="0" i="0">
                <a:solidFill>
                  <a:srgbClr val="121212"/>
                </a:solidFill>
                <a:latin typeface="Carme"/>
                <a:ea typeface="Carme"/>
                <a:cs typeface="Carme"/>
                <a:sym typeface="Carme"/>
              </a:rPr>
              <a:t>2 - function of MarineAnimal by the object of MarineAnimal</a:t>
            </a:r>
            <a:r>
              <a:rPr lang="en-US"/>
              <a:t/>
            </a:r>
            <a:br>
              <a:rPr lang="en-US"/>
            </a:br>
            <a:r>
              <a:rPr lang="en-US" b="0" i="0">
                <a:solidFill>
                  <a:srgbClr val="121212"/>
                </a:solidFill>
                <a:latin typeface="Carme"/>
                <a:ea typeface="Carme"/>
                <a:cs typeface="Carme"/>
                <a:sym typeface="Carme"/>
              </a:rPr>
              <a:t>3 - function of BlueWhale by the object of BlueWhale</a:t>
            </a:r>
            <a:r>
              <a:rPr lang="en-US"/>
              <a:t/>
            </a:r>
            <a:br>
              <a:rPr lang="en-US"/>
            </a:br>
            <a:r>
              <a:rPr lang="en-US" b="0" i="0">
                <a:solidFill>
                  <a:srgbClr val="121212"/>
                </a:solidFill>
                <a:latin typeface="Carme"/>
                <a:ea typeface="Carme"/>
                <a:cs typeface="Carme"/>
                <a:sym typeface="Carme"/>
              </a:rPr>
              <a:t>4 - function of each of its parent by the object of BlueWhale</a:t>
            </a:r>
            <a:endParaRPr b="0" i="0">
              <a:solidFill>
                <a:srgbClr val="121212"/>
              </a:solidFill>
              <a:latin typeface="Carme"/>
              <a:ea typeface="Carme"/>
              <a:cs typeface="Carme"/>
              <a:sym typeface="Carme"/>
            </a:endParaRPr>
          </a:p>
          <a:p>
            <a:pPr marL="182880" lvl="0" indent="-182880" algn="l" rtl="0">
              <a:lnSpc>
                <a:spcPct val="100000"/>
              </a:lnSpc>
              <a:spcBef>
                <a:spcPts val="900"/>
              </a:spcBef>
              <a:spcAft>
                <a:spcPts val="0"/>
              </a:spcAft>
              <a:buSzPts val="1800"/>
              <a:buChar char="◦"/>
            </a:pPr>
            <a:r>
              <a:rPr lang="en-US">
                <a:solidFill>
                  <a:srgbClr val="121212"/>
                </a:solidFill>
                <a:latin typeface="Carme"/>
                <a:ea typeface="Carme"/>
                <a:cs typeface="Carme"/>
                <a:sym typeface="Carme"/>
              </a:rPr>
              <a:t>Types of Inheritance = ??</a:t>
            </a:r>
            <a:endParaRPr/>
          </a:p>
          <a:p>
            <a:pPr marL="182880" lvl="0" indent="-182880" algn="l" rtl="0">
              <a:lnSpc>
                <a:spcPct val="100000"/>
              </a:lnSpc>
              <a:spcBef>
                <a:spcPts val="900"/>
              </a:spcBef>
              <a:spcAft>
                <a:spcPts val="0"/>
              </a:spcAft>
              <a:buSzPts val="1800"/>
              <a:buChar char="◦"/>
            </a:pPr>
            <a:r>
              <a:rPr lang="en-US">
                <a:solidFill>
                  <a:srgbClr val="121212"/>
                </a:solidFill>
                <a:latin typeface="Carme"/>
                <a:ea typeface="Carme"/>
                <a:cs typeface="Carme"/>
                <a:sym typeface="Carme"/>
              </a:rPr>
              <a:t>Write a Basic Sekeletone</a:t>
            </a:r>
            <a:endParaRPr>
              <a:solidFill>
                <a:srgbClr val="121212"/>
              </a:solidFill>
              <a:latin typeface="Carme"/>
              <a:ea typeface="Carme"/>
              <a:cs typeface="Carme"/>
              <a:sym typeface="Carme"/>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a:t>Exercise </a:t>
            </a:r>
            <a:endParaRPr/>
          </a:p>
        </p:txBody>
      </p:sp>
      <p:sp>
        <p:nvSpPr>
          <p:cNvPr id="128" name="Google Shape;128;p4"/>
          <p:cNvSpPr txBox="1">
            <a:spLocks noGrp="1"/>
          </p:cNvSpPr>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fontScale="77500" lnSpcReduction="20000"/>
          </a:bodyPr>
          <a:lstStyle/>
          <a:p>
            <a:pPr marL="182880" lvl="0" indent="-182880" algn="l" rtl="0">
              <a:lnSpc>
                <a:spcPct val="100000"/>
              </a:lnSpc>
              <a:spcBef>
                <a:spcPts val="0"/>
              </a:spcBef>
              <a:spcAft>
                <a:spcPts val="0"/>
              </a:spcAft>
              <a:buSzPts val="1800"/>
              <a:buChar char="◦"/>
            </a:pPr>
            <a:r>
              <a:rPr lang="en-US">
                <a:latin typeface="Times New Roman"/>
                <a:ea typeface="Times New Roman"/>
                <a:cs typeface="Times New Roman"/>
                <a:sym typeface="Times New Roman"/>
              </a:rPr>
              <a:t>Create a base class named Person with name, age, and gender as its data members. Define a constructor to initialize the data members and a function display() to display the details of the person.</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Create a derived class named Employee which inherits Person class. Define empid and salary as its data members. Define a constructor to initialize the data members and override the display() function to display the details of the employee.</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Create another derived class named Manager which inherits Employee class. Define department as its data member. Define a constructor to initialize the data members and override the display() function to display the details of the manager.</a:t>
            </a:r>
            <a:endParaRPr/>
          </a:p>
          <a:p>
            <a:pPr marL="182880" lvl="0" indent="-182880" algn="l" rtl="0">
              <a:lnSpc>
                <a:spcPct val="100000"/>
              </a:lnSpc>
              <a:spcBef>
                <a:spcPts val="900"/>
              </a:spcBef>
              <a:spcAft>
                <a:spcPts val="0"/>
              </a:spcAft>
              <a:buSzPts val="1800"/>
              <a:buChar char="◦"/>
            </a:pPr>
            <a:r>
              <a:rPr lang="en-US">
                <a:latin typeface="Times New Roman"/>
                <a:ea typeface="Times New Roman"/>
                <a:cs typeface="Times New Roman"/>
                <a:sym typeface="Times New Roman"/>
              </a:rPr>
              <a:t>Create an object for Person, Employee, and Manager classes and call their display() functions.</a:t>
            </a:r>
            <a:endParaRPr>
              <a:latin typeface="Times New Roman"/>
              <a:ea typeface="Times New Roman"/>
              <a:cs typeface="Times New Roman"/>
              <a:sym typeface="Times New Roman"/>
            </a:endParaRPr>
          </a:p>
        </p:txBody>
      </p:sp>
      <p:sp>
        <p:nvSpPr>
          <p:cNvPr id="129" name="Google Shape;129;p4"/>
          <p:cNvSpPr txBox="1"/>
          <p:nvPr/>
        </p:nvSpPr>
        <p:spPr>
          <a:xfrm>
            <a:off x="2500461" y="5172661"/>
            <a:ext cx="609442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121212"/>
                </a:solidFill>
                <a:latin typeface="Carme"/>
                <a:ea typeface="Carme"/>
                <a:cs typeface="Carme"/>
                <a:sym typeface="Carme"/>
              </a:rPr>
              <a:t>Types of Inheritance = ??</a:t>
            </a:r>
            <a:endParaRPr/>
          </a:p>
          <a:p>
            <a:pPr marL="0" marR="0" lvl="0" indent="0" algn="l" rtl="0">
              <a:spcBef>
                <a:spcPts val="0"/>
              </a:spcBef>
              <a:spcAft>
                <a:spcPts val="0"/>
              </a:spcAft>
              <a:buNone/>
            </a:pPr>
            <a:r>
              <a:rPr lang="en-US" sz="1800">
                <a:solidFill>
                  <a:srgbClr val="121212"/>
                </a:solidFill>
                <a:latin typeface="Carme"/>
                <a:ea typeface="Carme"/>
                <a:cs typeface="Carme"/>
                <a:sym typeface="Carme"/>
              </a:rPr>
              <a:t>Write a Basic Sekeletone</a:t>
            </a:r>
            <a:endParaRPr sz="1800">
              <a:solidFill>
                <a:srgbClr val="121212"/>
              </a:solidFill>
              <a:latin typeface="Carme"/>
              <a:ea typeface="Carme"/>
              <a:cs typeface="Carme"/>
              <a:sym typeface="Carm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CF6A-6317-4BC2-84C7-7B859BDB92DA}"/>
              </a:ext>
            </a:extLst>
          </p:cNvPr>
          <p:cNvSpPr>
            <a:spLocks noGrp="1"/>
          </p:cNvSpPr>
          <p:nvPr>
            <p:ph type="title"/>
          </p:nvPr>
        </p:nvSpPr>
        <p:spPr/>
        <p:txBody>
          <a:bodyPr/>
          <a:lstStyle/>
          <a:p>
            <a:r>
              <a:rPr lang="en-US" b="1" dirty="0"/>
              <a:t>Early binding</a:t>
            </a:r>
            <a:endParaRPr lang="en-US" dirty="0"/>
          </a:p>
        </p:txBody>
      </p:sp>
      <p:sp>
        <p:nvSpPr>
          <p:cNvPr id="4" name="Content Placeholder 3">
            <a:extLst>
              <a:ext uri="{FF2B5EF4-FFF2-40B4-BE49-F238E27FC236}">
                <a16:creationId xmlns:a16="http://schemas.microsoft.com/office/drawing/2014/main" id="{C6AB49EB-1D02-42E9-36D1-7FE4862B36F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509D2547-573B-F83C-321C-ED5F28F21EDA}"/>
              </a:ext>
            </a:extLst>
          </p:cNvPr>
          <p:cNvPicPr>
            <a:picLocks noChangeAspect="1"/>
          </p:cNvPicPr>
          <p:nvPr/>
        </p:nvPicPr>
        <p:blipFill>
          <a:blip r:embed="rId2"/>
          <a:stretch>
            <a:fillRect/>
          </a:stretch>
        </p:blipFill>
        <p:spPr>
          <a:xfrm>
            <a:off x="753917" y="1825625"/>
            <a:ext cx="10155821" cy="4447700"/>
          </a:xfrm>
          <a:prstGeom prst="rect">
            <a:avLst/>
          </a:prstGeom>
        </p:spPr>
      </p:pic>
    </p:spTree>
    <p:extLst>
      <p:ext uri="{BB962C8B-B14F-4D97-AF65-F5344CB8AC3E}">
        <p14:creationId xmlns:p14="http://schemas.microsoft.com/office/powerpoint/2010/main" val="26815657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E45C-4B6A-3099-DEBD-9B42E416342A}"/>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E1B5765E-D7E8-3771-EC39-51046E477C54}"/>
              </a:ext>
            </a:extLst>
          </p:cNvPr>
          <p:cNvSpPr>
            <a:spLocks noGrp="1"/>
          </p:cNvSpPr>
          <p:nvPr>
            <p:ph idx="1"/>
          </p:nvPr>
        </p:nvSpPr>
        <p:spPr/>
        <p:txBody>
          <a:bodyPr>
            <a:normAutofit fontScale="70000" lnSpcReduction="20000"/>
          </a:bodyPr>
          <a:lstStyle/>
          <a:p>
            <a:pPr marL="0" indent="0">
              <a:buNone/>
            </a:pPr>
            <a:r>
              <a:rPr lang="en-US" dirty="0"/>
              <a:t>You are part of a team, developing a smart home automation system using C++. The system is</a:t>
            </a:r>
          </a:p>
          <a:p>
            <a:pPr marL="0" indent="0">
              <a:buNone/>
            </a:pPr>
            <a:r>
              <a:rPr lang="en-US" dirty="0"/>
              <a:t>responsible for controlling various appliances in a house, including lights, thermostats. The goal is</a:t>
            </a:r>
          </a:p>
          <a:p>
            <a:pPr marL="0" indent="0">
              <a:buNone/>
            </a:pPr>
            <a:r>
              <a:rPr lang="en-US" dirty="0"/>
              <a:t>managing these devices&amp;#39; states and settings. For this we have base class Device and appliances lights,</a:t>
            </a:r>
          </a:p>
          <a:p>
            <a:pPr marL="0" indent="0">
              <a:buNone/>
            </a:pPr>
            <a:r>
              <a:rPr lang="en-US" dirty="0"/>
              <a:t>thermostats are inherited from Device class. </a:t>
            </a:r>
          </a:p>
          <a:p>
            <a:pPr marL="0" indent="0">
              <a:buNone/>
            </a:pPr>
            <a:r>
              <a:rPr lang="en-US" dirty="0"/>
              <a:t>1. Device class, it has data member </a:t>
            </a:r>
            <a:r>
              <a:rPr lang="en-US" dirty="0" err="1"/>
              <a:t>isOn</a:t>
            </a:r>
            <a:r>
              <a:rPr lang="en-US" dirty="0"/>
              <a:t> and </a:t>
            </a:r>
            <a:r>
              <a:rPr lang="en-US" dirty="0" err="1"/>
              <a:t>deviceType</a:t>
            </a:r>
            <a:r>
              <a:rPr lang="en-US" dirty="0"/>
              <a:t>(</a:t>
            </a:r>
            <a:r>
              <a:rPr lang="en-US" dirty="0" err="1"/>
              <a:t>lightController</a:t>
            </a:r>
            <a:r>
              <a:rPr lang="en-US" dirty="0"/>
              <a:t> or </a:t>
            </a:r>
            <a:r>
              <a:rPr lang="en-US" dirty="0" err="1"/>
              <a:t>ThermostatController</a:t>
            </a:r>
            <a:r>
              <a:rPr lang="en-US" dirty="0"/>
              <a:t>),</a:t>
            </a:r>
          </a:p>
          <a:p>
            <a:pPr marL="0" indent="0">
              <a:buNone/>
            </a:pPr>
            <a:r>
              <a:rPr lang="en-US" dirty="0"/>
              <a:t>constructor which initialize </a:t>
            </a:r>
            <a:r>
              <a:rPr lang="en-US" dirty="0" err="1"/>
              <a:t>isOn</a:t>
            </a:r>
            <a:r>
              <a:rPr lang="en-US" dirty="0"/>
              <a:t> and </a:t>
            </a:r>
            <a:r>
              <a:rPr lang="en-US" dirty="0" err="1"/>
              <a:t>deviceType</a:t>
            </a:r>
            <a:r>
              <a:rPr lang="en-US" dirty="0"/>
              <a:t>(</a:t>
            </a:r>
            <a:r>
              <a:rPr lang="en-US" dirty="0" err="1"/>
              <a:t>lightController</a:t>
            </a:r>
            <a:r>
              <a:rPr lang="en-US" dirty="0"/>
              <a:t> or </a:t>
            </a:r>
            <a:r>
              <a:rPr lang="en-US" dirty="0" err="1"/>
              <a:t>ThermostatController</a:t>
            </a:r>
            <a:r>
              <a:rPr lang="en-US" dirty="0"/>
              <a:t>) variable</a:t>
            </a:r>
          </a:p>
          <a:p>
            <a:pPr marL="0" indent="0">
              <a:buNone/>
            </a:pPr>
            <a:r>
              <a:rPr lang="en-US" dirty="0"/>
              <a:t>(values can be either true or false), method “</a:t>
            </a:r>
            <a:r>
              <a:rPr lang="en-US" dirty="0" err="1"/>
              <a:t>isDeviceOn</a:t>
            </a:r>
            <a:r>
              <a:rPr lang="en-US" dirty="0"/>
              <a:t>” to check which device is on or off.</a:t>
            </a:r>
          </a:p>
          <a:p>
            <a:pPr marL="0" indent="0">
              <a:buNone/>
            </a:pPr>
            <a:r>
              <a:rPr lang="en-US" dirty="0"/>
              <a:t>2. </a:t>
            </a:r>
            <a:r>
              <a:rPr lang="en-US" dirty="0" err="1"/>
              <a:t>LightController</a:t>
            </a:r>
            <a:r>
              <a:rPr lang="en-US" dirty="0"/>
              <a:t> class (It manages the state of lights in different rooms). It has data member</a:t>
            </a:r>
          </a:p>
          <a:p>
            <a:pPr marL="0" indent="0">
              <a:buNone/>
            </a:pPr>
            <a:r>
              <a:rPr lang="en-US" dirty="0"/>
              <a:t>brightness and zone (Different area of home e.g., Living Room, Kitchen, Bed Room.). The</a:t>
            </a:r>
          </a:p>
          <a:p>
            <a:pPr marL="0" indent="0">
              <a:buNone/>
            </a:pPr>
            <a:r>
              <a:rPr lang="en-US" dirty="0"/>
              <a:t>constructor which initializes attributes brightness, zone and </a:t>
            </a:r>
            <a:r>
              <a:rPr lang="en-US" dirty="0" err="1"/>
              <a:t>isOn</a:t>
            </a:r>
            <a:r>
              <a:rPr lang="en-US" dirty="0"/>
              <a:t> , device type attributes via base</a:t>
            </a:r>
          </a:p>
          <a:p>
            <a:pPr marL="0" indent="0">
              <a:buNone/>
            </a:pPr>
            <a:r>
              <a:rPr lang="en-US" dirty="0"/>
              <a:t>class constructor.</a:t>
            </a:r>
          </a:p>
        </p:txBody>
      </p:sp>
    </p:spTree>
    <p:extLst>
      <p:ext uri="{BB962C8B-B14F-4D97-AF65-F5344CB8AC3E}">
        <p14:creationId xmlns:p14="http://schemas.microsoft.com/office/powerpoint/2010/main" val="487740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CFCF-FE01-5F62-E02C-DA4DAC88ADC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DFC2AA8A-48A4-FAD9-3CEC-AD5D5CD62C14}"/>
              </a:ext>
            </a:extLst>
          </p:cNvPr>
          <p:cNvSpPr>
            <a:spLocks noGrp="1"/>
          </p:cNvSpPr>
          <p:nvPr>
            <p:ph idx="1"/>
          </p:nvPr>
        </p:nvSpPr>
        <p:spPr/>
        <p:txBody>
          <a:bodyPr>
            <a:normAutofit fontScale="62500" lnSpcReduction="20000"/>
          </a:bodyPr>
          <a:lstStyle/>
          <a:p>
            <a:pPr marL="0" indent="0">
              <a:buNone/>
            </a:pPr>
            <a:r>
              <a:rPr lang="en-US" dirty="0"/>
              <a:t>Implement methods to control the lights in various ways:</a:t>
            </a:r>
          </a:p>
          <a:p>
            <a:pPr marL="0" indent="0">
              <a:buNone/>
            </a:pPr>
            <a:r>
              <a:rPr lang="en-US" dirty="0"/>
              <a:t>a. Turn on or off a light in a specific zone (Living Room, Kitchen, Bed Room.) in the house (if </a:t>
            </a:r>
            <a:r>
              <a:rPr lang="en-US" dirty="0" err="1"/>
              <a:t>isOn</a:t>
            </a:r>
            <a:r>
              <a:rPr lang="en-US" dirty="0"/>
              <a:t> is</a:t>
            </a:r>
          </a:p>
          <a:p>
            <a:pPr marL="0" indent="0">
              <a:buNone/>
            </a:pPr>
            <a:r>
              <a:rPr lang="en-US" dirty="0"/>
              <a:t>true then brightness should be 100 otherwise 0).</a:t>
            </a:r>
          </a:p>
          <a:p>
            <a:pPr marL="0" indent="0">
              <a:buNone/>
            </a:pPr>
            <a:r>
              <a:rPr lang="en-US" dirty="0"/>
              <a:t>b. Adjust the brightness of a light in specified area of home.</a:t>
            </a:r>
          </a:p>
          <a:p>
            <a:pPr marL="0" indent="0">
              <a:buNone/>
            </a:pPr>
            <a:r>
              <a:rPr lang="en-US" dirty="0"/>
              <a:t>c. Set a timer for a light with specified brightness level to turn it on or off for specified duration in</a:t>
            </a:r>
          </a:p>
          <a:p>
            <a:pPr marL="0" indent="0">
              <a:buNone/>
            </a:pPr>
            <a:r>
              <a:rPr lang="en-US" dirty="0"/>
              <a:t>specific area of home.</a:t>
            </a:r>
          </a:p>
          <a:p>
            <a:pPr marL="0" indent="0">
              <a:buNone/>
            </a:pPr>
            <a:r>
              <a:rPr lang="en-US" dirty="0"/>
              <a:t>3. </a:t>
            </a:r>
            <a:r>
              <a:rPr lang="en-US" dirty="0" err="1"/>
              <a:t>ThermostatController</a:t>
            </a:r>
            <a:r>
              <a:rPr lang="en-US" dirty="0"/>
              <a:t> class (It regulates the temperature of different zones (Living Room, Kitchen,</a:t>
            </a:r>
          </a:p>
          <a:p>
            <a:pPr marL="0" indent="0">
              <a:buNone/>
            </a:pPr>
            <a:r>
              <a:rPr lang="en-US" dirty="0"/>
              <a:t>Bed Room.) in the house. It has data member temperature and zone. Constructor which initializes</a:t>
            </a:r>
          </a:p>
          <a:p>
            <a:pPr marL="0" indent="0">
              <a:buNone/>
            </a:pPr>
            <a:r>
              <a:rPr lang="en-US" dirty="0"/>
              <a:t>temperature variable. Implement methods to control the thermostats in different ways:</a:t>
            </a:r>
          </a:p>
          <a:p>
            <a:pPr marL="0" indent="0">
              <a:buNone/>
            </a:pPr>
            <a:r>
              <a:rPr lang="en-US" dirty="0"/>
              <a:t>a. Set the desired temperature for a specific zone (Increase or decrease the temperature for a specific</a:t>
            </a:r>
          </a:p>
          <a:p>
            <a:pPr marL="0" indent="0">
              <a:buNone/>
            </a:pPr>
            <a:r>
              <a:rPr lang="en-US" dirty="0"/>
              <a:t>zone).</a:t>
            </a:r>
          </a:p>
          <a:p>
            <a:pPr marL="0" indent="0">
              <a:buNone/>
            </a:pPr>
            <a:r>
              <a:rPr lang="en-US" dirty="0"/>
              <a:t>b. Schedule a temperature change at a specific time for specified duration in specific area of home.</a:t>
            </a:r>
          </a:p>
          <a:p>
            <a:pPr marL="0" indent="0">
              <a:buNone/>
            </a:pPr>
            <a:r>
              <a:rPr lang="en-US" dirty="0"/>
              <a:t>Create objects based on given scenario.</a:t>
            </a:r>
          </a:p>
          <a:p>
            <a:endParaRPr lang="en-US" dirty="0"/>
          </a:p>
        </p:txBody>
      </p:sp>
    </p:spTree>
    <p:extLst>
      <p:ext uri="{BB962C8B-B14F-4D97-AF65-F5344CB8AC3E}">
        <p14:creationId xmlns:p14="http://schemas.microsoft.com/office/powerpoint/2010/main" val="212268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FEE3-3BAA-46BF-9FA6-1EF31E430A3C}"/>
              </a:ext>
            </a:extLst>
          </p:cNvPr>
          <p:cNvSpPr>
            <a:spLocks noGrp="1"/>
          </p:cNvSpPr>
          <p:nvPr>
            <p:ph type="title"/>
          </p:nvPr>
        </p:nvSpPr>
        <p:spPr/>
        <p:txBody>
          <a:bodyPr/>
          <a:lstStyle/>
          <a:p>
            <a:r>
              <a:rPr lang="en-US" b="0" i="0" dirty="0">
                <a:solidFill>
                  <a:srgbClr val="212529"/>
                </a:solidFill>
                <a:effectLst/>
                <a:latin typeface="system-ui"/>
              </a:rPr>
              <a:t>Function Call Binding with class Objects</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5C2A811A-69A4-492A-9E65-73FD7DB77D90}"/>
              </a:ext>
            </a:extLst>
          </p:cNvPr>
          <p:cNvSpPr>
            <a:spLocks noGrp="1"/>
          </p:cNvSpPr>
          <p:nvPr>
            <p:ph idx="1"/>
          </p:nvPr>
        </p:nvSpPr>
        <p:spPr/>
        <p:txBody>
          <a:bodyPr/>
          <a:lstStyle/>
          <a:p>
            <a:r>
              <a:rPr lang="en-US" b="0" i="0" dirty="0">
                <a:solidFill>
                  <a:srgbClr val="212529"/>
                </a:solidFill>
                <a:effectLst/>
                <a:latin typeface="system-ui"/>
              </a:rPr>
              <a:t>Connecting the function call to the function body is called </a:t>
            </a:r>
            <a:r>
              <a:rPr lang="en-US" b="1" i="0" dirty="0">
                <a:solidFill>
                  <a:srgbClr val="212529"/>
                </a:solidFill>
                <a:effectLst/>
                <a:latin typeface="system-ui"/>
              </a:rPr>
              <a:t>Binding</a:t>
            </a:r>
            <a:r>
              <a:rPr lang="en-US" b="0" i="0" dirty="0">
                <a:solidFill>
                  <a:srgbClr val="212529"/>
                </a:solidFill>
                <a:effectLst/>
                <a:latin typeface="system-ui"/>
              </a:rPr>
              <a:t>. When it is done before the program is run, its called </a:t>
            </a:r>
            <a:r>
              <a:rPr lang="en-US" b="1" i="0" dirty="0">
                <a:solidFill>
                  <a:srgbClr val="212529"/>
                </a:solidFill>
                <a:effectLst/>
                <a:latin typeface="system-ui"/>
              </a:rPr>
              <a:t>Early</a:t>
            </a:r>
            <a:r>
              <a:rPr lang="en-US" b="0" i="0" dirty="0">
                <a:solidFill>
                  <a:srgbClr val="212529"/>
                </a:solidFill>
                <a:effectLst/>
                <a:latin typeface="system-ui"/>
              </a:rPr>
              <a:t> Binding or </a:t>
            </a:r>
            <a:r>
              <a:rPr lang="en-US" b="1" i="0" dirty="0">
                <a:solidFill>
                  <a:srgbClr val="212529"/>
                </a:solidFill>
                <a:effectLst/>
                <a:latin typeface="system-ui"/>
              </a:rPr>
              <a:t>Static</a:t>
            </a:r>
            <a:r>
              <a:rPr lang="en-US" b="0" i="0" dirty="0">
                <a:solidFill>
                  <a:srgbClr val="212529"/>
                </a:solidFill>
                <a:effectLst/>
                <a:latin typeface="system-ui"/>
              </a:rPr>
              <a:t> Binding or </a:t>
            </a:r>
            <a:r>
              <a:rPr lang="en-US" b="1" i="0" dirty="0">
                <a:solidFill>
                  <a:srgbClr val="212529"/>
                </a:solidFill>
                <a:effectLst/>
                <a:latin typeface="system-ui"/>
              </a:rPr>
              <a:t>Compile-time</a:t>
            </a:r>
            <a:r>
              <a:rPr lang="en-US" b="0" i="0" dirty="0">
                <a:solidFill>
                  <a:srgbClr val="212529"/>
                </a:solidFill>
                <a:effectLst/>
                <a:latin typeface="system-ui"/>
              </a:rPr>
              <a:t> Binding.</a:t>
            </a:r>
            <a:endParaRPr lang="en-US" dirty="0"/>
          </a:p>
        </p:txBody>
      </p:sp>
    </p:spTree>
    <p:extLst>
      <p:ext uri="{BB962C8B-B14F-4D97-AF65-F5344CB8AC3E}">
        <p14:creationId xmlns:p14="http://schemas.microsoft.com/office/powerpoint/2010/main" val="305489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4BFE-A992-4A1D-AC05-523EB4F072CC}"/>
              </a:ext>
            </a:extLst>
          </p:cNvPr>
          <p:cNvSpPr>
            <a:spLocks noGrp="1"/>
          </p:cNvSpPr>
          <p:nvPr>
            <p:ph type="title"/>
          </p:nvPr>
        </p:nvSpPr>
        <p:spPr/>
        <p:txBody>
          <a:bodyPr/>
          <a:lstStyle/>
          <a:p>
            <a:r>
              <a:rPr lang="en-US" dirty="0"/>
              <a:t>Return type  is not same</a:t>
            </a:r>
            <a:endParaRPr lang="x-none" dirty="0"/>
          </a:p>
        </p:txBody>
      </p:sp>
      <p:sp>
        <p:nvSpPr>
          <p:cNvPr id="3" name="Content Placeholder 2">
            <a:extLst>
              <a:ext uri="{FF2B5EF4-FFF2-40B4-BE49-F238E27FC236}">
                <a16:creationId xmlns:a16="http://schemas.microsoft.com/office/drawing/2014/main" id="{94641DBF-EA5C-473E-A081-CE4B39497E66}"/>
              </a:ext>
            </a:extLst>
          </p:cNvPr>
          <p:cNvSpPr>
            <a:spLocks noGrp="1"/>
          </p:cNvSpPr>
          <p:nvPr>
            <p:ph idx="1"/>
          </p:nvPr>
        </p:nvSpPr>
        <p:spPr/>
        <p:txBody>
          <a:bodyPr>
            <a:normAutofit fontScale="62500" lnSpcReduction="20000"/>
          </a:bodyPr>
          <a:lstStyle/>
          <a:p>
            <a:pPr marL="0" indent="0">
              <a:buNone/>
            </a:pPr>
            <a:r>
              <a:rPr lang="en-US" dirty="0"/>
              <a:t>class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int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		return 1;}</a:t>
            </a:r>
          </a:p>
          <a:p>
            <a:pPr marL="0" indent="0">
              <a:buNone/>
            </a:pPr>
            <a:r>
              <a:rPr lang="en-US" dirty="0"/>
              <a:t>		};</a:t>
            </a:r>
          </a:p>
          <a:p>
            <a:pPr marL="0" indent="0">
              <a:buNone/>
            </a:pPr>
            <a:r>
              <a:rPr lang="en-US" dirty="0"/>
              <a:t>int main() {</a:t>
            </a:r>
          </a:p>
          <a:p>
            <a:pPr marL="0" indent="0">
              <a:buNone/>
            </a:pPr>
            <a:r>
              <a:rPr lang="en-US" dirty="0"/>
              <a:t>    Derived derived1;</a:t>
            </a:r>
          </a:p>
          <a:p>
            <a:pPr marL="0" indent="0">
              <a:buNone/>
            </a:pPr>
            <a:r>
              <a:rPr lang="en-US" dirty="0"/>
              <a:t>    derived1.print();}</a:t>
            </a:r>
          </a:p>
        </p:txBody>
      </p:sp>
    </p:spTree>
    <p:extLst>
      <p:ext uri="{BB962C8B-B14F-4D97-AF65-F5344CB8AC3E}">
        <p14:creationId xmlns:p14="http://schemas.microsoft.com/office/powerpoint/2010/main" val="2596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B2E3-EDDE-4BBE-BFB8-DD7D087ED835}"/>
              </a:ext>
            </a:extLst>
          </p:cNvPr>
          <p:cNvSpPr>
            <a:spLocks noGrp="1"/>
          </p:cNvSpPr>
          <p:nvPr>
            <p:ph type="title"/>
          </p:nvPr>
        </p:nvSpPr>
        <p:spPr/>
        <p:txBody>
          <a:bodyPr>
            <a:normAutofit/>
          </a:bodyPr>
          <a:lstStyle/>
          <a:p>
            <a:r>
              <a:rPr lang="en-US" dirty="0">
                <a:solidFill>
                  <a:srgbClr val="212529"/>
                </a:solidFill>
                <a:latin typeface="system-ui"/>
              </a:rPr>
              <a:t>In early binding return type ignored</a:t>
            </a:r>
            <a:r>
              <a:rPr lang="en-US" dirty="0"/>
              <a:t/>
            </a:r>
            <a:br>
              <a:rPr lang="en-US" dirty="0"/>
            </a:br>
            <a:endParaRPr lang="x-none" dirty="0"/>
          </a:p>
        </p:txBody>
      </p:sp>
      <p:sp>
        <p:nvSpPr>
          <p:cNvPr id="4" name="Content Placeholder 3">
            <a:extLst>
              <a:ext uri="{FF2B5EF4-FFF2-40B4-BE49-F238E27FC236}">
                <a16:creationId xmlns:a16="http://schemas.microsoft.com/office/drawing/2014/main" id="{84DA4A67-5569-FEB2-0AEC-1D696E615AC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E7A27E5-4B87-3600-F55C-D92EE127EFEA}"/>
              </a:ext>
            </a:extLst>
          </p:cNvPr>
          <p:cNvPicPr>
            <a:picLocks noChangeAspect="1"/>
          </p:cNvPicPr>
          <p:nvPr/>
        </p:nvPicPr>
        <p:blipFill>
          <a:blip r:embed="rId2"/>
          <a:stretch>
            <a:fillRect/>
          </a:stretch>
        </p:blipFill>
        <p:spPr>
          <a:xfrm>
            <a:off x="919099" y="1825624"/>
            <a:ext cx="8424597" cy="4411235"/>
          </a:xfrm>
          <a:prstGeom prst="rect">
            <a:avLst/>
          </a:prstGeom>
        </p:spPr>
      </p:pic>
    </p:spTree>
    <p:extLst>
      <p:ext uri="{BB962C8B-B14F-4D97-AF65-F5344CB8AC3E}">
        <p14:creationId xmlns:p14="http://schemas.microsoft.com/office/powerpoint/2010/main" val="209924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2341</Words>
  <Application>Microsoft Office PowerPoint</Application>
  <PresentationFormat>Widescreen</PresentationFormat>
  <Paragraphs>390</Paragraphs>
  <Slides>61</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61</vt:i4>
      </vt:variant>
    </vt:vector>
  </HeadingPairs>
  <TitlesOfParts>
    <vt:vector size="75" baseType="lpstr">
      <vt:lpstr>-apple-system</vt:lpstr>
      <vt:lpstr>Arial</vt:lpstr>
      <vt:lpstr>Arial</vt:lpstr>
      <vt:lpstr>Calibri</vt:lpstr>
      <vt:lpstr>Calibri Light</vt:lpstr>
      <vt:lpstr>Carme</vt:lpstr>
      <vt:lpstr>Century Gothic</vt:lpstr>
      <vt:lpstr>charter</vt:lpstr>
      <vt:lpstr>Segoe UI</vt:lpstr>
      <vt:lpstr>system-ui</vt:lpstr>
      <vt:lpstr>Times New Roman</vt:lpstr>
      <vt:lpstr>urw-din</vt:lpstr>
      <vt:lpstr>var(--bs-font-monospace)</vt:lpstr>
      <vt:lpstr>Office Theme</vt:lpstr>
      <vt:lpstr>Week 9 lec 1</vt:lpstr>
      <vt:lpstr>Method Overriding in C++ </vt:lpstr>
      <vt:lpstr>Requirements for Overriding a Function </vt:lpstr>
      <vt:lpstr>Early binding</vt:lpstr>
      <vt:lpstr>Early binding</vt:lpstr>
      <vt:lpstr>Early binding</vt:lpstr>
      <vt:lpstr>Function Call Binding with class Objects </vt:lpstr>
      <vt:lpstr>Return type  is not same</vt:lpstr>
      <vt:lpstr>In early binding return type ignored </vt:lpstr>
      <vt:lpstr>Can we overload methods in sub class? </vt:lpstr>
      <vt:lpstr>Can we overload methods in sub class? </vt:lpstr>
      <vt:lpstr>Can we overload methods in sub class?     </vt:lpstr>
      <vt:lpstr>Can we overload methods in sub class?     </vt:lpstr>
      <vt:lpstr>PowerPoint Presentation</vt:lpstr>
      <vt:lpstr>PowerPoint Presentation</vt:lpstr>
      <vt:lpstr>Can we overload methods in sub class?     </vt:lpstr>
      <vt:lpstr> overloading methods in sub class </vt:lpstr>
      <vt:lpstr> overloading methods in sub class </vt:lpstr>
      <vt:lpstr> overloading methods in sub class </vt:lpstr>
      <vt:lpstr> overloading methods in sub class </vt:lpstr>
      <vt:lpstr>multiple foo functions in the base class</vt:lpstr>
      <vt:lpstr>multiple foo functions in the base class</vt:lpstr>
      <vt:lpstr>multiple foo functions in the base class</vt:lpstr>
      <vt:lpstr>Function Overloading VS Function Overriding</vt:lpstr>
      <vt:lpstr>Week 10 Lecture 1</vt:lpstr>
      <vt:lpstr>Compile-time(early binding)</vt:lpstr>
      <vt:lpstr>Compile-time(early binding)</vt:lpstr>
      <vt:lpstr>Problem</vt:lpstr>
      <vt:lpstr>virtual function</vt:lpstr>
      <vt:lpstr>virtual function</vt:lpstr>
      <vt:lpstr>Late Binding in C++ </vt:lpstr>
      <vt:lpstr>virtual function</vt:lpstr>
      <vt:lpstr>virtual function</vt:lpstr>
      <vt:lpstr>Runtime Polymorphism.</vt:lpstr>
      <vt:lpstr>PowerPoint Presentation</vt:lpstr>
      <vt:lpstr>Rule 3</vt:lpstr>
      <vt:lpstr>PowerPoint Presentation</vt:lpstr>
      <vt:lpstr>Working of virtual functions(concept of VTABLE and VPTR)</vt:lpstr>
      <vt:lpstr>PowerPoint Presentation</vt:lpstr>
      <vt:lpstr>Working of virtual functions(concept of VTABLE and VPTR)</vt:lpstr>
      <vt:lpstr>Derived-Class Member-Function Calls via Base-Class Pointers</vt:lpstr>
      <vt:lpstr>Derived-Class Member-Function Calls via Base-Class Pointers</vt:lpstr>
      <vt:lpstr>Question ??</vt:lpstr>
      <vt:lpstr>Can I override static function C++? </vt:lpstr>
      <vt:lpstr>Early binding</vt:lpstr>
      <vt:lpstr>Early binding</vt:lpstr>
      <vt:lpstr>Static in run time polymorphism</vt:lpstr>
      <vt:lpstr>Important point</vt:lpstr>
      <vt:lpstr>A derived class  virtual function is only considered overridden if its signature and return type must match exactly</vt:lpstr>
      <vt:lpstr>PowerPoint Presentation</vt:lpstr>
      <vt:lpstr>Question ???</vt:lpstr>
      <vt:lpstr>It is neither overloading nor overriding. Rather, it is hiding.</vt:lpstr>
      <vt:lpstr>PowerPoint Presentation</vt:lpstr>
      <vt:lpstr>PowerPoint Presentation</vt:lpstr>
      <vt:lpstr>How to prevent class inheritance and method overriding  in C++ </vt:lpstr>
      <vt:lpstr>uses final specifier after the function parameter list to prevent method overriding</vt:lpstr>
      <vt:lpstr>Example</vt:lpstr>
      <vt:lpstr>Exercise  </vt:lpstr>
      <vt:lpstr>Exercise </vt:lpstr>
      <vt:lpstr>Task</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lec 1</dc:title>
  <dc:creator>Nida</dc:creator>
  <cp:lastModifiedBy>Muhammad Shahid</cp:lastModifiedBy>
  <cp:revision>11</cp:revision>
  <dcterms:created xsi:type="dcterms:W3CDTF">2022-03-28T12:14:24Z</dcterms:created>
  <dcterms:modified xsi:type="dcterms:W3CDTF">2024-04-02T01:13:06Z</dcterms:modified>
</cp:coreProperties>
</file>