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334" r:id="rId15"/>
    <p:sldId id="335" r:id="rId16"/>
    <p:sldId id="271" r:id="rId17"/>
    <p:sldId id="272" r:id="rId18"/>
    <p:sldId id="273" r:id="rId19"/>
    <p:sldId id="274" r:id="rId20"/>
    <p:sldId id="275" r:id="rId21"/>
    <p:sldId id="276" r:id="rId22"/>
    <p:sldId id="277" r:id="rId23"/>
    <p:sldId id="278" r:id="rId24"/>
    <p:sldId id="279" r:id="rId25"/>
    <p:sldId id="286" r:id="rId26"/>
    <p:sldId id="287" r:id="rId27"/>
    <p:sldId id="288" r:id="rId28"/>
    <p:sldId id="289" r:id="rId29"/>
    <p:sldId id="290" r:id="rId30"/>
    <p:sldId id="280" r:id="rId31"/>
    <p:sldId id="281" r:id="rId32"/>
    <p:sldId id="285" r:id="rId33"/>
    <p:sldId id="282" r:id="rId34"/>
    <p:sldId id="284" r:id="rId35"/>
    <p:sldId id="283" r:id="rId36"/>
    <p:sldId id="331" r:id="rId37"/>
    <p:sldId id="332" r:id="rId38"/>
    <p:sldId id="314" r:id="rId39"/>
    <p:sldId id="315" r:id="rId40"/>
    <p:sldId id="316" r:id="rId41"/>
    <p:sldId id="317" r:id="rId42"/>
    <p:sldId id="295" r:id="rId43"/>
    <p:sldId id="292" r:id="rId44"/>
    <p:sldId id="294" r:id="rId45"/>
    <p:sldId id="293" r:id="rId46"/>
    <p:sldId id="311" r:id="rId47"/>
    <p:sldId id="336" r:id="rId48"/>
    <p:sldId id="318" r:id="rId49"/>
    <p:sldId id="319" r:id="rId50"/>
    <p:sldId id="320" r:id="rId51"/>
    <p:sldId id="325" r:id="rId52"/>
    <p:sldId id="297" r:id="rId53"/>
    <p:sldId id="298" r:id="rId54"/>
    <p:sldId id="299" r:id="rId55"/>
    <p:sldId id="322" r:id="rId56"/>
    <p:sldId id="323" r:id="rId57"/>
    <p:sldId id="300" r:id="rId58"/>
    <p:sldId id="327" r:id="rId59"/>
    <p:sldId id="312" r:id="rId60"/>
    <p:sldId id="313" r:id="rId61"/>
    <p:sldId id="304" r:id="rId62"/>
    <p:sldId id="305" r:id="rId63"/>
    <p:sldId id="310" r:id="rId64"/>
    <p:sldId id="303" r:id="rId65"/>
    <p:sldId id="302" r:id="rId66"/>
    <p:sldId id="328" r:id="rId67"/>
    <p:sldId id="329" r:id="rId68"/>
    <p:sldId id="330" r:id="rId69"/>
    <p:sldId id="309" r:id="rId70"/>
    <p:sldId id="306" r:id="rId71"/>
    <p:sldId id="308" r:id="rId72"/>
    <p:sldId id="307" r:id="rId73"/>
    <p:sldId id="32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81F9F-2759-4DC4-AB30-89F88EE5DDF0}" v="1" dt="2024-03-06T05:18:1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B4A19FDB-2115-48C3-8823-E83C628EC5F3}"/>
    <pc:docChg chg="modSld">
      <pc:chgData name="Rawal Abbasi" userId="204d2a36f0ecac39" providerId="LiveId" clId="{B4A19FDB-2115-48C3-8823-E83C628EC5F3}" dt="2023-10-06T06:44:29.755" v="7" actId="12"/>
      <pc:docMkLst>
        <pc:docMk/>
      </pc:docMkLst>
      <pc:sldChg chg="modSp mod">
        <pc:chgData name="Rawal Abbasi" userId="204d2a36f0ecac39" providerId="LiveId" clId="{B4A19FDB-2115-48C3-8823-E83C628EC5F3}" dt="2023-10-06T06:42:35.035" v="0" actId="12"/>
        <pc:sldMkLst>
          <pc:docMk/>
          <pc:sldMk cId="3512266385" sldId="262"/>
        </pc:sldMkLst>
        <pc:spChg chg="mod">
          <ac:chgData name="Rawal Abbasi" userId="204d2a36f0ecac39" providerId="LiveId" clId="{B4A19FDB-2115-48C3-8823-E83C628EC5F3}" dt="2023-10-06T06:42:35.035" v="0" actId="12"/>
          <ac:spMkLst>
            <pc:docMk/>
            <pc:sldMk cId="3512266385" sldId="262"/>
            <ac:spMk id="3" creationId="{9940AD83-D85B-4524-B1F0-A095C428333E}"/>
          </ac:spMkLst>
        </pc:spChg>
      </pc:sldChg>
      <pc:sldChg chg="modSp mod">
        <pc:chgData name="Rawal Abbasi" userId="204d2a36f0ecac39" providerId="LiveId" clId="{B4A19FDB-2115-48C3-8823-E83C628EC5F3}" dt="2023-10-06T06:42:44.483" v="1" actId="12"/>
        <pc:sldMkLst>
          <pc:docMk/>
          <pc:sldMk cId="1344569018" sldId="263"/>
        </pc:sldMkLst>
        <pc:spChg chg="mod">
          <ac:chgData name="Rawal Abbasi" userId="204d2a36f0ecac39" providerId="LiveId" clId="{B4A19FDB-2115-48C3-8823-E83C628EC5F3}" dt="2023-10-06T06:42:44.483" v="1" actId="12"/>
          <ac:spMkLst>
            <pc:docMk/>
            <pc:sldMk cId="1344569018" sldId="263"/>
            <ac:spMk id="3" creationId="{DF918D08-8952-4D11-86FD-389E1EFBA717}"/>
          </ac:spMkLst>
        </pc:spChg>
      </pc:sldChg>
      <pc:sldChg chg="modSp mod">
        <pc:chgData name="Rawal Abbasi" userId="204d2a36f0ecac39" providerId="LiveId" clId="{B4A19FDB-2115-48C3-8823-E83C628EC5F3}" dt="2023-10-06T06:42:52.626" v="2" actId="12"/>
        <pc:sldMkLst>
          <pc:docMk/>
          <pc:sldMk cId="3503906010" sldId="264"/>
        </pc:sldMkLst>
        <pc:spChg chg="mod">
          <ac:chgData name="Rawal Abbasi" userId="204d2a36f0ecac39" providerId="LiveId" clId="{B4A19FDB-2115-48C3-8823-E83C628EC5F3}" dt="2023-10-06T06:42:52.626" v="2" actId="12"/>
          <ac:spMkLst>
            <pc:docMk/>
            <pc:sldMk cId="3503906010" sldId="264"/>
            <ac:spMk id="3" creationId="{CA355988-06A5-4209-A24B-98F602F9255F}"/>
          </ac:spMkLst>
        </pc:spChg>
      </pc:sldChg>
      <pc:sldChg chg="modSp mod">
        <pc:chgData name="Rawal Abbasi" userId="204d2a36f0ecac39" providerId="LiveId" clId="{B4A19FDB-2115-48C3-8823-E83C628EC5F3}" dt="2023-10-06T06:43:01.195" v="3" actId="12"/>
        <pc:sldMkLst>
          <pc:docMk/>
          <pc:sldMk cId="3631616833" sldId="266"/>
        </pc:sldMkLst>
        <pc:spChg chg="mod">
          <ac:chgData name="Rawal Abbasi" userId="204d2a36f0ecac39" providerId="LiveId" clId="{B4A19FDB-2115-48C3-8823-E83C628EC5F3}" dt="2023-10-06T06:43:01.195" v="3" actId="12"/>
          <ac:spMkLst>
            <pc:docMk/>
            <pc:sldMk cId="3631616833" sldId="266"/>
            <ac:spMk id="3" creationId="{0D5868EE-71D7-48D1-BB1D-6DD3A787567F}"/>
          </ac:spMkLst>
        </pc:spChg>
      </pc:sldChg>
      <pc:sldChg chg="modSp mod">
        <pc:chgData name="Rawal Abbasi" userId="204d2a36f0ecac39" providerId="LiveId" clId="{B4A19FDB-2115-48C3-8823-E83C628EC5F3}" dt="2023-10-06T06:43:15.892" v="4" actId="12"/>
        <pc:sldMkLst>
          <pc:docMk/>
          <pc:sldMk cId="213606836" sldId="269"/>
        </pc:sldMkLst>
        <pc:spChg chg="mod">
          <ac:chgData name="Rawal Abbasi" userId="204d2a36f0ecac39" providerId="LiveId" clId="{B4A19FDB-2115-48C3-8823-E83C628EC5F3}" dt="2023-10-06T06:43:15.892" v="4" actId="12"/>
          <ac:spMkLst>
            <pc:docMk/>
            <pc:sldMk cId="213606836" sldId="269"/>
            <ac:spMk id="3" creationId="{018846CD-9DB1-4047-BC15-1738A4999A8A}"/>
          </ac:spMkLst>
        </pc:spChg>
      </pc:sldChg>
      <pc:sldChg chg="modSp mod">
        <pc:chgData name="Rawal Abbasi" userId="204d2a36f0ecac39" providerId="LiveId" clId="{B4A19FDB-2115-48C3-8823-E83C628EC5F3}" dt="2023-10-06T06:43:25.370" v="5" actId="12"/>
        <pc:sldMkLst>
          <pc:docMk/>
          <pc:sldMk cId="865499545" sldId="270"/>
        </pc:sldMkLst>
        <pc:spChg chg="mod">
          <ac:chgData name="Rawal Abbasi" userId="204d2a36f0ecac39" providerId="LiveId" clId="{B4A19FDB-2115-48C3-8823-E83C628EC5F3}" dt="2023-10-06T06:43:25.370" v="5" actId="12"/>
          <ac:spMkLst>
            <pc:docMk/>
            <pc:sldMk cId="865499545" sldId="270"/>
            <ac:spMk id="3" creationId="{2AA21186-BD4B-4C7A-AF10-E529F1DF2562}"/>
          </ac:spMkLst>
        </pc:spChg>
      </pc:sldChg>
      <pc:sldChg chg="modSp mod">
        <pc:chgData name="Rawal Abbasi" userId="204d2a36f0ecac39" providerId="LiveId" clId="{B4A19FDB-2115-48C3-8823-E83C628EC5F3}" dt="2023-10-06T06:43:59.126" v="6" actId="12"/>
        <pc:sldMkLst>
          <pc:docMk/>
          <pc:sldMk cId="2425470902" sldId="273"/>
        </pc:sldMkLst>
        <pc:spChg chg="mod">
          <ac:chgData name="Rawal Abbasi" userId="204d2a36f0ecac39" providerId="LiveId" clId="{B4A19FDB-2115-48C3-8823-E83C628EC5F3}" dt="2023-10-06T06:43:59.126" v="6" actId="12"/>
          <ac:spMkLst>
            <pc:docMk/>
            <pc:sldMk cId="2425470902" sldId="273"/>
            <ac:spMk id="3" creationId="{AC3CECBF-2306-4B34-9F57-C9253FE974F2}"/>
          </ac:spMkLst>
        </pc:spChg>
      </pc:sldChg>
      <pc:sldChg chg="modSp mod">
        <pc:chgData name="Rawal Abbasi" userId="204d2a36f0ecac39" providerId="LiveId" clId="{B4A19FDB-2115-48C3-8823-E83C628EC5F3}" dt="2023-10-06T06:44:29.755" v="7" actId="12"/>
        <pc:sldMkLst>
          <pc:docMk/>
          <pc:sldMk cId="154696071" sldId="274"/>
        </pc:sldMkLst>
        <pc:spChg chg="mod">
          <ac:chgData name="Rawal Abbasi" userId="204d2a36f0ecac39" providerId="LiveId" clId="{B4A19FDB-2115-48C3-8823-E83C628EC5F3}" dt="2023-10-06T06:44:29.755" v="7" actId="12"/>
          <ac:spMkLst>
            <pc:docMk/>
            <pc:sldMk cId="154696071" sldId="274"/>
            <ac:spMk id="3" creationId="{445E9879-9F8C-4355-B8D6-BB79A48E6EE2}"/>
          </ac:spMkLst>
        </pc:spChg>
      </pc:sldChg>
    </pc:docChg>
  </pc:docChgLst>
  <pc:docChgLst>
    <pc:chgData name="Rawal Abbasi" userId="204d2a36f0ecac39" providerId="LiveId" clId="{09681F9F-2759-4DC4-AB30-89F88EE5DDF0}"/>
    <pc:docChg chg="undo custSel addSld delSld modSld">
      <pc:chgData name="Rawal Abbasi" userId="204d2a36f0ecac39" providerId="LiveId" clId="{09681F9F-2759-4DC4-AB30-89F88EE5DDF0}" dt="2024-03-06T07:33:45.267" v="316" actId="14100"/>
      <pc:docMkLst>
        <pc:docMk/>
      </pc:docMkLst>
      <pc:sldChg chg="addSp delSp modSp mod">
        <pc:chgData name="Rawal Abbasi" userId="204d2a36f0ecac39" providerId="LiveId" clId="{09681F9F-2759-4DC4-AB30-89F88EE5DDF0}" dt="2024-03-04T15:59:01.871" v="3" actId="14100"/>
        <pc:sldMkLst>
          <pc:docMk/>
          <pc:sldMk cId="3124147290" sldId="261"/>
        </pc:sldMkLst>
        <pc:spChg chg="add mod">
          <ac:chgData name="Rawal Abbasi" userId="204d2a36f0ecac39" providerId="LiveId" clId="{09681F9F-2759-4DC4-AB30-89F88EE5DDF0}" dt="2024-03-04T15:58:51.184" v="0" actId="478"/>
          <ac:spMkLst>
            <pc:docMk/>
            <pc:sldMk cId="3124147290" sldId="261"/>
            <ac:spMk id="4" creationId="{B7F17A00-DF42-D510-27EA-FA1D6C10B208}"/>
          </ac:spMkLst>
        </pc:spChg>
        <pc:picChg chg="del">
          <ac:chgData name="Rawal Abbasi" userId="204d2a36f0ecac39" providerId="LiveId" clId="{09681F9F-2759-4DC4-AB30-89F88EE5DDF0}" dt="2024-03-04T15:58:51.184" v="0" actId="478"/>
          <ac:picMkLst>
            <pc:docMk/>
            <pc:sldMk cId="3124147290" sldId="261"/>
            <ac:picMk id="5" creationId="{EC9409FC-F157-4707-A9D7-520C5446952B}"/>
          </ac:picMkLst>
        </pc:picChg>
        <pc:picChg chg="add mod">
          <ac:chgData name="Rawal Abbasi" userId="204d2a36f0ecac39" providerId="LiveId" clId="{09681F9F-2759-4DC4-AB30-89F88EE5DDF0}" dt="2024-03-04T15:59:01.871" v="3" actId="14100"/>
          <ac:picMkLst>
            <pc:docMk/>
            <pc:sldMk cId="3124147290" sldId="261"/>
            <ac:picMk id="7" creationId="{83A96270-01BA-24B4-11BA-A4C63699030D}"/>
          </ac:picMkLst>
        </pc:picChg>
      </pc:sldChg>
      <pc:sldChg chg="addSp delSp modSp add del mod">
        <pc:chgData name="Rawal Abbasi" userId="204d2a36f0ecac39" providerId="LiveId" clId="{09681F9F-2759-4DC4-AB30-89F88EE5DDF0}" dt="2024-03-04T16:03:17.107" v="9" actId="14100"/>
        <pc:sldMkLst>
          <pc:docMk/>
          <pc:sldMk cId="2388682224" sldId="265"/>
        </pc:sldMkLst>
        <pc:spChg chg="add mod">
          <ac:chgData name="Rawal Abbasi" userId="204d2a36f0ecac39" providerId="LiveId" clId="{09681F9F-2759-4DC4-AB30-89F88EE5DDF0}" dt="2024-03-04T16:03:09.776" v="6" actId="478"/>
          <ac:spMkLst>
            <pc:docMk/>
            <pc:sldMk cId="2388682224" sldId="265"/>
            <ac:spMk id="4" creationId="{7EC37947-4E1D-2800-BDDC-CA337384076F}"/>
          </ac:spMkLst>
        </pc:spChg>
        <pc:picChg chg="del">
          <ac:chgData name="Rawal Abbasi" userId="204d2a36f0ecac39" providerId="LiveId" clId="{09681F9F-2759-4DC4-AB30-89F88EE5DDF0}" dt="2024-03-04T16:03:09.776" v="6" actId="478"/>
          <ac:picMkLst>
            <pc:docMk/>
            <pc:sldMk cId="2388682224" sldId="265"/>
            <ac:picMk id="5" creationId="{1B720A8E-8109-47A3-B7AD-9A876C9C5BD4}"/>
          </ac:picMkLst>
        </pc:picChg>
        <pc:picChg chg="add mod">
          <ac:chgData name="Rawal Abbasi" userId="204d2a36f0ecac39" providerId="LiveId" clId="{09681F9F-2759-4DC4-AB30-89F88EE5DDF0}" dt="2024-03-04T16:03:17.107" v="9" actId="14100"/>
          <ac:picMkLst>
            <pc:docMk/>
            <pc:sldMk cId="2388682224" sldId="265"/>
            <ac:picMk id="7" creationId="{D500C5D2-F5F6-2895-C773-17131B3574C5}"/>
          </ac:picMkLst>
        </pc:picChg>
      </pc:sldChg>
      <pc:sldChg chg="del">
        <pc:chgData name="Rawal Abbasi" userId="204d2a36f0ecac39" providerId="LiveId" clId="{09681F9F-2759-4DC4-AB30-89F88EE5DDF0}" dt="2024-03-06T04:53:31.466" v="155" actId="47"/>
        <pc:sldMkLst>
          <pc:docMk/>
          <pc:sldMk cId="213606836" sldId="269"/>
        </pc:sldMkLst>
      </pc:sldChg>
      <pc:sldChg chg="del">
        <pc:chgData name="Rawal Abbasi" userId="204d2a36f0ecac39" providerId="LiveId" clId="{09681F9F-2759-4DC4-AB30-89F88EE5DDF0}" dt="2024-03-06T04:53:32.890" v="156" actId="47"/>
        <pc:sldMkLst>
          <pc:docMk/>
          <pc:sldMk cId="865499545" sldId="270"/>
        </pc:sldMkLst>
      </pc:sldChg>
      <pc:sldChg chg="modSp mod">
        <pc:chgData name="Rawal Abbasi" userId="204d2a36f0ecac39" providerId="LiveId" clId="{09681F9F-2759-4DC4-AB30-89F88EE5DDF0}" dt="2024-03-06T04:53:47.814" v="158" actId="27636"/>
        <pc:sldMkLst>
          <pc:docMk/>
          <pc:sldMk cId="3808489441" sldId="272"/>
        </pc:sldMkLst>
        <pc:spChg chg="mod">
          <ac:chgData name="Rawal Abbasi" userId="204d2a36f0ecac39" providerId="LiveId" clId="{09681F9F-2759-4DC4-AB30-89F88EE5DDF0}" dt="2024-03-06T04:53:47.814" v="158" actId="27636"/>
          <ac:spMkLst>
            <pc:docMk/>
            <pc:sldMk cId="3808489441" sldId="272"/>
            <ac:spMk id="3" creationId="{9F8994E7-34C2-4798-AA6A-B07F8020ABCE}"/>
          </ac:spMkLst>
        </pc:spChg>
      </pc:sldChg>
      <pc:sldChg chg="modSp mod">
        <pc:chgData name="Rawal Abbasi" userId="204d2a36f0ecac39" providerId="LiveId" clId="{09681F9F-2759-4DC4-AB30-89F88EE5DDF0}" dt="2024-03-06T04:57:09.352" v="180" actId="20577"/>
        <pc:sldMkLst>
          <pc:docMk/>
          <pc:sldMk cId="154696071" sldId="274"/>
        </pc:sldMkLst>
        <pc:spChg chg="mod">
          <ac:chgData name="Rawal Abbasi" userId="204d2a36f0ecac39" providerId="LiveId" clId="{09681F9F-2759-4DC4-AB30-89F88EE5DDF0}" dt="2024-03-06T04:57:09.352" v="180" actId="20577"/>
          <ac:spMkLst>
            <pc:docMk/>
            <pc:sldMk cId="154696071" sldId="274"/>
            <ac:spMk id="3" creationId="{445E9879-9F8C-4355-B8D6-BB79A48E6EE2}"/>
          </ac:spMkLst>
        </pc:spChg>
      </pc:sldChg>
      <pc:sldChg chg="modSp mod">
        <pc:chgData name="Rawal Abbasi" userId="204d2a36f0ecac39" providerId="LiveId" clId="{09681F9F-2759-4DC4-AB30-89F88EE5DDF0}" dt="2024-03-04T16:07:00.970" v="26" actId="20577"/>
        <pc:sldMkLst>
          <pc:docMk/>
          <pc:sldMk cId="4293324260" sldId="276"/>
        </pc:sldMkLst>
        <pc:spChg chg="mod">
          <ac:chgData name="Rawal Abbasi" userId="204d2a36f0ecac39" providerId="LiveId" clId="{09681F9F-2759-4DC4-AB30-89F88EE5DDF0}" dt="2024-03-04T16:07:00.970" v="26" actId="20577"/>
          <ac:spMkLst>
            <pc:docMk/>
            <pc:sldMk cId="4293324260" sldId="276"/>
            <ac:spMk id="3" creationId="{28861B40-44CC-4D6D-A4B9-0FD9D31EFC18}"/>
          </ac:spMkLst>
        </pc:spChg>
      </pc:sldChg>
      <pc:sldChg chg="modSp mod">
        <pc:chgData name="Rawal Abbasi" userId="204d2a36f0ecac39" providerId="LiveId" clId="{09681F9F-2759-4DC4-AB30-89F88EE5DDF0}" dt="2024-03-04T16:05:18.653" v="11" actId="12"/>
        <pc:sldMkLst>
          <pc:docMk/>
          <pc:sldMk cId="2385217632" sldId="277"/>
        </pc:sldMkLst>
        <pc:spChg chg="mod">
          <ac:chgData name="Rawal Abbasi" userId="204d2a36f0ecac39" providerId="LiveId" clId="{09681F9F-2759-4DC4-AB30-89F88EE5DDF0}" dt="2024-03-04T16:05:18.653" v="11" actId="12"/>
          <ac:spMkLst>
            <pc:docMk/>
            <pc:sldMk cId="2385217632" sldId="277"/>
            <ac:spMk id="3" creationId="{40545D28-EF20-4DCC-851B-0F617F468941}"/>
          </ac:spMkLst>
        </pc:spChg>
      </pc:sldChg>
      <pc:sldChg chg="modSp mod">
        <pc:chgData name="Rawal Abbasi" userId="204d2a36f0ecac39" providerId="LiveId" clId="{09681F9F-2759-4DC4-AB30-89F88EE5DDF0}" dt="2024-03-04T16:05:32.922" v="12" actId="12"/>
        <pc:sldMkLst>
          <pc:docMk/>
          <pc:sldMk cId="430595870" sldId="279"/>
        </pc:sldMkLst>
        <pc:spChg chg="mod">
          <ac:chgData name="Rawal Abbasi" userId="204d2a36f0ecac39" providerId="LiveId" clId="{09681F9F-2759-4DC4-AB30-89F88EE5DDF0}" dt="2024-03-04T16:05:32.922" v="12" actId="12"/>
          <ac:spMkLst>
            <pc:docMk/>
            <pc:sldMk cId="430595870" sldId="279"/>
            <ac:spMk id="3" creationId="{2569B903-FB4C-4504-B878-BDF0A67B9A76}"/>
          </ac:spMkLst>
        </pc:spChg>
      </pc:sldChg>
      <pc:sldChg chg="modSp mod">
        <pc:chgData name="Rawal Abbasi" userId="204d2a36f0ecac39" providerId="LiveId" clId="{09681F9F-2759-4DC4-AB30-89F88EE5DDF0}" dt="2024-03-04T16:07:32.361" v="42" actId="12"/>
        <pc:sldMkLst>
          <pc:docMk/>
          <pc:sldMk cId="228698094" sldId="281"/>
        </pc:sldMkLst>
        <pc:spChg chg="mod">
          <ac:chgData name="Rawal Abbasi" userId="204d2a36f0ecac39" providerId="LiveId" clId="{09681F9F-2759-4DC4-AB30-89F88EE5DDF0}" dt="2024-03-04T16:07:32.361" v="42" actId="12"/>
          <ac:spMkLst>
            <pc:docMk/>
            <pc:sldMk cId="228698094" sldId="281"/>
            <ac:spMk id="3" creationId="{9FD18B9C-9CCA-4BEE-86EB-D7A2115747C8}"/>
          </ac:spMkLst>
        </pc:spChg>
      </pc:sldChg>
      <pc:sldChg chg="modSp mod">
        <pc:chgData name="Rawal Abbasi" userId="204d2a36f0ecac39" providerId="LiveId" clId="{09681F9F-2759-4DC4-AB30-89F88EE5DDF0}" dt="2024-03-04T16:08:50.269" v="79" actId="20577"/>
        <pc:sldMkLst>
          <pc:docMk/>
          <pc:sldMk cId="453764246" sldId="282"/>
        </pc:sldMkLst>
        <pc:spChg chg="mod">
          <ac:chgData name="Rawal Abbasi" userId="204d2a36f0ecac39" providerId="LiveId" clId="{09681F9F-2759-4DC4-AB30-89F88EE5DDF0}" dt="2024-03-04T16:08:50.269" v="79" actId="20577"/>
          <ac:spMkLst>
            <pc:docMk/>
            <pc:sldMk cId="453764246" sldId="282"/>
            <ac:spMk id="3" creationId="{B5AAB705-C973-43E8-9328-76B1633FBDBE}"/>
          </ac:spMkLst>
        </pc:spChg>
      </pc:sldChg>
      <pc:sldChg chg="modSp mod">
        <pc:chgData name="Rawal Abbasi" userId="204d2a36f0ecac39" providerId="LiveId" clId="{09681F9F-2759-4DC4-AB30-89F88EE5DDF0}" dt="2024-03-04T16:08:23.681" v="62" actId="12"/>
        <pc:sldMkLst>
          <pc:docMk/>
          <pc:sldMk cId="3793677970" sldId="283"/>
        </pc:sldMkLst>
        <pc:spChg chg="mod">
          <ac:chgData name="Rawal Abbasi" userId="204d2a36f0ecac39" providerId="LiveId" clId="{09681F9F-2759-4DC4-AB30-89F88EE5DDF0}" dt="2024-03-04T16:08:23.681" v="62" actId="12"/>
          <ac:spMkLst>
            <pc:docMk/>
            <pc:sldMk cId="3793677970" sldId="283"/>
            <ac:spMk id="3" creationId="{038622D0-C9D9-4F1A-9A68-2BC1D3B1D2D5}"/>
          </ac:spMkLst>
        </pc:spChg>
      </pc:sldChg>
      <pc:sldChg chg="modSp mod">
        <pc:chgData name="Rawal Abbasi" userId="204d2a36f0ecac39" providerId="LiveId" clId="{09681F9F-2759-4DC4-AB30-89F88EE5DDF0}" dt="2024-03-04T16:08:15.144" v="61" actId="20577"/>
        <pc:sldMkLst>
          <pc:docMk/>
          <pc:sldMk cId="1571863753" sldId="284"/>
        </pc:sldMkLst>
        <pc:spChg chg="mod">
          <ac:chgData name="Rawal Abbasi" userId="204d2a36f0ecac39" providerId="LiveId" clId="{09681F9F-2759-4DC4-AB30-89F88EE5DDF0}" dt="2024-03-04T16:08:15.144" v="61" actId="20577"/>
          <ac:spMkLst>
            <pc:docMk/>
            <pc:sldMk cId="1571863753" sldId="284"/>
            <ac:spMk id="3" creationId="{0648D7F5-73CE-4DD7-B63C-9A0A7A780CB6}"/>
          </ac:spMkLst>
        </pc:spChg>
      </pc:sldChg>
      <pc:sldChg chg="modSp mod">
        <pc:chgData name="Rawal Abbasi" userId="204d2a36f0ecac39" providerId="LiveId" clId="{09681F9F-2759-4DC4-AB30-89F88EE5DDF0}" dt="2024-03-04T16:08:41.601" v="74" actId="20577"/>
        <pc:sldMkLst>
          <pc:docMk/>
          <pc:sldMk cId="3749043920" sldId="285"/>
        </pc:sldMkLst>
        <pc:spChg chg="mod">
          <ac:chgData name="Rawal Abbasi" userId="204d2a36f0ecac39" providerId="LiveId" clId="{09681F9F-2759-4DC4-AB30-89F88EE5DDF0}" dt="2024-03-04T16:08:41.601" v="74" actId="20577"/>
          <ac:spMkLst>
            <pc:docMk/>
            <pc:sldMk cId="3749043920" sldId="285"/>
            <ac:spMk id="3" creationId="{ABDA2686-0996-43D2-AD7D-0AD08B26EBD5}"/>
          </ac:spMkLst>
        </pc:spChg>
      </pc:sldChg>
      <pc:sldChg chg="modSp mod">
        <pc:chgData name="Rawal Abbasi" userId="204d2a36f0ecac39" providerId="LiveId" clId="{09681F9F-2759-4DC4-AB30-89F88EE5DDF0}" dt="2024-03-04T16:05:39.977" v="13" actId="12"/>
        <pc:sldMkLst>
          <pc:docMk/>
          <pc:sldMk cId="1723227259" sldId="287"/>
        </pc:sldMkLst>
        <pc:spChg chg="mod">
          <ac:chgData name="Rawal Abbasi" userId="204d2a36f0ecac39" providerId="LiveId" clId="{09681F9F-2759-4DC4-AB30-89F88EE5DDF0}" dt="2024-03-04T16:05:39.977" v="13" actId="12"/>
          <ac:spMkLst>
            <pc:docMk/>
            <pc:sldMk cId="1723227259" sldId="287"/>
            <ac:spMk id="3" creationId="{F8758763-4B3A-4ED8-8BB5-68CDFDE9F72D}"/>
          </ac:spMkLst>
        </pc:spChg>
      </pc:sldChg>
      <pc:sldChg chg="modSp mod">
        <pc:chgData name="Rawal Abbasi" userId="204d2a36f0ecac39" providerId="LiveId" clId="{09681F9F-2759-4DC4-AB30-89F88EE5DDF0}" dt="2024-03-04T16:05:45.781" v="14" actId="12"/>
        <pc:sldMkLst>
          <pc:docMk/>
          <pc:sldMk cId="3463462813" sldId="288"/>
        </pc:sldMkLst>
        <pc:spChg chg="mod">
          <ac:chgData name="Rawal Abbasi" userId="204d2a36f0ecac39" providerId="LiveId" clId="{09681F9F-2759-4DC4-AB30-89F88EE5DDF0}" dt="2024-03-04T16:05:45.781" v="14" actId="12"/>
          <ac:spMkLst>
            <pc:docMk/>
            <pc:sldMk cId="3463462813" sldId="288"/>
            <ac:spMk id="3" creationId="{CDB4626C-C700-4316-8B10-4365419B83FD}"/>
          </ac:spMkLst>
        </pc:spChg>
      </pc:sldChg>
      <pc:sldChg chg="modSp mod">
        <pc:chgData name="Rawal Abbasi" userId="204d2a36f0ecac39" providerId="LiveId" clId="{09681F9F-2759-4DC4-AB30-89F88EE5DDF0}" dt="2024-03-04T16:05:55.170" v="15" actId="12"/>
        <pc:sldMkLst>
          <pc:docMk/>
          <pc:sldMk cId="100105097" sldId="289"/>
        </pc:sldMkLst>
        <pc:spChg chg="mod">
          <ac:chgData name="Rawal Abbasi" userId="204d2a36f0ecac39" providerId="LiveId" clId="{09681F9F-2759-4DC4-AB30-89F88EE5DDF0}" dt="2024-03-04T16:05:55.170" v="15" actId="12"/>
          <ac:spMkLst>
            <pc:docMk/>
            <pc:sldMk cId="100105097" sldId="289"/>
            <ac:spMk id="3" creationId="{09504183-42D7-4FA2-8F81-8C756B8F3EDA}"/>
          </ac:spMkLst>
        </pc:spChg>
      </pc:sldChg>
      <pc:sldChg chg="modSp mod">
        <pc:chgData name="Rawal Abbasi" userId="204d2a36f0ecac39" providerId="LiveId" clId="{09681F9F-2759-4DC4-AB30-89F88EE5DDF0}" dt="2024-03-04T16:07:20.975" v="36" actId="20577"/>
        <pc:sldMkLst>
          <pc:docMk/>
          <pc:sldMk cId="1723775975" sldId="290"/>
        </pc:sldMkLst>
        <pc:spChg chg="mod">
          <ac:chgData name="Rawal Abbasi" userId="204d2a36f0ecac39" providerId="LiveId" clId="{09681F9F-2759-4DC4-AB30-89F88EE5DDF0}" dt="2024-03-04T16:07:20.975" v="36" actId="20577"/>
          <ac:spMkLst>
            <pc:docMk/>
            <pc:sldMk cId="1723775975" sldId="290"/>
            <ac:spMk id="3" creationId="{E3DAD8A6-B812-4991-9F4B-3C537E0A20E2}"/>
          </ac:spMkLst>
        </pc:spChg>
      </pc:sldChg>
      <pc:sldChg chg="modSp mod">
        <pc:chgData name="Rawal Abbasi" userId="204d2a36f0ecac39" providerId="LiveId" clId="{09681F9F-2759-4DC4-AB30-89F88EE5DDF0}" dt="2024-03-06T05:14:03.205" v="236" actId="20577"/>
        <pc:sldMkLst>
          <pc:docMk/>
          <pc:sldMk cId="575124369" sldId="292"/>
        </pc:sldMkLst>
        <pc:spChg chg="mod">
          <ac:chgData name="Rawal Abbasi" userId="204d2a36f0ecac39" providerId="LiveId" clId="{09681F9F-2759-4DC4-AB30-89F88EE5DDF0}" dt="2024-03-06T05:14:03.205" v="236" actId="20577"/>
          <ac:spMkLst>
            <pc:docMk/>
            <pc:sldMk cId="575124369" sldId="292"/>
            <ac:spMk id="3" creationId="{CDE5DF76-C977-4D4B-BC53-33DE4B5BBFCE}"/>
          </ac:spMkLst>
        </pc:spChg>
      </pc:sldChg>
      <pc:sldChg chg="modSp mod">
        <pc:chgData name="Rawal Abbasi" userId="204d2a36f0ecac39" providerId="LiveId" clId="{09681F9F-2759-4DC4-AB30-89F88EE5DDF0}" dt="2024-03-06T05:16:07.478" v="237" actId="12"/>
        <pc:sldMkLst>
          <pc:docMk/>
          <pc:sldMk cId="1570114803" sldId="294"/>
        </pc:sldMkLst>
        <pc:spChg chg="mod">
          <ac:chgData name="Rawal Abbasi" userId="204d2a36f0ecac39" providerId="LiveId" clId="{09681F9F-2759-4DC4-AB30-89F88EE5DDF0}" dt="2024-03-06T05:16:07.478" v="237" actId="12"/>
          <ac:spMkLst>
            <pc:docMk/>
            <pc:sldMk cId="1570114803" sldId="294"/>
            <ac:spMk id="3" creationId="{1A8ABE31-2261-489B-9DD3-0ACAC18F3D52}"/>
          </ac:spMkLst>
        </pc:spChg>
      </pc:sldChg>
      <pc:sldChg chg="modSp mod">
        <pc:chgData name="Rawal Abbasi" userId="204d2a36f0ecac39" providerId="LiveId" clId="{09681F9F-2759-4DC4-AB30-89F88EE5DDF0}" dt="2024-03-06T05:12:39.340" v="233" actId="20577"/>
        <pc:sldMkLst>
          <pc:docMk/>
          <pc:sldMk cId="2598267576" sldId="295"/>
        </pc:sldMkLst>
        <pc:spChg chg="mod">
          <ac:chgData name="Rawal Abbasi" userId="204d2a36f0ecac39" providerId="LiveId" clId="{09681F9F-2759-4DC4-AB30-89F88EE5DDF0}" dt="2024-03-06T05:12:39.340" v="233" actId="20577"/>
          <ac:spMkLst>
            <pc:docMk/>
            <pc:sldMk cId="2598267576" sldId="295"/>
            <ac:spMk id="3" creationId="{E70ECDBC-9B4A-4846-94A3-E5BDB8D39F05}"/>
          </ac:spMkLst>
        </pc:spChg>
      </pc:sldChg>
      <pc:sldChg chg="modSp del mod">
        <pc:chgData name="Rawal Abbasi" userId="204d2a36f0ecac39" providerId="LiveId" clId="{09681F9F-2759-4DC4-AB30-89F88EE5DDF0}" dt="2024-03-06T05:49:26.050" v="293" actId="47"/>
        <pc:sldMkLst>
          <pc:docMk/>
          <pc:sldMk cId="1221974258" sldId="296"/>
        </pc:sldMkLst>
        <pc:spChg chg="mod">
          <ac:chgData name="Rawal Abbasi" userId="204d2a36f0ecac39" providerId="LiveId" clId="{09681F9F-2759-4DC4-AB30-89F88EE5DDF0}" dt="2024-03-06T05:39:03.561" v="292" actId="12"/>
          <ac:spMkLst>
            <pc:docMk/>
            <pc:sldMk cId="1221974258" sldId="296"/>
            <ac:spMk id="3" creationId="{C4237495-58DA-4944-B765-CCF7F1CA4660}"/>
          </ac:spMkLst>
        </pc:spChg>
      </pc:sldChg>
      <pc:sldChg chg="modSp mod">
        <pc:chgData name="Rawal Abbasi" userId="204d2a36f0ecac39" providerId="LiveId" clId="{09681F9F-2759-4DC4-AB30-89F88EE5DDF0}" dt="2024-03-06T05:50:00.874" v="298" actId="20577"/>
        <pc:sldMkLst>
          <pc:docMk/>
          <pc:sldMk cId="52437406" sldId="297"/>
        </pc:sldMkLst>
        <pc:spChg chg="mod">
          <ac:chgData name="Rawal Abbasi" userId="204d2a36f0ecac39" providerId="LiveId" clId="{09681F9F-2759-4DC4-AB30-89F88EE5DDF0}" dt="2024-03-06T05:50:00.874" v="298" actId="20577"/>
          <ac:spMkLst>
            <pc:docMk/>
            <pc:sldMk cId="52437406" sldId="297"/>
            <ac:spMk id="3" creationId="{7E860EA8-1C4D-4894-B461-8E9FECBAF1DE}"/>
          </ac:spMkLst>
        </pc:spChg>
      </pc:sldChg>
      <pc:sldChg chg="modSp mod">
        <pc:chgData name="Rawal Abbasi" userId="204d2a36f0ecac39" providerId="LiveId" clId="{09681F9F-2759-4DC4-AB30-89F88EE5DDF0}" dt="2024-03-06T05:51:05.963" v="299" actId="12"/>
        <pc:sldMkLst>
          <pc:docMk/>
          <pc:sldMk cId="1269509361" sldId="298"/>
        </pc:sldMkLst>
        <pc:spChg chg="mod">
          <ac:chgData name="Rawal Abbasi" userId="204d2a36f0ecac39" providerId="LiveId" clId="{09681F9F-2759-4DC4-AB30-89F88EE5DDF0}" dt="2024-03-06T05:51:05.963" v="299" actId="12"/>
          <ac:spMkLst>
            <pc:docMk/>
            <pc:sldMk cId="1269509361" sldId="298"/>
            <ac:spMk id="3" creationId="{85E8F345-66EF-4CFC-80FF-F0FC27A57D64}"/>
          </ac:spMkLst>
        </pc:spChg>
      </pc:sldChg>
      <pc:sldChg chg="del">
        <pc:chgData name="Rawal Abbasi" userId="204d2a36f0ecac39" providerId="LiveId" clId="{09681F9F-2759-4DC4-AB30-89F88EE5DDF0}" dt="2024-03-06T05:54:23.469" v="301" actId="47"/>
        <pc:sldMkLst>
          <pc:docMk/>
          <pc:sldMk cId="1329861627" sldId="301"/>
        </pc:sldMkLst>
      </pc:sldChg>
      <pc:sldChg chg="modSp mod">
        <pc:chgData name="Rawal Abbasi" userId="204d2a36f0ecac39" providerId="LiveId" clId="{09681F9F-2759-4DC4-AB30-89F88EE5DDF0}" dt="2024-03-06T07:32:05.584" v="302" actId="12"/>
        <pc:sldMkLst>
          <pc:docMk/>
          <pc:sldMk cId="2180249684" sldId="305"/>
        </pc:sldMkLst>
        <pc:spChg chg="mod">
          <ac:chgData name="Rawal Abbasi" userId="204d2a36f0ecac39" providerId="LiveId" clId="{09681F9F-2759-4DC4-AB30-89F88EE5DDF0}" dt="2024-03-06T07:32:05.584" v="302" actId="12"/>
          <ac:spMkLst>
            <pc:docMk/>
            <pc:sldMk cId="2180249684" sldId="305"/>
            <ac:spMk id="3" creationId="{031581C9-DB88-4C24-9CD3-3570D4BA9646}"/>
          </ac:spMkLst>
        </pc:spChg>
      </pc:sldChg>
      <pc:sldChg chg="modSp mod">
        <pc:chgData name="Rawal Abbasi" userId="204d2a36f0ecac39" providerId="LiveId" clId="{09681F9F-2759-4DC4-AB30-89F88EE5DDF0}" dt="2024-03-06T07:33:06.797" v="310" actId="12"/>
        <pc:sldMkLst>
          <pc:docMk/>
          <pc:sldMk cId="4004103058" sldId="306"/>
        </pc:sldMkLst>
        <pc:spChg chg="mod">
          <ac:chgData name="Rawal Abbasi" userId="204d2a36f0ecac39" providerId="LiveId" clId="{09681F9F-2759-4DC4-AB30-89F88EE5DDF0}" dt="2024-03-06T07:33:06.797" v="310" actId="12"/>
          <ac:spMkLst>
            <pc:docMk/>
            <pc:sldMk cId="4004103058" sldId="306"/>
            <ac:spMk id="3" creationId="{AA0CECD8-0FE0-46B6-BC59-173C53B716FB}"/>
          </ac:spMkLst>
        </pc:spChg>
      </pc:sldChg>
      <pc:sldChg chg="addSp delSp modSp mod">
        <pc:chgData name="Rawal Abbasi" userId="204d2a36f0ecac39" providerId="LiveId" clId="{09681F9F-2759-4DC4-AB30-89F88EE5DDF0}" dt="2024-03-06T07:33:45.267" v="316" actId="14100"/>
        <pc:sldMkLst>
          <pc:docMk/>
          <pc:sldMk cId="569641680" sldId="307"/>
        </pc:sldMkLst>
        <pc:spChg chg="add mod">
          <ac:chgData name="Rawal Abbasi" userId="204d2a36f0ecac39" providerId="LiveId" clId="{09681F9F-2759-4DC4-AB30-89F88EE5DDF0}" dt="2024-03-06T07:33:35.045" v="312" actId="478"/>
          <ac:spMkLst>
            <pc:docMk/>
            <pc:sldMk cId="569641680" sldId="307"/>
            <ac:spMk id="4" creationId="{B45C9560-2080-2BB8-D0E4-06C7C2E01EAD}"/>
          </ac:spMkLst>
        </pc:spChg>
        <pc:picChg chg="del">
          <ac:chgData name="Rawal Abbasi" userId="204d2a36f0ecac39" providerId="LiveId" clId="{09681F9F-2759-4DC4-AB30-89F88EE5DDF0}" dt="2024-03-06T07:33:35.045" v="312" actId="478"/>
          <ac:picMkLst>
            <pc:docMk/>
            <pc:sldMk cId="569641680" sldId="307"/>
            <ac:picMk id="5" creationId="{B5BF1396-150E-439B-BF48-CDD93A164752}"/>
          </ac:picMkLst>
        </pc:picChg>
        <pc:picChg chg="add mod">
          <ac:chgData name="Rawal Abbasi" userId="204d2a36f0ecac39" providerId="LiveId" clId="{09681F9F-2759-4DC4-AB30-89F88EE5DDF0}" dt="2024-03-06T07:33:45.267" v="316" actId="14100"/>
          <ac:picMkLst>
            <pc:docMk/>
            <pc:sldMk cId="569641680" sldId="307"/>
            <ac:picMk id="7" creationId="{B4881770-2A41-BB21-5A07-B296B030BAE5}"/>
          </ac:picMkLst>
        </pc:picChg>
      </pc:sldChg>
      <pc:sldChg chg="modSp mod">
        <pc:chgData name="Rawal Abbasi" userId="204d2a36f0ecac39" providerId="LiveId" clId="{09681F9F-2759-4DC4-AB30-89F88EE5DDF0}" dt="2024-03-06T07:33:12.308" v="311" actId="12"/>
        <pc:sldMkLst>
          <pc:docMk/>
          <pc:sldMk cId="327447066" sldId="308"/>
        </pc:sldMkLst>
        <pc:spChg chg="mod">
          <ac:chgData name="Rawal Abbasi" userId="204d2a36f0ecac39" providerId="LiveId" clId="{09681F9F-2759-4DC4-AB30-89F88EE5DDF0}" dt="2024-03-06T07:33:12.308" v="311" actId="12"/>
          <ac:spMkLst>
            <pc:docMk/>
            <pc:sldMk cId="327447066" sldId="308"/>
            <ac:spMk id="3" creationId="{BF1E3FF8-58B6-4241-9C8E-45B0AFDB5CC0}"/>
          </ac:spMkLst>
        </pc:spChg>
      </pc:sldChg>
      <pc:sldChg chg="addSp delSp modSp mod">
        <pc:chgData name="Rawal Abbasi" userId="204d2a36f0ecac39" providerId="LiveId" clId="{09681F9F-2759-4DC4-AB30-89F88EE5DDF0}" dt="2024-03-06T07:32:35.004" v="307" actId="14100"/>
        <pc:sldMkLst>
          <pc:docMk/>
          <pc:sldMk cId="2284831464" sldId="310"/>
        </pc:sldMkLst>
        <pc:spChg chg="add mod">
          <ac:chgData name="Rawal Abbasi" userId="204d2a36f0ecac39" providerId="LiveId" clId="{09681F9F-2759-4DC4-AB30-89F88EE5DDF0}" dt="2024-03-06T07:32:23.205" v="303" actId="478"/>
          <ac:spMkLst>
            <pc:docMk/>
            <pc:sldMk cId="2284831464" sldId="310"/>
            <ac:spMk id="4" creationId="{317967DA-BF7B-9E94-64EB-8A8DD1D7ACAA}"/>
          </ac:spMkLst>
        </pc:spChg>
        <pc:picChg chg="del">
          <ac:chgData name="Rawal Abbasi" userId="204d2a36f0ecac39" providerId="LiveId" clId="{09681F9F-2759-4DC4-AB30-89F88EE5DDF0}" dt="2024-03-06T07:32:23.205" v="303" actId="478"/>
          <ac:picMkLst>
            <pc:docMk/>
            <pc:sldMk cId="2284831464" sldId="310"/>
            <ac:picMk id="5" creationId="{A90DDE4B-970F-41BA-B05A-77A49850903F}"/>
          </ac:picMkLst>
        </pc:picChg>
        <pc:picChg chg="add mod">
          <ac:chgData name="Rawal Abbasi" userId="204d2a36f0ecac39" providerId="LiveId" clId="{09681F9F-2759-4DC4-AB30-89F88EE5DDF0}" dt="2024-03-06T07:32:35.004" v="307" actId="14100"/>
          <ac:picMkLst>
            <pc:docMk/>
            <pc:sldMk cId="2284831464" sldId="310"/>
            <ac:picMk id="7" creationId="{D3C4AA26-5595-2559-3106-3EBDA6A551AB}"/>
          </ac:picMkLst>
        </pc:picChg>
      </pc:sldChg>
      <pc:sldChg chg="modSp mod">
        <pc:chgData name="Rawal Abbasi" userId="204d2a36f0ecac39" providerId="LiveId" clId="{09681F9F-2759-4DC4-AB30-89F88EE5DDF0}" dt="2024-03-06T05:08:10.387" v="181" actId="20577"/>
        <pc:sldMkLst>
          <pc:docMk/>
          <pc:sldMk cId="2123505550" sldId="314"/>
        </pc:sldMkLst>
        <pc:spChg chg="mod">
          <ac:chgData name="Rawal Abbasi" userId="204d2a36f0ecac39" providerId="LiveId" clId="{09681F9F-2759-4DC4-AB30-89F88EE5DDF0}" dt="2024-03-06T05:08:10.387" v="181" actId="20577"/>
          <ac:spMkLst>
            <pc:docMk/>
            <pc:sldMk cId="2123505550" sldId="314"/>
            <ac:spMk id="3" creationId="{39B15B08-1F57-4A1E-B206-C311F85C4E1A}"/>
          </ac:spMkLst>
        </pc:spChg>
      </pc:sldChg>
      <pc:sldChg chg="modSp mod">
        <pc:chgData name="Rawal Abbasi" userId="204d2a36f0ecac39" providerId="LiveId" clId="{09681F9F-2759-4DC4-AB30-89F88EE5DDF0}" dt="2024-03-04T16:10:27.434" v="82" actId="12"/>
        <pc:sldMkLst>
          <pc:docMk/>
          <pc:sldMk cId="2505393392" sldId="315"/>
        </pc:sldMkLst>
        <pc:spChg chg="mod">
          <ac:chgData name="Rawal Abbasi" userId="204d2a36f0ecac39" providerId="LiveId" clId="{09681F9F-2759-4DC4-AB30-89F88EE5DDF0}" dt="2024-03-04T16:10:27.434" v="82" actId="12"/>
          <ac:spMkLst>
            <pc:docMk/>
            <pc:sldMk cId="2505393392" sldId="315"/>
            <ac:spMk id="3" creationId="{00000000-0000-0000-0000-000000000000}"/>
          </ac:spMkLst>
        </pc:spChg>
      </pc:sldChg>
      <pc:sldChg chg="modSp mod">
        <pc:chgData name="Rawal Abbasi" userId="204d2a36f0ecac39" providerId="LiveId" clId="{09681F9F-2759-4DC4-AB30-89F88EE5DDF0}" dt="2024-03-06T05:11:12.994" v="225" actId="27636"/>
        <pc:sldMkLst>
          <pc:docMk/>
          <pc:sldMk cId="2842987973" sldId="316"/>
        </pc:sldMkLst>
        <pc:spChg chg="mod">
          <ac:chgData name="Rawal Abbasi" userId="204d2a36f0ecac39" providerId="LiveId" clId="{09681F9F-2759-4DC4-AB30-89F88EE5DDF0}" dt="2024-03-06T05:11:12.994" v="225" actId="27636"/>
          <ac:spMkLst>
            <pc:docMk/>
            <pc:sldMk cId="2842987973" sldId="316"/>
            <ac:spMk id="3" creationId="{00000000-0000-0000-0000-000000000000}"/>
          </ac:spMkLst>
        </pc:spChg>
      </pc:sldChg>
      <pc:sldChg chg="modSp mod">
        <pc:chgData name="Rawal Abbasi" userId="204d2a36f0ecac39" providerId="LiveId" clId="{09681F9F-2759-4DC4-AB30-89F88EE5DDF0}" dt="2024-03-04T16:10:50.828" v="84" actId="12"/>
        <pc:sldMkLst>
          <pc:docMk/>
          <pc:sldMk cId="1059883550" sldId="317"/>
        </pc:sldMkLst>
        <pc:spChg chg="mod">
          <ac:chgData name="Rawal Abbasi" userId="204d2a36f0ecac39" providerId="LiveId" clId="{09681F9F-2759-4DC4-AB30-89F88EE5DDF0}" dt="2024-03-04T16:10:50.828" v="84" actId="12"/>
          <ac:spMkLst>
            <pc:docMk/>
            <pc:sldMk cId="1059883550" sldId="317"/>
            <ac:spMk id="3" creationId="{00000000-0000-0000-0000-000000000000}"/>
          </ac:spMkLst>
        </pc:spChg>
      </pc:sldChg>
      <pc:sldChg chg="modSp mod">
        <pc:chgData name="Rawal Abbasi" userId="204d2a36f0ecac39" providerId="LiveId" clId="{09681F9F-2759-4DC4-AB30-89F88EE5DDF0}" dt="2024-03-06T05:17:31.715" v="245" actId="20577"/>
        <pc:sldMkLst>
          <pc:docMk/>
          <pc:sldMk cId="348468836" sldId="318"/>
        </pc:sldMkLst>
        <pc:spChg chg="mod">
          <ac:chgData name="Rawal Abbasi" userId="204d2a36f0ecac39" providerId="LiveId" clId="{09681F9F-2759-4DC4-AB30-89F88EE5DDF0}" dt="2024-03-06T05:17:31.715" v="245" actId="20577"/>
          <ac:spMkLst>
            <pc:docMk/>
            <pc:sldMk cId="348468836" sldId="318"/>
            <ac:spMk id="2" creationId="{00000000-0000-0000-0000-000000000000}"/>
          </ac:spMkLst>
        </pc:spChg>
        <pc:spChg chg="mod">
          <ac:chgData name="Rawal Abbasi" userId="204d2a36f0ecac39" providerId="LiveId" clId="{09681F9F-2759-4DC4-AB30-89F88EE5DDF0}" dt="2024-03-06T05:17:27.270" v="238" actId="12"/>
          <ac:spMkLst>
            <pc:docMk/>
            <pc:sldMk cId="348468836" sldId="318"/>
            <ac:spMk id="3" creationId="{00000000-0000-0000-0000-000000000000}"/>
          </ac:spMkLst>
        </pc:spChg>
      </pc:sldChg>
      <pc:sldChg chg="modSp mod">
        <pc:chgData name="Rawal Abbasi" userId="204d2a36f0ecac39" providerId="LiveId" clId="{09681F9F-2759-4DC4-AB30-89F88EE5DDF0}" dt="2024-03-06T05:38:24.006" v="291" actId="20577"/>
        <pc:sldMkLst>
          <pc:docMk/>
          <pc:sldMk cId="166502461" sldId="319"/>
        </pc:sldMkLst>
        <pc:spChg chg="mod">
          <ac:chgData name="Rawal Abbasi" userId="204d2a36f0ecac39" providerId="LiveId" clId="{09681F9F-2759-4DC4-AB30-89F88EE5DDF0}" dt="2024-03-06T05:38:24.006" v="291" actId="20577"/>
          <ac:spMkLst>
            <pc:docMk/>
            <pc:sldMk cId="166502461" sldId="319"/>
            <ac:spMk id="2" creationId="{00000000-0000-0000-0000-000000000000}"/>
          </ac:spMkLst>
        </pc:spChg>
        <pc:spChg chg="mod">
          <ac:chgData name="Rawal Abbasi" userId="204d2a36f0ecac39" providerId="LiveId" clId="{09681F9F-2759-4DC4-AB30-89F88EE5DDF0}" dt="2024-03-06T05:24:59.017" v="282" actId="12"/>
          <ac:spMkLst>
            <pc:docMk/>
            <pc:sldMk cId="166502461" sldId="319"/>
            <ac:spMk id="3" creationId="{00000000-0000-0000-0000-000000000000}"/>
          </ac:spMkLst>
        </pc:spChg>
      </pc:sldChg>
      <pc:sldChg chg="del">
        <pc:chgData name="Rawal Abbasi" userId="204d2a36f0ecac39" providerId="LiveId" clId="{09681F9F-2759-4DC4-AB30-89F88EE5DDF0}" dt="2024-03-06T05:49:27.941" v="294" actId="47"/>
        <pc:sldMkLst>
          <pc:docMk/>
          <pc:sldMk cId="523288665" sldId="324"/>
        </pc:sldMkLst>
      </pc:sldChg>
      <pc:sldChg chg="del">
        <pc:chgData name="Rawal Abbasi" userId="204d2a36f0ecac39" providerId="LiveId" clId="{09681F9F-2759-4DC4-AB30-89F88EE5DDF0}" dt="2024-03-06T05:54:20.349" v="300" actId="47"/>
        <pc:sldMkLst>
          <pc:docMk/>
          <pc:sldMk cId="1805522377" sldId="326"/>
        </pc:sldMkLst>
      </pc:sldChg>
      <pc:sldChg chg="modSp mod">
        <pc:chgData name="Rawal Abbasi" userId="204d2a36f0ecac39" providerId="LiveId" clId="{09681F9F-2759-4DC4-AB30-89F88EE5DDF0}" dt="2024-03-06T07:32:49.056" v="308" actId="12"/>
        <pc:sldMkLst>
          <pc:docMk/>
          <pc:sldMk cId="3050639592" sldId="328"/>
        </pc:sldMkLst>
        <pc:spChg chg="mod">
          <ac:chgData name="Rawal Abbasi" userId="204d2a36f0ecac39" providerId="LiveId" clId="{09681F9F-2759-4DC4-AB30-89F88EE5DDF0}" dt="2024-03-06T07:32:49.056" v="308" actId="12"/>
          <ac:spMkLst>
            <pc:docMk/>
            <pc:sldMk cId="3050639592" sldId="328"/>
            <ac:spMk id="3" creationId="{00000000-0000-0000-0000-000000000000}"/>
          </ac:spMkLst>
        </pc:spChg>
      </pc:sldChg>
      <pc:sldChg chg="modSp mod">
        <pc:chgData name="Rawal Abbasi" userId="204d2a36f0ecac39" providerId="LiveId" clId="{09681F9F-2759-4DC4-AB30-89F88EE5DDF0}" dt="2024-03-06T07:32:57.494" v="309" actId="12"/>
        <pc:sldMkLst>
          <pc:docMk/>
          <pc:sldMk cId="1768476822" sldId="330"/>
        </pc:sldMkLst>
        <pc:spChg chg="mod">
          <ac:chgData name="Rawal Abbasi" userId="204d2a36f0ecac39" providerId="LiveId" clId="{09681F9F-2759-4DC4-AB30-89F88EE5DDF0}" dt="2024-03-06T07:32:57.494" v="309" actId="12"/>
          <ac:spMkLst>
            <pc:docMk/>
            <pc:sldMk cId="1768476822" sldId="330"/>
            <ac:spMk id="3" creationId="{00000000-0000-0000-0000-000000000000}"/>
          </ac:spMkLst>
        </pc:spChg>
      </pc:sldChg>
      <pc:sldChg chg="modSp mod">
        <pc:chgData name="Rawal Abbasi" userId="204d2a36f0ecac39" providerId="LiveId" clId="{09681F9F-2759-4DC4-AB30-89F88EE5DDF0}" dt="2024-03-04T16:09:10.468" v="81" actId="12"/>
        <pc:sldMkLst>
          <pc:docMk/>
          <pc:sldMk cId="2473733752" sldId="331"/>
        </pc:sldMkLst>
        <pc:spChg chg="mod">
          <ac:chgData name="Rawal Abbasi" userId="204d2a36f0ecac39" providerId="LiveId" clId="{09681F9F-2759-4DC4-AB30-89F88EE5DDF0}" dt="2024-03-04T16:09:10.468" v="81" actId="12"/>
          <ac:spMkLst>
            <pc:docMk/>
            <pc:sldMk cId="2473733752" sldId="331"/>
            <ac:spMk id="3" creationId="{00000000-0000-0000-0000-000000000000}"/>
          </ac:spMkLst>
        </pc:spChg>
      </pc:sldChg>
      <pc:sldChg chg="new del">
        <pc:chgData name="Rawal Abbasi" userId="204d2a36f0ecac39" providerId="LiveId" clId="{09681F9F-2759-4DC4-AB30-89F88EE5DDF0}" dt="2024-03-06T04:53:29.653" v="154" actId="47"/>
        <pc:sldMkLst>
          <pc:docMk/>
          <pc:sldMk cId="2160181955" sldId="333"/>
        </pc:sldMkLst>
      </pc:sldChg>
      <pc:sldChg chg="modSp new mod">
        <pc:chgData name="Rawal Abbasi" userId="204d2a36f0ecac39" providerId="LiveId" clId="{09681F9F-2759-4DC4-AB30-89F88EE5DDF0}" dt="2024-03-06T04:53:10.940" v="148" actId="20577"/>
        <pc:sldMkLst>
          <pc:docMk/>
          <pc:sldMk cId="563310430" sldId="334"/>
        </pc:sldMkLst>
        <pc:spChg chg="mod">
          <ac:chgData name="Rawal Abbasi" userId="204d2a36f0ecac39" providerId="LiveId" clId="{09681F9F-2759-4DC4-AB30-89F88EE5DDF0}" dt="2024-03-06T04:53:10.940" v="148" actId="20577"/>
          <ac:spMkLst>
            <pc:docMk/>
            <pc:sldMk cId="563310430" sldId="334"/>
            <ac:spMk id="2" creationId="{BC8C606A-42B3-4454-14CB-8F2E0E2E6A7E}"/>
          </ac:spMkLst>
        </pc:spChg>
        <pc:spChg chg="mod">
          <ac:chgData name="Rawal Abbasi" userId="204d2a36f0ecac39" providerId="LiveId" clId="{09681F9F-2759-4DC4-AB30-89F88EE5DDF0}" dt="2024-03-06T04:52:51.523" v="107" actId="21"/>
          <ac:spMkLst>
            <pc:docMk/>
            <pc:sldMk cId="563310430" sldId="334"/>
            <ac:spMk id="3" creationId="{A9BD5907-4E7D-79D0-4614-D7F45FFDD301}"/>
          </ac:spMkLst>
        </pc:spChg>
        <pc:spChg chg="mod">
          <ac:chgData name="Rawal Abbasi" userId="204d2a36f0ecac39" providerId="LiveId" clId="{09681F9F-2759-4DC4-AB30-89F88EE5DDF0}" dt="2024-03-06T04:52:53.758" v="109" actId="27636"/>
          <ac:spMkLst>
            <pc:docMk/>
            <pc:sldMk cId="563310430" sldId="334"/>
            <ac:spMk id="4" creationId="{7DB8DA61-1895-3250-DF88-C5D969F28A05}"/>
          </ac:spMkLst>
        </pc:spChg>
      </pc:sldChg>
      <pc:sldChg chg="modSp new mod">
        <pc:chgData name="Rawal Abbasi" userId="204d2a36f0ecac39" providerId="LiveId" clId="{09681F9F-2759-4DC4-AB30-89F88EE5DDF0}" dt="2024-03-06T04:53:22.178" v="153"/>
        <pc:sldMkLst>
          <pc:docMk/>
          <pc:sldMk cId="670429" sldId="335"/>
        </pc:sldMkLst>
        <pc:spChg chg="mod">
          <ac:chgData name="Rawal Abbasi" userId="204d2a36f0ecac39" providerId="LiveId" clId="{09681F9F-2759-4DC4-AB30-89F88EE5DDF0}" dt="2024-03-06T04:53:20.090" v="151" actId="27636"/>
          <ac:spMkLst>
            <pc:docMk/>
            <pc:sldMk cId="670429" sldId="335"/>
            <ac:spMk id="3" creationId="{4D034F7A-775E-F9A8-5A31-E36CC62D8F0B}"/>
          </ac:spMkLst>
        </pc:spChg>
        <pc:spChg chg="mod">
          <ac:chgData name="Rawal Abbasi" userId="204d2a36f0ecac39" providerId="LiveId" clId="{09681F9F-2759-4DC4-AB30-89F88EE5DDF0}" dt="2024-03-06T04:53:22.178" v="153"/>
          <ac:spMkLst>
            <pc:docMk/>
            <pc:sldMk cId="670429" sldId="335"/>
            <ac:spMk id="4" creationId="{C631D96D-FDD9-DF92-CC46-FB55B132CC82}"/>
          </ac:spMkLst>
        </pc:spChg>
      </pc:sldChg>
      <pc:sldChg chg="modSp add mod">
        <pc:chgData name="Rawal Abbasi" userId="204d2a36f0ecac39" providerId="LiveId" clId="{09681F9F-2759-4DC4-AB30-89F88EE5DDF0}" dt="2024-03-06T05:18:37.683" v="281" actId="20577"/>
        <pc:sldMkLst>
          <pc:docMk/>
          <pc:sldMk cId="721444782" sldId="336"/>
        </pc:sldMkLst>
        <pc:spChg chg="mod">
          <ac:chgData name="Rawal Abbasi" userId="204d2a36f0ecac39" providerId="LiveId" clId="{09681F9F-2759-4DC4-AB30-89F88EE5DDF0}" dt="2024-03-06T05:18:37.683" v="281" actId="20577"/>
          <ac:spMkLst>
            <pc:docMk/>
            <pc:sldMk cId="721444782" sldId="336"/>
            <ac:spMk id="3" creationId="{042F2563-AC4B-06F0-1558-B0A69E3DF6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A676-48FE-41FF-9A2F-0D68C154F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E1B6C-428D-4BE0-8001-37E1A84D9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BBD70-2BD2-41F2-962F-D37481E7B498}"/>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5" name="Footer Placeholder 4">
            <a:extLst>
              <a:ext uri="{FF2B5EF4-FFF2-40B4-BE49-F238E27FC236}">
                <a16:creationId xmlns:a16="http://schemas.microsoft.com/office/drawing/2014/main" id="{027DDF5F-AFAF-4DDD-8D60-284247D1E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27428-939C-45D0-971F-6DB4538C885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426070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5B53-12E2-400D-8DE8-220E25825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4B1EE-5373-4105-9675-5120E682E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225-C9B7-44AA-9CAF-F9532184B41C}"/>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5" name="Footer Placeholder 4">
            <a:extLst>
              <a:ext uri="{FF2B5EF4-FFF2-40B4-BE49-F238E27FC236}">
                <a16:creationId xmlns:a16="http://schemas.microsoft.com/office/drawing/2014/main" id="{DFA4CE9F-F1B8-495A-8F8E-C8C799EEA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5BAD3-2AE3-4CEA-B50A-05BB0AA6DB8D}"/>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9874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F97EA-A8F7-4730-960E-0814CA4216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20D099-9104-4503-8AF0-B68BA9261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1D382-5EF5-4528-B3A2-887EC590776B}"/>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5" name="Footer Placeholder 4">
            <a:extLst>
              <a:ext uri="{FF2B5EF4-FFF2-40B4-BE49-F238E27FC236}">
                <a16:creationId xmlns:a16="http://schemas.microsoft.com/office/drawing/2014/main" id="{58C94B29-4683-4A87-B25D-C8FC7CFC6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001C2-7195-43AA-AC9F-8A2B5E2B876B}"/>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91228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4083-F467-42EE-A712-5839EDAAA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B1228-41EF-44D6-9235-7DE63134A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2610B-DB20-4183-AB2F-6DBBEB78738C}"/>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5" name="Footer Placeholder 4">
            <a:extLst>
              <a:ext uri="{FF2B5EF4-FFF2-40B4-BE49-F238E27FC236}">
                <a16:creationId xmlns:a16="http://schemas.microsoft.com/office/drawing/2014/main" id="{77FBE7BD-3E6D-43AF-AFFB-596B8FECF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BEAF2-5A81-4AF0-B411-CFEEF61CDC5A}"/>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44495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270-F209-4311-A84B-2D1B94CFE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C65D6-F57A-4225-B289-8301C4540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1B14A-EBFD-4659-AFEF-78AA36343DC3}"/>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5" name="Footer Placeholder 4">
            <a:extLst>
              <a:ext uri="{FF2B5EF4-FFF2-40B4-BE49-F238E27FC236}">
                <a16:creationId xmlns:a16="http://schemas.microsoft.com/office/drawing/2014/main" id="{08AC572E-5478-4C7A-89E4-13F9D9EA3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32D1A-CFC1-40ED-99E7-E20BEA7D0721}"/>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103554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932-1D1A-4584-A8D3-3395D4BFB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D7A08-1258-49FD-B9C9-28F7EB6AD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E4B67-4403-4EAA-9CB8-75FEB433B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5345A-1A21-4411-9F94-618EB214DF48}"/>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6" name="Footer Placeholder 5">
            <a:extLst>
              <a:ext uri="{FF2B5EF4-FFF2-40B4-BE49-F238E27FC236}">
                <a16:creationId xmlns:a16="http://schemas.microsoft.com/office/drawing/2014/main" id="{3B8E66BA-3BDD-410E-9161-CA5384DAF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87846-4BD5-4D71-9690-195632ABAA0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415025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7335-E0A7-488A-ABB2-C44861953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2E79C6-1971-4109-8850-5BD4A8793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C7511-4A70-4C0F-BEE7-45F04CCD8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B986D-4132-4ABF-A3AF-C70564C54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452E2-B5B6-4A9F-99C0-BCFA554E9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2C451-9F7A-49A6-9E6B-A015AB4C88CD}"/>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8" name="Footer Placeholder 7">
            <a:extLst>
              <a:ext uri="{FF2B5EF4-FFF2-40B4-BE49-F238E27FC236}">
                <a16:creationId xmlns:a16="http://schemas.microsoft.com/office/drawing/2014/main" id="{CE71392F-DB29-49E3-9941-C7028B378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3C383-B6AA-4821-97C8-98BB0C98AD72}"/>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98427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1D15-F724-4934-BEB7-607B72266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8AA9D-C314-400B-BED4-0301B1FF2804}"/>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4" name="Footer Placeholder 3">
            <a:extLst>
              <a:ext uri="{FF2B5EF4-FFF2-40B4-BE49-F238E27FC236}">
                <a16:creationId xmlns:a16="http://schemas.microsoft.com/office/drawing/2014/main" id="{70274862-8B9E-4626-8975-0C5D36D45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23DEC4-4822-4AFC-9030-3F3026FD3EAD}"/>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256624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400FD-9490-463A-8E56-D3169D85A344}"/>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3" name="Footer Placeholder 2">
            <a:extLst>
              <a:ext uri="{FF2B5EF4-FFF2-40B4-BE49-F238E27FC236}">
                <a16:creationId xmlns:a16="http://schemas.microsoft.com/office/drawing/2014/main" id="{2D57E41B-B58E-40D0-B115-6D74F5041C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333972-4A97-4726-8A8B-07861A4903A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15323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CB63-466D-4268-A5C1-12EFFAEF1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665770-EF42-4B8E-99AA-ECE5BA05B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6659C-E533-4C88-A88E-5BC7A4468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4765A-A6F7-437E-9781-EE3A29DBCAAF}"/>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6" name="Footer Placeholder 5">
            <a:extLst>
              <a:ext uri="{FF2B5EF4-FFF2-40B4-BE49-F238E27FC236}">
                <a16:creationId xmlns:a16="http://schemas.microsoft.com/office/drawing/2014/main" id="{A17B5D89-2F3E-4F6E-87CE-90258F1D7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3796D-7DE7-47C7-8204-404FC08976A7}"/>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13484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7288-D1A5-4AB8-85A0-C4EC67EC2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DA47A-51E1-44BC-BCCD-73D5D1180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14111-9C98-4D57-AE29-36EC40370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0E58F-EF4E-48E1-9D88-4D3E3AE3AA51}"/>
              </a:ext>
            </a:extLst>
          </p:cNvPr>
          <p:cNvSpPr>
            <a:spLocks noGrp="1"/>
          </p:cNvSpPr>
          <p:nvPr>
            <p:ph type="dt" sz="half" idx="10"/>
          </p:nvPr>
        </p:nvSpPr>
        <p:spPr/>
        <p:txBody>
          <a:bodyPr/>
          <a:lstStyle/>
          <a:p>
            <a:fld id="{36A3ABEF-4B5E-413B-AE1B-0EBD3BDB7A9C}" type="datetimeFigureOut">
              <a:rPr lang="en-US" smtClean="0"/>
              <a:t>3/6/2024</a:t>
            </a:fld>
            <a:endParaRPr lang="en-US"/>
          </a:p>
        </p:txBody>
      </p:sp>
      <p:sp>
        <p:nvSpPr>
          <p:cNvPr id="6" name="Footer Placeholder 5">
            <a:extLst>
              <a:ext uri="{FF2B5EF4-FFF2-40B4-BE49-F238E27FC236}">
                <a16:creationId xmlns:a16="http://schemas.microsoft.com/office/drawing/2014/main" id="{F8867742-39E9-4010-9343-3E6405371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CD967-DF0B-4EEF-82C3-59162888B689}"/>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20003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96ACD-D899-451B-B47D-FA5732B19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FAD2B5-9454-4719-B7BE-5118AA688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1929E-6EC9-4DC5-93EC-29E415626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3ABEF-4B5E-413B-AE1B-0EBD3BDB7A9C}" type="datetimeFigureOut">
              <a:rPr lang="en-US" smtClean="0"/>
              <a:t>3/6/2024</a:t>
            </a:fld>
            <a:endParaRPr lang="en-US"/>
          </a:p>
        </p:txBody>
      </p:sp>
      <p:sp>
        <p:nvSpPr>
          <p:cNvPr id="5" name="Footer Placeholder 4">
            <a:extLst>
              <a:ext uri="{FF2B5EF4-FFF2-40B4-BE49-F238E27FC236}">
                <a16:creationId xmlns:a16="http://schemas.microsoft.com/office/drawing/2014/main" id="{5D0630E1-F879-495E-A2CE-37A730DC9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9376E7-FDF6-4F4C-AC8E-9053D8D7E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B7BC8-E1DD-400A-8600-928114CDE8A8}" type="slidenum">
              <a:rPr lang="en-US" smtClean="0"/>
              <a:t>‹#›</a:t>
            </a:fld>
            <a:endParaRPr lang="en-US"/>
          </a:p>
        </p:txBody>
      </p:sp>
    </p:spTree>
    <p:extLst>
      <p:ext uri="{BB962C8B-B14F-4D97-AF65-F5344CB8AC3E}">
        <p14:creationId xmlns:p14="http://schemas.microsoft.com/office/powerpoint/2010/main" val="600863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CD07-3526-4714-B318-5E72032C053B}"/>
              </a:ext>
            </a:extLst>
          </p:cNvPr>
          <p:cNvSpPr>
            <a:spLocks noGrp="1"/>
          </p:cNvSpPr>
          <p:nvPr>
            <p:ph type="ctrTitle"/>
          </p:nvPr>
        </p:nvSpPr>
        <p:spPr/>
        <p:txBody>
          <a:bodyPr/>
          <a:lstStyle/>
          <a:p>
            <a:r>
              <a:rPr lang="en-US" b="1" dirty="0"/>
              <a:t>Types of Inheritance</a:t>
            </a:r>
          </a:p>
        </p:txBody>
      </p:sp>
      <p:sp>
        <p:nvSpPr>
          <p:cNvPr id="3" name="Subtitle 2">
            <a:extLst>
              <a:ext uri="{FF2B5EF4-FFF2-40B4-BE49-F238E27FC236}">
                <a16:creationId xmlns:a16="http://schemas.microsoft.com/office/drawing/2014/main" id="{EA1CADF5-35EB-4B8B-B902-F44D894D2580}"/>
              </a:ext>
            </a:extLst>
          </p:cNvPr>
          <p:cNvSpPr>
            <a:spLocks noGrp="1"/>
          </p:cNvSpPr>
          <p:nvPr>
            <p:ph type="subTitle" idx="1"/>
          </p:nvPr>
        </p:nvSpPr>
        <p:spPr/>
        <p:txBody>
          <a:bodyPr/>
          <a:lstStyle/>
          <a:p>
            <a:r>
              <a:rPr lang="en-US" b="1" dirty="0"/>
              <a:t>Week 7 </a:t>
            </a:r>
            <a:r>
              <a:rPr lang="en-US" b="1" dirty="0" err="1"/>
              <a:t>Lec</a:t>
            </a:r>
            <a:r>
              <a:rPr lang="en-US" b="1" dirty="0"/>
              <a:t> 1 &amp; 2</a:t>
            </a:r>
          </a:p>
        </p:txBody>
      </p:sp>
    </p:spTree>
    <p:extLst>
      <p:ext uri="{BB962C8B-B14F-4D97-AF65-F5344CB8AC3E}">
        <p14:creationId xmlns:p14="http://schemas.microsoft.com/office/powerpoint/2010/main" val="399549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2045-E245-414E-B762-5C538532A053}"/>
              </a:ext>
            </a:extLst>
          </p:cNvPr>
          <p:cNvSpPr>
            <a:spLocks noGrp="1"/>
          </p:cNvSpPr>
          <p:nvPr>
            <p:ph type="title"/>
          </p:nvPr>
        </p:nvSpPr>
        <p:spPr/>
        <p:txBody>
          <a:bodyPr>
            <a:normAutofit fontScale="90000"/>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Single Level Inheritance Example: Inheriting Methods</a:t>
            </a:r>
            <a:br>
              <a:rPr lang="en-US" sz="4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5868EE-71D7-48D1-BB1D-6DD3A787567F}"/>
              </a:ext>
            </a:extLst>
          </p:cNvPr>
          <p:cNvSpPr>
            <a:spLocks noGrp="1"/>
          </p:cNvSpPr>
          <p:nvPr>
            <p:ph idx="1"/>
          </p:nvPr>
        </p:nvSpPr>
        <p:spPr/>
        <p:txBody>
          <a:bodyPr>
            <a:normAutofit fontScale="92500" lnSpcReduction="20000"/>
          </a:bodyPr>
          <a:lstStyle/>
          <a:p>
            <a:pPr marL="0" indent="0">
              <a:buNone/>
            </a:pPr>
            <a:r>
              <a:rPr lang="en-US" dirty="0"/>
              <a:t>class Dog: public Animal    {    </a:t>
            </a:r>
          </a:p>
          <a:p>
            <a:pPr marL="0" indent="0">
              <a:buNone/>
            </a:pPr>
            <a:r>
              <a:rPr lang="en-US" dirty="0"/>
              <a:t>public:  </a:t>
            </a:r>
          </a:p>
          <a:p>
            <a:pPr marL="0" indent="0">
              <a:buNone/>
            </a:pPr>
            <a:r>
              <a:rPr lang="en-US" dirty="0"/>
              <a:t>void bark(){  </a:t>
            </a:r>
          </a:p>
          <a:p>
            <a:pPr marL="0" indent="0">
              <a:buNone/>
            </a:pPr>
            <a:r>
              <a:rPr lang="en-US" dirty="0" err="1"/>
              <a:t>cout</a:t>
            </a:r>
            <a:r>
              <a:rPr lang="en-US" dirty="0"/>
              <a:t>&lt;&lt;"Barking...";   }    };   </a:t>
            </a:r>
          </a:p>
          <a:p>
            <a:pPr marL="0" indent="0">
              <a:buNone/>
            </a:pPr>
            <a:r>
              <a:rPr lang="en-US" dirty="0"/>
              <a:t>int main(void) {  </a:t>
            </a:r>
          </a:p>
          <a:p>
            <a:pPr marL="0" indent="0">
              <a:buNone/>
            </a:pPr>
            <a:r>
              <a:rPr lang="en-US" dirty="0"/>
              <a:t>Dog d1;  </a:t>
            </a:r>
          </a:p>
          <a:p>
            <a:pPr marL="0" indent="0">
              <a:buNone/>
            </a:pPr>
            <a:r>
              <a:rPr lang="en-US" dirty="0"/>
              <a:t>d1.eat();  </a:t>
            </a:r>
          </a:p>
          <a:p>
            <a:pPr marL="0" indent="0">
              <a:buNone/>
            </a:pPr>
            <a:r>
              <a:rPr lang="en-US" dirty="0"/>
              <a:t>d1.bark();  </a:t>
            </a:r>
          </a:p>
          <a:p>
            <a:pPr marL="0" indent="0">
              <a:buNone/>
            </a:pPr>
            <a:r>
              <a:rPr lang="en-US" dirty="0"/>
              <a:t>return 0;  </a:t>
            </a:r>
          </a:p>
          <a:p>
            <a:pPr marL="0" indent="0">
              <a:buNone/>
            </a:pPr>
            <a:r>
              <a:rPr lang="en-US" dirty="0"/>
              <a:t>}</a:t>
            </a:r>
          </a:p>
        </p:txBody>
      </p:sp>
    </p:spTree>
    <p:extLst>
      <p:ext uri="{BB962C8B-B14F-4D97-AF65-F5344CB8AC3E}">
        <p14:creationId xmlns:p14="http://schemas.microsoft.com/office/powerpoint/2010/main" val="363161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6D32-E77F-4113-9B88-0B2250343721}"/>
              </a:ext>
            </a:extLst>
          </p:cNvPr>
          <p:cNvSpPr>
            <a:spLocks noGrp="1"/>
          </p:cNvSpPr>
          <p:nvPr>
            <p:ph type="title"/>
          </p:nvPr>
        </p:nvSpPr>
        <p:spPr/>
        <p:txBody>
          <a:bodyPr/>
          <a:lstStyle/>
          <a:p>
            <a:pPr algn="ctr"/>
            <a:r>
              <a:rPr lang="en-US" b="1" dirty="0"/>
              <a:t>Output</a:t>
            </a:r>
            <a:endParaRPr lang="en-US" dirty="0"/>
          </a:p>
        </p:txBody>
      </p:sp>
      <p:sp>
        <p:nvSpPr>
          <p:cNvPr id="4" name="Content Placeholder 3">
            <a:extLst>
              <a:ext uri="{FF2B5EF4-FFF2-40B4-BE49-F238E27FC236}">
                <a16:creationId xmlns:a16="http://schemas.microsoft.com/office/drawing/2014/main" id="{7EC37947-4E1D-2800-BDDC-CA337384076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500C5D2-F5F6-2895-C773-17131B3574C5}"/>
              </a:ext>
            </a:extLst>
          </p:cNvPr>
          <p:cNvPicPr>
            <a:picLocks noChangeAspect="1"/>
          </p:cNvPicPr>
          <p:nvPr/>
        </p:nvPicPr>
        <p:blipFill>
          <a:blip r:embed="rId2"/>
          <a:stretch>
            <a:fillRect/>
          </a:stretch>
        </p:blipFill>
        <p:spPr>
          <a:xfrm>
            <a:off x="838199" y="1690688"/>
            <a:ext cx="8753015" cy="4081462"/>
          </a:xfrm>
          <a:prstGeom prst="rect">
            <a:avLst/>
          </a:prstGeom>
        </p:spPr>
      </p:pic>
    </p:spTree>
    <p:extLst>
      <p:ext uri="{BB962C8B-B14F-4D97-AF65-F5344CB8AC3E}">
        <p14:creationId xmlns:p14="http://schemas.microsoft.com/office/powerpoint/2010/main" val="238868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3193-97F8-44CB-B69E-F65E7DE4357E}"/>
              </a:ext>
            </a:extLst>
          </p:cNvPr>
          <p:cNvSpPr>
            <a:spLocks noGrp="1"/>
          </p:cNvSpPr>
          <p:nvPr>
            <p:ph type="title"/>
          </p:nvPr>
        </p:nvSpPr>
        <p:spPr/>
        <p:txBody>
          <a:bodyPr>
            <a:normAutofit/>
          </a:bodyPr>
          <a:lstStyle/>
          <a:p>
            <a:pPr algn="ctr"/>
            <a:r>
              <a:rPr lang="en-US" sz="4000" b="1" dirty="0">
                <a:solidFill>
                  <a:srgbClr val="000000"/>
                </a:solidFill>
                <a:effectLst/>
                <a:latin typeface="Times New Roman" panose="02020603050405020304" pitchFamily="18" charset="0"/>
                <a:ea typeface="Calibri" panose="020F0502020204030204" pitchFamily="34" charset="0"/>
              </a:rPr>
              <a:t>Multilevel Inheritance</a:t>
            </a:r>
            <a:endParaRPr lang="en-US" sz="8000" dirty="0"/>
          </a:p>
        </p:txBody>
      </p:sp>
      <p:sp>
        <p:nvSpPr>
          <p:cNvPr id="3" name="Content Placeholder 2">
            <a:extLst>
              <a:ext uri="{FF2B5EF4-FFF2-40B4-BE49-F238E27FC236}">
                <a16:creationId xmlns:a16="http://schemas.microsoft.com/office/drawing/2014/main" id="{43B50D5A-6CF9-4EA9-A500-A9D840539408}"/>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Multilevel inheritance</a:t>
            </a:r>
            <a:r>
              <a:rPr lang="en-US" sz="2400" dirty="0">
                <a:solidFill>
                  <a:srgbClr val="000000"/>
                </a:solidFill>
                <a:effectLst/>
                <a:latin typeface="Times New Roman" panose="02020603050405020304" pitchFamily="18" charset="0"/>
                <a:ea typeface="Times New Roman" panose="02020603050405020304" pitchFamily="18" charset="0"/>
              </a:rPr>
              <a:t> is a process of deriving a class from another derived class.</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286399A-E8AC-4CB4-AAD8-7EA52A2A511A}"/>
              </a:ext>
            </a:extLst>
          </p:cNvPr>
          <p:cNvPicPr>
            <a:picLocks noChangeAspect="1"/>
          </p:cNvPicPr>
          <p:nvPr/>
        </p:nvPicPr>
        <p:blipFill>
          <a:blip r:embed="rId2"/>
          <a:stretch>
            <a:fillRect/>
          </a:stretch>
        </p:blipFill>
        <p:spPr>
          <a:xfrm>
            <a:off x="4174435" y="2722286"/>
            <a:ext cx="2173355" cy="3454677"/>
          </a:xfrm>
          <a:prstGeom prst="rect">
            <a:avLst/>
          </a:prstGeom>
        </p:spPr>
      </p:pic>
    </p:spTree>
    <p:extLst>
      <p:ext uri="{BB962C8B-B14F-4D97-AF65-F5344CB8AC3E}">
        <p14:creationId xmlns:p14="http://schemas.microsoft.com/office/powerpoint/2010/main" val="45583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3AD1-B40A-4719-8402-331C5BABAA08}"/>
              </a:ext>
            </a:extLst>
          </p:cNvPr>
          <p:cNvSpPr>
            <a:spLocks noGrp="1"/>
          </p:cNvSpPr>
          <p:nvPr>
            <p:ph type="title"/>
          </p:nvPr>
        </p:nvSpPr>
        <p:spPr/>
        <p:txBody>
          <a:bodyPr/>
          <a:lstStyle/>
          <a:p>
            <a:pPr algn="ctr"/>
            <a:r>
              <a:rPr lang="en-US" sz="4400" b="1" dirty="0">
                <a:solidFill>
                  <a:srgbClr val="000000"/>
                </a:solidFill>
                <a:effectLst/>
                <a:latin typeface="Times New Roman" panose="02020603050405020304" pitchFamily="18" charset="0"/>
                <a:ea typeface="Calibri" panose="020F0502020204030204" pitchFamily="34" charset="0"/>
              </a:rPr>
              <a:t>Multilevel Inheritance</a:t>
            </a:r>
            <a:endParaRPr lang="en-US" dirty="0"/>
          </a:p>
        </p:txBody>
      </p:sp>
      <p:sp>
        <p:nvSpPr>
          <p:cNvPr id="3" name="Content Placeholder 2">
            <a:extLst>
              <a:ext uri="{FF2B5EF4-FFF2-40B4-BE49-F238E27FC236}">
                <a16:creationId xmlns:a16="http://schemas.microsoft.com/office/drawing/2014/main" id="{302A9A42-B393-480C-B662-2B61611E6885}"/>
              </a:ext>
            </a:extLst>
          </p:cNvPr>
          <p:cNvSpPr>
            <a:spLocks noGrp="1"/>
          </p:cNvSpPr>
          <p:nvPr>
            <p:ph idx="1"/>
          </p:nvPr>
        </p:nvSpPr>
        <p:spPr/>
        <p:txBody>
          <a:bodyPr/>
          <a:lstStyle/>
          <a:p>
            <a:pPr algn="just"/>
            <a:r>
              <a:rPr lang="en-US" sz="4000" dirty="0">
                <a:solidFill>
                  <a:srgbClr val="000000"/>
                </a:solidFill>
                <a:effectLst/>
                <a:latin typeface="Times New Roman" panose="02020603050405020304" pitchFamily="18" charset="0"/>
                <a:ea typeface="Times New Roman" panose="02020603050405020304" pitchFamily="18" charset="0"/>
              </a:rPr>
              <a:t>When one class inherits another class which is further inherited by another class, it is known as multi level inheritance in C++. Inheritance is transitive so the last derived class acquires all the members of all its base classes.</a:t>
            </a:r>
            <a:endParaRPr lang="en-US" sz="4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3513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606A-42B3-4454-14CB-8F2E0E2E6A7E}"/>
              </a:ext>
            </a:extLst>
          </p:cNvPr>
          <p:cNvSpPr>
            <a:spLocks noGrp="1"/>
          </p:cNvSpPr>
          <p:nvPr>
            <p:ph type="title"/>
          </p:nvPr>
        </p:nvSpPr>
        <p:spPr/>
        <p:txBody>
          <a:bodyPr/>
          <a:lstStyle/>
          <a:p>
            <a:r>
              <a:rPr lang="en-US" dirty="0"/>
              <a:t>MULTI LEVEL Inheritance Example</a:t>
            </a:r>
          </a:p>
        </p:txBody>
      </p:sp>
      <p:sp>
        <p:nvSpPr>
          <p:cNvPr id="3" name="Content Placeholder 2">
            <a:extLst>
              <a:ext uri="{FF2B5EF4-FFF2-40B4-BE49-F238E27FC236}">
                <a16:creationId xmlns:a16="http://schemas.microsoft.com/office/drawing/2014/main" id="{A9BD5907-4E7D-79D0-4614-D7F45FFDD301}"/>
              </a:ext>
            </a:extLst>
          </p:cNvPr>
          <p:cNvSpPr>
            <a:spLocks noGrp="1"/>
          </p:cNvSpPr>
          <p:nvPr>
            <p:ph sz="half" idx="1"/>
          </p:nvPr>
        </p:nvSpPr>
        <p:spPr/>
        <p:txBody>
          <a:bodyPr>
            <a:noAutofit/>
          </a:bodyPr>
          <a:lstStyle/>
          <a:p>
            <a:pPr marL="0" indent="0" algn="l">
              <a:buNone/>
            </a:pPr>
            <a:r>
              <a:rPr lang="en-US" sz="1600" b="0" i="0" dirty="0">
                <a:solidFill>
                  <a:srgbClr val="51565E"/>
                </a:solidFill>
                <a:effectLst/>
                <a:latin typeface="Roboto" panose="02000000000000000000" pitchFamily="2" charset="0"/>
              </a:rPr>
              <a:t>class </a:t>
            </a:r>
            <a:r>
              <a:rPr lang="en-US" sz="1600" b="0" i="0" dirty="0" err="1">
                <a:solidFill>
                  <a:srgbClr val="51565E"/>
                </a:solidFill>
                <a:effectLst/>
                <a:latin typeface="Roboto" panose="02000000000000000000" pitchFamily="2" charset="0"/>
              </a:rPr>
              <a:t>electronicDevice</a:t>
            </a:r>
            <a:endParaRPr lang="en-US" sz="1600" b="0" i="0" dirty="0">
              <a:solidFill>
                <a:srgbClr val="51565E"/>
              </a:solidFill>
              <a:effectLst/>
              <a:latin typeface="Roboto" panose="02000000000000000000" pitchFamily="2" charset="0"/>
            </a:endParaRPr>
          </a:p>
          <a:p>
            <a:pPr marL="0" indent="0" algn="l">
              <a:buNone/>
            </a:pPr>
            <a:r>
              <a:rPr lang="en-US" sz="1600" b="0" i="0" dirty="0">
                <a:solidFill>
                  <a:srgbClr val="51565E"/>
                </a:solidFill>
                <a:effectLst/>
                <a:latin typeface="Roboto" panose="02000000000000000000" pitchFamily="2" charset="0"/>
              </a:rPr>
              <a:t>{</a:t>
            </a:r>
          </a:p>
          <a:p>
            <a:pPr marL="0" indent="0" algn="l">
              <a:buNone/>
            </a:pPr>
            <a:r>
              <a:rPr lang="en-US" sz="1600" b="0" i="0" dirty="0">
                <a:solidFill>
                  <a:srgbClr val="51565E"/>
                </a:solidFill>
                <a:effectLst/>
                <a:latin typeface="Roboto" panose="02000000000000000000" pitchFamily="2" charset="0"/>
              </a:rPr>
              <a:t>    public:</a:t>
            </a:r>
          </a:p>
          <a:p>
            <a:pPr marL="0" indent="0" algn="l">
              <a:buNone/>
            </a:pPr>
            <a:r>
              <a:rPr lang="en-US" sz="1600" b="0" i="0" dirty="0">
                <a:solidFill>
                  <a:srgbClr val="51565E"/>
                </a:solidFill>
                <a:effectLst/>
                <a:latin typeface="Roboto" panose="02000000000000000000" pitchFamily="2" charset="0"/>
              </a:rPr>
              <a:t>        // constructor of the base class 1</a:t>
            </a:r>
          </a:p>
          <a:p>
            <a:pPr marL="0" indent="0" algn="l">
              <a:buNone/>
            </a:pPr>
            <a:r>
              <a:rPr lang="en-US" sz="1600" b="0" i="0" dirty="0">
                <a:solidFill>
                  <a:srgbClr val="51565E"/>
                </a:solidFill>
                <a:effectLst/>
                <a:latin typeface="Roboto" panose="02000000000000000000" pitchFamily="2" charset="0"/>
              </a:rPr>
              <a:t>        </a:t>
            </a:r>
            <a:r>
              <a:rPr lang="en-US" sz="1600" b="0" i="0" dirty="0" err="1">
                <a:solidFill>
                  <a:srgbClr val="51565E"/>
                </a:solidFill>
                <a:effectLst/>
                <a:latin typeface="Roboto" panose="02000000000000000000" pitchFamily="2" charset="0"/>
              </a:rPr>
              <a:t>electronicDevice</a:t>
            </a:r>
            <a:r>
              <a:rPr lang="en-US" sz="1600" b="0" i="0" dirty="0">
                <a:solidFill>
                  <a:srgbClr val="51565E"/>
                </a:solidFill>
                <a:effectLst/>
                <a:latin typeface="Roboto" panose="02000000000000000000" pitchFamily="2" charset="0"/>
              </a:rPr>
              <a:t>()</a:t>
            </a:r>
          </a:p>
          <a:p>
            <a:pPr marL="0" indent="0" algn="l">
              <a:buNone/>
            </a:pPr>
            <a:r>
              <a:rPr lang="en-US" sz="1600" b="0" i="0" dirty="0">
                <a:solidFill>
                  <a:srgbClr val="51565E"/>
                </a:solidFill>
                <a:effectLst/>
                <a:latin typeface="Roboto" panose="02000000000000000000" pitchFamily="2" charset="0"/>
              </a:rPr>
              <a:t>        {</a:t>
            </a:r>
          </a:p>
          <a:p>
            <a:pPr marL="0" indent="0" algn="l">
              <a:buNone/>
            </a:pPr>
            <a:r>
              <a:rPr lang="en-US" sz="1600" b="0" i="0" dirty="0">
                <a:solidFill>
                  <a:srgbClr val="51565E"/>
                </a:solidFill>
                <a:effectLst/>
                <a:latin typeface="Roboto" panose="02000000000000000000" pitchFamily="2" charset="0"/>
              </a:rPr>
              <a:t>            </a:t>
            </a:r>
            <a:r>
              <a:rPr lang="en-US" sz="1600" b="0" i="0" dirty="0" err="1">
                <a:solidFill>
                  <a:srgbClr val="51565E"/>
                </a:solidFill>
                <a:effectLst/>
                <a:latin typeface="Roboto" panose="02000000000000000000" pitchFamily="2" charset="0"/>
              </a:rPr>
              <a:t>cout</a:t>
            </a:r>
            <a:r>
              <a:rPr lang="en-US" sz="1600" b="0" i="0" dirty="0">
                <a:solidFill>
                  <a:srgbClr val="51565E"/>
                </a:solidFill>
                <a:effectLst/>
                <a:latin typeface="Roboto" panose="02000000000000000000" pitchFamily="2" charset="0"/>
              </a:rPr>
              <a:t> &lt;&lt; "I am an electronic device.\n\n";</a:t>
            </a:r>
          </a:p>
          <a:p>
            <a:pPr marL="0" indent="0" algn="l">
              <a:buNone/>
            </a:pPr>
            <a:r>
              <a:rPr lang="en-US" sz="1600" b="0" i="0" dirty="0">
                <a:solidFill>
                  <a:srgbClr val="51565E"/>
                </a:solidFill>
                <a:effectLst/>
                <a:latin typeface="Roboto" panose="02000000000000000000" pitchFamily="2" charset="0"/>
              </a:rPr>
              <a:t>        }</a:t>
            </a:r>
          </a:p>
          <a:p>
            <a:pPr marL="0" indent="0" algn="l">
              <a:buNone/>
            </a:pPr>
            <a:r>
              <a:rPr lang="en-US" sz="1600" b="0" i="0" dirty="0">
                <a:solidFill>
                  <a:srgbClr val="51565E"/>
                </a:solidFill>
                <a:effectLst/>
                <a:latin typeface="Roboto" panose="02000000000000000000" pitchFamily="2" charset="0"/>
              </a:rPr>
              <a:t>};</a:t>
            </a:r>
          </a:p>
        </p:txBody>
      </p:sp>
      <p:sp>
        <p:nvSpPr>
          <p:cNvPr id="4" name="Content Placeholder 3">
            <a:extLst>
              <a:ext uri="{FF2B5EF4-FFF2-40B4-BE49-F238E27FC236}">
                <a16:creationId xmlns:a16="http://schemas.microsoft.com/office/drawing/2014/main" id="{7DB8DA61-1895-3250-DF88-C5D969F28A05}"/>
              </a:ext>
            </a:extLst>
          </p:cNvPr>
          <p:cNvSpPr>
            <a:spLocks noGrp="1"/>
          </p:cNvSpPr>
          <p:nvPr>
            <p:ph sz="half" idx="2"/>
          </p:nvPr>
        </p:nvSpPr>
        <p:spPr/>
        <p:txBody>
          <a:bodyPr>
            <a:normAutofit fontScale="77500" lnSpcReduction="20000"/>
          </a:bodyPr>
          <a:lstStyle/>
          <a:p>
            <a:pPr marL="0" indent="0" algn="l">
              <a:buNone/>
            </a:pPr>
            <a:r>
              <a:rPr lang="en-US" sz="2800" b="0" i="0" dirty="0">
                <a:solidFill>
                  <a:srgbClr val="51565E"/>
                </a:solidFill>
                <a:effectLst/>
                <a:latin typeface="Roboto" panose="02000000000000000000" pitchFamily="2" charset="0"/>
              </a:rPr>
              <a:t>// </a:t>
            </a:r>
            <a:r>
              <a:rPr lang="en-US" sz="2800" b="0" i="0" dirty="0" err="1">
                <a:solidFill>
                  <a:srgbClr val="51565E"/>
                </a:solidFill>
                <a:effectLst/>
                <a:latin typeface="Roboto" panose="02000000000000000000" pitchFamily="2" charset="0"/>
              </a:rPr>
              <a:t>class_B</a:t>
            </a:r>
            <a:r>
              <a:rPr lang="en-US" sz="2800" b="0" i="0" dirty="0">
                <a:solidFill>
                  <a:srgbClr val="51565E"/>
                </a:solidFill>
                <a:effectLst/>
                <a:latin typeface="Roboto" panose="02000000000000000000" pitchFamily="2" charset="0"/>
              </a:rPr>
              <a:t> inheriting </a:t>
            </a:r>
            <a:r>
              <a:rPr lang="en-US" sz="2800" b="0" i="0" dirty="0" err="1">
                <a:solidFill>
                  <a:srgbClr val="51565E"/>
                </a:solidFill>
                <a:effectLst/>
                <a:latin typeface="Roboto" panose="02000000000000000000" pitchFamily="2" charset="0"/>
              </a:rPr>
              <a:t>class_A</a:t>
            </a:r>
            <a:endParaRPr lang="en-US" sz="2800" b="0" i="0" dirty="0">
              <a:solidFill>
                <a:srgbClr val="51565E"/>
              </a:solidFill>
              <a:effectLst/>
              <a:latin typeface="Roboto" panose="02000000000000000000" pitchFamily="2" charset="0"/>
            </a:endParaRPr>
          </a:p>
          <a:p>
            <a:pPr marL="0" indent="0" algn="l">
              <a:buNone/>
            </a:pPr>
            <a:r>
              <a:rPr lang="en-US" sz="2800" b="0" i="0" dirty="0">
                <a:solidFill>
                  <a:srgbClr val="51565E"/>
                </a:solidFill>
                <a:effectLst/>
                <a:latin typeface="Roboto" panose="02000000000000000000" pitchFamily="2" charset="0"/>
              </a:rPr>
              <a:t>class Computer: public </a:t>
            </a:r>
            <a:r>
              <a:rPr lang="en-US" sz="2800" b="0" i="0" dirty="0" err="1">
                <a:solidFill>
                  <a:srgbClr val="51565E"/>
                </a:solidFill>
                <a:effectLst/>
                <a:latin typeface="Roboto" panose="02000000000000000000" pitchFamily="2" charset="0"/>
              </a:rPr>
              <a:t>electronicDevice</a:t>
            </a:r>
            <a:endParaRPr lang="en-US" sz="2800" b="0" i="0" dirty="0">
              <a:solidFill>
                <a:srgbClr val="51565E"/>
              </a:solidFill>
              <a:effectLst/>
              <a:latin typeface="Roboto" panose="02000000000000000000" pitchFamily="2" charset="0"/>
            </a:endParaRPr>
          </a:p>
          <a:p>
            <a:pPr marL="0" indent="0" algn="l">
              <a:buNone/>
            </a:pPr>
            <a:r>
              <a:rPr lang="en-US" sz="2800" b="0" i="0" dirty="0">
                <a:solidFill>
                  <a:srgbClr val="51565E"/>
                </a:solidFill>
                <a:effectLst/>
                <a:latin typeface="Roboto" panose="02000000000000000000" pitchFamily="2" charset="0"/>
              </a:rPr>
              <a:t>{</a:t>
            </a:r>
          </a:p>
          <a:p>
            <a:pPr marL="0" indent="0" algn="l">
              <a:buNone/>
            </a:pPr>
            <a:r>
              <a:rPr lang="en-US" sz="2800" b="0" i="0" dirty="0">
                <a:solidFill>
                  <a:srgbClr val="51565E"/>
                </a:solidFill>
                <a:effectLst/>
                <a:latin typeface="Roboto" panose="02000000000000000000" pitchFamily="2" charset="0"/>
              </a:rPr>
              <a:t>    public:</a:t>
            </a:r>
          </a:p>
          <a:p>
            <a:pPr marL="0" indent="0" algn="l">
              <a:buNone/>
            </a:pPr>
            <a:r>
              <a:rPr lang="en-US" sz="2800" b="0" i="0" dirty="0">
                <a:solidFill>
                  <a:srgbClr val="51565E"/>
                </a:solidFill>
                <a:effectLst/>
                <a:latin typeface="Roboto" panose="02000000000000000000" pitchFamily="2" charset="0"/>
              </a:rPr>
              <a:t>        // constructor of the base class 2</a:t>
            </a:r>
          </a:p>
          <a:p>
            <a:pPr marL="0" indent="0" algn="l">
              <a:buNone/>
            </a:pPr>
            <a:r>
              <a:rPr lang="en-US" sz="2800" b="0" i="0" dirty="0">
                <a:solidFill>
                  <a:srgbClr val="51565E"/>
                </a:solidFill>
                <a:effectLst/>
                <a:latin typeface="Roboto" panose="02000000000000000000" pitchFamily="2" charset="0"/>
              </a:rPr>
              <a:t>        Computer()</a:t>
            </a:r>
          </a:p>
          <a:p>
            <a:pPr marL="0" indent="0" algn="l">
              <a:buNone/>
            </a:pPr>
            <a:r>
              <a:rPr lang="en-US" sz="2800" b="0" i="0" dirty="0">
                <a:solidFill>
                  <a:srgbClr val="51565E"/>
                </a:solidFill>
                <a:effectLst/>
                <a:latin typeface="Roboto" panose="02000000000000000000" pitchFamily="2" charset="0"/>
              </a:rPr>
              <a:t>        {</a:t>
            </a:r>
          </a:p>
          <a:p>
            <a:pPr marL="0" indent="0" algn="l">
              <a:buNone/>
            </a:pPr>
            <a:r>
              <a:rPr lang="en-US" sz="2800" b="0" i="0" dirty="0">
                <a:solidFill>
                  <a:srgbClr val="51565E"/>
                </a:solidFill>
                <a:effectLst/>
                <a:latin typeface="Roboto" panose="02000000000000000000" pitchFamily="2" charset="0"/>
              </a:rPr>
              <a:t>            </a:t>
            </a:r>
            <a:r>
              <a:rPr lang="en-US" sz="2800" b="0" i="0" dirty="0" err="1">
                <a:solidFill>
                  <a:srgbClr val="51565E"/>
                </a:solidFill>
                <a:effectLst/>
                <a:latin typeface="Roboto" panose="02000000000000000000" pitchFamily="2" charset="0"/>
              </a:rPr>
              <a:t>cout</a:t>
            </a:r>
            <a:r>
              <a:rPr lang="en-US" sz="2800" b="0" i="0" dirty="0">
                <a:solidFill>
                  <a:srgbClr val="51565E"/>
                </a:solidFill>
                <a:effectLst/>
                <a:latin typeface="Roboto" panose="02000000000000000000" pitchFamily="2" charset="0"/>
              </a:rPr>
              <a:t> &lt;&lt; "I am a computer.\n\n";</a:t>
            </a:r>
          </a:p>
          <a:p>
            <a:pPr marL="0" indent="0" algn="l">
              <a:buNone/>
            </a:pPr>
            <a:r>
              <a:rPr lang="en-US" sz="2800" b="0" i="0" dirty="0">
                <a:solidFill>
                  <a:srgbClr val="51565E"/>
                </a:solidFill>
                <a:effectLst/>
                <a:latin typeface="Roboto" panose="02000000000000000000" pitchFamily="2" charset="0"/>
              </a:rPr>
              <a:t>        }</a:t>
            </a:r>
          </a:p>
          <a:p>
            <a:pPr marL="0" indent="0" algn="l">
              <a:buNone/>
            </a:pPr>
            <a:r>
              <a:rPr lang="en-US" sz="2800" b="0" i="0" dirty="0">
                <a:solidFill>
                  <a:srgbClr val="51565E"/>
                </a:solidFill>
                <a:effectLst/>
                <a:latin typeface="Roboto" panose="02000000000000000000" pitchFamily="2" charset="0"/>
              </a:rPr>
              <a:t>};</a:t>
            </a:r>
          </a:p>
          <a:p>
            <a:pPr marL="0" indent="0">
              <a:buNone/>
            </a:pPr>
            <a:br>
              <a:rPr lang="en-US" sz="2800" dirty="0"/>
            </a:br>
            <a:endParaRPr lang="en-US" sz="2800" dirty="0"/>
          </a:p>
          <a:p>
            <a:pPr marL="0" indent="0">
              <a:buNone/>
            </a:pPr>
            <a:endParaRPr lang="en-US" dirty="0"/>
          </a:p>
        </p:txBody>
      </p:sp>
    </p:spTree>
    <p:extLst>
      <p:ext uri="{BB962C8B-B14F-4D97-AF65-F5344CB8AC3E}">
        <p14:creationId xmlns:p14="http://schemas.microsoft.com/office/powerpoint/2010/main" val="56331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7BBF-761D-021F-B801-D45DCA0AAB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034F7A-775E-F9A8-5A31-E36CC62D8F0B}"/>
              </a:ext>
            </a:extLst>
          </p:cNvPr>
          <p:cNvSpPr>
            <a:spLocks noGrp="1"/>
          </p:cNvSpPr>
          <p:nvPr>
            <p:ph sz="half" idx="1"/>
          </p:nvPr>
        </p:nvSpPr>
        <p:spPr/>
        <p:txBody>
          <a:bodyPr>
            <a:normAutofit fontScale="62500" lnSpcReduction="20000"/>
          </a:bodyPr>
          <a:lstStyle/>
          <a:p>
            <a:pPr marL="0" indent="0" algn="l">
              <a:buNone/>
            </a:pPr>
            <a:r>
              <a:rPr lang="en-US" sz="3500" b="0" i="0" dirty="0">
                <a:solidFill>
                  <a:srgbClr val="51565E"/>
                </a:solidFill>
                <a:effectLst/>
                <a:latin typeface="Roboto" panose="02000000000000000000" pitchFamily="2" charset="0"/>
              </a:rPr>
              <a:t>// </a:t>
            </a:r>
            <a:r>
              <a:rPr lang="en-US" sz="3500" b="0" i="0" dirty="0" err="1">
                <a:solidFill>
                  <a:srgbClr val="51565E"/>
                </a:solidFill>
                <a:effectLst/>
                <a:latin typeface="Roboto" panose="02000000000000000000" pitchFamily="2" charset="0"/>
              </a:rPr>
              <a:t>class_C</a:t>
            </a:r>
            <a:r>
              <a:rPr lang="en-US" sz="3500" b="0" i="0" dirty="0">
                <a:solidFill>
                  <a:srgbClr val="51565E"/>
                </a:solidFill>
                <a:effectLst/>
                <a:latin typeface="Roboto" panose="02000000000000000000" pitchFamily="2" charset="0"/>
              </a:rPr>
              <a:t> inheriting </a:t>
            </a:r>
            <a:r>
              <a:rPr lang="en-US" sz="3500" b="0" i="0" dirty="0" err="1">
                <a:solidFill>
                  <a:srgbClr val="51565E"/>
                </a:solidFill>
                <a:effectLst/>
                <a:latin typeface="Roboto" panose="02000000000000000000" pitchFamily="2" charset="0"/>
              </a:rPr>
              <a:t>class_B</a:t>
            </a:r>
            <a:endParaRPr lang="en-US" sz="3500" b="0" i="0" dirty="0">
              <a:solidFill>
                <a:srgbClr val="51565E"/>
              </a:solidFill>
              <a:effectLst/>
              <a:latin typeface="Roboto" panose="02000000000000000000" pitchFamily="2" charset="0"/>
            </a:endParaRPr>
          </a:p>
          <a:p>
            <a:pPr marL="0" indent="0" algn="l">
              <a:buNone/>
            </a:pPr>
            <a:r>
              <a:rPr lang="en-US" sz="3500" b="0" i="0" dirty="0">
                <a:solidFill>
                  <a:srgbClr val="51565E"/>
                </a:solidFill>
                <a:effectLst/>
                <a:latin typeface="Roboto" panose="02000000000000000000" pitchFamily="2" charset="0"/>
              </a:rPr>
              <a:t>class </a:t>
            </a:r>
            <a:r>
              <a:rPr lang="en-US" sz="3500" b="0" i="0" dirty="0" err="1">
                <a:solidFill>
                  <a:srgbClr val="51565E"/>
                </a:solidFill>
                <a:effectLst/>
                <a:latin typeface="Roboto" panose="02000000000000000000" pitchFamily="2" charset="0"/>
              </a:rPr>
              <a:t>Linux_based</a:t>
            </a:r>
            <a:r>
              <a:rPr lang="en-US" sz="3500" b="0" i="0" dirty="0">
                <a:solidFill>
                  <a:srgbClr val="51565E"/>
                </a:solidFill>
                <a:effectLst/>
                <a:latin typeface="Roboto" panose="02000000000000000000" pitchFamily="2" charset="0"/>
              </a:rPr>
              <a:t> : public Computer</a:t>
            </a:r>
          </a:p>
          <a:p>
            <a:pPr marL="0" indent="0" algn="l">
              <a:buNone/>
            </a:pPr>
            <a:r>
              <a:rPr lang="en-US" sz="3500" b="0" i="0" dirty="0">
                <a:solidFill>
                  <a:srgbClr val="51565E"/>
                </a:solidFill>
                <a:effectLst/>
                <a:latin typeface="Roboto" panose="02000000000000000000" pitchFamily="2" charset="0"/>
              </a:rPr>
              <a:t>{</a:t>
            </a:r>
          </a:p>
          <a:p>
            <a:pPr marL="0" indent="0" algn="l">
              <a:buNone/>
            </a:pPr>
            <a:r>
              <a:rPr lang="en-US" sz="3500" b="0" i="0" dirty="0">
                <a:solidFill>
                  <a:srgbClr val="51565E"/>
                </a:solidFill>
                <a:effectLst/>
                <a:latin typeface="Roboto" panose="02000000000000000000" pitchFamily="2" charset="0"/>
              </a:rPr>
              <a:t>    public:</a:t>
            </a:r>
          </a:p>
          <a:p>
            <a:pPr marL="0" indent="0" algn="l">
              <a:buNone/>
            </a:pPr>
            <a:r>
              <a:rPr lang="en-US" sz="3500" b="0" i="0" dirty="0">
                <a:solidFill>
                  <a:srgbClr val="51565E"/>
                </a:solidFill>
                <a:effectLst/>
                <a:latin typeface="Roboto" panose="02000000000000000000" pitchFamily="2" charset="0"/>
              </a:rPr>
              <a:t>        // constructor of the derived class</a:t>
            </a:r>
          </a:p>
          <a:p>
            <a:pPr marL="0" indent="0" algn="l">
              <a:buNone/>
            </a:pPr>
            <a:r>
              <a:rPr lang="en-US" sz="3500" b="0" i="0" dirty="0">
                <a:solidFill>
                  <a:srgbClr val="51565E"/>
                </a:solidFill>
                <a:effectLst/>
                <a:latin typeface="Roboto" panose="02000000000000000000" pitchFamily="2" charset="0"/>
              </a:rPr>
              <a:t>        </a:t>
            </a:r>
            <a:r>
              <a:rPr lang="en-US" sz="3500" b="0" i="0" dirty="0" err="1">
                <a:solidFill>
                  <a:srgbClr val="51565E"/>
                </a:solidFill>
                <a:effectLst/>
                <a:latin typeface="Roboto" panose="02000000000000000000" pitchFamily="2" charset="0"/>
              </a:rPr>
              <a:t>Linux_based</a:t>
            </a:r>
            <a:r>
              <a:rPr lang="en-US" sz="3500" b="0" i="0" dirty="0">
                <a:solidFill>
                  <a:srgbClr val="51565E"/>
                </a:solidFill>
                <a:effectLst/>
                <a:latin typeface="Roboto" panose="02000000000000000000" pitchFamily="2" charset="0"/>
              </a:rPr>
              <a:t>()</a:t>
            </a:r>
          </a:p>
          <a:p>
            <a:pPr marL="0" indent="0" algn="l">
              <a:buNone/>
            </a:pPr>
            <a:r>
              <a:rPr lang="en-US" sz="3500" b="0" i="0" dirty="0">
                <a:solidFill>
                  <a:srgbClr val="51565E"/>
                </a:solidFill>
                <a:effectLst/>
                <a:latin typeface="Roboto" panose="02000000000000000000" pitchFamily="2" charset="0"/>
              </a:rPr>
              <a:t>        {</a:t>
            </a:r>
          </a:p>
          <a:p>
            <a:pPr marL="0" indent="0" algn="l">
              <a:buNone/>
            </a:pPr>
            <a:r>
              <a:rPr lang="en-US" sz="3500" b="0" i="0" dirty="0">
                <a:solidFill>
                  <a:srgbClr val="51565E"/>
                </a:solidFill>
                <a:effectLst/>
                <a:latin typeface="Roboto" panose="02000000000000000000" pitchFamily="2" charset="0"/>
              </a:rPr>
              <a:t>            </a:t>
            </a:r>
            <a:r>
              <a:rPr lang="en-US" sz="3500" b="0" i="0" dirty="0" err="1">
                <a:solidFill>
                  <a:srgbClr val="51565E"/>
                </a:solidFill>
                <a:effectLst/>
                <a:latin typeface="Roboto" panose="02000000000000000000" pitchFamily="2" charset="0"/>
              </a:rPr>
              <a:t>cout</a:t>
            </a:r>
            <a:r>
              <a:rPr lang="en-US" sz="3500" b="0" i="0" dirty="0">
                <a:solidFill>
                  <a:srgbClr val="51565E"/>
                </a:solidFill>
                <a:effectLst/>
                <a:latin typeface="Roboto" panose="02000000000000000000" pitchFamily="2" charset="0"/>
              </a:rPr>
              <a:t> &lt;&lt; "I run on Linux.\n\n";;</a:t>
            </a:r>
          </a:p>
          <a:p>
            <a:pPr marL="0" indent="0" algn="l">
              <a:buNone/>
            </a:pPr>
            <a:r>
              <a:rPr lang="en-US" sz="3500" b="0" i="0" dirty="0">
                <a:solidFill>
                  <a:srgbClr val="51565E"/>
                </a:solidFill>
                <a:effectLst/>
                <a:latin typeface="Roboto" panose="02000000000000000000" pitchFamily="2" charset="0"/>
              </a:rPr>
              <a:t>        }</a:t>
            </a:r>
          </a:p>
          <a:p>
            <a:pPr marL="0" indent="0" algn="l">
              <a:buNone/>
            </a:pPr>
            <a:r>
              <a:rPr lang="en-US" sz="3500" b="0" i="0" dirty="0">
                <a:solidFill>
                  <a:srgbClr val="51565E"/>
                </a:solidFill>
                <a:effectLst/>
                <a:latin typeface="Roboto" panose="02000000000000000000" pitchFamily="2" charset="0"/>
              </a:rPr>
              <a:t>};</a:t>
            </a:r>
          </a:p>
          <a:p>
            <a:endParaRPr lang="en-US" dirty="0"/>
          </a:p>
        </p:txBody>
      </p:sp>
      <p:sp>
        <p:nvSpPr>
          <p:cNvPr id="4" name="Content Placeholder 3">
            <a:extLst>
              <a:ext uri="{FF2B5EF4-FFF2-40B4-BE49-F238E27FC236}">
                <a16:creationId xmlns:a16="http://schemas.microsoft.com/office/drawing/2014/main" id="{C631D96D-FDD9-DF92-CC46-FB55B132CC82}"/>
              </a:ext>
            </a:extLst>
          </p:cNvPr>
          <p:cNvSpPr>
            <a:spLocks noGrp="1"/>
          </p:cNvSpPr>
          <p:nvPr>
            <p:ph sz="half" idx="2"/>
          </p:nvPr>
        </p:nvSpPr>
        <p:spPr/>
        <p:txBody>
          <a:bodyPr>
            <a:normAutofit fontScale="62500" lnSpcReduction="20000"/>
          </a:bodyPr>
          <a:lstStyle/>
          <a:p>
            <a:pPr marL="0" indent="0" algn="l">
              <a:buNone/>
            </a:pPr>
            <a:r>
              <a:rPr lang="en-US" sz="2800" b="0" i="0" dirty="0">
                <a:solidFill>
                  <a:srgbClr val="51565E"/>
                </a:solidFill>
                <a:effectLst/>
                <a:latin typeface="Roboto" panose="02000000000000000000" pitchFamily="2" charset="0"/>
              </a:rPr>
              <a:t>int main()</a:t>
            </a:r>
          </a:p>
          <a:p>
            <a:pPr marL="0" indent="0" algn="l">
              <a:buNone/>
            </a:pPr>
            <a:r>
              <a:rPr lang="en-US" sz="2800" b="0" i="0" dirty="0">
                <a:solidFill>
                  <a:srgbClr val="51565E"/>
                </a:solidFill>
                <a:effectLst/>
                <a:latin typeface="Roboto" panose="02000000000000000000" pitchFamily="2" charset="0"/>
              </a:rPr>
              <a:t>{</a:t>
            </a:r>
          </a:p>
          <a:p>
            <a:pPr marL="0" indent="0" algn="l">
              <a:buNone/>
            </a:pPr>
            <a:r>
              <a:rPr lang="en-US" sz="2800" b="0" i="0" dirty="0">
                <a:solidFill>
                  <a:srgbClr val="51565E"/>
                </a:solidFill>
                <a:effectLst/>
                <a:latin typeface="Roboto" panose="02000000000000000000" pitchFamily="2" charset="0"/>
              </a:rPr>
              <a:t>    // create object of the derived class </a:t>
            </a:r>
          </a:p>
          <a:p>
            <a:pPr marL="0" indent="0" algn="l">
              <a:buNone/>
            </a:pPr>
            <a:r>
              <a:rPr lang="en-US" sz="2800" b="0" i="0" dirty="0">
                <a:solidFill>
                  <a:srgbClr val="51565E"/>
                </a:solidFill>
                <a:effectLst/>
                <a:latin typeface="Roboto" panose="02000000000000000000" pitchFamily="2" charset="0"/>
              </a:rPr>
              <a:t>    </a:t>
            </a:r>
            <a:r>
              <a:rPr lang="en-US" sz="2800" b="0" i="0" dirty="0" err="1">
                <a:solidFill>
                  <a:srgbClr val="51565E"/>
                </a:solidFill>
                <a:effectLst/>
                <a:latin typeface="Roboto" panose="02000000000000000000" pitchFamily="2" charset="0"/>
              </a:rPr>
              <a:t>Linux_based</a:t>
            </a:r>
            <a:r>
              <a:rPr lang="en-US" sz="2800" b="0" i="0" dirty="0">
                <a:solidFill>
                  <a:srgbClr val="51565E"/>
                </a:solidFill>
                <a:effectLst/>
                <a:latin typeface="Roboto" panose="02000000000000000000" pitchFamily="2" charset="0"/>
              </a:rPr>
              <a:t> obj; // constructor of base class 1, </a:t>
            </a:r>
          </a:p>
          <a:p>
            <a:pPr marL="0" indent="0" algn="l">
              <a:buNone/>
            </a:pPr>
            <a:r>
              <a:rPr lang="en-US" sz="2800" b="0" i="0" dirty="0">
                <a:solidFill>
                  <a:srgbClr val="51565E"/>
                </a:solidFill>
                <a:effectLst/>
                <a:latin typeface="Roboto" panose="02000000000000000000" pitchFamily="2" charset="0"/>
              </a:rPr>
              <a:t>                    // base class 2, derived class will be called</a:t>
            </a:r>
          </a:p>
          <a:p>
            <a:pPr marL="0" indent="0" algn="l">
              <a:buNone/>
            </a:pPr>
            <a:r>
              <a:rPr lang="en-US" sz="2800" b="0" i="0" dirty="0">
                <a:solidFill>
                  <a:srgbClr val="51565E"/>
                </a:solidFill>
                <a:effectLst/>
                <a:latin typeface="Roboto" panose="02000000000000000000" pitchFamily="2" charset="0"/>
              </a:rPr>
              <a:t>    return 0;</a:t>
            </a:r>
          </a:p>
          <a:p>
            <a:pPr marL="0" indent="0" algn="l">
              <a:buNone/>
            </a:pPr>
            <a:r>
              <a:rPr lang="en-US" sz="2800" b="0" i="0" dirty="0">
                <a:solidFill>
                  <a:srgbClr val="51565E"/>
                </a:solidFill>
                <a:effectLst/>
                <a:latin typeface="Roboto" panose="02000000000000000000" pitchFamily="2" charset="0"/>
              </a:rPr>
              <a:t>}</a:t>
            </a:r>
          </a:p>
          <a:p>
            <a:pPr marL="0" indent="0">
              <a:buNone/>
            </a:pPr>
            <a:endParaRPr lang="en-US" dirty="0"/>
          </a:p>
        </p:txBody>
      </p:sp>
    </p:spTree>
    <p:extLst>
      <p:ext uri="{BB962C8B-B14F-4D97-AF65-F5344CB8AC3E}">
        <p14:creationId xmlns:p14="http://schemas.microsoft.com/office/powerpoint/2010/main" val="67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3D6C-F8A7-46E3-B0E9-571149A87C8F}"/>
              </a:ext>
            </a:extLst>
          </p:cNvPr>
          <p:cNvSpPr>
            <a:spLocks noGrp="1"/>
          </p:cNvSpPr>
          <p:nvPr>
            <p:ph type="title"/>
          </p:nvPr>
        </p:nvSpPr>
        <p:spPr/>
        <p:txBody>
          <a:bodyPr>
            <a:normAutofit/>
          </a:bodyPr>
          <a:lstStyle/>
          <a:p>
            <a:pPr algn="ctr"/>
            <a:r>
              <a:rPr lang="en-US" sz="3600" b="1" dirty="0">
                <a:solidFill>
                  <a:srgbClr val="000000"/>
                </a:solidFill>
                <a:effectLst/>
                <a:latin typeface="Times New Roman" panose="02020603050405020304" pitchFamily="18" charset="0"/>
                <a:ea typeface="Calibri" panose="020F0502020204030204" pitchFamily="34" charset="0"/>
              </a:rPr>
              <a:t>Multiple Inheritance</a:t>
            </a:r>
            <a:endParaRPr lang="en-US" sz="7200" b="1" dirty="0"/>
          </a:p>
        </p:txBody>
      </p:sp>
      <p:sp>
        <p:nvSpPr>
          <p:cNvPr id="3" name="Content Placeholder 2">
            <a:extLst>
              <a:ext uri="{FF2B5EF4-FFF2-40B4-BE49-F238E27FC236}">
                <a16:creationId xmlns:a16="http://schemas.microsoft.com/office/drawing/2014/main" id="{32EB4A84-393B-4BCA-8529-3312918A20A6}"/>
              </a:ext>
            </a:extLst>
          </p:cNvPr>
          <p:cNvSpPr>
            <a:spLocks noGrp="1"/>
          </p:cNvSpPr>
          <p:nvPr>
            <p:ph idx="1"/>
          </p:nvPr>
        </p:nvSpPr>
        <p:spPr/>
        <p:txBody>
          <a:bodyPr/>
          <a:lstStyle/>
          <a:p>
            <a:r>
              <a:rPr lang="en-US" b="1" dirty="0">
                <a:solidFill>
                  <a:srgbClr val="000000"/>
                </a:solidFill>
                <a:effectLst/>
                <a:latin typeface="Times New Roman" panose="02020603050405020304" pitchFamily="18" charset="0"/>
                <a:ea typeface="Times New Roman" panose="02020603050405020304" pitchFamily="18" charset="0"/>
              </a:rPr>
              <a:t>Multiple inheritance</a:t>
            </a:r>
            <a:r>
              <a:rPr lang="en-US" dirty="0">
                <a:solidFill>
                  <a:srgbClr val="000000"/>
                </a:solidFill>
                <a:effectLst/>
                <a:latin typeface="Times New Roman" panose="02020603050405020304" pitchFamily="18" charset="0"/>
                <a:ea typeface="Times New Roman" panose="02020603050405020304" pitchFamily="18" charset="0"/>
              </a:rPr>
              <a:t> is the process of deriving a new class that inherits the attributes from two or more classes.</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0F2696F-0D44-4425-AC40-502624B8010A}"/>
              </a:ext>
            </a:extLst>
          </p:cNvPr>
          <p:cNvPicPr>
            <a:picLocks noChangeAspect="1"/>
          </p:cNvPicPr>
          <p:nvPr/>
        </p:nvPicPr>
        <p:blipFill>
          <a:blip r:embed="rId2"/>
          <a:stretch>
            <a:fillRect/>
          </a:stretch>
        </p:blipFill>
        <p:spPr>
          <a:xfrm>
            <a:off x="2902227" y="2955235"/>
            <a:ext cx="5247860" cy="3034747"/>
          </a:xfrm>
          <a:prstGeom prst="rect">
            <a:avLst/>
          </a:prstGeom>
        </p:spPr>
      </p:pic>
    </p:spTree>
    <p:extLst>
      <p:ext uri="{BB962C8B-B14F-4D97-AF65-F5344CB8AC3E}">
        <p14:creationId xmlns:p14="http://schemas.microsoft.com/office/powerpoint/2010/main" val="133004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5EB-0AE8-4792-9AEB-53EA5461D8B7}"/>
              </a:ext>
            </a:extLst>
          </p:cNvPr>
          <p:cNvSpPr>
            <a:spLocks noGrp="1"/>
          </p:cNvSpPr>
          <p:nvPr>
            <p:ph type="title"/>
          </p:nvPr>
        </p:nvSpPr>
        <p:spPr/>
        <p:txBody>
          <a:bodyPr>
            <a:normAutofit/>
          </a:bodyPr>
          <a:lstStyle/>
          <a:p>
            <a:pPr algn="ctr"/>
            <a:r>
              <a:rPr lang="en-US" sz="2800" b="1" dirty="0">
                <a:solidFill>
                  <a:srgbClr val="000000"/>
                </a:solidFill>
                <a:effectLst/>
                <a:latin typeface="Times New Roman" panose="02020603050405020304" pitchFamily="18" charset="0"/>
                <a:ea typeface="Times New Roman" panose="02020603050405020304" pitchFamily="18" charset="0"/>
              </a:rPr>
              <a:t>Syntax of the Derived class:</a:t>
            </a:r>
            <a:br>
              <a:rPr lang="en-US" sz="2800" dirty="0">
                <a:effectLst/>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9F8994E7-34C2-4798-AA6A-B07F8020ABCE}"/>
              </a:ext>
            </a:extLst>
          </p:cNvPr>
          <p:cNvSpPr>
            <a:spLocks noGrp="1"/>
          </p:cNvSpPr>
          <p:nvPr>
            <p:ph idx="1"/>
          </p:nvPr>
        </p:nvSpPr>
        <p:spPr/>
        <p:txBody>
          <a:bodyPr>
            <a:normAutofit/>
          </a:bodyPr>
          <a:lstStyle/>
          <a:p>
            <a:pPr marL="0" marR="0" lvl="0" indent="0">
              <a:lnSpc>
                <a:spcPts val="1575"/>
              </a:lnSpc>
              <a:spcBef>
                <a:spcPts val="0"/>
              </a:spcBef>
              <a:spcAft>
                <a:spcPts val="0"/>
              </a:spcAft>
              <a:buNone/>
              <a:tabLst>
                <a:tab pos="457200" algn="l"/>
              </a:tabLst>
            </a:pPr>
            <a:endPar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 visibility B-1, visibility B-2</a:t>
            </a:r>
          </a:p>
          <a:p>
            <a:pPr marL="0" marR="0" lvl="0" indent="0">
              <a:lnSpc>
                <a:spcPts val="1575"/>
              </a:lnSpc>
              <a:spcBef>
                <a:spcPts val="0"/>
              </a:spcBef>
              <a:spcAft>
                <a:spcPts val="0"/>
              </a:spcAft>
              <a:buNone/>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nSpc>
                <a:spcPts val="1575"/>
              </a:lnSpc>
              <a:spcBef>
                <a:spcPts val="0"/>
              </a:spcBef>
              <a:spcAft>
                <a:spcPts val="0"/>
              </a:spcAft>
              <a:buNone/>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the class;  </a:t>
            </a:r>
          </a:p>
          <a:p>
            <a:pPr marL="0" marR="0" lvl="0" indent="0">
              <a:lnSpc>
                <a:spcPts val="1575"/>
              </a:lnSpc>
              <a:spcBef>
                <a:spcPts val="0"/>
              </a:spcBef>
              <a:spcAft>
                <a:spcPts val="0"/>
              </a:spcAft>
              <a:buNone/>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0" i="0" dirty="0">
                <a:solidFill>
                  <a:srgbClr val="40424E"/>
                </a:solidFill>
                <a:effectLst/>
                <a:latin typeface="urw-din"/>
              </a:rPr>
              <a:t>Here, the number of base classes will be separated by a comma (‘, ‘) and access mode for every base class must be specified. </a:t>
            </a:r>
            <a:endParaRPr lang="en-US" dirty="0"/>
          </a:p>
        </p:txBody>
      </p:sp>
    </p:spTree>
    <p:extLst>
      <p:ext uri="{BB962C8B-B14F-4D97-AF65-F5344CB8AC3E}">
        <p14:creationId xmlns:p14="http://schemas.microsoft.com/office/powerpoint/2010/main" val="380848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C95C-7642-48A9-BE7E-143DA189F05E}"/>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Multiple Inheritance Example</a:t>
            </a:r>
            <a:endParaRPr lang="en-US" dirty="0"/>
          </a:p>
        </p:txBody>
      </p:sp>
      <p:sp>
        <p:nvSpPr>
          <p:cNvPr id="3" name="Content Placeholder 2">
            <a:extLst>
              <a:ext uri="{FF2B5EF4-FFF2-40B4-BE49-F238E27FC236}">
                <a16:creationId xmlns:a16="http://schemas.microsoft.com/office/drawing/2014/main" id="{AC3CECBF-2306-4B34-9F57-C9253FE974F2}"/>
              </a:ext>
            </a:extLst>
          </p:cNvPr>
          <p:cNvSpPr>
            <a:spLocks noGrp="1"/>
          </p:cNvSpPr>
          <p:nvPr>
            <p:ph idx="1"/>
          </p:nvPr>
        </p:nvSpPr>
        <p:spPr/>
        <p:txBody>
          <a:bodyPr>
            <a:normAutofit fontScale="77500" lnSpcReduction="20000"/>
          </a:bodyPr>
          <a:lstStyle/>
          <a:p>
            <a:pPr marL="0" indent="0">
              <a:buNone/>
            </a:pPr>
            <a:r>
              <a:rPr lang="en-US" dirty="0"/>
              <a:t>class A  {  </a:t>
            </a:r>
          </a:p>
          <a:p>
            <a:pPr marL="0" indent="0">
              <a:buNone/>
            </a:pPr>
            <a:r>
              <a:rPr lang="en-US" dirty="0"/>
              <a:t>    protected:  </a:t>
            </a:r>
          </a:p>
          <a:p>
            <a:pPr marL="0" indent="0">
              <a:buNone/>
            </a:pPr>
            <a:r>
              <a:rPr lang="en-US" dirty="0"/>
              <a:t>     int a;  </a:t>
            </a:r>
          </a:p>
          <a:p>
            <a:pPr marL="0" indent="0">
              <a:buNone/>
            </a:pPr>
            <a:r>
              <a:rPr lang="en-US" dirty="0"/>
              <a:t>    public:  </a:t>
            </a:r>
          </a:p>
          <a:p>
            <a:pPr marL="0" indent="0">
              <a:buNone/>
            </a:pPr>
            <a:r>
              <a:rPr lang="en-US" dirty="0"/>
              <a:t>    void </a:t>
            </a:r>
            <a:r>
              <a:rPr lang="en-US" dirty="0" err="1"/>
              <a:t>get_a</a:t>
            </a:r>
            <a:r>
              <a:rPr lang="en-US" dirty="0"/>
              <a:t>(int n)  {  </a:t>
            </a:r>
          </a:p>
          <a:p>
            <a:pPr marL="0" indent="0">
              <a:buNone/>
            </a:pPr>
            <a:r>
              <a:rPr lang="en-US" dirty="0"/>
              <a:t>        a = n;}  };  </a:t>
            </a:r>
          </a:p>
          <a:p>
            <a:pPr marL="0" indent="0">
              <a:buNone/>
            </a:pPr>
            <a:r>
              <a:rPr lang="en-US" dirty="0"/>
              <a:t>  class B  {  </a:t>
            </a:r>
          </a:p>
          <a:p>
            <a:pPr marL="0" indent="0">
              <a:buNone/>
            </a:pPr>
            <a:r>
              <a:rPr lang="en-US" dirty="0"/>
              <a:t>    protected:  </a:t>
            </a:r>
          </a:p>
          <a:p>
            <a:pPr marL="0" indent="0">
              <a:buNone/>
            </a:pPr>
            <a:r>
              <a:rPr lang="en-US" dirty="0"/>
              <a:t>    int b;  </a:t>
            </a:r>
          </a:p>
          <a:p>
            <a:pPr marL="0" indent="0">
              <a:buNone/>
            </a:pPr>
            <a:r>
              <a:rPr lang="en-US" dirty="0"/>
              <a:t>    public:  </a:t>
            </a:r>
          </a:p>
          <a:p>
            <a:pPr marL="0" indent="0">
              <a:buNone/>
            </a:pPr>
            <a:r>
              <a:rPr lang="en-US" dirty="0"/>
              <a:t>    void </a:t>
            </a:r>
            <a:r>
              <a:rPr lang="en-US" dirty="0" err="1"/>
              <a:t>get_b</a:t>
            </a:r>
            <a:r>
              <a:rPr lang="en-US" dirty="0"/>
              <a:t>(int n)  {  </a:t>
            </a:r>
          </a:p>
          <a:p>
            <a:pPr marL="0" indent="0">
              <a:buNone/>
            </a:pPr>
            <a:r>
              <a:rPr lang="en-US" dirty="0"/>
              <a:t>        b = n;  }  }; </a:t>
            </a:r>
          </a:p>
        </p:txBody>
      </p:sp>
    </p:spTree>
    <p:extLst>
      <p:ext uri="{BB962C8B-B14F-4D97-AF65-F5344CB8AC3E}">
        <p14:creationId xmlns:p14="http://schemas.microsoft.com/office/powerpoint/2010/main" val="242547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981F-5287-4DAD-8C70-718AFA45A022}"/>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Multiple Inheritance Example</a:t>
            </a:r>
            <a:endParaRPr lang="en-US" dirty="0"/>
          </a:p>
        </p:txBody>
      </p:sp>
      <p:sp>
        <p:nvSpPr>
          <p:cNvPr id="3" name="Content Placeholder 2">
            <a:extLst>
              <a:ext uri="{FF2B5EF4-FFF2-40B4-BE49-F238E27FC236}">
                <a16:creationId xmlns:a16="http://schemas.microsoft.com/office/drawing/2014/main" id="{445E9879-9F8C-4355-B8D6-BB79A48E6EE2}"/>
              </a:ext>
            </a:extLst>
          </p:cNvPr>
          <p:cNvSpPr>
            <a:spLocks noGrp="1"/>
          </p:cNvSpPr>
          <p:nvPr>
            <p:ph idx="1"/>
          </p:nvPr>
        </p:nvSpPr>
        <p:spPr/>
        <p:txBody>
          <a:bodyPr>
            <a:normAutofit fontScale="62500" lnSpcReduction="20000"/>
          </a:bodyPr>
          <a:lstStyle/>
          <a:p>
            <a:pPr marL="0" indent="0">
              <a:buNone/>
            </a:pPr>
            <a:r>
              <a:rPr lang="en-US" dirty="0"/>
              <a:t>class C : public </a:t>
            </a:r>
            <a:r>
              <a:rPr lang="en-US" dirty="0" err="1"/>
              <a:t>A,public</a:t>
            </a:r>
            <a:r>
              <a:rPr lang="en-US" dirty="0"/>
              <a:t> B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 &lt;&lt; "The value of a is : " &lt;&lt;a&lt;&lt; </a:t>
            </a:r>
            <a:r>
              <a:rPr lang="en-US" dirty="0" err="1"/>
              <a:t>endl</a:t>
            </a:r>
            <a:r>
              <a:rPr lang="en-US" dirty="0"/>
              <a:t>;  </a:t>
            </a:r>
          </a:p>
          <a:p>
            <a:pPr marL="0" indent="0">
              <a:buNone/>
            </a:pPr>
            <a:r>
              <a:rPr lang="en-US" dirty="0"/>
              <a:t>        </a:t>
            </a:r>
            <a:r>
              <a:rPr lang="en-US" dirty="0" err="1"/>
              <a:t>cout</a:t>
            </a:r>
            <a:r>
              <a:rPr lang="en-US" dirty="0"/>
              <a:t> &lt;&lt; "The value of b is : " &lt;&lt;b&lt;&lt; </a:t>
            </a:r>
            <a:r>
              <a:rPr lang="en-US" dirty="0" err="1"/>
              <a:t>endl</a:t>
            </a:r>
            <a:r>
              <a:rPr lang="en-US" dirty="0"/>
              <a:t>;  </a:t>
            </a:r>
          </a:p>
          <a:p>
            <a:pPr marL="0" indent="0">
              <a:buNone/>
            </a:pPr>
            <a:r>
              <a:rPr lang="en-US" dirty="0"/>
              <a:t>        </a:t>
            </a:r>
            <a:r>
              <a:rPr lang="en-US" dirty="0" err="1"/>
              <a:t>cout</a:t>
            </a:r>
            <a:r>
              <a:rPr lang="en-US" dirty="0"/>
              <a:t>&lt;&lt;"Addition of a and b is : "&lt;&lt;</a:t>
            </a:r>
            <a:r>
              <a:rPr lang="en-US" dirty="0" err="1"/>
              <a:t>a+b</a:t>
            </a:r>
            <a:r>
              <a:rPr lang="en-US" dirty="0"/>
              <a:t>;  }  };  </a:t>
            </a:r>
          </a:p>
          <a:p>
            <a:pPr marL="0" indent="0">
              <a:buNone/>
            </a:pPr>
            <a:r>
              <a:rPr lang="en-US" dirty="0"/>
              <a:t>int main()  {  </a:t>
            </a:r>
          </a:p>
          <a:p>
            <a:pPr marL="0" indent="0">
              <a:buNone/>
            </a:pPr>
            <a:r>
              <a:rPr lang="en-US" dirty="0"/>
              <a:t>   C </a:t>
            </a:r>
            <a:r>
              <a:rPr lang="en-US" dirty="0" err="1"/>
              <a:t>c</a:t>
            </a:r>
            <a:r>
              <a:rPr lang="en-US" dirty="0"/>
              <a:t>;  </a:t>
            </a:r>
          </a:p>
          <a:p>
            <a:pPr marL="0" indent="0">
              <a:buNone/>
            </a:pPr>
            <a:r>
              <a:rPr lang="en-US" dirty="0"/>
              <a:t>   </a:t>
            </a:r>
            <a:r>
              <a:rPr lang="en-US" dirty="0" err="1"/>
              <a:t>c.get_a</a:t>
            </a:r>
            <a:r>
              <a:rPr lang="en-US" dirty="0"/>
              <a:t>(10);  </a:t>
            </a:r>
          </a:p>
          <a:p>
            <a:pPr marL="0" indent="0">
              <a:buNone/>
            </a:pPr>
            <a:r>
              <a:rPr lang="en-US" dirty="0"/>
              <a:t>   </a:t>
            </a:r>
            <a:r>
              <a:rPr lang="en-US" dirty="0" err="1"/>
              <a:t>c.get_b</a:t>
            </a:r>
            <a:r>
              <a:rPr lang="en-US" dirty="0"/>
              <a:t>(20);  </a:t>
            </a:r>
          </a:p>
          <a:p>
            <a:pPr marL="0" indent="0">
              <a:buNone/>
            </a:pPr>
            <a:r>
              <a:rPr lang="en-US" dirty="0"/>
              <a:t>   </a:t>
            </a:r>
            <a:r>
              <a:rPr lang="en-US" dirty="0" err="1"/>
              <a:t>c.display</a:t>
            </a:r>
            <a:r>
              <a:rPr lang="en-US" dirty="0"/>
              <a:t>();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15469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D2EA-8D4B-4392-B4B0-7508F4FB06AE}"/>
              </a:ext>
            </a:extLst>
          </p:cNvPr>
          <p:cNvSpPr>
            <a:spLocks noGrp="1"/>
          </p:cNvSpPr>
          <p:nvPr>
            <p:ph type="title"/>
          </p:nvPr>
        </p:nvSpPr>
        <p:spPr/>
        <p:txBody>
          <a:bodyPr/>
          <a:lstStyle/>
          <a:p>
            <a:pPr algn="ctr"/>
            <a:r>
              <a:rPr lang="en-US" b="1" i="0" dirty="0">
                <a:solidFill>
                  <a:srgbClr val="40424E"/>
                </a:solidFill>
                <a:effectLst/>
                <a:latin typeface="urw-din"/>
              </a:rPr>
              <a:t>Types of Inheritance</a:t>
            </a:r>
            <a:endParaRPr lang="en-US" dirty="0"/>
          </a:p>
        </p:txBody>
      </p:sp>
      <p:sp>
        <p:nvSpPr>
          <p:cNvPr id="3" name="Content Placeholder 2">
            <a:extLst>
              <a:ext uri="{FF2B5EF4-FFF2-40B4-BE49-F238E27FC236}">
                <a16:creationId xmlns:a16="http://schemas.microsoft.com/office/drawing/2014/main" id="{E8C82E8E-CA52-49F0-87DE-59CB43E8CD15}"/>
              </a:ext>
            </a:extLst>
          </p:cNvPr>
          <p:cNvSpPr>
            <a:spLocks noGrp="1"/>
          </p:cNvSpPr>
          <p:nvPr>
            <p:ph idx="1"/>
          </p:nvPr>
        </p:nvSpPr>
        <p:spPr/>
        <p:txBody>
          <a:bodyPr/>
          <a:lstStyle/>
          <a:p>
            <a:pPr marL="514350" indent="-514350" algn="l">
              <a:buFont typeface="+mj-lt"/>
              <a:buAutoNum type="arabicPeriod"/>
            </a:pPr>
            <a:r>
              <a:rPr lang="en-US" b="1" i="0" dirty="0">
                <a:solidFill>
                  <a:srgbClr val="202124"/>
                </a:solidFill>
                <a:effectLst/>
                <a:latin typeface="arial" panose="020B0604020202020204" pitchFamily="34" charset="0"/>
              </a:rPr>
              <a:t>Single Inheritance.</a:t>
            </a:r>
          </a:p>
          <a:p>
            <a:pPr marL="514350" indent="-514350" algn="l">
              <a:buFont typeface="+mj-lt"/>
              <a:buAutoNum type="arabicPeriod"/>
            </a:pPr>
            <a:r>
              <a:rPr lang="en-US" b="1" i="0" dirty="0">
                <a:solidFill>
                  <a:srgbClr val="202124"/>
                </a:solidFill>
                <a:effectLst/>
                <a:latin typeface="arial" panose="020B0604020202020204" pitchFamily="34" charset="0"/>
              </a:rPr>
              <a:t>Multilevel Inheritance.</a:t>
            </a:r>
          </a:p>
          <a:p>
            <a:pPr marL="514350" indent="-514350" algn="l">
              <a:buFont typeface="+mj-lt"/>
              <a:buAutoNum type="arabicPeriod"/>
            </a:pPr>
            <a:r>
              <a:rPr lang="en-US" b="1" i="0" dirty="0">
                <a:solidFill>
                  <a:srgbClr val="202124"/>
                </a:solidFill>
                <a:effectLst/>
                <a:latin typeface="arial" panose="020B0604020202020204" pitchFamily="34" charset="0"/>
              </a:rPr>
              <a:t>Multiple Inheritance.</a:t>
            </a:r>
          </a:p>
          <a:p>
            <a:pPr marL="514350" indent="-514350" algn="l">
              <a:buFont typeface="+mj-lt"/>
              <a:buAutoNum type="arabicPeriod"/>
            </a:pPr>
            <a:r>
              <a:rPr lang="en-US" b="1" i="0" dirty="0">
                <a:solidFill>
                  <a:srgbClr val="202124"/>
                </a:solidFill>
                <a:effectLst/>
                <a:latin typeface="arial" panose="020B0604020202020204" pitchFamily="34" charset="0"/>
              </a:rPr>
              <a:t>Hierarchical Inheritance.</a:t>
            </a:r>
          </a:p>
          <a:p>
            <a:pPr marL="514350" indent="-514350" algn="l">
              <a:buFont typeface="+mj-lt"/>
              <a:buAutoNum type="arabicPeriod"/>
            </a:pPr>
            <a:r>
              <a:rPr lang="en-US" b="1" i="0" dirty="0">
                <a:solidFill>
                  <a:srgbClr val="202124"/>
                </a:solidFill>
                <a:effectLst/>
                <a:latin typeface="arial" panose="020B0604020202020204" pitchFamily="34" charset="0"/>
              </a:rPr>
              <a:t>Hybrid Inheritance.</a:t>
            </a:r>
          </a:p>
          <a:p>
            <a:endParaRPr lang="en-US" dirty="0"/>
          </a:p>
        </p:txBody>
      </p:sp>
    </p:spTree>
    <p:extLst>
      <p:ext uri="{BB962C8B-B14F-4D97-AF65-F5344CB8AC3E}">
        <p14:creationId xmlns:p14="http://schemas.microsoft.com/office/powerpoint/2010/main" val="1438341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4E09-28B9-4D38-9FA8-4D722D68D5B8}"/>
              </a:ext>
            </a:extLst>
          </p:cNvPr>
          <p:cNvSpPr>
            <a:spLocks noGrp="1"/>
          </p:cNvSpPr>
          <p:nvPr>
            <p:ph type="title"/>
          </p:nvPr>
        </p:nvSpPr>
        <p:spPr/>
        <p:txBody>
          <a:bodyPr>
            <a:normAutofit/>
          </a:bodyPr>
          <a:lstStyle/>
          <a:p>
            <a:pPr algn="ctr"/>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br>
              <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00F22F17-86E0-4D08-B373-8BB3CA0C4DAF}"/>
              </a:ext>
            </a:extLst>
          </p:cNvPr>
          <p:cNvSpPr>
            <a:spLocks noGrp="1"/>
          </p:cNvSpPr>
          <p:nvPr>
            <p:ph idx="1"/>
          </p:nvPr>
        </p:nvSpPr>
        <p:spPr/>
        <p:txBody>
          <a:bodyPr/>
          <a:lstStyle/>
          <a:p>
            <a:r>
              <a:rPr lang="en-US" sz="3200" dirty="0">
                <a:solidFill>
                  <a:srgbClr val="000000"/>
                </a:solidFill>
                <a:effectLst/>
                <a:latin typeface="Times New Roman" panose="02020603050405020304" pitchFamily="18" charset="0"/>
                <a:ea typeface="Times New Roman" panose="02020603050405020304" pitchFamily="18" charset="0"/>
              </a:rPr>
              <a:t>Ambiguity can be occurred in using the multiple inheritance when a function with the same name occurs in more than one base class.</a:t>
            </a:r>
            <a:endParaRPr lang="en-US" sz="3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7396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A5C7-A02C-4D7E-90FC-A6C25DE5B395}"/>
              </a:ext>
            </a:extLst>
          </p:cNvPr>
          <p:cNvSpPr>
            <a:spLocks noGrp="1"/>
          </p:cNvSpPr>
          <p:nvPr>
            <p:ph type="title"/>
          </p:nvPr>
        </p:nvSpPr>
        <p:spPr/>
        <p:txBody>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endParaRPr lang="en-US" dirty="0"/>
          </a:p>
        </p:txBody>
      </p:sp>
      <p:sp>
        <p:nvSpPr>
          <p:cNvPr id="3" name="Content Placeholder 2">
            <a:extLst>
              <a:ext uri="{FF2B5EF4-FFF2-40B4-BE49-F238E27FC236}">
                <a16:creationId xmlns:a16="http://schemas.microsoft.com/office/drawing/2014/main" id="{28861B40-44CC-4D6D-A4B9-0FD9D31EFC18}"/>
              </a:ext>
            </a:extLst>
          </p:cNvPr>
          <p:cNvSpPr>
            <a:spLocks noGrp="1"/>
          </p:cNvSpPr>
          <p:nvPr>
            <p:ph idx="1"/>
          </p:nvPr>
        </p:nvSpPr>
        <p:spPr/>
        <p:txBody>
          <a:bodyPr>
            <a:normAutofit fontScale="925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A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 &lt;&lt; "Class A" &lt;&lt; std::</a:t>
            </a:r>
            <a:r>
              <a:rPr lang="en-US" dirty="0" err="1"/>
              <a:t>endl</a:t>
            </a:r>
            <a:r>
              <a:rPr lang="en-US" dirty="0"/>
              <a:t>;  }  };  </a:t>
            </a:r>
          </a:p>
          <a:p>
            <a:pPr marL="0" indent="0">
              <a:buNone/>
            </a:pPr>
            <a:r>
              <a:rPr lang="en-US" dirty="0"/>
              <a:t>class B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 &lt;&lt; "Class B" &lt;&lt; std::</a:t>
            </a:r>
            <a:r>
              <a:rPr lang="en-US" dirty="0" err="1"/>
              <a:t>endl</a:t>
            </a:r>
            <a:r>
              <a:rPr lang="en-US" dirty="0"/>
              <a:t>;  }  }; </a:t>
            </a:r>
          </a:p>
        </p:txBody>
      </p:sp>
    </p:spTree>
    <p:extLst>
      <p:ext uri="{BB962C8B-B14F-4D97-AF65-F5344CB8AC3E}">
        <p14:creationId xmlns:p14="http://schemas.microsoft.com/office/powerpoint/2010/main" val="429332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3FD5-60B1-4EFE-9A02-A6876332DBB6}"/>
              </a:ext>
            </a:extLst>
          </p:cNvPr>
          <p:cNvSpPr>
            <a:spLocks noGrp="1"/>
          </p:cNvSpPr>
          <p:nvPr>
            <p:ph type="title"/>
          </p:nvPr>
        </p:nvSpPr>
        <p:spPr/>
        <p:txBody>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endParaRPr lang="en-US" dirty="0"/>
          </a:p>
        </p:txBody>
      </p:sp>
      <p:sp>
        <p:nvSpPr>
          <p:cNvPr id="3" name="Content Placeholder 2">
            <a:extLst>
              <a:ext uri="{FF2B5EF4-FFF2-40B4-BE49-F238E27FC236}">
                <a16:creationId xmlns:a16="http://schemas.microsoft.com/office/drawing/2014/main" id="{40545D28-EF20-4DCC-851B-0F617F468941}"/>
              </a:ext>
            </a:extLst>
          </p:cNvPr>
          <p:cNvSpPr>
            <a:spLocks noGrp="1"/>
          </p:cNvSpPr>
          <p:nvPr>
            <p:ph idx="1"/>
          </p:nvPr>
        </p:nvSpPr>
        <p:spPr/>
        <p:txBody>
          <a:bodyPr/>
          <a:lstStyle/>
          <a:p>
            <a:pPr marL="0" indent="0">
              <a:buNone/>
            </a:pPr>
            <a:r>
              <a:rPr lang="en-US" dirty="0"/>
              <a:t>class C : public A, public B  {  </a:t>
            </a:r>
          </a:p>
          <a:p>
            <a:pPr marL="0" indent="0">
              <a:buNone/>
            </a:pPr>
            <a:r>
              <a:rPr lang="en-US" dirty="0"/>
              <a:t>public:</a:t>
            </a:r>
          </a:p>
          <a:p>
            <a:pPr marL="0" indent="0">
              <a:buNone/>
            </a:pPr>
            <a:r>
              <a:rPr lang="en-US" dirty="0"/>
              <a:t>    void view()  {  </a:t>
            </a:r>
          </a:p>
          <a:p>
            <a:pPr marL="0" indent="0">
              <a:buNone/>
            </a:pPr>
            <a:r>
              <a:rPr lang="en-US" dirty="0"/>
              <a:t>        display();   }  };  </a:t>
            </a:r>
          </a:p>
          <a:p>
            <a:pPr marL="0" indent="0">
              <a:buNone/>
            </a:pPr>
            <a:r>
              <a:rPr lang="en-US" dirty="0"/>
              <a:t>int main()  {  </a:t>
            </a:r>
          </a:p>
          <a:p>
            <a:pPr marL="0" indent="0">
              <a:buNone/>
            </a:pPr>
            <a:r>
              <a:rPr lang="en-US" dirty="0"/>
              <a:t>    C </a:t>
            </a:r>
            <a:r>
              <a:rPr lang="en-US" dirty="0" err="1"/>
              <a:t>c</a:t>
            </a:r>
            <a:r>
              <a:rPr lang="en-US" dirty="0"/>
              <a:t>;  </a:t>
            </a:r>
          </a:p>
          <a:p>
            <a:pPr marL="0" indent="0">
              <a:buNone/>
            </a:pPr>
            <a:r>
              <a:rPr lang="en-US" dirty="0"/>
              <a:t>    </a:t>
            </a:r>
            <a:r>
              <a:rPr lang="en-US" dirty="0" err="1"/>
              <a:t>c.view</a:t>
            </a:r>
            <a:r>
              <a:rPr lang="en-US" dirty="0"/>
              <a:t>();  </a:t>
            </a:r>
          </a:p>
          <a:p>
            <a:pPr marL="0" indent="0">
              <a:buNone/>
            </a:pPr>
            <a:r>
              <a:rPr lang="en-US" dirty="0"/>
              <a:t>    return 0;  } </a:t>
            </a:r>
          </a:p>
        </p:txBody>
      </p:sp>
    </p:spTree>
    <p:extLst>
      <p:ext uri="{BB962C8B-B14F-4D97-AF65-F5344CB8AC3E}">
        <p14:creationId xmlns:p14="http://schemas.microsoft.com/office/powerpoint/2010/main" val="238521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03A2-C036-47A7-8FD1-AC6FE38DEFFD}"/>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3952D819-EBED-4ED9-95AF-756F6A44457B}"/>
              </a:ext>
            </a:extLst>
          </p:cNvPr>
          <p:cNvSpPr>
            <a:spLocks noGrp="1"/>
          </p:cNvSpPr>
          <p:nvPr>
            <p:ph idx="1"/>
          </p:nvPr>
        </p:nvSpPr>
        <p:spPr/>
        <p:txBody>
          <a:bodyPr/>
          <a:lstStyle/>
          <a:p>
            <a:pPr marL="0" indent="0">
              <a:buNone/>
            </a:pPr>
            <a:r>
              <a:rPr lang="en-US" dirty="0"/>
              <a:t>[Error] reference to 'display' is ambiguous</a:t>
            </a:r>
          </a:p>
          <a:p>
            <a:pPr marL="0" indent="0">
              <a:buNone/>
            </a:pPr>
            <a:endParaRPr lang="en-US" dirty="0"/>
          </a:p>
          <a:p>
            <a:pPr marL="0" indent="0">
              <a:buNone/>
            </a:pPr>
            <a:endParaRPr lang="en-US" dirty="0"/>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above issue can be resolved by using the class resolution operator with the function. In the above example, the derived class code can be rewritten as:</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9861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B5B9-4F01-4335-A2B4-666AB254F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9B903-FB4C-4504-B878-BDF0A67B9A76}"/>
              </a:ext>
            </a:extLst>
          </p:cNvPr>
          <p:cNvSpPr>
            <a:spLocks noGrp="1"/>
          </p:cNvSpPr>
          <p:nvPr>
            <p:ph idx="1"/>
          </p:nvPr>
        </p:nvSpPr>
        <p:spPr/>
        <p:txBody>
          <a:bodyPr>
            <a:normAutofit lnSpcReduction="10000"/>
          </a:bodyPr>
          <a:lstStyle/>
          <a:p>
            <a:pPr marL="0" indent="0">
              <a:buNone/>
            </a:pPr>
            <a:r>
              <a:rPr lang="en-US" dirty="0"/>
              <a:t>class C : public A, public B  </a:t>
            </a:r>
          </a:p>
          <a:p>
            <a:pPr marL="0" indent="0">
              <a:buNone/>
            </a:pPr>
            <a:r>
              <a:rPr lang="en-US" dirty="0"/>
              <a:t>{  </a:t>
            </a:r>
          </a:p>
          <a:p>
            <a:pPr marL="0" indent="0">
              <a:buNone/>
            </a:pPr>
            <a:r>
              <a:rPr lang="en-US" dirty="0"/>
              <a:t>   public:   void view()  </a:t>
            </a:r>
          </a:p>
          <a:p>
            <a:pPr marL="0" indent="0">
              <a:buNone/>
            </a:pPr>
            <a:r>
              <a:rPr lang="en-US" dirty="0"/>
              <a:t>    {  </a:t>
            </a:r>
          </a:p>
          <a:p>
            <a:pPr marL="0" indent="0">
              <a:buNone/>
            </a:pPr>
            <a:r>
              <a:rPr lang="en-US" dirty="0"/>
              <a:t>        A :: display();         // Calling the display() function of class A.  </a:t>
            </a:r>
          </a:p>
          <a:p>
            <a:pPr marL="0" indent="0">
              <a:buNone/>
            </a:pPr>
            <a:r>
              <a:rPr lang="en-US" dirty="0"/>
              <a:t>        B :: display();         // Calling the display() function of class B.  </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43059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F7D0-A88C-4BAE-BD26-8AF9FE7E2D59}"/>
              </a:ext>
            </a:extLst>
          </p:cNvPr>
          <p:cNvSpPr>
            <a:spLocks noGrp="1"/>
          </p:cNvSpPr>
          <p:nvPr>
            <p:ph type="title"/>
          </p:nvPr>
        </p:nvSpPr>
        <p:spPr/>
        <p:txBody>
          <a:bodyPr>
            <a:normAutofit fontScale="90000"/>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Hierarchical Inheritance</a:t>
            </a:r>
            <a:br>
              <a:rPr lang="en-US" sz="32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3D5F74FD-6CD4-4076-93B5-E0BF2F91B8F4}"/>
              </a:ext>
            </a:extLst>
          </p:cNvPr>
          <p:cNvSpPr>
            <a:spLocks noGrp="1"/>
          </p:cNvSpPr>
          <p:nvPr>
            <p:ph idx="1"/>
          </p:nvPr>
        </p:nvSpPr>
        <p:spPr/>
        <p:txBody>
          <a:bodyPr>
            <a:normAutofit/>
          </a:bodyPr>
          <a:lstStyle/>
          <a:p>
            <a:r>
              <a:rPr lang="en-US" dirty="0">
                <a:solidFill>
                  <a:srgbClr val="000000"/>
                </a:solidFill>
                <a:effectLst/>
                <a:latin typeface="Times New Roman" panose="02020603050405020304" pitchFamily="18" charset="0"/>
                <a:ea typeface="Times New Roman" panose="02020603050405020304" pitchFamily="18" charset="0"/>
              </a:rPr>
              <a:t>Hierarchical inheritance is defined as the process of deriving more than one class from a base class.</a:t>
            </a:r>
            <a:endParaRPr lang="en-US" dirty="0">
              <a:effectLst/>
              <a:latin typeface="Times New Roman" panose="02020603050405020304" pitchFamily="18" charset="0"/>
              <a:ea typeface="Times New Roman" panose="02020603050405020304" pitchFamily="18" charset="0"/>
            </a:endParaRPr>
          </a:p>
          <a:p>
            <a:endParaRPr lang="en-US" sz="4000" dirty="0"/>
          </a:p>
        </p:txBody>
      </p:sp>
      <p:pic>
        <p:nvPicPr>
          <p:cNvPr id="4" name="Picture 3" descr="C++ Inheritance">
            <a:extLst>
              <a:ext uri="{FF2B5EF4-FFF2-40B4-BE49-F238E27FC236}">
                <a16:creationId xmlns:a16="http://schemas.microsoft.com/office/drawing/2014/main" id="{F01AEEAF-C789-48C0-B1A5-640705B0D1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9061" y="3428999"/>
            <a:ext cx="4094922" cy="2600739"/>
          </a:xfrm>
          <a:prstGeom prst="rect">
            <a:avLst/>
          </a:prstGeom>
          <a:noFill/>
          <a:ln>
            <a:noFill/>
          </a:ln>
        </p:spPr>
      </p:pic>
    </p:spTree>
    <p:extLst>
      <p:ext uri="{BB962C8B-B14F-4D97-AF65-F5344CB8AC3E}">
        <p14:creationId xmlns:p14="http://schemas.microsoft.com/office/powerpoint/2010/main" val="426063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FA24-0A8C-4C59-A979-F65327F8B732}"/>
              </a:ext>
            </a:extLst>
          </p:cNvPr>
          <p:cNvSpPr>
            <a:spLocks noGrp="1"/>
          </p:cNvSpPr>
          <p:nvPr>
            <p:ph type="title"/>
          </p:nvPr>
        </p:nvSpPr>
        <p:spPr/>
        <p:txBody>
          <a:bodyPr>
            <a:normAutofit fontScale="90000"/>
          </a:bodyPr>
          <a:lstStyle/>
          <a:p>
            <a:pPr algn="ctr"/>
            <a:r>
              <a:rPr lang="en-US" sz="3200" b="1" dirty="0">
                <a:solidFill>
                  <a:srgbClr val="000000"/>
                </a:solidFill>
                <a:effectLst/>
                <a:latin typeface="Times New Roman" panose="02020603050405020304" pitchFamily="18" charset="0"/>
                <a:ea typeface="Times New Roman" panose="02020603050405020304" pitchFamily="18" charset="0"/>
              </a:rPr>
              <a:t>Syntax of Hierarchical inheritance:</a:t>
            </a:r>
            <a:br>
              <a:rPr lang="en-US" sz="3200" b="1" dirty="0">
                <a:effectLst/>
                <a:latin typeface="Times New Roman" panose="02020603050405020304" pitchFamily="18" charset="0"/>
                <a:ea typeface="Times New Roman" panose="02020603050405020304" pitchFamily="18" charset="0"/>
              </a:rPr>
            </a:br>
            <a:endParaRPr lang="en-US" sz="6600" b="1" dirty="0"/>
          </a:p>
        </p:txBody>
      </p:sp>
      <p:sp>
        <p:nvSpPr>
          <p:cNvPr id="3" name="Content Placeholder 2">
            <a:extLst>
              <a:ext uri="{FF2B5EF4-FFF2-40B4-BE49-F238E27FC236}">
                <a16:creationId xmlns:a16="http://schemas.microsoft.com/office/drawing/2014/main" id="{F8758763-4B3A-4ED8-8BB5-68CDFDE9F72D}"/>
              </a:ext>
            </a:extLst>
          </p:cNvPr>
          <p:cNvSpPr>
            <a:spLocks noGrp="1"/>
          </p:cNvSpPr>
          <p:nvPr>
            <p:ph idx="1"/>
          </p:nvPr>
        </p:nvSpPr>
        <p:spPr/>
        <p:txBody>
          <a:bodyPr/>
          <a:lstStyle/>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the class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322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FCF2-A1C2-4D73-9F30-7EB3B6A12AD7}"/>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CDB4626C-C700-4316-8B10-4365419B83FD}"/>
              </a:ext>
            </a:extLst>
          </p:cNvPr>
          <p:cNvSpPr>
            <a:spLocks noGrp="1"/>
          </p:cNvSpPr>
          <p:nvPr>
            <p:ph idx="1"/>
          </p:nvPr>
        </p:nvSpPr>
        <p:spPr/>
        <p:txBody>
          <a:bodyPr>
            <a:normAutofit fontScale="925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Shape                 // Declaration of base class.  </a:t>
            </a:r>
          </a:p>
          <a:p>
            <a:pPr marL="0" indent="0">
              <a:buNone/>
            </a:pPr>
            <a:r>
              <a:rPr lang="en-US" dirty="0"/>
              <a:t>{    public:  </a:t>
            </a:r>
          </a:p>
          <a:p>
            <a:pPr marL="0" indent="0">
              <a:buNone/>
            </a:pPr>
            <a:r>
              <a:rPr lang="en-US" dirty="0"/>
              <a:t>    int a;  </a:t>
            </a:r>
          </a:p>
          <a:p>
            <a:pPr marL="0" indent="0">
              <a:buNone/>
            </a:pPr>
            <a:r>
              <a:rPr lang="en-US" dirty="0"/>
              <a:t>    int b;  </a:t>
            </a:r>
          </a:p>
          <a:p>
            <a:pPr marL="0" indent="0">
              <a:buNone/>
            </a:pPr>
            <a:r>
              <a:rPr lang="en-US" dirty="0"/>
              <a:t>    void </a:t>
            </a:r>
            <a:r>
              <a:rPr lang="en-US" dirty="0" err="1"/>
              <a:t>get_data</a:t>
            </a:r>
            <a:r>
              <a:rPr lang="en-US" dirty="0"/>
              <a:t>(int </a:t>
            </a:r>
            <a:r>
              <a:rPr lang="en-US" dirty="0" err="1"/>
              <a:t>n,int</a:t>
            </a:r>
            <a:r>
              <a:rPr lang="en-US" dirty="0"/>
              <a:t> m)    {  </a:t>
            </a:r>
          </a:p>
          <a:p>
            <a:pPr marL="0" indent="0">
              <a:buNone/>
            </a:pPr>
            <a:r>
              <a:rPr lang="en-US" dirty="0"/>
              <a:t>        a= n;  </a:t>
            </a:r>
          </a:p>
          <a:p>
            <a:pPr marL="0" indent="0">
              <a:buNone/>
            </a:pPr>
            <a:r>
              <a:rPr lang="en-US" dirty="0"/>
              <a:t>        b = m;   }  </a:t>
            </a:r>
          </a:p>
          <a:p>
            <a:pPr marL="0" indent="0">
              <a:buNone/>
            </a:pPr>
            <a:r>
              <a:rPr lang="en-US" dirty="0"/>
              <a:t>}; </a:t>
            </a:r>
          </a:p>
        </p:txBody>
      </p:sp>
    </p:spTree>
    <p:extLst>
      <p:ext uri="{BB962C8B-B14F-4D97-AF65-F5344CB8AC3E}">
        <p14:creationId xmlns:p14="http://schemas.microsoft.com/office/powerpoint/2010/main" val="3463462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9397-A489-4D1D-AA43-6D2E931FC0FD}"/>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9504183-42D7-4FA2-8F81-8C756B8F3EDA}"/>
              </a:ext>
            </a:extLst>
          </p:cNvPr>
          <p:cNvSpPr>
            <a:spLocks noGrp="1"/>
          </p:cNvSpPr>
          <p:nvPr>
            <p:ph idx="1"/>
          </p:nvPr>
        </p:nvSpPr>
        <p:spPr/>
        <p:txBody>
          <a:bodyPr>
            <a:normAutofit fontScale="92500" lnSpcReduction="20000"/>
          </a:bodyPr>
          <a:lstStyle/>
          <a:p>
            <a:pPr marL="0" indent="0">
              <a:buNone/>
            </a:pPr>
            <a:r>
              <a:rPr lang="en-US" dirty="0"/>
              <a:t>class Rectangle : public Shape{  // inheriting Shape class   </a:t>
            </a:r>
          </a:p>
          <a:p>
            <a:pPr marL="0" indent="0">
              <a:buNone/>
            </a:pPr>
            <a:r>
              <a:rPr lang="en-US" dirty="0"/>
              <a:t>    public:  </a:t>
            </a:r>
          </a:p>
          <a:p>
            <a:pPr marL="0" indent="0">
              <a:buNone/>
            </a:pPr>
            <a:r>
              <a:rPr lang="en-US" dirty="0"/>
              <a:t>    int </a:t>
            </a:r>
            <a:r>
              <a:rPr lang="en-US" dirty="0" err="1"/>
              <a:t>rect_area</a:t>
            </a:r>
            <a:r>
              <a:rPr lang="en-US" dirty="0"/>
              <a:t>()  {  </a:t>
            </a:r>
          </a:p>
          <a:p>
            <a:pPr marL="0" indent="0">
              <a:buNone/>
            </a:pPr>
            <a:r>
              <a:rPr lang="en-US" dirty="0"/>
              <a:t>        int result = a*b;  </a:t>
            </a:r>
          </a:p>
          <a:p>
            <a:pPr marL="0" indent="0">
              <a:buNone/>
            </a:pPr>
            <a:r>
              <a:rPr lang="en-US" dirty="0"/>
              <a:t>        return result;  }  };  </a:t>
            </a:r>
          </a:p>
          <a:p>
            <a:pPr marL="0" indent="0">
              <a:buNone/>
            </a:pPr>
            <a:r>
              <a:rPr lang="en-US" dirty="0"/>
              <a:t>class Triangle : public Shape {   // inheriting Shape class    </a:t>
            </a:r>
          </a:p>
          <a:p>
            <a:pPr marL="0" indent="0">
              <a:buNone/>
            </a:pPr>
            <a:r>
              <a:rPr lang="en-US" dirty="0"/>
              <a:t>    public:  </a:t>
            </a:r>
          </a:p>
          <a:p>
            <a:pPr marL="0" indent="0">
              <a:buNone/>
            </a:pPr>
            <a:r>
              <a:rPr lang="en-US" dirty="0"/>
              <a:t>    int </a:t>
            </a:r>
            <a:r>
              <a:rPr lang="en-US" dirty="0" err="1"/>
              <a:t>triangle_area</a:t>
            </a:r>
            <a:r>
              <a:rPr lang="en-US" dirty="0"/>
              <a:t>()  {  </a:t>
            </a:r>
          </a:p>
          <a:p>
            <a:pPr marL="0" indent="0">
              <a:buNone/>
            </a:pPr>
            <a:r>
              <a:rPr lang="en-US" dirty="0"/>
              <a:t>        float result = 0.5*a*b;  </a:t>
            </a:r>
          </a:p>
          <a:p>
            <a:pPr marL="0" indent="0">
              <a:buNone/>
            </a:pPr>
            <a:r>
              <a:rPr lang="en-US" dirty="0"/>
              <a:t>        return result;   } }; </a:t>
            </a:r>
          </a:p>
        </p:txBody>
      </p:sp>
    </p:spTree>
    <p:extLst>
      <p:ext uri="{BB962C8B-B14F-4D97-AF65-F5344CB8AC3E}">
        <p14:creationId xmlns:p14="http://schemas.microsoft.com/office/powerpoint/2010/main" val="10010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49DA-0747-438C-AA2E-93E6BAA11AA7}"/>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E3DAD8A6-B812-4991-9F4B-3C537E0A20E2}"/>
              </a:ext>
            </a:extLst>
          </p:cNvPr>
          <p:cNvSpPr>
            <a:spLocks noGrp="1"/>
          </p:cNvSpPr>
          <p:nvPr>
            <p:ph idx="1"/>
          </p:nvPr>
        </p:nvSpPr>
        <p:spPr/>
        <p:txBody>
          <a:bodyPr>
            <a:normAutofit fontScale="62500" lnSpcReduction="20000"/>
          </a:bodyPr>
          <a:lstStyle/>
          <a:p>
            <a:pPr marL="0" indent="0">
              <a:buNone/>
            </a:pPr>
            <a:r>
              <a:rPr lang="en-US" dirty="0"/>
              <a:t>int main()  {  </a:t>
            </a:r>
          </a:p>
          <a:p>
            <a:pPr marL="0" indent="0">
              <a:buNone/>
            </a:pPr>
            <a:r>
              <a:rPr lang="en-US" dirty="0"/>
              <a:t>    Rectangle r;  </a:t>
            </a:r>
          </a:p>
          <a:p>
            <a:pPr marL="0" indent="0">
              <a:buNone/>
            </a:pPr>
            <a:r>
              <a:rPr lang="en-US" dirty="0"/>
              <a:t>    Triangle t;  </a:t>
            </a:r>
          </a:p>
          <a:p>
            <a:pPr marL="0" indent="0">
              <a:buNone/>
            </a:pPr>
            <a:r>
              <a:rPr lang="en-US" dirty="0"/>
              <a:t>    int </a:t>
            </a:r>
            <a:r>
              <a:rPr lang="en-US" dirty="0" err="1"/>
              <a:t>length,breadth,base,height</a:t>
            </a:r>
            <a:r>
              <a:rPr lang="en-US" dirty="0"/>
              <a:t>;  </a:t>
            </a:r>
          </a:p>
          <a:p>
            <a:pPr marL="0" indent="0">
              <a:buNone/>
            </a:pPr>
            <a:r>
              <a:rPr lang="en-US" dirty="0"/>
              <a:t>    </a:t>
            </a:r>
            <a:r>
              <a:rPr lang="en-US" dirty="0" err="1"/>
              <a:t>cin</a:t>
            </a:r>
            <a:r>
              <a:rPr lang="en-US" dirty="0"/>
              <a:t>&gt;&gt;length&gt;&gt;breadth;  </a:t>
            </a:r>
          </a:p>
          <a:p>
            <a:pPr marL="0" indent="0">
              <a:buNone/>
            </a:pPr>
            <a:r>
              <a:rPr lang="en-US" dirty="0"/>
              <a:t>    </a:t>
            </a:r>
            <a:r>
              <a:rPr lang="en-US" dirty="0" err="1"/>
              <a:t>r.get_data</a:t>
            </a:r>
            <a:r>
              <a:rPr lang="en-US" dirty="0"/>
              <a:t>(</a:t>
            </a:r>
            <a:r>
              <a:rPr lang="en-US" dirty="0" err="1"/>
              <a:t>length,breadth</a:t>
            </a:r>
            <a:r>
              <a:rPr lang="en-US" dirty="0"/>
              <a:t>);  </a:t>
            </a:r>
          </a:p>
          <a:p>
            <a:pPr marL="0" indent="0">
              <a:buNone/>
            </a:pPr>
            <a:r>
              <a:rPr lang="en-US" dirty="0"/>
              <a:t>    int m = </a:t>
            </a:r>
            <a:r>
              <a:rPr lang="en-US" dirty="0" err="1"/>
              <a:t>r.rect_area</a:t>
            </a:r>
            <a:r>
              <a:rPr lang="en-US" dirty="0"/>
              <a:t>();  </a:t>
            </a:r>
          </a:p>
          <a:p>
            <a:pPr marL="0" indent="0">
              <a:buNone/>
            </a:pPr>
            <a:r>
              <a:rPr lang="en-US" dirty="0"/>
              <a:t>    </a:t>
            </a:r>
            <a:r>
              <a:rPr lang="en-US" dirty="0" err="1"/>
              <a:t>cout</a:t>
            </a:r>
            <a:r>
              <a:rPr lang="en-US" dirty="0"/>
              <a:t> &lt;&lt; "Area of the rectangle is : " &lt;&lt;m&lt;&lt; std::</a:t>
            </a:r>
            <a:r>
              <a:rPr lang="en-US" dirty="0" err="1"/>
              <a:t>endl</a:t>
            </a:r>
            <a:r>
              <a:rPr lang="en-US" dirty="0"/>
              <a:t>;  </a:t>
            </a:r>
          </a:p>
          <a:p>
            <a:pPr marL="0" indent="0">
              <a:buNone/>
            </a:pPr>
            <a:r>
              <a:rPr lang="en-US" dirty="0"/>
              <a:t>    </a:t>
            </a:r>
            <a:r>
              <a:rPr lang="en-US" dirty="0" err="1"/>
              <a:t>cin</a:t>
            </a:r>
            <a:r>
              <a:rPr lang="en-US" dirty="0"/>
              <a:t>&gt;&gt;base&gt;&gt;height;  </a:t>
            </a:r>
          </a:p>
          <a:p>
            <a:pPr marL="0" indent="0">
              <a:buNone/>
            </a:pPr>
            <a:r>
              <a:rPr lang="en-US" dirty="0"/>
              <a:t>    </a:t>
            </a:r>
            <a:r>
              <a:rPr lang="en-US" dirty="0" err="1"/>
              <a:t>t.get_data</a:t>
            </a:r>
            <a:r>
              <a:rPr lang="en-US" dirty="0"/>
              <a:t>(</a:t>
            </a:r>
            <a:r>
              <a:rPr lang="en-US" dirty="0" err="1"/>
              <a:t>base,height</a:t>
            </a:r>
            <a:r>
              <a:rPr lang="en-US" dirty="0"/>
              <a:t>);  </a:t>
            </a:r>
          </a:p>
          <a:p>
            <a:pPr marL="0" indent="0">
              <a:buNone/>
            </a:pPr>
            <a:r>
              <a:rPr lang="en-US" dirty="0"/>
              <a:t>    float n = </a:t>
            </a:r>
            <a:r>
              <a:rPr lang="en-US" dirty="0" err="1"/>
              <a:t>t.triangle_area</a:t>
            </a:r>
            <a:r>
              <a:rPr lang="en-US" dirty="0"/>
              <a:t>();  </a:t>
            </a:r>
          </a:p>
          <a:p>
            <a:pPr marL="0" indent="0">
              <a:buNone/>
            </a:pPr>
            <a:r>
              <a:rPr lang="en-US" dirty="0"/>
              <a:t>    </a:t>
            </a:r>
            <a:r>
              <a:rPr lang="en-US" dirty="0" err="1"/>
              <a:t>cout</a:t>
            </a:r>
            <a:r>
              <a:rPr lang="en-US" dirty="0"/>
              <a:t> &lt;&lt;"Area of the triangle is : "  &lt;&lt; n&lt;&lt;std::</a:t>
            </a:r>
            <a:r>
              <a:rPr lang="en-US" dirty="0" err="1"/>
              <a:t>endl</a:t>
            </a:r>
            <a:r>
              <a:rPr lang="en-US" dirty="0"/>
              <a:t>;  </a:t>
            </a:r>
          </a:p>
          <a:p>
            <a:pPr marL="0" indent="0">
              <a:buNone/>
            </a:pPr>
            <a:r>
              <a:rPr lang="en-US" dirty="0"/>
              <a:t>    return 0;  } </a:t>
            </a:r>
          </a:p>
        </p:txBody>
      </p:sp>
    </p:spTree>
    <p:extLst>
      <p:ext uri="{BB962C8B-B14F-4D97-AF65-F5344CB8AC3E}">
        <p14:creationId xmlns:p14="http://schemas.microsoft.com/office/powerpoint/2010/main" val="172377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24FD-371E-4E98-ADBA-B875BCD7FCF6}"/>
              </a:ext>
            </a:extLst>
          </p:cNvPr>
          <p:cNvSpPr>
            <a:spLocks noGrp="1"/>
          </p:cNvSpPr>
          <p:nvPr>
            <p:ph type="title"/>
          </p:nvPr>
        </p:nvSpPr>
        <p:spPr/>
        <p:txBody>
          <a:bodyPr/>
          <a:lstStyle/>
          <a:p>
            <a:pPr algn="ctr"/>
            <a:r>
              <a:rPr lang="en-US" b="1" i="0" dirty="0">
                <a:solidFill>
                  <a:srgbClr val="40424E"/>
                </a:solidFill>
                <a:effectLst/>
                <a:latin typeface="urw-din"/>
              </a:rPr>
              <a:t>Single Inheritance</a:t>
            </a:r>
            <a:endParaRPr lang="en-US" dirty="0"/>
          </a:p>
        </p:txBody>
      </p:sp>
      <p:sp>
        <p:nvSpPr>
          <p:cNvPr id="3" name="Content Placeholder 2">
            <a:extLst>
              <a:ext uri="{FF2B5EF4-FFF2-40B4-BE49-F238E27FC236}">
                <a16:creationId xmlns:a16="http://schemas.microsoft.com/office/drawing/2014/main" id="{FFF10376-6CC9-48C3-9E73-78ECA309077F}"/>
              </a:ext>
            </a:extLst>
          </p:cNvPr>
          <p:cNvSpPr>
            <a:spLocks noGrp="1"/>
          </p:cNvSpPr>
          <p:nvPr>
            <p:ph idx="1"/>
          </p:nvPr>
        </p:nvSpPr>
        <p:spPr/>
        <p:txBody>
          <a:bodyPr/>
          <a:lstStyle/>
          <a:p>
            <a:r>
              <a:rPr lang="en-US" dirty="0"/>
              <a:t>Single inheritance is defined as the inheritance in which a derived class is inherited from the only one base class</a:t>
            </a:r>
            <a:r>
              <a:rPr lang="en-US" b="0" i="0" dirty="0">
                <a:solidFill>
                  <a:srgbClr val="40424E"/>
                </a:solidFill>
                <a:effectLst/>
                <a:latin typeface="urw-din"/>
              </a:rPr>
              <a:t>. i.e. one sub class is inherited by one base class only.</a:t>
            </a:r>
          </a:p>
          <a:p>
            <a:endParaRPr lang="en-US" dirty="0"/>
          </a:p>
        </p:txBody>
      </p:sp>
      <p:pic>
        <p:nvPicPr>
          <p:cNvPr id="5" name="Picture 4">
            <a:extLst>
              <a:ext uri="{FF2B5EF4-FFF2-40B4-BE49-F238E27FC236}">
                <a16:creationId xmlns:a16="http://schemas.microsoft.com/office/drawing/2014/main" id="{B434A778-DBAF-47F6-B5FC-B7F4F5EA01A0}"/>
              </a:ext>
            </a:extLst>
          </p:cNvPr>
          <p:cNvPicPr>
            <a:picLocks noChangeAspect="1"/>
          </p:cNvPicPr>
          <p:nvPr/>
        </p:nvPicPr>
        <p:blipFill>
          <a:blip r:embed="rId2"/>
          <a:stretch>
            <a:fillRect/>
          </a:stretch>
        </p:blipFill>
        <p:spPr>
          <a:xfrm>
            <a:off x="4863547" y="3429000"/>
            <a:ext cx="1934817" cy="2747963"/>
          </a:xfrm>
          <a:prstGeom prst="rect">
            <a:avLst/>
          </a:prstGeom>
        </p:spPr>
      </p:pic>
    </p:spTree>
    <p:extLst>
      <p:ext uri="{BB962C8B-B14F-4D97-AF65-F5344CB8AC3E}">
        <p14:creationId xmlns:p14="http://schemas.microsoft.com/office/powerpoint/2010/main" val="2120358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6A9D-17FE-4EE9-9B37-BA72917390FD}"/>
              </a:ext>
            </a:extLst>
          </p:cNvPr>
          <p:cNvSpPr>
            <a:spLocks noGrp="1"/>
          </p:cNvSpPr>
          <p:nvPr>
            <p:ph type="title"/>
          </p:nvPr>
        </p:nvSpPr>
        <p:spPr/>
        <p:txBody>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Hybrid Inheritance</a:t>
            </a:r>
            <a:br>
              <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6D9CD7E-97F0-456E-973E-E20769DCCDD3}"/>
              </a:ext>
            </a:extLst>
          </p:cNvPr>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rPr>
              <a:t>Hybrid inheritance is a combination of more than one type of inheritance.</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C++ Inheritance">
            <a:extLst>
              <a:ext uri="{FF2B5EF4-FFF2-40B4-BE49-F238E27FC236}">
                <a16:creationId xmlns:a16="http://schemas.microsoft.com/office/drawing/2014/main" id="{FA70297A-A53C-4654-9E4D-F807D93BFC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6297" y="2765563"/>
            <a:ext cx="4585252" cy="3411400"/>
          </a:xfrm>
          <a:prstGeom prst="rect">
            <a:avLst/>
          </a:prstGeom>
          <a:noFill/>
          <a:ln>
            <a:noFill/>
          </a:ln>
        </p:spPr>
      </p:pic>
    </p:spTree>
    <p:extLst>
      <p:ext uri="{BB962C8B-B14F-4D97-AF65-F5344CB8AC3E}">
        <p14:creationId xmlns:p14="http://schemas.microsoft.com/office/powerpoint/2010/main" val="3974857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9885-638F-4F1B-ACB1-CB24DE1B421B}"/>
              </a:ext>
            </a:extLst>
          </p:cNvPr>
          <p:cNvSpPr>
            <a:spLocks noGrp="1"/>
          </p:cNvSpPr>
          <p:nvPr>
            <p:ph type="title"/>
          </p:nvPr>
        </p:nvSpPr>
        <p:spPr/>
        <p:txBody>
          <a:bodyPr/>
          <a:lstStyle/>
          <a:p>
            <a:pPr algn="ctr"/>
            <a:r>
              <a:rPr lang="en-US" b="1" dirty="0"/>
              <a:t>Example</a:t>
            </a:r>
          </a:p>
        </p:txBody>
      </p:sp>
      <p:sp>
        <p:nvSpPr>
          <p:cNvPr id="3" name="Content Placeholder 2">
            <a:extLst>
              <a:ext uri="{FF2B5EF4-FFF2-40B4-BE49-F238E27FC236}">
                <a16:creationId xmlns:a16="http://schemas.microsoft.com/office/drawing/2014/main" id="{9FD18B9C-9CCA-4BEE-86EB-D7A2115747C8}"/>
              </a:ext>
            </a:extLst>
          </p:cNvPr>
          <p:cNvSpPr>
            <a:spLocks noGrp="1"/>
          </p:cNvSpPr>
          <p:nvPr>
            <p:ph idx="1"/>
          </p:nvPr>
        </p:nvSpPr>
        <p:spPr/>
        <p:txBody>
          <a:bodyPr>
            <a:normAutofit fontScale="925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A  {  </a:t>
            </a:r>
          </a:p>
          <a:p>
            <a:pPr marL="0" indent="0">
              <a:buNone/>
            </a:pPr>
            <a:r>
              <a:rPr lang="en-US" dirty="0"/>
              <a:t>    protected:  </a:t>
            </a:r>
          </a:p>
          <a:p>
            <a:pPr marL="0" indent="0">
              <a:buNone/>
            </a:pPr>
            <a:r>
              <a:rPr lang="en-US" dirty="0"/>
              <a:t>    int a;  </a:t>
            </a:r>
          </a:p>
          <a:p>
            <a:pPr marL="0" indent="0">
              <a:buNone/>
            </a:pPr>
            <a:r>
              <a:rPr lang="en-US" dirty="0"/>
              <a:t>    public:  </a:t>
            </a:r>
          </a:p>
          <a:p>
            <a:pPr marL="0" indent="0">
              <a:buNone/>
            </a:pPr>
            <a:r>
              <a:rPr lang="en-US" dirty="0"/>
              <a:t>    void </a:t>
            </a:r>
            <a:r>
              <a:rPr lang="en-US" dirty="0" err="1"/>
              <a:t>get_a</a:t>
            </a:r>
            <a:r>
              <a:rPr lang="en-US" dirty="0"/>
              <a:t>()  {  </a:t>
            </a:r>
          </a:p>
          <a:p>
            <a:pPr marL="0" indent="0">
              <a:buNone/>
            </a:pPr>
            <a:r>
              <a:rPr lang="en-US" dirty="0"/>
              <a:t>       </a:t>
            </a:r>
            <a:r>
              <a:rPr lang="en-US" dirty="0" err="1"/>
              <a:t>cout</a:t>
            </a:r>
            <a:r>
              <a:rPr lang="en-US" dirty="0"/>
              <a:t> &lt;&lt; "Enter the value of 'a' : " &lt;&lt; std::</a:t>
            </a:r>
            <a:r>
              <a:rPr lang="en-US" dirty="0" err="1"/>
              <a:t>endl</a:t>
            </a:r>
            <a:r>
              <a:rPr lang="en-US" dirty="0"/>
              <a:t>;  </a:t>
            </a:r>
          </a:p>
          <a:p>
            <a:pPr marL="0" indent="0">
              <a:buNone/>
            </a:pPr>
            <a:r>
              <a:rPr lang="en-US" dirty="0"/>
              <a:t>       </a:t>
            </a:r>
            <a:r>
              <a:rPr lang="en-US" dirty="0" err="1"/>
              <a:t>cin</a:t>
            </a:r>
            <a:r>
              <a:rPr lang="en-US" dirty="0"/>
              <a:t>&gt;&gt;a; }  };  </a:t>
            </a:r>
          </a:p>
          <a:p>
            <a:r>
              <a:rPr lang="en-US" dirty="0"/>
              <a:t>  </a:t>
            </a:r>
          </a:p>
        </p:txBody>
      </p:sp>
    </p:spTree>
    <p:extLst>
      <p:ext uri="{BB962C8B-B14F-4D97-AF65-F5344CB8AC3E}">
        <p14:creationId xmlns:p14="http://schemas.microsoft.com/office/powerpoint/2010/main" val="22869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8B5A-9186-453A-AA39-738218A40250}"/>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ABDA2686-0996-43D2-AD7D-0AD08B26EBD5}"/>
              </a:ext>
            </a:extLst>
          </p:cNvPr>
          <p:cNvSpPr>
            <a:spLocks noGrp="1"/>
          </p:cNvSpPr>
          <p:nvPr>
            <p:ph idx="1"/>
          </p:nvPr>
        </p:nvSpPr>
        <p:spPr/>
        <p:txBody>
          <a:bodyPr/>
          <a:lstStyle/>
          <a:p>
            <a:pPr marL="0" indent="0">
              <a:buNone/>
            </a:pPr>
            <a:r>
              <a:rPr lang="en-US" dirty="0"/>
              <a:t>class B : public A   {  </a:t>
            </a:r>
          </a:p>
          <a:p>
            <a:pPr marL="0" indent="0">
              <a:buNone/>
            </a:pPr>
            <a:r>
              <a:rPr lang="en-US" dirty="0"/>
              <a:t>    protected:  </a:t>
            </a:r>
          </a:p>
          <a:p>
            <a:pPr marL="0" indent="0">
              <a:buNone/>
            </a:pPr>
            <a:r>
              <a:rPr lang="en-US" dirty="0"/>
              <a:t>    int b;  </a:t>
            </a:r>
          </a:p>
          <a:p>
            <a:pPr marL="0" indent="0">
              <a:buNone/>
            </a:pPr>
            <a:r>
              <a:rPr lang="en-US" dirty="0"/>
              <a:t>    public:  </a:t>
            </a:r>
          </a:p>
          <a:p>
            <a:pPr marL="0" indent="0">
              <a:buNone/>
            </a:pPr>
            <a:r>
              <a:rPr lang="en-US" dirty="0"/>
              <a:t>    void </a:t>
            </a:r>
            <a:r>
              <a:rPr lang="en-US" dirty="0" err="1"/>
              <a:t>get_b</a:t>
            </a:r>
            <a:r>
              <a:rPr lang="en-US" dirty="0"/>
              <a:t>()  {  </a:t>
            </a:r>
          </a:p>
          <a:p>
            <a:pPr marL="0" indent="0">
              <a:buNone/>
            </a:pPr>
            <a:r>
              <a:rPr lang="en-US" dirty="0"/>
              <a:t>        </a:t>
            </a:r>
            <a:r>
              <a:rPr lang="en-US" dirty="0" err="1"/>
              <a:t>cout</a:t>
            </a:r>
            <a:r>
              <a:rPr lang="en-US" dirty="0"/>
              <a:t> &lt;&lt; "Enter the value of 'b' : " &lt;&lt; </a:t>
            </a:r>
            <a:r>
              <a:rPr lang="en-US" dirty="0" err="1"/>
              <a:t>endl</a:t>
            </a:r>
            <a:r>
              <a:rPr lang="en-US" dirty="0"/>
              <a:t>;  </a:t>
            </a:r>
          </a:p>
          <a:p>
            <a:pPr marL="0" indent="0">
              <a:buNone/>
            </a:pPr>
            <a:r>
              <a:rPr lang="en-US" dirty="0"/>
              <a:t>       </a:t>
            </a:r>
            <a:r>
              <a:rPr lang="en-US" dirty="0" err="1"/>
              <a:t>cin</a:t>
            </a:r>
            <a:r>
              <a:rPr lang="en-US" dirty="0"/>
              <a:t>&gt;&gt;b;  } }; </a:t>
            </a:r>
          </a:p>
          <a:p>
            <a:endParaRPr lang="en-US" dirty="0"/>
          </a:p>
        </p:txBody>
      </p:sp>
    </p:spTree>
    <p:extLst>
      <p:ext uri="{BB962C8B-B14F-4D97-AF65-F5344CB8AC3E}">
        <p14:creationId xmlns:p14="http://schemas.microsoft.com/office/powerpoint/2010/main" val="374904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2373-0777-4030-9810-E9A38598EA36}"/>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B5AAB705-C973-43E8-9328-76B1633FBDBE}"/>
              </a:ext>
            </a:extLst>
          </p:cNvPr>
          <p:cNvSpPr>
            <a:spLocks noGrp="1"/>
          </p:cNvSpPr>
          <p:nvPr>
            <p:ph idx="1"/>
          </p:nvPr>
        </p:nvSpPr>
        <p:spPr/>
        <p:txBody>
          <a:bodyPr>
            <a:normAutofit/>
          </a:bodyPr>
          <a:lstStyle/>
          <a:p>
            <a:pPr marL="0" indent="0">
              <a:buNone/>
            </a:pPr>
            <a:r>
              <a:rPr lang="en-US" dirty="0"/>
              <a:t>class C : public A   {  </a:t>
            </a:r>
          </a:p>
          <a:p>
            <a:pPr marL="0" indent="0">
              <a:buNone/>
            </a:pPr>
            <a:r>
              <a:rPr lang="en-US" dirty="0"/>
              <a:t>    protected:  </a:t>
            </a:r>
          </a:p>
          <a:p>
            <a:pPr marL="0" indent="0">
              <a:buNone/>
            </a:pPr>
            <a:r>
              <a:rPr lang="en-US" dirty="0"/>
              <a:t>    int c;  </a:t>
            </a:r>
          </a:p>
          <a:p>
            <a:pPr marL="0" indent="0">
              <a:buNone/>
            </a:pPr>
            <a:r>
              <a:rPr lang="en-US" dirty="0"/>
              <a:t>    public:  </a:t>
            </a:r>
          </a:p>
          <a:p>
            <a:pPr marL="0" indent="0">
              <a:buNone/>
            </a:pPr>
            <a:r>
              <a:rPr lang="en-US" dirty="0"/>
              <a:t>    void </a:t>
            </a:r>
            <a:r>
              <a:rPr lang="en-US" dirty="0" err="1"/>
              <a:t>get_c</a:t>
            </a:r>
            <a:r>
              <a:rPr lang="en-US" dirty="0"/>
              <a:t>()  {  </a:t>
            </a:r>
          </a:p>
          <a:p>
            <a:pPr marL="0" indent="0">
              <a:buNone/>
            </a:pPr>
            <a:r>
              <a:rPr lang="en-US" dirty="0"/>
              <a:t>        </a:t>
            </a:r>
            <a:r>
              <a:rPr lang="en-US" dirty="0" err="1"/>
              <a:t>cout</a:t>
            </a:r>
            <a:r>
              <a:rPr lang="en-US" dirty="0"/>
              <a:t> &lt;&lt; "Enter the value of c is : " &lt;&lt; </a:t>
            </a:r>
            <a:r>
              <a:rPr lang="en-US" dirty="0" err="1"/>
              <a:t>endl</a:t>
            </a:r>
            <a:r>
              <a:rPr lang="en-US" dirty="0"/>
              <a:t>;  </a:t>
            </a:r>
          </a:p>
          <a:p>
            <a:pPr marL="0" indent="0">
              <a:buNone/>
            </a:pPr>
            <a:r>
              <a:rPr lang="en-US" dirty="0"/>
              <a:t>        </a:t>
            </a:r>
            <a:r>
              <a:rPr lang="en-US" dirty="0" err="1"/>
              <a:t>cin</a:t>
            </a:r>
            <a:r>
              <a:rPr lang="en-US" dirty="0"/>
              <a:t>&gt;&gt;c;   }  };  </a:t>
            </a:r>
          </a:p>
          <a:p>
            <a:pPr marL="0" indent="0">
              <a:buNone/>
            </a:pPr>
            <a:r>
              <a:rPr lang="en-US" dirty="0"/>
              <a:t>  </a:t>
            </a:r>
          </a:p>
        </p:txBody>
      </p:sp>
    </p:spTree>
    <p:extLst>
      <p:ext uri="{BB962C8B-B14F-4D97-AF65-F5344CB8AC3E}">
        <p14:creationId xmlns:p14="http://schemas.microsoft.com/office/powerpoint/2010/main" val="453764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89BA-70CF-4603-9658-669187B3E6AD}"/>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648D7F5-73CE-4DD7-B63C-9A0A7A780CB6}"/>
              </a:ext>
            </a:extLst>
          </p:cNvPr>
          <p:cNvSpPr>
            <a:spLocks noGrp="1"/>
          </p:cNvSpPr>
          <p:nvPr>
            <p:ph idx="1"/>
          </p:nvPr>
        </p:nvSpPr>
        <p:spPr/>
        <p:txBody>
          <a:bodyPr>
            <a:normAutofit lnSpcReduction="10000"/>
          </a:bodyPr>
          <a:lstStyle/>
          <a:p>
            <a:pPr marL="0" indent="0">
              <a:buNone/>
            </a:pPr>
            <a:r>
              <a:rPr lang="en-US" dirty="0"/>
              <a:t>class D : public B, public C  {  </a:t>
            </a:r>
          </a:p>
          <a:p>
            <a:pPr marL="0" indent="0">
              <a:buNone/>
            </a:pPr>
            <a:r>
              <a:rPr lang="en-US" dirty="0"/>
              <a:t>    protected:  </a:t>
            </a:r>
          </a:p>
          <a:p>
            <a:pPr marL="0" indent="0">
              <a:buNone/>
            </a:pPr>
            <a:r>
              <a:rPr lang="en-US" dirty="0"/>
              <a:t>    int d;  </a:t>
            </a:r>
          </a:p>
          <a:p>
            <a:pPr marL="0" indent="0">
              <a:buNone/>
            </a:pPr>
            <a:r>
              <a:rPr lang="en-US" dirty="0"/>
              <a:t>    public:  </a:t>
            </a:r>
          </a:p>
          <a:p>
            <a:pPr marL="0" indent="0">
              <a:buNone/>
            </a:pPr>
            <a:r>
              <a:rPr lang="en-US" dirty="0"/>
              <a:t>    void </a:t>
            </a:r>
            <a:r>
              <a:rPr lang="en-US" dirty="0" err="1"/>
              <a:t>mul</a:t>
            </a:r>
            <a:r>
              <a:rPr lang="en-US" dirty="0"/>
              <a:t>()  {  </a:t>
            </a:r>
          </a:p>
          <a:p>
            <a:pPr marL="0" indent="0">
              <a:buNone/>
            </a:pPr>
            <a:r>
              <a:rPr lang="en-US" dirty="0"/>
              <a:t>         </a:t>
            </a:r>
            <a:r>
              <a:rPr lang="en-US" dirty="0" err="1"/>
              <a:t>get_a</a:t>
            </a:r>
            <a:r>
              <a:rPr lang="en-US" dirty="0"/>
              <a:t>();  </a:t>
            </a:r>
          </a:p>
          <a:p>
            <a:pPr marL="0" indent="0">
              <a:buNone/>
            </a:pPr>
            <a:r>
              <a:rPr lang="en-US" dirty="0"/>
              <a:t>         </a:t>
            </a:r>
            <a:r>
              <a:rPr lang="en-US" dirty="0" err="1"/>
              <a:t>get_b</a:t>
            </a:r>
            <a:r>
              <a:rPr lang="en-US" dirty="0"/>
              <a:t>();  </a:t>
            </a:r>
          </a:p>
          <a:p>
            <a:pPr marL="0" indent="0">
              <a:buNone/>
            </a:pPr>
            <a:r>
              <a:rPr lang="en-US" dirty="0"/>
              <a:t>         </a:t>
            </a:r>
            <a:r>
              <a:rPr lang="en-US" dirty="0" err="1"/>
              <a:t>get_c</a:t>
            </a:r>
            <a:r>
              <a:rPr lang="en-US" dirty="0"/>
              <a:t>();  </a:t>
            </a:r>
          </a:p>
          <a:p>
            <a:pPr marL="0" indent="0">
              <a:buNone/>
            </a:pPr>
            <a:r>
              <a:rPr lang="en-US" dirty="0"/>
              <a:t>         </a:t>
            </a:r>
            <a:r>
              <a:rPr lang="en-US" dirty="0" err="1"/>
              <a:t>cout</a:t>
            </a:r>
            <a:r>
              <a:rPr lang="en-US" dirty="0"/>
              <a:t> &lt;&lt; "Multiplication of </a:t>
            </a:r>
            <a:r>
              <a:rPr lang="en-US" dirty="0" err="1"/>
              <a:t>a,b,c</a:t>
            </a:r>
            <a:r>
              <a:rPr lang="en-US" dirty="0"/>
              <a:t> is : " &lt;&lt;a*b*c&lt;&lt; </a:t>
            </a:r>
            <a:r>
              <a:rPr lang="en-US" dirty="0" err="1"/>
              <a:t>endl</a:t>
            </a:r>
            <a:r>
              <a:rPr lang="en-US" dirty="0"/>
              <a:t>;  }  }; </a:t>
            </a:r>
          </a:p>
          <a:p>
            <a:endParaRPr lang="en-US" dirty="0"/>
          </a:p>
        </p:txBody>
      </p:sp>
    </p:spTree>
    <p:extLst>
      <p:ext uri="{BB962C8B-B14F-4D97-AF65-F5344CB8AC3E}">
        <p14:creationId xmlns:p14="http://schemas.microsoft.com/office/powerpoint/2010/main" val="1571863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CC99-E67C-4BD1-AB79-BD182BB9D93C}"/>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38622D0-C9D9-4F1A-9A68-2BC1D3B1D2D5}"/>
              </a:ext>
            </a:extLst>
          </p:cNvPr>
          <p:cNvSpPr>
            <a:spLocks noGrp="1"/>
          </p:cNvSpPr>
          <p:nvPr>
            <p:ph idx="1"/>
          </p:nvPr>
        </p:nvSpPr>
        <p:spPr/>
        <p:txBody>
          <a:bodyPr/>
          <a:lstStyle/>
          <a:p>
            <a:pPr marL="0" indent="0">
              <a:buNone/>
            </a:pPr>
            <a:r>
              <a:rPr lang="en-US" dirty="0"/>
              <a:t>int main()  {  </a:t>
            </a:r>
          </a:p>
          <a:p>
            <a:pPr marL="0" indent="0">
              <a:buNone/>
            </a:pPr>
            <a:r>
              <a:rPr lang="en-US" dirty="0"/>
              <a:t>    D </a:t>
            </a:r>
            <a:r>
              <a:rPr lang="en-US" dirty="0" err="1"/>
              <a:t>d</a:t>
            </a:r>
            <a:r>
              <a:rPr lang="en-US" dirty="0"/>
              <a:t>;  </a:t>
            </a:r>
          </a:p>
          <a:p>
            <a:pPr marL="0" indent="0">
              <a:buNone/>
            </a:pPr>
            <a:r>
              <a:rPr lang="en-US" dirty="0"/>
              <a:t>    </a:t>
            </a:r>
            <a:r>
              <a:rPr lang="en-US" dirty="0" err="1"/>
              <a:t>d.mul</a:t>
            </a:r>
            <a:r>
              <a:rPr lang="en-US" dirty="0"/>
              <a:t>();  </a:t>
            </a:r>
          </a:p>
          <a:p>
            <a:pPr marL="0" indent="0">
              <a:buNone/>
            </a:pPr>
            <a:r>
              <a:rPr lang="en-US" dirty="0"/>
              <a:t>    return 0;  } </a:t>
            </a:r>
          </a:p>
        </p:txBody>
      </p:sp>
    </p:spTree>
    <p:extLst>
      <p:ext uri="{BB962C8B-B14F-4D97-AF65-F5344CB8AC3E}">
        <p14:creationId xmlns:p14="http://schemas.microsoft.com/office/powerpoint/2010/main" val="3793677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static members are inherited, are they static for the entire hierarchy, or just that class?</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class </a:t>
            </a:r>
            <a:r>
              <a:rPr lang="en-US" dirty="0" err="1"/>
              <a:t>SomeClass</a:t>
            </a:r>
            <a:r>
              <a:rPr lang="en-US" dirty="0"/>
              <a:t>{</a:t>
            </a:r>
          </a:p>
          <a:p>
            <a:pPr marL="0" indent="0">
              <a:buNone/>
            </a:pPr>
            <a:r>
              <a:rPr lang="en-US" dirty="0"/>
              <a:t>    public:</a:t>
            </a:r>
          </a:p>
          <a:p>
            <a:pPr marL="0" indent="0">
              <a:buNone/>
            </a:pPr>
            <a:r>
              <a:rPr lang="en-US" dirty="0"/>
              <a:t>        </a:t>
            </a:r>
            <a:r>
              <a:rPr lang="en-US" dirty="0" err="1"/>
              <a:t>SomeClass</a:t>
            </a:r>
            <a:r>
              <a:rPr lang="en-US" dirty="0"/>
              <a:t>() {total++;}</a:t>
            </a:r>
          </a:p>
          <a:p>
            <a:pPr marL="0" indent="0">
              <a:buNone/>
            </a:pPr>
            <a:r>
              <a:rPr lang="en-US" dirty="0"/>
              <a:t>        static </a:t>
            </a:r>
            <a:r>
              <a:rPr lang="en-US" dirty="0" err="1"/>
              <a:t>int</a:t>
            </a:r>
            <a:r>
              <a:rPr lang="en-US" dirty="0"/>
              <a:t> total;</a:t>
            </a:r>
          </a:p>
          <a:p>
            <a:pPr marL="0" indent="0">
              <a:buNone/>
            </a:pPr>
            <a:r>
              <a:rPr lang="en-US" dirty="0"/>
              <a:t>        void Print(string n) { </a:t>
            </a:r>
            <a:r>
              <a:rPr lang="en-US" dirty="0" err="1"/>
              <a:t>cout</a:t>
            </a:r>
            <a:r>
              <a:rPr lang="en-US" dirty="0"/>
              <a:t> &lt;&lt; n &lt;&lt; ".total = " &lt;&lt; total &lt;&lt; </a:t>
            </a:r>
            <a:r>
              <a:rPr lang="en-US" dirty="0" err="1"/>
              <a:t>endl</a:t>
            </a:r>
            <a:r>
              <a:rPr lang="en-US" dirty="0"/>
              <a:t>; }};</a:t>
            </a:r>
          </a:p>
          <a:p>
            <a:pPr marL="0" indent="0">
              <a:buNone/>
            </a:pPr>
            <a:r>
              <a:rPr lang="en-US" dirty="0" err="1"/>
              <a:t>int</a:t>
            </a:r>
            <a:r>
              <a:rPr lang="en-US" dirty="0"/>
              <a:t> </a:t>
            </a:r>
            <a:r>
              <a:rPr lang="en-US" dirty="0" err="1"/>
              <a:t>SomeClass</a:t>
            </a:r>
            <a:r>
              <a:rPr lang="en-US" dirty="0"/>
              <a:t>::total = 0;</a:t>
            </a:r>
          </a:p>
          <a:p>
            <a:pPr marL="0" indent="0">
              <a:buNone/>
            </a:pPr>
            <a:r>
              <a:rPr lang="en-US" dirty="0"/>
              <a:t>class </a:t>
            </a:r>
            <a:r>
              <a:rPr lang="en-US" dirty="0" err="1"/>
              <a:t>SomeDerivedClass</a:t>
            </a:r>
            <a:r>
              <a:rPr lang="en-US" dirty="0"/>
              <a:t>: public </a:t>
            </a:r>
            <a:r>
              <a:rPr lang="en-US" dirty="0" err="1"/>
              <a:t>SomeClass</a:t>
            </a:r>
            <a:r>
              <a:rPr lang="en-US" dirty="0"/>
              <a:t>{</a:t>
            </a:r>
          </a:p>
          <a:p>
            <a:pPr marL="0" indent="0">
              <a:buNone/>
            </a:pPr>
            <a:r>
              <a:rPr lang="en-US" dirty="0"/>
              <a:t>    public:</a:t>
            </a:r>
          </a:p>
          <a:p>
            <a:pPr marL="0" indent="0">
              <a:buNone/>
            </a:pPr>
            <a:r>
              <a:rPr lang="en-US" dirty="0"/>
              <a:t>        </a:t>
            </a:r>
            <a:r>
              <a:rPr lang="en-US" dirty="0" err="1"/>
              <a:t>SomeDerivedClass</a:t>
            </a:r>
            <a:r>
              <a:rPr lang="en-US" dirty="0"/>
              <a:t>() {total++;}};</a:t>
            </a:r>
          </a:p>
          <a:p>
            <a:pPr marL="0" indent="0">
              <a:buNone/>
            </a:pPr>
            <a:r>
              <a:rPr lang="en-US" dirty="0" err="1"/>
              <a:t>int</a:t>
            </a:r>
            <a:r>
              <a:rPr lang="en-US" dirty="0"/>
              <a:t> main(</a:t>
            </a:r>
            <a:r>
              <a:rPr lang="en-US" dirty="0" err="1"/>
              <a:t>int</a:t>
            </a:r>
            <a:r>
              <a:rPr lang="en-US" dirty="0"/>
              <a:t> </a:t>
            </a:r>
            <a:r>
              <a:rPr lang="en-US" dirty="0" err="1"/>
              <a:t>argc</a:t>
            </a:r>
            <a:r>
              <a:rPr lang="en-US" dirty="0"/>
              <a:t>, char ** </a:t>
            </a:r>
            <a:r>
              <a:rPr lang="en-US" dirty="0" err="1"/>
              <a:t>argv</a:t>
            </a:r>
            <a:r>
              <a:rPr lang="en-US" dirty="0"/>
              <a:t>){</a:t>
            </a:r>
          </a:p>
          <a:p>
            <a:pPr marL="0" indent="0">
              <a:buNone/>
            </a:pPr>
            <a:r>
              <a:rPr lang="en-US" dirty="0"/>
              <a:t>    </a:t>
            </a:r>
            <a:r>
              <a:rPr lang="en-US" dirty="0" err="1"/>
              <a:t>SomeClass</a:t>
            </a:r>
            <a:r>
              <a:rPr lang="en-US" dirty="0"/>
              <a:t> A;</a:t>
            </a:r>
          </a:p>
          <a:p>
            <a:pPr marL="0" indent="0">
              <a:buNone/>
            </a:pPr>
            <a:r>
              <a:rPr lang="en-US" dirty="0"/>
              <a:t>    </a:t>
            </a:r>
            <a:r>
              <a:rPr lang="en-US" dirty="0" err="1"/>
              <a:t>SomeClass</a:t>
            </a:r>
            <a:r>
              <a:rPr lang="en-US" dirty="0"/>
              <a:t> B;</a:t>
            </a:r>
          </a:p>
          <a:p>
            <a:pPr marL="0" indent="0">
              <a:buNone/>
            </a:pPr>
            <a:r>
              <a:rPr lang="en-US" dirty="0"/>
              <a:t>    </a:t>
            </a:r>
            <a:r>
              <a:rPr lang="en-US" dirty="0" err="1"/>
              <a:t>SomeDerivedClass</a:t>
            </a:r>
            <a:r>
              <a:rPr lang="en-US" dirty="0"/>
              <a:t> C;</a:t>
            </a:r>
          </a:p>
          <a:p>
            <a:pPr marL="0" indent="0">
              <a:buNone/>
            </a:pPr>
            <a:r>
              <a:rPr lang="en-US" dirty="0"/>
              <a:t>    </a:t>
            </a:r>
            <a:r>
              <a:rPr lang="en-US" dirty="0" err="1"/>
              <a:t>A.Print</a:t>
            </a:r>
            <a:r>
              <a:rPr lang="en-US" dirty="0"/>
              <a:t>("A");</a:t>
            </a:r>
          </a:p>
          <a:p>
            <a:pPr marL="0" indent="0">
              <a:buNone/>
            </a:pPr>
            <a:r>
              <a:rPr lang="en-US" dirty="0"/>
              <a:t>    </a:t>
            </a:r>
            <a:r>
              <a:rPr lang="en-US" dirty="0" err="1"/>
              <a:t>B.Print</a:t>
            </a:r>
            <a:r>
              <a:rPr lang="en-US" dirty="0"/>
              <a:t>("B");</a:t>
            </a:r>
          </a:p>
          <a:p>
            <a:pPr marL="0" indent="0">
              <a:buNone/>
            </a:pPr>
            <a:r>
              <a:rPr lang="en-US" dirty="0"/>
              <a:t>    </a:t>
            </a:r>
            <a:r>
              <a:rPr lang="en-US" dirty="0" err="1"/>
              <a:t>C.Print</a:t>
            </a:r>
            <a:r>
              <a:rPr lang="en-US" dirty="0"/>
              <a:t>("C");</a:t>
            </a:r>
          </a:p>
          <a:p>
            <a:pPr marL="0" indent="0">
              <a:buNone/>
            </a:pPr>
            <a:r>
              <a:rPr lang="en-US" dirty="0"/>
              <a:t>    return 0;}</a:t>
            </a:r>
          </a:p>
        </p:txBody>
      </p:sp>
    </p:spTree>
    <p:extLst>
      <p:ext uri="{BB962C8B-B14F-4D97-AF65-F5344CB8AC3E}">
        <p14:creationId xmlns:p14="http://schemas.microsoft.com/office/powerpoint/2010/main" val="247373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95675" y="2701131"/>
            <a:ext cx="5200650" cy="2600325"/>
          </a:xfrm>
          <a:prstGeom prst="rect">
            <a:avLst/>
          </a:prstGeom>
        </p:spPr>
      </p:pic>
    </p:spTree>
    <p:extLst>
      <p:ext uri="{BB962C8B-B14F-4D97-AF65-F5344CB8AC3E}">
        <p14:creationId xmlns:p14="http://schemas.microsoft.com/office/powerpoint/2010/main" val="4082573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3E4-35B6-46B5-96FE-AA3D2B2FD194}"/>
              </a:ext>
            </a:extLst>
          </p:cNvPr>
          <p:cNvSpPr>
            <a:spLocks noGrp="1"/>
          </p:cNvSpPr>
          <p:nvPr>
            <p:ph type="title"/>
          </p:nvPr>
        </p:nvSpPr>
        <p:spPr/>
        <p:txBody>
          <a:bodyPr/>
          <a:lstStyle/>
          <a:p>
            <a:pPr algn="ctr"/>
            <a:r>
              <a:rPr lang="en-US" b="1" dirty="0"/>
              <a:t>Task</a:t>
            </a:r>
          </a:p>
        </p:txBody>
      </p:sp>
      <p:sp>
        <p:nvSpPr>
          <p:cNvPr id="3" name="Content Placeholder 2">
            <a:extLst>
              <a:ext uri="{FF2B5EF4-FFF2-40B4-BE49-F238E27FC236}">
                <a16:creationId xmlns:a16="http://schemas.microsoft.com/office/drawing/2014/main" id="{39B15B08-1F57-4A1E-B206-C311F85C4E1A}"/>
              </a:ext>
            </a:extLst>
          </p:cNvPr>
          <p:cNvSpPr>
            <a:spLocks noGrp="1"/>
          </p:cNvSpPr>
          <p:nvPr>
            <p:ph idx="1"/>
          </p:nvPr>
        </p:nvSpPr>
        <p:spPr/>
        <p:txBody>
          <a:bodyPr/>
          <a:lstStyle/>
          <a:p>
            <a:pPr algn="just"/>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Create a class named </a:t>
            </a:r>
            <a:r>
              <a:rPr lang="en-US" b="1"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MusicalComposition</a:t>
            </a:r>
            <a:r>
              <a:rPr lang="en-US" b="1"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that contains fields for title, composer, and year written(attribute only accessible by its subclass). Include a setter function that requires all three values and an appropriate display function. The child class </a:t>
            </a:r>
            <a:r>
              <a:rPr lang="en-US" b="1"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NationalAnthem</a:t>
            </a:r>
            <a:r>
              <a:rPr lang="en-US" b="1"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contains an additional field that holds the name of the anthem’s nation. The child class </a:t>
            </a:r>
            <a:r>
              <a:rPr lang="en-US" dirty="0">
                <a:solidFill>
                  <a:srgbClr val="000000"/>
                </a:solidFill>
                <a:latin typeface="Calibri" panose="020F0502020204030204" pitchFamily="34" charset="0"/>
                <a:ea typeface="Calibri" panose="020F0502020204030204" pitchFamily="34" charset="0"/>
                <a:cs typeface="Cambria" panose="02040503050406030204" pitchFamily="18" charset="0"/>
              </a:rPr>
              <a:t>setter</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requires a value for this additional field. The child class also contains a display function. Write a main() function that instantiates object of </a:t>
            </a:r>
            <a:r>
              <a:rPr lang="en-US" dirty="0">
                <a:solidFill>
                  <a:srgbClr val="000000"/>
                </a:solidFill>
                <a:latin typeface="Calibri" panose="020F0502020204030204" pitchFamily="34" charset="0"/>
                <a:ea typeface="Calibri" panose="020F0502020204030204" pitchFamily="34" charset="0"/>
                <a:cs typeface="Cambria" panose="02040503050406030204" pitchFamily="18" charset="0"/>
              </a:rPr>
              <a:t>subclass</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and call both display functions . </a:t>
            </a:r>
            <a:endParaRPr lang="en-US"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endParaRPr lang="en-US" dirty="0"/>
          </a:p>
        </p:txBody>
      </p:sp>
    </p:spTree>
    <p:extLst>
      <p:ext uri="{BB962C8B-B14F-4D97-AF65-F5344CB8AC3E}">
        <p14:creationId xmlns:p14="http://schemas.microsoft.com/office/powerpoint/2010/main" val="212350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p:txBody>
          <a:bodyPr>
            <a:normAutofit fontScale="32500" lnSpcReduction="20000"/>
          </a:bodyPr>
          <a:lstStyle/>
          <a:p>
            <a:pPr marL="0" indent="0">
              <a:buNone/>
            </a:pPr>
            <a:r>
              <a:rPr lang="en-US" dirty="0"/>
              <a:t>#include &lt;</a:t>
            </a:r>
            <a:r>
              <a:rPr lang="en-US" dirty="0" err="1"/>
              <a:t>iostream</a:t>
            </a:r>
            <a:r>
              <a:rPr lang="en-US" dirty="0"/>
              <a:t>&gt;  </a:t>
            </a:r>
          </a:p>
          <a:p>
            <a:pPr marL="0" indent="0">
              <a:buNone/>
            </a:pPr>
            <a:r>
              <a:rPr lang="en-US" dirty="0"/>
              <a:t>#include &lt;String&gt;</a:t>
            </a:r>
          </a:p>
          <a:p>
            <a:pPr marL="0" indent="0">
              <a:buNone/>
            </a:pPr>
            <a:r>
              <a:rPr lang="en-US" dirty="0"/>
              <a:t>#include&lt;</a:t>
            </a:r>
            <a:r>
              <a:rPr lang="en-US" dirty="0" err="1"/>
              <a:t>ios</a:t>
            </a:r>
            <a:r>
              <a:rPr lang="en-US" dirty="0"/>
              <a:t>&gt; //used to get stream size</a:t>
            </a:r>
          </a:p>
          <a:p>
            <a:pPr marL="0" indent="0">
              <a:buNone/>
            </a:pPr>
            <a:r>
              <a:rPr lang="en-US" dirty="0"/>
              <a:t>#include&lt;limits&gt; //used to get numeric limits</a:t>
            </a:r>
          </a:p>
          <a:p>
            <a:pPr marL="0" indent="0">
              <a:buNone/>
            </a:pPr>
            <a:r>
              <a:rPr lang="en-US" dirty="0"/>
              <a:t>using namespace </a:t>
            </a:r>
            <a:r>
              <a:rPr lang="en-US" dirty="0" err="1"/>
              <a:t>std</a:t>
            </a:r>
            <a:r>
              <a:rPr lang="en-US" dirty="0"/>
              <a:t>;  </a:t>
            </a:r>
          </a:p>
          <a:p>
            <a:pPr marL="0" indent="0">
              <a:buNone/>
            </a:pPr>
            <a:r>
              <a:rPr lang="en-US" dirty="0"/>
              <a:t>class </a:t>
            </a:r>
            <a:r>
              <a:rPr lang="en-US" dirty="0" err="1"/>
              <a:t>MusicComposition</a:t>
            </a:r>
            <a:r>
              <a:rPr lang="en-US" dirty="0"/>
              <a:t>  {  </a:t>
            </a:r>
          </a:p>
          <a:p>
            <a:pPr marL="0" indent="0">
              <a:buNone/>
            </a:pPr>
            <a:r>
              <a:rPr lang="en-US" dirty="0"/>
              <a:t>protected:</a:t>
            </a:r>
          </a:p>
          <a:p>
            <a:pPr marL="0" indent="0">
              <a:buNone/>
            </a:pPr>
            <a:r>
              <a:rPr lang="en-US" dirty="0"/>
              <a:t>	string </a:t>
            </a:r>
            <a:r>
              <a:rPr lang="en-US" dirty="0" err="1"/>
              <a:t>title,compose</a:t>
            </a:r>
            <a:r>
              <a:rPr lang="en-US" dirty="0"/>
              <a:t>;</a:t>
            </a:r>
          </a:p>
          <a:p>
            <a:pPr marL="0" indent="0">
              <a:buNone/>
            </a:pPr>
            <a:r>
              <a:rPr lang="en-US" dirty="0"/>
              <a:t>	</a:t>
            </a:r>
            <a:r>
              <a:rPr lang="en-US" dirty="0" err="1"/>
              <a:t>int</a:t>
            </a:r>
            <a:r>
              <a:rPr lang="en-US" dirty="0"/>
              <a:t> year;</a:t>
            </a:r>
          </a:p>
          <a:p>
            <a:pPr marL="0" indent="0">
              <a:buNone/>
            </a:pPr>
            <a:r>
              <a:rPr lang="en-US" dirty="0"/>
              <a:t>    public: </a:t>
            </a:r>
          </a:p>
          <a:p>
            <a:pPr marL="0" indent="0">
              <a:buNone/>
            </a:pPr>
            <a:r>
              <a:rPr lang="en-US" dirty="0"/>
              <a:t>	void </a:t>
            </a:r>
            <a:r>
              <a:rPr lang="en-US" dirty="0" err="1"/>
              <a:t>setA</a:t>
            </a:r>
            <a:r>
              <a:rPr lang="en-US" dirty="0"/>
              <a:t>(){</a:t>
            </a:r>
          </a:p>
          <a:p>
            <a:pPr marL="0" indent="0">
              <a:buNone/>
            </a:pPr>
            <a:r>
              <a:rPr lang="en-US" dirty="0"/>
              <a:t>		</a:t>
            </a:r>
            <a:r>
              <a:rPr lang="en-US" dirty="0" err="1"/>
              <a:t>cout</a:t>
            </a:r>
            <a:r>
              <a:rPr lang="en-US" dirty="0"/>
              <a:t> &lt;&lt; "enter title"&lt;&lt; </a:t>
            </a:r>
            <a:r>
              <a:rPr lang="en-US" dirty="0" err="1"/>
              <a:t>endl</a:t>
            </a:r>
            <a:r>
              <a:rPr lang="en-US" dirty="0"/>
              <a:t>;</a:t>
            </a:r>
          </a:p>
          <a:p>
            <a:pPr marL="0" indent="0">
              <a:buNone/>
            </a:pPr>
            <a:r>
              <a:rPr lang="en-US" dirty="0"/>
              <a:t>		</a:t>
            </a:r>
            <a:r>
              <a:rPr lang="en-US" dirty="0" err="1"/>
              <a:t>getline</a:t>
            </a:r>
            <a:r>
              <a:rPr lang="en-US" dirty="0"/>
              <a:t>(</a:t>
            </a:r>
            <a:r>
              <a:rPr lang="en-US" dirty="0" err="1"/>
              <a:t>cin</a:t>
            </a:r>
            <a:r>
              <a:rPr lang="en-US" dirty="0"/>
              <a:t> ,title);</a:t>
            </a:r>
          </a:p>
          <a:p>
            <a:pPr marL="0" indent="0">
              <a:buNone/>
            </a:pPr>
            <a:r>
              <a:rPr lang="en-US" dirty="0"/>
              <a:t>		</a:t>
            </a:r>
            <a:r>
              <a:rPr lang="en-US" dirty="0" err="1"/>
              <a:t>cout</a:t>
            </a:r>
            <a:r>
              <a:rPr lang="en-US" dirty="0"/>
              <a:t> &lt;&lt; "composer"&lt;&lt; </a:t>
            </a:r>
            <a:r>
              <a:rPr lang="en-US" dirty="0" err="1"/>
              <a:t>endl</a:t>
            </a:r>
            <a:r>
              <a:rPr lang="en-US" dirty="0"/>
              <a:t>;</a:t>
            </a:r>
          </a:p>
          <a:p>
            <a:pPr marL="0" indent="0">
              <a:buNone/>
            </a:pPr>
            <a:r>
              <a:rPr lang="en-US" dirty="0"/>
              <a:t>		</a:t>
            </a:r>
            <a:r>
              <a:rPr lang="en-US" dirty="0" err="1"/>
              <a:t>getline</a:t>
            </a:r>
            <a:r>
              <a:rPr lang="en-US" dirty="0"/>
              <a:t>(</a:t>
            </a:r>
            <a:r>
              <a:rPr lang="en-US" dirty="0" err="1"/>
              <a:t>cin</a:t>
            </a:r>
            <a:r>
              <a:rPr lang="en-US" dirty="0"/>
              <a:t> ,compose);</a:t>
            </a:r>
          </a:p>
          <a:p>
            <a:pPr marL="0" indent="0">
              <a:buNone/>
            </a:pPr>
            <a:r>
              <a:rPr lang="en-US" dirty="0"/>
              <a:t>		</a:t>
            </a:r>
            <a:r>
              <a:rPr lang="en-US" dirty="0" err="1"/>
              <a:t>cout</a:t>
            </a:r>
            <a:r>
              <a:rPr lang="en-US" dirty="0"/>
              <a:t> &lt;&lt; "enter year"&lt;&lt; </a:t>
            </a:r>
            <a:r>
              <a:rPr lang="en-US" dirty="0" err="1"/>
              <a:t>endl</a:t>
            </a:r>
            <a:r>
              <a:rPr lang="en-US" dirty="0"/>
              <a:t>;</a:t>
            </a:r>
          </a:p>
          <a:p>
            <a:pPr marL="0" indent="0">
              <a:buNone/>
            </a:pPr>
            <a:r>
              <a:rPr lang="en-US" dirty="0"/>
              <a:t>		</a:t>
            </a:r>
            <a:r>
              <a:rPr lang="en-US" dirty="0" err="1"/>
              <a:t>cin</a:t>
            </a:r>
            <a:r>
              <a:rPr lang="en-US" dirty="0"/>
              <a:t> &gt;&gt; year;</a:t>
            </a:r>
          </a:p>
          <a:p>
            <a:pPr marL="0" indent="0">
              <a:buNone/>
            </a:pPr>
            <a:r>
              <a:rPr lang="en-US" dirty="0"/>
              <a:t>	} </a:t>
            </a:r>
          </a:p>
        </p:txBody>
      </p:sp>
    </p:spTree>
    <p:extLst>
      <p:ext uri="{BB962C8B-B14F-4D97-AF65-F5344CB8AC3E}">
        <p14:creationId xmlns:p14="http://schemas.microsoft.com/office/powerpoint/2010/main" val="250539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4904-D0A9-41F7-80D6-7380613C0F31}"/>
              </a:ext>
            </a:extLst>
          </p:cNvPr>
          <p:cNvSpPr>
            <a:spLocks noGrp="1"/>
          </p:cNvSpPr>
          <p:nvPr>
            <p:ph type="title"/>
          </p:nvPr>
        </p:nvSpPr>
        <p:spPr/>
        <p:txBody>
          <a:bodyPr/>
          <a:lstStyle/>
          <a:p>
            <a:pPr algn="ctr"/>
            <a:r>
              <a:rPr lang="en-US" b="1" i="0" dirty="0">
                <a:solidFill>
                  <a:srgbClr val="40424E"/>
                </a:solidFill>
                <a:effectLst/>
                <a:latin typeface="urw-din"/>
              </a:rPr>
              <a:t>Syntax</a:t>
            </a:r>
            <a:r>
              <a:rPr lang="en-US" b="0" i="0" dirty="0">
                <a:solidFill>
                  <a:srgbClr val="40424E"/>
                </a:solidFill>
                <a:effectLst/>
                <a:latin typeface="urw-din"/>
              </a:rPr>
              <a:t>: </a:t>
            </a:r>
            <a:endParaRPr lang="en-US" dirty="0"/>
          </a:p>
        </p:txBody>
      </p:sp>
      <p:pic>
        <p:nvPicPr>
          <p:cNvPr id="5" name="Content Placeholder 4">
            <a:extLst>
              <a:ext uri="{FF2B5EF4-FFF2-40B4-BE49-F238E27FC236}">
                <a16:creationId xmlns:a16="http://schemas.microsoft.com/office/drawing/2014/main" id="{B0C40F86-DC63-4C3E-877D-37F8AEC9CD31}"/>
              </a:ext>
            </a:extLst>
          </p:cNvPr>
          <p:cNvPicPr>
            <a:picLocks noGrp="1" noChangeAspect="1"/>
          </p:cNvPicPr>
          <p:nvPr>
            <p:ph idx="1"/>
          </p:nvPr>
        </p:nvPicPr>
        <p:blipFill>
          <a:blip r:embed="rId2"/>
          <a:stretch>
            <a:fillRect/>
          </a:stretch>
        </p:blipFill>
        <p:spPr>
          <a:xfrm>
            <a:off x="2040835" y="2305879"/>
            <a:ext cx="7036903" cy="3525078"/>
          </a:xfrm>
        </p:spPr>
      </p:pic>
    </p:spTree>
    <p:extLst>
      <p:ext uri="{BB962C8B-B14F-4D97-AF65-F5344CB8AC3E}">
        <p14:creationId xmlns:p14="http://schemas.microsoft.com/office/powerpoint/2010/main" val="341577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void display()  {  </a:t>
            </a:r>
          </a:p>
          <a:p>
            <a:pPr marL="0" indent="0">
              <a:buNone/>
            </a:pPr>
            <a:r>
              <a:rPr lang="en-US" dirty="0"/>
              <a:t>        </a:t>
            </a:r>
            <a:r>
              <a:rPr lang="en-US" dirty="0" err="1"/>
              <a:t>cout</a:t>
            </a:r>
            <a:r>
              <a:rPr lang="en-US" dirty="0"/>
              <a:t> &lt;&lt; title &lt;&lt; compose &lt;&lt; year &lt;&lt;</a:t>
            </a:r>
            <a:r>
              <a:rPr lang="en-US" dirty="0" err="1"/>
              <a:t>endl</a:t>
            </a:r>
            <a:r>
              <a:rPr lang="en-US" dirty="0"/>
              <a:t>;  }  };  </a:t>
            </a:r>
          </a:p>
          <a:p>
            <a:pPr marL="0" indent="0">
              <a:buNone/>
            </a:pPr>
            <a:r>
              <a:rPr lang="en-US" dirty="0"/>
              <a:t>class </a:t>
            </a:r>
            <a:r>
              <a:rPr lang="en-US" dirty="0" err="1"/>
              <a:t>NationalAnthem</a:t>
            </a:r>
            <a:r>
              <a:rPr lang="en-US" dirty="0"/>
              <a:t> : public </a:t>
            </a:r>
            <a:r>
              <a:rPr lang="en-US" dirty="0" err="1"/>
              <a:t>MusicComposition</a:t>
            </a:r>
            <a:r>
              <a:rPr lang="en-US" dirty="0"/>
              <a:t>{  </a:t>
            </a:r>
          </a:p>
          <a:p>
            <a:pPr marL="0" indent="0">
              <a:buNone/>
            </a:pPr>
            <a:r>
              <a:rPr lang="en-US" dirty="0"/>
              <a:t>    public:  </a:t>
            </a:r>
          </a:p>
          <a:p>
            <a:pPr marL="0" indent="0">
              <a:buNone/>
            </a:pPr>
            <a:r>
              <a:rPr lang="en-US" dirty="0"/>
              <a:t>    string name;</a:t>
            </a:r>
          </a:p>
          <a:p>
            <a:pPr marL="0" indent="0">
              <a:buNone/>
            </a:pPr>
            <a:r>
              <a:rPr lang="en-US" dirty="0"/>
              <a:t>	void </a:t>
            </a:r>
            <a:r>
              <a:rPr lang="en-US" dirty="0" err="1"/>
              <a:t>setB</a:t>
            </a:r>
            <a:r>
              <a:rPr lang="en-US" dirty="0"/>
              <a:t>(){</a:t>
            </a:r>
          </a:p>
          <a:p>
            <a:pPr marL="0" indent="0">
              <a:buNone/>
            </a:pPr>
            <a:r>
              <a:rPr lang="en-US" dirty="0"/>
              <a:t>		</a:t>
            </a:r>
            <a:r>
              <a:rPr lang="en-US" dirty="0" err="1"/>
              <a:t>cout</a:t>
            </a:r>
            <a:r>
              <a:rPr lang="en-US" dirty="0"/>
              <a:t> &lt;&lt; "enter name"&lt;&lt; </a:t>
            </a:r>
            <a:r>
              <a:rPr lang="en-US" dirty="0" err="1"/>
              <a:t>endl</a:t>
            </a:r>
            <a:r>
              <a:rPr lang="en-US" dirty="0"/>
              <a:t>;</a:t>
            </a:r>
          </a:p>
          <a:p>
            <a:pPr marL="0" indent="0">
              <a:buNone/>
            </a:pPr>
            <a:r>
              <a:rPr lang="en-US" dirty="0"/>
              <a:t>		</a:t>
            </a:r>
            <a:r>
              <a:rPr lang="en-US" dirty="0" err="1"/>
              <a:t>cin.ignore</a:t>
            </a:r>
            <a:r>
              <a:rPr lang="en-US" dirty="0"/>
              <a:t>(); //clear buffer before taking new line</a:t>
            </a:r>
          </a:p>
          <a:p>
            <a:pPr marL="0" indent="0">
              <a:buNone/>
            </a:pPr>
            <a:r>
              <a:rPr lang="en-US" dirty="0"/>
              <a:t>		</a:t>
            </a:r>
            <a:r>
              <a:rPr lang="en-US" dirty="0" err="1"/>
              <a:t>getline</a:t>
            </a:r>
            <a:r>
              <a:rPr lang="en-US" dirty="0"/>
              <a:t>(</a:t>
            </a:r>
            <a:r>
              <a:rPr lang="en-US" dirty="0" err="1"/>
              <a:t>cin</a:t>
            </a:r>
            <a:r>
              <a:rPr lang="en-US" dirty="0"/>
              <a:t> ,name);</a:t>
            </a:r>
          </a:p>
          <a:p>
            <a:pPr marL="0" indent="0">
              <a:buNone/>
            </a:pPr>
            <a:endParaRPr lang="en-US" dirty="0"/>
          </a:p>
          <a:p>
            <a:pPr marL="0" indent="0">
              <a:buNone/>
            </a:pPr>
            <a:r>
              <a:rPr lang="en-US" dirty="0"/>
              <a:t>	}</a:t>
            </a:r>
          </a:p>
          <a:p>
            <a:pPr marL="0" indent="0">
              <a:buNone/>
            </a:pPr>
            <a:r>
              <a:rPr lang="en-US" dirty="0"/>
              <a:t>    void display()  {  </a:t>
            </a:r>
          </a:p>
          <a:p>
            <a:pPr marL="0" indent="0">
              <a:buNone/>
            </a:pPr>
            <a:r>
              <a:rPr lang="en-US" dirty="0"/>
              <a:t>        </a:t>
            </a:r>
            <a:r>
              <a:rPr lang="en-US" dirty="0" err="1"/>
              <a:t>cout</a:t>
            </a:r>
            <a:r>
              <a:rPr lang="en-US" dirty="0"/>
              <a:t> &lt;&lt; name &lt;&lt; </a:t>
            </a:r>
            <a:r>
              <a:rPr lang="en-US" dirty="0" err="1"/>
              <a:t>endl</a:t>
            </a:r>
            <a:r>
              <a:rPr lang="en-US" dirty="0"/>
              <a:t>;  }  }; </a:t>
            </a:r>
          </a:p>
        </p:txBody>
      </p:sp>
    </p:spTree>
    <p:extLst>
      <p:ext uri="{BB962C8B-B14F-4D97-AF65-F5344CB8AC3E}">
        <p14:creationId xmlns:p14="http://schemas.microsoft.com/office/powerpoint/2010/main" val="2842987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lstStyle/>
          <a:p>
            <a:pPr marL="0" indent="0">
              <a:buNone/>
            </a:pPr>
            <a:r>
              <a:rPr lang="en-US" dirty="0" err="1"/>
              <a:t>int</a:t>
            </a:r>
            <a:r>
              <a:rPr lang="en-US" dirty="0"/>
              <a:t> main()  {  </a:t>
            </a:r>
          </a:p>
          <a:p>
            <a:pPr marL="0" indent="0">
              <a:buNone/>
            </a:pPr>
            <a:r>
              <a:rPr lang="en-US" dirty="0"/>
              <a:t>    </a:t>
            </a:r>
            <a:r>
              <a:rPr lang="en-US" dirty="0" err="1"/>
              <a:t>NationalAnthem</a:t>
            </a:r>
            <a:r>
              <a:rPr lang="en-US" dirty="0"/>
              <a:t> n; </a:t>
            </a:r>
          </a:p>
          <a:p>
            <a:pPr marL="0" indent="0">
              <a:buNone/>
            </a:pPr>
            <a:r>
              <a:rPr lang="en-US" dirty="0"/>
              <a:t>	</a:t>
            </a:r>
            <a:r>
              <a:rPr lang="en-US" dirty="0" err="1"/>
              <a:t>n.setA</a:t>
            </a:r>
            <a:r>
              <a:rPr lang="en-US" dirty="0"/>
              <a:t>() ;</a:t>
            </a:r>
          </a:p>
          <a:p>
            <a:pPr marL="0" indent="0">
              <a:buNone/>
            </a:pPr>
            <a:r>
              <a:rPr lang="en-US" dirty="0"/>
              <a:t>	</a:t>
            </a:r>
            <a:r>
              <a:rPr lang="en-US" dirty="0" err="1"/>
              <a:t>n.setB</a:t>
            </a:r>
            <a:r>
              <a:rPr lang="en-US" dirty="0"/>
              <a:t>();</a:t>
            </a:r>
          </a:p>
          <a:p>
            <a:pPr marL="0" indent="0">
              <a:buNone/>
            </a:pPr>
            <a:r>
              <a:rPr lang="en-US" dirty="0"/>
              <a:t>    </a:t>
            </a:r>
            <a:r>
              <a:rPr lang="en-US" dirty="0" err="1"/>
              <a:t>n.MusicComposition</a:t>
            </a:r>
            <a:r>
              <a:rPr lang="en-US" dirty="0"/>
              <a:t>::display();  </a:t>
            </a:r>
          </a:p>
          <a:p>
            <a:pPr marL="0" indent="0">
              <a:buNone/>
            </a:pPr>
            <a:r>
              <a:rPr lang="en-US" dirty="0"/>
              <a:t>    </a:t>
            </a:r>
            <a:r>
              <a:rPr lang="en-US" dirty="0" err="1"/>
              <a:t>n.display</a:t>
            </a:r>
            <a:r>
              <a:rPr lang="en-US" dirty="0"/>
              <a:t>();</a:t>
            </a:r>
          </a:p>
          <a:p>
            <a:pPr marL="0" indent="0">
              <a:buNone/>
            </a:pPr>
            <a:r>
              <a:rPr lang="en-US" dirty="0"/>
              <a:t>    return 0;  } </a:t>
            </a:r>
          </a:p>
        </p:txBody>
      </p:sp>
    </p:spTree>
    <p:extLst>
      <p:ext uri="{BB962C8B-B14F-4D97-AF65-F5344CB8AC3E}">
        <p14:creationId xmlns:p14="http://schemas.microsoft.com/office/powerpoint/2010/main" val="105988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F1A5-BA17-45AC-A722-AE82E7234450}"/>
              </a:ext>
            </a:extLst>
          </p:cNvPr>
          <p:cNvSpPr>
            <a:spLocks noGrp="1"/>
          </p:cNvSpPr>
          <p:nvPr>
            <p:ph type="title"/>
          </p:nvPr>
        </p:nvSpPr>
        <p:spPr/>
        <p:txBody>
          <a:bodyPr/>
          <a:lstStyle/>
          <a:p>
            <a:r>
              <a:rPr lang="en-US" sz="4400" b="1" i="0" u="none" strike="noStrike" baseline="0" dirty="0">
                <a:latin typeface="GoudySans-Bold"/>
              </a:rPr>
              <a:t>Constructors and Destructors in Derived Classes</a:t>
            </a:r>
            <a:endParaRPr lang="en-US" dirty="0"/>
          </a:p>
        </p:txBody>
      </p:sp>
      <p:sp>
        <p:nvSpPr>
          <p:cNvPr id="3" name="Content Placeholder 2">
            <a:extLst>
              <a:ext uri="{FF2B5EF4-FFF2-40B4-BE49-F238E27FC236}">
                <a16:creationId xmlns:a16="http://schemas.microsoft.com/office/drawing/2014/main" id="{E70ECDBC-9B4A-4846-94A3-E5BDB8D39F05}"/>
              </a:ext>
            </a:extLst>
          </p:cNvPr>
          <p:cNvSpPr>
            <a:spLocks noGrp="1"/>
          </p:cNvSpPr>
          <p:nvPr>
            <p:ph idx="1"/>
          </p:nvPr>
        </p:nvSpPr>
        <p:spPr>
          <a:xfrm>
            <a:off x="838200" y="1816294"/>
            <a:ext cx="10515600" cy="4351338"/>
          </a:xfrm>
        </p:spPr>
        <p:txBody>
          <a:bodyPr/>
          <a:lstStyle/>
          <a:p>
            <a:r>
              <a:rPr lang="en-US" b="0" i="0" dirty="0">
                <a:solidFill>
                  <a:srgbClr val="000000"/>
                </a:solidFill>
                <a:effectLst/>
                <a:latin typeface="Open sans" panose="020B0606030504020204" pitchFamily="34" charset="0"/>
              </a:rPr>
              <a:t>When we construct a derived class object, the base object must be created first. If we do not specify any base-constructor, it calls a default base-constructor. This is because the base-constructor does initialization of derived object's the inherited base-class member. The members of derived object are initialized by the derived-constructor.</a:t>
            </a:r>
          </a:p>
          <a:p>
            <a:r>
              <a:rPr lang="en-US" b="0" i="0" dirty="0">
                <a:solidFill>
                  <a:srgbClr val="363636"/>
                </a:solidFill>
                <a:effectLst/>
                <a:latin typeface="Verdana" panose="020B0604030504040204" pitchFamily="34" charset="0"/>
              </a:rPr>
              <a:t>Invocation of constructors and destructors depends on the type of inheritance being implemented.</a:t>
            </a:r>
            <a:endParaRPr lang="en-US" dirty="0"/>
          </a:p>
        </p:txBody>
      </p:sp>
    </p:spTree>
    <p:extLst>
      <p:ext uri="{BB962C8B-B14F-4D97-AF65-F5344CB8AC3E}">
        <p14:creationId xmlns:p14="http://schemas.microsoft.com/office/powerpoint/2010/main" val="2598267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FB6-3DA6-46A4-9C8F-7015A6D69A47}"/>
              </a:ext>
            </a:extLst>
          </p:cNvPr>
          <p:cNvSpPr>
            <a:spLocks noGrp="1"/>
          </p:cNvSpPr>
          <p:nvPr>
            <p:ph type="title"/>
          </p:nvPr>
        </p:nvSpPr>
        <p:spPr/>
        <p:txBody>
          <a:bodyPr>
            <a:normAutofit/>
          </a:bodyPr>
          <a:lstStyle/>
          <a:p>
            <a:pPr algn="ctr"/>
            <a:r>
              <a:rPr lang="en-US" sz="3200" b="1" i="0" u="none" strike="noStrike" baseline="0" dirty="0">
                <a:latin typeface="GoudySans-Bold"/>
              </a:rPr>
              <a:t>Constructors and Destructors in Derived Classes</a:t>
            </a:r>
            <a:endParaRPr lang="en-US" sz="6600" dirty="0"/>
          </a:p>
        </p:txBody>
      </p:sp>
      <p:sp>
        <p:nvSpPr>
          <p:cNvPr id="3" name="Content Placeholder 2">
            <a:extLst>
              <a:ext uri="{FF2B5EF4-FFF2-40B4-BE49-F238E27FC236}">
                <a16:creationId xmlns:a16="http://schemas.microsoft.com/office/drawing/2014/main" id="{CDE5DF76-C977-4D4B-BC53-33DE4B5BBFCE}"/>
              </a:ext>
            </a:extLst>
          </p:cNvPr>
          <p:cNvSpPr>
            <a:spLocks noGrp="1"/>
          </p:cNvSpPr>
          <p:nvPr>
            <p:ph idx="1"/>
          </p:nvPr>
        </p:nvSpPr>
        <p:spPr/>
        <p:txBody>
          <a:bodyPr>
            <a:normAutofit lnSpcReduction="10000"/>
          </a:bodyPr>
          <a:lstStyle/>
          <a:p>
            <a:pPr algn="just"/>
            <a:r>
              <a:rPr lang="en-US" b="0" i="0" u="none" strike="noStrike" baseline="0" dirty="0">
                <a:solidFill>
                  <a:srgbClr val="231F20"/>
                </a:solidFill>
                <a:latin typeface="AGaramond-Regular"/>
              </a:rPr>
              <a:t>Instantiating a derived-class object begins a chain of constructor calls in which the derived-class constructor, before performing its own tasks, invokes its direct base class’s constructor either explicitly (via a base-class member initializer) or implicitly (calling the base class’s default constructor). Similarly, if the base class is derived from another class, the base-class constructor is required to invoke the constructor of the next class up in the hierarchy, and so on. The last constructor called in this chain is the constructor of the class at the base of the hierarchy, whose body actually finishes executing first. The original derived-class constructor’s body finishes executing last. Each base-class constructor initializes the base-class data members that derived-class</a:t>
            </a:r>
            <a:r>
              <a:rPr lang="en-US" dirty="0">
                <a:solidFill>
                  <a:srgbClr val="231F20"/>
                </a:solidFill>
                <a:latin typeface="AGaramond-Regular"/>
              </a:rPr>
              <a:t> </a:t>
            </a:r>
            <a:r>
              <a:rPr lang="en-US" b="0" i="0" u="none" strike="noStrike" baseline="0" dirty="0">
                <a:solidFill>
                  <a:srgbClr val="231F20"/>
                </a:solidFill>
                <a:latin typeface="AGaramond-Regular"/>
              </a:rPr>
              <a:t>object inherits. </a:t>
            </a:r>
            <a:endParaRPr lang="en-US" sz="4000" dirty="0"/>
          </a:p>
        </p:txBody>
      </p:sp>
    </p:spTree>
    <p:extLst>
      <p:ext uri="{BB962C8B-B14F-4D97-AF65-F5344CB8AC3E}">
        <p14:creationId xmlns:p14="http://schemas.microsoft.com/office/powerpoint/2010/main" val="575124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8986-5A57-46F4-8891-FD48E4DF83FE}"/>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single inheritance</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1A8ABE31-2261-489B-9DD3-0ACAC18F3D52}"/>
              </a:ext>
            </a:extLst>
          </p:cNvPr>
          <p:cNvSpPr>
            <a:spLocks noGrp="1"/>
          </p:cNvSpPr>
          <p:nvPr>
            <p:ph idx="1"/>
          </p:nvPr>
        </p:nvSpPr>
        <p:spPr/>
        <p:txBody>
          <a:bodyPr>
            <a:normAutofit fontScale="7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 BY DEFAULT B() : A()</a:t>
            </a:r>
          </a:p>
          <a:p>
            <a:pPr marL="0" indent="0">
              <a:buNone/>
            </a:pPr>
            <a:r>
              <a:rPr lang="en-US" dirty="0"/>
              <a:t>int main(){</a:t>
            </a:r>
          </a:p>
          <a:p>
            <a:pPr marL="0" indent="0">
              <a:buNone/>
            </a:pPr>
            <a:r>
              <a:rPr lang="en-US" dirty="0"/>
              <a:t>    B </a:t>
            </a:r>
            <a:r>
              <a:rPr lang="en-US" dirty="0" err="1"/>
              <a:t>b</a:t>
            </a:r>
            <a:r>
              <a:rPr lang="en-US" dirty="0"/>
              <a:t>;</a:t>
            </a:r>
          </a:p>
          <a:p>
            <a:pPr marL="0" indent="0">
              <a:buNone/>
            </a:pPr>
            <a:r>
              <a:rPr lang="en-US" dirty="0"/>
              <a:t>return 0;</a:t>
            </a:r>
          </a:p>
          <a:p>
            <a:pPr marL="0" indent="0">
              <a:buNone/>
            </a:pPr>
            <a:r>
              <a:rPr lang="en-US" dirty="0"/>
              <a:t>}</a:t>
            </a:r>
          </a:p>
        </p:txBody>
      </p:sp>
    </p:spTree>
    <p:extLst>
      <p:ext uri="{BB962C8B-B14F-4D97-AF65-F5344CB8AC3E}">
        <p14:creationId xmlns:p14="http://schemas.microsoft.com/office/powerpoint/2010/main" val="157011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3C09-F60E-4DE0-8AB8-7AA87AE7BD23}"/>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single inheritance</a:t>
            </a:r>
            <a:br>
              <a:rPr lang="en-US" b="0" i="0" dirty="0">
                <a:effectLst/>
                <a:latin typeface="Verdana" panose="020B0604030504040204" pitchFamily="34" charset="0"/>
              </a:rPr>
            </a:br>
            <a:endParaRPr lang="en-US" dirty="0"/>
          </a:p>
        </p:txBody>
      </p:sp>
      <p:pic>
        <p:nvPicPr>
          <p:cNvPr id="5" name="Content Placeholder 4">
            <a:extLst>
              <a:ext uri="{FF2B5EF4-FFF2-40B4-BE49-F238E27FC236}">
                <a16:creationId xmlns:a16="http://schemas.microsoft.com/office/drawing/2014/main" id="{70573400-50DB-441C-B344-63C441A8542F}"/>
              </a:ext>
            </a:extLst>
          </p:cNvPr>
          <p:cNvPicPr>
            <a:picLocks noGrp="1" noChangeAspect="1"/>
          </p:cNvPicPr>
          <p:nvPr>
            <p:ph idx="1"/>
          </p:nvPr>
        </p:nvPicPr>
        <p:blipFill>
          <a:blip r:embed="rId2"/>
          <a:stretch>
            <a:fillRect/>
          </a:stretch>
        </p:blipFill>
        <p:spPr>
          <a:xfrm>
            <a:off x="1444487" y="1690688"/>
            <a:ext cx="8203095" cy="2981739"/>
          </a:xfrm>
        </p:spPr>
      </p:pic>
      <p:sp>
        <p:nvSpPr>
          <p:cNvPr id="7" name="TextBox 6">
            <a:extLst>
              <a:ext uri="{FF2B5EF4-FFF2-40B4-BE49-F238E27FC236}">
                <a16:creationId xmlns:a16="http://schemas.microsoft.com/office/drawing/2014/main" id="{D3152BD9-711F-41CD-896A-7237E752357D}"/>
              </a:ext>
            </a:extLst>
          </p:cNvPr>
          <p:cNvSpPr txBox="1"/>
          <p:nvPr/>
        </p:nvSpPr>
        <p:spPr>
          <a:xfrm>
            <a:off x="1444486" y="4797661"/>
            <a:ext cx="8322365" cy="1569660"/>
          </a:xfrm>
          <a:prstGeom prst="rect">
            <a:avLst/>
          </a:prstGeom>
          <a:noFill/>
        </p:spPr>
        <p:txBody>
          <a:bodyPr wrap="square">
            <a:spAutoFit/>
          </a:bodyPr>
          <a:lstStyle/>
          <a:p>
            <a:r>
              <a:rPr lang="en-US" sz="2400" b="0" i="0" dirty="0">
                <a:solidFill>
                  <a:srgbClr val="000000"/>
                </a:solidFill>
                <a:effectLst/>
                <a:latin typeface="Open sans" panose="020B0606030504020204" pitchFamily="34" charset="0"/>
              </a:rPr>
              <a:t>Remember, </a:t>
            </a:r>
            <a:r>
              <a:rPr lang="en-US" sz="2400" b="0" i="0" dirty="0">
                <a:effectLst/>
                <a:latin typeface="Open sans" panose="020B0606030504020204" pitchFamily="34" charset="0"/>
              </a:rPr>
              <a:t>a derived-class constructor always calls a base-class constructor. The</a:t>
            </a:r>
            <a:r>
              <a:rPr lang="en-US" sz="2400" b="0" i="0" dirty="0">
                <a:solidFill>
                  <a:srgbClr val="000000"/>
                </a:solidFill>
                <a:effectLst/>
                <a:latin typeface="Open sans" panose="020B0606030504020204" pitchFamily="34" charset="0"/>
              </a:rPr>
              <a:t> base-class object should be constructed before the code enters the body of the derived-class constructor.</a:t>
            </a:r>
            <a:endParaRPr lang="en-US" sz="2400" dirty="0"/>
          </a:p>
        </p:txBody>
      </p:sp>
    </p:spTree>
    <p:extLst>
      <p:ext uri="{BB962C8B-B14F-4D97-AF65-F5344CB8AC3E}">
        <p14:creationId xmlns:p14="http://schemas.microsoft.com/office/powerpoint/2010/main" val="253662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D1FC-CDE1-44FA-85CF-98E54FC83296}"/>
              </a:ext>
            </a:extLst>
          </p:cNvPr>
          <p:cNvSpPr>
            <a:spLocks noGrp="1"/>
          </p:cNvSpPr>
          <p:nvPr>
            <p:ph type="title"/>
          </p:nvPr>
        </p:nvSpPr>
        <p:spPr/>
        <p:txBody>
          <a:bodyPr/>
          <a:lstStyle/>
          <a:p>
            <a:r>
              <a:rPr lang="en-US" dirty="0"/>
              <a:t>Important points</a:t>
            </a:r>
          </a:p>
        </p:txBody>
      </p:sp>
      <p:sp>
        <p:nvSpPr>
          <p:cNvPr id="3" name="Content Placeholder 2">
            <a:extLst>
              <a:ext uri="{FF2B5EF4-FFF2-40B4-BE49-F238E27FC236}">
                <a16:creationId xmlns:a16="http://schemas.microsoft.com/office/drawing/2014/main" id="{C19688CA-F3E6-4746-88B8-0AF95741B32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0424E"/>
                </a:solidFill>
                <a:effectLst/>
                <a:latin typeface="urw-din"/>
              </a:rPr>
              <a:t>Whenever the derived class’s default constructor is called, the base class’s default constructor is called automatically.</a:t>
            </a:r>
          </a:p>
          <a:p>
            <a:pPr algn="l" fontAlgn="base">
              <a:buFont typeface="Arial" panose="020B0604020202020204" pitchFamily="34" charset="0"/>
              <a:buChar char="•"/>
            </a:pPr>
            <a:r>
              <a:rPr lang="en-US" b="0" i="0" dirty="0">
                <a:solidFill>
                  <a:srgbClr val="40424E"/>
                </a:solidFill>
                <a:effectLst/>
                <a:latin typeface="urw-din"/>
              </a:rPr>
              <a:t>To call the parameterized constructor of base class inside the parameterized constructor of sub class, we have to mention it explicitly.</a:t>
            </a:r>
          </a:p>
          <a:p>
            <a:pPr algn="l" fontAlgn="base">
              <a:buFont typeface="Arial" panose="020B0604020202020204" pitchFamily="34" charset="0"/>
              <a:buChar char="•"/>
            </a:pPr>
            <a:r>
              <a:rPr lang="en-US" b="0" i="0" dirty="0">
                <a:solidFill>
                  <a:srgbClr val="40424E"/>
                </a:solidFill>
                <a:effectLst/>
                <a:latin typeface="urw-din"/>
              </a:rPr>
              <a:t>The parameterized constructor of base class can be called in default constructor of sub class</a:t>
            </a:r>
            <a:endParaRPr lang="en-US" dirty="0"/>
          </a:p>
        </p:txBody>
      </p:sp>
    </p:spTree>
    <p:extLst>
      <p:ext uri="{BB962C8B-B14F-4D97-AF65-F5344CB8AC3E}">
        <p14:creationId xmlns:p14="http://schemas.microsoft.com/office/powerpoint/2010/main" val="3229374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CBE16-81A7-18B2-086E-AF280C24C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3A5DA9-4693-934A-C695-F31AAF4F99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2F2563-AC4B-06F0-1558-B0A69E3DF6FD}"/>
              </a:ext>
            </a:extLst>
          </p:cNvPr>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 </a:t>
            </a:r>
          </a:p>
          <a:p>
            <a:pPr marL="0" indent="0">
              <a:buNone/>
            </a:pPr>
            <a:r>
              <a:rPr lang="en-US" dirty="0"/>
              <a:t>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B(int n) : </a:t>
            </a:r>
            <a:r>
              <a:rPr lang="en-US" dirty="0" err="1"/>
              <a:t>ib</a:t>
            </a:r>
            <a:r>
              <a:rPr lang="en-US" dirty="0"/>
              <a:t>(n) { </a:t>
            </a:r>
            <a:r>
              <a:rPr lang="en-US" dirty="0" err="1"/>
              <a:t>cout</a:t>
            </a:r>
            <a:r>
              <a:rPr lang="en-US" dirty="0"/>
              <a:t> &lt;&lt; "B()" &lt;&lt; </a:t>
            </a:r>
            <a:r>
              <a:rPr lang="en-US" dirty="0" err="1"/>
              <a:t>endl</a:t>
            </a:r>
            <a:r>
              <a:rPr lang="en-US" dirty="0"/>
              <a:t>; }}; </a:t>
            </a:r>
          </a:p>
          <a:p>
            <a:pPr marL="0" indent="0">
              <a:buNone/>
            </a:pPr>
            <a:r>
              <a:rPr lang="en-US" dirty="0"/>
              <a:t>int main(){</a:t>
            </a:r>
          </a:p>
          <a:p>
            <a:pPr marL="0" indent="0">
              <a:buNone/>
            </a:pPr>
            <a:r>
              <a:rPr lang="en-US" dirty="0"/>
              <a:t>    B b(2);</a:t>
            </a:r>
          </a:p>
          <a:p>
            <a:pPr marL="0" indent="0">
              <a:buNone/>
            </a:pPr>
            <a:r>
              <a:rPr lang="en-US" dirty="0"/>
              <a:t>return 0;}</a:t>
            </a:r>
          </a:p>
          <a:p>
            <a:endParaRPr lang="en-US" dirty="0"/>
          </a:p>
        </p:txBody>
      </p:sp>
    </p:spTree>
    <p:extLst>
      <p:ext uri="{BB962C8B-B14F-4D97-AF65-F5344CB8AC3E}">
        <p14:creationId xmlns:p14="http://schemas.microsoft.com/office/powerpoint/2010/main" val="72144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a:t>
            </a:r>
            <a:r>
              <a:rPr lang="en-US" dirty="0" err="1"/>
              <a:t>int</a:t>
            </a:r>
            <a:r>
              <a:rPr lang="en-US" dirty="0"/>
              <a:t> n) : </a:t>
            </a:r>
            <a:r>
              <a:rPr lang="en-US" dirty="0" err="1"/>
              <a:t>ib</a:t>
            </a:r>
            <a:r>
              <a:rPr lang="en-US" dirty="0"/>
              <a:t>(n) { </a:t>
            </a:r>
            <a:r>
              <a:rPr lang="en-US" dirty="0" err="1"/>
              <a:t>cout</a:t>
            </a:r>
            <a:r>
              <a:rPr lang="en-US" dirty="0"/>
              <a:t> &lt;&lt; "B()" &lt;&lt; </a:t>
            </a:r>
            <a:r>
              <a:rPr lang="en-US" dirty="0" err="1"/>
              <a:t>endl</a:t>
            </a:r>
            <a:r>
              <a:rPr lang="en-US" dirty="0"/>
              <a:t>; }}; //[Error] no matching function for call to 'A::A()'</a:t>
            </a:r>
          </a:p>
          <a:p>
            <a:pPr marL="0" indent="0">
              <a:buNone/>
            </a:pPr>
            <a:r>
              <a:rPr lang="en-US" dirty="0" err="1"/>
              <a:t>int</a:t>
            </a:r>
            <a:r>
              <a:rPr lang="en-US" dirty="0"/>
              <a:t> main(){</a:t>
            </a:r>
          </a:p>
          <a:p>
            <a:pPr marL="0" indent="0">
              <a:buNone/>
            </a:pPr>
            <a:r>
              <a:rPr lang="en-US" dirty="0"/>
              <a:t>    B b(2);</a:t>
            </a:r>
          </a:p>
          <a:p>
            <a:pPr marL="0" indent="0">
              <a:buNone/>
            </a:pPr>
            <a:r>
              <a:rPr lang="en-US" dirty="0"/>
              <a:t>return 0;}</a:t>
            </a:r>
          </a:p>
          <a:p>
            <a:endParaRPr lang="en-US" dirty="0"/>
          </a:p>
        </p:txBody>
      </p:sp>
    </p:spTree>
    <p:extLst>
      <p:ext uri="{BB962C8B-B14F-4D97-AF65-F5344CB8AC3E}">
        <p14:creationId xmlns:p14="http://schemas.microsoft.com/office/powerpoint/2010/main" val="348468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a:t>
            </a:r>
            <a:r>
              <a:rPr lang="en-US" dirty="0" err="1"/>
              <a:t>int</a:t>
            </a:r>
            <a:r>
              <a:rPr lang="en-US" dirty="0"/>
              <a:t> n) : </a:t>
            </a:r>
            <a:r>
              <a:rPr lang="en-US" dirty="0" err="1"/>
              <a:t>ib</a:t>
            </a:r>
            <a:r>
              <a:rPr lang="en-US" dirty="0"/>
              <a:t>(n) { </a:t>
            </a:r>
            <a:r>
              <a:rPr lang="en-US" dirty="0" err="1"/>
              <a:t>cout</a:t>
            </a:r>
            <a:r>
              <a:rPr lang="en-US" dirty="0"/>
              <a:t> &lt;&lt; "B()" &lt;&lt; </a:t>
            </a:r>
            <a:r>
              <a:rPr lang="en-US" dirty="0" err="1"/>
              <a:t>endl</a:t>
            </a:r>
            <a:r>
              <a:rPr lang="en-US" dirty="0"/>
              <a:t>; }}; //[Error] no matching function for call to 'A::A()’</a:t>
            </a:r>
          </a:p>
          <a:p>
            <a:pPr marL="0" indent="0">
              <a:buNone/>
            </a:pPr>
            <a:r>
              <a:rPr lang="en-US" dirty="0" err="1"/>
              <a:t>int</a:t>
            </a:r>
            <a:r>
              <a:rPr lang="en-US" dirty="0"/>
              <a:t> main(){</a:t>
            </a:r>
          </a:p>
          <a:p>
            <a:pPr marL="0" indent="0">
              <a:buNone/>
            </a:pPr>
            <a:r>
              <a:rPr lang="en-US" dirty="0"/>
              <a:t>A </a:t>
            </a:r>
            <a:r>
              <a:rPr lang="en-US" dirty="0" err="1"/>
              <a:t>a</a:t>
            </a:r>
            <a:r>
              <a:rPr lang="en-US" dirty="0"/>
              <a:t> (3);</a:t>
            </a:r>
          </a:p>
          <a:p>
            <a:pPr marL="0" indent="0">
              <a:buNone/>
            </a:pPr>
            <a:r>
              <a:rPr lang="en-US" dirty="0"/>
              <a:t>    B b(2);</a:t>
            </a:r>
          </a:p>
          <a:p>
            <a:pPr marL="0" indent="0">
              <a:buNone/>
            </a:pPr>
            <a:r>
              <a:rPr lang="en-US" dirty="0"/>
              <a:t>return 0;}</a:t>
            </a:r>
          </a:p>
          <a:p>
            <a:endParaRPr lang="en-US" dirty="0"/>
          </a:p>
        </p:txBody>
      </p:sp>
    </p:spTree>
    <p:extLst>
      <p:ext uri="{BB962C8B-B14F-4D97-AF65-F5344CB8AC3E}">
        <p14:creationId xmlns:p14="http://schemas.microsoft.com/office/powerpoint/2010/main" val="16650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4837-2990-4F3F-B2B9-EB6CDAEB7F58}"/>
              </a:ext>
            </a:extLst>
          </p:cNvPr>
          <p:cNvSpPr>
            <a:spLocks noGrp="1"/>
          </p:cNvSpPr>
          <p:nvPr>
            <p:ph type="title"/>
          </p:nvPr>
        </p:nvSpPr>
        <p:spPr/>
        <p:txBody>
          <a:bodyPr>
            <a:normAutofit/>
          </a:bodyPr>
          <a:lstStyle/>
          <a:p>
            <a:pPr algn="ct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Single Level Inheritance Example</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Inheriting Fields</a:t>
            </a:r>
            <a:br>
              <a:rPr lang="en-US" sz="32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789DD7-A4CD-4B9A-ABCB-45ECB44B6B65}"/>
              </a:ext>
            </a:extLst>
          </p:cNvPr>
          <p:cNvSpPr>
            <a:spLocks noGrp="1"/>
          </p:cNvSpPr>
          <p:nvPr>
            <p:ph idx="1"/>
          </p:nvPr>
        </p:nvSpPr>
        <p:spPr/>
        <p:txBody>
          <a:bodyPr>
            <a:normAutofit fontScale="92500" lnSpcReduction="20000"/>
          </a:bodyPr>
          <a:lstStyle/>
          <a:p>
            <a:pPr marL="0" indent="0">
              <a:buNone/>
            </a:pPr>
            <a:r>
              <a:rPr lang="en-US" sz="2000" dirty="0"/>
              <a:t>#include &lt;iostream&gt;  </a:t>
            </a:r>
          </a:p>
          <a:p>
            <a:pPr marL="0" indent="0">
              <a:buNone/>
            </a:pPr>
            <a:r>
              <a:rPr lang="en-US" sz="2000" dirty="0"/>
              <a:t>using namespace std;  </a:t>
            </a:r>
          </a:p>
          <a:p>
            <a:pPr marL="0" indent="0">
              <a:buNone/>
            </a:pPr>
            <a:r>
              <a:rPr lang="en-US" sz="2000" dirty="0"/>
              <a:t> class Account {  </a:t>
            </a:r>
          </a:p>
          <a:p>
            <a:pPr marL="0" indent="0">
              <a:buNone/>
            </a:pPr>
            <a:r>
              <a:rPr lang="en-US" sz="2000" dirty="0"/>
              <a:t>   public:  </a:t>
            </a:r>
          </a:p>
          <a:p>
            <a:pPr marL="0" indent="0">
              <a:buNone/>
            </a:pPr>
            <a:r>
              <a:rPr lang="en-US" sz="2000" dirty="0"/>
              <a:t>   float salary = 60000;    };  </a:t>
            </a:r>
          </a:p>
          <a:p>
            <a:pPr marL="0" indent="0">
              <a:buNone/>
            </a:pPr>
            <a:r>
              <a:rPr lang="en-US" sz="2000" dirty="0"/>
              <a:t>   class Programmer: public Account {  </a:t>
            </a:r>
          </a:p>
          <a:p>
            <a:pPr marL="0" indent="0">
              <a:buNone/>
            </a:pPr>
            <a:r>
              <a:rPr lang="en-US" sz="2000" dirty="0"/>
              <a:t>   public:  </a:t>
            </a:r>
          </a:p>
          <a:p>
            <a:pPr marL="0" indent="0">
              <a:buNone/>
            </a:pPr>
            <a:r>
              <a:rPr lang="en-US" sz="2000" dirty="0"/>
              <a:t>   float bonus = 5000;     };       </a:t>
            </a:r>
          </a:p>
          <a:p>
            <a:pPr marL="0" indent="0">
              <a:buNone/>
            </a:pPr>
            <a:r>
              <a:rPr lang="en-US" sz="2000" dirty="0"/>
              <a:t>int main(void) {  </a:t>
            </a:r>
          </a:p>
          <a:p>
            <a:pPr marL="0" indent="0">
              <a:buNone/>
            </a:pPr>
            <a:r>
              <a:rPr lang="en-US" sz="2000" dirty="0"/>
              <a:t>     Programmer p1;  </a:t>
            </a:r>
          </a:p>
          <a:p>
            <a:pPr marL="0" indent="0">
              <a:buNone/>
            </a:pPr>
            <a:r>
              <a:rPr lang="en-US" sz="2000" dirty="0"/>
              <a:t>     </a:t>
            </a:r>
            <a:r>
              <a:rPr lang="en-US" sz="2000" dirty="0" err="1"/>
              <a:t>cout</a:t>
            </a:r>
            <a:r>
              <a:rPr lang="en-US" sz="2000" dirty="0"/>
              <a:t>&lt;&lt;"Salary: "&lt;&lt;p1.salary&lt;&lt;</a:t>
            </a:r>
            <a:r>
              <a:rPr lang="en-US" sz="2000" dirty="0" err="1"/>
              <a:t>endl</a:t>
            </a:r>
            <a:r>
              <a:rPr lang="en-US" sz="2000" dirty="0"/>
              <a:t>;    </a:t>
            </a:r>
          </a:p>
          <a:p>
            <a:pPr marL="0" indent="0">
              <a:buNone/>
            </a:pPr>
            <a:r>
              <a:rPr lang="en-US" sz="2000" dirty="0"/>
              <a:t>     </a:t>
            </a:r>
            <a:r>
              <a:rPr lang="en-US" sz="2000" dirty="0" err="1"/>
              <a:t>cout</a:t>
            </a:r>
            <a:r>
              <a:rPr lang="en-US" sz="2000" dirty="0"/>
              <a:t>&lt;&lt;"Bonus : "&lt;&lt;p1.bonus&lt;&lt;</a:t>
            </a:r>
            <a:r>
              <a:rPr lang="en-US" sz="2000" dirty="0" err="1"/>
              <a:t>endl</a:t>
            </a:r>
            <a:r>
              <a:rPr lang="en-US" sz="2000" dirty="0"/>
              <a:t>;    </a:t>
            </a:r>
          </a:p>
          <a:p>
            <a:pPr marL="0" indent="0">
              <a:buNone/>
            </a:pPr>
            <a:r>
              <a:rPr lang="en-US" sz="2000" dirty="0"/>
              <a:t>    return 0;  } </a:t>
            </a:r>
          </a:p>
        </p:txBody>
      </p:sp>
    </p:spTree>
    <p:extLst>
      <p:ext uri="{BB962C8B-B14F-4D97-AF65-F5344CB8AC3E}">
        <p14:creationId xmlns:p14="http://schemas.microsoft.com/office/powerpoint/2010/main" val="1459646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0424E"/>
                </a:solidFill>
                <a:latin typeface="urw-din"/>
              </a:rPr>
              <a:t>The parameterized constructor of base class can be called in default constructor of sub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 : A(3) { </a:t>
            </a:r>
            <a:r>
              <a:rPr lang="en-US" dirty="0" err="1"/>
              <a:t>cout</a:t>
            </a:r>
            <a:r>
              <a:rPr lang="en-US" dirty="0"/>
              <a:t> &lt;&lt; "B()" &lt;&lt; </a:t>
            </a:r>
            <a:r>
              <a:rPr lang="en-US" dirty="0" err="1"/>
              <a:t>endl</a:t>
            </a:r>
            <a:r>
              <a:rPr lang="en-US" dirty="0"/>
              <a:t>; }};</a:t>
            </a:r>
          </a:p>
          <a:p>
            <a:pPr marL="0" indent="0">
              <a:buNone/>
            </a:pPr>
            <a:r>
              <a:rPr lang="en-US" dirty="0" err="1"/>
              <a:t>int</a:t>
            </a:r>
            <a:r>
              <a:rPr lang="en-US" dirty="0"/>
              <a:t> main(){</a:t>
            </a:r>
          </a:p>
          <a:p>
            <a:pPr marL="0" indent="0">
              <a:buNone/>
            </a:pPr>
            <a:r>
              <a:rPr lang="en-US" dirty="0"/>
              <a:t>    B </a:t>
            </a:r>
            <a:r>
              <a:rPr lang="en-US" dirty="0" err="1"/>
              <a:t>b</a:t>
            </a:r>
            <a:r>
              <a:rPr lang="en-US" dirty="0"/>
              <a:t>;</a:t>
            </a:r>
          </a:p>
          <a:p>
            <a:pPr marL="0" indent="0">
              <a:buNone/>
            </a:pPr>
            <a:r>
              <a:rPr lang="en-US" dirty="0"/>
              <a:t>return 0;}</a:t>
            </a:r>
          </a:p>
          <a:p>
            <a:endParaRPr lang="en-US" dirty="0"/>
          </a:p>
        </p:txBody>
      </p:sp>
    </p:spTree>
    <p:extLst>
      <p:ext uri="{BB962C8B-B14F-4D97-AF65-F5344CB8AC3E}">
        <p14:creationId xmlns:p14="http://schemas.microsoft.com/office/powerpoint/2010/main" val="2734930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43325" y="2934494"/>
            <a:ext cx="4705350" cy="2133600"/>
          </a:xfrm>
          <a:prstGeom prst="rect">
            <a:avLst/>
          </a:prstGeom>
        </p:spPr>
      </p:pic>
    </p:spTree>
    <p:extLst>
      <p:ext uri="{BB962C8B-B14F-4D97-AF65-F5344CB8AC3E}">
        <p14:creationId xmlns:p14="http://schemas.microsoft.com/office/powerpoint/2010/main" val="1394815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C74-4A2C-414D-8BE2-2927581D5FDF}"/>
              </a:ext>
            </a:extLst>
          </p:cNvPr>
          <p:cNvSpPr>
            <a:spLocks noGrp="1"/>
          </p:cNvSpPr>
          <p:nvPr>
            <p:ph type="title"/>
          </p:nvPr>
        </p:nvSpPr>
        <p:spPr/>
        <p:txBody>
          <a:bodyPr/>
          <a:lstStyle/>
          <a:p>
            <a:r>
              <a:rPr lang="en-US" b="1" dirty="0"/>
              <a:t>Parametrized Base Constructor</a:t>
            </a:r>
          </a:p>
        </p:txBody>
      </p:sp>
      <p:sp>
        <p:nvSpPr>
          <p:cNvPr id="3" name="Content Placeholder 2">
            <a:extLst>
              <a:ext uri="{FF2B5EF4-FFF2-40B4-BE49-F238E27FC236}">
                <a16:creationId xmlns:a16="http://schemas.microsoft.com/office/drawing/2014/main" id="{7E860EA8-1C4D-4894-B461-8E9FECBAF1DE}"/>
              </a:ext>
            </a:extLst>
          </p:cNvPr>
          <p:cNvSpPr>
            <a:spLocks noGrp="1"/>
          </p:cNvSpPr>
          <p:nvPr>
            <p:ph idx="1"/>
          </p:nvPr>
        </p:nvSpPr>
        <p:spPr/>
        <p:txBody>
          <a:bodyPr>
            <a:normAutofit lnSpcReduction="10000"/>
          </a:bodyPr>
          <a:lstStyle/>
          <a:p>
            <a:r>
              <a:rPr lang="en-US" b="0" i="0" dirty="0">
                <a:solidFill>
                  <a:srgbClr val="000000"/>
                </a:solidFill>
                <a:effectLst/>
                <a:latin typeface="Open sans" panose="020B0606030504020204" pitchFamily="34" charset="0"/>
              </a:rPr>
              <a:t>If we need to initialize inherited the base-class member with different value fr</a:t>
            </a:r>
            <a:r>
              <a:rPr lang="en-US" dirty="0">
                <a:solidFill>
                  <a:srgbClr val="000000"/>
                </a:solidFill>
                <a:latin typeface="Open sans" panose="020B0606030504020204" pitchFamily="34" charset="0"/>
              </a:rPr>
              <a:t>o</a:t>
            </a:r>
            <a:r>
              <a:rPr lang="en-US" b="0" i="0" dirty="0">
                <a:solidFill>
                  <a:srgbClr val="000000"/>
                </a:solidFill>
                <a:effectLst/>
                <a:latin typeface="Open sans" panose="020B0606030504020204" pitchFamily="34" charset="0"/>
              </a:rPr>
              <a:t>m a default value, we can use base-class constructor in the initializer list of the derived-class constructor</a:t>
            </a:r>
          </a:p>
          <a:p>
            <a:r>
              <a:rPr lang="en-US" dirty="0"/>
              <a:t>Derived class constructor(arg1,arg2) : base(arg1){</a:t>
            </a:r>
          </a:p>
          <a:p>
            <a:pPr marL="0" indent="0">
              <a:buNone/>
            </a:pPr>
            <a:r>
              <a:rPr lang="en-US" dirty="0"/>
              <a:t>derived= arg2;} // order of arguments doesn't matter</a:t>
            </a:r>
          </a:p>
          <a:p>
            <a:pPr marL="0" indent="0" algn="ctr">
              <a:buNone/>
            </a:pPr>
            <a:r>
              <a:rPr lang="en-US" dirty="0"/>
              <a:t>OR</a:t>
            </a:r>
          </a:p>
          <a:p>
            <a:r>
              <a:rPr lang="en-US" dirty="0"/>
              <a:t>Derived class constructor(arg1,arg2) : base(arg1) , derived(arg2){}</a:t>
            </a:r>
          </a:p>
          <a:p>
            <a:pPr algn="ctr"/>
            <a:r>
              <a:rPr lang="en-US" dirty="0"/>
              <a:t>OR</a:t>
            </a:r>
          </a:p>
          <a:p>
            <a:r>
              <a:rPr lang="en-US" dirty="0"/>
              <a:t>Derived class constructor(arg1) : base(any value) , derived(arg1){}</a:t>
            </a:r>
          </a:p>
          <a:p>
            <a:pPr marL="0" indent="0" algn="ctr">
              <a:buNone/>
            </a:pPr>
            <a:endParaRPr lang="en-US" dirty="0"/>
          </a:p>
          <a:p>
            <a:endParaRPr lang="en-US" dirty="0"/>
          </a:p>
          <a:p>
            <a:pPr marL="0" indent="0" algn="ctr">
              <a:buNone/>
            </a:pPr>
            <a:endParaRPr lang="en-US" dirty="0"/>
          </a:p>
        </p:txBody>
      </p:sp>
    </p:spTree>
    <p:extLst>
      <p:ext uri="{BB962C8B-B14F-4D97-AF65-F5344CB8AC3E}">
        <p14:creationId xmlns:p14="http://schemas.microsoft.com/office/powerpoint/2010/main" val="52437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A17B-B7FD-49ED-A0A4-B73E2D5EAA66}"/>
              </a:ext>
            </a:extLst>
          </p:cNvPr>
          <p:cNvSpPr>
            <a:spLocks noGrp="1"/>
          </p:cNvSpPr>
          <p:nvPr>
            <p:ph type="title"/>
          </p:nvPr>
        </p:nvSpPr>
        <p:spPr/>
        <p:txBody>
          <a:bodyPr/>
          <a:lstStyle/>
          <a:p>
            <a:r>
              <a:rPr lang="en-US" b="1" dirty="0"/>
              <a:t>Parametrized Base Constructor</a:t>
            </a:r>
            <a:endParaRPr lang="en-US" dirty="0"/>
          </a:p>
        </p:txBody>
      </p:sp>
      <p:sp>
        <p:nvSpPr>
          <p:cNvPr id="3" name="Content Placeholder 2">
            <a:extLst>
              <a:ext uri="{FF2B5EF4-FFF2-40B4-BE49-F238E27FC236}">
                <a16:creationId xmlns:a16="http://schemas.microsoft.com/office/drawing/2014/main" id="{85E8F345-66EF-4CFC-80FF-F0FC27A57D64}"/>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A(int n = 1) : </a:t>
            </a:r>
            <a:r>
              <a:rPr lang="en-US" dirty="0" err="1"/>
              <a:t>ia</a:t>
            </a:r>
            <a:r>
              <a:rPr lang="en-US" dirty="0"/>
              <a:t>(n) </a:t>
            </a:r>
          </a:p>
          <a:p>
            <a:pPr marL="0" indent="0">
              <a:buNone/>
            </a:pPr>
            <a:r>
              <a:rPr lang="en-US" dirty="0"/>
              <a:t>	{ </a:t>
            </a:r>
            <a:r>
              <a:rPr lang="en-US" dirty="0" err="1"/>
              <a:t>cout</a:t>
            </a:r>
            <a:r>
              <a:rPr lang="en-US" dirty="0"/>
              <a:t> &lt;&lt; "A() </a:t>
            </a:r>
            <a:r>
              <a:rPr lang="en-US" dirty="0" err="1"/>
              <a:t>ia</a:t>
            </a:r>
            <a:r>
              <a:rPr lang="en-US" dirty="0"/>
              <a:t> = " &lt;&lt; </a:t>
            </a:r>
            <a:r>
              <a:rPr lang="en-US" dirty="0" err="1"/>
              <a:t>ia</a:t>
            </a:r>
            <a:r>
              <a:rPr lang="en-US" dirty="0"/>
              <a:t> &lt;&lt;  </a:t>
            </a:r>
            <a:r>
              <a:rPr lang="en-US" dirty="0" err="1"/>
              <a:t>endl</a:t>
            </a:r>
            <a:r>
              <a:rPr lang="en-US" dirty="0"/>
              <a:t>; }</a:t>
            </a:r>
          </a:p>
          <a:p>
            <a:pPr marL="0" indent="0">
              <a:buNone/>
            </a:pPr>
            <a:r>
              <a:rPr lang="en-US" dirty="0"/>
              <a:t>protected:</a:t>
            </a:r>
          </a:p>
          <a:p>
            <a:pPr marL="0" indent="0">
              <a:buNone/>
            </a:pPr>
            <a:r>
              <a:rPr lang="en-US" dirty="0"/>
              <a:t>    int </a:t>
            </a:r>
            <a:r>
              <a:rPr lang="en-US" dirty="0" err="1"/>
              <a:t>ia</a:t>
            </a:r>
            <a:r>
              <a:rPr lang="en-US" dirty="0"/>
              <a:t>;};</a:t>
            </a:r>
          </a:p>
          <a:p>
            <a:pPr marL="0" indent="0">
              <a:buNone/>
            </a:pPr>
            <a:r>
              <a:rPr lang="en-US" dirty="0"/>
              <a:t>class B : public A{</a:t>
            </a:r>
          </a:p>
          <a:p>
            <a:pPr marL="0" indent="0">
              <a:buNone/>
            </a:pPr>
            <a:r>
              <a:rPr lang="en-US" dirty="0"/>
              <a:t>	int </a:t>
            </a:r>
            <a:r>
              <a:rPr lang="en-US" dirty="0" err="1"/>
              <a:t>ib</a:t>
            </a:r>
            <a:r>
              <a:rPr lang="en-US" dirty="0"/>
              <a:t>;</a:t>
            </a:r>
          </a:p>
          <a:p>
            <a:pPr marL="0" indent="0">
              <a:buNone/>
            </a:pPr>
            <a:r>
              <a:rPr lang="en-US" dirty="0"/>
              <a:t>public:</a:t>
            </a:r>
          </a:p>
          <a:p>
            <a:pPr marL="0" indent="0">
              <a:buNone/>
            </a:pPr>
            <a:r>
              <a:rPr lang="en-US" dirty="0"/>
              <a:t>	B(int n , int a) : </a:t>
            </a:r>
            <a:r>
              <a:rPr lang="en-US" dirty="0" err="1"/>
              <a:t>ib</a:t>
            </a:r>
            <a:r>
              <a:rPr lang="en-US" dirty="0"/>
              <a:t>(n), A(a)</a:t>
            </a:r>
          </a:p>
          <a:p>
            <a:pPr marL="0" indent="0">
              <a:buNone/>
            </a:pPr>
            <a:r>
              <a:rPr lang="en-US" dirty="0"/>
              <a:t>	{ </a:t>
            </a:r>
            <a:r>
              <a:rPr lang="en-US" dirty="0" err="1"/>
              <a:t>cout</a:t>
            </a:r>
            <a:r>
              <a:rPr lang="en-US" dirty="0"/>
              <a:t> &lt;&lt; "B()" &lt;&lt; </a:t>
            </a:r>
            <a:r>
              <a:rPr lang="en-US" dirty="0" err="1"/>
              <a:t>endl</a:t>
            </a:r>
            <a:r>
              <a:rPr lang="en-US" dirty="0"/>
              <a:t>; } };</a:t>
            </a:r>
          </a:p>
          <a:p>
            <a:pPr marL="0" indent="0">
              <a:buNone/>
            </a:pPr>
            <a:r>
              <a:rPr lang="en-US" dirty="0"/>
              <a:t>	int main(){</a:t>
            </a:r>
          </a:p>
          <a:p>
            <a:pPr marL="0" indent="0">
              <a:buNone/>
            </a:pPr>
            <a:r>
              <a:rPr lang="en-US" dirty="0"/>
              <a:t>    B b(2 ,4);</a:t>
            </a:r>
          </a:p>
          <a:p>
            <a:pPr marL="0" indent="0">
              <a:buNone/>
            </a:pPr>
            <a:r>
              <a:rPr lang="en-US" dirty="0"/>
              <a:t> return 0;}</a:t>
            </a:r>
          </a:p>
        </p:txBody>
      </p:sp>
    </p:spTree>
    <p:extLst>
      <p:ext uri="{BB962C8B-B14F-4D97-AF65-F5344CB8AC3E}">
        <p14:creationId xmlns:p14="http://schemas.microsoft.com/office/powerpoint/2010/main" val="1269509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79AE-4134-4200-B9E0-3C440FE8F0E6}"/>
              </a:ext>
            </a:extLst>
          </p:cNvPr>
          <p:cNvSpPr>
            <a:spLocks noGrp="1"/>
          </p:cNvSpPr>
          <p:nvPr>
            <p:ph type="title"/>
          </p:nvPr>
        </p:nvSpPr>
        <p:spPr/>
        <p:txBody>
          <a:bodyPr/>
          <a:lstStyle/>
          <a:p>
            <a:r>
              <a:rPr lang="en-US" b="1" dirty="0"/>
              <a:t>Parametrized Base Constructor</a:t>
            </a:r>
            <a:endParaRPr lang="en-US" dirty="0"/>
          </a:p>
        </p:txBody>
      </p:sp>
      <p:pic>
        <p:nvPicPr>
          <p:cNvPr id="5" name="Content Placeholder 4">
            <a:extLst>
              <a:ext uri="{FF2B5EF4-FFF2-40B4-BE49-F238E27FC236}">
                <a16:creationId xmlns:a16="http://schemas.microsoft.com/office/drawing/2014/main" id="{DF01B1F4-906D-4197-BD9B-C870282F97D9}"/>
              </a:ext>
            </a:extLst>
          </p:cNvPr>
          <p:cNvPicPr>
            <a:picLocks noGrp="1" noChangeAspect="1"/>
          </p:cNvPicPr>
          <p:nvPr>
            <p:ph idx="1"/>
          </p:nvPr>
        </p:nvPicPr>
        <p:blipFill>
          <a:blip r:embed="rId2"/>
          <a:stretch>
            <a:fillRect/>
          </a:stretch>
        </p:blipFill>
        <p:spPr>
          <a:xfrm>
            <a:off x="1683026" y="2199861"/>
            <a:ext cx="6846611" cy="3525078"/>
          </a:xfrm>
        </p:spPr>
      </p:pic>
    </p:spTree>
    <p:extLst>
      <p:ext uri="{BB962C8B-B14F-4D97-AF65-F5344CB8AC3E}">
        <p14:creationId xmlns:p14="http://schemas.microsoft.com/office/powerpoint/2010/main" val="254073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Base Constructor</a:t>
            </a:r>
            <a:endParaRPr lang="en-US" dirty="0"/>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A{</a:t>
            </a:r>
          </a:p>
          <a:p>
            <a:r>
              <a:rPr lang="en-US" dirty="0"/>
              <a:t>public:</a:t>
            </a:r>
          </a:p>
          <a:p>
            <a:r>
              <a:rPr lang="en-US" dirty="0"/>
              <a:t>	A(</a:t>
            </a:r>
            <a:r>
              <a:rPr lang="en-US" dirty="0" err="1"/>
              <a:t>int</a:t>
            </a:r>
            <a:r>
              <a:rPr lang="en-US" dirty="0"/>
              <a:t> n) : </a:t>
            </a:r>
            <a:r>
              <a:rPr lang="en-US" dirty="0" err="1"/>
              <a:t>ia</a:t>
            </a:r>
            <a:r>
              <a:rPr lang="en-US" dirty="0"/>
              <a:t>(n) </a:t>
            </a:r>
          </a:p>
          <a:p>
            <a:r>
              <a:rPr lang="en-US" dirty="0"/>
              <a:t>	{ </a:t>
            </a:r>
            <a:r>
              <a:rPr lang="en-US" dirty="0" err="1"/>
              <a:t>cout</a:t>
            </a:r>
            <a:r>
              <a:rPr lang="en-US" dirty="0"/>
              <a:t> &lt;&lt; "A() </a:t>
            </a:r>
            <a:r>
              <a:rPr lang="en-US" dirty="0" err="1"/>
              <a:t>ia</a:t>
            </a:r>
            <a:r>
              <a:rPr lang="en-US" dirty="0"/>
              <a:t> = " &lt;&lt; </a:t>
            </a:r>
            <a:r>
              <a:rPr lang="en-US" dirty="0" err="1"/>
              <a:t>ia</a:t>
            </a:r>
            <a:r>
              <a:rPr lang="en-US" dirty="0"/>
              <a:t> &lt;&lt;  </a:t>
            </a:r>
            <a:r>
              <a:rPr lang="en-US" dirty="0" err="1"/>
              <a:t>endl</a:t>
            </a:r>
            <a:r>
              <a:rPr lang="en-US" dirty="0"/>
              <a:t>; }</a:t>
            </a:r>
          </a:p>
          <a:p>
            <a:r>
              <a:rPr lang="en-US" dirty="0"/>
              <a:t>protected:</a:t>
            </a:r>
          </a:p>
          <a:p>
            <a:r>
              <a:rPr lang="en-US" dirty="0"/>
              <a:t>    </a:t>
            </a:r>
            <a:r>
              <a:rPr lang="en-US" dirty="0" err="1"/>
              <a:t>int</a:t>
            </a:r>
            <a:r>
              <a:rPr lang="en-US" dirty="0"/>
              <a:t> </a:t>
            </a:r>
            <a:r>
              <a:rPr lang="en-US" dirty="0" err="1"/>
              <a:t>ia</a:t>
            </a:r>
            <a:r>
              <a:rPr lang="en-US" dirty="0"/>
              <a:t>;};</a:t>
            </a:r>
          </a:p>
          <a:p>
            <a:r>
              <a:rPr lang="en-US" dirty="0"/>
              <a:t>class B : public A{</a:t>
            </a:r>
          </a:p>
          <a:p>
            <a:r>
              <a:rPr lang="en-US" dirty="0"/>
              <a:t>	</a:t>
            </a:r>
            <a:r>
              <a:rPr lang="en-US" dirty="0" err="1"/>
              <a:t>int</a:t>
            </a:r>
            <a:r>
              <a:rPr lang="en-US" dirty="0"/>
              <a:t> </a:t>
            </a:r>
            <a:r>
              <a:rPr lang="en-US" dirty="0" err="1"/>
              <a:t>ib</a:t>
            </a:r>
            <a:r>
              <a:rPr lang="en-US" dirty="0"/>
              <a:t>;</a:t>
            </a:r>
          </a:p>
          <a:p>
            <a:r>
              <a:rPr lang="en-US" dirty="0"/>
              <a:t>public:</a:t>
            </a:r>
          </a:p>
          <a:p>
            <a:r>
              <a:rPr lang="en-US" dirty="0"/>
              <a:t>	B(</a:t>
            </a:r>
            <a:r>
              <a:rPr lang="en-US" dirty="0" err="1"/>
              <a:t>int</a:t>
            </a:r>
            <a:r>
              <a:rPr lang="en-US" dirty="0"/>
              <a:t> n) : </a:t>
            </a:r>
            <a:r>
              <a:rPr lang="en-US" dirty="0" err="1"/>
              <a:t>ib</a:t>
            </a:r>
            <a:r>
              <a:rPr lang="en-US" dirty="0"/>
              <a:t>(n), A(n)</a:t>
            </a:r>
          </a:p>
          <a:p>
            <a:r>
              <a:rPr lang="en-US" dirty="0"/>
              <a:t>	{ </a:t>
            </a:r>
            <a:r>
              <a:rPr lang="en-US" dirty="0" err="1"/>
              <a:t>cout</a:t>
            </a:r>
            <a:r>
              <a:rPr lang="en-US" dirty="0"/>
              <a:t> &lt;&lt; "B() </a:t>
            </a:r>
            <a:r>
              <a:rPr lang="en-US" dirty="0" err="1"/>
              <a:t>ib</a:t>
            </a:r>
            <a:r>
              <a:rPr lang="en-US" dirty="0"/>
              <a:t> =" &lt;&lt; </a:t>
            </a:r>
            <a:r>
              <a:rPr lang="en-US" dirty="0" err="1"/>
              <a:t>ib</a:t>
            </a:r>
            <a:r>
              <a:rPr lang="en-US" dirty="0"/>
              <a:t> &lt;&lt; </a:t>
            </a:r>
            <a:r>
              <a:rPr lang="en-US" dirty="0" err="1"/>
              <a:t>endl</a:t>
            </a:r>
            <a:r>
              <a:rPr lang="en-US" dirty="0"/>
              <a:t>; } };</a:t>
            </a:r>
          </a:p>
          <a:p>
            <a:r>
              <a:rPr lang="en-US" dirty="0"/>
              <a:t>	</a:t>
            </a:r>
            <a:r>
              <a:rPr lang="en-US" dirty="0" err="1"/>
              <a:t>int</a:t>
            </a:r>
            <a:r>
              <a:rPr lang="en-US" dirty="0"/>
              <a:t> main(){</a:t>
            </a:r>
          </a:p>
          <a:p>
            <a:r>
              <a:rPr lang="en-US" dirty="0"/>
              <a:t>    B b(2);</a:t>
            </a:r>
          </a:p>
          <a:p>
            <a:r>
              <a:rPr lang="en-US" dirty="0"/>
              <a:t> return 0;}</a:t>
            </a:r>
          </a:p>
          <a:p>
            <a:endParaRPr lang="en-US" dirty="0"/>
          </a:p>
        </p:txBody>
      </p:sp>
    </p:spTree>
    <p:extLst>
      <p:ext uri="{BB962C8B-B14F-4D97-AF65-F5344CB8AC3E}">
        <p14:creationId xmlns:p14="http://schemas.microsoft.com/office/powerpoint/2010/main" val="1336263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Base Constructor</a:t>
            </a:r>
            <a:endParaRPr lang="en-US" dirty="0"/>
          </a:p>
        </p:txBody>
      </p:sp>
      <p:pic>
        <p:nvPicPr>
          <p:cNvPr id="4" name="Content Placeholder 3"/>
          <p:cNvPicPr>
            <a:picLocks noGrp="1" noChangeAspect="1"/>
          </p:cNvPicPr>
          <p:nvPr>
            <p:ph idx="1"/>
          </p:nvPr>
        </p:nvPicPr>
        <p:blipFill>
          <a:blip r:embed="rId2"/>
          <a:stretch>
            <a:fillRect/>
          </a:stretch>
        </p:blipFill>
        <p:spPr>
          <a:xfrm>
            <a:off x="2553730" y="2438400"/>
            <a:ext cx="5857102" cy="3377513"/>
          </a:xfrm>
          <a:prstGeom prst="rect">
            <a:avLst/>
          </a:prstGeom>
        </p:spPr>
      </p:pic>
    </p:spTree>
    <p:extLst>
      <p:ext uri="{BB962C8B-B14F-4D97-AF65-F5344CB8AC3E}">
        <p14:creationId xmlns:p14="http://schemas.microsoft.com/office/powerpoint/2010/main" val="2344718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BEFD-5390-47E4-ACF5-D1316EE5C1A8}"/>
              </a:ext>
            </a:extLst>
          </p:cNvPr>
          <p:cNvSpPr>
            <a:spLocks noGrp="1"/>
          </p:cNvSpPr>
          <p:nvPr>
            <p:ph type="title"/>
          </p:nvPr>
        </p:nvSpPr>
        <p:spPr/>
        <p:txBody>
          <a:bodyPr/>
          <a:lstStyle/>
          <a:p>
            <a:r>
              <a:rPr lang="en-US" b="1" i="0" dirty="0">
                <a:effectLst/>
                <a:latin typeface="Verdana" panose="020B0604030504040204" pitchFamily="34" charset="0"/>
              </a:rPr>
              <a:t>Constructor and destructor in Hierarchical inheritance</a:t>
            </a:r>
            <a:endParaRPr lang="en-US" dirty="0"/>
          </a:p>
        </p:txBody>
      </p:sp>
      <p:sp>
        <p:nvSpPr>
          <p:cNvPr id="3" name="Content Placeholder 2">
            <a:extLst>
              <a:ext uri="{FF2B5EF4-FFF2-40B4-BE49-F238E27FC236}">
                <a16:creationId xmlns:a16="http://schemas.microsoft.com/office/drawing/2014/main" id="{AE18BCE4-CB55-4833-A7F6-8896F7054F04}"/>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A{</a:t>
            </a:r>
          </a:p>
          <a:p>
            <a:pPr marL="0" indent="0">
              <a:buNone/>
            </a:pPr>
            <a:r>
              <a:rPr lang="en-US" dirty="0"/>
              <a:t>public:</a:t>
            </a:r>
          </a:p>
          <a:p>
            <a:pPr marL="0" indent="0">
              <a:buNone/>
            </a:pPr>
            <a:r>
              <a:rPr lang="en-US" dirty="0"/>
              <a:t>	C() { </a:t>
            </a:r>
            <a:r>
              <a:rPr lang="en-US" dirty="0" err="1"/>
              <a:t>cout</a:t>
            </a:r>
            <a:r>
              <a:rPr lang="en-US" dirty="0"/>
              <a:t> &lt;&lt; "C()" &lt;&lt; </a:t>
            </a:r>
            <a:r>
              <a:rPr lang="en-US" dirty="0" err="1"/>
              <a:t>endl</a:t>
            </a:r>
            <a:r>
              <a:rPr lang="en-US" dirty="0"/>
              <a:t>; } };</a:t>
            </a:r>
          </a:p>
          <a:p>
            <a:pPr marL="0" indent="0">
              <a:buNone/>
            </a:pPr>
            <a:r>
              <a:rPr lang="en-US" dirty="0"/>
              <a:t>	int main(){</a:t>
            </a:r>
          </a:p>
          <a:p>
            <a:pPr marL="0" indent="0">
              <a:buNone/>
            </a:pPr>
            <a:r>
              <a:rPr lang="en-US" dirty="0"/>
              <a:t>    B </a:t>
            </a:r>
            <a:r>
              <a:rPr lang="en-US" dirty="0" err="1"/>
              <a:t>b</a:t>
            </a:r>
            <a:r>
              <a:rPr lang="en-US" dirty="0"/>
              <a:t>;</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3353375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43312" y="2948781"/>
            <a:ext cx="4905375" cy="2105025"/>
          </a:xfrm>
          <a:prstGeom prst="rect">
            <a:avLst/>
          </a:prstGeom>
        </p:spPr>
      </p:pic>
    </p:spTree>
    <p:extLst>
      <p:ext uri="{BB962C8B-B14F-4D97-AF65-F5344CB8AC3E}">
        <p14:creationId xmlns:p14="http://schemas.microsoft.com/office/powerpoint/2010/main" val="723165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ED4F-5EB4-4459-AD7C-27564F3D4520}"/>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multiple inheritance</a:t>
            </a:r>
            <a:br>
              <a:rPr lang="en-US" b="0" i="0" dirty="0">
                <a:solidFill>
                  <a:srgbClr val="1FA67A"/>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422908CF-7059-4880-989E-03556295E2B2}"/>
              </a:ext>
            </a:extLst>
          </p:cNvPr>
          <p:cNvSpPr>
            <a:spLocks noGrp="1"/>
          </p:cNvSpPr>
          <p:nvPr>
            <p:ph idx="1"/>
          </p:nvPr>
        </p:nvSpPr>
        <p:spPr/>
        <p:txBody>
          <a:bodyPr/>
          <a:lstStyle/>
          <a:p>
            <a:pPr algn="l">
              <a:buFont typeface="Arial" panose="020B0604020202020204" pitchFamily="34" charset="0"/>
              <a:buChar char="•"/>
            </a:pPr>
            <a:r>
              <a:rPr lang="en-US" b="0" i="0" dirty="0">
                <a:solidFill>
                  <a:srgbClr val="363636"/>
                </a:solidFill>
                <a:effectLst/>
                <a:latin typeface="Verdana" panose="020B0604030504040204" pitchFamily="34" charset="0"/>
              </a:rPr>
              <a:t>Constructors from all base class are invoked first and the derived class constructor is called.</a:t>
            </a:r>
          </a:p>
          <a:p>
            <a:pPr algn="l">
              <a:buFont typeface="Arial" panose="020B0604020202020204" pitchFamily="34" charset="0"/>
              <a:buChar char="•"/>
            </a:pPr>
            <a:r>
              <a:rPr lang="en-US" b="0" i="0" dirty="0">
                <a:solidFill>
                  <a:srgbClr val="363636"/>
                </a:solidFill>
                <a:effectLst/>
                <a:latin typeface="Verdana" panose="020B0604030504040204" pitchFamily="34" charset="0"/>
              </a:rPr>
              <a:t>Order of constructor invocation depends on the order of how the base is inherited.</a:t>
            </a:r>
          </a:p>
          <a:p>
            <a:pPr algn="l">
              <a:buFont typeface="Arial" panose="020B0604020202020204" pitchFamily="34" charset="0"/>
              <a:buChar char="•"/>
            </a:pPr>
            <a:r>
              <a:rPr lang="en-US" b="0" i="0" dirty="0">
                <a:solidFill>
                  <a:srgbClr val="363636"/>
                </a:solidFill>
                <a:effectLst/>
                <a:latin typeface="Verdana" panose="020B0604030504040204" pitchFamily="34" charset="0"/>
              </a:rPr>
              <a:t>For example:</a:t>
            </a:r>
          </a:p>
          <a:p>
            <a:pPr algn="l">
              <a:buFont typeface="Arial" panose="020B0604020202020204" pitchFamily="34" charset="0"/>
              <a:buChar char="•"/>
            </a:pPr>
            <a:r>
              <a:rPr lang="en-US" dirty="0"/>
              <a:t>class C :public A , public B</a:t>
            </a:r>
            <a:endParaRPr lang="en-US" b="0" i="0" dirty="0">
              <a:solidFill>
                <a:srgbClr val="363636"/>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329685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4AF4-68F5-4012-BD88-4A76DCCB49F7}"/>
              </a:ext>
            </a:extLst>
          </p:cNvPr>
          <p:cNvSpPr>
            <a:spLocks noGrp="1"/>
          </p:cNvSpPr>
          <p:nvPr>
            <p:ph type="title"/>
          </p:nvPr>
        </p:nvSpPr>
        <p:spPr/>
        <p:txBody>
          <a:bodyPr/>
          <a:lstStyle/>
          <a:p>
            <a:pPr algn="ctr"/>
            <a:r>
              <a:rPr lang="en-US" b="1" dirty="0"/>
              <a:t>Output</a:t>
            </a:r>
          </a:p>
        </p:txBody>
      </p:sp>
      <p:sp>
        <p:nvSpPr>
          <p:cNvPr id="4" name="Content Placeholder 3">
            <a:extLst>
              <a:ext uri="{FF2B5EF4-FFF2-40B4-BE49-F238E27FC236}">
                <a16:creationId xmlns:a16="http://schemas.microsoft.com/office/drawing/2014/main" id="{B7F17A00-DF42-D510-27EA-FA1D6C10B20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3A96270-01BA-24B4-11BA-A4C63699030D}"/>
              </a:ext>
            </a:extLst>
          </p:cNvPr>
          <p:cNvPicPr>
            <a:picLocks noChangeAspect="1"/>
          </p:cNvPicPr>
          <p:nvPr/>
        </p:nvPicPr>
        <p:blipFill>
          <a:blip r:embed="rId2"/>
          <a:stretch>
            <a:fillRect/>
          </a:stretch>
        </p:blipFill>
        <p:spPr>
          <a:xfrm>
            <a:off x="838199" y="1825625"/>
            <a:ext cx="9953625" cy="4423834"/>
          </a:xfrm>
          <a:prstGeom prst="rect">
            <a:avLst/>
          </a:prstGeom>
        </p:spPr>
      </p:pic>
    </p:spTree>
    <p:extLst>
      <p:ext uri="{BB962C8B-B14F-4D97-AF65-F5344CB8AC3E}">
        <p14:creationId xmlns:p14="http://schemas.microsoft.com/office/powerpoint/2010/main" val="3124147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1E6C-4D08-41D2-9940-91FC05F8AB2A}"/>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multiple inheritance</a:t>
            </a:r>
            <a:br>
              <a:rPr lang="en-US" b="0" i="0" dirty="0">
                <a:solidFill>
                  <a:srgbClr val="1FA67A"/>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441F46F5-D570-43C8-ADB7-114C93EA5E11}"/>
              </a:ext>
            </a:extLst>
          </p:cNvPr>
          <p:cNvSpPr>
            <a:spLocks noGrp="1"/>
          </p:cNvSpPr>
          <p:nvPr>
            <p:ph idx="1"/>
          </p:nvPr>
        </p:nvSpPr>
        <p:spPr/>
        <p:txBody>
          <a:bodyPr/>
          <a:lstStyle/>
          <a:p>
            <a:pPr algn="l"/>
            <a:r>
              <a:rPr lang="en-US" b="0" i="0" dirty="0">
                <a:solidFill>
                  <a:srgbClr val="363636"/>
                </a:solidFill>
                <a:effectLst/>
                <a:latin typeface="Verdana" panose="020B0604030504040204" pitchFamily="34" charset="0"/>
              </a:rPr>
              <a:t>Here, A is inherited first, so the constructor of class A is called first and then constructor of class B is called next.</a:t>
            </a:r>
          </a:p>
          <a:p>
            <a:pPr algn="l">
              <a:buFont typeface="Arial" panose="020B0604020202020204" pitchFamily="34" charset="0"/>
              <a:buChar char="•"/>
            </a:pPr>
            <a:r>
              <a:rPr lang="en-US" b="0" i="0" dirty="0">
                <a:solidFill>
                  <a:srgbClr val="363636"/>
                </a:solidFill>
                <a:effectLst/>
                <a:latin typeface="Verdana" panose="020B0604030504040204" pitchFamily="34" charset="0"/>
              </a:rPr>
              <a:t> However, the destructor of derived class is called first and then destructor of the base class which is mentioned in the derived class declaration is called from last towards first in sequentially.</a:t>
            </a:r>
          </a:p>
          <a:p>
            <a:endParaRPr lang="en-US" dirty="0"/>
          </a:p>
        </p:txBody>
      </p:sp>
    </p:spTree>
    <p:extLst>
      <p:ext uri="{BB962C8B-B14F-4D97-AF65-F5344CB8AC3E}">
        <p14:creationId xmlns:p14="http://schemas.microsoft.com/office/powerpoint/2010/main" val="2054578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7C32-3FFF-4CEA-A13F-87E364F5547A}"/>
              </a:ext>
            </a:extLst>
          </p:cNvPr>
          <p:cNvSpPr>
            <a:spLocks noGrp="1"/>
          </p:cNvSpPr>
          <p:nvPr>
            <p:ph type="title"/>
          </p:nvPr>
        </p:nvSpPr>
        <p:spPr/>
        <p:txBody>
          <a:bodyPr/>
          <a:lstStyle/>
          <a:p>
            <a:r>
              <a:rPr lang="en-US" b="1" dirty="0"/>
              <a:t>Syntax</a:t>
            </a:r>
          </a:p>
        </p:txBody>
      </p:sp>
      <p:sp>
        <p:nvSpPr>
          <p:cNvPr id="3" name="Content Placeholder 2">
            <a:extLst>
              <a:ext uri="{FF2B5EF4-FFF2-40B4-BE49-F238E27FC236}">
                <a16:creationId xmlns:a16="http://schemas.microsoft.com/office/drawing/2014/main" id="{5EE39CD5-C1E4-4089-943D-1C4A32190236}"/>
              </a:ext>
            </a:extLst>
          </p:cNvPr>
          <p:cNvSpPr>
            <a:spLocks noGrp="1"/>
          </p:cNvSpPr>
          <p:nvPr>
            <p:ph idx="1"/>
          </p:nvPr>
        </p:nvSpPr>
        <p:spPr/>
        <p:txBody>
          <a:bodyPr/>
          <a:lstStyle/>
          <a:p>
            <a:r>
              <a:rPr lang="en-US" dirty="0"/>
              <a:t>Derived class constructor(arg1,arg2,arg3) : base1(arg1) , base2(arg2){</a:t>
            </a:r>
          </a:p>
          <a:p>
            <a:pPr marL="0" indent="0">
              <a:buNone/>
            </a:pPr>
            <a:r>
              <a:rPr lang="en-US" dirty="0"/>
              <a:t>derived= arg3;}</a:t>
            </a:r>
          </a:p>
          <a:p>
            <a:pPr marL="0" indent="0">
              <a:buNone/>
            </a:pPr>
            <a:endParaRPr lang="en-US" dirty="0"/>
          </a:p>
          <a:p>
            <a:pPr marL="0" indent="0">
              <a:buNone/>
            </a:pPr>
            <a:r>
              <a:rPr lang="en-US" dirty="0"/>
              <a:t>OR</a:t>
            </a:r>
          </a:p>
          <a:p>
            <a:r>
              <a:rPr lang="en-US" dirty="0"/>
              <a:t>Derived class constructor(arg1,arg2,arg3) : base1(arg1) , base2(arg2), derived(arg3){}</a:t>
            </a:r>
          </a:p>
          <a:p>
            <a:pPr marL="0" indent="0">
              <a:buNone/>
            </a:pPr>
            <a:endParaRPr lang="en-US" dirty="0"/>
          </a:p>
        </p:txBody>
      </p:sp>
    </p:spTree>
    <p:extLst>
      <p:ext uri="{BB962C8B-B14F-4D97-AF65-F5344CB8AC3E}">
        <p14:creationId xmlns:p14="http://schemas.microsoft.com/office/powerpoint/2010/main" val="8439864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6627-EBD4-41D4-BE06-8D318ACD844F}"/>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multiple inheritance</a:t>
            </a:r>
            <a:endParaRPr lang="en-US" dirty="0"/>
          </a:p>
        </p:txBody>
      </p:sp>
      <p:sp>
        <p:nvSpPr>
          <p:cNvPr id="3" name="Content Placeholder 2">
            <a:extLst>
              <a:ext uri="{FF2B5EF4-FFF2-40B4-BE49-F238E27FC236}">
                <a16:creationId xmlns:a16="http://schemas.microsoft.com/office/drawing/2014/main" id="{031581C9-DB88-4C24-9CD3-3570D4BA9646}"/>
              </a:ext>
            </a:extLst>
          </p:cNvPr>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 A(int a) { </a:t>
            </a:r>
            <a:r>
              <a:rPr lang="en-US" dirty="0" err="1"/>
              <a:t>cout</a:t>
            </a:r>
            <a:r>
              <a:rPr lang="en-US" dirty="0"/>
              <a:t> &lt;&lt; "A()" &lt;&lt; a &lt;&lt;  </a:t>
            </a:r>
            <a:r>
              <a:rPr lang="en-US" dirty="0" err="1"/>
              <a:t>endl</a:t>
            </a:r>
            <a:r>
              <a:rPr lang="en-US" dirty="0"/>
              <a:t>; }};</a:t>
            </a:r>
          </a:p>
          <a:p>
            <a:pPr marL="0" indent="0">
              <a:buNone/>
            </a:pPr>
            <a:r>
              <a:rPr lang="en-US" dirty="0"/>
              <a:t>class B{</a:t>
            </a:r>
          </a:p>
          <a:p>
            <a:pPr marL="0" indent="0">
              <a:buNone/>
            </a:pPr>
            <a:r>
              <a:rPr lang="en-US" dirty="0"/>
              <a:t>public: B(int b ){ </a:t>
            </a:r>
            <a:r>
              <a:rPr lang="en-US" dirty="0" err="1"/>
              <a:t>cout</a:t>
            </a:r>
            <a:r>
              <a:rPr lang="en-US" dirty="0"/>
              <a:t> &lt;&lt; "B()" &lt;&lt; b &lt;&lt;  </a:t>
            </a:r>
            <a:r>
              <a:rPr lang="en-US" dirty="0" err="1"/>
              <a:t>endl</a:t>
            </a:r>
            <a:r>
              <a:rPr lang="en-US" dirty="0"/>
              <a:t>; } };</a:t>
            </a:r>
          </a:p>
          <a:p>
            <a:pPr marL="0" indent="0">
              <a:buNone/>
            </a:pPr>
            <a:r>
              <a:rPr lang="en-US" dirty="0"/>
              <a:t>class C :public A , public B{</a:t>
            </a:r>
          </a:p>
          <a:p>
            <a:pPr marL="0" indent="0">
              <a:buNone/>
            </a:pPr>
            <a:r>
              <a:rPr lang="en-US" dirty="0"/>
              <a:t>public:</a:t>
            </a:r>
          </a:p>
          <a:p>
            <a:pPr marL="0" indent="0">
              <a:buNone/>
            </a:pPr>
            <a:r>
              <a:rPr lang="en-US" dirty="0"/>
              <a:t>	int m;</a:t>
            </a:r>
          </a:p>
          <a:p>
            <a:pPr marL="0" indent="0">
              <a:buNone/>
            </a:pPr>
            <a:r>
              <a:rPr lang="en-US" dirty="0"/>
              <a:t>	C(int x, int y, int z): A(x) , B(y) ,m(z){</a:t>
            </a:r>
          </a:p>
          <a:p>
            <a:pPr marL="0" indent="0">
              <a:buNone/>
            </a:pPr>
            <a:r>
              <a:rPr lang="en-US" dirty="0"/>
              <a:t>     </a:t>
            </a:r>
            <a:r>
              <a:rPr lang="en-US" dirty="0" err="1"/>
              <a:t>cout</a:t>
            </a:r>
            <a:r>
              <a:rPr lang="en-US" dirty="0"/>
              <a:t>&lt;&lt; "C()" &lt;&lt; m &lt;&lt;  </a:t>
            </a:r>
            <a:r>
              <a:rPr lang="en-US" dirty="0" err="1"/>
              <a:t>endl</a:t>
            </a:r>
            <a:r>
              <a:rPr lang="en-US" dirty="0"/>
              <a:t>;}};</a:t>
            </a:r>
          </a:p>
          <a:p>
            <a:pPr marL="0" indent="0">
              <a:buNone/>
            </a:pPr>
            <a:r>
              <a:rPr lang="en-US" dirty="0"/>
              <a:t>	int main(){</a:t>
            </a:r>
          </a:p>
          <a:p>
            <a:pPr marL="0" indent="0">
              <a:buNone/>
            </a:pPr>
            <a:r>
              <a:rPr lang="en-US" dirty="0"/>
              <a:t>    C c(2,4,6);</a:t>
            </a:r>
          </a:p>
          <a:p>
            <a:pPr marL="0" indent="0">
              <a:buNone/>
            </a:pPr>
            <a:r>
              <a:rPr lang="en-US" dirty="0"/>
              <a:t> return 0;}</a:t>
            </a:r>
          </a:p>
        </p:txBody>
      </p:sp>
    </p:spTree>
    <p:extLst>
      <p:ext uri="{BB962C8B-B14F-4D97-AF65-F5344CB8AC3E}">
        <p14:creationId xmlns:p14="http://schemas.microsoft.com/office/powerpoint/2010/main" val="2180249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193-AA74-407C-B8DD-B77F4E233A5F}"/>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multiple inheritance</a:t>
            </a:r>
            <a:endParaRPr lang="en-US" dirty="0"/>
          </a:p>
        </p:txBody>
      </p:sp>
      <p:sp>
        <p:nvSpPr>
          <p:cNvPr id="4" name="Content Placeholder 3">
            <a:extLst>
              <a:ext uri="{FF2B5EF4-FFF2-40B4-BE49-F238E27FC236}">
                <a16:creationId xmlns:a16="http://schemas.microsoft.com/office/drawing/2014/main" id="{317967DA-BF7B-9E94-64EB-8A8DD1D7ACA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3C4AA26-5595-2559-3106-3EBDA6A551AB}"/>
              </a:ext>
            </a:extLst>
          </p:cNvPr>
          <p:cNvPicPr>
            <a:picLocks noChangeAspect="1"/>
          </p:cNvPicPr>
          <p:nvPr/>
        </p:nvPicPr>
        <p:blipFill>
          <a:blip r:embed="rId2"/>
          <a:stretch>
            <a:fillRect/>
          </a:stretch>
        </p:blipFill>
        <p:spPr>
          <a:xfrm>
            <a:off x="838200" y="1825625"/>
            <a:ext cx="7494464" cy="4351337"/>
          </a:xfrm>
          <a:prstGeom prst="rect">
            <a:avLst/>
          </a:prstGeom>
        </p:spPr>
      </p:pic>
    </p:spTree>
    <p:extLst>
      <p:ext uri="{BB962C8B-B14F-4D97-AF65-F5344CB8AC3E}">
        <p14:creationId xmlns:p14="http://schemas.microsoft.com/office/powerpoint/2010/main" val="2284831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91D4-D6D1-48A3-9B99-B52C81A34CA4}"/>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 level inheritance</a:t>
            </a:r>
            <a:endParaRPr lang="en-US" dirty="0"/>
          </a:p>
        </p:txBody>
      </p:sp>
      <p:sp>
        <p:nvSpPr>
          <p:cNvPr id="3" name="Content Placeholder 2">
            <a:extLst>
              <a:ext uri="{FF2B5EF4-FFF2-40B4-BE49-F238E27FC236}">
                <a16:creationId xmlns:a16="http://schemas.microsoft.com/office/drawing/2014/main" id="{FA8A0C24-3669-475C-996A-68D640751C5C}"/>
              </a:ext>
            </a:extLst>
          </p:cNvPr>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 { </a:t>
            </a:r>
            <a:r>
              <a:rPr lang="en-US" dirty="0" err="1"/>
              <a:t>cout</a:t>
            </a:r>
            <a:r>
              <a:rPr lang="en-US" dirty="0"/>
              <a:t> &lt;&lt; "C()" &lt;&lt; </a:t>
            </a:r>
            <a:r>
              <a:rPr lang="en-US" dirty="0" err="1"/>
              <a:t>endl</a:t>
            </a:r>
            <a:r>
              <a:rPr lang="en-US" dirty="0"/>
              <a:t>; } };</a:t>
            </a:r>
          </a:p>
          <a:p>
            <a:pPr marL="0" indent="0">
              <a:buNone/>
            </a:pPr>
            <a:r>
              <a:rPr lang="en-US" dirty="0"/>
              <a:t>int main(){</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283827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E208-7DB7-4C7D-9C7A-D581360C8AAA}"/>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 level inheritance</a:t>
            </a:r>
            <a:endParaRPr lang="en-US" dirty="0"/>
          </a:p>
        </p:txBody>
      </p:sp>
      <p:pic>
        <p:nvPicPr>
          <p:cNvPr id="5" name="Content Placeholder 4">
            <a:extLst>
              <a:ext uri="{FF2B5EF4-FFF2-40B4-BE49-F238E27FC236}">
                <a16:creationId xmlns:a16="http://schemas.microsoft.com/office/drawing/2014/main" id="{80E2A17F-415D-41DC-AF9F-D6BE6391FF7B}"/>
              </a:ext>
            </a:extLst>
          </p:cNvPr>
          <p:cNvPicPr>
            <a:picLocks noGrp="1" noChangeAspect="1"/>
          </p:cNvPicPr>
          <p:nvPr>
            <p:ph idx="1"/>
          </p:nvPr>
        </p:nvPicPr>
        <p:blipFill>
          <a:blip r:embed="rId2"/>
          <a:stretch>
            <a:fillRect/>
          </a:stretch>
        </p:blipFill>
        <p:spPr>
          <a:xfrm>
            <a:off x="2491409" y="2199861"/>
            <a:ext cx="6732104" cy="3803373"/>
          </a:xfrm>
        </p:spPr>
      </p:pic>
    </p:spTree>
    <p:extLst>
      <p:ext uri="{BB962C8B-B14F-4D97-AF65-F5344CB8AC3E}">
        <p14:creationId xmlns:p14="http://schemas.microsoft.com/office/powerpoint/2010/main" val="1492092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not directly call indirect parent(A) constructor in C</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a:t>
            </a:r>
          </a:p>
          <a:p>
            <a:pPr marL="0" indent="0">
              <a:buNone/>
            </a:pPr>
            <a:r>
              <a:rPr lang="en-US" dirty="0"/>
              <a:t>	A(</a:t>
            </a:r>
            <a:r>
              <a:rPr lang="en-US" dirty="0" err="1"/>
              <a:t>int</a:t>
            </a: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a:t>
            </a:r>
            <a:r>
              <a:rPr lang="en-US" dirty="0" err="1"/>
              <a:t>int</a:t>
            </a:r>
            <a:r>
              <a:rPr lang="en-US" dirty="0"/>
              <a:t> b) :A(b){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C():B(3) { </a:t>
            </a:r>
            <a:r>
              <a:rPr lang="en-US" dirty="0" err="1"/>
              <a:t>cout</a:t>
            </a:r>
            <a:r>
              <a:rPr lang="en-US" dirty="0"/>
              <a:t> &lt;&lt; "C()" &lt;&lt; </a:t>
            </a:r>
            <a:r>
              <a:rPr lang="en-US" dirty="0" err="1"/>
              <a:t>endl</a:t>
            </a:r>
            <a:r>
              <a:rPr lang="en-US" dirty="0"/>
              <a:t>; } };</a:t>
            </a:r>
          </a:p>
          <a:p>
            <a:pPr marL="0" indent="0">
              <a:buNone/>
            </a:pPr>
            <a:r>
              <a:rPr lang="en-US" dirty="0" err="1"/>
              <a:t>int</a:t>
            </a:r>
            <a:r>
              <a:rPr lang="en-US" dirty="0"/>
              <a:t> main(){</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3050639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57587" y="3048794"/>
            <a:ext cx="5076825" cy="1905000"/>
          </a:xfrm>
          <a:prstGeom prst="rect">
            <a:avLst/>
          </a:prstGeom>
        </p:spPr>
      </p:pic>
    </p:spTree>
    <p:extLst>
      <p:ext uri="{BB962C8B-B14F-4D97-AF65-F5344CB8AC3E}">
        <p14:creationId xmlns:p14="http://schemas.microsoft.com/office/powerpoint/2010/main" val="15913742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class A{</a:t>
            </a:r>
          </a:p>
          <a:p>
            <a:pPr marL="0" indent="0">
              <a:buNone/>
            </a:pPr>
            <a:r>
              <a:rPr lang="en-US" dirty="0"/>
              <a:t>public:</a:t>
            </a:r>
          </a:p>
          <a:p>
            <a:pPr marL="0" indent="0">
              <a:buNone/>
            </a:pPr>
            <a:r>
              <a:rPr lang="en-US" dirty="0"/>
              <a:t>	A(</a:t>
            </a:r>
            <a:r>
              <a:rPr lang="en-US" dirty="0" err="1"/>
              <a:t>int</a:t>
            </a: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C():A(3) { </a:t>
            </a:r>
            <a:r>
              <a:rPr lang="en-US" dirty="0" err="1"/>
              <a:t>cout</a:t>
            </a:r>
            <a:r>
              <a:rPr lang="en-US" dirty="0"/>
              <a:t> &lt;&lt; "C()" &lt;&lt; </a:t>
            </a:r>
            <a:r>
              <a:rPr lang="en-US" dirty="0" err="1"/>
              <a:t>endl</a:t>
            </a:r>
            <a:r>
              <a:rPr lang="en-US" dirty="0"/>
              <a:t>; } }; //error</a:t>
            </a:r>
          </a:p>
          <a:p>
            <a:pPr marL="0" indent="0">
              <a:buNone/>
            </a:pPr>
            <a:r>
              <a:rPr lang="en-US" dirty="0" err="1"/>
              <a:t>int</a:t>
            </a:r>
            <a:r>
              <a:rPr lang="en-US" dirty="0"/>
              <a:t> main(){</a:t>
            </a:r>
          </a:p>
          <a:p>
            <a:pPr marL="0" indent="0">
              <a:buNone/>
            </a:pPr>
            <a:r>
              <a:rPr lang="en-US" dirty="0"/>
              <a:t>    C </a:t>
            </a:r>
            <a:r>
              <a:rPr lang="en-US" dirty="0" err="1"/>
              <a:t>c</a:t>
            </a:r>
            <a:r>
              <a:rPr lang="en-US" dirty="0"/>
              <a:t>;</a:t>
            </a:r>
          </a:p>
          <a:p>
            <a:pPr marL="0" indent="0">
              <a:buNone/>
            </a:pPr>
            <a:r>
              <a:rPr lang="en-US" dirty="0"/>
              <a:t> return 0;}</a:t>
            </a:r>
          </a:p>
          <a:p>
            <a:endParaRPr lang="en-US" dirty="0"/>
          </a:p>
        </p:txBody>
      </p:sp>
    </p:spTree>
    <p:extLst>
      <p:ext uri="{BB962C8B-B14F-4D97-AF65-F5344CB8AC3E}">
        <p14:creationId xmlns:p14="http://schemas.microsoft.com/office/powerpoint/2010/main" val="1768476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1C2A-FC5C-48EF-B6E6-D69E2600389C}"/>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51D9748-B5CD-4CB9-A43F-5F3E86599DAD}"/>
              </a:ext>
            </a:extLst>
          </p:cNvPr>
          <p:cNvSpPr>
            <a:spLocks noGrp="1"/>
          </p:cNvSpPr>
          <p:nvPr>
            <p:ph idx="1"/>
          </p:nvPr>
        </p:nvSpPr>
        <p:spPr/>
        <p:txBody>
          <a:bodyPr/>
          <a:lstStyle/>
          <a:p>
            <a:r>
              <a:rPr lang="en-US" dirty="0"/>
              <a:t>Create a class named A  include a constructor that accepts one parameter(any type) , create another class named B that inherits from A also include a constructor that accepts one parameter(any type) , create a class named C that inherits from B having a constructor that accepts one parameter now initialize all base class constructors through the child classes</a:t>
            </a:r>
          </a:p>
          <a:p>
            <a:r>
              <a:rPr lang="en-US" dirty="0">
                <a:solidFill>
                  <a:srgbClr val="FF0000"/>
                </a:solidFill>
              </a:rPr>
              <a:t>Remember</a:t>
            </a:r>
            <a:r>
              <a:rPr lang="en-US" dirty="0"/>
              <a:t> </a:t>
            </a:r>
            <a:r>
              <a:rPr lang="en-US" b="0" i="0" u="none" strike="noStrike" baseline="0" dirty="0">
                <a:solidFill>
                  <a:srgbClr val="231F20"/>
                </a:solidFill>
                <a:latin typeface="AGaramond-Regular"/>
              </a:rPr>
              <a:t>if the base class is derived from another class, the base-class constructor is required to invoke the constructor of the next class up in the hierarchy</a:t>
            </a:r>
            <a:endParaRPr lang="en-US" dirty="0"/>
          </a:p>
        </p:txBody>
      </p:sp>
    </p:spTree>
    <p:extLst>
      <p:ext uri="{BB962C8B-B14F-4D97-AF65-F5344CB8AC3E}">
        <p14:creationId xmlns:p14="http://schemas.microsoft.com/office/powerpoint/2010/main" val="421938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7DE6-81AE-4AA2-845D-9E39813FE03C}"/>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9940AD83-D85B-4524-B1F0-A095C428333E}"/>
              </a:ext>
            </a:extLst>
          </p:cNvPr>
          <p:cNvSpPr>
            <a:spLocks noGrp="1"/>
          </p:cNvSpPr>
          <p:nvPr>
            <p:ph idx="1"/>
          </p:nvPr>
        </p:nvSpPr>
        <p:spPr/>
        <p:txBody>
          <a:bodyPr>
            <a:normAutofit fontScale="92500" lnSpcReduction="20000"/>
          </a:bodyPr>
          <a:lstStyle/>
          <a:p>
            <a:pPr marL="0" indent="0">
              <a:buNone/>
            </a:pPr>
            <a:r>
              <a:rPr lang="en-US" sz="2000" dirty="0"/>
              <a:t>#include &lt;iostream&gt;  </a:t>
            </a:r>
          </a:p>
          <a:p>
            <a:pPr marL="0" indent="0">
              <a:buNone/>
            </a:pPr>
            <a:r>
              <a:rPr lang="en-US" sz="2000" dirty="0"/>
              <a:t>using namespace std;  </a:t>
            </a:r>
          </a:p>
          <a:p>
            <a:pPr marL="0" indent="0">
              <a:buNone/>
            </a:pPr>
            <a:r>
              <a:rPr lang="en-US" sz="2000" dirty="0"/>
              <a:t> class Account {  </a:t>
            </a:r>
          </a:p>
          <a:p>
            <a:pPr marL="0" indent="0">
              <a:buNone/>
            </a:pPr>
            <a:r>
              <a:rPr lang="en-US" sz="2000" dirty="0"/>
              <a:t>   public:  </a:t>
            </a:r>
          </a:p>
          <a:p>
            <a:pPr marL="0" indent="0">
              <a:buNone/>
            </a:pPr>
            <a:r>
              <a:rPr lang="en-US" sz="2000" dirty="0"/>
              <a:t>   float salary = 60000;   };  </a:t>
            </a:r>
          </a:p>
          <a:p>
            <a:pPr marL="0" indent="0">
              <a:buNone/>
            </a:pPr>
            <a:r>
              <a:rPr lang="en-US" sz="2000" dirty="0"/>
              <a:t>   class Programmer: public Account {  </a:t>
            </a:r>
          </a:p>
          <a:p>
            <a:pPr marL="0" indent="0">
              <a:buNone/>
            </a:pPr>
            <a:r>
              <a:rPr lang="en-US" sz="2000" dirty="0"/>
              <a:t>   public:  </a:t>
            </a:r>
          </a:p>
          <a:p>
            <a:pPr marL="0" indent="0">
              <a:buNone/>
            </a:pPr>
            <a:r>
              <a:rPr lang="en-US" sz="2000" dirty="0"/>
              <a:t>   float bonus = 5000;     };       </a:t>
            </a:r>
          </a:p>
          <a:p>
            <a:pPr marL="0" indent="0">
              <a:buNone/>
            </a:pPr>
            <a:r>
              <a:rPr lang="en-US" sz="2000" dirty="0"/>
              <a:t>int main(void) {  </a:t>
            </a:r>
          </a:p>
          <a:p>
            <a:pPr marL="0" indent="0">
              <a:buNone/>
            </a:pPr>
            <a:r>
              <a:rPr lang="en-US" sz="2000" dirty="0"/>
              <a:t>     Account a1;  </a:t>
            </a:r>
          </a:p>
          <a:p>
            <a:pPr marL="0" indent="0">
              <a:buNone/>
            </a:pPr>
            <a:r>
              <a:rPr lang="en-US" sz="2000" dirty="0"/>
              <a:t>     </a:t>
            </a:r>
            <a:r>
              <a:rPr lang="en-US" sz="2000" dirty="0" err="1"/>
              <a:t>cout</a:t>
            </a:r>
            <a:r>
              <a:rPr lang="en-US" sz="2000" dirty="0"/>
              <a:t>&lt;&lt;"Salary: "&lt;&lt;a1.salary&lt;&lt;</a:t>
            </a:r>
            <a:r>
              <a:rPr lang="en-US" sz="2000" dirty="0" err="1"/>
              <a:t>endl</a:t>
            </a:r>
            <a:r>
              <a:rPr lang="en-US" sz="2000" dirty="0"/>
              <a:t>;    </a:t>
            </a:r>
          </a:p>
          <a:p>
            <a:pPr marL="0" indent="0">
              <a:buNone/>
            </a:pPr>
            <a:r>
              <a:rPr lang="en-US" sz="2000" dirty="0"/>
              <a:t>     </a:t>
            </a:r>
            <a:r>
              <a:rPr lang="en-US" sz="2000" dirty="0" err="1"/>
              <a:t>cout</a:t>
            </a:r>
            <a:r>
              <a:rPr lang="en-US" sz="2000" dirty="0"/>
              <a:t>&lt;&lt;"Bonus : "&lt;&lt;a1.bonus&lt;&lt;</a:t>
            </a:r>
            <a:r>
              <a:rPr lang="en-US" sz="2000" dirty="0" err="1"/>
              <a:t>endl</a:t>
            </a:r>
            <a:r>
              <a:rPr lang="en-US" sz="2000" dirty="0"/>
              <a:t>;    </a:t>
            </a:r>
          </a:p>
          <a:p>
            <a:pPr marL="0" indent="0">
              <a:buNone/>
            </a:pPr>
            <a:r>
              <a:rPr lang="en-US" sz="2000" dirty="0"/>
              <a:t>    return 0; } </a:t>
            </a:r>
          </a:p>
        </p:txBody>
      </p:sp>
    </p:spTree>
    <p:extLst>
      <p:ext uri="{BB962C8B-B14F-4D97-AF65-F5344CB8AC3E}">
        <p14:creationId xmlns:p14="http://schemas.microsoft.com/office/powerpoint/2010/main" val="351226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CAB4-AE55-4F90-B398-52535B98B4B6}"/>
              </a:ext>
            </a:extLst>
          </p:cNvPr>
          <p:cNvSpPr>
            <a:spLocks noGrp="1"/>
          </p:cNvSpPr>
          <p:nvPr>
            <p:ph type="title"/>
          </p:nvPr>
        </p:nvSpPr>
        <p:spPr/>
        <p:txBody>
          <a:bodyPr/>
          <a:lstStyle/>
          <a:p>
            <a:pPr algn="ctr"/>
            <a:r>
              <a:rPr lang="en-US" b="1" dirty="0"/>
              <a:t>Solution</a:t>
            </a:r>
          </a:p>
        </p:txBody>
      </p:sp>
      <p:sp>
        <p:nvSpPr>
          <p:cNvPr id="3" name="Content Placeholder 2">
            <a:extLst>
              <a:ext uri="{FF2B5EF4-FFF2-40B4-BE49-F238E27FC236}">
                <a16:creationId xmlns:a16="http://schemas.microsoft.com/office/drawing/2014/main" id="{AA0CECD8-0FE0-46B6-BC59-173C53B716FB}"/>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A(int a=1) { </a:t>
            </a:r>
            <a:r>
              <a:rPr lang="en-US" dirty="0" err="1"/>
              <a:t>cout</a:t>
            </a:r>
            <a:r>
              <a:rPr lang="en-US" dirty="0"/>
              <a:t> &lt;&lt; "A()"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B(int b , int </a:t>
            </a:r>
            <a:r>
              <a:rPr lang="en-US" dirty="0" err="1"/>
              <a:t>valA</a:t>
            </a:r>
            <a:r>
              <a:rPr lang="en-US" dirty="0"/>
              <a:t> ):A(</a:t>
            </a:r>
            <a:r>
              <a:rPr lang="en-US" dirty="0" err="1"/>
              <a:t>valA</a:t>
            </a:r>
            <a:r>
              <a:rPr lang="en-US" dirty="0"/>
              <a:t>) { </a:t>
            </a:r>
            <a:r>
              <a:rPr lang="en-US" dirty="0" err="1"/>
              <a:t>cout</a:t>
            </a:r>
            <a:r>
              <a:rPr lang="en-US" dirty="0"/>
              <a:t> &lt;&lt; "B()"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	C(int c ,int </a:t>
            </a:r>
            <a:r>
              <a:rPr lang="en-US" dirty="0" err="1"/>
              <a:t>valB</a:t>
            </a:r>
            <a:r>
              <a:rPr lang="en-US" dirty="0"/>
              <a:t>):B(</a:t>
            </a:r>
            <a:r>
              <a:rPr lang="en-US" dirty="0" err="1"/>
              <a:t>valB</a:t>
            </a:r>
            <a:r>
              <a:rPr lang="en-US" dirty="0"/>
              <a:t> ,6) { </a:t>
            </a:r>
            <a:r>
              <a:rPr lang="en-US" dirty="0" err="1"/>
              <a:t>cout</a:t>
            </a:r>
            <a:r>
              <a:rPr lang="en-US" dirty="0"/>
              <a:t> &lt;&lt; "C()" &lt;&lt;c  &lt;&lt; </a:t>
            </a:r>
            <a:r>
              <a:rPr lang="en-US" dirty="0" err="1"/>
              <a:t>endl</a:t>
            </a:r>
            <a:r>
              <a:rPr lang="en-US" dirty="0"/>
              <a:t>; } };</a:t>
            </a:r>
          </a:p>
          <a:p>
            <a:pPr marL="0" indent="0">
              <a:buNone/>
            </a:pPr>
            <a:r>
              <a:rPr lang="en-US" dirty="0"/>
              <a:t>	int main(){</a:t>
            </a:r>
          </a:p>
          <a:p>
            <a:pPr marL="0" indent="0">
              <a:buNone/>
            </a:pPr>
            <a:r>
              <a:rPr lang="en-US" dirty="0"/>
              <a:t>    C c(2,4);</a:t>
            </a:r>
          </a:p>
          <a:p>
            <a:pPr marL="0" indent="0">
              <a:buNone/>
            </a:pPr>
            <a:r>
              <a:rPr lang="en-US" dirty="0"/>
              <a:t> return 0;}</a:t>
            </a:r>
          </a:p>
        </p:txBody>
      </p:sp>
    </p:spTree>
    <p:extLst>
      <p:ext uri="{BB962C8B-B14F-4D97-AF65-F5344CB8AC3E}">
        <p14:creationId xmlns:p14="http://schemas.microsoft.com/office/powerpoint/2010/main" val="4004103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E8D5-36A1-4672-800F-518C39BB2858}"/>
              </a:ext>
            </a:extLst>
          </p:cNvPr>
          <p:cNvSpPr>
            <a:spLocks noGrp="1"/>
          </p:cNvSpPr>
          <p:nvPr>
            <p:ph type="title"/>
          </p:nvPr>
        </p:nvSpPr>
        <p:spPr/>
        <p:txBody>
          <a:bodyPr/>
          <a:lstStyle/>
          <a:p>
            <a:pPr algn="ctr"/>
            <a:r>
              <a:rPr lang="en-US" b="1" dirty="0"/>
              <a:t>Solution</a:t>
            </a:r>
            <a:endParaRPr lang="en-US" dirty="0"/>
          </a:p>
        </p:txBody>
      </p:sp>
      <p:sp>
        <p:nvSpPr>
          <p:cNvPr id="3" name="Content Placeholder 2">
            <a:extLst>
              <a:ext uri="{FF2B5EF4-FFF2-40B4-BE49-F238E27FC236}">
                <a16:creationId xmlns:a16="http://schemas.microsoft.com/office/drawing/2014/main" id="{BF1E3FF8-58B6-4241-9C8E-45B0AFDB5CC0}"/>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A(int a=1) { </a:t>
            </a:r>
            <a:r>
              <a:rPr lang="en-US" dirty="0" err="1"/>
              <a:t>cout</a:t>
            </a:r>
            <a:r>
              <a:rPr lang="en-US" dirty="0"/>
              <a:t> &lt;&lt; "A()"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B(int b , int </a:t>
            </a:r>
            <a:r>
              <a:rPr lang="en-US" dirty="0" err="1"/>
              <a:t>valA</a:t>
            </a:r>
            <a:r>
              <a:rPr lang="en-US" dirty="0"/>
              <a:t> ):A(</a:t>
            </a:r>
            <a:r>
              <a:rPr lang="en-US" dirty="0" err="1"/>
              <a:t>valA</a:t>
            </a:r>
            <a:r>
              <a:rPr lang="en-US" dirty="0"/>
              <a:t>) { </a:t>
            </a:r>
            <a:r>
              <a:rPr lang="en-US" dirty="0" err="1"/>
              <a:t>cout</a:t>
            </a:r>
            <a:r>
              <a:rPr lang="en-US" dirty="0"/>
              <a:t> &lt;&lt; "B()" &lt;&lt; b &lt;&lt;  </a:t>
            </a:r>
            <a:r>
              <a:rPr lang="en-US" dirty="0" err="1"/>
              <a:t>endl</a:t>
            </a:r>
            <a:r>
              <a:rPr lang="en-US" dirty="0"/>
              <a:t>; } };</a:t>
            </a:r>
          </a:p>
          <a:p>
            <a:pPr marL="0" indent="0">
              <a:buNone/>
            </a:pPr>
            <a:r>
              <a:rPr lang="en-US" dirty="0"/>
              <a:t>	class C : public B{</a:t>
            </a:r>
          </a:p>
          <a:p>
            <a:pPr marL="0" indent="0">
              <a:buNone/>
            </a:pPr>
            <a:r>
              <a:rPr lang="en-US" dirty="0"/>
              <a:t>public:</a:t>
            </a:r>
          </a:p>
          <a:p>
            <a:pPr marL="0" indent="0">
              <a:buNone/>
            </a:pPr>
            <a:r>
              <a:rPr lang="en-US" dirty="0"/>
              <a:t>	C(int c ,int </a:t>
            </a:r>
            <a:r>
              <a:rPr lang="en-US" dirty="0" err="1"/>
              <a:t>valB</a:t>
            </a:r>
            <a:r>
              <a:rPr lang="en-US" dirty="0"/>
              <a:t>, int </a:t>
            </a:r>
            <a:r>
              <a:rPr lang="en-US" dirty="0" err="1"/>
              <a:t>ia</a:t>
            </a:r>
            <a:r>
              <a:rPr lang="en-US" dirty="0"/>
              <a:t>):B(</a:t>
            </a:r>
            <a:r>
              <a:rPr lang="en-US" dirty="0" err="1"/>
              <a:t>valB</a:t>
            </a:r>
            <a:r>
              <a:rPr lang="en-US" dirty="0"/>
              <a:t> ,</a:t>
            </a:r>
            <a:r>
              <a:rPr lang="en-US" dirty="0" err="1"/>
              <a:t>ia</a:t>
            </a:r>
            <a:r>
              <a:rPr lang="en-US" dirty="0"/>
              <a:t>) { </a:t>
            </a:r>
            <a:r>
              <a:rPr lang="en-US" dirty="0" err="1"/>
              <a:t>cout</a:t>
            </a:r>
            <a:r>
              <a:rPr lang="en-US" dirty="0"/>
              <a:t> &lt;&lt; "C()" &lt;&lt;c  &lt;&lt; </a:t>
            </a:r>
            <a:r>
              <a:rPr lang="en-US" dirty="0" err="1"/>
              <a:t>endl</a:t>
            </a:r>
            <a:r>
              <a:rPr lang="en-US" dirty="0"/>
              <a:t>; } };</a:t>
            </a:r>
          </a:p>
          <a:p>
            <a:pPr marL="0" indent="0">
              <a:buNone/>
            </a:pPr>
            <a:r>
              <a:rPr lang="en-US" dirty="0"/>
              <a:t>	int main(){</a:t>
            </a:r>
          </a:p>
          <a:p>
            <a:pPr marL="0" indent="0">
              <a:buNone/>
            </a:pPr>
            <a:r>
              <a:rPr lang="en-US" dirty="0"/>
              <a:t>    C c(2,4,6);</a:t>
            </a:r>
          </a:p>
          <a:p>
            <a:pPr marL="0" indent="0">
              <a:buNone/>
            </a:pPr>
            <a:r>
              <a:rPr lang="en-US" dirty="0"/>
              <a:t> return 0;}</a:t>
            </a:r>
          </a:p>
        </p:txBody>
      </p:sp>
    </p:spTree>
    <p:extLst>
      <p:ext uri="{BB962C8B-B14F-4D97-AF65-F5344CB8AC3E}">
        <p14:creationId xmlns:p14="http://schemas.microsoft.com/office/powerpoint/2010/main" val="327447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8B23-A3CC-46A2-A869-DD8FD2F4CD5F}"/>
              </a:ext>
            </a:extLst>
          </p:cNvPr>
          <p:cNvSpPr>
            <a:spLocks noGrp="1"/>
          </p:cNvSpPr>
          <p:nvPr>
            <p:ph type="title"/>
          </p:nvPr>
        </p:nvSpPr>
        <p:spPr/>
        <p:txBody>
          <a:bodyPr/>
          <a:lstStyle/>
          <a:p>
            <a:pPr algn="ctr"/>
            <a:r>
              <a:rPr lang="en-US" b="1" dirty="0"/>
              <a:t>Solution</a:t>
            </a:r>
            <a:endParaRPr lang="en-US" dirty="0"/>
          </a:p>
        </p:txBody>
      </p:sp>
      <p:sp>
        <p:nvSpPr>
          <p:cNvPr id="4" name="Content Placeholder 3">
            <a:extLst>
              <a:ext uri="{FF2B5EF4-FFF2-40B4-BE49-F238E27FC236}">
                <a16:creationId xmlns:a16="http://schemas.microsoft.com/office/drawing/2014/main" id="{B45C9560-2080-2BB8-D0E4-06C7C2E01EA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4881770-2A41-BB21-5A07-B296B030BAE5}"/>
              </a:ext>
            </a:extLst>
          </p:cNvPr>
          <p:cNvPicPr>
            <a:picLocks noChangeAspect="1"/>
          </p:cNvPicPr>
          <p:nvPr/>
        </p:nvPicPr>
        <p:blipFill>
          <a:blip r:embed="rId2"/>
          <a:stretch>
            <a:fillRect/>
          </a:stretch>
        </p:blipFill>
        <p:spPr>
          <a:xfrm>
            <a:off x="838200" y="1825625"/>
            <a:ext cx="7875497" cy="4351337"/>
          </a:xfrm>
          <a:prstGeom prst="rect">
            <a:avLst/>
          </a:prstGeom>
        </p:spPr>
      </p:pic>
    </p:spTree>
    <p:extLst>
      <p:ext uri="{BB962C8B-B14F-4D97-AF65-F5344CB8AC3E}">
        <p14:creationId xmlns:p14="http://schemas.microsoft.com/office/powerpoint/2010/main" val="569641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Case study</a:t>
            </a:r>
          </a:p>
        </p:txBody>
      </p:sp>
      <p:sp>
        <p:nvSpPr>
          <p:cNvPr id="3" name="Content Placeholder 2"/>
          <p:cNvSpPr>
            <a:spLocks noGrp="1"/>
          </p:cNvSpPr>
          <p:nvPr>
            <p:ph idx="1"/>
          </p:nvPr>
        </p:nvSpPr>
        <p:spPr/>
        <p:txBody>
          <a:bodyPr>
            <a:normAutofit lnSpcReduction="10000"/>
          </a:bodyPr>
          <a:lstStyle/>
          <a:p>
            <a:pPr algn="just"/>
            <a:r>
              <a:rPr lang="en-US" dirty="0"/>
              <a:t>Create an Investment class that contains fields to hold the initial value of an investment, the current </a:t>
            </a:r>
            <a:r>
              <a:rPr lang="en-US" dirty="0" err="1"/>
              <a:t>value,the</a:t>
            </a:r>
            <a:r>
              <a:rPr lang="en-US" dirty="0"/>
              <a:t> profit (calculated as the difference between current value and initial value), and the percent profit (the profit divided by the initial value). Include a constructor that requires initial and current values and a display function. Create a House class that includes fields for street address and square feet, a constructor that requires values for both fields, and a display function. Create a </a:t>
            </a:r>
            <a:r>
              <a:rPr lang="en-US" dirty="0" err="1"/>
              <a:t>HouseThatIsAnInvestment</a:t>
            </a:r>
            <a:r>
              <a:rPr lang="en-US" dirty="0"/>
              <a:t> class that inherits from Investment and House. It includes a constructor and a display function that calls the display functions of the parents. Write a main()function that declares a </a:t>
            </a:r>
            <a:r>
              <a:rPr lang="en-US" dirty="0" err="1"/>
              <a:t>HouseThatIsAnInvestment</a:t>
            </a:r>
            <a:r>
              <a:rPr lang="en-US" dirty="0"/>
              <a:t> and displays its values.</a:t>
            </a:r>
          </a:p>
        </p:txBody>
      </p:sp>
    </p:spTree>
    <p:extLst>
      <p:ext uri="{BB962C8B-B14F-4D97-AF65-F5344CB8AC3E}">
        <p14:creationId xmlns:p14="http://schemas.microsoft.com/office/powerpoint/2010/main" val="188873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F2B9-1FE7-41C5-9E43-C45A6560C5FA}"/>
              </a:ext>
            </a:extLst>
          </p:cNvPr>
          <p:cNvSpPr>
            <a:spLocks noGrp="1"/>
          </p:cNvSpPr>
          <p:nvPr>
            <p:ph type="title"/>
          </p:nvPr>
        </p:nvSpPr>
        <p:spPr/>
        <p:txBody>
          <a:bodyPr/>
          <a:lstStyle/>
          <a:p>
            <a:pPr algn="ctr"/>
            <a:r>
              <a:rPr lang="en-US" b="1" dirty="0"/>
              <a:t>ERROR</a:t>
            </a:r>
          </a:p>
        </p:txBody>
      </p:sp>
      <p:sp>
        <p:nvSpPr>
          <p:cNvPr id="3" name="Content Placeholder 2">
            <a:extLst>
              <a:ext uri="{FF2B5EF4-FFF2-40B4-BE49-F238E27FC236}">
                <a16:creationId xmlns:a16="http://schemas.microsoft.com/office/drawing/2014/main" id="{DF918D08-8952-4D11-86FD-389E1EFBA717}"/>
              </a:ext>
            </a:extLst>
          </p:cNvPr>
          <p:cNvSpPr>
            <a:spLocks noGrp="1"/>
          </p:cNvSpPr>
          <p:nvPr>
            <p:ph idx="1"/>
          </p:nvPr>
        </p:nvSpPr>
        <p:spPr/>
        <p:txBody>
          <a:bodyPr>
            <a:normAutofit fontScale="62500" lnSpcReduction="20000"/>
          </a:bodyPr>
          <a:lstStyle/>
          <a:p>
            <a:pPr marL="0" indent="0">
              <a:buNone/>
            </a:pPr>
            <a:r>
              <a:rPr lang="en-US" sz="2800" dirty="0"/>
              <a:t>#include &lt;iostream&gt;  </a:t>
            </a:r>
          </a:p>
          <a:p>
            <a:pPr marL="0" indent="0">
              <a:buNone/>
            </a:pPr>
            <a:r>
              <a:rPr lang="en-US" sz="2800" dirty="0"/>
              <a:t>using namespace std;  </a:t>
            </a:r>
          </a:p>
          <a:p>
            <a:pPr marL="0" indent="0">
              <a:buNone/>
            </a:pPr>
            <a:r>
              <a:rPr lang="en-US" sz="2800" dirty="0"/>
              <a:t> class Account {  </a:t>
            </a:r>
          </a:p>
          <a:p>
            <a:pPr marL="0" indent="0">
              <a:buNone/>
            </a:pPr>
            <a:r>
              <a:rPr lang="en-US" sz="2800" dirty="0"/>
              <a:t>   public:  </a:t>
            </a:r>
          </a:p>
          <a:p>
            <a:pPr marL="0" indent="0">
              <a:buNone/>
            </a:pPr>
            <a:r>
              <a:rPr lang="en-US" sz="2800" dirty="0"/>
              <a:t>   float salary = 60000;   };  </a:t>
            </a:r>
          </a:p>
          <a:p>
            <a:pPr marL="0" indent="0">
              <a:buNone/>
            </a:pPr>
            <a:r>
              <a:rPr lang="en-US" sz="2800" dirty="0"/>
              <a:t>   class Programmer: public Account {  </a:t>
            </a:r>
          </a:p>
          <a:p>
            <a:pPr marL="0" indent="0">
              <a:buNone/>
            </a:pPr>
            <a:r>
              <a:rPr lang="en-US" sz="2800" dirty="0"/>
              <a:t>   public:  </a:t>
            </a:r>
          </a:p>
          <a:p>
            <a:pPr marL="0" indent="0">
              <a:buNone/>
            </a:pPr>
            <a:r>
              <a:rPr lang="en-US" sz="2800" dirty="0"/>
              <a:t>   float bonus = 5000;     };       </a:t>
            </a:r>
          </a:p>
          <a:p>
            <a:pPr marL="0" indent="0">
              <a:buNone/>
            </a:pPr>
            <a:r>
              <a:rPr lang="en-US" sz="2800" dirty="0"/>
              <a:t>int main(void) {  </a:t>
            </a:r>
          </a:p>
          <a:p>
            <a:pPr marL="0" indent="0">
              <a:buNone/>
            </a:pPr>
            <a:r>
              <a:rPr lang="en-US" sz="2800" dirty="0"/>
              <a:t>     Account a1;  </a:t>
            </a:r>
          </a:p>
          <a:p>
            <a:pPr marL="0" indent="0">
              <a:buNone/>
            </a:pPr>
            <a:r>
              <a:rPr lang="en-US" sz="2800" dirty="0"/>
              <a:t>     </a:t>
            </a:r>
            <a:r>
              <a:rPr lang="en-US" sz="2800" dirty="0" err="1"/>
              <a:t>cout</a:t>
            </a:r>
            <a:r>
              <a:rPr lang="en-US" sz="2800" dirty="0"/>
              <a:t>&lt;&lt;"Salary: "&lt;&lt;a1.salary&lt;&lt;</a:t>
            </a:r>
            <a:r>
              <a:rPr lang="en-US" sz="2800" dirty="0" err="1"/>
              <a:t>endl</a:t>
            </a:r>
            <a:r>
              <a:rPr lang="en-US" sz="2800" dirty="0"/>
              <a:t>;    </a:t>
            </a:r>
          </a:p>
          <a:p>
            <a:pPr marL="0" indent="0">
              <a:buNone/>
            </a:pPr>
            <a:r>
              <a:rPr lang="en-US" sz="2800" dirty="0"/>
              <a:t>     </a:t>
            </a:r>
            <a:r>
              <a:rPr lang="en-US" sz="2800" dirty="0" err="1"/>
              <a:t>cout</a:t>
            </a:r>
            <a:r>
              <a:rPr lang="en-US" sz="2800" dirty="0"/>
              <a:t>&lt;&lt;"Bonus : "&lt;&lt;a1.bonus&lt;&lt;</a:t>
            </a:r>
            <a:r>
              <a:rPr lang="en-US" sz="2800" dirty="0" err="1"/>
              <a:t>endl</a:t>
            </a:r>
            <a:r>
              <a:rPr lang="en-US" sz="2800" dirty="0"/>
              <a:t>;    //[Error] 'class Account' has no member named 'bonus'</a:t>
            </a:r>
          </a:p>
          <a:p>
            <a:pPr marL="0" indent="0">
              <a:buNone/>
            </a:pPr>
            <a:r>
              <a:rPr lang="en-US" sz="2800" dirty="0"/>
              <a:t>    return 0; } </a:t>
            </a:r>
          </a:p>
          <a:p>
            <a:endParaRPr lang="en-US" dirty="0"/>
          </a:p>
        </p:txBody>
      </p:sp>
    </p:spTree>
    <p:extLst>
      <p:ext uri="{BB962C8B-B14F-4D97-AF65-F5344CB8AC3E}">
        <p14:creationId xmlns:p14="http://schemas.microsoft.com/office/powerpoint/2010/main" val="134456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B5B-0EB0-4323-8A5B-A9EEC44AE803}"/>
              </a:ext>
            </a:extLst>
          </p:cNvPr>
          <p:cNvSpPr>
            <a:spLocks noGrp="1"/>
          </p:cNvSpPr>
          <p:nvPr>
            <p:ph type="title"/>
          </p:nvPr>
        </p:nvSpPr>
        <p:spPr/>
        <p:txBody>
          <a:bodyPr>
            <a:normAutofit/>
          </a:bodyPr>
          <a:lstStyle/>
          <a:p>
            <a:pPr algn="ctr"/>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Single Level Inheritance Example: Inheriting Methods</a:t>
            </a:r>
            <a:br>
              <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CA355988-06A5-4209-A24B-98F602F9255F}"/>
              </a:ext>
            </a:extLst>
          </p:cNvPr>
          <p:cNvSpPr>
            <a:spLocks noGrp="1"/>
          </p:cNvSpPr>
          <p:nvPr>
            <p:ph idx="1"/>
          </p:nvPr>
        </p:nvSpPr>
        <p:spPr/>
        <p:txBody>
          <a:bodyPr>
            <a:normAutofit/>
          </a:bodyPr>
          <a:lstStyle/>
          <a:p>
            <a:pPr marL="0" indent="0">
              <a:buNone/>
            </a:pPr>
            <a:r>
              <a:rPr lang="en-US" dirty="0"/>
              <a:t>#include &lt;iostream&gt;  </a:t>
            </a:r>
          </a:p>
          <a:p>
            <a:pPr marL="0" indent="0">
              <a:buNone/>
            </a:pPr>
            <a:r>
              <a:rPr lang="en-US" dirty="0"/>
              <a:t>using namespace std;  </a:t>
            </a:r>
          </a:p>
          <a:p>
            <a:pPr marL="0" indent="0">
              <a:buNone/>
            </a:pPr>
            <a:r>
              <a:rPr lang="en-US" dirty="0"/>
              <a:t>class Animal {  </a:t>
            </a:r>
          </a:p>
          <a:p>
            <a:pPr marL="0" indent="0">
              <a:buNone/>
            </a:pPr>
            <a:r>
              <a:rPr lang="en-US" dirty="0"/>
              <a:t>public:  </a:t>
            </a:r>
          </a:p>
          <a:p>
            <a:pPr marL="0" indent="0">
              <a:buNone/>
            </a:pPr>
            <a:r>
              <a:rPr lang="en-US" dirty="0"/>
              <a:t>void eat() {   </a:t>
            </a:r>
          </a:p>
          <a:p>
            <a:pPr marL="0" indent="0">
              <a:buNone/>
            </a:pPr>
            <a:r>
              <a:rPr lang="en-US" dirty="0" err="1"/>
              <a:t>cout</a:t>
            </a:r>
            <a:r>
              <a:rPr lang="en-US" dirty="0"/>
              <a:t>&lt;&lt;"Eating..."&lt;&lt;</a:t>
            </a:r>
            <a:r>
              <a:rPr lang="en-US" dirty="0" err="1"/>
              <a:t>endl</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50390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3367</TotalTime>
  <Words>4347</Words>
  <Application>Microsoft Office PowerPoint</Application>
  <PresentationFormat>Widescreen</PresentationFormat>
  <Paragraphs>613</Paragraphs>
  <Slides>73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73</vt:i4>
      </vt:variant>
    </vt:vector>
  </HeadingPairs>
  <TitlesOfParts>
    <vt:vector size="86" baseType="lpstr">
      <vt:lpstr>AGaramond-Regular</vt:lpstr>
      <vt:lpstr>Arial</vt:lpstr>
      <vt:lpstr>Arial</vt:lpstr>
      <vt:lpstr>Calibri</vt:lpstr>
      <vt:lpstr>Calibri Light</vt:lpstr>
      <vt:lpstr>Cambria</vt:lpstr>
      <vt:lpstr>GoudySans-Bold</vt:lpstr>
      <vt:lpstr>Open sans</vt:lpstr>
      <vt:lpstr>Roboto</vt:lpstr>
      <vt:lpstr>Times New Roman</vt:lpstr>
      <vt:lpstr>urw-din</vt:lpstr>
      <vt:lpstr>Verdana</vt:lpstr>
      <vt:lpstr>Office Theme</vt:lpstr>
      <vt:lpstr>Types of Inheritance</vt:lpstr>
      <vt:lpstr>Types of Inheritance</vt:lpstr>
      <vt:lpstr>Single Inheritance</vt:lpstr>
      <vt:lpstr>Syntax: </vt:lpstr>
      <vt:lpstr>Single Level Inheritance Example: Inheriting Fields </vt:lpstr>
      <vt:lpstr>Output</vt:lpstr>
      <vt:lpstr>OUTPUT?</vt:lpstr>
      <vt:lpstr>ERROR</vt:lpstr>
      <vt:lpstr>C++ Single Level Inheritance Example: Inheriting Methods </vt:lpstr>
      <vt:lpstr>C++ Single Level Inheritance Example: Inheriting Methods </vt:lpstr>
      <vt:lpstr>Output</vt:lpstr>
      <vt:lpstr>Multilevel Inheritance</vt:lpstr>
      <vt:lpstr>Multilevel Inheritance</vt:lpstr>
      <vt:lpstr>MULTI LEVEL Inheritance Example</vt:lpstr>
      <vt:lpstr>PowerPoint Presentation</vt:lpstr>
      <vt:lpstr>Multiple Inheritance</vt:lpstr>
      <vt:lpstr>Syntax of the Derived class: </vt:lpstr>
      <vt:lpstr>Multiple Inheritance Example</vt:lpstr>
      <vt:lpstr>Multiple Inheritance Example</vt:lpstr>
      <vt:lpstr>Ambiguity Resolution in Inheritance </vt:lpstr>
      <vt:lpstr>Ambiguity Resolution in Inheritance</vt:lpstr>
      <vt:lpstr>Ambiguity Resolution in Inheritance</vt:lpstr>
      <vt:lpstr>OUTPUT</vt:lpstr>
      <vt:lpstr>PowerPoint Presentation</vt:lpstr>
      <vt:lpstr> Hierarchical Inheritance </vt:lpstr>
      <vt:lpstr>Syntax of Hierarchical inheritance: </vt:lpstr>
      <vt:lpstr>Example</vt:lpstr>
      <vt:lpstr>Example</vt:lpstr>
      <vt:lpstr>Example</vt:lpstr>
      <vt:lpstr>C++ Hybrid Inheritance </vt:lpstr>
      <vt:lpstr>Example</vt:lpstr>
      <vt:lpstr>Example</vt:lpstr>
      <vt:lpstr>Example</vt:lpstr>
      <vt:lpstr>Example</vt:lpstr>
      <vt:lpstr>Example</vt:lpstr>
      <vt:lpstr>When static members are inherited, are they static for the entire hierarchy, or just that class?</vt:lpstr>
      <vt:lpstr>PowerPoint Presentation</vt:lpstr>
      <vt:lpstr>Task</vt:lpstr>
      <vt:lpstr>Solution</vt:lpstr>
      <vt:lpstr>Solution</vt:lpstr>
      <vt:lpstr>Solution</vt:lpstr>
      <vt:lpstr>Constructors and Destructors in Derived Classes</vt:lpstr>
      <vt:lpstr>Constructors and Destructors in Derived Classes</vt:lpstr>
      <vt:lpstr>Constructor and destructor in single inheritance </vt:lpstr>
      <vt:lpstr>Constructor and destructor in single inheritance </vt:lpstr>
      <vt:lpstr>Important points</vt:lpstr>
      <vt:lpstr>Example</vt:lpstr>
      <vt:lpstr>Example</vt:lpstr>
      <vt:lpstr>Example</vt:lpstr>
      <vt:lpstr>The parameterized constructor of base class can be called in default constructor of sub class</vt:lpstr>
      <vt:lpstr>PowerPoint Presentation</vt:lpstr>
      <vt:lpstr>Parametrized Base Constructor</vt:lpstr>
      <vt:lpstr>Parametrized Base Constructor</vt:lpstr>
      <vt:lpstr>Parametrized Base Constructor</vt:lpstr>
      <vt:lpstr>Parametrized Base Constructor</vt:lpstr>
      <vt:lpstr>Parametrized Base Constructor</vt:lpstr>
      <vt:lpstr>Constructor and destructor in Hierarchical inheritance</vt:lpstr>
      <vt:lpstr>PowerPoint Presentation</vt:lpstr>
      <vt:lpstr>Constructor and destructor in multiple inheritance </vt:lpstr>
      <vt:lpstr>Constructor and destructor in multiple inheritance </vt:lpstr>
      <vt:lpstr>Syntax</vt:lpstr>
      <vt:lpstr>Constructor and destructor in multiple inheritance</vt:lpstr>
      <vt:lpstr>Constructor and destructor in multiple inheritance</vt:lpstr>
      <vt:lpstr>Constructor and destructor in multi level inheritance</vt:lpstr>
      <vt:lpstr>Constructor and destructor in multi level inheritance</vt:lpstr>
      <vt:lpstr>You can not directly call indirect parent(A) constructor in C</vt:lpstr>
      <vt:lpstr>PowerPoint Presentation</vt:lpstr>
      <vt:lpstr>PowerPoint Presentation</vt:lpstr>
      <vt:lpstr>Task</vt:lpstr>
      <vt:lpstr>Solution</vt:lpstr>
      <vt:lpstr>Solution</vt:lpstr>
      <vt:lpstr>Solution</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Inheritance</dc:title>
  <dc:creator>Nida Munawar</dc:creator>
  <cp:lastModifiedBy>Rawal Abbasi</cp:lastModifiedBy>
  <cp:revision>31</cp:revision>
  <dcterms:created xsi:type="dcterms:W3CDTF">2021-03-25T10:55:50Z</dcterms:created>
  <dcterms:modified xsi:type="dcterms:W3CDTF">2024-03-06T07:33:49Z</dcterms:modified>
</cp:coreProperties>
</file>