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92A2-D574-034A-B840-CD30E5093444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13AC-0400-2A4D-B818-39BB1933F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92A2-D574-034A-B840-CD30E5093444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13AC-0400-2A4D-B818-39BB1933F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7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92A2-D574-034A-B840-CD30E5093444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13AC-0400-2A4D-B818-39BB1933F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92A2-D574-034A-B840-CD30E5093444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13AC-0400-2A4D-B818-39BB1933F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1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92A2-D574-034A-B840-CD30E5093444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13AC-0400-2A4D-B818-39BB1933F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0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92A2-D574-034A-B840-CD30E5093444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13AC-0400-2A4D-B818-39BB1933F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92A2-D574-034A-B840-CD30E5093444}" type="datetimeFigureOut">
              <a:rPr lang="en-US" smtClean="0"/>
              <a:t>4/24/13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13AC-0400-2A4D-B818-39BB1933F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5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92A2-D574-034A-B840-CD30E5093444}" type="datetimeFigureOut">
              <a:rPr lang="en-US" smtClean="0"/>
              <a:t>4/24/13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13AC-0400-2A4D-B818-39BB1933F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5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92A2-D574-034A-B840-CD30E5093444}" type="datetimeFigureOut">
              <a:rPr lang="en-US" smtClean="0"/>
              <a:t>4/24/13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13AC-0400-2A4D-B818-39BB1933F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8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92A2-D574-034A-B840-CD30E5093444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13AC-0400-2A4D-B818-39BB1933F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2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92A2-D574-034A-B840-CD30E5093444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13AC-0400-2A4D-B818-39BB1933F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6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B92A2-D574-034A-B840-CD30E5093444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A13AC-0400-2A4D-B818-39BB1933F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9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8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450" y="835507"/>
            <a:ext cx="83830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What do you think about when you here Africa?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10" name="Picture 9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078" y="1420283"/>
            <a:ext cx="2848922" cy="1895828"/>
          </a:xfrm>
          <a:prstGeom prst="rect">
            <a:avLst/>
          </a:prstGeom>
        </p:spPr>
      </p:pic>
      <p:pic>
        <p:nvPicPr>
          <p:cNvPr id="7" name="Picture 6" descr="Lion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887" y="5028636"/>
            <a:ext cx="3252203" cy="1829364"/>
          </a:xfrm>
          <a:prstGeom prst="rect">
            <a:avLst/>
          </a:prstGeom>
        </p:spPr>
      </p:pic>
      <p:pic>
        <p:nvPicPr>
          <p:cNvPr id="12" name="Picture 11" descr="imag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377"/>
            <a:ext cx="2517784" cy="2060928"/>
          </a:xfrm>
          <a:prstGeom prst="rect">
            <a:avLst/>
          </a:prstGeom>
        </p:spPr>
      </p:pic>
      <p:pic>
        <p:nvPicPr>
          <p:cNvPr id="9" name="Picture 8" descr="Unknow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111" y="4064353"/>
            <a:ext cx="3499556" cy="1399822"/>
          </a:xfrm>
          <a:prstGeom prst="rect">
            <a:avLst/>
          </a:prstGeom>
        </p:spPr>
      </p:pic>
      <p:pic>
        <p:nvPicPr>
          <p:cNvPr id="11" name="Picture 10" descr="Unknow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583" y="3733800"/>
            <a:ext cx="2603500" cy="3124200"/>
          </a:xfrm>
          <a:prstGeom prst="rect">
            <a:avLst/>
          </a:prstGeom>
        </p:spPr>
      </p:pic>
      <p:pic>
        <p:nvPicPr>
          <p:cNvPr id="8" name="Picture 7" descr="zulu-tribe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556" y="2703336"/>
            <a:ext cx="2372778" cy="1586795"/>
          </a:xfrm>
          <a:prstGeom prst="rect">
            <a:avLst/>
          </a:prstGeom>
        </p:spPr>
      </p:pic>
      <p:pic>
        <p:nvPicPr>
          <p:cNvPr id="13" name="Picture 12" descr="Unknown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50" y="4420305"/>
            <a:ext cx="1413037" cy="2437695"/>
          </a:xfrm>
          <a:prstGeom prst="rect">
            <a:avLst/>
          </a:prstGeom>
        </p:spPr>
      </p:pic>
      <p:pic>
        <p:nvPicPr>
          <p:cNvPr id="14" name="Picture 13" descr="Unknown-1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84" y="2095853"/>
            <a:ext cx="2663779" cy="166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7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61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6221" y="751344"/>
            <a:ext cx="8099779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Three articles that discussed the rise of technology in African countries</a:t>
            </a:r>
          </a:p>
          <a:p>
            <a:pPr marL="285750" lvl="0" indent="-285750">
              <a:buBlip>
                <a:blip r:embed="rId2"/>
              </a:buBlip>
            </a:pPr>
            <a:endParaRPr lang="en-US" sz="2000" dirty="0" smtClean="0"/>
          </a:p>
          <a:p>
            <a:pPr marL="285750" lvl="0" indent="-285750">
              <a:buBlip>
                <a:blip r:embed="rId2"/>
              </a:buBlip>
            </a:pPr>
            <a:r>
              <a:rPr lang="en-US" sz="2000" dirty="0" smtClean="0"/>
              <a:t>Tech </a:t>
            </a:r>
            <a:r>
              <a:rPr lang="en-US" sz="2000" dirty="0"/>
              <a:t>Startups in Africa</a:t>
            </a:r>
          </a:p>
          <a:p>
            <a:pPr marL="742950" lvl="1" indent="-285750">
              <a:buBlip>
                <a:blip r:embed="rId2"/>
              </a:buBlip>
            </a:pPr>
            <a:r>
              <a:rPr lang="en-US" sz="2000" dirty="0"/>
              <a:t>Companies and governments are trying to increase amount of startups and entrepreneurs in Africa</a:t>
            </a:r>
          </a:p>
          <a:p>
            <a:pPr marL="285750" lvl="0" indent="-285750">
              <a:buBlip>
                <a:blip r:embed="rId2"/>
              </a:buBlip>
            </a:pPr>
            <a:endParaRPr lang="en-US" sz="2000" dirty="0" smtClean="0"/>
          </a:p>
          <a:p>
            <a:pPr marL="285750" lvl="0" indent="-285750">
              <a:buBlip>
                <a:blip r:embed="rId2"/>
              </a:buBlip>
            </a:pPr>
            <a:r>
              <a:rPr lang="en-US" sz="2000" dirty="0" smtClean="0"/>
              <a:t>A </a:t>
            </a:r>
            <a:r>
              <a:rPr lang="en-US" sz="2000" dirty="0"/>
              <a:t>Guide in Africa</a:t>
            </a:r>
          </a:p>
          <a:p>
            <a:pPr marL="742950" lvl="1" indent="-285750">
              <a:buBlip>
                <a:blip r:embed="rId2"/>
              </a:buBlip>
            </a:pPr>
            <a:r>
              <a:rPr lang="en-US" sz="2000" dirty="0"/>
              <a:t>Discusses the need for locals to help foreign companies get through the local customs in Africa</a:t>
            </a:r>
          </a:p>
          <a:p>
            <a:pPr marL="285750" lvl="0" indent="-285750">
              <a:buBlip>
                <a:blip r:embed="rId2"/>
              </a:buBlip>
            </a:pPr>
            <a:endParaRPr lang="en-US" sz="2000" dirty="0" smtClean="0"/>
          </a:p>
          <a:p>
            <a:pPr marL="285750" lvl="0" indent="-285750">
              <a:buBlip>
                <a:blip r:embed="rId2"/>
              </a:buBlip>
            </a:pPr>
            <a:r>
              <a:rPr lang="en-US" sz="2000" dirty="0" smtClean="0"/>
              <a:t>The </a:t>
            </a:r>
            <a:r>
              <a:rPr lang="en-US" sz="2000" dirty="0"/>
              <a:t>Next Frontier</a:t>
            </a:r>
          </a:p>
          <a:p>
            <a:pPr marL="742950" lvl="1" indent="-285750">
              <a:buBlip>
                <a:blip r:embed="rId2"/>
              </a:buBlip>
            </a:pPr>
            <a:r>
              <a:rPr lang="en-US" sz="2000" dirty="0"/>
              <a:t>IBM, Microsoft, and Google are all building labs and offices in Africa</a:t>
            </a:r>
          </a:p>
          <a:p>
            <a:pPr marL="742950" lvl="1" indent="-285750">
              <a:buBlip>
                <a:blip r:embed="rId2"/>
              </a:buBlip>
            </a:pPr>
            <a:r>
              <a:rPr lang="en-US" sz="2000" dirty="0"/>
              <a:t>Nairobi, Kenya is the tech hub of Africa</a:t>
            </a:r>
          </a:p>
          <a:p>
            <a:pPr marL="742950" lvl="1" indent="-285750">
              <a:buBlip>
                <a:blip r:embed="rId2"/>
              </a:buBlip>
            </a:pPr>
            <a:r>
              <a:rPr lang="en-US" sz="2000" dirty="0"/>
              <a:t>Africa is going to be where solutions for, public transportation, water quality, and public health come from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9990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6334" y="242291"/>
            <a:ext cx="86924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00000"/>
              <a:buBlip>
                <a:blip r:embed="rId2"/>
              </a:buBlip>
            </a:pPr>
            <a:r>
              <a:rPr lang="en-US" sz="2000" dirty="0"/>
              <a:t>Do you see Africa becoming a tech hub?</a:t>
            </a:r>
          </a:p>
          <a:p>
            <a:pPr>
              <a:buSzPct val="100000"/>
            </a:pPr>
            <a:endParaRPr lang="en-US" sz="2000" dirty="0"/>
          </a:p>
          <a:p>
            <a:pPr marL="800100" lvl="1" indent="-342900">
              <a:buSzPct val="100000"/>
              <a:buBlip>
                <a:blip r:embed="rId2"/>
              </a:buBlip>
            </a:pPr>
            <a:r>
              <a:rPr lang="en-US" sz="2000" dirty="0" smtClean="0"/>
              <a:t>The </a:t>
            </a:r>
            <a:r>
              <a:rPr lang="en-US" sz="2000" dirty="0"/>
              <a:t>article “Tech Startups in Africa” talks about all the startups. Are they going to be successful?</a:t>
            </a:r>
          </a:p>
          <a:p>
            <a:pPr marL="800100" lvl="1" indent="-342900">
              <a:buSzPct val="100000"/>
              <a:buBlip>
                <a:blip r:embed="rId2"/>
              </a:buBlip>
            </a:pPr>
            <a:r>
              <a:rPr lang="en-US" sz="2000" dirty="0"/>
              <a:t>	There is a significant amount of entrepreneurs showing up in Africa. </a:t>
            </a:r>
          </a:p>
          <a:p>
            <a:pPr>
              <a:buSzPct val="100000"/>
            </a:pPr>
            <a:r>
              <a:rPr lang="en-US" sz="2000" dirty="0"/>
              <a:t> </a:t>
            </a:r>
          </a:p>
          <a:p>
            <a:pPr marL="342900" indent="-342900">
              <a:buSzPct val="100000"/>
              <a:buBlip>
                <a:blip r:embed="rId2"/>
              </a:buBlip>
            </a:pPr>
            <a:r>
              <a:rPr lang="en-US" sz="2000" dirty="0"/>
              <a:t>What role does the education level play in the increase in technology?</a:t>
            </a:r>
          </a:p>
          <a:p>
            <a:pPr>
              <a:buSzPct val="100000"/>
            </a:pPr>
            <a:r>
              <a:rPr lang="en-US" sz="2000" dirty="0"/>
              <a:t>	</a:t>
            </a:r>
          </a:p>
          <a:p>
            <a:pPr marL="800100" lvl="1" indent="-342900">
              <a:buSzPct val="100000"/>
              <a:buBlip>
                <a:blip r:embed="rId2"/>
              </a:buBlip>
            </a:pPr>
            <a:r>
              <a:rPr lang="en-US" sz="2000" dirty="0"/>
              <a:t>In 2002 only 32% of Africans have secondary or tertiary education. In 2012 87% of the United States has a high school degree. </a:t>
            </a:r>
          </a:p>
          <a:p>
            <a:pPr>
              <a:buSzPct val="100000"/>
            </a:pPr>
            <a:endParaRPr lang="en-US" sz="2000" dirty="0"/>
          </a:p>
          <a:p>
            <a:pPr marL="342900" indent="-342900">
              <a:buSzPct val="100000"/>
              <a:buBlip>
                <a:blip r:embed="rId2"/>
              </a:buBlip>
            </a:pPr>
            <a:r>
              <a:rPr lang="en-US" sz="2000" dirty="0"/>
              <a:t>Are the locals getting the jobs or are the companies bringing in employees?</a:t>
            </a:r>
          </a:p>
          <a:p>
            <a:pPr marL="342900" indent="-342900">
              <a:buSzPct val="100000"/>
              <a:buBlip>
                <a:blip r:embed="rId2"/>
              </a:buBlip>
            </a:pPr>
            <a:endParaRPr lang="en-US" sz="2000" dirty="0" smtClean="0"/>
          </a:p>
          <a:p>
            <a:pPr marL="342900" indent="-342900">
              <a:buSzPct val="100000"/>
              <a:buBlip>
                <a:blip r:embed="rId2"/>
              </a:buBlip>
            </a:pPr>
            <a:r>
              <a:rPr lang="en-US" sz="2000" dirty="0" smtClean="0"/>
              <a:t>Is </a:t>
            </a:r>
            <a:r>
              <a:rPr lang="en-US" sz="2000" dirty="0"/>
              <a:t>this helping Africa’s Economy as much as it could? </a:t>
            </a:r>
          </a:p>
          <a:p>
            <a:pPr>
              <a:buSzPct val="100000"/>
            </a:pPr>
            <a:r>
              <a:rPr lang="en-US" sz="2000" dirty="0"/>
              <a:t> </a:t>
            </a:r>
          </a:p>
          <a:p>
            <a:pPr marL="342900" indent="-342900">
              <a:buSzPct val="100000"/>
              <a:buBlip>
                <a:blip r:embed="rId2"/>
              </a:buBlip>
            </a:pPr>
            <a:r>
              <a:rPr lang="en-US" sz="2000" dirty="0"/>
              <a:t>The article “A guide in Africa” shows the dedication of the individuals to bring technology and companies into Africa. Is it enough to have a potential workforce, and the desire to fix society’s problems?</a:t>
            </a:r>
          </a:p>
        </p:txBody>
      </p:sp>
    </p:spTree>
    <p:extLst>
      <p:ext uri="{BB962C8B-B14F-4D97-AF65-F5344CB8AC3E}">
        <p14:creationId xmlns:p14="http://schemas.microsoft.com/office/powerpoint/2010/main" val="210012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1459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z="2000" dirty="0"/>
              <a:t>Will the solutions for public transport, water quality, and public safety come from a location where there is a more immediate need?</a:t>
            </a:r>
          </a:p>
          <a:p>
            <a:pPr marL="285750" indent="-285750">
              <a:buBlip>
                <a:blip r:embed="rId2"/>
              </a:buBlip>
            </a:pPr>
            <a:endParaRPr lang="en-US" sz="2000" dirty="0" smtClean="0"/>
          </a:p>
          <a:p>
            <a:pPr marL="285750" indent="-285750">
              <a:buBlip>
                <a:blip r:embed="rId2"/>
              </a:buBlip>
            </a:pPr>
            <a:r>
              <a:rPr lang="en-US" sz="2000" dirty="0" smtClean="0"/>
              <a:t>IBM’s </a:t>
            </a:r>
            <a:r>
              <a:rPr lang="en-US" sz="2000" dirty="0"/>
              <a:t>main focus in Africa is building a public sector for better communication between different governments and agencies and traffic control. </a:t>
            </a:r>
          </a:p>
          <a:p>
            <a:r>
              <a:rPr lang="en-US" sz="2000" dirty="0"/>
              <a:t> 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000" dirty="0"/>
              <a:t>IBM just built its 12</a:t>
            </a:r>
            <a:r>
              <a:rPr lang="en-US" sz="2000" baseline="30000" dirty="0"/>
              <a:t>th</a:t>
            </a:r>
            <a:r>
              <a:rPr lang="en-US" sz="2000" dirty="0"/>
              <a:t> laboratory in Nairobi, Kenya. Does this location fit in with its other locations?</a:t>
            </a:r>
          </a:p>
          <a:p>
            <a:pPr marL="742950" lvl="1" indent="-285750">
              <a:buBlip>
                <a:blip r:embed="rId2"/>
              </a:buBlip>
            </a:pPr>
            <a:r>
              <a:rPr lang="en-US" sz="2000" dirty="0"/>
              <a:t>Australia – Melbourne</a:t>
            </a:r>
          </a:p>
          <a:p>
            <a:pPr marL="742950" lvl="1" indent="-285750">
              <a:buBlip>
                <a:blip r:embed="rId2"/>
              </a:buBlip>
            </a:pPr>
            <a:r>
              <a:rPr lang="en-US" sz="2000" dirty="0"/>
              <a:t>North America </a:t>
            </a:r>
          </a:p>
          <a:p>
            <a:pPr marL="1200150" lvl="2" indent="-285750">
              <a:buBlip>
                <a:blip r:embed="rId2"/>
              </a:buBlip>
            </a:pPr>
            <a:r>
              <a:rPr lang="en-US" sz="2000" dirty="0" err="1"/>
              <a:t>Almaden</a:t>
            </a:r>
            <a:r>
              <a:rPr lang="en-US" sz="2000" dirty="0"/>
              <a:t> – San Jose, California</a:t>
            </a:r>
          </a:p>
          <a:p>
            <a:pPr marL="1200150" lvl="2" indent="-285750">
              <a:buBlip>
                <a:blip r:embed="rId2"/>
              </a:buBlip>
            </a:pPr>
            <a:r>
              <a:rPr lang="en-US" sz="2000" dirty="0"/>
              <a:t>Watson –New york and Massachusetts</a:t>
            </a:r>
          </a:p>
          <a:p>
            <a:pPr marL="1200150" lvl="2" indent="-285750">
              <a:buBlip>
                <a:blip r:embed="rId2"/>
              </a:buBlip>
            </a:pPr>
            <a:r>
              <a:rPr lang="en-US" sz="2000" dirty="0"/>
              <a:t>Austin, Texas</a:t>
            </a:r>
          </a:p>
          <a:p>
            <a:pPr marL="742950" lvl="1" indent="-285750">
              <a:buBlip>
                <a:blip r:embed="rId2"/>
              </a:buBlip>
            </a:pPr>
            <a:r>
              <a:rPr lang="en-US" sz="2000" dirty="0"/>
              <a:t>South America –Brazil </a:t>
            </a:r>
          </a:p>
          <a:p>
            <a:pPr marL="742950" lvl="1" indent="-285750">
              <a:buBlip>
                <a:blip r:embed="rId2"/>
              </a:buBlip>
            </a:pPr>
            <a:r>
              <a:rPr lang="en-US" sz="2000" dirty="0"/>
              <a:t>Asia</a:t>
            </a:r>
          </a:p>
          <a:p>
            <a:pPr marL="1200150" lvl="2" indent="-285750">
              <a:buBlip>
                <a:blip r:embed="rId2"/>
              </a:buBlip>
            </a:pPr>
            <a:r>
              <a:rPr lang="en-US" sz="2000" dirty="0"/>
              <a:t>Delhi – India</a:t>
            </a:r>
          </a:p>
          <a:p>
            <a:pPr marL="1200150" lvl="2" indent="-285750">
              <a:buBlip>
                <a:blip r:embed="rId2"/>
              </a:buBlip>
            </a:pPr>
            <a:r>
              <a:rPr lang="en-US" sz="2000" dirty="0"/>
              <a:t>Beijing and Shanghai – China</a:t>
            </a:r>
          </a:p>
          <a:p>
            <a:pPr marL="1200150" lvl="2" indent="-285750">
              <a:buBlip>
                <a:blip r:embed="rId2"/>
              </a:buBlip>
            </a:pPr>
            <a:r>
              <a:rPr lang="en-US" sz="2000" dirty="0"/>
              <a:t>Tokyo –Japan</a:t>
            </a:r>
          </a:p>
          <a:p>
            <a:pPr marL="1200150" lvl="2" indent="-285750">
              <a:buBlip>
                <a:blip r:embed="rId2"/>
              </a:buBlip>
            </a:pPr>
            <a:r>
              <a:rPr lang="en-US" sz="2000" dirty="0"/>
              <a:t>Haifa - Israel</a:t>
            </a:r>
          </a:p>
          <a:p>
            <a:pPr marL="742950" lvl="1" indent="-285750">
              <a:buBlip>
                <a:blip r:embed="rId2"/>
              </a:buBlip>
            </a:pPr>
            <a:r>
              <a:rPr lang="en-US" sz="2000" dirty="0"/>
              <a:t>Europe</a:t>
            </a:r>
          </a:p>
          <a:p>
            <a:pPr marL="1200150" lvl="2" indent="-285750">
              <a:buBlip>
                <a:blip r:embed="rId2"/>
              </a:buBlip>
            </a:pPr>
            <a:r>
              <a:rPr lang="en-US" sz="2000" dirty="0"/>
              <a:t>Dublin – Ireland</a:t>
            </a:r>
          </a:p>
          <a:p>
            <a:pPr marL="1200150" lvl="2" indent="-285750">
              <a:buBlip>
                <a:blip r:embed="rId2"/>
              </a:buBlip>
            </a:pPr>
            <a:r>
              <a:rPr lang="en-US" sz="2000" dirty="0"/>
              <a:t>Zurich – Switzerland</a:t>
            </a:r>
          </a:p>
        </p:txBody>
      </p:sp>
    </p:spTree>
    <p:extLst>
      <p:ext uri="{BB962C8B-B14F-4D97-AF65-F5344CB8AC3E}">
        <p14:creationId xmlns:p14="http://schemas.microsoft.com/office/powerpoint/2010/main" val="107425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8111" y="158677"/>
            <a:ext cx="8678333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2000" dirty="0"/>
              <a:t>Is it realistic for Africa to jump from 3% of household having internet to a tech hub?	</a:t>
            </a:r>
          </a:p>
          <a:p>
            <a:pPr marL="342900" indent="-342900">
              <a:buBlip>
                <a:blip r:embed="rId2"/>
              </a:buBlip>
            </a:pPr>
            <a:endParaRPr lang="en-US" sz="2000" dirty="0" smtClean="0"/>
          </a:p>
          <a:p>
            <a:pPr marL="800100" lvl="1" indent="-342900">
              <a:buBlip>
                <a:blip r:embed="rId2"/>
              </a:buBlip>
            </a:pPr>
            <a:r>
              <a:rPr lang="en-US" sz="2000" dirty="0" smtClean="0"/>
              <a:t>How </a:t>
            </a:r>
            <a:r>
              <a:rPr lang="en-US" sz="2000" dirty="0"/>
              <a:t>can they become a tech hub, if the resources are so hard to obtain?</a:t>
            </a:r>
          </a:p>
          <a:p>
            <a:r>
              <a:rPr lang="en-US" sz="2000" dirty="0"/>
              <a:t>	</a:t>
            </a:r>
          </a:p>
          <a:p>
            <a:pPr marL="800100" lvl="1" indent="-342900">
              <a:buBlip>
                <a:blip r:embed="rId2"/>
              </a:buBlip>
            </a:pPr>
            <a:r>
              <a:rPr lang="en-US" sz="2000" dirty="0"/>
              <a:t>What basic needs need to be met in </a:t>
            </a:r>
            <a:r>
              <a:rPr lang="en-US" sz="2000" dirty="0" smtClean="0"/>
              <a:t>order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 </a:t>
            </a:r>
            <a:r>
              <a:rPr lang="en-US" sz="2000" dirty="0"/>
              <a:t>to become a tech hub?</a:t>
            </a:r>
          </a:p>
          <a:p>
            <a:pPr lvl="1"/>
            <a:endParaRPr lang="en-US" sz="2000" dirty="0"/>
          </a:p>
          <a:p>
            <a:pPr marL="800100" lvl="1" indent="-342900">
              <a:buBlip>
                <a:blip r:embed="rId2"/>
              </a:buBlip>
            </a:pPr>
            <a:r>
              <a:rPr lang="en-US" sz="2000" dirty="0" smtClean="0"/>
              <a:t>Does it follow Maslow’s hierarchy of needs?</a:t>
            </a:r>
            <a:endParaRPr lang="en-US" sz="2000" dirty="0"/>
          </a:p>
          <a:p>
            <a:pPr marL="342900" indent="-342900">
              <a:buBlip>
                <a:blip r:embed="rId2"/>
              </a:buBlip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pPr marL="342900" indent="-342900">
              <a:buBlip>
                <a:blip r:embed="rId2"/>
              </a:buBlip>
            </a:pPr>
            <a:r>
              <a:rPr lang="en-US" sz="2000" dirty="0" smtClean="0"/>
              <a:t>Can </a:t>
            </a:r>
            <a:r>
              <a:rPr lang="en-US" sz="2000" dirty="0"/>
              <a:t>companies work in an environment that is </a:t>
            </a:r>
            <a:endParaRPr lang="en-US" sz="2000" dirty="0" smtClean="0"/>
          </a:p>
          <a:p>
            <a:r>
              <a:rPr lang="en-US" sz="2000" dirty="0" smtClean="0"/>
              <a:t>	unstable </a:t>
            </a:r>
            <a:r>
              <a:rPr lang="en-US" sz="2000" dirty="0"/>
              <a:t>and disconnected from the other African countries? </a:t>
            </a:r>
          </a:p>
          <a:p>
            <a:r>
              <a:rPr lang="en-US" sz="2000" dirty="0"/>
              <a:t>	</a:t>
            </a:r>
          </a:p>
          <a:p>
            <a:pPr marL="342900" indent="-342900">
              <a:buBlip>
                <a:blip r:embed="rId2"/>
              </a:buBlip>
            </a:pPr>
            <a:r>
              <a:rPr lang="en-US" sz="2000" dirty="0"/>
              <a:t>Are these companies giving them the resources they need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000" dirty="0" smtClean="0"/>
              <a:t>How </a:t>
            </a:r>
            <a:r>
              <a:rPr lang="en-US" sz="2000" dirty="0"/>
              <a:t>many years is it going to take for Africa to make an impact in the technology world? </a:t>
            </a:r>
          </a:p>
          <a:p>
            <a:r>
              <a:rPr lang="en-US" dirty="0"/>
              <a:t>	</a:t>
            </a:r>
          </a:p>
        </p:txBody>
      </p:sp>
      <p:pic>
        <p:nvPicPr>
          <p:cNvPr id="4" name="Picture 3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77" y="1538111"/>
            <a:ext cx="2983209" cy="268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2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201</Words>
  <Application>Microsoft Macintosh PowerPoint</Application>
  <PresentationFormat>On-screen Show 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Colorado School of Mines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Davis</dc:creator>
  <cp:lastModifiedBy>Casey Davis</cp:lastModifiedBy>
  <cp:revision>4</cp:revision>
  <dcterms:created xsi:type="dcterms:W3CDTF">2013-04-25T02:36:41Z</dcterms:created>
  <dcterms:modified xsi:type="dcterms:W3CDTF">2013-04-25T03:11:04Z</dcterms:modified>
</cp:coreProperties>
</file>