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75A3-996C-40AD-99E9-6778CA951F4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CCD3-ACDE-4FA7-ABE4-88D379419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33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75A3-996C-40AD-99E9-6778CA951F4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CCD3-ACDE-4FA7-ABE4-88D379419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54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75A3-996C-40AD-99E9-6778CA951F4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CCD3-ACDE-4FA7-ABE4-88D379419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88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75A3-996C-40AD-99E9-6778CA951F4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CCD3-ACDE-4FA7-ABE4-88D379419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06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75A3-996C-40AD-99E9-6778CA951F4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CCD3-ACDE-4FA7-ABE4-88D379419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94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75A3-996C-40AD-99E9-6778CA951F4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CCD3-ACDE-4FA7-ABE4-88D379419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85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75A3-996C-40AD-99E9-6778CA951F4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CCD3-ACDE-4FA7-ABE4-88D379419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37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75A3-996C-40AD-99E9-6778CA951F4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CCD3-ACDE-4FA7-ABE4-88D379419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08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75A3-996C-40AD-99E9-6778CA951F4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CCD3-ACDE-4FA7-ABE4-88D379419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49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75A3-996C-40AD-99E9-6778CA951F4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CCD3-ACDE-4FA7-ABE4-88D379419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03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75A3-996C-40AD-99E9-6778CA951F4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CCD3-ACDE-4FA7-ABE4-88D379419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9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475A3-996C-40AD-99E9-6778CA951F4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3CCD3-ACDE-4FA7-ABE4-88D379419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85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SNAKE GAME 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41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2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13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"/>
            <a:ext cx="12195205" cy="684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75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25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93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25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REINFORCEMENT LEARNING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Reinforcement Learning (RL) is an area of machine learning concerned with how software agents ought to take actions in an environment in order to maximize the notion of cumulative reward.</a:t>
            </a:r>
          </a:p>
          <a:p>
            <a:r>
              <a:rPr lang="en-IN" dirty="0" smtClean="0"/>
              <a:t>Or, RL is teaching a software agent how to behave in an environment by telling it how good its doing.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49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DEEP Q LEARNING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approach extends reinforcement learning by using a deep neural network to predict the actions.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8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399"/>
            <a:ext cx="12224887" cy="683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3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9" y="-1"/>
            <a:ext cx="10409956" cy="685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4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01" y="0"/>
            <a:ext cx="9420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7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60" y="0"/>
            <a:ext cx="11865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5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626"/>
            <a:ext cx="12192000" cy="682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7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7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0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79</Words>
  <Application>Microsoft Office PowerPoint</Application>
  <PresentationFormat>Widescreen</PresentationFormat>
  <Paragraphs>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SNAKE GAME AI</vt:lpstr>
      <vt:lpstr>REINFORCEMENT LEARNING</vt:lpstr>
      <vt:lpstr>DEEP Q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 AI</dc:title>
  <dc:creator>MUFI</dc:creator>
  <cp:lastModifiedBy>MUFI</cp:lastModifiedBy>
  <cp:revision>3</cp:revision>
  <dcterms:created xsi:type="dcterms:W3CDTF">2024-03-27T09:07:22Z</dcterms:created>
  <dcterms:modified xsi:type="dcterms:W3CDTF">2024-03-27T09:19:33Z</dcterms:modified>
</cp:coreProperties>
</file>