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ulish"/>
      <p:regular r:id="rId15"/>
      <p:bold r:id="rId16"/>
      <p:italic r:id="rId17"/>
      <p:boldItalic r:id="rId18"/>
    </p:embeddedFont>
    <p:embeddedFont>
      <p:font typeface="Bebas Neue"/>
      <p:regular r:id="rId19"/>
    </p:embeddedFont>
    <p:embeddedFont>
      <p:font typeface="Fira Sans Extra Condensed Medium"/>
      <p:regular r:id="rId20"/>
      <p:bold r:id="rId21"/>
      <p:italic r:id="rId22"/>
      <p:boldItalic r:id="rId23"/>
    </p:embeddedFont>
    <p:embeddedFont>
      <p:font typeface="Poppins SemiBold"/>
      <p:regular r:id="rId24"/>
      <p:bold r:id="rId25"/>
      <p:italic r:id="rId26"/>
      <p:boldItalic r:id="rId27"/>
    </p:embeddedFont>
    <p:embeddedFont>
      <p:font typeface="PT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022700-3CCE-4EEB-9E39-D35C082118B4}">
  <a:tblStyle styleId="{EE022700-3CCE-4EEB-9E39-D35C082118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PoppinsSemiBold-regular.fntdata"/><Relationship Id="rId23" Type="http://schemas.openxmlformats.org/officeDocument/2006/relationships/font" Target="fonts/FiraSansExtraCondensed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SemiBold-italic.fntdata"/><Relationship Id="rId25" Type="http://schemas.openxmlformats.org/officeDocument/2006/relationships/font" Target="fonts/PoppinsSemiBold-bold.fntdata"/><Relationship Id="rId28" Type="http://schemas.openxmlformats.org/officeDocument/2006/relationships/font" Target="fonts/PTSans-regular.fntdata"/><Relationship Id="rId27" Type="http://schemas.openxmlformats.org/officeDocument/2006/relationships/font" Target="fonts/Poppins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ulish-regular.fntdata"/><Relationship Id="rId14" Type="http://schemas.openxmlformats.org/officeDocument/2006/relationships/slide" Target="slides/slide9.xml"/><Relationship Id="rId17" Type="http://schemas.openxmlformats.org/officeDocument/2006/relationships/font" Target="fonts/Mulish-italic.fntdata"/><Relationship Id="rId16" Type="http://schemas.openxmlformats.org/officeDocument/2006/relationships/font" Target="fonts/Mulish-bold.fntdata"/><Relationship Id="rId19" Type="http://schemas.openxmlformats.org/officeDocument/2006/relationships/font" Target="fonts/BebasNeue-regular.fntdata"/><Relationship Id="rId18" Type="http://schemas.openxmlformats.org/officeDocument/2006/relationships/font" Target="fonts/Mulish-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ee194b270_1_2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3ee194b270_1_2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3ec310839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3ec310839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3ec310839d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3ec310839d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3ec310839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3ec310839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3ec310839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3ec310839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3e36db9e72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3e36db9e72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04100" y="539500"/>
            <a:ext cx="4892100" cy="2414100"/>
          </a:xfrm>
          <a:prstGeom prst="rect">
            <a:avLst/>
          </a:prstGeom>
        </p:spPr>
        <p:txBody>
          <a:bodyPr anchorCtr="0" anchor="t" bIns="91425" lIns="91425" spcFirstLastPara="1" rIns="91425" wrap="square" tIns="91425">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2953500"/>
            <a:ext cx="2461800" cy="72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1164150" y="1756850"/>
            <a:ext cx="6815700" cy="126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p:nvPr>
            <p:ph idx="1" type="subTitle"/>
          </p:nvPr>
        </p:nvSpPr>
        <p:spPr>
          <a:xfrm>
            <a:off x="1165800" y="3026250"/>
            <a:ext cx="68124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4" name="Shape 64"/>
        <p:cNvGrpSpPr/>
        <p:nvPr/>
      </p:nvGrpSpPr>
      <p:grpSpPr>
        <a:xfrm>
          <a:off x="0" y="0"/>
          <a:ext cx="0" cy="0"/>
          <a:chOff x="0" y="0"/>
          <a:chExt cx="0" cy="0"/>
        </a:xfrm>
      </p:grpSpPr>
      <p:sp>
        <p:nvSpPr>
          <p:cNvPr id="65" name="Google Shape;65;p13"/>
          <p:cNvSpPr txBox="1"/>
          <p:nvPr>
            <p:ph type="title"/>
          </p:nvPr>
        </p:nvSpPr>
        <p:spPr>
          <a:xfrm>
            <a:off x="72000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6" name="Google Shape;66;p13"/>
          <p:cNvSpPr txBox="1"/>
          <p:nvPr>
            <p:ph idx="2" type="ctrTitle"/>
          </p:nvPr>
        </p:nvSpPr>
        <p:spPr>
          <a:xfrm>
            <a:off x="1997725" y="1395526"/>
            <a:ext cx="2432400" cy="50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67" name="Google Shape;67;p13"/>
          <p:cNvSpPr txBox="1"/>
          <p:nvPr>
            <p:ph idx="1" type="subTitle"/>
          </p:nvPr>
        </p:nvSpPr>
        <p:spPr>
          <a:xfrm>
            <a:off x="1997725" y="1924963"/>
            <a:ext cx="2431500" cy="62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8" name="Google Shape;68;p13"/>
          <p:cNvSpPr txBox="1"/>
          <p:nvPr>
            <p:ph hasCustomPrompt="1" idx="3" type="title"/>
          </p:nvPr>
        </p:nvSpPr>
        <p:spPr>
          <a:xfrm>
            <a:off x="925750" y="1466600"/>
            <a:ext cx="868800" cy="101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3"/>
          <p:cNvSpPr txBox="1"/>
          <p:nvPr>
            <p:ph idx="4" type="ctrTitle"/>
          </p:nvPr>
        </p:nvSpPr>
        <p:spPr>
          <a:xfrm>
            <a:off x="5857838" y="1401132"/>
            <a:ext cx="2432400" cy="50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0" name="Google Shape;70;p13"/>
          <p:cNvSpPr txBox="1"/>
          <p:nvPr>
            <p:ph idx="5" type="subTitle"/>
          </p:nvPr>
        </p:nvSpPr>
        <p:spPr>
          <a:xfrm>
            <a:off x="5857838" y="1927290"/>
            <a:ext cx="2432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1" name="Google Shape;71;p13"/>
          <p:cNvSpPr txBox="1"/>
          <p:nvPr>
            <p:ph hasCustomPrompt="1" idx="6" type="title"/>
          </p:nvPr>
        </p:nvSpPr>
        <p:spPr>
          <a:xfrm>
            <a:off x="4785360" y="1459940"/>
            <a:ext cx="868800" cy="101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2" name="Google Shape;72;p13"/>
          <p:cNvSpPr txBox="1"/>
          <p:nvPr>
            <p:ph idx="7" type="ctrTitle"/>
          </p:nvPr>
        </p:nvSpPr>
        <p:spPr>
          <a:xfrm>
            <a:off x="1997714" y="3080743"/>
            <a:ext cx="2432400" cy="506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3" name="Google Shape;73;p13"/>
          <p:cNvSpPr txBox="1"/>
          <p:nvPr>
            <p:ph idx="8" type="subTitle"/>
          </p:nvPr>
        </p:nvSpPr>
        <p:spPr>
          <a:xfrm>
            <a:off x="1997714" y="3609803"/>
            <a:ext cx="2432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4" name="Google Shape;74;p13"/>
          <p:cNvSpPr txBox="1"/>
          <p:nvPr>
            <p:ph hasCustomPrompt="1" idx="9" type="title"/>
          </p:nvPr>
        </p:nvSpPr>
        <p:spPr>
          <a:xfrm>
            <a:off x="925739" y="3148768"/>
            <a:ext cx="868800" cy="101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3"/>
          <p:cNvSpPr txBox="1"/>
          <p:nvPr>
            <p:ph idx="13" type="ctrTitle"/>
          </p:nvPr>
        </p:nvSpPr>
        <p:spPr>
          <a:xfrm>
            <a:off x="5857850" y="3079500"/>
            <a:ext cx="2432400" cy="50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6" name="Google Shape;76;p13"/>
          <p:cNvSpPr txBox="1"/>
          <p:nvPr>
            <p:ph idx="14" type="subTitle"/>
          </p:nvPr>
        </p:nvSpPr>
        <p:spPr>
          <a:xfrm>
            <a:off x="5857851" y="3609786"/>
            <a:ext cx="2432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7" name="Google Shape;77;p13"/>
          <p:cNvSpPr txBox="1"/>
          <p:nvPr>
            <p:ph hasCustomPrompt="1" idx="15" type="title"/>
          </p:nvPr>
        </p:nvSpPr>
        <p:spPr>
          <a:xfrm>
            <a:off x="4785045" y="3148775"/>
            <a:ext cx="869400" cy="101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78" name="Google Shape;78;p13"/>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79" name="Google Shape;79;p13"/>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0" name="Shape 80"/>
        <p:cNvGrpSpPr/>
        <p:nvPr/>
      </p:nvGrpSpPr>
      <p:grpSpPr>
        <a:xfrm>
          <a:off x="0" y="0"/>
          <a:ext cx="0" cy="0"/>
          <a:chOff x="0" y="0"/>
          <a:chExt cx="0" cy="0"/>
        </a:xfrm>
      </p:grpSpPr>
      <p:sp>
        <p:nvSpPr>
          <p:cNvPr id="81" name="Google Shape;81;p14"/>
          <p:cNvSpPr txBox="1"/>
          <p:nvPr>
            <p:ph type="title"/>
          </p:nvPr>
        </p:nvSpPr>
        <p:spPr>
          <a:xfrm>
            <a:off x="1106375" y="2730400"/>
            <a:ext cx="50109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2" name="Google Shape;82;p14"/>
          <p:cNvSpPr txBox="1"/>
          <p:nvPr>
            <p:ph idx="1" type="subTitle"/>
          </p:nvPr>
        </p:nvSpPr>
        <p:spPr>
          <a:xfrm>
            <a:off x="1106525" y="1651000"/>
            <a:ext cx="5010600" cy="107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2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cxnSp>
        <p:nvCxnSpPr>
          <p:cNvPr id="83" name="Google Shape;83;p14"/>
          <p:cNvCxnSpPr/>
          <p:nvPr/>
        </p:nvCxnSpPr>
        <p:spPr>
          <a:xfrm rot="10800000">
            <a:off x="6973088" y="15794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84" name="Google Shape;84;p14"/>
          <p:cNvCxnSpPr/>
          <p:nvPr/>
        </p:nvCxnSpPr>
        <p:spPr>
          <a:xfrm rot="10800000">
            <a:off x="7701925" y="5395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85" name="Google Shape;85;p14"/>
          <p:cNvCxnSpPr/>
          <p:nvPr/>
        </p:nvCxnSpPr>
        <p:spPr>
          <a:xfrm rot="10800000">
            <a:off x="8430763" y="15794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86" name="Google Shape;86;p14"/>
          <p:cNvCxnSpPr/>
          <p:nvPr/>
        </p:nvCxnSpPr>
        <p:spPr>
          <a:xfrm rot="-5400000">
            <a:off x="-1882975" y="22401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7" name="Shape 87"/>
        <p:cNvGrpSpPr/>
        <p:nvPr/>
      </p:nvGrpSpPr>
      <p:grpSpPr>
        <a:xfrm>
          <a:off x="0" y="0"/>
          <a:ext cx="0" cy="0"/>
          <a:chOff x="0" y="0"/>
          <a:chExt cx="0" cy="0"/>
        </a:xfrm>
      </p:grpSpPr>
      <p:sp>
        <p:nvSpPr>
          <p:cNvPr id="88" name="Google Shape;88;p15"/>
          <p:cNvSpPr txBox="1"/>
          <p:nvPr>
            <p:ph type="title"/>
          </p:nvPr>
        </p:nvSpPr>
        <p:spPr>
          <a:xfrm>
            <a:off x="3704175" y="2522475"/>
            <a:ext cx="4726500" cy="945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15"/>
          <p:cNvSpPr txBox="1"/>
          <p:nvPr>
            <p:ph hasCustomPrompt="1" idx="2" type="title"/>
          </p:nvPr>
        </p:nvSpPr>
        <p:spPr>
          <a:xfrm>
            <a:off x="7388957" y="586119"/>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p:nvPr>
            <p:ph idx="1" type="subTitle"/>
          </p:nvPr>
        </p:nvSpPr>
        <p:spPr>
          <a:xfrm>
            <a:off x="3631375" y="3467775"/>
            <a:ext cx="47274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91" name="Google Shape;91;p15"/>
          <p:cNvCxnSpPr/>
          <p:nvPr/>
        </p:nvCxnSpPr>
        <p:spPr>
          <a:xfrm rot="10800000">
            <a:off x="0" y="751650"/>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92" name="Google Shape;92;p15"/>
          <p:cNvCxnSpPr/>
          <p:nvPr/>
        </p:nvCxnSpPr>
        <p:spPr>
          <a:xfrm>
            <a:off x="4688700" y="46040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93" name="Shape 93"/>
        <p:cNvGrpSpPr/>
        <p:nvPr/>
      </p:nvGrpSpPr>
      <p:grpSpPr>
        <a:xfrm>
          <a:off x="0" y="0"/>
          <a:ext cx="0" cy="0"/>
          <a:chOff x="0" y="0"/>
          <a:chExt cx="0" cy="0"/>
        </a:xfrm>
      </p:grpSpPr>
      <p:sp>
        <p:nvSpPr>
          <p:cNvPr id="94" name="Google Shape;94;p16"/>
          <p:cNvSpPr txBox="1"/>
          <p:nvPr>
            <p:ph type="title"/>
          </p:nvPr>
        </p:nvSpPr>
        <p:spPr>
          <a:xfrm>
            <a:off x="789425" y="1930800"/>
            <a:ext cx="3703500" cy="188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 name="Google Shape;95;p16"/>
          <p:cNvSpPr txBox="1"/>
          <p:nvPr>
            <p:ph hasCustomPrompt="1" idx="2" type="title"/>
          </p:nvPr>
        </p:nvSpPr>
        <p:spPr>
          <a:xfrm>
            <a:off x="933725" y="785400"/>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p:nvPr>
            <p:ph idx="1" type="subTitle"/>
          </p:nvPr>
        </p:nvSpPr>
        <p:spPr>
          <a:xfrm>
            <a:off x="789725" y="3818425"/>
            <a:ext cx="3702900" cy="7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97" name="Google Shape;97;p16"/>
          <p:cNvCxnSpPr/>
          <p:nvPr/>
        </p:nvCxnSpPr>
        <p:spPr>
          <a:xfrm>
            <a:off x="4688700" y="4604000"/>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98" name="Google Shape;98;p16"/>
          <p:cNvCxnSpPr/>
          <p:nvPr/>
        </p:nvCxnSpPr>
        <p:spPr>
          <a:xfrm>
            <a:off x="2912513" y="-39125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99" name="Google Shape;99;p16"/>
          <p:cNvCxnSpPr/>
          <p:nvPr/>
        </p:nvCxnSpPr>
        <p:spPr>
          <a:xfrm>
            <a:off x="3641350" y="-28725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00" name="Google Shape;100;p16"/>
          <p:cNvCxnSpPr/>
          <p:nvPr/>
        </p:nvCxnSpPr>
        <p:spPr>
          <a:xfrm>
            <a:off x="4370188" y="-391255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101" name="Shape 101"/>
        <p:cNvGrpSpPr/>
        <p:nvPr/>
      </p:nvGrpSpPr>
      <p:grpSpPr>
        <a:xfrm>
          <a:off x="0" y="0"/>
          <a:ext cx="0" cy="0"/>
          <a:chOff x="0" y="0"/>
          <a:chExt cx="0" cy="0"/>
        </a:xfrm>
      </p:grpSpPr>
      <p:sp>
        <p:nvSpPr>
          <p:cNvPr id="102" name="Google Shape;102;p17"/>
          <p:cNvSpPr txBox="1"/>
          <p:nvPr>
            <p:ph type="title"/>
          </p:nvPr>
        </p:nvSpPr>
        <p:spPr>
          <a:xfrm>
            <a:off x="2888412" y="637525"/>
            <a:ext cx="47157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7"/>
          <p:cNvSpPr txBox="1"/>
          <p:nvPr>
            <p:ph hasCustomPrompt="1" idx="2" type="title"/>
          </p:nvPr>
        </p:nvSpPr>
        <p:spPr>
          <a:xfrm>
            <a:off x="1819445" y="550975"/>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p:nvPr>
            <p:ph idx="1" type="subTitle"/>
          </p:nvPr>
        </p:nvSpPr>
        <p:spPr>
          <a:xfrm>
            <a:off x="2888400" y="1479325"/>
            <a:ext cx="4718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5" name="Shape 105"/>
        <p:cNvGrpSpPr/>
        <p:nvPr/>
      </p:nvGrpSpPr>
      <p:grpSpPr>
        <a:xfrm>
          <a:off x="0" y="0"/>
          <a:ext cx="0" cy="0"/>
          <a:chOff x="0" y="0"/>
          <a:chExt cx="0" cy="0"/>
        </a:xfrm>
      </p:grpSpPr>
      <p:sp>
        <p:nvSpPr>
          <p:cNvPr id="106" name="Google Shape;106;p18"/>
          <p:cNvSpPr txBox="1"/>
          <p:nvPr>
            <p:ph type="title"/>
          </p:nvPr>
        </p:nvSpPr>
        <p:spPr>
          <a:xfrm>
            <a:off x="4093800" y="1943725"/>
            <a:ext cx="3858900" cy="7203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7" name="Google Shape;107;p18"/>
          <p:cNvSpPr txBox="1"/>
          <p:nvPr>
            <p:ph idx="1" type="subTitle"/>
          </p:nvPr>
        </p:nvSpPr>
        <p:spPr>
          <a:xfrm>
            <a:off x="4093800" y="2664025"/>
            <a:ext cx="38589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8" name="Google Shape;108;p18"/>
          <p:cNvGrpSpPr/>
          <p:nvPr/>
        </p:nvGrpSpPr>
        <p:grpSpPr>
          <a:xfrm>
            <a:off x="5928563" y="116900"/>
            <a:ext cx="5553475" cy="1457675"/>
            <a:chOff x="5928563" y="269300"/>
            <a:chExt cx="5553475" cy="1457675"/>
          </a:xfrm>
        </p:grpSpPr>
        <p:cxnSp>
          <p:nvCxnSpPr>
            <p:cNvPr id="109" name="Google Shape;109;p18"/>
            <p:cNvCxnSpPr/>
            <p:nvPr/>
          </p:nvCxnSpPr>
          <p:spPr>
            <a:xfrm>
              <a:off x="9225288" y="-5297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10" name="Google Shape;110;p18"/>
            <p:cNvCxnSpPr/>
            <p:nvPr/>
          </p:nvCxnSpPr>
          <p:spPr>
            <a:xfrm>
              <a:off x="8185313" y="-1258612"/>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11" name="Google Shape;111;p18"/>
            <p:cNvCxnSpPr/>
            <p:nvPr/>
          </p:nvCxnSpPr>
          <p:spPr>
            <a:xfrm>
              <a:off x="9225288" y="-1987450"/>
              <a:ext cx="0" cy="4513500"/>
            </a:xfrm>
            <a:prstGeom prst="straightConnector1">
              <a:avLst/>
            </a:prstGeom>
            <a:noFill/>
            <a:ln cap="flat" cmpd="sng" w="9525">
              <a:solidFill>
                <a:srgbClr val="FFFFFF"/>
              </a:solidFill>
              <a:prstDash val="solid"/>
              <a:round/>
              <a:headEnd len="med" w="med" type="none"/>
              <a:tailEnd len="med" w="med" type="triangle"/>
            </a:ln>
          </p:spPr>
        </p:cxnSp>
      </p:grpSp>
      <p:cxnSp>
        <p:nvCxnSpPr>
          <p:cNvPr id="112" name="Google Shape;112;p18"/>
          <p:cNvCxnSpPr/>
          <p:nvPr/>
        </p:nvCxnSpPr>
        <p:spPr>
          <a:xfrm rot="5400000">
            <a:off x="-1896950" y="62465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3" name="Shape 113"/>
        <p:cNvGrpSpPr/>
        <p:nvPr/>
      </p:nvGrpSpPr>
      <p:grpSpPr>
        <a:xfrm>
          <a:off x="0" y="0"/>
          <a:ext cx="0" cy="0"/>
          <a:chOff x="0" y="0"/>
          <a:chExt cx="0" cy="0"/>
        </a:xfrm>
      </p:grpSpPr>
      <p:sp>
        <p:nvSpPr>
          <p:cNvPr id="114" name="Google Shape;114;p19"/>
          <p:cNvSpPr txBox="1"/>
          <p:nvPr>
            <p:ph type="title"/>
          </p:nvPr>
        </p:nvSpPr>
        <p:spPr>
          <a:xfrm>
            <a:off x="713225" y="1024475"/>
            <a:ext cx="3851700" cy="7566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5" name="Google Shape;115;p19"/>
          <p:cNvSpPr txBox="1"/>
          <p:nvPr>
            <p:ph idx="1" type="subTitle"/>
          </p:nvPr>
        </p:nvSpPr>
        <p:spPr>
          <a:xfrm>
            <a:off x="713225" y="1781100"/>
            <a:ext cx="3851700" cy="12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16" name="Google Shape;116;p19"/>
          <p:cNvCxnSpPr/>
          <p:nvPr/>
        </p:nvCxnSpPr>
        <p:spPr>
          <a:xfrm rot="10800000">
            <a:off x="-1470800" y="53972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117" name="Google Shape;117;p19"/>
          <p:cNvCxnSpPr/>
          <p:nvPr/>
        </p:nvCxnSpPr>
        <p:spPr>
          <a:xfrm>
            <a:off x="4688700" y="4924050"/>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118" name="Google Shape;118;p19"/>
          <p:cNvCxnSpPr/>
          <p:nvPr/>
        </p:nvCxnSpPr>
        <p:spPr>
          <a:xfrm rot="10800000">
            <a:off x="1367363" y="444402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19" name="Google Shape;119;p19"/>
          <p:cNvCxnSpPr/>
          <p:nvPr/>
        </p:nvCxnSpPr>
        <p:spPr>
          <a:xfrm rot="10800000">
            <a:off x="2096200" y="34040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20" name="Google Shape;120;p19"/>
          <p:cNvCxnSpPr/>
          <p:nvPr/>
        </p:nvCxnSpPr>
        <p:spPr>
          <a:xfrm rot="10800000">
            <a:off x="2825038" y="4444025"/>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21" name="Shape 121"/>
        <p:cNvGrpSpPr/>
        <p:nvPr/>
      </p:nvGrpSpPr>
      <p:grpSpPr>
        <a:xfrm>
          <a:off x="0" y="0"/>
          <a:ext cx="0" cy="0"/>
          <a:chOff x="0" y="0"/>
          <a:chExt cx="0" cy="0"/>
        </a:xfrm>
      </p:grpSpPr>
      <p:sp>
        <p:nvSpPr>
          <p:cNvPr id="122" name="Google Shape;122;p20"/>
          <p:cNvSpPr txBox="1"/>
          <p:nvPr>
            <p:ph type="title"/>
          </p:nvPr>
        </p:nvSpPr>
        <p:spPr>
          <a:xfrm>
            <a:off x="713250" y="448056"/>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3" name="Google Shape;123;p20"/>
          <p:cNvSpPr txBox="1"/>
          <p:nvPr>
            <p:ph idx="1" type="subTitle"/>
          </p:nvPr>
        </p:nvSpPr>
        <p:spPr>
          <a:xfrm>
            <a:off x="1016025" y="3937000"/>
            <a:ext cx="7210800" cy="666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24" name="Google Shape;124;p20"/>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25" name="Google Shape;125;p20"/>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215484" y="1991705"/>
            <a:ext cx="4215300" cy="1079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4370134" y="1024308"/>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4215484" y="3107273"/>
            <a:ext cx="33102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5" name="Google Shape;15;p3"/>
          <p:cNvCxnSpPr/>
          <p:nvPr/>
        </p:nvCxnSpPr>
        <p:spPr>
          <a:xfrm>
            <a:off x="8800488" y="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126" name="Shape 126"/>
        <p:cNvGrpSpPr/>
        <p:nvPr/>
      </p:nvGrpSpPr>
      <p:grpSpPr>
        <a:xfrm>
          <a:off x="0" y="0"/>
          <a:ext cx="0" cy="0"/>
          <a:chOff x="0" y="0"/>
          <a:chExt cx="0" cy="0"/>
        </a:xfrm>
      </p:grpSpPr>
      <p:sp>
        <p:nvSpPr>
          <p:cNvPr id="127" name="Google Shape;127;p21"/>
          <p:cNvSpPr txBox="1"/>
          <p:nvPr>
            <p:ph type="title"/>
          </p:nvPr>
        </p:nvSpPr>
        <p:spPr>
          <a:xfrm>
            <a:off x="713232" y="448056"/>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8" name="Google Shape;128;p21"/>
          <p:cNvSpPr txBox="1"/>
          <p:nvPr>
            <p:ph idx="1" type="subTitle"/>
          </p:nvPr>
        </p:nvSpPr>
        <p:spPr>
          <a:xfrm>
            <a:off x="1507738" y="2282675"/>
            <a:ext cx="3612000" cy="12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29" name="Google Shape;129;p21"/>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30" name="Google Shape;130;p21"/>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131" name="Shape 131"/>
        <p:cNvGrpSpPr/>
        <p:nvPr/>
      </p:nvGrpSpPr>
      <p:grpSpPr>
        <a:xfrm>
          <a:off x="0" y="0"/>
          <a:ext cx="0" cy="0"/>
          <a:chOff x="0" y="0"/>
          <a:chExt cx="0" cy="0"/>
        </a:xfrm>
      </p:grpSpPr>
      <p:sp>
        <p:nvSpPr>
          <p:cNvPr id="132" name="Google Shape;132;p22"/>
          <p:cNvSpPr txBox="1"/>
          <p:nvPr>
            <p:ph type="title"/>
          </p:nvPr>
        </p:nvSpPr>
        <p:spPr>
          <a:xfrm>
            <a:off x="713232" y="448056"/>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3" name="Google Shape;133;p22"/>
          <p:cNvSpPr txBox="1"/>
          <p:nvPr>
            <p:ph idx="1" type="subTitle"/>
          </p:nvPr>
        </p:nvSpPr>
        <p:spPr>
          <a:xfrm>
            <a:off x="3814700" y="2278925"/>
            <a:ext cx="3612000" cy="1271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34" name="Google Shape;134;p22"/>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35" name="Google Shape;135;p22"/>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2">
    <p:spTree>
      <p:nvGrpSpPr>
        <p:cNvPr id="136" name="Shape 136"/>
        <p:cNvGrpSpPr/>
        <p:nvPr/>
      </p:nvGrpSpPr>
      <p:grpSpPr>
        <a:xfrm>
          <a:off x="0" y="0"/>
          <a:ext cx="0" cy="0"/>
          <a:chOff x="0" y="0"/>
          <a:chExt cx="0" cy="0"/>
        </a:xfrm>
      </p:grpSpPr>
      <p:sp>
        <p:nvSpPr>
          <p:cNvPr id="137" name="Google Shape;137;p23"/>
          <p:cNvSpPr txBox="1"/>
          <p:nvPr>
            <p:ph type="title"/>
          </p:nvPr>
        </p:nvSpPr>
        <p:spPr>
          <a:xfrm>
            <a:off x="3593575" y="953925"/>
            <a:ext cx="4837200" cy="720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8" name="Google Shape;138;p23"/>
          <p:cNvSpPr txBox="1"/>
          <p:nvPr>
            <p:ph idx="1" type="subTitle"/>
          </p:nvPr>
        </p:nvSpPr>
        <p:spPr>
          <a:xfrm>
            <a:off x="3590875" y="1617475"/>
            <a:ext cx="4839900" cy="183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39" name="Google Shape;139;p23"/>
          <p:cNvCxnSpPr/>
          <p:nvPr/>
        </p:nvCxnSpPr>
        <p:spPr>
          <a:xfrm>
            <a:off x="4694775" y="4042072"/>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140" name="Google Shape;140;p23"/>
          <p:cNvCxnSpPr/>
          <p:nvPr/>
        </p:nvCxnSpPr>
        <p:spPr>
          <a:xfrm rot="10800000">
            <a:off x="1221988" y="1579464"/>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41" name="Google Shape;141;p23"/>
          <p:cNvCxnSpPr/>
          <p:nvPr/>
        </p:nvCxnSpPr>
        <p:spPr>
          <a:xfrm rot="10800000">
            <a:off x="1950825" y="539489"/>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42" name="Google Shape;142;p23"/>
          <p:cNvCxnSpPr/>
          <p:nvPr/>
        </p:nvCxnSpPr>
        <p:spPr>
          <a:xfrm rot="10800000">
            <a:off x="2679663" y="1579464"/>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2_1_1">
    <p:spTree>
      <p:nvGrpSpPr>
        <p:cNvPr id="143" name="Shape 143"/>
        <p:cNvGrpSpPr/>
        <p:nvPr/>
      </p:nvGrpSpPr>
      <p:grpSpPr>
        <a:xfrm>
          <a:off x="0" y="0"/>
          <a:ext cx="0" cy="0"/>
          <a:chOff x="0" y="0"/>
          <a:chExt cx="0" cy="0"/>
        </a:xfrm>
      </p:grpSpPr>
      <p:sp>
        <p:nvSpPr>
          <p:cNvPr id="144" name="Google Shape;144;p24"/>
          <p:cNvSpPr txBox="1"/>
          <p:nvPr>
            <p:ph type="title"/>
          </p:nvPr>
        </p:nvSpPr>
        <p:spPr>
          <a:xfrm>
            <a:off x="722376" y="448056"/>
            <a:ext cx="7708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45" name="Google Shape;145;p24"/>
          <p:cNvSpPr txBox="1"/>
          <p:nvPr>
            <p:ph idx="1" type="subTitle"/>
          </p:nvPr>
        </p:nvSpPr>
        <p:spPr>
          <a:xfrm>
            <a:off x="722375" y="1435100"/>
            <a:ext cx="3384000" cy="237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cxnSp>
        <p:nvCxnSpPr>
          <p:cNvPr id="146" name="Google Shape;146;p24"/>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47" name="Google Shape;147;p24"/>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8" name="Shape 148"/>
        <p:cNvGrpSpPr/>
        <p:nvPr/>
      </p:nvGrpSpPr>
      <p:grpSpPr>
        <a:xfrm>
          <a:off x="0" y="0"/>
          <a:ext cx="0" cy="0"/>
          <a:chOff x="0" y="0"/>
          <a:chExt cx="0" cy="0"/>
        </a:xfrm>
      </p:grpSpPr>
      <p:sp>
        <p:nvSpPr>
          <p:cNvPr id="149" name="Google Shape;149;p25"/>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50" name="Google Shape;150;p25"/>
          <p:cNvSpPr txBox="1"/>
          <p:nvPr>
            <p:ph idx="2" type="title"/>
          </p:nvPr>
        </p:nvSpPr>
        <p:spPr>
          <a:xfrm>
            <a:off x="1213688" y="2595475"/>
            <a:ext cx="30723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25"/>
          <p:cNvSpPr txBox="1"/>
          <p:nvPr>
            <p:ph idx="3" type="title"/>
          </p:nvPr>
        </p:nvSpPr>
        <p:spPr>
          <a:xfrm>
            <a:off x="4858013" y="2595475"/>
            <a:ext cx="30723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 name="Google Shape;152;p25"/>
          <p:cNvSpPr txBox="1"/>
          <p:nvPr>
            <p:ph idx="1" type="subTitle"/>
          </p:nvPr>
        </p:nvSpPr>
        <p:spPr>
          <a:xfrm>
            <a:off x="4858013" y="3154375"/>
            <a:ext cx="3072300" cy="113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5"/>
          <p:cNvSpPr txBox="1"/>
          <p:nvPr>
            <p:ph idx="4" type="subTitle"/>
          </p:nvPr>
        </p:nvSpPr>
        <p:spPr>
          <a:xfrm>
            <a:off x="1213688" y="3154375"/>
            <a:ext cx="3072300" cy="11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54" name="Google Shape;154;p25"/>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55" name="Google Shape;155;p25"/>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56" name="Shape 156"/>
        <p:cNvGrpSpPr/>
        <p:nvPr/>
      </p:nvGrpSpPr>
      <p:grpSpPr>
        <a:xfrm>
          <a:off x="0" y="0"/>
          <a:ext cx="0" cy="0"/>
          <a:chOff x="0" y="0"/>
          <a:chExt cx="0" cy="0"/>
        </a:xfrm>
      </p:grpSpPr>
      <p:sp>
        <p:nvSpPr>
          <p:cNvPr id="157" name="Google Shape;157;p26"/>
          <p:cNvSpPr txBox="1"/>
          <p:nvPr>
            <p:ph type="title"/>
          </p:nvPr>
        </p:nvSpPr>
        <p:spPr>
          <a:xfrm>
            <a:off x="720000" y="445025"/>
            <a:ext cx="77040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58" name="Google Shape;158;p26"/>
          <p:cNvSpPr txBox="1"/>
          <p:nvPr>
            <p:ph idx="1" type="subTitle"/>
          </p:nvPr>
        </p:nvSpPr>
        <p:spPr>
          <a:xfrm>
            <a:off x="4262100" y="1227675"/>
            <a:ext cx="4161900" cy="3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Char char="●"/>
              <a:defRPr b="0"/>
            </a:lvl1pPr>
            <a:lvl2pPr lvl="1" rtl="0" algn="ctr">
              <a:lnSpc>
                <a:spcPct val="100000"/>
              </a:lnSpc>
              <a:spcBef>
                <a:spcPts val="0"/>
              </a:spcBef>
              <a:spcAft>
                <a:spcPts val="0"/>
              </a:spcAft>
              <a:buSzPts val="2100"/>
              <a:buChar char="○"/>
              <a:defRPr/>
            </a:lvl2pPr>
            <a:lvl3pPr lvl="2" rtl="0" algn="ctr">
              <a:lnSpc>
                <a:spcPct val="100000"/>
              </a:lnSpc>
              <a:spcBef>
                <a:spcPts val="0"/>
              </a:spcBef>
              <a:spcAft>
                <a:spcPts val="0"/>
              </a:spcAft>
              <a:buSzPts val="2100"/>
              <a:buChar char="■"/>
              <a:defRPr/>
            </a:lvl3pPr>
            <a:lvl4pPr lvl="3" rtl="0" algn="ctr">
              <a:lnSpc>
                <a:spcPct val="100000"/>
              </a:lnSpc>
              <a:spcBef>
                <a:spcPts val="0"/>
              </a:spcBef>
              <a:spcAft>
                <a:spcPts val="0"/>
              </a:spcAft>
              <a:buSzPts val="2100"/>
              <a:buChar char="●"/>
              <a:defRPr/>
            </a:lvl4pPr>
            <a:lvl5pPr lvl="4" rtl="0" algn="ctr">
              <a:lnSpc>
                <a:spcPct val="100000"/>
              </a:lnSpc>
              <a:spcBef>
                <a:spcPts val="0"/>
              </a:spcBef>
              <a:spcAft>
                <a:spcPts val="0"/>
              </a:spcAft>
              <a:buSzPts val="2100"/>
              <a:buChar char="○"/>
              <a:defRPr/>
            </a:lvl5pPr>
            <a:lvl6pPr lvl="5" rtl="0" algn="ctr">
              <a:lnSpc>
                <a:spcPct val="100000"/>
              </a:lnSpc>
              <a:spcBef>
                <a:spcPts val="0"/>
              </a:spcBef>
              <a:spcAft>
                <a:spcPts val="0"/>
              </a:spcAft>
              <a:buSzPts val="2100"/>
              <a:buChar char="■"/>
              <a:defRPr/>
            </a:lvl6pPr>
            <a:lvl7pPr lvl="6" rtl="0" algn="ctr">
              <a:lnSpc>
                <a:spcPct val="100000"/>
              </a:lnSpc>
              <a:spcBef>
                <a:spcPts val="0"/>
              </a:spcBef>
              <a:spcAft>
                <a:spcPts val="0"/>
              </a:spcAft>
              <a:buSzPts val="2100"/>
              <a:buChar char="●"/>
              <a:defRPr/>
            </a:lvl7pPr>
            <a:lvl8pPr lvl="7" rtl="0" algn="ctr">
              <a:lnSpc>
                <a:spcPct val="100000"/>
              </a:lnSpc>
              <a:spcBef>
                <a:spcPts val="0"/>
              </a:spcBef>
              <a:spcAft>
                <a:spcPts val="0"/>
              </a:spcAft>
              <a:buSzPts val="2100"/>
              <a:buChar char="○"/>
              <a:defRPr/>
            </a:lvl8pPr>
            <a:lvl9pPr lvl="8" rtl="0" algn="ctr">
              <a:lnSpc>
                <a:spcPct val="100000"/>
              </a:lnSpc>
              <a:spcBef>
                <a:spcPts val="0"/>
              </a:spcBef>
              <a:spcAft>
                <a:spcPts val="0"/>
              </a:spcAft>
              <a:buSzPts val="2100"/>
              <a:buChar char="■"/>
              <a:defRPr/>
            </a:lvl9pPr>
          </a:lstStyle>
          <a:p/>
        </p:txBody>
      </p:sp>
      <p:sp>
        <p:nvSpPr>
          <p:cNvPr id="159" name="Google Shape;159;p26"/>
          <p:cNvSpPr txBox="1"/>
          <p:nvPr>
            <p:ph idx="2" type="subTitle"/>
          </p:nvPr>
        </p:nvSpPr>
        <p:spPr>
          <a:xfrm>
            <a:off x="720000" y="1227675"/>
            <a:ext cx="3542100" cy="3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0"/>
            </a:lvl1pPr>
            <a:lvl2pPr lvl="1" rtl="0" algn="ctr">
              <a:lnSpc>
                <a:spcPct val="100000"/>
              </a:lnSpc>
              <a:spcBef>
                <a:spcPts val="0"/>
              </a:spcBef>
              <a:spcAft>
                <a:spcPts val="0"/>
              </a:spcAft>
              <a:buSzPts val="2100"/>
              <a:buChar char="○"/>
              <a:defRPr/>
            </a:lvl2pPr>
            <a:lvl3pPr lvl="2" rtl="0" algn="ctr">
              <a:lnSpc>
                <a:spcPct val="100000"/>
              </a:lnSpc>
              <a:spcBef>
                <a:spcPts val="0"/>
              </a:spcBef>
              <a:spcAft>
                <a:spcPts val="0"/>
              </a:spcAft>
              <a:buSzPts val="2100"/>
              <a:buChar char="■"/>
              <a:defRPr/>
            </a:lvl3pPr>
            <a:lvl4pPr lvl="3" rtl="0" algn="ctr">
              <a:lnSpc>
                <a:spcPct val="100000"/>
              </a:lnSpc>
              <a:spcBef>
                <a:spcPts val="0"/>
              </a:spcBef>
              <a:spcAft>
                <a:spcPts val="0"/>
              </a:spcAft>
              <a:buSzPts val="2100"/>
              <a:buChar char="●"/>
              <a:defRPr/>
            </a:lvl4pPr>
            <a:lvl5pPr lvl="4" rtl="0" algn="ctr">
              <a:lnSpc>
                <a:spcPct val="100000"/>
              </a:lnSpc>
              <a:spcBef>
                <a:spcPts val="0"/>
              </a:spcBef>
              <a:spcAft>
                <a:spcPts val="0"/>
              </a:spcAft>
              <a:buSzPts val="2100"/>
              <a:buChar char="○"/>
              <a:defRPr/>
            </a:lvl5pPr>
            <a:lvl6pPr lvl="5" rtl="0" algn="ctr">
              <a:lnSpc>
                <a:spcPct val="100000"/>
              </a:lnSpc>
              <a:spcBef>
                <a:spcPts val="0"/>
              </a:spcBef>
              <a:spcAft>
                <a:spcPts val="0"/>
              </a:spcAft>
              <a:buSzPts val="2100"/>
              <a:buChar char="■"/>
              <a:defRPr/>
            </a:lvl6pPr>
            <a:lvl7pPr lvl="6" rtl="0" algn="ctr">
              <a:lnSpc>
                <a:spcPct val="100000"/>
              </a:lnSpc>
              <a:spcBef>
                <a:spcPts val="0"/>
              </a:spcBef>
              <a:spcAft>
                <a:spcPts val="0"/>
              </a:spcAft>
              <a:buSzPts val="2100"/>
              <a:buChar char="●"/>
              <a:defRPr/>
            </a:lvl7pPr>
            <a:lvl8pPr lvl="7" rtl="0" algn="ctr">
              <a:lnSpc>
                <a:spcPct val="100000"/>
              </a:lnSpc>
              <a:spcBef>
                <a:spcPts val="0"/>
              </a:spcBef>
              <a:spcAft>
                <a:spcPts val="0"/>
              </a:spcAft>
              <a:buSzPts val="2100"/>
              <a:buChar char="○"/>
              <a:defRPr/>
            </a:lvl8pPr>
            <a:lvl9pPr lvl="8" rtl="0" algn="ctr">
              <a:lnSpc>
                <a:spcPct val="100000"/>
              </a:lnSpc>
              <a:spcBef>
                <a:spcPts val="0"/>
              </a:spcBef>
              <a:spcAft>
                <a:spcPts val="0"/>
              </a:spcAft>
              <a:buSzPts val="2100"/>
              <a:buChar char="■"/>
              <a:defRPr/>
            </a:lvl9pPr>
          </a:lstStyle>
          <a:p/>
        </p:txBody>
      </p:sp>
      <p:cxnSp>
        <p:nvCxnSpPr>
          <p:cNvPr id="160" name="Google Shape;160;p26"/>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61" name="Google Shape;161;p26"/>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2" name="Shape 162"/>
        <p:cNvGrpSpPr/>
        <p:nvPr/>
      </p:nvGrpSpPr>
      <p:grpSpPr>
        <a:xfrm>
          <a:off x="0" y="0"/>
          <a:ext cx="0" cy="0"/>
          <a:chOff x="0" y="0"/>
          <a:chExt cx="0" cy="0"/>
        </a:xfrm>
      </p:grpSpPr>
      <p:sp>
        <p:nvSpPr>
          <p:cNvPr id="163" name="Google Shape;163;p27"/>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64" name="Google Shape;164;p27"/>
          <p:cNvSpPr txBox="1"/>
          <p:nvPr>
            <p:ph idx="2" type="title"/>
          </p:nvPr>
        </p:nvSpPr>
        <p:spPr>
          <a:xfrm>
            <a:off x="719876" y="3344825"/>
            <a:ext cx="2596800" cy="50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5" name="Google Shape;165;p27"/>
          <p:cNvSpPr txBox="1"/>
          <p:nvPr>
            <p:ph idx="1" type="subTitle"/>
          </p:nvPr>
        </p:nvSpPr>
        <p:spPr>
          <a:xfrm>
            <a:off x="719876" y="3799395"/>
            <a:ext cx="2596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27"/>
          <p:cNvSpPr txBox="1"/>
          <p:nvPr>
            <p:ph idx="3" type="title"/>
          </p:nvPr>
        </p:nvSpPr>
        <p:spPr>
          <a:xfrm>
            <a:off x="3274350" y="2244158"/>
            <a:ext cx="2595300" cy="50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7" name="Google Shape;167;p27"/>
          <p:cNvSpPr txBox="1"/>
          <p:nvPr>
            <p:ph idx="4" type="subTitle"/>
          </p:nvPr>
        </p:nvSpPr>
        <p:spPr>
          <a:xfrm>
            <a:off x="3273537" y="2698728"/>
            <a:ext cx="2596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7"/>
          <p:cNvSpPr txBox="1"/>
          <p:nvPr>
            <p:ph idx="5" type="title"/>
          </p:nvPr>
        </p:nvSpPr>
        <p:spPr>
          <a:xfrm>
            <a:off x="5827198" y="3344825"/>
            <a:ext cx="2596800" cy="50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 name="Google Shape;169;p27"/>
          <p:cNvSpPr txBox="1"/>
          <p:nvPr>
            <p:ph idx="6" type="subTitle"/>
          </p:nvPr>
        </p:nvSpPr>
        <p:spPr>
          <a:xfrm>
            <a:off x="5827198" y="3799395"/>
            <a:ext cx="2596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70" name="Google Shape;170;p27"/>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71" name="Google Shape;171;p27"/>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72" name="Shape 172"/>
        <p:cNvGrpSpPr/>
        <p:nvPr/>
      </p:nvGrpSpPr>
      <p:grpSpPr>
        <a:xfrm>
          <a:off x="0" y="0"/>
          <a:ext cx="0" cy="0"/>
          <a:chOff x="0" y="0"/>
          <a:chExt cx="0" cy="0"/>
        </a:xfrm>
      </p:grpSpPr>
      <p:sp>
        <p:nvSpPr>
          <p:cNvPr id="173" name="Google Shape;173;p28"/>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74" name="Google Shape;174;p28"/>
          <p:cNvSpPr txBox="1"/>
          <p:nvPr>
            <p:ph idx="2" type="title"/>
          </p:nvPr>
        </p:nvSpPr>
        <p:spPr>
          <a:xfrm>
            <a:off x="2719562" y="1306775"/>
            <a:ext cx="4727400" cy="482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 name="Google Shape;175;p28"/>
          <p:cNvSpPr txBox="1"/>
          <p:nvPr>
            <p:ph idx="1" type="subTitle"/>
          </p:nvPr>
        </p:nvSpPr>
        <p:spPr>
          <a:xfrm>
            <a:off x="2719562" y="1788875"/>
            <a:ext cx="4727400" cy="356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28"/>
          <p:cNvSpPr txBox="1"/>
          <p:nvPr>
            <p:ph idx="3" type="title"/>
          </p:nvPr>
        </p:nvSpPr>
        <p:spPr>
          <a:xfrm>
            <a:off x="2719562" y="3740153"/>
            <a:ext cx="4727400" cy="484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 name="Google Shape;177;p28"/>
          <p:cNvSpPr txBox="1"/>
          <p:nvPr>
            <p:ph idx="4" type="subTitle"/>
          </p:nvPr>
        </p:nvSpPr>
        <p:spPr>
          <a:xfrm>
            <a:off x="2719562" y="4224650"/>
            <a:ext cx="4727400" cy="354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 name="Google Shape;178;p28"/>
          <p:cNvSpPr txBox="1"/>
          <p:nvPr>
            <p:ph idx="5" type="title"/>
          </p:nvPr>
        </p:nvSpPr>
        <p:spPr>
          <a:xfrm>
            <a:off x="2719562" y="2523236"/>
            <a:ext cx="47274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9" name="Google Shape;179;p28"/>
          <p:cNvSpPr txBox="1"/>
          <p:nvPr>
            <p:ph idx="6" type="subTitle"/>
          </p:nvPr>
        </p:nvSpPr>
        <p:spPr>
          <a:xfrm>
            <a:off x="2719562" y="3007736"/>
            <a:ext cx="4725600" cy="35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80" name="Google Shape;180;p28"/>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81" name="Google Shape;181;p28"/>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2" name="Shape 182"/>
        <p:cNvGrpSpPr/>
        <p:nvPr/>
      </p:nvGrpSpPr>
      <p:grpSpPr>
        <a:xfrm>
          <a:off x="0" y="0"/>
          <a:ext cx="0" cy="0"/>
          <a:chOff x="0" y="0"/>
          <a:chExt cx="0" cy="0"/>
        </a:xfrm>
      </p:grpSpPr>
      <p:sp>
        <p:nvSpPr>
          <p:cNvPr id="183" name="Google Shape;183;p29"/>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4" name="Google Shape;184;p29"/>
          <p:cNvSpPr txBox="1"/>
          <p:nvPr>
            <p:ph idx="2" type="title"/>
          </p:nvPr>
        </p:nvSpPr>
        <p:spPr>
          <a:xfrm>
            <a:off x="2406894" y="2543450"/>
            <a:ext cx="20940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5" name="Google Shape;185;p29"/>
          <p:cNvSpPr txBox="1"/>
          <p:nvPr>
            <p:ph idx="1" type="subTitle"/>
          </p:nvPr>
        </p:nvSpPr>
        <p:spPr>
          <a:xfrm>
            <a:off x="2406894" y="2883606"/>
            <a:ext cx="2094000" cy="34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 name="Google Shape;186;p29"/>
          <p:cNvSpPr txBox="1"/>
          <p:nvPr>
            <p:ph idx="3" type="title"/>
          </p:nvPr>
        </p:nvSpPr>
        <p:spPr>
          <a:xfrm>
            <a:off x="4643106" y="2543700"/>
            <a:ext cx="2094000" cy="41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7" name="Google Shape;187;p29"/>
          <p:cNvSpPr txBox="1"/>
          <p:nvPr>
            <p:ph idx="4" type="subTitle"/>
          </p:nvPr>
        </p:nvSpPr>
        <p:spPr>
          <a:xfrm>
            <a:off x="4643106" y="2882906"/>
            <a:ext cx="2094000" cy="34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8" name="Google Shape;188;p29"/>
          <p:cNvSpPr txBox="1"/>
          <p:nvPr>
            <p:ph idx="5" type="title"/>
          </p:nvPr>
        </p:nvSpPr>
        <p:spPr>
          <a:xfrm>
            <a:off x="713225" y="3630625"/>
            <a:ext cx="20949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9" name="Google Shape;189;p29"/>
          <p:cNvSpPr txBox="1"/>
          <p:nvPr>
            <p:ph idx="6" type="subTitle"/>
          </p:nvPr>
        </p:nvSpPr>
        <p:spPr>
          <a:xfrm>
            <a:off x="713675" y="3966038"/>
            <a:ext cx="2094000" cy="3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 name="Google Shape;190;p29"/>
          <p:cNvSpPr txBox="1"/>
          <p:nvPr>
            <p:ph idx="7" type="title"/>
          </p:nvPr>
        </p:nvSpPr>
        <p:spPr>
          <a:xfrm>
            <a:off x="6331189" y="3644700"/>
            <a:ext cx="20940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1" name="Google Shape;191;p29"/>
          <p:cNvSpPr txBox="1"/>
          <p:nvPr>
            <p:ph idx="8" type="subTitle"/>
          </p:nvPr>
        </p:nvSpPr>
        <p:spPr>
          <a:xfrm>
            <a:off x="6331189" y="3980000"/>
            <a:ext cx="2094000" cy="34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92" name="Google Shape;192;p29"/>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93" name="Google Shape;193;p29"/>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grpSp>
        <p:nvGrpSpPr>
          <p:cNvPr id="194" name="Google Shape;194;p29"/>
          <p:cNvGrpSpPr/>
          <p:nvPr/>
        </p:nvGrpSpPr>
        <p:grpSpPr>
          <a:xfrm>
            <a:off x="3839763" y="3769250"/>
            <a:ext cx="1457675" cy="4943875"/>
            <a:chOff x="3839763" y="3769250"/>
            <a:chExt cx="1457675" cy="4943875"/>
          </a:xfrm>
        </p:grpSpPr>
        <p:cxnSp>
          <p:nvCxnSpPr>
            <p:cNvPr id="195" name="Google Shape;195;p29"/>
            <p:cNvCxnSpPr/>
            <p:nvPr/>
          </p:nvCxnSpPr>
          <p:spPr>
            <a:xfrm rot="10800000">
              <a:off x="3839763" y="419962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96" name="Google Shape;196;p29"/>
            <p:cNvCxnSpPr/>
            <p:nvPr/>
          </p:nvCxnSpPr>
          <p:spPr>
            <a:xfrm rot="10800000">
              <a:off x="4568600" y="37692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97" name="Google Shape;197;p29"/>
            <p:cNvCxnSpPr/>
            <p:nvPr/>
          </p:nvCxnSpPr>
          <p:spPr>
            <a:xfrm rot="10800000">
              <a:off x="5297438" y="4199625"/>
              <a:ext cx="0" cy="4513500"/>
            </a:xfrm>
            <a:prstGeom prst="straightConnector1">
              <a:avLst/>
            </a:prstGeom>
            <a:noFill/>
            <a:ln cap="flat" cmpd="sng" w="9525">
              <a:solidFill>
                <a:srgbClr val="FFFFFF"/>
              </a:solidFill>
              <a:prstDash val="solid"/>
              <a:round/>
              <a:headEnd len="med" w="med" type="none"/>
              <a:tailEnd len="med" w="med" type="triangl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8" name="Shape 198"/>
        <p:cNvGrpSpPr/>
        <p:nvPr/>
      </p:nvGrpSpPr>
      <p:grpSpPr>
        <a:xfrm>
          <a:off x="0" y="0"/>
          <a:ext cx="0" cy="0"/>
          <a:chOff x="0" y="0"/>
          <a:chExt cx="0" cy="0"/>
        </a:xfrm>
      </p:grpSpPr>
      <p:sp>
        <p:nvSpPr>
          <p:cNvPr id="199" name="Google Shape;199;p30"/>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00" name="Google Shape;200;p30"/>
          <p:cNvSpPr txBox="1"/>
          <p:nvPr>
            <p:ph idx="2" type="title"/>
          </p:nvPr>
        </p:nvSpPr>
        <p:spPr>
          <a:xfrm>
            <a:off x="712938" y="1685550"/>
            <a:ext cx="2569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1" name="Google Shape;201;p30"/>
          <p:cNvSpPr txBox="1"/>
          <p:nvPr>
            <p:ph idx="1" type="subTitle"/>
          </p:nvPr>
        </p:nvSpPr>
        <p:spPr>
          <a:xfrm>
            <a:off x="712938" y="2120384"/>
            <a:ext cx="25695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2" name="Google Shape;202;p30"/>
          <p:cNvSpPr txBox="1"/>
          <p:nvPr>
            <p:ph idx="3" type="title"/>
          </p:nvPr>
        </p:nvSpPr>
        <p:spPr>
          <a:xfrm>
            <a:off x="3287250" y="1685550"/>
            <a:ext cx="2569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3" name="Google Shape;203;p30"/>
          <p:cNvSpPr txBox="1"/>
          <p:nvPr>
            <p:ph idx="4" type="subTitle"/>
          </p:nvPr>
        </p:nvSpPr>
        <p:spPr>
          <a:xfrm>
            <a:off x="3287250" y="2116975"/>
            <a:ext cx="2569500" cy="67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30"/>
          <p:cNvSpPr txBox="1"/>
          <p:nvPr>
            <p:ph idx="5" type="title"/>
          </p:nvPr>
        </p:nvSpPr>
        <p:spPr>
          <a:xfrm>
            <a:off x="712938" y="3337560"/>
            <a:ext cx="25695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5" name="Google Shape;205;p30"/>
          <p:cNvSpPr txBox="1"/>
          <p:nvPr>
            <p:ph idx="6" type="subTitle"/>
          </p:nvPr>
        </p:nvSpPr>
        <p:spPr>
          <a:xfrm>
            <a:off x="712950" y="3773723"/>
            <a:ext cx="2569500" cy="66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30"/>
          <p:cNvSpPr txBox="1"/>
          <p:nvPr>
            <p:ph idx="7" type="title"/>
          </p:nvPr>
        </p:nvSpPr>
        <p:spPr>
          <a:xfrm>
            <a:off x="3287250" y="3337560"/>
            <a:ext cx="25695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7" name="Google Shape;207;p30"/>
          <p:cNvSpPr txBox="1"/>
          <p:nvPr>
            <p:ph idx="8" type="subTitle"/>
          </p:nvPr>
        </p:nvSpPr>
        <p:spPr>
          <a:xfrm>
            <a:off x="3287255" y="3770327"/>
            <a:ext cx="2569500" cy="6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30"/>
          <p:cNvSpPr txBox="1"/>
          <p:nvPr>
            <p:ph idx="9" type="title"/>
          </p:nvPr>
        </p:nvSpPr>
        <p:spPr>
          <a:xfrm>
            <a:off x="5858558" y="1685544"/>
            <a:ext cx="2569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9" name="Google Shape;209;p30"/>
          <p:cNvSpPr txBox="1"/>
          <p:nvPr>
            <p:ph idx="13" type="subTitle"/>
          </p:nvPr>
        </p:nvSpPr>
        <p:spPr>
          <a:xfrm>
            <a:off x="5858558" y="2116975"/>
            <a:ext cx="25695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0" name="Google Shape;210;p30"/>
          <p:cNvSpPr txBox="1"/>
          <p:nvPr>
            <p:ph idx="14" type="title"/>
          </p:nvPr>
        </p:nvSpPr>
        <p:spPr>
          <a:xfrm>
            <a:off x="5858558" y="3337612"/>
            <a:ext cx="25695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1" name="Google Shape;211;p30"/>
          <p:cNvSpPr txBox="1"/>
          <p:nvPr>
            <p:ph idx="15" type="subTitle"/>
          </p:nvPr>
        </p:nvSpPr>
        <p:spPr>
          <a:xfrm>
            <a:off x="5858557" y="3770327"/>
            <a:ext cx="2569500" cy="6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212" name="Google Shape;212;p30"/>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213" name="Google Shape;213;p30"/>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13232" y="1609344"/>
            <a:ext cx="4590300" cy="7497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 name="Google Shape;18;p4"/>
          <p:cNvSpPr txBox="1"/>
          <p:nvPr>
            <p:ph idx="1" type="body"/>
          </p:nvPr>
        </p:nvSpPr>
        <p:spPr>
          <a:xfrm>
            <a:off x="713232" y="2359152"/>
            <a:ext cx="4590300" cy="15270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SzPts val="800"/>
              <a:buFont typeface="Nunito Light"/>
              <a:buChar char="●"/>
              <a:defRPr sz="1800"/>
            </a:lvl1pPr>
            <a:lvl2pPr indent="-304800" lvl="1" marL="914400" rtl="0">
              <a:lnSpc>
                <a:spcPct val="115000"/>
              </a:lnSpc>
              <a:spcBef>
                <a:spcPts val="0"/>
              </a:spcBef>
              <a:spcAft>
                <a:spcPts val="0"/>
              </a:spcAft>
              <a:buSzPts val="1200"/>
              <a:buFont typeface="Nunito Light"/>
              <a:buChar char="○"/>
              <a:defRPr/>
            </a:lvl2pPr>
            <a:lvl3pPr indent="-304800" lvl="2" marL="1371600" rtl="0">
              <a:lnSpc>
                <a:spcPct val="115000"/>
              </a:lnSpc>
              <a:spcBef>
                <a:spcPts val="1600"/>
              </a:spcBef>
              <a:spcAft>
                <a:spcPts val="0"/>
              </a:spcAft>
              <a:buSzPts val="1200"/>
              <a:buFont typeface="Nunito Light"/>
              <a:buChar char="■"/>
              <a:defRPr/>
            </a:lvl3pPr>
            <a:lvl4pPr indent="-304800" lvl="3" marL="1828800" rtl="0">
              <a:lnSpc>
                <a:spcPct val="115000"/>
              </a:lnSpc>
              <a:spcBef>
                <a:spcPts val="1600"/>
              </a:spcBef>
              <a:spcAft>
                <a:spcPts val="0"/>
              </a:spcAft>
              <a:buSzPts val="1200"/>
              <a:buFont typeface="Nunito Light"/>
              <a:buChar char="●"/>
              <a:defRPr/>
            </a:lvl4pPr>
            <a:lvl5pPr indent="-304800" lvl="4" marL="2286000" rtl="0">
              <a:lnSpc>
                <a:spcPct val="115000"/>
              </a:lnSpc>
              <a:spcBef>
                <a:spcPts val="1600"/>
              </a:spcBef>
              <a:spcAft>
                <a:spcPts val="0"/>
              </a:spcAft>
              <a:buSzPts val="1200"/>
              <a:buFont typeface="Nunito Light"/>
              <a:buChar char="○"/>
              <a:defRPr/>
            </a:lvl5pPr>
            <a:lvl6pPr indent="-304800" lvl="5" marL="2743200" rtl="0">
              <a:lnSpc>
                <a:spcPct val="115000"/>
              </a:lnSpc>
              <a:spcBef>
                <a:spcPts val="1600"/>
              </a:spcBef>
              <a:spcAft>
                <a:spcPts val="0"/>
              </a:spcAft>
              <a:buSzPts val="1200"/>
              <a:buFont typeface="Nunito Light"/>
              <a:buChar char="■"/>
              <a:defRPr/>
            </a:lvl6pPr>
            <a:lvl7pPr indent="-304800" lvl="6" marL="3200400" rtl="0">
              <a:lnSpc>
                <a:spcPct val="115000"/>
              </a:lnSpc>
              <a:spcBef>
                <a:spcPts val="1600"/>
              </a:spcBef>
              <a:spcAft>
                <a:spcPts val="0"/>
              </a:spcAft>
              <a:buSzPts val="1200"/>
              <a:buFont typeface="Nunito Light"/>
              <a:buChar char="●"/>
              <a:defRPr/>
            </a:lvl7pPr>
            <a:lvl8pPr indent="-304800" lvl="7" marL="3657600" rtl="0">
              <a:lnSpc>
                <a:spcPct val="115000"/>
              </a:lnSpc>
              <a:spcBef>
                <a:spcPts val="1600"/>
              </a:spcBef>
              <a:spcAft>
                <a:spcPts val="0"/>
              </a:spcAft>
              <a:buSzPts val="1200"/>
              <a:buFont typeface="Nunito Light"/>
              <a:buChar char="○"/>
              <a:defRPr/>
            </a:lvl8pPr>
            <a:lvl9pPr indent="-304800" lvl="8" marL="4114800" rtl="0">
              <a:lnSpc>
                <a:spcPct val="115000"/>
              </a:lnSpc>
              <a:spcBef>
                <a:spcPts val="1600"/>
              </a:spcBef>
              <a:spcAft>
                <a:spcPts val="1600"/>
              </a:spcAft>
              <a:buSzPts val="1200"/>
              <a:buFont typeface="Nunito Light"/>
              <a:buChar char="■"/>
              <a:defRPr/>
            </a:lvl9pPr>
          </a:lstStyle>
          <a:p/>
        </p:txBody>
      </p:sp>
      <p:cxnSp>
        <p:nvCxnSpPr>
          <p:cNvPr id="19" name="Google Shape;19;p4"/>
          <p:cNvCxnSpPr/>
          <p:nvPr/>
        </p:nvCxnSpPr>
        <p:spPr>
          <a:xfrm rot="10800000">
            <a:off x="355088" y="6300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0" name="Google Shape;20;p4"/>
          <p:cNvCxnSpPr/>
          <p:nvPr/>
        </p:nvCxnSpPr>
        <p:spPr>
          <a:xfrm>
            <a:off x="4688700" y="520675"/>
            <a:ext cx="4455300" cy="0"/>
          </a:xfrm>
          <a:prstGeom prst="straightConnector1">
            <a:avLst/>
          </a:prstGeom>
          <a:noFill/>
          <a:ln cap="flat" cmpd="sng" w="9525">
            <a:solidFill>
              <a:srgbClr val="FFFFFF"/>
            </a:solidFill>
            <a:prstDash val="solid"/>
            <a:round/>
            <a:headEnd len="med" w="med" type="triangle"/>
            <a:tailEnd len="med" w="med" type="none"/>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3" name="Google Shape;23;p4"/>
            <p:cNvCxnSpPr/>
            <p:nvPr/>
          </p:nvCxnSpPr>
          <p:spPr>
            <a:xfrm rot="10800000">
              <a:off x="7419088" y="26874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4" name="Google Shape;24;p4"/>
            <p:cNvCxnSpPr/>
            <p:nvPr/>
          </p:nvCxnSpPr>
          <p:spPr>
            <a:xfrm rot="10800000">
              <a:off x="5961413" y="2687400"/>
              <a:ext cx="0" cy="4513500"/>
            </a:xfrm>
            <a:prstGeom prst="straightConnector1">
              <a:avLst/>
            </a:prstGeom>
            <a:noFill/>
            <a:ln cap="flat" cmpd="sng" w="9525">
              <a:solidFill>
                <a:srgbClr val="FFFFFF"/>
              </a:solidFill>
              <a:prstDash val="solid"/>
              <a:round/>
              <a:headEnd len="med" w="med" type="none"/>
              <a:tailEnd len="med" w="med" type="triangl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14" name="Shape 214"/>
        <p:cNvGrpSpPr/>
        <p:nvPr/>
      </p:nvGrpSpPr>
      <p:grpSpPr>
        <a:xfrm>
          <a:off x="0" y="0"/>
          <a:ext cx="0" cy="0"/>
          <a:chOff x="0" y="0"/>
          <a:chExt cx="0" cy="0"/>
        </a:xfrm>
      </p:grpSpPr>
      <p:sp>
        <p:nvSpPr>
          <p:cNvPr id="215" name="Google Shape;215;p31"/>
          <p:cNvSpPr txBox="1"/>
          <p:nvPr>
            <p:ph hasCustomPrompt="1" type="title"/>
          </p:nvPr>
        </p:nvSpPr>
        <p:spPr>
          <a:xfrm>
            <a:off x="4279425" y="1320725"/>
            <a:ext cx="41514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6" name="Google Shape;216;p31"/>
          <p:cNvSpPr txBox="1"/>
          <p:nvPr>
            <p:ph idx="1" type="subTitle"/>
          </p:nvPr>
        </p:nvSpPr>
        <p:spPr>
          <a:xfrm>
            <a:off x="4279425" y="2016638"/>
            <a:ext cx="4151400" cy="59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7" name="Google Shape;217;p31"/>
          <p:cNvSpPr txBox="1"/>
          <p:nvPr>
            <p:ph hasCustomPrompt="1" idx="2" type="title"/>
          </p:nvPr>
        </p:nvSpPr>
        <p:spPr>
          <a:xfrm>
            <a:off x="4279425" y="3214411"/>
            <a:ext cx="41514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8" name="Google Shape;218;p31"/>
          <p:cNvSpPr txBox="1"/>
          <p:nvPr>
            <p:ph idx="3" type="subTitle"/>
          </p:nvPr>
        </p:nvSpPr>
        <p:spPr>
          <a:xfrm>
            <a:off x="4282725" y="3913150"/>
            <a:ext cx="4148100" cy="59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9" name="Google Shape;219;p31"/>
          <p:cNvSpPr txBox="1"/>
          <p:nvPr>
            <p:ph hasCustomPrompt="1" idx="4" type="title"/>
          </p:nvPr>
        </p:nvSpPr>
        <p:spPr>
          <a:xfrm>
            <a:off x="723600" y="785325"/>
            <a:ext cx="26799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0" name="Google Shape;220;p31"/>
          <p:cNvSpPr txBox="1"/>
          <p:nvPr>
            <p:ph idx="5" type="subTitle"/>
          </p:nvPr>
        </p:nvSpPr>
        <p:spPr>
          <a:xfrm>
            <a:off x="723600" y="1483728"/>
            <a:ext cx="26799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cxnSp>
        <p:nvCxnSpPr>
          <p:cNvPr id="221" name="Google Shape;221;p31"/>
          <p:cNvCxnSpPr/>
          <p:nvPr/>
        </p:nvCxnSpPr>
        <p:spPr>
          <a:xfrm>
            <a:off x="4694775" y="536872"/>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22" name="Shape 222"/>
        <p:cNvGrpSpPr/>
        <p:nvPr/>
      </p:nvGrpSpPr>
      <p:grpSpPr>
        <a:xfrm>
          <a:off x="0" y="0"/>
          <a:ext cx="0" cy="0"/>
          <a:chOff x="0" y="0"/>
          <a:chExt cx="0" cy="0"/>
        </a:xfrm>
      </p:grpSpPr>
      <p:sp>
        <p:nvSpPr>
          <p:cNvPr id="223" name="Google Shape;223;p32"/>
          <p:cNvSpPr txBox="1"/>
          <p:nvPr>
            <p:ph hasCustomPrompt="1" type="title"/>
          </p:nvPr>
        </p:nvSpPr>
        <p:spPr>
          <a:xfrm>
            <a:off x="1339300" y="1827257"/>
            <a:ext cx="1371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4" name="Google Shape;224;p32"/>
          <p:cNvSpPr txBox="1"/>
          <p:nvPr>
            <p:ph idx="1" type="subTitle"/>
          </p:nvPr>
        </p:nvSpPr>
        <p:spPr>
          <a:xfrm>
            <a:off x="938500" y="3843664"/>
            <a:ext cx="2173200" cy="7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5" name="Google Shape;225;p32"/>
          <p:cNvSpPr txBox="1"/>
          <p:nvPr>
            <p:ph idx="2" type="subTitle"/>
          </p:nvPr>
        </p:nvSpPr>
        <p:spPr>
          <a:xfrm>
            <a:off x="938500" y="2925764"/>
            <a:ext cx="2173200" cy="829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6" name="Google Shape;226;p32"/>
          <p:cNvSpPr txBox="1"/>
          <p:nvPr>
            <p:ph hasCustomPrompt="1" idx="3" type="title"/>
          </p:nvPr>
        </p:nvSpPr>
        <p:spPr>
          <a:xfrm>
            <a:off x="3886200" y="1827257"/>
            <a:ext cx="1371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7" name="Google Shape;227;p32"/>
          <p:cNvSpPr txBox="1"/>
          <p:nvPr>
            <p:ph idx="4" type="subTitle"/>
          </p:nvPr>
        </p:nvSpPr>
        <p:spPr>
          <a:xfrm>
            <a:off x="3485400" y="3843664"/>
            <a:ext cx="2173200" cy="7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8" name="Google Shape;228;p32"/>
          <p:cNvSpPr txBox="1"/>
          <p:nvPr>
            <p:ph idx="5" type="subTitle"/>
          </p:nvPr>
        </p:nvSpPr>
        <p:spPr>
          <a:xfrm>
            <a:off x="3485400" y="2925664"/>
            <a:ext cx="2173200" cy="829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9" name="Google Shape;229;p32"/>
          <p:cNvSpPr txBox="1"/>
          <p:nvPr>
            <p:ph hasCustomPrompt="1" idx="6" type="title"/>
          </p:nvPr>
        </p:nvSpPr>
        <p:spPr>
          <a:xfrm>
            <a:off x="6433100" y="1827257"/>
            <a:ext cx="1371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0" name="Google Shape;230;p32"/>
          <p:cNvSpPr txBox="1"/>
          <p:nvPr>
            <p:ph idx="7" type="subTitle"/>
          </p:nvPr>
        </p:nvSpPr>
        <p:spPr>
          <a:xfrm>
            <a:off x="6032300" y="3843664"/>
            <a:ext cx="2173200" cy="7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31" name="Google Shape;231;p32"/>
          <p:cNvSpPr txBox="1"/>
          <p:nvPr>
            <p:ph idx="8" type="subTitle"/>
          </p:nvPr>
        </p:nvSpPr>
        <p:spPr>
          <a:xfrm>
            <a:off x="6032300" y="2925664"/>
            <a:ext cx="2173200" cy="829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2" name="Google Shape;232;p32"/>
          <p:cNvSpPr txBox="1"/>
          <p:nvPr>
            <p:ph idx="9"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cxnSp>
        <p:nvCxnSpPr>
          <p:cNvPr id="233" name="Google Shape;233;p32"/>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234" name="Google Shape;234;p32"/>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5" name="Shape 235"/>
        <p:cNvGrpSpPr/>
        <p:nvPr/>
      </p:nvGrpSpPr>
      <p:grpSpPr>
        <a:xfrm>
          <a:off x="0" y="0"/>
          <a:ext cx="0" cy="0"/>
          <a:chOff x="0" y="0"/>
          <a:chExt cx="0" cy="0"/>
        </a:xfrm>
      </p:grpSpPr>
      <p:sp>
        <p:nvSpPr>
          <p:cNvPr id="236" name="Google Shape;236;p33"/>
          <p:cNvSpPr txBox="1"/>
          <p:nvPr>
            <p:ph type="title"/>
          </p:nvPr>
        </p:nvSpPr>
        <p:spPr>
          <a:xfrm>
            <a:off x="4889500" y="603500"/>
            <a:ext cx="3541200" cy="1073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700"/>
              <a:buNone/>
              <a:defRPr sz="65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37" name="Google Shape;237;p33"/>
          <p:cNvSpPr txBox="1"/>
          <p:nvPr>
            <p:ph idx="1" type="subTitle"/>
          </p:nvPr>
        </p:nvSpPr>
        <p:spPr>
          <a:xfrm>
            <a:off x="5347425" y="1677200"/>
            <a:ext cx="3082800" cy="105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238" name="Google Shape;238;p33"/>
          <p:cNvCxnSpPr/>
          <p:nvPr/>
        </p:nvCxnSpPr>
        <p:spPr>
          <a:xfrm rot="5400000">
            <a:off x="6550375" y="2915847"/>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239" name="Google Shape;239;p33"/>
          <p:cNvCxnSpPr/>
          <p:nvPr/>
        </p:nvCxnSpPr>
        <p:spPr>
          <a:xfrm rot="10800000">
            <a:off x="-402175" y="754022"/>
            <a:ext cx="4455300" cy="0"/>
          </a:xfrm>
          <a:prstGeom prst="straightConnector1">
            <a:avLst/>
          </a:prstGeom>
          <a:noFill/>
          <a:ln cap="flat" cmpd="sng" w="9525">
            <a:solidFill>
              <a:srgbClr val="FFFFFF"/>
            </a:solidFill>
            <a:prstDash val="solid"/>
            <a:round/>
            <a:headEnd len="med" w="med" type="triangle"/>
            <a:tailEnd len="med" w="med" type="none"/>
          </a:ln>
        </p:spPr>
      </p:cxnSp>
      <p:sp>
        <p:nvSpPr>
          <p:cNvPr id="240" name="Google Shape;240;p33"/>
          <p:cNvSpPr txBox="1"/>
          <p:nvPr/>
        </p:nvSpPr>
        <p:spPr>
          <a:xfrm>
            <a:off x="5347425" y="3891325"/>
            <a:ext cx="3000000" cy="646500"/>
          </a:xfrm>
          <a:prstGeom prst="rect">
            <a:avLst/>
          </a:prstGeom>
          <a:noFill/>
          <a:ln>
            <a:noFill/>
          </a:ln>
        </p:spPr>
        <p:txBody>
          <a:bodyPr anchorCtr="0" anchor="t" bIns="91425" lIns="91425" spcFirstLastPara="1" rIns="91425" wrap="square" tIns="91425">
            <a:spAutoFit/>
          </a:bodyPr>
          <a:lstStyle/>
          <a:p>
            <a:pPr indent="0" lvl="0" marL="0" rtl="0" algn="r">
              <a:spcBef>
                <a:spcPts val="300"/>
              </a:spcBef>
              <a:spcAft>
                <a:spcPts val="0"/>
              </a:spcAft>
              <a:buNone/>
            </a:pPr>
            <a:r>
              <a:rPr b="1" lang="en" sz="1000">
                <a:solidFill>
                  <a:schemeClr val="dk1"/>
                </a:solidFill>
                <a:latin typeface="Mulish"/>
                <a:ea typeface="Mulish"/>
                <a:cs typeface="Mulish"/>
                <a:sym typeface="Mulish"/>
              </a:rPr>
              <a:t>CREDITS:</a:t>
            </a:r>
            <a:r>
              <a:rPr lang="en" sz="1000">
                <a:solidFill>
                  <a:schemeClr val="dk1"/>
                </a:solidFill>
                <a:latin typeface="Mulish"/>
                <a:ea typeface="Mulish"/>
                <a:cs typeface="Mulish"/>
                <a:sym typeface="Mulish"/>
              </a:rPr>
              <a:t> This presentation template was created by </a:t>
            </a:r>
            <a:r>
              <a:rPr b="1" lang="en" sz="1000" u="sng">
                <a:solidFill>
                  <a:schemeClr val="dk1"/>
                </a:solidFill>
                <a:latin typeface="Mulish"/>
                <a:ea typeface="Mulish"/>
                <a:cs typeface="Mulish"/>
                <a:sym typeface="Mulish"/>
                <a:hlinkClick r:id="rId2">
                  <a:extLst>
                    <a:ext uri="{A12FA001-AC4F-418D-AE19-62706E023703}">
                      <ahyp:hlinkClr val="tx"/>
                    </a:ext>
                  </a:extLst>
                </a:hlinkClick>
              </a:rPr>
              <a:t>Slidesgo</a:t>
            </a:r>
            <a:r>
              <a:rPr lang="en" sz="1000">
                <a:solidFill>
                  <a:schemeClr val="dk1"/>
                </a:solidFill>
                <a:latin typeface="Mulish"/>
                <a:ea typeface="Mulish"/>
                <a:cs typeface="Mulish"/>
                <a:sym typeface="Mulish"/>
              </a:rPr>
              <a:t>, and includes icons by </a:t>
            </a:r>
            <a:r>
              <a:rPr b="1" lang="en" sz="1000" u="sng">
                <a:solidFill>
                  <a:schemeClr val="dk1"/>
                </a:solidFill>
                <a:latin typeface="Mulish"/>
                <a:ea typeface="Mulish"/>
                <a:cs typeface="Mulish"/>
                <a:sym typeface="Mulish"/>
                <a:hlinkClick r:id="rId3">
                  <a:extLst>
                    <a:ext uri="{A12FA001-AC4F-418D-AE19-62706E023703}">
                      <ahyp:hlinkClr val="tx"/>
                    </a:ext>
                  </a:extLst>
                </a:hlinkClick>
              </a:rPr>
              <a:t>Flaticon</a:t>
            </a:r>
            <a:r>
              <a:rPr lang="en" sz="1000">
                <a:solidFill>
                  <a:schemeClr val="dk1"/>
                </a:solidFill>
                <a:latin typeface="Mulish"/>
                <a:ea typeface="Mulish"/>
                <a:cs typeface="Mulish"/>
                <a:sym typeface="Mulish"/>
              </a:rPr>
              <a:t>, and infographics &amp; images by </a:t>
            </a:r>
            <a:r>
              <a:rPr b="1" lang="en" sz="1000" u="sng">
                <a:solidFill>
                  <a:schemeClr val="dk1"/>
                </a:solidFill>
                <a:latin typeface="Mulish"/>
                <a:ea typeface="Mulish"/>
                <a:cs typeface="Mulish"/>
                <a:sym typeface="Mulish"/>
                <a:hlinkClick r:id="rId4">
                  <a:extLst>
                    <a:ext uri="{A12FA001-AC4F-418D-AE19-62706E023703}">
                      <ahyp:hlinkClr val="tx"/>
                    </a:ext>
                  </a:extLst>
                </a:hlinkClick>
              </a:rPr>
              <a:t>Freepik</a:t>
            </a:r>
            <a:r>
              <a:rPr lang="en" sz="1000" u="sng">
                <a:solidFill>
                  <a:schemeClr val="dk1"/>
                </a:solidFill>
                <a:latin typeface="Mulish"/>
                <a:ea typeface="Mulish"/>
                <a:cs typeface="Mulish"/>
                <a:sym typeface="Mulish"/>
              </a:rPr>
              <a:t> </a:t>
            </a:r>
            <a:endParaRPr b="1" sz="1000" u="sng">
              <a:solidFill>
                <a:schemeClr val="dk1"/>
              </a:solidFill>
              <a:latin typeface="Mulish"/>
              <a:ea typeface="Mulish"/>
              <a:cs typeface="Mulish"/>
              <a:sym typeface="Mulish"/>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gradFill>
          <a:gsLst>
            <a:gs pos="0">
              <a:schemeClr val="dk2"/>
            </a:gs>
            <a:gs pos="100000">
              <a:schemeClr val="lt2"/>
            </a:gs>
          </a:gsLst>
          <a:path path="circle">
            <a:fillToRect b="50%" l="50%" r="50%" t="50%"/>
          </a:path>
          <a:tileRect/>
        </a:gradFill>
      </p:bgPr>
    </p:bg>
    <p:spTree>
      <p:nvGrpSpPr>
        <p:cNvPr id="24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243" name="Google Shape;243;p34"/>
          <p:cNvCxnSpPr/>
          <p:nvPr/>
        </p:nvCxnSpPr>
        <p:spPr>
          <a:xfrm rot="10800000">
            <a:off x="0" y="4904375"/>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dk2"/>
            </a:gs>
            <a:gs pos="100000">
              <a:schemeClr val="lt2"/>
            </a:gs>
          </a:gsLst>
          <a:lin ang="2700006" scaled="0"/>
        </a:gradFill>
      </p:bgPr>
    </p:bg>
    <p:spTree>
      <p:nvGrpSpPr>
        <p:cNvPr id="244"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46" name="Google Shape;246;p35"/>
          <p:cNvCxnSpPr/>
          <p:nvPr/>
        </p:nvCxnSpPr>
        <p:spPr>
          <a:xfrm rot="10800000">
            <a:off x="8785338" y="63000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 name="Google Shape;27;p5"/>
          <p:cNvSpPr txBox="1"/>
          <p:nvPr>
            <p:ph idx="1" type="subTitle"/>
          </p:nvPr>
        </p:nvSpPr>
        <p:spPr>
          <a:xfrm>
            <a:off x="2448659" y="3523786"/>
            <a:ext cx="2505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2" type="subTitle"/>
          </p:nvPr>
        </p:nvSpPr>
        <p:spPr>
          <a:xfrm>
            <a:off x="4192521" y="1955686"/>
            <a:ext cx="25056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2448650" y="3121172"/>
            <a:ext cx="2505600" cy="478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 name="Google Shape;30;p5"/>
          <p:cNvSpPr txBox="1"/>
          <p:nvPr>
            <p:ph idx="4" type="subTitle"/>
          </p:nvPr>
        </p:nvSpPr>
        <p:spPr>
          <a:xfrm>
            <a:off x="4192521" y="1553072"/>
            <a:ext cx="2505600" cy="478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31" name="Google Shape;31;p5"/>
          <p:cNvCxnSpPr/>
          <p:nvPr/>
        </p:nvCxnSpPr>
        <p:spPr>
          <a:xfrm rot="10800000">
            <a:off x="5871613" y="4617589"/>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2" name="Google Shape;32;p5"/>
          <p:cNvCxnSpPr/>
          <p:nvPr/>
        </p:nvCxnSpPr>
        <p:spPr>
          <a:xfrm rot="10800000">
            <a:off x="6600450" y="3577614"/>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3" name="Google Shape;33;p5"/>
          <p:cNvCxnSpPr/>
          <p:nvPr/>
        </p:nvCxnSpPr>
        <p:spPr>
          <a:xfrm rot="10800000">
            <a:off x="7329288" y="4617589"/>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4" name="Google Shape;34;p5"/>
          <p:cNvCxnSpPr/>
          <p:nvPr/>
        </p:nvCxnSpPr>
        <p:spPr>
          <a:xfrm>
            <a:off x="815263" y="-39836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5" name="Google Shape;35;p5"/>
          <p:cNvCxnSpPr/>
          <p:nvPr/>
        </p:nvCxnSpPr>
        <p:spPr>
          <a:xfrm>
            <a:off x="1544100" y="-29436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6" name="Google Shape;36;p5"/>
          <p:cNvCxnSpPr/>
          <p:nvPr/>
        </p:nvCxnSpPr>
        <p:spPr>
          <a:xfrm>
            <a:off x="2272938" y="-398365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cxnSp>
        <p:nvCxnSpPr>
          <p:cNvPr id="39" name="Google Shape;39;p6"/>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40" name="Google Shape;40;p6"/>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type="title"/>
          </p:nvPr>
        </p:nvSpPr>
        <p:spPr>
          <a:xfrm>
            <a:off x="713225" y="539500"/>
            <a:ext cx="6708900" cy="7230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43" name="Google Shape;43;p7"/>
          <p:cNvSpPr txBox="1"/>
          <p:nvPr>
            <p:ph idx="1" type="subTitle"/>
          </p:nvPr>
        </p:nvSpPr>
        <p:spPr>
          <a:xfrm>
            <a:off x="713225" y="1262500"/>
            <a:ext cx="3516300" cy="27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cxnSp>
        <p:nvCxnSpPr>
          <p:cNvPr id="44" name="Google Shape;44;p7"/>
          <p:cNvCxnSpPr/>
          <p:nvPr/>
        </p:nvCxnSpPr>
        <p:spPr>
          <a:xfrm>
            <a:off x="4688700" y="27100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45" name="Google Shape;45;p7"/>
          <p:cNvCxnSpPr/>
          <p:nvPr/>
        </p:nvCxnSpPr>
        <p:spPr>
          <a:xfrm rot="10800000">
            <a:off x="889138" y="2631514"/>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713225" y="539500"/>
            <a:ext cx="4388100" cy="1774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8" name="Google Shape;48;p8"/>
          <p:cNvCxnSpPr/>
          <p:nvPr/>
        </p:nvCxnSpPr>
        <p:spPr>
          <a:xfrm>
            <a:off x="7433300" y="27752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49" name="Google Shape;49;p8"/>
          <p:cNvCxnSpPr/>
          <p:nvPr/>
        </p:nvCxnSpPr>
        <p:spPr>
          <a:xfrm rot="5400000">
            <a:off x="-1896950" y="44939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txBox="1"/>
          <p:nvPr>
            <p:ph type="title"/>
          </p:nvPr>
        </p:nvSpPr>
        <p:spPr>
          <a:xfrm>
            <a:off x="1984138" y="1365713"/>
            <a:ext cx="5175600" cy="16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700"/>
              <a:buNone/>
              <a:defRPr sz="10000"/>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sp>
        <p:nvSpPr>
          <p:cNvPr id="52" name="Google Shape;52;p9"/>
          <p:cNvSpPr txBox="1"/>
          <p:nvPr>
            <p:ph idx="1" type="subTitle"/>
          </p:nvPr>
        </p:nvSpPr>
        <p:spPr>
          <a:xfrm>
            <a:off x="1985788" y="2976788"/>
            <a:ext cx="5172300" cy="80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53" name="Google Shape;53;p9"/>
          <p:cNvCxnSpPr/>
          <p:nvPr/>
        </p:nvCxnSpPr>
        <p:spPr>
          <a:xfrm>
            <a:off x="356550" y="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54" name="Google Shape;54;p9"/>
          <p:cNvCxnSpPr/>
          <p:nvPr/>
        </p:nvCxnSpPr>
        <p:spPr>
          <a:xfrm rot="10800000">
            <a:off x="8787313" y="63000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type="title"/>
          </p:nvPr>
        </p:nvSpPr>
        <p:spPr>
          <a:xfrm>
            <a:off x="713250" y="539875"/>
            <a:ext cx="7717500" cy="726300"/>
          </a:xfrm>
          <a:prstGeom prst="rect">
            <a:avLst/>
          </a:prstGeom>
          <a:gradFill>
            <a:gsLst>
              <a:gs pos="0">
                <a:schemeClr val="dk2"/>
              </a:gs>
              <a:gs pos="100000">
                <a:schemeClr val="lt2"/>
              </a:gs>
            </a:gsLst>
            <a:lin ang="5400700" scaled="0"/>
          </a:gradFill>
        </p:spPr>
        <p:txBody>
          <a:bodyPr anchorCtr="0" anchor="t" bIns="91425" lIns="91425" spcFirstLastPara="1" rIns="91425" wrap="square" tIns="91425">
            <a:noAutofit/>
          </a:bodyPr>
          <a:lstStyle>
            <a:lvl1pPr lvl="0" rtl="0" algn="ctr">
              <a:spcBef>
                <a:spcPts val="0"/>
              </a:spcBef>
              <a:spcAft>
                <a:spcPts val="0"/>
              </a:spcAft>
              <a:buSzPts val="3700"/>
              <a:buNone/>
              <a:defRPr sz="3200"/>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sp>
        <p:nvSpPr>
          <p:cNvPr id="57" name="Google Shape;57;p10"/>
          <p:cNvSpPr/>
          <p:nvPr/>
        </p:nvSpPr>
        <p:spPr>
          <a:xfrm>
            <a:off x="0" y="0"/>
            <a:ext cx="9144000" cy="5143500"/>
          </a:xfrm>
          <a:prstGeom prst="rect">
            <a:avLst/>
          </a:prstGeom>
          <a:gradFill>
            <a:gsLst>
              <a:gs pos="0">
                <a:srgbClr val="809BCE">
                  <a:alpha val="26666"/>
                </a:srgbClr>
              </a:gs>
              <a:gs pos="100000">
                <a:srgbClr val="A8BCE0">
                  <a:alpha val="27058"/>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0"/>
          <p:cNvCxnSpPr/>
          <p:nvPr/>
        </p:nvCxnSpPr>
        <p:spPr>
          <a:xfrm>
            <a:off x="2344375" y="263746"/>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59" name="Google Shape;59;p10"/>
          <p:cNvCxnSpPr/>
          <p:nvPr/>
        </p:nvCxnSpPr>
        <p:spPr>
          <a:xfrm>
            <a:off x="2344375" y="4879746"/>
            <a:ext cx="44553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ctrTitle"/>
          </p:nvPr>
        </p:nvSpPr>
        <p:spPr>
          <a:xfrm>
            <a:off x="704100" y="1149100"/>
            <a:ext cx="4892100" cy="24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What is </a:t>
            </a:r>
            <a:r>
              <a:rPr i="1" lang="en" sz="5200"/>
              <a:t>ERP</a:t>
            </a:r>
            <a:r>
              <a:rPr lang="en" sz="5200"/>
              <a:t> data?</a:t>
            </a:r>
            <a:endParaRPr/>
          </a:p>
        </p:txBody>
      </p:sp>
      <p:sp>
        <p:nvSpPr>
          <p:cNvPr id="252" name="Google Shape;252;p36"/>
          <p:cNvSpPr txBox="1"/>
          <p:nvPr>
            <p:ph idx="1" type="subTitle"/>
          </p:nvPr>
        </p:nvSpPr>
        <p:spPr>
          <a:xfrm>
            <a:off x="713225" y="4325100"/>
            <a:ext cx="3298800" cy="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Sheikh Mufrad Hossain</a:t>
            </a:r>
            <a:endParaRPr/>
          </a:p>
        </p:txBody>
      </p:sp>
      <p:cxnSp>
        <p:nvCxnSpPr>
          <p:cNvPr id="253" name="Google Shape;253;p36"/>
          <p:cNvCxnSpPr/>
          <p:nvPr/>
        </p:nvCxnSpPr>
        <p:spPr>
          <a:xfrm>
            <a:off x="342713" y="118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54" name="Google Shape;254;p36"/>
          <p:cNvCxnSpPr/>
          <p:nvPr/>
        </p:nvCxnSpPr>
        <p:spPr>
          <a:xfrm>
            <a:off x="4681900" y="977875"/>
            <a:ext cx="4455300" cy="0"/>
          </a:xfrm>
          <a:prstGeom prst="straightConnector1">
            <a:avLst/>
          </a:prstGeom>
          <a:noFill/>
          <a:ln cap="flat" cmpd="sng" w="9525">
            <a:solidFill>
              <a:srgbClr val="FFFFFF"/>
            </a:solidFill>
            <a:prstDash val="solid"/>
            <a:round/>
            <a:headEnd len="med" w="med" type="triangle"/>
            <a:tailEnd len="med" w="med" type="none"/>
          </a:ln>
        </p:spPr>
      </p:cxnSp>
      <p:grpSp>
        <p:nvGrpSpPr>
          <p:cNvPr id="255" name="Google Shape;255;p36"/>
          <p:cNvGrpSpPr/>
          <p:nvPr/>
        </p:nvGrpSpPr>
        <p:grpSpPr>
          <a:xfrm>
            <a:off x="4574843" y="1377864"/>
            <a:ext cx="3937605" cy="3228503"/>
            <a:chOff x="3870725" y="238100"/>
            <a:chExt cx="2277125" cy="1867050"/>
          </a:xfrm>
        </p:grpSpPr>
        <p:sp>
          <p:nvSpPr>
            <p:cNvPr id="256" name="Google Shape;256;p36"/>
            <p:cNvSpPr/>
            <p:nvPr/>
          </p:nvSpPr>
          <p:spPr>
            <a:xfrm>
              <a:off x="3882025" y="2100250"/>
              <a:ext cx="2265825" cy="4900"/>
            </a:xfrm>
            <a:custGeom>
              <a:rect b="b" l="l" r="r" t="t"/>
              <a:pathLst>
                <a:path extrusionOk="0" h="196" w="90633">
                  <a:moveTo>
                    <a:pt x="0" y="0"/>
                  </a:moveTo>
                  <a:lnTo>
                    <a:pt x="0" y="195"/>
                  </a:lnTo>
                  <a:lnTo>
                    <a:pt x="90632" y="195"/>
                  </a:lnTo>
                  <a:lnTo>
                    <a:pt x="9063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3870725" y="808800"/>
              <a:ext cx="2267325" cy="1291475"/>
            </a:xfrm>
            <a:custGeom>
              <a:rect b="b" l="l" r="r" t="t"/>
              <a:pathLst>
                <a:path extrusionOk="0" h="51659" w="90693">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4893375" y="1577100"/>
              <a:ext cx="196600" cy="349050"/>
            </a:xfrm>
            <a:custGeom>
              <a:rect b="b" l="l" r="r" t="t"/>
              <a:pathLst>
                <a:path extrusionOk="0" h="13962" w="7864">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4851825" y="1673300"/>
              <a:ext cx="124800" cy="108050"/>
            </a:xfrm>
            <a:custGeom>
              <a:rect b="b" l="l" r="r" t="t"/>
              <a:pathLst>
                <a:path extrusionOk="0" h="4322" w="4992">
                  <a:moveTo>
                    <a:pt x="2497" y="0"/>
                  </a:moveTo>
                  <a:lnTo>
                    <a:pt x="1" y="4321"/>
                  </a:lnTo>
                  <a:lnTo>
                    <a:pt x="4992" y="4321"/>
                  </a:lnTo>
                  <a:lnTo>
                    <a:pt x="2497"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5089800" y="1577100"/>
              <a:ext cx="41725" cy="397800"/>
            </a:xfrm>
            <a:custGeom>
              <a:rect b="b" l="l" r="r" t="t"/>
              <a:pathLst>
                <a:path extrusionOk="0" h="15912" w="1669">
                  <a:moveTo>
                    <a:pt x="1" y="0"/>
                  </a:moveTo>
                  <a:lnTo>
                    <a:pt x="1" y="15911"/>
                  </a:lnTo>
                  <a:lnTo>
                    <a:pt x="1669" y="15911"/>
                  </a:lnTo>
                  <a:lnTo>
                    <a:pt x="1669"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5048250" y="1956600"/>
              <a:ext cx="124825" cy="108075"/>
            </a:xfrm>
            <a:custGeom>
              <a:rect b="b" l="l" r="r" t="t"/>
              <a:pathLst>
                <a:path extrusionOk="0" h="4323" w="4993">
                  <a:moveTo>
                    <a:pt x="1" y="1"/>
                  </a:moveTo>
                  <a:lnTo>
                    <a:pt x="2497" y="4323"/>
                  </a:lnTo>
                  <a:lnTo>
                    <a:pt x="4993" y="1"/>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5131500" y="1577100"/>
              <a:ext cx="196600" cy="304850"/>
            </a:xfrm>
            <a:custGeom>
              <a:rect b="b" l="l" r="r" t="t"/>
              <a:pathLst>
                <a:path extrusionOk="0" h="12194" w="7864">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p:nvPr/>
          </p:nvSpPr>
          <p:spPr>
            <a:xfrm>
              <a:off x="5244825" y="1629025"/>
              <a:ext cx="124825" cy="108100"/>
            </a:xfrm>
            <a:custGeom>
              <a:rect b="b" l="l" r="r" t="t"/>
              <a:pathLst>
                <a:path extrusionOk="0" h="4324" w="4993">
                  <a:moveTo>
                    <a:pt x="2497" y="1"/>
                  </a:moveTo>
                  <a:lnTo>
                    <a:pt x="1" y="4323"/>
                  </a:lnTo>
                  <a:lnTo>
                    <a:pt x="4993" y="4323"/>
                  </a:lnTo>
                  <a:lnTo>
                    <a:pt x="2497" y="1"/>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a:off x="3941325" y="1152300"/>
              <a:ext cx="411925" cy="411850"/>
            </a:xfrm>
            <a:custGeom>
              <a:rect b="b" l="l" r="r" t="t"/>
              <a:pathLst>
                <a:path extrusionOk="0" h="16474" w="16477">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5655725" y="713050"/>
              <a:ext cx="415750" cy="412375"/>
            </a:xfrm>
            <a:custGeom>
              <a:rect b="b" l="l" r="r" t="t"/>
              <a:pathLst>
                <a:path extrusionOk="0" h="16495" w="1663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p:nvPr/>
          </p:nvSpPr>
          <p:spPr>
            <a:xfrm>
              <a:off x="4824275" y="1201575"/>
              <a:ext cx="232675" cy="226175"/>
            </a:xfrm>
            <a:custGeom>
              <a:rect b="b" l="l" r="r" t="t"/>
              <a:pathLst>
                <a:path extrusionOk="0" h="9047" w="9307">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3960625" y="1683150"/>
              <a:ext cx="232675" cy="226175"/>
            </a:xfrm>
            <a:custGeom>
              <a:rect b="b" l="l" r="r" t="t"/>
              <a:pathLst>
                <a:path extrusionOk="0" h="9047" w="9307">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3961650" y="1536925"/>
              <a:ext cx="18375" cy="19150"/>
            </a:xfrm>
            <a:custGeom>
              <a:rect b="b" l="l" r="r" t="t"/>
              <a:pathLst>
                <a:path extrusionOk="0" h="766" w="735">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p:nvPr/>
          </p:nvSpPr>
          <p:spPr>
            <a:xfrm>
              <a:off x="3908025" y="1440875"/>
              <a:ext cx="11900" cy="22950"/>
            </a:xfrm>
            <a:custGeom>
              <a:rect b="b" l="l" r="r" t="t"/>
              <a:pathLst>
                <a:path extrusionOk="0" h="918" w="476">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
            <p:cNvSpPr/>
            <p:nvPr/>
          </p:nvSpPr>
          <p:spPr>
            <a:xfrm>
              <a:off x="3899175" y="1405075"/>
              <a:ext cx="9750" cy="23600"/>
            </a:xfrm>
            <a:custGeom>
              <a:rect b="b" l="l" r="r" t="t"/>
              <a:pathLst>
                <a:path extrusionOk="0" h="944" w="39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6"/>
            <p:cNvSpPr/>
            <p:nvPr/>
          </p:nvSpPr>
          <p:spPr>
            <a:xfrm>
              <a:off x="3939475" y="1507425"/>
              <a:ext cx="16550" cy="20650"/>
            </a:xfrm>
            <a:custGeom>
              <a:rect b="b" l="l" r="r" t="t"/>
              <a:pathLst>
                <a:path extrusionOk="0" h="826" w="662">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a:off x="3898250" y="1295075"/>
              <a:ext cx="9575" cy="23675"/>
            </a:xfrm>
            <a:custGeom>
              <a:rect b="b" l="l" r="r" t="t"/>
              <a:pathLst>
                <a:path extrusionOk="0" h="947" w="383">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p:nvPr/>
          </p:nvSpPr>
          <p:spPr>
            <a:xfrm>
              <a:off x="3921200" y="1475200"/>
              <a:ext cx="14775" cy="21975"/>
            </a:xfrm>
            <a:custGeom>
              <a:rect b="b" l="l" r="r" t="t"/>
              <a:pathLst>
                <a:path extrusionOk="0" h="879" w="591">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6"/>
            <p:cNvSpPr/>
            <p:nvPr/>
          </p:nvSpPr>
          <p:spPr>
            <a:xfrm>
              <a:off x="3895175" y="1368425"/>
              <a:ext cx="7150" cy="23925"/>
            </a:xfrm>
            <a:custGeom>
              <a:rect b="b" l="l" r="r" t="t"/>
              <a:pathLst>
                <a:path extrusionOk="0" h="957" w="286">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a:off x="3895050" y="1331500"/>
              <a:ext cx="6675" cy="24050"/>
            </a:xfrm>
            <a:custGeom>
              <a:rect b="b" l="l" r="r" t="t"/>
              <a:pathLst>
                <a:path extrusionOk="0" h="962" w="267">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p:nvPr/>
          </p:nvSpPr>
          <p:spPr>
            <a:xfrm>
              <a:off x="3957900" y="1166525"/>
              <a:ext cx="19000" cy="19350"/>
            </a:xfrm>
            <a:custGeom>
              <a:rect b="b" l="l" r="r" t="t"/>
              <a:pathLst>
                <a:path extrusionOk="0" h="774" w="76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3906625" y="1259725"/>
              <a:ext cx="11950" cy="23050"/>
            </a:xfrm>
            <a:custGeom>
              <a:rect b="b" l="l" r="r" t="t"/>
              <a:pathLst>
                <a:path extrusionOk="0" h="922" w="478">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6"/>
            <p:cNvSpPr/>
            <p:nvPr/>
          </p:nvSpPr>
          <p:spPr>
            <a:xfrm>
              <a:off x="4016375" y="1585825"/>
              <a:ext cx="22300" cy="15350"/>
            </a:xfrm>
            <a:custGeom>
              <a:rect b="b" l="l" r="r" t="t"/>
              <a:pathLst>
                <a:path extrusionOk="0" h="614" w="892">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a:off x="3987500" y="1563200"/>
              <a:ext cx="20525" cy="17375"/>
            </a:xfrm>
            <a:custGeom>
              <a:rect b="b" l="l" r="r" t="t"/>
              <a:pathLst>
                <a:path extrusionOk="0" h="695" w="821">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6"/>
            <p:cNvSpPr/>
            <p:nvPr/>
          </p:nvSpPr>
          <p:spPr>
            <a:xfrm>
              <a:off x="3919375" y="1226150"/>
              <a:ext cx="14525" cy="22075"/>
            </a:xfrm>
            <a:custGeom>
              <a:rect b="b" l="l" r="r" t="t"/>
              <a:pathLst>
                <a:path extrusionOk="0" h="883" w="581">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
            <p:cNvSpPr/>
            <p:nvPr/>
          </p:nvSpPr>
          <p:spPr>
            <a:xfrm>
              <a:off x="3937150" y="1194900"/>
              <a:ext cx="16025" cy="20850"/>
            </a:xfrm>
            <a:custGeom>
              <a:rect b="b" l="l" r="r" t="t"/>
              <a:pathLst>
                <a:path extrusionOk="0" h="834" w="641">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p:nvPr/>
          </p:nvSpPr>
          <p:spPr>
            <a:xfrm>
              <a:off x="4048225" y="1604350"/>
              <a:ext cx="23425" cy="13200"/>
            </a:xfrm>
            <a:custGeom>
              <a:rect b="b" l="l" r="r" t="t"/>
              <a:pathLst>
                <a:path extrusionOk="0" h="528" w="937">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6"/>
            <p:cNvSpPr/>
            <p:nvPr/>
          </p:nvSpPr>
          <p:spPr>
            <a:xfrm>
              <a:off x="4118250" y="1628000"/>
              <a:ext cx="14650" cy="7150"/>
            </a:xfrm>
            <a:custGeom>
              <a:rect b="b" l="l" r="r" t="t"/>
              <a:pathLst>
                <a:path extrusionOk="0" h="286" w="586">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p:nvPr/>
          </p:nvSpPr>
          <p:spPr>
            <a:xfrm>
              <a:off x="3983900" y="1141575"/>
              <a:ext cx="20200" cy="17575"/>
            </a:xfrm>
            <a:custGeom>
              <a:rect b="b" l="l" r="r" t="t"/>
              <a:pathLst>
                <a:path extrusionOk="0" h="703" w="808">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6"/>
            <p:cNvSpPr/>
            <p:nvPr/>
          </p:nvSpPr>
          <p:spPr>
            <a:xfrm>
              <a:off x="4082300" y="1618500"/>
              <a:ext cx="23700" cy="10900"/>
            </a:xfrm>
            <a:custGeom>
              <a:rect b="b" l="l" r="r" t="t"/>
              <a:pathLst>
                <a:path extrusionOk="0" h="436" w="948">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
            <p:cNvSpPr/>
            <p:nvPr/>
          </p:nvSpPr>
          <p:spPr>
            <a:xfrm>
              <a:off x="4150325" y="1080725"/>
              <a:ext cx="24050" cy="6325"/>
            </a:xfrm>
            <a:custGeom>
              <a:rect b="b" l="l" r="r" t="t"/>
              <a:pathLst>
                <a:path extrusionOk="0" h="253" w="962">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a:off x="4113600" y="1083525"/>
              <a:ext cx="24150" cy="8800"/>
            </a:xfrm>
            <a:custGeom>
              <a:rect b="b" l="l" r="r" t="t"/>
              <a:pathLst>
                <a:path extrusionOk="0" h="352" w="966">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a:off x="4044400" y="1103550"/>
              <a:ext cx="22725" cy="13475"/>
            </a:xfrm>
            <a:custGeom>
              <a:rect b="b" l="l" r="r" t="t"/>
              <a:pathLst>
                <a:path extrusionOk="0" h="539" w="909">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4012850" y="1120450"/>
              <a:ext cx="21475" cy="15600"/>
            </a:xfrm>
            <a:custGeom>
              <a:rect b="b" l="l" r="r" t="t"/>
              <a:pathLst>
                <a:path extrusionOk="0" h="624" w="859">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4078275" y="1091225"/>
              <a:ext cx="23275" cy="11175"/>
            </a:xfrm>
            <a:custGeom>
              <a:rect b="b" l="l" r="r" t="t"/>
              <a:pathLst>
                <a:path extrusionOk="0" h="447" w="931">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4187200" y="1081175"/>
              <a:ext cx="24175" cy="7250"/>
            </a:xfrm>
            <a:custGeom>
              <a:rect b="b" l="l" r="r" t="t"/>
              <a:pathLst>
                <a:path extrusionOk="0" h="290" w="967">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p:nvPr/>
          </p:nvSpPr>
          <p:spPr>
            <a:xfrm>
              <a:off x="4223350" y="1085850"/>
              <a:ext cx="15475" cy="7425"/>
            </a:xfrm>
            <a:custGeom>
              <a:rect b="b" l="l" r="r" t="t"/>
              <a:pathLst>
                <a:path extrusionOk="0" h="297" w="619">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p:nvPr/>
          </p:nvSpPr>
          <p:spPr>
            <a:xfrm>
              <a:off x="4756425" y="1130550"/>
              <a:ext cx="371575" cy="371600"/>
            </a:xfrm>
            <a:custGeom>
              <a:rect b="b" l="l" r="r" t="t"/>
              <a:pathLst>
                <a:path extrusionOk="0" h="14864" w="14863">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a:off x="5818550" y="1205600"/>
              <a:ext cx="232725" cy="226225"/>
            </a:xfrm>
            <a:custGeom>
              <a:rect b="b" l="l" r="r" t="t"/>
              <a:pathLst>
                <a:path extrusionOk="0" h="9049" w="9309">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p:nvPr/>
          </p:nvSpPr>
          <p:spPr>
            <a:xfrm>
              <a:off x="5145475" y="288150"/>
              <a:ext cx="135700" cy="88325"/>
            </a:xfrm>
            <a:custGeom>
              <a:rect b="b" l="l" r="r" t="t"/>
              <a:pathLst>
                <a:path extrusionOk="0" h="3533" w="5428">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4990950" y="246200"/>
              <a:ext cx="291125" cy="264750"/>
            </a:xfrm>
            <a:custGeom>
              <a:rect b="b" l="l" r="r" t="t"/>
              <a:pathLst>
                <a:path extrusionOk="0" h="10590" w="11645">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098600" y="238100"/>
              <a:ext cx="151750" cy="138375"/>
            </a:xfrm>
            <a:custGeom>
              <a:rect b="b" l="l" r="r" t="t"/>
              <a:pathLst>
                <a:path extrusionOk="0" h="5535" w="607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5015350" y="270125"/>
              <a:ext cx="58375" cy="178875"/>
            </a:xfrm>
            <a:custGeom>
              <a:rect b="b" l="l" r="r" t="t"/>
              <a:pathLst>
                <a:path extrusionOk="0" h="7155" w="2335">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4756250" y="436325"/>
              <a:ext cx="351075" cy="253225"/>
            </a:xfrm>
            <a:custGeom>
              <a:rect b="b" l="l" r="r" t="t"/>
              <a:pathLst>
                <a:path extrusionOk="0" h="10129" w="14043">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a:off x="4809050" y="478400"/>
              <a:ext cx="262625" cy="41025"/>
            </a:xfrm>
            <a:custGeom>
              <a:rect b="b" l="l" r="r" t="t"/>
              <a:pathLst>
                <a:path extrusionOk="0" h="1641" w="10505">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4804425" y="516075"/>
              <a:ext cx="262600" cy="41050"/>
            </a:xfrm>
            <a:custGeom>
              <a:rect b="b" l="l" r="r" t="t"/>
              <a:pathLst>
                <a:path extrusionOk="0" h="1642" w="10504">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4799125" y="559100"/>
              <a:ext cx="162775" cy="28725"/>
            </a:xfrm>
            <a:custGeom>
              <a:rect b="b" l="l" r="r" t="t"/>
              <a:pathLst>
                <a:path extrusionOk="0" h="1149" w="6511">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4780750" y="442800"/>
              <a:ext cx="38125" cy="28850"/>
            </a:xfrm>
            <a:custGeom>
              <a:rect b="b" l="l" r="r" t="t"/>
              <a:pathLst>
                <a:path extrusionOk="0" h="1154" w="1525">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4766400" y="542625"/>
              <a:ext cx="6575" cy="37175"/>
            </a:xfrm>
            <a:custGeom>
              <a:rect b="b" l="l" r="r" t="t"/>
              <a:pathLst>
                <a:path extrusionOk="0" h="1487" w="263">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4706625" y="853700"/>
              <a:ext cx="810325" cy="55325"/>
            </a:xfrm>
            <a:custGeom>
              <a:rect b="b" l="l" r="r" t="t"/>
              <a:pathLst>
                <a:path extrusionOk="0" h="2213" w="32413">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4760600" y="647775"/>
              <a:ext cx="420600" cy="377700"/>
            </a:xfrm>
            <a:custGeom>
              <a:rect b="b" l="l" r="r" t="t"/>
              <a:pathLst>
                <a:path extrusionOk="0" h="15108" w="16824">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4713375" y="529075"/>
              <a:ext cx="188850" cy="213200"/>
            </a:xfrm>
            <a:custGeom>
              <a:rect b="b" l="l" r="r" t="t"/>
              <a:pathLst>
                <a:path extrusionOk="0" h="8528" w="7554">
                  <a:moveTo>
                    <a:pt x="335" y="1"/>
                  </a:moveTo>
                  <a:lnTo>
                    <a:pt x="1" y="8528"/>
                  </a:lnTo>
                  <a:lnTo>
                    <a:pt x="7554" y="4552"/>
                  </a:lnTo>
                  <a:lnTo>
                    <a:pt x="335"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4739800" y="550075"/>
              <a:ext cx="144325" cy="90025"/>
            </a:xfrm>
            <a:custGeom>
              <a:rect b="b" l="l" r="r" t="t"/>
              <a:pathLst>
                <a:path extrusionOk="0" h="3601" w="5773">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4839200" y="688325"/>
              <a:ext cx="72050" cy="137150"/>
            </a:xfrm>
            <a:custGeom>
              <a:rect b="b" l="l" r="r" t="t"/>
              <a:pathLst>
                <a:path extrusionOk="0" h="5486" w="2882">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4706650" y="853700"/>
              <a:ext cx="810275" cy="817200"/>
            </a:xfrm>
            <a:custGeom>
              <a:rect b="b" l="l" r="r" t="t"/>
              <a:pathLst>
                <a:path extrusionOk="0" h="32688" w="32411">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5182975" y="922950"/>
              <a:ext cx="272750" cy="416900"/>
            </a:xfrm>
            <a:custGeom>
              <a:rect b="b" l="l" r="r" t="t"/>
              <a:pathLst>
                <a:path extrusionOk="0" h="16676" w="1091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5039775" y="1357925"/>
              <a:ext cx="85700" cy="55325"/>
            </a:xfrm>
            <a:custGeom>
              <a:rect b="b" l="l" r="r" t="t"/>
              <a:pathLst>
                <a:path extrusionOk="0" h="2213" w="3428">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4490875" y="1898625"/>
              <a:ext cx="153000" cy="114375"/>
            </a:xfrm>
            <a:custGeom>
              <a:rect b="b" l="l" r="r" t="t"/>
              <a:pathLst>
                <a:path extrusionOk="0" h="4575" w="6120">
                  <a:moveTo>
                    <a:pt x="1" y="0"/>
                  </a:moveTo>
                  <a:lnTo>
                    <a:pt x="1" y="4574"/>
                  </a:lnTo>
                  <a:lnTo>
                    <a:pt x="6119" y="4574"/>
                  </a:lnTo>
                  <a:lnTo>
                    <a:pt x="5981" y="872"/>
                  </a:lnTo>
                  <a:lnTo>
                    <a:pt x="1"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4490875" y="2012650"/>
              <a:ext cx="298400" cy="91225"/>
            </a:xfrm>
            <a:custGeom>
              <a:rect b="b" l="l" r="r" t="t"/>
              <a:pathLst>
                <a:path extrusionOk="0" h="3649" w="11936">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4488700" y="2010850"/>
              <a:ext cx="190725" cy="4250"/>
            </a:xfrm>
            <a:custGeom>
              <a:rect b="b" l="l" r="r" t="t"/>
              <a:pathLst>
                <a:path extrusionOk="0" h="170" w="7629">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4497500" y="2091100"/>
              <a:ext cx="281400" cy="3350"/>
            </a:xfrm>
            <a:custGeom>
              <a:rect b="b" l="l" r="r" t="t"/>
              <a:pathLst>
                <a:path extrusionOk="0" h="134" w="11256">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4152125" y="1898625"/>
              <a:ext cx="167225" cy="111600"/>
            </a:xfrm>
            <a:custGeom>
              <a:rect b="b" l="l" r="r" t="t"/>
              <a:pathLst>
                <a:path extrusionOk="0" h="4464" w="6689">
                  <a:moveTo>
                    <a:pt x="709" y="0"/>
                  </a:moveTo>
                  <a:lnTo>
                    <a:pt x="1" y="4464"/>
                  </a:lnTo>
                  <a:lnTo>
                    <a:pt x="6119" y="4464"/>
                  </a:lnTo>
                  <a:lnTo>
                    <a:pt x="6689" y="872"/>
                  </a:lnTo>
                  <a:lnTo>
                    <a:pt x="709"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4136275" y="1062975"/>
              <a:ext cx="352475" cy="871825"/>
            </a:xfrm>
            <a:custGeom>
              <a:rect b="b" l="l" r="r" t="t"/>
              <a:pathLst>
                <a:path extrusionOk="0" h="34873" w="14099">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4405000" y="1054275"/>
              <a:ext cx="269475" cy="892875"/>
            </a:xfrm>
            <a:custGeom>
              <a:rect b="b" l="l" r="r" t="t"/>
              <a:pathLst>
                <a:path extrusionOk="0" h="35715" w="10779">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4425900" y="1192425"/>
              <a:ext cx="125800" cy="249675"/>
            </a:xfrm>
            <a:custGeom>
              <a:rect b="b" l="l" r="r" t="t"/>
              <a:pathLst>
                <a:path extrusionOk="0" h="9987" w="5032">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4130850" y="2009900"/>
              <a:ext cx="319675" cy="91225"/>
            </a:xfrm>
            <a:custGeom>
              <a:rect b="b" l="l" r="r" t="t"/>
              <a:pathLst>
                <a:path extrusionOk="0" h="3649" w="12787">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4150025" y="2008100"/>
              <a:ext cx="190725" cy="4225"/>
            </a:xfrm>
            <a:custGeom>
              <a:rect b="b" l="l" r="r" t="t"/>
              <a:pathLst>
                <a:path extrusionOk="0" h="169" w="7629">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4135275" y="2088325"/>
              <a:ext cx="304875" cy="3350"/>
            </a:xfrm>
            <a:custGeom>
              <a:rect b="b" l="l" r="r" t="t"/>
              <a:pathLst>
                <a:path extrusionOk="0" h="134" w="12195">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4306675" y="429475"/>
              <a:ext cx="296325" cy="161200"/>
            </a:xfrm>
            <a:custGeom>
              <a:rect b="b" l="l" r="r" t="t"/>
              <a:pathLst>
                <a:path extrusionOk="0" h="6448" w="11853">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4403175" y="497325"/>
              <a:ext cx="156650" cy="179850"/>
            </a:xfrm>
            <a:custGeom>
              <a:rect b="b" l="l" r="r" t="t"/>
              <a:pathLst>
                <a:path extrusionOk="0" h="7194" w="6266">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4403125" y="625350"/>
              <a:ext cx="122000" cy="83500"/>
            </a:xfrm>
            <a:custGeom>
              <a:rect b="b" l="l" r="r" t="t"/>
              <a:pathLst>
                <a:path extrusionOk="0" h="3340" w="488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4361300" y="543375"/>
              <a:ext cx="46950" cy="82325"/>
            </a:xfrm>
            <a:custGeom>
              <a:rect b="b" l="l" r="r" t="t"/>
              <a:pathLst>
                <a:path extrusionOk="0" h="3293" w="1878">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4523525" y="551500"/>
              <a:ext cx="22875" cy="22875"/>
            </a:xfrm>
            <a:custGeom>
              <a:rect b="b" l="l" r="r" t="t"/>
              <a:pathLst>
                <a:path extrusionOk="0" h="915" w="915">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4523775" y="535200"/>
              <a:ext cx="22375" cy="10100"/>
            </a:xfrm>
            <a:custGeom>
              <a:rect b="b" l="l" r="r" t="t"/>
              <a:pathLst>
                <a:path extrusionOk="0" h="404" w="895">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4460700" y="551500"/>
              <a:ext cx="22875" cy="22875"/>
            </a:xfrm>
            <a:custGeom>
              <a:rect b="b" l="l" r="r" t="t"/>
              <a:pathLst>
                <a:path extrusionOk="0" h="915" w="915">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4460950" y="535200"/>
              <a:ext cx="22375" cy="10100"/>
            </a:xfrm>
            <a:custGeom>
              <a:rect b="b" l="l" r="r" t="t"/>
              <a:pathLst>
                <a:path extrusionOk="0" h="404" w="895">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4417150" y="576700"/>
              <a:ext cx="39675" cy="39700"/>
            </a:xfrm>
            <a:custGeom>
              <a:rect b="b" l="l" r="r" t="t"/>
              <a:pathLst>
                <a:path extrusionOk="0" h="1588" w="1587">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4426550" y="654150"/>
              <a:ext cx="98550" cy="44700"/>
            </a:xfrm>
            <a:custGeom>
              <a:rect b="b" l="l" r="r" t="t"/>
              <a:pathLst>
                <a:path extrusionOk="0" h="1788" w="3942">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4503900" y="557875"/>
              <a:ext cx="21950" cy="48425"/>
            </a:xfrm>
            <a:custGeom>
              <a:rect b="b" l="l" r="r" t="t"/>
              <a:pathLst>
                <a:path extrusionOk="0" h="1937" w="878">
                  <a:moveTo>
                    <a:pt x="317" y="1"/>
                  </a:moveTo>
                  <a:lnTo>
                    <a:pt x="1" y="1936"/>
                  </a:lnTo>
                  <a:lnTo>
                    <a:pt x="878" y="1936"/>
                  </a:lnTo>
                  <a:lnTo>
                    <a:pt x="317"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4372675" y="556750"/>
              <a:ext cx="25250" cy="52975"/>
            </a:xfrm>
            <a:custGeom>
              <a:rect b="b" l="l" r="r" t="t"/>
              <a:pathLst>
                <a:path extrusionOk="0" h="2119" w="101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4497900" y="554475"/>
              <a:ext cx="31250" cy="54425"/>
            </a:xfrm>
            <a:custGeom>
              <a:rect b="b" l="l" r="r" t="t"/>
              <a:pathLst>
                <a:path extrusionOk="0" h="2177" w="125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4470250" y="608850"/>
              <a:ext cx="17750" cy="18675"/>
            </a:xfrm>
            <a:custGeom>
              <a:rect b="b" l="l" r="r" t="t"/>
              <a:pathLst>
                <a:path extrusionOk="0" h="747" w="71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4058650" y="446375"/>
              <a:ext cx="332350" cy="291000"/>
            </a:xfrm>
            <a:custGeom>
              <a:rect b="b" l="l" r="r" t="t"/>
              <a:pathLst>
                <a:path extrusionOk="0" h="11640" w="13294">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4265450" y="708850"/>
              <a:ext cx="409750" cy="425625"/>
            </a:xfrm>
            <a:custGeom>
              <a:rect b="b" l="l" r="r" t="t"/>
              <a:pathLst>
                <a:path extrusionOk="0" h="17025" w="1639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4593925" y="958950"/>
              <a:ext cx="9375" cy="6700"/>
            </a:xfrm>
            <a:custGeom>
              <a:rect b="b" l="l" r="r" t="t"/>
              <a:pathLst>
                <a:path extrusionOk="0" h="268" w="375">
                  <a:moveTo>
                    <a:pt x="202" y="1"/>
                  </a:moveTo>
                  <a:cubicBezTo>
                    <a:pt x="30" y="1"/>
                    <a:pt x="0" y="267"/>
                    <a:pt x="172" y="267"/>
                  </a:cubicBezTo>
                  <a:cubicBezTo>
                    <a:pt x="343" y="267"/>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4587075" y="1002450"/>
              <a:ext cx="9375" cy="6675"/>
            </a:xfrm>
            <a:custGeom>
              <a:rect b="b" l="l" r="r" t="t"/>
              <a:pathLst>
                <a:path extrusionOk="0" h="267" w="375">
                  <a:moveTo>
                    <a:pt x="203" y="0"/>
                  </a:moveTo>
                  <a:cubicBezTo>
                    <a:pt x="31" y="0"/>
                    <a:pt x="1" y="267"/>
                    <a:pt x="173" y="267"/>
                  </a:cubicBezTo>
                  <a:cubicBezTo>
                    <a:pt x="344" y="267"/>
                    <a:pt x="375" y="0"/>
                    <a:pt x="20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4608225" y="1014875"/>
              <a:ext cx="9350" cy="6700"/>
            </a:xfrm>
            <a:custGeom>
              <a:rect b="b" l="l" r="r" t="t"/>
              <a:pathLst>
                <a:path extrusionOk="0" h="268" w="374">
                  <a:moveTo>
                    <a:pt x="202" y="1"/>
                  </a:moveTo>
                  <a:cubicBezTo>
                    <a:pt x="31" y="1"/>
                    <a:pt x="1" y="268"/>
                    <a:pt x="172" y="268"/>
                  </a:cubicBezTo>
                  <a:cubicBezTo>
                    <a:pt x="343" y="268"/>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4611925" y="983200"/>
              <a:ext cx="9375" cy="6675"/>
            </a:xfrm>
            <a:custGeom>
              <a:rect b="b" l="l" r="r" t="t"/>
              <a:pathLst>
                <a:path extrusionOk="0" h="267" w="375">
                  <a:moveTo>
                    <a:pt x="203" y="0"/>
                  </a:moveTo>
                  <a:cubicBezTo>
                    <a:pt x="32" y="0"/>
                    <a:pt x="1" y="266"/>
                    <a:pt x="173" y="266"/>
                  </a:cubicBezTo>
                  <a:cubicBezTo>
                    <a:pt x="344" y="266"/>
                    <a:pt x="375" y="0"/>
                    <a:pt x="20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4608825" y="726500"/>
              <a:ext cx="9375" cy="6700"/>
            </a:xfrm>
            <a:custGeom>
              <a:rect b="b" l="l" r="r" t="t"/>
              <a:pathLst>
                <a:path extrusionOk="0" h="268" w="375">
                  <a:moveTo>
                    <a:pt x="202" y="0"/>
                  </a:moveTo>
                  <a:cubicBezTo>
                    <a:pt x="32" y="0"/>
                    <a:pt x="1" y="268"/>
                    <a:pt x="173" y="268"/>
                  </a:cubicBezTo>
                  <a:cubicBezTo>
                    <a:pt x="344" y="268"/>
                    <a:pt x="374" y="0"/>
                    <a:pt x="20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4575900" y="715925"/>
              <a:ext cx="9375" cy="6725"/>
            </a:xfrm>
            <a:custGeom>
              <a:rect b="b" l="l" r="r" t="t"/>
              <a:pathLst>
                <a:path extrusionOk="0" h="269" w="375">
                  <a:moveTo>
                    <a:pt x="202" y="1"/>
                  </a:moveTo>
                  <a:cubicBezTo>
                    <a:pt x="30" y="1"/>
                    <a:pt x="1" y="268"/>
                    <a:pt x="172" y="268"/>
                  </a:cubicBezTo>
                  <a:cubicBezTo>
                    <a:pt x="344" y="268"/>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4582125" y="733350"/>
              <a:ext cx="9350" cy="6700"/>
            </a:xfrm>
            <a:custGeom>
              <a:rect b="b" l="l" r="r" t="t"/>
              <a:pathLst>
                <a:path extrusionOk="0" h="268" w="374">
                  <a:moveTo>
                    <a:pt x="202" y="1"/>
                  </a:moveTo>
                  <a:cubicBezTo>
                    <a:pt x="30" y="1"/>
                    <a:pt x="0" y="267"/>
                    <a:pt x="171" y="267"/>
                  </a:cubicBezTo>
                  <a:cubicBezTo>
                    <a:pt x="343" y="267"/>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4567325" y="777150"/>
              <a:ext cx="69075" cy="200500"/>
            </a:xfrm>
            <a:custGeom>
              <a:rect b="b" l="l" r="r" t="t"/>
              <a:pathLst>
                <a:path extrusionOk="0" h="8020" w="2763">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4345450" y="754675"/>
              <a:ext cx="452075" cy="606250"/>
            </a:xfrm>
            <a:custGeom>
              <a:rect b="b" l="l" r="r" t="t"/>
              <a:pathLst>
                <a:path extrusionOk="0" h="24250" w="18083">
                  <a:moveTo>
                    <a:pt x="6516" y="1"/>
                  </a:moveTo>
                  <a:lnTo>
                    <a:pt x="1" y="20590"/>
                  </a:lnTo>
                  <a:lnTo>
                    <a:pt x="11567" y="24250"/>
                  </a:lnTo>
                  <a:lnTo>
                    <a:pt x="18083" y="3661"/>
                  </a:lnTo>
                  <a:lnTo>
                    <a:pt x="65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4363425" y="793125"/>
              <a:ext cx="460675" cy="600350"/>
            </a:xfrm>
            <a:custGeom>
              <a:rect b="b" l="l" r="r" t="t"/>
              <a:pathLst>
                <a:path extrusionOk="0" h="24014" w="18427">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4656450" y="904250"/>
              <a:ext cx="143175" cy="470625"/>
            </a:xfrm>
            <a:custGeom>
              <a:rect b="b" l="l" r="r" t="t"/>
              <a:pathLst>
                <a:path extrusionOk="0" h="18825" w="5727">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4428450" y="947700"/>
              <a:ext cx="35900" cy="32550"/>
            </a:xfrm>
            <a:custGeom>
              <a:rect b="b" l="l" r="r" t="t"/>
              <a:pathLst>
                <a:path extrusionOk="0" h="1302" w="1436">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4479650" y="1002450"/>
              <a:ext cx="281350" cy="221475"/>
            </a:xfrm>
            <a:custGeom>
              <a:rect b="b" l="l" r="r" t="t"/>
              <a:pathLst>
                <a:path extrusionOk="0" h="8859" w="11254">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4657375" y="1107675"/>
              <a:ext cx="80200" cy="31650"/>
            </a:xfrm>
            <a:custGeom>
              <a:rect b="b" l="l" r="r" t="t"/>
              <a:pathLst>
                <a:path extrusionOk="0" h="1266" w="3208">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4644925" y="1139675"/>
              <a:ext cx="78750" cy="31775"/>
            </a:xfrm>
            <a:custGeom>
              <a:rect b="b" l="l" r="r" t="t"/>
              <a:pathLst>
                <a:path extrusionOk="0" h="1271" w="315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a:off x="4627625" y="1167100"/>
              <a:ext cx="66825" cy="29575"/>
            </a:xfrm>
            <a:custGeom>
              <a:rect b="b" l="l" r="r" t="t"/>
              <a:pathLst>
                <a:path extrusionOk="0" h="1183" w="2673">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4194050" y="763450"/>
              <a:ext cx="352350" cy="387775"/>
            </a:xfrm>
            <a:custGeom>
              <a:rect b="b" l="l" r="r" t="t"/>
              <a:pathLst>
                <a:path extrusionOk="0" h="15511" w="14094">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4356875" y="802800"/>
              <a:ext cx="192450" cy="226150"/>
            </a:xfrm>
            <a:custGeom>
              <a:rect b="b" l="l" r="r" t="t"/>
              <a:pathLst>
                <a:path extrusionOk="0" h="9046" w="7698">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4263150" y="1042875"/>
              <a:ext cx="225575" cy="110425"/>
            </a:xfrm>
            <a:custGeom>
              <a:rect b="b" l="l" r="r" t="t"/>
              <a:pathLst>
                <a:path extrusionOk="0" h="4417" w="9023">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4289350" y="936000"/>
              <a:ext cx="63025" cy="18100"/>
            </a:xfrm>
            <a:custGeom>
              <a:rect b="b" l="l" r="r" t="t"/>
              <a:pathLst>
                <a:path extrusionOk="0" h="724" w="2521">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4320575" y="945600"/>
              <a:ext cx="29025" cy="18975"/>
            </a:xfrm>
            <a:custGeom>
              <a:rect b="b" l="l" r="r" t="t"/>
              <a:pathLst>
                <a:path extrusionOk="0" h="759" w="1161">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4216850" y="960300"/>
              <a:ext cx="9350" cy="6675"/>
            </a:xfrm>
            <a:custGeom>
              <a:rect b="b" l="l" r="r" t="t"/>
              <a:pathLst>
                <a:path extrusionOk="0" h="267" w="374">
                  <a:moveTo>
                    <a:pt x="172" y="1"/>
                  </a:moveTo>
                  <a:cubicBezTo>
                    <a:pt x="0" y="1"/>
                    <a:pt x="31" y="267"/>
                    <a:pt x="202" y="267"/>
                  </a:cubicBezTo>
                  <a:cubicBezTo>
                    <a:pt x="373" y="267"/>
                    <a:pt x="343"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4227775" y="934650"/>
              <a:ext cx="9375" cy="6700"/>
            </a:xfrm>
            <a:custGeom>
              <a:rect b="b" l="l" r="r" t="t"/>
              <a:pathLst>
                <a:path extrusionOk="0" h="268" w="375">
                  <a:moveTo>
                    <a:pt x="174" y="1"/>
                  </a:moveTo>
                  <a:cubicBezTo>
                    <a:pt x="1" y="1"/>
                    <a:pt x="32" y="267"/>
                    <a:pt x="204" y="267"/>
                  </a:cubicBezTo>
                  <a:cubicBezTo>
                    <a:pt x="374" y="267"/>
                    <a:pt x="345" y="1"/>
                    <a:pt x="17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4246900" y="971925"/>
              <a:ext cx="9350" cy="6725"/>
            </a:xfrm>
            <a:custGeom>
              <a:rect b="b" l="l" r="r" t="t"/>
              <a:pathLst>
                <a:path extrusionOk="0" h="269" w="374">
                  <a:moveTo>
                    <a:pt x="173" y="1"/>
                  </a:moveTo>
                  <a:cubicBezTo>
                    <a:pt x="0" y="1"/>
                    <a:pt x="31" y="268"/>
                    <a:pt x="203" y="268"/>
                  </a:cubicBezTo>
                  <a:cubicBezTo>
                    <a:pt x="374" y="268"/>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4237100" y="998050"/>
              <a:ext cx="9375" cy="6675"/>
            </a:xfrm>
            <a:custGeom>
              <a:rect b="b" l="l" r="r" t="t"/>
              <a:pathLst>
                <a:path extrusionOk="0" h="267" w="375">
                  <a:moveTo>
                    <a:pt x="173" y="1"/>
                  </a:moveTo>
                  <a:cubicBezTo>
                    <a:pt x="0" y="1"/>
                    <a:pt x="31" y="267"/>
                    <a:pt x="203" y="267"/>
                  </a:cubicBezTo>
                  <a:cubicBezTo>
                    <a:pt x="374" y="267"/>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4274125" y="995250"/>
              <a:ext cx="7275" cy="6950"/>
            </a:xfrm>
            <a:custGeom>
              <a:rect b="b" l="l" r="r" t="t"/>
              <a:pathLst>
                <a:path extrusionOk="0" h="278" w="291">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4248050" y="940500"/>
              <a:ext cx="9375" cy="6675"/>
            </a:xfrm>
            <a:custGeom>
              <a:rect b="b" l="l" r="r" t="t"/>
              <a:pathLst>
                <a:path extrusionOk="0" h="267" w="375">
                  <a:moveTo>
                    <a:pt x="173" y="0"/>
                  </a:moveTo>
                  <a:cubicBezTo>
                    <a:pt x="1" y="0"/>
                    <a:pt x="32" y="267"/>
                    <a:pt x="204" y="267"/>
                  </a:cubicBezTo>
                  <a:cubicBezTo>
                    <a:pt x="375" y="267"/>
                    <a:pt x="345"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5025575" y="410200"/>
              <a:ext cx="414025" cy="412300"/>
            </a:xfrm>
            <a:custGeom>
              <a:rect b="b" l="l" r="r" t="t"/>
              <a:pathLst>
                <a:path extrusionOk="0" h="16492" w="16561">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5089125" y="471675"/>
              <a:ext cx="288600" cy="288575"/>
            </a:xfrm>
            <a:custGeom>
              <a:rect b="b" l="l" r="r" t="t"/>
              <a:pathLst>
                <a:path extrusionOk="0" h="11543" w="11544">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5549575" y="459525"/>
              <a:ext cx="156600" cy="179825"/>
            </a:xfrm>
            <a:custGeom>
              <a:rect b="b" l="l" r="r" t="t"/>
              <a:pathLst>
                <a:path extrusionOk="0" h="7193" w="6264">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5584250" y="587575"/>
              <a:ext cx="122000" cy="83475"/>
            </a:xfrm>
            <a:custGeom>
              <a:rect b="b" l="l" r="r" t="t"/>
              <a:pathLst>
                <a:path extrusionOk="0" h="3339" w="488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5701125" y="505550"/>
              <a:ext cx="46950" cy="82350"/>
            </a:xfrm>
            <a:custGeom>
              <a:rect b="b" l="l" r="r" t="t"/>
              <a:pathLst>
                <a:path extrusionOk="0" h="3294" w="1878">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5562975" y="513700"/>
              <a:ext cx="22900" cy="22875"/>
            </a:xfrm>
            <a:custGeom>
              <a:rect b="b" l="l" r="r" t="t"/>
              <a:pathLst>
                <a:path extrusionOk="0" h="915" w="916">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5563225" y="497375"/>
              <a:ext cx="22375" cy="10100"/>
            </a:xfrm>
            <a:custGeom>
              <a:rect b="b" l="l" r="r" t="t"/>
              <a:pathLst>
                <a:path extrusionOk="0" h="404" w="895">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5625800" y="513700"/>
              <a:ext cx="22900" cy="22875"/>
            </a:xfrm>
            <a:custGeom>
              <a:rect b="b" l="l" r="r" t="t"/>
              <a:pathLst>
                <a:path extrusionOk="0" h="915" w="916">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5626050" y="497375"/>
              <a:ext cx="22400" cy="10100"/>
            </a:xfrm>
            <a:custGeom>
              <a:rect b="b" l="l" r="r" t="t"/>
              <a:pathLst>
                <a:path extrusionOk="0" h="404" w="896">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5652525" y="538900"/>
              <a:ext cx="39700" cy="39700"/>
            </a:xfrm>
            <a:custGeom>
              <a:rect b="b" l="l" r="r" t="t"/>
              <a:pathLst>
                <a:path extrusionOk="0" h="1588" w="1588">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5584275" y="616325"/>
              <a:ext cx="98575" cy="44700"/>
            </a:xfrm>
            <a:custGeom>
              <a:rect b="b" l="l" r="r" t="t"/>
              <a:pathLst>
                <a:path extrusionOk="0" h="1788" w="3943">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5583525" y="520075"/>
              <a:ext cx="21950" cy="48425"/>
            </a:xfrm>
            <a:custGeom>
              <a:rect b="b" l="l" r="r" t="t"/>
              <a:pathLst>
                <a:path extrusionOk="0" h="1937" w="878">
                  <a:moveTo>
                    <a:pt x="562" y="1"/>
                  </a:moveTo>
                  <a:lnTo>
                    <a:pt x="1" y="1936"/>
                  </a:lnTo>
                  <a:lnTo>
                    <a:pt x="878" y="1936"/>
                  </a:lnTo>
                  <a:lnTo>
                    <a:pt x="562"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5477525" y="381300"/>
              <a:ext cx="251750" cy="136025"/>
            </a:xfrm>
            <a:custGeom>
              <a:rect b="b" l="l" r="r" t="t"/>
              <a:pathLst>
                <a:path extrusionOk="0" h="5441" w="1007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5711475" y="518950"/>
              <a:ext cx="25250" cy="52975"/>
            </a:xfrm>
            <a:custGeom>
              <a:rect b="b" l="l" r="r" t="t"/>
              <a:pathLst>
                <a:path extrusionOk="0" h="2119" w="101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5580225" y="516675"/>
              <a:ext cx="31250" cy="54400"/>
            </a:xfrm>
            <a:custGeom>
              <a:rect b="b" l="l" r="r" t="t"/>
              <a:pathLst>
                <a:path extrusionOk="0" h="2176" w="125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5621400" y="571050"/>
              <a:ext cx="17725" cy="18650"/>
            </a:xfrm>
            <a:custGeom>
              <a:rect b="b" l="l" r="r" t="t"/>
              <a:pathLst>
                <a:path extrusionOk="0" h="746" w="709">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5165475" y="536525"/>
              <a:ext cx="256850" cy="231525"/>
            </a:xfrm>
            <a:custGeom>
              <a:rect b="b" l="l" r="r" t="t"/>
              <a:pathLst>
                <a:path extrusionOk="0" h="9261" w="10274">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5207850" y="571200"/>
              <a:ext cx="72650" cy="47575"/>
            </a:xfrm>
            <a:custGeom>
              <a:rect b="b" l="l" r="r" t="t"/>
              <a:pathLst>
                <a:path extrusionOk="0" h="1903" w="2906">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5190150" y="601450"/>
              <a:ext cx="71950" cy="46300"/>
            </a:xfrm>
            <a:custGeom>
              <a:rect b="b" l="l" r="r" t="t"/>
              <a:pathLst>
                <a:path extrusionOk="0" h="1852" w="2878">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5187550" y="640100"/>
              <a:ext cx="62325" cy="37625"/>
            </a:xfrm>
            <a:custGeom>
              <a:rect b="b" l="l" r="r" t="t"/>
              <a:pathLst>
                <a:path extrusionOk="0" h="1505" w="2493">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5429975" y="1016475"/>
              <a:ext cx="274425" cy="992850"/>
            </a:xfrm>
            <a:custGeom>
              <a:rect b="b" l="l" r="r" t="t"/>
              <a:pathLst>
                <a:path extrusionOk="0" h="39714" w="10977">
                  <a:moveTo>
                    <a:pt x="2174" y="0"/>
                  </a:moveTo>
                  <a:lnTo>
                    <a:pt x="1" y="39713"/>
                  </a:lnTo>
                  <a:lnTo>
                    <a:pt x="8802" y="39713"/>
                  </a:lnTo>
                  <a:lnTo>
                    <a:pt x="10976"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5611950" y="1016475"/>
              <a:ext cx="445150" cy="936250"/>
            </a:xfrm>
            <a:custGeom>
              <a:rect b="b" l="l" r="r" t="t"/>
              <a:pathLst>
                <a:path extrusionOk="0" h="37450" w="17806">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5318125" y="2008975"/>
              <a:ext cx="331900" cy="91225"/>
            </a:xfrm>
            <a:custGeom>
              <a:rect b="b" l="l" r="r" t="t"/>
              <a:pathLst>
                <a:path extrusionOk="0" h="3649" w="13276">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5770325" y="1846850"/>
              <a:ext cx="335075" cy="253350"/>
            </a:xfrm>
            <a:custGeom>
              <a:rect b="b" l="l" r="r" t="t"/>
              <a:pathLst>
                <a:path extrusionOk="0" h="10134" w="13403">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5557750" y="1191525"/>
              <a:ext cx="125750" cy="249675"/>
            </a:xfrm>
            <a:custGeom>
              <a:rect b="b" l="l" r="r" t="t"/>
              <a:pathLst>
                <a:path extrusionOk="0" h="9987" w="503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5885375" y="1844775"/>
              <a:ext cx="174150" cy="110050"/>
            </a:xfrm>
            <a:custGeom>
              <a:rect b="b" l="l" r="r" t="t"/>
              <a:pathLst>
                <a:path extrusionOk="0" h="4402" w="6966">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5427975" y="2007175"/>
              <a:ext cx="224250" cy="4225"/>
            </a:xfrm>
            <a:custGeom>
              <a:rect b="b" l="l" r="r" t="t"/>
              <a:pathLst>
                <a:path extrusionOk="0" h="169" w="897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5793250" y="1865225"/>
              <a:ext cx="118450" cy="108650"/>
            </a:xfrm>
            <a:custGeom>
              <a:rect b="b" l="l" r="r" t="t"/>
              <a:pathLst>
                <a:path extrusionOk="0" h="4346" w="4738">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5370225" y="1951300"/>
              <a:ext cx="112225" cy="77325"/>
            </a:xfrm>
            <a:custGeom>
              <a:rect b="b" l="l" r="r" t="t"/>
              <a:pathLst>
                <a:path extrusionOk="0" h="3093" w="4489">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5471000" y="671050"/>
              <a:ext cx="372900" cy="406750"/>
            </a:xfrm>
            <a:custGeom>
              <a:rect b="b" l="l" r="r" t="t"/>
              <a:pathLst>
                <a:path extrusionOk="0" h="16270" w="14916">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5341400" y="655675"/>
              <a:ext cx="248050" cy="228900"/>
            </a:xfrm>
            <a:custGeom>
              <a:rect b="b" l="l" r="r" t="t"/>
              <a:pathLst>
                <a:path extrusionOk="0" h="9156" w="9922">
                  <a:moveTo>
                    <a:pt x="3152" y="0"/>
                  </a:moveTo>
                  <a:lnTo>
                    <a:pt x="1" y="4550"/>
                  </a:lnTo>
                  <a:lnTo>
                    <a:pt x="6769" y="9156"/>
                  </a:lnTo>
                  <a:lnTo>
                    <a:pt x="9921" y="4606"/>
                  </a:lnTo>
                  <a:lnTo>
                    <a:pt x="3152"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5338925" y="767275"/>
              <a:ext cx="487250" cy="172700"/>
            </a:xfrm>
            <a:custGeom>
              <a:rect b="b" l="l" r="r" t="t"/>
              <a:pathLst>
                <a:path extrusionOk="0" h="6908" w="1949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5468700" y="689025"/>
              <a:ext cx="246075" cy="97450"/>
            </a:xfrm>
            <a:custGeom>
              <a:rect b="b" l="l" r="r" t="t"/>
              <a:pathLst>
                <a:path extrusionOk="0" h="3898" w="9843">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5806900" y="1021825"/>
              <a:ext cx="9375" cy="6700"/>
            </a:xfrm>
            <a:custGeom>
              <a:rect b="b" l="l" r="r" t="t"/>
              <a:pathLst>
                <a:path extrusionOk="0" h="268" w="375">
                  <a:moveTo>
                    <a:pt x="173" y="1"/>
                  </a:moveTo>
                  <a:cubicBezTo>
                    <a:pt x="1" y="1"/>
                    <a:pt x="31" y="267"/>
                    <a:pt x="202" y="267"/>
                  </a:cubicBezTo>
                  <a:cubicBezTo>
                    <a:pt x="374" y="267"/>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5816225" y="1001925"/>
              <a:ext cx="9375" cy="6725"/>
            </a:xfrm>
            <a:custGeom>
              <a:rect b="b" l="l" r="r" t="t"/>
              <a:pathLst>
                <a:path extrusionOk="0" h="269" w="375">
                  <a:moveTo>
                    <a:pt x="172" y="1"/>
                  </a:moveTo>
                  <a:cubicBezTo>
                    <a:pt x="0" y="1"/>
                    <a:pt x="31" y="268"/>
                    <a:pt x="203" y="268"/>
                  </a:cubicBezTo>
                  <a:cubicBezTo>
                    <a:pt x="374" y="268"/>
                    <a:pt x="344"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5790125" y="1003800"/>
              <a:ext cx="9350" cy="6700"/>
            </a:xfrm>
            <a:custGeom>
              <a:rect b="b" l="l" r="r" t="t"/>
              <a:pathLst>
                <a:path extrusionOk="0" h="268" w="374">
                  <a:moveTo>
                    <a:pt x="173" y="0"/>
                  </a:moveTo>
                  <a:cubicBezTo>
                    <a:pt x="1" y="0"/>
                    <a:pt x="31" y="268"/>
                    <a:pt x="202" y="268"/>
                  </a:cubicBezTo>
                  <a:cubicBezTo>
                    <a:pt x="373" y="268"/>
                    <a:pt x="344"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5506100" y="921125"/>
              <a:ext cx="9375" cy="6725"/>
            </a:xfrm>
            <a:custGeom>
              <a:rect b="b" l="l" r="r" t="t"/>
              <a:pathLst>
                <a:path extrusionOk="0" h="269" w="375">
                  <a:moveTo>
                    <a:pt x="172" y="1"/>
                  </a:moveTo>
                  <a:cubicBezTo>
                    <a:pt x="0" y="1"/>
                    <a:pt x="31" y="268"/>
                    <a:pt x="202" y="268"/>
                  </a:cubicBezTo>
                  <a:cubicBezTo>
                    <a:pt x="374" y="268"/>
                    <a:pt x="344"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5512925" y="964650"/>
              <a:ext cx="9375" cy="6675"/>
            </a:xfrm>
            <a:custGeom>
              <a:rect b="b" l="l" r="r" t="t"/>
              <a:pathLst>
                <a:path extrusionOk="0" h="267" w="375">
                  <a:moveTo>
                    <a:pt x="173" y="1"/>
                  </a:moveTo>
                  <a:cubicBezTo>
                    <a:pt x="1" y="1"/>
                    <a:pt x="32" y="267"/>
                    <a:pt x="203" y="267"/>
                  </a:cubicBezTo>
                  <a:cubicBezTo>
                    <a:pt x="375" y="267"/>
                    <a:pt x="345"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5491800" y="977075"/>
              <a:ext cx="9375" cy="6675"/>
            </a:xfrm>
            <a:custGeom>
              <a:rect b="b" l="l" r="r" t="t"/>
              <a:pathLst>
                <a:path extrusionOk="0" h="267" w="375">
                  <a:moveTo>
                    <a:pt x="173" y="1"/>
                  </a:moveTo>
                  <a:cubicBezTo>
                    <a:pt x="1" y="1"/>
                    <a:pt x="32" y="267"/>
                    <a:pt x="203" y="267"/>
                  </a:cubicBezTo>
                  <a:cubicBezTo>
                    <a:pt x="375" y="267"/>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5488075" y="945400"/>
              <a:ext cx="9350" cy="6675"/>
            </a:xfrm>
            <a:custGeom>
              <a:rect b="b" l="l" r="r" t="t"/>
              <a:pathLst>
                <a:path extrusionOk="0" h="267" w="374">
                  <a:moveTo>
                    <a:pt x="173" y="0"/>
                  </a:moveTo>
                  <a:cubicBezTo>
                    <a:pt x="1" y="0"/>
                    <a:pt x="32" y="267"/>
                    <a:pt x="202" y="267"/>
                  </a:cubicBezTo>
                  <a:cubicBezTo>
                    <a:pt x="373" y="267"/>
                    <a:pt x="344"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5491175" y="688700"/>
              <a:ext cx="9375" cy="6700"/>
            </a:xfrm>
            <a:custGeom>
              <a:rect b="b" l="l" r="r" t="t"/>
              <a:pathLst>
                <a:path extrusionOk="0" h="268" w="375">
                  <a:moveTo>
                    <a:pt x="173" y="0"/>
                  </a:moveTo>
                  <a:cubicBezTo>
                    <a:pt x="1" y="0"/>
                    <a:pt x="32" y="268"/>
                    <a:pt x="203" y="268"/>
                  </a:cubicBezTo>
                  <a:cubicBezTo>
                    <a:pt x="375" y="268"/>
                    <a:pt x="344"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5524125" y="678125"/>
              <a:ext cx="9350" cy="6700"/>
            </a:xfrm>
            <a:custGeom>
              <a:rect b="b" l="l" r="r" t="t"/>
              <a:pathLst>
                <a:path extrusionOk="0" h="268" w="374">
                  <a:moveTo>
                    <a:pt x="172" y="1"/>
                  </a:moveTo>
                  <a:cubicBezTo>
                    <a:pt x="0" y="1"/>
                    <a:pt x="31" y="267"/>
                    <a:pt x="203" y="267"/>
                  </a:cubicBezTo>
                  <a:cubicBezTo>
                    <a:pt x="374" y="267"/>
                    <a:pt x="344"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5517900" y="695525"/>
              <a:ext cx="9375" cy="6725"/>
            </a:xfrm>
            <a:custGeom>
              <a:rect b="b" l="l" r="r" t="t"/>
              <a:pathLst>
                <a:path extrusionOk="0" h="269" w="375">
                  <a:moveTo>
                    <a:pt x="173" y="1"/>
                  </a:moveTo>
                  <a:cubicBezTo>
                    <a:pt x="1" y="1"/>
                    <a:pt x="31" y="268"/>
                    <a:pt x="203" y="268"/>
                  </a:cubicBezTo>
                  <a:cubicBezTo>
                    <a:pt x="374" y="268"/>
                    <a:pt x="345"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ph type="title"/>
          </p:nvPr>
        </p:nvSpPr>
        <p:spPr>
          <a:xfrm>
            <a:off x="713232" y="1456944"/>
            <a:ext cx="4590300" cy="7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t>ERP</a:t>
            </a:r>
            <a:r>
              <a:rPr lang="en"/>
              <a:t> data</a:t>
            </a:r>
            <a:endParaRPr/>
          </a:p>
        </p:txBody>
      </p:sp>
      <p:sp>
        <p:nvSpPr>
          <p:cNvPr id="415" name="Google Shape;415;p37"/>
          <p:cNvSpPr txBox="1"/>
          <p:nvPr>
            <p:ph idx="1" type="body"/>
          </p:nvPr>
        </p:nvSpPr>
        <p:spPr>
          <a:xfrm>
            <a:off x="713225" y="2054350"/>
            <a:ext cx="5356200" cy="15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a collection of data from different departments within a company, such as accounting, sales, and inventory. This data can be used to track financial transactions, customer interactions, employee performance, inventory levels, production schedules, lead generation, sales opportunities, and customer orders.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8"/>
          <p:cNvSpPr txBox="1"/>
          <p:nvPr>
            <p:ph type="title"/>
          </p:nvPr>
        </p:nvSpPr>
        <p:spPr>
          <a:xfrm>
            <a:off x="3092950" y="1349500"/>
            <a:ext cx="5337600" cy="2750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Benefits of using </a:t>
            </a:r>
            <a:r>
              <a:rPr i="1" lang="en"/>
              <a:t>ERP data</a:t>
            </a:r>
            <a:endParaRPr i="1"/>
          </a:p>
        </p:txBody>
      </p:sp>
      <p:grpSp>
        <p:nvGrpSpPr>
          <p:cNvPr id="421" name="Google Shape;421;p38"/>
          <p:cNvGrpSpPr/>
          <p:nvPr/>
        </p:nvGrpSpPr>
        <p:grpSpPr>
          <a:xfrm flipH="1">
            <a:off x="368270" y="1507696"/>
            <a:ext cx="3148402" cy="3636032"/>
            <a:chOff x="2836250" y="3732700"/>
            <a:chExt cx="1510025" cy="1743900"/>
          </a:xfrm>
        </p:grpSpPr>
        <p:sp>
          <p:nvSpPr>
            <p:cNvPr id="422" name="Google Shape;422;p38"/>
            <p:cNvSpPr/>
            <p:nvPr/>
          </p:nvSpPr>
          <p:spPr>
            <a:xfrm>
              <a:off x="2836250" y="3732700"/>
              <a:ext cx="1510025" cy="1216050"/>
            </a:xfrm>
            <a:custGeom>
              <a:rect b="b" l="l" r="r" t="t"/>
              <a:pathLst>
                <a:path extrusionOk="0" h="48642" w="60401">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3811450" y="4584100"/>
              <a:ext cx="349500" cy="198325"/>
            </a:xfrm>
            <a:custGeom>
              <a:rect b="b" l="l" r="r" t="t"/>
              <a:pathLst>
                <a:path extrusionOk="0" h="7933" w="1398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4096475" y="4540400"/>
              <a:ext cx="88725" cy="96300"/>
            </a:xfrm>
            <a:custGeom>
              <a:rect b="b" l="l" r="r" t="t"/>
              <a:pathLst>
                <a:path extrusionOk="0" h="3852" w="3549">
                  <a:moveTo>
                    <a:pt x="3548" y="1"/>
                  </a:moveTo>
                  <a:lnTo>
                    <a:pt x="1" y="1558"/>
                  </a:lnTo>
                  <a:lnTo>
                    <a:pt x="3123" y="3852"/>
                  </a:lnTo>
                  <a:lnTo>
                    <a:pt x="3548"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3367225" y="3889150"/>
              <a:ext cx="425950" cy="294275"/>
            </a:xfrm>
            <a:custGeom>
              <a:rect b="b" l="l" r="r" t="t"/>
              <a:pathLst>
                <a:path extrusionOk="0" h="11771" w="17038">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3400325" y="3932675"/>
              <a:ext cx="365050" cy="8025"/>
            </a:xfrm>
            <a:custGeom>
              <a:rect b="b" l="l" r="r" t="t"/>
              <a:pathLst>
                <a:path extrusionOk="0" h="321" w="14602">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3402475" y="3966125"/>
              <a:ext cx="365050" cy="8025"/>
            </a:xfrm>
            <a:custGeom>
              <a:rect b="b" l="l" r="r" t="t"/>
              <a:pathLst>
                <a:path extrusionOk="0" h="321" w="14602">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p:nvPr/>
          </p:nvSpPr>
          <p:spPr>
            <a:xfrm>
              <a:off x="3400325" y="4004275"/>
              <a:ext cx="246950" cy="8050"/>
            </a:xfrm>
            <a:custGeom>
              <a:rect b="b" l="l" r="r" t="t"/>
              <a:pathLst>
                <a:path extrusionOk="0" h="322" w="9878">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8"/>
            <p:cNvSpPr/>
            <p:nvPr/>
          </p:nvSpPr>
          <p:spPr>
            <a:xfrm>
              <a:off x="3052375" y="4371825"/>
              <a:ext cx="599325" cy="429775"/>
            </a:xfrm>
            <a:custGeom>
              <a:rect b="b" l="l" r="r" t="t"/>
              <a:pathLst>
                <a:path extrusionOk="0" h="17191" w="23973">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p:nvPr/>
          </p:nvSpPr>
          <p:spPr>
            <a:xfrm>
              <a:off x="3079175" y="4554075"/>
              <a:ext cx="226350" cy="226350"/>
            </a:xfrm>
            <a:custGeom>
              <a:rect b="b" l="l" r="r" t="t"/>
              <a:pathLst>
                <a:path extrusionOk="0" h="9054" w="9054">
                  <a:moveTo>
                    <a:pt x="0" y="1"/>
                  </a:moveTo>
                  <a:lnTo>
                    <a:pt x="0" y="9053"/>
                  </a:lnTo>
                  <a:lnTo>
                    <a:pt x="9054" y="9053"/>
                  </a:lnTo>
                  <a:lnTo>
                    <a:pt x="9054"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3147425" y="4599750"/>
              <a:ext cx="121150" cy="141400"/>
            </a:xfrm>
            <a:custGeom>
              <a:rect b="b" l="l" r="r" t="t"/>
              <a:pathLst>
                <a:path extrusionOk="0" h="5656" w="4846">
                  <a:moveTo>
                    <a:pt x="1" y="1"/>
                  </a:moveTo>
                  <a:lnTo>
                    <a:pt x="1" y="5656"/>
                  </a:lnTo>
                  <a:lnTo>
                    <a:pt x="4845" y="260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p:nvPr/>
          </p:nvSpPr>
          <p:spPr>
            <a:xfrm>
              <a:off x="3320175" y="4648475"/>
              <a:ext cx="131975" cy="131950"/>
            </a:xfrm>
            <a:custGeom>
              <a:rect b="b" l="l" r="r" t="t"/>
              <a:pathLst>
                <a:path extrusionOk="0" h="5278" w="5279">
                  <a:moveTo>
                    <a:pt x="1" y="1"/>
                  </a:moveTo>
                  <a:lnTo>
                    <a:pt x="1" y="5277"/>
                  </a:lnTo>
                  <a:lnTo>
                    <a:pt x="5279" y="5277"/>
                  </a:lnTo>
                  <a:lnTo>
                    <a:pt x="5279"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p:nvPr/>
          </p:nvSpPr>
          <p:spPr>
            <a:xfrm>
              <a:off x="3081475" y="4405300"/>
              <a:ext cx="131950" cy="131950"/>
            </a:xfrm>
            <a:custGeom>
              <a:rect b="b" l="l" r="r" t="t"/>
              <a:pathLst>
                <a:path extrusionOk="0" h="5278" w="5278">
                  <a:moveTo>
                    <a:pt x="1" y="0"/>
                  </a:moveTo>
                  <a:lnTo>
                    <a:pt x="1" y="5278"/>
                  </a:lnTo>
                  <a:lnTo>
                    <a:pt x="5278" y="5278"/>
                  </a:lnTo>
                  <a:lnTo>
                    <a:pt x="5278"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p:nvPr/>
          </p:nvSpPr>
          <p:spPr>
            <a:xfrm>
              <a:off x="3971900" y="3967550"/>
              <a:ext cx="140275" cy="92125"/>
            </a:xfrm>
            <a:custGeom>
              <a:rect b="b" l="l" r="r" t="t"/>
              <a:pathLst>
                <a:path extrusionOk="0" h="3685" w="5611">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3831475" y="3873675"/>
              <a:ext cx="272850" cy="280250"/>
            </a:xfrm>
            <a:custGeom>
              <a:rect b="b" l="l" r="r" t="t"/>
              <a:pathLst>
                <a:path extrusionOk="0" h="11210" w="10914">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3971900" y="3873675"/>
              <a:ext cx="132350" cy="142250"/>
            </a:xfrm>
            <a:custGeom>
              <a:rect b="b" l="l" r="r" t="t"/>
              <a:pathLst>
                <a:path extrusionOk="0" h="5690" w="5294">
                  <a:moveTo>
                    <a:pt x="26" y="0"/>
                  </a:moveTo>
                  <a:lnTo>
                    <a:pt x="1" y="5689"/>
                  </a:lnTo>
                  <a:lnTo>
                    <a:pt x="5294" y="3756"/>
                  </a:lnTo>
                  <a:cubicBezTo>
                    <a:pt x="4533" y="1577"/>
                    <a:pt x="2466" y="10"/>
                    <a:pt x="26"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8"/>
            <p:cNvSpPr/>
            <p:nvPr/>
          </p:nvSpPr>
          <p:spPr>
            <a:xfrm>
              <a:off x="3130725" y="4133925"/>
              <a:ext cx="123825" cy="124025"/>
            </a:xfrm>
            <a:custGeom>
              <a:rect b="b" l="l" r="r" t="t"/>
              <a:pathLst>
                <a:path extrusionOk="0" h="4961" w="4953">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p:nvPr/>
          </p:nvSpPr>
          <p:spPr>
            <a:xfrm>
              <a:off x="3026450" y="4103225"/>
              <a:ext cx="96550" cy="96375"/>
            </a:xfrm>
            <a:custGeom>
              <a:rect b="b" l="l" r="r" t="t"/>
              <a:pathLst>
                <a:path extrusionOk="0" h="3855" w="3862">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3026625" y="4224175"/>
              <a:ext cx="96375" cy="96400"/>
            </a:xfrm>
            <a:custGeom>
              <a:rect b="b" l="l" r="r" t="t"/>
              <a:pathLst>
                <a:path extrusionOk="0" h="3856" w="3855">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3848050" y="4810200"/>
              <a:ext cx="379725" cy="376625"/>
            </a:xfrm>
            <a:custGeom>
              <a:rect b="b" l="l" r="r" t="t"/>
              <a:pathLst>
                <a:path extrusionOk="0" h="15065" w="15189">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3147450" y="4810200"/>
              <a:ext cx="126200" cy="123575"/>
            </a:xfrm>
            <a:custGeom>
              <a:rect b="b" l="l" r="r" t="t"/>
              <a:pathLst>
                <a:path extrusionOk="0" h="4943" w="5048">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a:off x="3272850" y="4830475"/>
              <a:ext cx="212550" cy="206600"/>
            </a:xfrm>
            <a:custGeom>
              <a:rect b="b" l="l" r="r" t="t"/>
              <a:pathLst>
                <a:path extrusionOk="0" h="8264" w="8502">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a:off x="3224375" y="4182975"/>
              <a:ext cx="191325" cy="217450"/>
            </a:xfrm>
            <a:custGeom>
              <a:rect b="b" l="l" r="r" t="t"/>
              <a:pathLst>
                <a:path extrusionOk="0" h="8698" w="7653">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a:off x="3265025" y="4227600"/>
              <a:ext cx="63125" cy="40875"/>
            </a:xfrm>
            <a:custGeom>
              <a:rect b="b" l="l" r="r" t="t"/>
              <a:pathLst>
                <a:path extrusionOk="0" h="1635" w="2525">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3250600" y="4260825"/>
              <a:ext cx="54850" cy="32075"/>
            </a:xfrm>
            <a:custGeom>
              <a:rect b="b" l="l" r="r" t="t"/>
              <a:pathLst>
                <a:path extrusionOk="0" h="1283" w="2194">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3235650" y="4284850"/>
              <a:ext cx="45825" cy="30600"/>
            </a:xfrm>
            <a:custGeom>
              <a:rect b="b" l="l" r="r" t="t"/>
              <a:pathLst>
                <a:path extrusionOk="0" h="1224" w="1833">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3431200" y="4189975"/>
              <a:ext cx="55275" cy="57475"/>
            </a:xfrm>
            <a:custGeom>
              <a:rect b="b" l="l" r="r" t="t"/>
              <a:pathLst>
                <a:path extrusionOk="0" h="2299" w="2211">
                  <a:moveTo>
                    <a:pt x="1367" y="1"/>
                  </a:moveTo>
                  <a:lnTo>
                    <a:pt x="1" y="1558"/>
                  </a:lnTo>
                  <a:lnTo>
                    <a:pt x="844" y="2298"/>
                  </a:lnTo>
                  <a:lnTo>
                    <a:pt x="2210" y="742"/>
                  </a:lnTo>
                  <a:lnTo>
                    <a:pt x="13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3240600" y="4174650"/>
              <a:ext cx="138400" cy="178650"/>
            </a:xfrm>
            <a:custGeom>
              <a:rect b="b" l="l" r="r" t="t"/>
              <a:pathLst>
                <a:path extrusionOk="0" h="7146" w="5536">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3274225" y="4150775"/>
              <a:ext cx="43375" cy="84700"/>
            </a:xfrm>
            <a:custGeom>
              <a:rect b="b" l="l" r="r" t="t"/>
              <a:pathLst>
                <a:path extrusionOk="0" h="3388" w="1735">
                  <a:moveTo>
                    <a:pt x="645" y="0"/>
                  </a:moveTo>
                  <a:lnTo>
                    <a:pt x="0" y="2932"/>
                  </a:lnTo>
                  <a:lnTo>
                    <a:pt x="519" y="3388"/>
                  </a:lnTo>
                  <a:lnTo>
                    <a:pt x="1734" y="956"/>
                  </a:lnTo>
                  <a:lnTo>
                    <a:pt x="645"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3268150" y="4040100"/>
              <a:ext cx="225125" cy="217950"/>
            </a:xfrm>
            <a:custGeom>
              <a:rect b="b" l="l" r="r" t="t"/>
              <a:pathLst>
                <a:path extrusionOk="0" h="8718" w="9005">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2998775" y="3799725"/>
              <a:ext cx="349075" cy="332825"/>
            </a:xfrm>
            <a:custGeom>
              <a:rect b="b" l="l" r="r" t="t"/>
              <a:pathLst>
                <a:path extrusionOk="0" h="13313" w="13963">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2953150" y="3761775"/>
              <a:ext cx="333000" cy="310650"/>
            </a:xfrm>
            <a:custGeom>
              <a:rect b="b" l="l" r="r" t="t"/>
              <a:pathLst>
                <a:path extrusionOk="0" h="12426" w="1332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2987825" y="3792725"/>
              <a:ext cx="263675" cy="248750"/>
            </a:xfrm>
            <a:custGeom>
              <a:rect b="b" l="l" r="r" t="t"/>
              <a:pathLst>
                <a:path extrusionOk="0" h="9950" w="10547">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3078425" y="3869275"/>
              <a:ext cx="141875" cy="146175"/>
            </a:xfrm>
            <a:custGeom>
              <a:rect b="b" l="l" r="r" t="t"/>
              <a:pathLst>
                <a:path extrusionOk="0" h="5847" w="5675">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3077875" y="3869350"/>
              <a:ext cx="75375" cy="73500"/>
            </a:xfrm>
            <a:custGeom>
              <a:rect b="b" l="l" r="r" t="t"/>
              <a:pathLst>
                <a:path extrusionOk="0" h="2940" w="3015">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2991325" y="3865225"/>
              <a:ext cx="87250" cy="150500"/>
            </a:xfrm>
            <a:custGeom>
              <a:rect b="b" l="l" r="r" t="t"/>
              <a:pathLst>
                <a:path extrusionOk="0" h="6020" w="349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3266025" y="4129400"/>
              <a:ext cx="115550" cy="101150"/>
            </a:xfrm>
            <a:custGeom>
              <a:rect b="b" l="l" r="r" t="t"/>
              <a:pathLst>
                <a:path extrusionOk="0" h="4046" w="4622">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3324200" y="4063375"/>
              <a:ext cx="144900" cy="126925"/>
            </a:xfrm>
            <a:custGeom>
              <a:rect b="b" l="l" r="r" t="t"/>
              <a:pathLst>
                <a:path extrusionOk="0" h="5077" w="5796">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3305525" y="4083975"/>
              <a:ext cx="145525" cy="126950"/>
            </a:xfrm>
            <a:custGeom>
              <a:rect b="b" l="l" r="r" t="t"/>
              <a:pathLst>
                <a:path extrusionOk="0" h="5078" w="5821">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3288375" y="4199100"/>
              <a:ext cx="127325" cy="201325"/>
            </a:xfrm>
            <a:custGeom>
              <a:rect b="b" l="l" r="r" t="t"/>
              <a:pathLst>
                <a:path extrusionOk="0" h="8053" w="5093">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3299400" y="4198250"/>
              <a:ext cx="63700" cy="94625"/>
            </a:xfrm>
            <a:custGeom>
              <a:rect b="b" l="l" r="r" t="t"/>
              <a:pathLst>
                <a:path extrusionOk="0" h="3785" w="2548">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3679325" y="4085625"/>
              <a:ext cx="422975" cy="239875"/>
            </a:xfrm>
            <a:custGeom>
              <a:rect b="b" l="l" r="r" t="t"/>
              <a:pathLst>
                <a:path extrusionOk="0" h="9595" w="16919">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3686475" y="4140675"/>
              <a:ext cx="134000" cy="142400"/>
            </a:xfrm>
            <a:custGeom>
              <a:rect b="b" l="l" r="r" t="t"/>
              <a:pathLst>
                <a:path extrusionOk="0" h="5696" w="536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3706300" y="4247650"/>
              <a:ext cx="106825" cy="75175"/>
            </a:xfrm>
            <a:custGeom>
              <a:rect b="b" l="l" r="r" t="t"/>
              <a:pathLst>
                <a:path extrusionOk="0" h="3007" w="4273">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3809025" y="4182875"/>
              <a:ext cx="43025" cy="65525"/>
            </a:xfrm>
            <a:custGeom>
              <a:rect b="b" l="l" r="r" t="t"/>
              <a:pathLst>
                <a:path extrusionOk="0" h="2621" w="1721">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3703125" y="4176000"/>
              <a:ext cx="18625" cy="18650"/>
            </a:xfrm>
            <a:custGeom>
              <a:rect b="b" l="l" r="r" t="t"/>
              <a:pathLst>
                <a:path extrusionOk="0" h="746" w="745">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3705375" y="4161725"/>
              <a:ext cx="19025" cy="10200"/>
            </a:xfrm>
            <a:custGeom>
              <a:rect b="b" l="l" r="r" t="t"/>
              <a:pathLst>
                <a:path extrusionOk="0" h="408" w="761">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3753925" y="4181900"/>
              <a:ext cx="18625" cy="18625"/>
            </a:xfrm>
            <a:custGeom>
              <a:rect b="b" l="l" r="r" t="t"/>
              <a:pathLst>
                <a:path extrusionOk="0" h="745" w="745">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3756175" y="4167625"/>
              <a:ext cx="19000" cy="10175"/>
            </a:xfrm>
            <a:custGeom>
              <a:rect b="b" l="l" r="r" t="t"/>
              <a:pathLst>
                <a:path extrusionOk="0" h="407" w="76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3772325" y="4205525"/>
              <a:ext cx="32325" cy="32300"/>
            </a:xfrm>
            <a:custGeom>
              <a:rect b="b" l="l" r="r" t="t"/>
              <a:pathLst>
                <a:path extrusionOk="0" h="1292" w="1293">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3707925" y="4267775"/>
              <a:ext cx="83625" cy="30650"/>
            </a:xfrm>
            <a:custGeom>
              <a:rect b="b" l="l" r="r" t="t"/>
              <a:pathLst>
                <a:path extrusionOk="0" h="1226" w="3345">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3715750" y="4183400"/>
              <a:ext cx="17750" cy="39875"/>
            </a:xfrm>
            <a:custGeom>
              <a:rect b="b" l="l" r="r" t="t"/>
              <a:pathLst>
                <a:path extrusionOk="0" h="1595" w="710">
                  <a:moveTo>
                    <a:pt x="635" y="1"/>
                  </a:moveTo>
                  <a:lnTo>
                    <a:pt x="1" y="1512"/>
                  </a:lnTo>
                  <a:lnTo>
                    <a:pt x="710" y="1595"/>
                  </a:lnTo>
                  <a:lnTo>
                    <a:pt x="710" y="1595"/>
                  </a:lnTo>
                  <a:lnTo>
                    <a:pt x="635"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3819475" y="4194375"/>
              <a:ext cx="23550" cy="41850"/>
            </a:xfrm>
            <a:custGeom>
              <a:rect b="b" l="l" r="r" t="t"/>
              <a:pathLst>
                <a:path extrusionOk="0" h="1674" w="942">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3712975" y="4180625"/>
              <a:ext cx="25125" cy="45125"/>
            </a:xfrm>
            <a:custGeom>
              <a:rect b="b" l="l" r="r" t="t"/>
              <a:pathLst>
                <a:path extrusionOk="0" h="1805" w="1005">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3723800" y="4228550"/>
              <a:ext cx="43950" cy="26300"/>
            </a:xfrm>
            <a:custGeom>
              <a:rect b="b" l="l" r="r" t="t"/>
              <a:pathLst>
                <a:path extrusionOk="0" h="1052" w="1758">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4047900" y="4124925"/>
              <a:ext cx="185475" cy="275750"/>
            </a:xfrm>
            <a:custGeom>
              <a:rect b="b" l="l" r="r" t="t"/>
              <a:pathLst>
                <a:path extrusionOk="0" h="11030" w="7419">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4123425" y="4216775"/>
              <a:ext cx="62675" cy="47325"/>
            </a:xfrm>
            <a:custGeom>
              <a:rect b="b" l="l" r="r" t="t"/>
              <a:pathLst>
                <a:path extrusionOk="0" h="1893" w="2507">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4149525" y="4248300"/>
              <a:ext cx="55825" cy="37350"/>
            </a:xfrm>
            <a:custGeom>
              <a:rect b="b" l="l" r="r" t="t"/>
              <a:pathLst>
                <a:path extrusionOk="0" h="1494" w="2233">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4176675" y="4275675"/>
              <a:ext cx="45175" cy="29425"/>
            </a:xfrm>
            <a:custGeom>
              <a:rect b="b" l="l" r="r" t="t"/>
              <a:pathLst>
                <a:path extrusionOk="0" h="1177" w="1807">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4081750" y="4195250"/>
              <a:ext cx="68025" cy="95550"/>
            </a:xfrm>
            <a:custGeom>
              <a:rect b="b" l="l" r="r" t="t"/>
              <a:pathLst>
                <a:path extrusionOk="0" h="3822" w="2721">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3517150" y="4295850"/>
              <a:ext cx="381875" cy="432375"/>
            </a:xfrm>
            <a:custGeom>
              <a:rect b="b" l="l" r="r" t="t"/>
              <a:pathLst>
                <a:path extrusionOk="0" h="17295" w="15275">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3299575" y="4291725"/>
              <a:ext cx="422450" cy="333100"/>
            </a:xfrm>
            <a:custGeom>
              <a:rect b="b" l="l" r="r" t="t"/>
              <a:pathLst>
                <a:path extrusionOk="0" h="13324" w="16898">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3757825" y="4302325"/>
              <a:ext cx="413100" cy="306275"/>
            </a:xfrm>
            <a:custGeom>
              <a:rect b="b" l="l" r="r" t="t"/>
              <a:pathLst>
                <a:path extrusionOk="0" h="12251" w="16524">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3529250" y="4343850"/>
              <a:ext cx="76025" cy="293525"/>
            </a:xfrm>
            <a:custGeom>
              <a:rect b="b" l="l" r="r" t="t"/>
              <a:pathLst>
                <a:path extrusionOk="0" h="11741" w="3041">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3802400" y="4453475"/>
              <a:ext cx="77325" cy="71450"/>
            </a:xfrm>
            <a:custGeom>
              <a:rect b="b" l="l" r="r" t="t"/>
              <a:pathLst>
                <a:path extrusionOk="0" h="2858" w="3093">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3952050" y="4435300"/>
              <a:ext cx="29925" cy="43025"/>
            </a:xfrm>
            <a:custGeom>
              <a:rect b="b" l="l" r="r" t="t"/>
              <a:pathLst>
                <a:path extrusionOk="0" h="1721" w="1197">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3485425" y="4423150"/>
              <a:ext cx="34150" cy="54450"/>
            </a:xfrm>
            <a:custGeom>
              <a:rect b="b" l="l" r="r" t="t"/>
              <a:pathLst>
                <a:path extrusionOk="0" h="2178" w="1366">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a:off x="3321375" y="4385325"/>
              <a:ext cx="20175" cy="19125"/>
            </a:xfrm>
            <a:custGeom>
              <a:rect b="b" l="l" r="r" t="t"/>
              <a:pathLst>
                <a:path extrusionOk="0" h="765" w="807">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3361950" y="4357600"/>
              <a:ext cx="20150" cy="19125"/>
            </a:xfrm>
            <a:custGeom>
              <a:rect b="b" l="l" r="r" t="t"/>
              <a:pathLst>
                <a:path extrusionOk="0" h="765" w="806">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3400925" y="4327175"/>
              <a:ext cx="20150" cy="19100"/>
            </a:xfrm>
            <a:custGeom>
              <a:rect b="b" l="l" r="r" t="t"/>
              <a:pathLst>
                <a:path extrusionOk="0" h="764" w="806">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3405725" y="4374650"/>
              <a:ext cx="20150" cy="19125"/>
            </a:xfrm>
            <a:custGeom>
              <a:rect b="b" l="l" r="r" t="t"/>
              <a:pathLst>
                <a:path extrusionOk="0" h="765" w="806">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3357700" y="4405625"/>
              <a:ext cx="20150" cy="19100"/>
            </a:xfrm>
            <a:custGeom>
              <a:rect b="b" l="l" r="r" t="t"/>
              <a:pathLst>
                <a:path extrusionOk="0" h="764" w="806">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3357700" y="4452600"/>
              <a:ext cx="20150" cy="19100"/>
            </a:xfrm>
            <a:custGeom>
              <a:rect b="b" l="l" r="r" t="t"/>
              <a:pathLst>
                <a:path extrusionOk="0" h="764" w="806">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3398250" y="4425900"/>
              <a:ext cx="20175" cy="19100"/>
            </a:xfrm>
            <a:custGeom>
              <a:rect b="b" l="l" r="r" t="t"/>
              <a:pathLst>
                <a:path extrusionOk="0" h="764" w="807">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3445750" y="4407750"/>
              <a:ext cx="20150" cy="19125"/>
            </a:xfrm>
            <a:custGeom>
              <a:rect b="b" l="l" r="r" t="t"/>
              <a:pathLst>
                <a:path extrusionOk="0" h="765" w="806">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3439325" y="4448725"/>
              <a:ext cx="20175" cy="19100"/>
            </a:xfrm>
            <a:custGeom>
              <a:rect b="b" l="l" r="r" t="t"/>
              <a:pathLst>
                <a:path extrusionOk="0" h="764" w="807">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3399850" y="4480325"/>
              <a:ext cx="20175" cy="19125"/>
            </a:xfrm>
            <a:custGeom>
              <a:rect b="b" l="l" r="r" t="t"/>
              <a:pathLst>
                <a:path extrusionOk="0" h="765" w="807">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3392900" y="4521975"/>
              <a:ext cx="20200" cy="19125"/>
            </a:xfrm>
            <a:custGeom>
              <a:rect b="b" l="l" r="r" t="t"/>
              <a:pathLst>
                <a:path extrusionOk="0" h="765" w="808">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3442550" y="4501150"/>
              <a:ext cx="20175" cy="19100"/>
            </a:xfrm>
            <a:custGeom>
              <a:rect b="b" l="l" r="r" t="t"/>
              <a:pathLst>
                <a:path extrusionOk="0" h="764" w="807">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3429775" y="4564675"/>
              <a:ext cx="20150" cy="19100"/>
            </a:xfrm>
            <a:custGeom>
              <a:rect b="b" l="l" r="r" t="t"/>
              <a:pathLst>
                <a:path extrusionOk="0" h="764" w="806">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3479925" y="4597775"/>
              <a:ext cx="20175" cy="19075"/>
            </a:xfrm>
            <a:custGeom>
              <a:rect b="b" l="l" r="r" t="t"/>
              <a:pathLst>
                <a:path extrusionOk="0" h="763" w="807">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3467625" y="4545575"/>
              <a:ext cx="20175" cy="19125"/>
            </a:xfrm>
            <a:custGeom>
              <a:rect b="b" l="l" r="r" t="t"/>
              <a:pathLst>
                <a:path extrusionOk="0" h="765" w="807">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3490050" y="4499025"/>
              <a:ext cx="20175" cy="19125"/>
            </a:xfrm>
            <a:custGeom>
              <a:rect b="b" l="l" r="r" t="t"/>
              <a:pathLst>
                <a:path extrusionOk="0" h="765" w="807">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3479400" y="4463250"/>
              <a:ext cx="20150" cy="19125"/>
            </a:xfrm>
            <a:custGeom>
              <a:rect b="b" l="l" r="r" t="t"/>
              <a:pathLst>
                <a:path extrusionOk="0" h="765" w="806">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3535875" y="4515500"/>
              <a:ext cx="20175" cy="19125"/>
            </a:xfrm>
            <a:custGeom>
              <a:rect b="b" l="l" r="r" t="t"/>
              <a:pathLst>
                <a:path extrusionOk="0" h="765" w="807">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3513000" y="4563600"/>
              <a:ext cx="20175" cy="19100"/>
            </a:xfrm>
            <a:custGeom>
              <a:rect b="b" l="l" r="r" t="t"/>
              <a:pathLst>
                <a:path extrusionOk="0" h="764" w="807">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3531150" y="4458275"/>
              <a:ext cx="20175" cy="19100"/>
            </a:xfrm>
            <a:custGeom>
              <a:rect b="b" l="l" r="r" t="t"/>
              <a:pathLst>
                <a:path extrusionOk="0" h="764" w="807">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3508200" y="4415775"/>
              <a:ext cx="20150" cy="19075"/>
            </a:xfrm>
            <a:custGeom>
              <a:rect b="b" l="l" r="r" t="t"/>
              <a:pathLst>
                <a:path extrusionOk="0" h="763" w="806">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3540750" y="4385875"/>
              <a:ext cx="20175" cy="19100"/>
            </a:xfrm>
            <a:custGeom>
              <a:rect b="b" l="l" r="r" t="t"/>
              <a:pathLst>
                <a:path extrusionOk="0" h="764" w="807">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3810825" y="4420575"/>
              <a:ext cx="20175" cy="19125"/>
            </a:xfrm>
            <a:custGeom>
              <a:rect b="b" l="l" r="r" t="t"/>
              <a:pathLst>
                <a:path extrusionOk="0" h="765" w="807">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3855650" y="4346925"/>
              <a:ext cx="20150" cy="19100"/>
            </a:xfrm>
            <a:custGeom>
              <a:rect b="b" l="l" r="r" t="t"/>
              <a:pathLst>
                <a:path extrusionOk="0" h="764" w="806">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3832175" y="4386400"/>
              <a:ext cx="20150" cy="19125"/>
            </a:xfrm>
            <a:custGeom>
              <a:rect b="b" l="l" r="r" t="t"/>
              <a:pathLst>
                <a:path extrusionOk="0" h="765" w="806">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3885000" y="4390650"/>
              <a:ext cx="20175" cy="19125"/>
            </a:xfrm>
            <a:custGeom>
              <a:rect b="b" l="l" r="r" t="t"/>
              <a:pathLst>
                <a:path extrusionOk="0" h="765" w="807">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3859375" y="4431775"/>
              <a:ext cx="20200" cy="19100"/>
            </a:xfrm>
            <a:custGeom>
              <a:rect b="b" l="l" r="r" t="t"/>
              <a:pathLst>
                <a:path extrusionOk="0" h="764" w="808">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3859925" y="4479275"/>
              <a:ext cx="20175" cy="19125"/>
            </a:xfrm>
            <a:custGeom>
              <a:rect b="b" l="l" r="r" t="t"/>
              <a:pathLst>
                <a:path extrusionOk="0" h="765" w="807">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3898350" y="4433375"/>
              <a:ext cx="20150" cy="19125"/>
            </a:xfrm>
            <a:custGeom>
              <a:rect b="b" l="l" r="r" t="t"/>
              <a:pathLst>
                <a:path extrusionOk="0" h="765" w="806">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3941050" y="4407750"/>
              <a:ext cx="20150" cy="19125"/>
            </a:xfrm>
            <a:custGeom>
              <a:rect b="b" l="l" r="r" t="t"/>
              <a:pathLst>
                <a:path extrusionOk="0" h="765" w="806">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3921825" y="4473400"/>
              <a:ext cx="20175" cy="19125"/>
            </a:xfrm>
            <a:custGeom>
              <a:rect b="b" l="l" r="r" t="t"/>
              <a:pathLst>
                <a:path extrusionOk="0" h="765" w="807">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3909575" y="4517700"/>
              <a:ext cx="20150" cy="19100"/>
            </a:xfrm>
            <a:custGeom>
              <a:rect b="b" l="l" r="r" t="t"/>
              <a:pathLst>
                <a:path extrusionOk="0" h="764" w="806">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3958125" y="4547050"/>
              <a:ext cx="20150" cy="19100"/>
            </a:xfrm>
            <a:custGeom>
              <a:rect b="b" l="l" r="r" t="t"/>
              <a:pathLst>
                <a:path extrusionOk="0" h="764" w="806">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4018450" y="4561475"/>
              <a:ext cx="20175" cy="19100"/>
            </a:xfrm>
            <a:custGeom>
              <a:rect b="b" l="l" r="r" t="t"/>
              <a:pathLst>
                <a:path extrusionOk="0" h="764" w="807">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4007750" y="4522500"/>
              <a:ext cx="20175" cy="19125"/>
            </a:xfrm>
            <a:custGeom>
              <a:rect b="b" l="l" r="r" t="t"/>
              <a:pathLst>
                <a:path extrusionOk="0" h="765" w="807">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3961850" y="4487800"/>
              <a:ext cx="20200" cy="19125"/>
            </a:xfrm>
            <a:custGeom>
              <a:rect b="b" l="l" r="r" t="t"/>
              <a:pathLst>
                <a:path extrusionOk="0" h="765" w="808">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4004550" y="4477675"/>
              <a:ext cx="20175" cy="19100"/>
            </a:xfrm>
            <a:custGeom>
              <a:rect b="b" l="l" r="r" t="t"/>
              <a:pathLst>
                <a:path extrusionOk="0" h="764" w="807">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3989625" y="4431775"/>
              <a:ext cx="20150" cy="19100"/>
            </a:xfrm>
            <a:custGeom>
              <a:rect b="b" l="l" r="r" t="t"/>
              <a:pathLst>
                <a:path extrusionOk="0" h="764" w="806">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4059000" y="4511850"/>
              <a:ext cx="20150" cy="19075"/>
            </a:xfrm>
            <a:custGeom>
              <a:rect b="b" l="l" r="r" t="t"/>
              <a:pathLst>
                <a:path extrusionOk="0" h="763" w="806">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4055800" y="4471275"/>
              <a:ext cx="20175" cy="19100"/>
            </a:xfrm>
            <a:custGeom>
              <a:rect b="b" l="l" r="r" t="t"/>
              <a:pathLst>
                <a:path extrusionOk="0" h="764" w="807">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4100100" y="4440850"/>
              <a:ext cx="20150" cy="19100"/>
            </a:xfrm>
            <a:custGeom>
              <a:rect b="b" l="l" r="r" t="t"/>
              <a:pathLst>
                <a:path extrusionOk="0" h="764" w="806">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4041925" y="4433375"/>
              <a:ext cx="20175" cy="19125"/>
            </a:xfrm>
            <a:custGeom>
              <a:rect b="b" l="l" r="r" t="t"/>
              <a:pathLst>
                <a:path extrusionOk="0" h="765" w="807">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4017375" y="4392275"/>
              <a:ext cx="20150" cy="19100"/>
            </a:xfrm>
            <a:custGeom>
              <a:rect b="b" l="l" r="r" t="t"/>
              <a:pathLst>
                <a:path extrusionOk="0" h="764" w="806">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4074475" y="4404550"/>
              <a:ext cx="20175" cy="19100"/>
            </a:xfrm>
            <a:custGeom>
              <a:rect b="b" l="l" r="r" t="t"/>
              <a:pathLst>
                <a:path extrusionOk="0" h="764" w="807">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4049400" y="4356000"/>
              <a:ext cx="20150" cy="19075"/>
            </a:xfrm>
            <a:custGeom>
              <a:rect b="b" l="l" r="r" t="t"/>
              <a:pathLst>
                <a:path extrusionOk="0" h="763" w="806">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4107025" y="4392825"/>
              <a:ext cx="20175" cy="19075"/>
            </a:xfrm>
            <a:custGeom>
              <a:rect b="b" l="l" r="r" t="t"/>
              <a:pathLst>
                <a:path extrusionOk="0" h="763" w="807">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4092100" y="4351175"/>
              <a:ext cx="20150" cy="19125"/>
            </a:xfrm>
            <a:custGeom>
              <a:rect b="b" l="l" r="r" t="t"/>
              <a:pathLst>
                <a:path extrusionOk="0" h="765" w="806">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4053125" y="4316500"/>
              <a:ext cx="20175" cy="19075"/>
            </a:xfrm>
            <a:custGeom>
              <a:rect b="b" l="l" r="r" t="t"/>
              <a:pathLst>
                <a:path extrusionOk="0" h="763" w="807">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4139050" y="4377325"/>
              <a:ext cx="20175" cy="19125"/>
            </a:xfrm>
            <a:custGeom>
              <a:rect b="b" l="l" r="r" t="t"/>
              <a:pathLst>
                <a:path extrusionOk="0" h="765" w="807">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3806525" y="4347450"/>
              <a:ext cx="20200" cy="19100"/>
            </a:xfrm>
            <a:custGeom>
              <a:rect b="b" l="l" r="r" t="t"/>
              <a:pathLst>
                <a:path extrusionOk="0" h="764" w="808">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3740900" y="4337300"/>
              <a:ext cx="20175" cy="19125"/>
            </a:xfrm>
            <a:custGeom>
              <a:rect b="b" l="l" r="r" t="t"/>
              <a:pathLst>
                <a:path extrusionOk="0" h="765" w="807">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3656575" y="4333050"/>
              <a:ext cx="20150" cy="19100"/>
            </a:xfrm>
            <a:custGeom>
              <a:rect b="b" l="l" r="r" t="t"/>
              <a:pathLst>
                <a:path extrusionOk="0" h="764" w="806">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3617075" y="4362400"/>
              <a:ext cx="20150" cy="19100"/>
            </a:xfrm>
            <a:custGeom>
              <a:rect b="b" l="l" r="r" t="t"/>
              <a:pathLst>
                <a:path extrusionOk="0" h="764" w="806">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3708875" y="4362925"/>
              <a:ext cx="20175" cy="19100"/>
            </a:xfrm>
            <a:custGeom>
              <a:rect b="b" l="l" r="r" t="t"/>
              <a:pathLst>
                <a:path extrusionOk="0" h="764" w="807">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3624000" y="4310625"/>
              <a:ext cx="20175" cy="19100"/>
            </a:xfrm>
            <a:custGeom>
              <a:rect b="b" l="l" r="r" t="t"/>
              <a:pathLst>
                <a:path extrusionOk="0" h="764" w="807">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3778275" y="4400275"/>
              <a:ext cx="20150" cy="19125"/>
            </a:xfrm>
            <a:custGeom>
              <a:rect b="b" l="l" r="r" t="t"/>
              <a:pathLst>
                <a:path extrusionOk="0" h="765" w="806">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3710475" y="4424300"/>
              <a:ext cx="20175" cy="19100"/>
            </a:xfrm>
            <a:custGeom>
              <a:rect b="b" l="l" r="r" t="t"/>
              <a:pathLst>
                <a:path extrusionOk="0" h="764" w="807">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3661925" y="4398700"/>
              <a:ext cx="20175" cy="19075"/>
            </a:xfrm>
            <a:custGeom>
              <a:rect b="b" l="l" r="r" t="t"/>
              <a:pathLst>
                <a:path extrusionOk="0" h="763" w="807">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3578650" y="4400800"/>
              <a:ext cx="20175" cy="19125"/>
            </a:xfrm>
            <a:custGeom>
              <a:rect b="b" l="l" r="r" t="t"/>
              <a:pathLst>
                <a:path extrusionOk="0" h="765" w="807">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3572250" y="4460600"/>
              <a:ext cx="20175" cy="19100"/>
            </a:xfrm>
            <a:custGeom>
              <a:rect b="b" l="l" r="r" t="t"/>
              <a:pathLst>
                <a:path extrusionOk="0" h="764" w="807">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3611200" y="4431225"/>
              <a:ext cx="20150" cy="19125"/>
            </a:xfrm>
            <a:custGeom>
              <a:rect b="b" l="l" r="r" t="t"/>
              <a:pathLst>
                <a:path extrusionOk="0" h="765" w="806">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3659775" y="4465925"/>
              <a:ext cx="20150" cy="19125"/>
            </a:xfrm>
            <a:custGeom>
              <a:rect b="b" l="l" r="r" t="t"/>
              <a:pathLst>
                <a:path extrusionOk="0" h="765" w="806">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3746225" y="4460600"/>
              <a:ext cx="20175" cy="19100"/>
            </a:xfrm>
            <a:custGeom>
              <a:rect b="b" l="l" r="r" t="t"/>
              <a:pathLst>
                <a:path extrusionOk="0" h="764" w="807">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3806000" y="4499025"/>
              <a:ext cx="20175" cy="19125"/>
            </a:xfrm>
            <a:custGeom>
              <a:rect b="b" l="l" r="r" t="t"/>
              <a:pathLst>
                <a:path extrusionOk="0" h="765" w="807">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3756375" y="4511850"/>
              <a:ext cx="20175" cy="19075"/>
            </a:xfrm>
            <a:custGeom>
              <a:rect b="b" l="l" r="r" t="t"/>
              <a:pathLst>
                <a:path extrusionOk="0" h="763" w="807">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3693925" y="4503300"/>
              <a:ext cx="20150" cy="19100"/>
            </a:xfrm>
            <a:custGeom>
              <a:rect b="b" l="l" r="r" t="t"/>
              <a:pathLst>
                <a:path extrusionOk="0" h="764" w="806">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3613325" y="4502750"/>
              <a:ext cx="20175" cy="19125"/>
            </a:xfrm>
            <a:custGeom>
              <a:rect b="b" l="l" r="r" t="t"/>
              <a:pathLst>
                <a:path extrusionOk="0" h="765" w="807">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3570100" y="4532650"/>
              <a:ext cx="20175" cy="19100"/>
            </a:xfrm>
            <a:custGeom>
              <a:rect b="b" l="l" r="r" t="t"/>
              <a:pathLst>
                <a:path extrusionOk="0" h="764" w="807">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3650175" y="4543850"/>
              <a:ext cx="20150" cy="19100"/>
            </a:xfrm>
            <a:custGeom>
              <a:rect b="b" l="l" r="r" t="t"/>
              <a:pathLst>
                <a:path extrusionOk="0" h="764" w="806">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3720975" y="4553500"/>
              <a:ext cx="20025" cy="19525"/>
            </a:xfrm>
            <a:custGeom>
              <a:rect b="b" l="l" r="r" t="t"/>
              <a:pathLst>
                <a:path extrusionOk="0" h="781" w="801">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3786775" y="4557175"/>
              <a:ext cx="20200" cy="19125"/>
            </a:xfrm>
            <a:custGeom>
              <a:rect b="b" l="l" r="r" t="t"/>
              <a:pathLst>
                <a:path extrusionOk="0" h="765" w="808">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3745175" y="4590275"/>
              <a:ext cx="20150" cy="19125"/>
            </a:xfrm>
            <a:custGeom>
              <a:rect b="b" l="l" r="r" t="t"/>
              <a:pathLst>
                <a:path extrusionOk="0" h="765" w="806">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3673650" y="4591350"/>
              <a:ext cx="20150" cy="19125"/>
            </a:xfrm>
            <a:custGeom>
              <a:rect b="b" l="l" r="r" t="t"/>
              <a:pathLst>
                <a:path extrusionOk="0" h="765" w="806">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3598950" y="4578550"/>
              <a:ext cx="20150" cy="19125"/>
            </a:xfrm>
            <a:custGeom>
              <a:rect b="b" l="l" r="r" t="t"/>
              <a:pathLst>
                <a:path extrusionOk="0" h="765" w="806">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3547700" y="4603100"/>
              <a:ext cx="20150" cy="19100"/>
            </a:xfrm>
            <a:custGeom>
              <a:rect b="b" l="l" r="r" t="t"/>
              <a:pathLst>
                <a:path extrusionOk="0" h="764" w="806">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3633100" y="4638325"/>
              <a:ext cx="20150" cy="19125"/>
            </a:xfrm>
            <a:custGeom>
              <a:rect b="b" l="l" r="r" t="t"/>
              <a:pathLst>
                <a:path extrusionOk="0" h="765" w="806">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3709950" y="4639925"/>
              <a:ext cx="20150" cy="19100"/>
            </a:xfrm>
            <a:custGeom>
              <a:rect b="b" l="l" r="r" t="t"/>
              <a:pathLst>
                <a:path extrusionOk="0" h="764" w="806">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3806000" y="4619625"/>
              <a:ext cx="20175" cy="19125"/>
            </a:xfrm>
            <a:custGeom>
              <a:rect b="b" l="l" r="r" t="t"/>
              <a:pathLst>
                <a:path extrusionOk="0" h="765" w="807">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3774525" y="4650600"/>
              <a:ext cx="20175" cy="19100"/>
            </a:xfrm>
            <a:custGeom>
              <a:rect b="b" l="l" r="r" t="t"/>
              <a:pathLst>
                <a:path extrusionOk="0" h="764" w="807">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3841775" y="4648475"/>
              <a:ext cx="20150" cy="19100"/>
            </a:xfrm>
            <a:custGeom>
              <a:rect b="b" l="l" r="r" t="t"/>
              <a:pathLst>
                <a:path extrusionOk="0" h="764" w="806">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3686450" y="4680500"/>
              <a:ext cx="20175" cy="19075"/>
            </a:xfrm>
            <a:custGeom>
              <a:rect b="b" l="l" r="r" t="t"/>
              <a:pathLst>
                <a:path extrusionOk="0" h="763" w="807">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3579200" y="4636175"/>
              <a:ext cx="20150" cy="19125"/>
            </a:xfrm>
            <a:custGeom>
              <a:rect b="b" l="l" r="r" t="t"/>
              <a:pathLst>
                <a:path extrusionOk="0" h="765" w="806">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3535950" y="4660750"/>
              <a:ext cx="20175" cy="19075"/>
            </a:xfrm>
            <a:custGeom>
              <a:rect b="b" l="l" r="r" t="t"/>
              <a:pathLst>
                <a:path extrusionOk="0" h="763" w="807">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3601600" y="4685825"/>
              <a:ext cx="20175" cy="19100"/>
            </a:xfrm>
            <a:custGeom>
              <a:rect b="b" l="l" r="r" t="t"/>
              <a:pathLst>
                <a:path extrusionOk="0" h="764" w="807">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3656275" y="4659950"/>
              <a:ext cx="340225" cy="816650"/>
            </a:xfrm>
            <a:custGeom>
              <a:rect b="b" l="l" r="r" t="t"/>
              <a:pathLst>
                <a:path extrusionOk="0" h="32666" w="13609">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3471950" y="4706950"/>
              <a:ext cx="245025" cy="769650"/>
            </a:xfrm>
            <a:custGeom>
              <a:rect b="b" l="l" r="r" t="t"/>
              <a:pathLst>
                <a:path extrusionOk="0" h="30786" w="9801">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3570575" y="4765500"/>
              <a:ext cx="133800" cy="229575"/>
            </a:xfrm>
            <a:custGeom>
              <a:rect b="b" l="l" r="r" t="t"/>
              <a:pathLst>
                <a:path extrusionOk="0" h="9183" w="5352">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9"/>
          <p:cNvSpPr txBox="1"/>
          <p:nvPr>
            <p:ph idx="1" type="subTitle"/>
          </p:nvPr>
        </p:nvSpPr>
        <p:spPr>
          <a:xfrm>
            <a:off x="4093800" y="2029975"/>
            <a:ext cx="4794300" cy="192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analysts can use ERP data to make better decisions about things like pricing, marketing, and inventory management. They can also use ERP data to identify areas where efficiency can be improved and costs can be reduced.</a:t>
            </a:r>
            <a:endParaRPr/>
          </a:p>
        </p:txBody>
      </p:sp>
      <p:sp>
        <p:nvSpPr>
          <p:cNvPr id="580" name="Google Shape;580;p39"/>
          <p:cNvSpPr/>
          <p:nvPr/>
        </p:nvSpPr>
        <p:spPr>
          <a:xfrm>
            <a:off x="713226" y="1577000"/>
            <a:ext cx="3027000" cy="3027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500"/>
          </a:p>
        </p:txBody>
      </p:sp>
      <p:pic>
        <p:nvPicPr>
          <p:cNvPr id="581" name="Google Shape;581;p39"/>
          <p:cNvPicPr preferRelativeResize="0"/>
          <p:nvPr/>
        </p:nvPicPr>
        <p:blipFill rotWithShape="1">
          <a:blip r:embed="rId3">
            <a:alphaModFix/>
          </a:blip>
          <a:srcRect b="0" l="15486" r="21481" t="8975"/>
          <a:stretch/>
        </p:blipFill>
        <p:spPr>
          <a:xfrm>
            <a:off x="849827" y="1763274"/>
            <a:ext cx="2753400" cy="26496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0"/>
          <p:cNvSpPr txBox="1"/>
          <p:nvPr>
            <p:ph idx="2" type="title"/>
          </p:nvPr>
        </p:nvSpPr>
        <p:spPr>
          <a:xfrm>
            <a:off x="2719562" y="468575"/>
            <a:ext cx="4727400" cy="48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Pricing:</a:t>
            </a:r>
            <a:endParaRPr i="1"/>
          </a:p>
        </p:txBody>
      </p:sp>
      <p:sp>
        <p:nvSpPr>
          <p:cNvPr id="587" name="Google Shape;587;p40"/>
          <p:cNvSpPr txBox="1"/>
          <p:nvPr>
            <p:ph idx="1" type="subTitle"/>
          </p:nvPr>
        </p:nvSpPr>
        <p:spPr>
          <a:xfrm>
            <a:off x="2719547" y="950675"/>
            <a:ext cx="5777400" cy="3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analysts can use ERP data to track sales trends and identify the optimal price for products. They can also use ERP data to identify customer segments and price products accordingly.</a:t>
            </a:r>
            <a:endParaRPr/>
          </a:p>
        </p:txBody>
      </p:sp>
      <p:sp>
        <p:nvSpPr>
          <p:cNvPr id="588" name="Google Shape;588;p40"/>
          <p:cNvSpPr txBox="1"/>
          <p:nvPr>
            <p:ph idx="3" type="title"/>
          </p:nvPr>
        </p:nvSpPr>
        <p:spPr>
          <a:xfrm>
            <a:off x="2719562" y="3435353"/>
            <a:ext cx="4727400" cy="48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Inventory management:</a:t>
            </a:r>
            <a:endParaRPr i="1"/>
          </a:p>
        </p:txBody>
      </p:sp>
      <p:sp>
        <p:nvSpPr>
          <p:cNvPr id="589" name="Google Shape;589;p40"/>
          <p:cNvSpPr txBox="1"/>
          <p:nvPr>
            <p:ph idx="4" type="subTitle"/>
          </p:nvPr>
        </p:nvSpPr>
        <p:spPr>
          <a:xfrm>
            <a:off x="2719548" y="3919850"/>
            <a:ext cx="5489400" cy="3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analysts can use ERP data to track inventory levels and identify stockouts. They can also use ERP data to optimize reorder points and ensure that the right products are in the right quantities at the right time.</a:t>
            </a:r>
            <a:endParaRPr/>
          </a:p>
        </p:txBody>
      </p:sp>
      <p:sp>
        <p:nvSpPr>
          <p:cNvPr id="590" name="Google Shape;590;p40"/>
          <p:cNvSpPr txBox="1"/>
          <p:nvPr>
            <p:ph idx="5" type="title"/>
          </p:nvPr>
        </p:nvSpPr>
        <p:spPr>
          <a:xfrm>
            <a:off x="2719562" y="1837436"/>
            <a:ext cx="4727400" cy="48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Marketing: </a:t>
            </a:r>
            <a:endParaRPr i="1"/>
          </a:p>
        </p:txBody>
      </p:sp>
      <p:sp>
        <p:nvSpPr>
          <p:cNvPr id="591" name="Google Shape;591;p40"/>
          <p:cNvSpPr txBox="1"/>
          <p:nvPr>
            <p:ph idx="6" type="subTitle"/>
          </p:nvPr>
        </p:nvSpPr>
        <p:spPr>
          <a:xfrm>
            <a:off x="2719547" y="2321925"/>
            <a:ext cx="5681400" cy="3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analysts can use ERP data to track customer behavior and identify the most effective marketing channels. They can also use ERP data to create targeted marketing campaigns that are more likely to convert leads into customers.</a:t>
            </a:r>
            <a:endParaRPr/>
          </a:p>
        </p:txBody>
      </p:sp>
      <p:sp>
        <p:nvSpPr>
          <p:cNvPr id="592" name="Google Shape;592;p40"/>
          <p:cNvSpPr/>
          <p:nvPr/>
        </p:nvSpPr>
        <p:spPr>
          <a:xfrm>
            <a:off x="1710550" y="442025"/>
            <a:ext cx="891900" cy="891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p:nvPr/>
        </p:nvSpPr>
        <p:spPr>
          <a:xfrm>
            <a:off x="1710550" y="1812086"/>
            <a:ext cx="891900" cy="891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0"/>
          <p:cNvSpPr/>
          <p:nvPr/>
        </p:nvSpPr>
        <p:spPr>
          <a:xfrm>
            <a:off x="1710550" y="3409100"/>
            <a:ext cx="891900" cy="891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40"/>
          <p:cNvGrpSpPr/>
          <p:nvPr/>
        </p:nvGrpSpPr>
        <p:grpSpPr>
          <a:xfrm>
            <a:off x="1860112" y="3558667"/>
            <a:ext cx="592775" cy="592766"/>
            <a:chOff x="6282900" y="2685425"/>
            <a:chExt cx="340050" cy="340025"/>
          </a:xfrm>
        </p:grpSpPr>
        <p:sp>
          <p:nvSpPr>
            <p:cNvPr id="596" name="Google Shape;596;p40"/>
            <p:cNvSpPr/>
            <p:nvPr/>
          </p:nvSpPr>
          <p:spPr>
            <a:xfrm>
              <a:off x="6282900" y="2685425"/>
              <a:ext cx="340050" cy="340025"/>
            </a:xfrm>
            <a:custGeom>
              <a:rect b="b" l="l" r="r" t="t"/>
              <a:pathLst>
                <a:path extrusionOk="0" h="13601" w="13602">
                  <a:moveTo>
                    <a:pt x="635" y="0"/>
                  </a:moveTo>
                  <a:cubicBezTo>
                    <a:pt x="522" y="0"/>
                    <a:pt x="432" y="93"/>
                    <a:pt x="435" y="206"/>
                  </a:cubicBezTo>
                  <a:lnTo>
                    <a:pt x="435" y="1240"/>
                  </a:lnTo>
                  <a:lnTo>
                    <a:pt x="206" y="1240"/>
                  </a:lnTo>
                  <a:cubicBezTo>
                    <a:pt x="95" y="1240"/>
                    <a:pt x="7" y="1328"/>
                    <a:pt x="7" y="1438"/>
                  </a:cubicBezTo>
                  <a:cubicBezTo>
                    <a:pt x="7" y="1549"/>
                    <a:pt x="95" y="1637"/>
                    <a:pt x="206" y="1637"/>
                  </a:cubicBezTo>
                  <a:lnTo>
                    <a:pt x="435" y="1637"/>
                  </a:lnTo>
                  <a:lnTo>
                    <a:pt x="435" y="2955"/>
                  </a:lnTo>
                  <a:lnTo>
                    <a:pt x="206" y="2955"/>
                  </a:lnTo>
                  <a:cubicBezTo>
                    <a:pt x="95" y="2955"/>
                    <a:pt x="7" y="3044"/>
                    <a:pt x="7" y="3154"/>
                  </a:cubicBezTo>
                  <a:cubicBezTo>
                    <a:pt x="7" y="3264"/>
                    <a:pt x="95" y="3352"/>
                    <a:pt x="206" y="3352"/>
                  </a:cubicBezTo>
                  <a:lnTo>
                    <a:pt x="435" y="3352"/>
                  </a:lnTo>
                  <a:lnTo>
                    <a:pt x="435" y="4670"/>
                  </a:lnTo>
                  <a:lnTo>
                    <a:pt x="206" y="4670"/>
                  </a:lnTo>
                  <a:cubicBezTo>
                    <a:pt x="95" y="4670"/>
                    <a:pt x="7" y="4760"/>
                    <a:pt x="7" y="4870"/>
                  </a:cubicBezTo>
                  <a:cubicBezTo>
                    <a:pt x="7" y="4979"/>
                    <a:pt x="95" y="5069"/>
                    <a:pt x="206" y="5069"/>
                  </a:cubicBezTo>
                  <a:lnTo>
                    <a:pt x="435" y="5069"/>
                  </a:lnTo>
                  <a:lnTo>
                    <a:pt x="435" y="6387"/>
                  </a:lnTo>
                  <a:lnTo>
                    <a:pt x="206" y="6387"/>
                  </a:lnTo>
                  <a:cubicBezTo>
                    <a:pt x="203" y="6387"/>
                    <a:pt x="201" y="6387"/>
                    <a:pt x="198" y="6387"/>
                  </a:cubicBezTo>
                  <a:cubicBezTo>
                    <a:pt x="89" y="6387"/>
                    <a:pt x="1" y="6475"/>
                    <a:pt x="1" y="6585"/>
                  </a:cubicBezTo>
                  <a:cubicBezTo>
                    <a:pt x="1" y="6695"/>
                    <a:pt x="91" y="6784"/>
                    <a:pt x="201" y="6784"/>
                  </a:cubicBezTo>
                  <a:cubicBezTo>
                    <a:pt x="203" y="6784"/>
                    <a:pt x="204" y="6784"/>
                    <a:pt x="206" y="6784"/>
                  </a:cubicBezTo>
                  <a:lnTo>
                    <a:pt x="435" y="6784"/>
                  </a:lnTo>
                  <a:lnTo>
                    <a:pt x="435" y="8102"/>
                  </a:lnTo>
                  <a:lnTo>
                    <a:pt x="206" y="8102"/>
                  </a:lnTo>
                  <a:cubicBezTo>
                    <a:pt x="95" y="8102"/>
                    <a:pt x="7" y="8191"/>
                    <a:pt x="7" y="8301"/>
                  </a:cubicBezTo>
                  <a:cubicBezTo>
                    <a:pt x="7" y="8411"/>
                    <a:pt x="95" y="8501"/>
                    <a:pt x="206" y="8501"/>
                  </a:cubicBezTo>
                  <a:lnTo>
                    <a:pt x="435" y="8501"/>
                  </a:lnTo>
                  <a:lnTo>
                    <a:pt x="435" y="9819"/>
                  </a:lnTo>
                  <a:lnTo>
                    <a:pt x="206" y="9819"/>
                  </a:lnTo>
                  <a:cubicBezTo>
                    <a:pt x="95" y="9819"/>
                    <a:pt x="7" y="9907"/>
                    <a:pt x="7" y="10017"/>
                  </a:cubicBezTo>
                  <a:cubicBezTo>
                    <a:pt x="7" y="10127"/>
                    <a:pt x="95" y="10216"/>
                    <a:pt x="206" y="10216"/>
                  </a:cubicBezTo>
                  <a:lnTo>
                    <a:pt x="435" y="10216"/>
                  </a:lnTo>
                  <a:lnTo>
                    <a:pt x="435" y="11534"/>
                  </a:lnTo>
                  <a:lnTo>
                    <a:pt x="206" y="11534"/>
                  </a:lnTo>
                  <a:cubicBezTo>
                    <a:pt x="95" y="11534"/>
                    <a:pt x="7" y="11623"/>
                    <a:pt x="7" y="11733"/>
                  </a:cubicBezTo>
                  <a:cubicBezTo>
                    <a:pt x="7" y="11843"/>
                    <a:pt x="95" y="11933"/>
                    <a:pt x="206" y="11933"/>
                  </a:cubicBezTo>
                  <a:lnTo>
                    <a:pt x="435" y="11933"/>
                  </a:lnTo>
                  <a:lnTo>
                    <a:pt x="435" y="12967"/>
                  </a:lnTo>
                  <a:cubicBezTo>
                    <a:pt x="437" y="13076"/>
                    <a:pt x="525" y="13165"/>
                    <a:pt x="635" y="13166"/>
                  </a:cubicBezTo>
                  <a:lnTo>
                    <a:pt x="1669" y="13166"/>
                  </a:lnTo>
                  <a:lnTo>
                    <a:pt x="1669" y="13395"/>
                  </a:lnTo>
                  <a:cubicBezTo>
                    <a:pt x="1669" y="13505"/>
                    <a:pt x="1759" y="13595"/>
                    <a:pt x="1868" y="13595"/>
                  </a:cubicBezTo>
                  <a:cubicBezTo>
                    <a:pt x="1977" y="13595"/>
                    <a:pt x="2068" y="13505"/>
                    <a:pt x="2068" y="13395"/>
                  </a:cubicBezTo>
                  <a:lnTo>
                    <a:pt x="2068" y="13166"/>
                  </a:lnTo>
                  <a:lnTo>
                    <a:pt x="3385" y="13166"/>
                  </a:lnTo>
                  <a:lnTo>
                    <a:pt x="3385" y="13395"/>
                  </a:lnTo>
                  <a:cubicBezTo>
                    <a:pt x="3385" y="13505"/>
                    <a:pt x="3474" y="13595"/>
                    <a:pt x="3585" y="13595"/>
                  </a:cubicBezTo>
                  <a:cubicBezTo>
                    <a:pt x="3694" y="13595"/>
                    <a:pt x="3783" y="13505"/>
                    <a:pt x="3783" y="13395"/>
                  </a:cubicBezTo>
                  <a:lnTo>
                    <a:pt x="3783" y="13166"/>
                  </a:lnTo>
                  <a:lnTo>
                    <a:pt x="5101" y="13166"/>
                  </a:lnTo>
                  <a:lnTo>
                    <a:pt x="5101" y="13395"/>
                  </a:lnTo>
                  <a:cubicBezTo>
                    <a:pt x="5098" y="13508"/>
                    <a:pt x="5188" y="13601"/>
                    <a:pt x="5300" y="13601"/>
                  </a:cubicBezTo>
                  <a:cubicBezTo>
                    <a:pt x="5412" y="13601"/>
                    <a:pt x="5502" y="13508"/>
                    <a:pt x="5499" y="13395"/>
                  </a:cubicBezTo>
                  <a:lnTo>
                    <a:pt x="5499" y="13166"/>
                  </a:lnTo>
                  <a:lnTo>
                    <a:pt x="6817" y="13166"/>
                  </a:lnTo>
                  <a:lnTo>
                    <a:pt x="6817" y="13395"/>
                  </a:lnTo>
                  <a:cubicBezTo>
                    <a:pt x="6813" y="13508"/>
                    <a:pt x="6903" y="13601"/>
                    <a:pt x="7015" y="13601"/>
                  </a:cubicBezTo>
                  <a:cubicBezTo>
                    <a:pt x="7127" y="13601"/>
                    <a:pt x="7218" y="13508"/>
                    <a:pt x="7215" y="13395"/>
                  </a:cubicBezTo>
                  <a:lnTo>
                    <a:pt x="7215" y="13166"/>
                  </a:lnTo>
                  <a:lnTo>
                    <a:pt x="8532" y="13166"/>
                  </a:lnTo>
                  <a:lnTo>
                    <a:pt x="8532" y="13395"/>
                  </a:lnTo>
                  <a:cubicBezTo>
                    <a:pt x="8532" y="13505"/>
                    <a:pt x="8621" y="13595"/>
                    <a:pt x="8732" y="13595"/>
                  </a:cubicBezTo>
                  <a:cubicBezTo>
                    <a:pt x="8841" y="13595"/>
                    <a:pt x="8930" y="13505"/>
                    <a:pt x="8930" y="13395"/>
                  </a:cubicBezTo>
                  <a:lnTo>
                    <a:pt x="8930" y="13166"/>
                  </a:lnTo>
                  <a:lnTo>
                    <a:pt x="10248" y="13166"/>
                  </a:lnTo>
                  <a:lnTo>
                    <a:pt x="10248" y="13395"/>
                  </a:lnTo>
                  <a:cubicBezTo>
                    <a:pt x="10248" y="13505"/>
                    <a:pt x="10338" y="13595"/>
                    <a:pt x="10447" y="13595"/>
                  </a:cubicBezTo>
                  <a:cubicBezTo>
                    <a:pt x="10558" y="13595"/>
                    <a:pt x="10646" y="13505"/>
                    <a:pt x="10646" y="13395"/>
                  </a:cubicBezTo>
                  <a:lnTo>
                    <a:pt x="10646" y="13166"/>
                  </a:lnTo>
                  <a:lnTo>
                    <a:pt x="11964" y="13166"/>
                  </a:lnTo>
                  <a:lnTo>
                    <a:pt x="11964" y="13395"/>
                  </a:lnTo>
                  <a:cubicBezTo>
                    <a:pt x="11964" y="13505"/>
                    <a:pt x="12053" y="13595"/>
                    <a:pt x="12164" y="13595"/>
                  </a:cubicBezTo>
                  <a:cubicBezTo>
                    <a:pt x="12273" y="13595"/>
                    <a:pt x="12362" y="13505"/>
                    <a:pt x="12362" y="13395"/>
                  </a:cubicBezTo>
                  <a:lnTo>
                    <a:pt x="12362" y="13165"/>
                  </a:lnTo>
                  <a:lnTo>
                    <a:pt x="13396" y="13165"/>
                  </a:lnTo>
                  <a:cubicBezTo>
                    <a:pt x="13398" y="13165"/>
                    <a:pt x="13401" y="13165"/>
                    <a:pt x="13404" y="13165"/>
                  </a:cubicBezTo>
                  <a:cubicBezTo>
                    <a:pt x="13512" y="13165"/>
                    <a:pt x="13601" y="13077"/>
                    <a:pt x="13601" y="12967"/>
                  </a:cubicBezTo>
                  <a:cubicBezTo>
                    <a:pt x="13601" y="12856"/>
                    <a:pt x="13511" y="12767"/>
                    <a:pt x="13401" y="12767"/>
                  </a:cubicBezTo>
                  <a:cubicBezTo>
                    <a:pt x="13399" y="12767"/>
                    <a:pt x="13398" y="12767"/>
                    <a:pt x="13396" y="12767"/>
                  </a:cubicBezTo>
                  <a:lnTo>
                    <a:pt x="12362" y="12767"/>
                  </a:lnTo>
                  <a:lnTo>
                    <a:pt x="12362" y="6883"/>
                  </a:lnTo>
                  <a:cubicBezTo>
                    <a:pt x="12362" y="6772"/>
                    <a:pt x="12273" y="6684"/>
                    <a:pt x="12162" y="6684"/>
                  </a:cubicBezTo>
                  <a:cubicBezTo>
                    <a:pt x="12053" y="6684"/>
                    <a:pt x="11964" y="6772"/>
                    <a:pt x="11964" y="6883"/>
                  </a:cubicBezTo>
                  <a:lnTo>
                    <a:pt x="11964" y="12767"/>
                  </a:lnTo>
                  <a:lnTo>
                    <a:pt x="1050" y="12767"/>
                  </a:lnTo>
                  <a:lnTo>
                    <a:pt x="3678" y="9504"/>
                  </a:lnTo>
                  <a:lnTo>
                    <a:pt x="5674" y="9504"/>
                  </a:lnTo>
                  <a:cubicBezTo>
                    <a:pt x="5727" y="9504"/>
                    <a:pt x="5777" y="9483"/>
                    <a:pt x="5816" y="9446"/>
                  </a:cubicBezTo>
                  <a:lnTo>
                    <a:pt x="7147" y="8114"/>
                  </a:lnTo>
                  <a:lnTo>
                    <a:pt x="9107" y="8114"/>
                  </a:lnTo>
                  <a:cubicBezTo>
                    <a:pt x="9175" y="8114"/>
                    <a:pt x="9239" y="8078"/>
                    <a:pt x="9276" y="8019"/>
                  </a:cubicBezTo>
                  <a:lnTo>
                    <a:pt x="11964" y="3694"/>
                  </a:lnTo>
                  <a:lnTo>
                    <a:pt x="11964" y="5954"/>
                  </a:lnTo>
                  <a:cubicBezTo>
                    <a:pt x="11964" y="6063"/>
                    <a:pt x="12053" y="6153"/>
                    <a:pt x="12162" y="6153"/>
                  </a:cubicBezTo>
                  <a:cubicBezTo>
                    <a:pt x="12273" y="6153"/>
                    <a:pt x="12362" y="6063"/>
                    <a:pt x="12362" y="5954"/>
                  </a:cubicBezTo>
                  <a:lnTo>
                    <a:pt x="12362" y="2999"/>
                  </a:lnTo>
                  <a:cubicBezTo>
                    <a:pt x="12362" y="2889"/>
                    <a:pt x="12273" y="2798"/>
                    <a:pt x="12162" y="2798"/>
                  </a:cubicBezTo>
                  <a:lnTo>
                    <a:pt x="7946" y="2798"/>
                  </a:lnTo>
                  <a:cubicBezTo>
                    <a:pt x="7900" y="2798"/>
                    <a:pt x="7854" y="2815"/>
                    <a:pt x="7819" y="2844"/>
                  </a:cubicBezTo>
                  <a:lnTo>
                    <a:pt x="5228" y="5004"/>
                  </a:lnTo>
                  <a:lnTo>
                    <a:pt x="4409" y="5004"/>
                  </a:lnTo>
                  <a:cubicBezTo>
                    <a:pt x="4300" y="5004"/>
                    <a:pt x="4211" y="5094"/>
                    <a:pt x="4211" y="5204"/>
                  </a:cubicBezTo>
                  <a:cubicBezTo>
                    <a:pt x="4211" y="5314"/>
                    <a:pt x="4300" y="5403"/>
                    <a:pt x="4409" y="5403"/>
                  </a:cubicBezTo>
                  <a:lnTo>
                    <a:pt x="5300" y="5403"/>
                  </a:lnTo>
                  <a:cubicBezTo>
                    <a:pt x="5346" y="5403"/>
                    <a:pt x="5392" y="5387"/>
                    <a:pt x="5427" y="5357"/>
                  </a:cubicBezTo>
                  <a:lnTo>
                    <a:pt x="8018" y="3196"/>
                  </a:lnTo>
                  <a:lnTo>
                    <a:pt x="11168" y="3196"/>
                  </a:lnTo>
                  <a:lnTo>
                    <a:pt x="9451" y="3912"/>
                  </a:lnTo>
                  <a:cubicBezTo>
                    <a:pt x="9346" y="3952"/>
                    <a:pt x="9296" y="4070"/>
                    <a:pt x="9339" y="4174"/>
                  </a:cubicBezTo>
                  <a:cubicBezTo>
                    <a:pt x="9371" y="4251"/>
                    <a:pt x="9445" y="4297"/>
                    <a:pt x="9523" y="4297"/>
                  </a:cubicBezTo>
                  <a:cubicBezTo>
                    <a:pt x="9550" y="4297"/>
                    <a:pt x="9577" y="4292"/>
                    <a:pt x="9603" y="4280"/>
                  </a:cubicBezTo>
                  <a:lnTo>
                    <a:pt x="11664" y="3420"/>
                  </a:lnTo>
                  <a:lnTo>
                    <a:pt x="8996" y="7715"/>
                  </a:lnTo>
                  <a:lnTo>
                    <a:pt x="7065" y="7715"/>
                  </a:lnTo>
                  <a:cubicBezTo>
                    <a:pt x="7012" y="7715"/>
                    <a:pt x="6962" y="7737"/>
                    <a:pt x="6925" y="7774"/>
                  </a:cubicBezTo>
                  <a:lnTo>
                    <a:pt x="5592" y="9107"/>
                  </a:lnTo>
                  <a:lnTo>
                    <a:pt x="3583" y="9107"/>
                  </a:lnTo>
                  <a:cubicBezTo>
                    <a:pt x="3523" y="9107"/>
                    <a:pt x="3467" y="9133"/>
                    <a:pt x="3428" y="9181"/>
                  </a:cubicBezTo>
                  <a:lnTo>
                    <a:pt x="1044" y="12141"/>
                  </a:lnTo>
                  <a:lnTo>
                    <a:pt x="2039" y="8117"/>
                  </a:lnTo>
                  <a:lnTo>
                    <a:pt x="4222" y="6998"/>
                  </a:lnTo>
                  <a:lnTo>
                    <a:pt x="5810" y="6998"/>
                  </a:lnTo>
                  <a:cubicBezTo>
                    <a:pt x="5863" y="6998"/>
                    <a:pt x="5915" y="6976"/>
                    <a:pt x="5953" y="6938"/>
                  </a:cubicBezTo>
                  <a:lnTo>
                    <a:pt x="7785" y="5038"/>
                  </a:lnTo>
                  <a:lnTo>
                    <a:pt x="8748" y="4636"/>
                  </a:lnTo>
                  <a:cubicBezTo>
                    <a:pt x="8850" y="4593"/>
                    <a:pt x="8897" y="4477"/>
                    <a:pt x="8854" y="4376"/>
                  </a:cubicBezTo>
                  <a:cubicBezTo>
                    <a:pt x="8823" y="4299"/>
                    <a:pt x="8749" y="4253"/>
                    <a:pt x="8671" y="4253"/>
                  </a:cubicBezTo>
                  <a:cubicBezTo>
                    <a:pt x="8646" y="4253"/>
                    <a:pt x="8620" y="4258"/>
                    <a:pt x="8594" y="4268"/>
                  </a:cubicBezTo>
                  <a:lnTo>
                    <a:pt x="7594" y="4686"/>
                  </a:lnTo>
                  <a:cubicBezTo>
                    <a:pt x="7569" y="4697"/>
                    <a:pt x="7547" y="4712"/>
                    <a:pt x="7528" y="4731"/>
                  </a:cubicBezTo>
                  <a:lnTo>
                    <a:pt x="5725" y="6601"/>
                  </a:lnTo>
                  <a:lnTo>
                    <a:pt x="4174" y="6601"/>
                  </a:lnTo>
                  <a:cubicBezTo>
                    <a:pt x="4142" y="6601"/>
                    <a:pt x="4111" y="6608"/>
                    <a:pt x="4083" y="6623"/>
                  </a:cubicBezTo>
                  <a:lnTo>
                    <a:pt x="2172" y="7601"/>
                  </a:lnTo>
                  <a:lnTo>
                    <a:pt x="2746" y="5401"/>
                  </a:lnTo>
                  <a:lnTo>
                    <a:pt x="3480" y="5401"/>
                  </a:lnTo>
                  <a:cubicBezTo>
                    <a:pt x="3591" y="5401"/>
                    <a:pt x="3679" y="5313"/>
                    <a:pt x="3679" y="5202"/>
                  </a:cubicBezTo>
                  <a:cubicBezTo>
                    <a:pt x="3679" y="5093"/>
                    <a:pt x="3591" y="5003"/>
                    <a:pt x="3480" y="5003"/>
                  </a:cubicBezTo>
                  <a:lnTo>
                    <a:pt x="2592" y="5003"/>
                  </a:lnTo>
                  <a:cubicBezTo>
                    <a:pt x="2500" y="5003"/>
                    <a:pt x="2422" y="5065"/>
                    <a:pt x="2398" y="5152"/>
                  </a:cubicBezTo>
                  <a:lnTo>
                    <a:pt x="834" y="11333"/>
                  </a:lnTo>
                  <a:lnTo>
                    <a:pt x="834" y="206"/>
                  </a:lnTo>
                  <a:cubicBezTo>
                    <a:pt x="837" y="93"/>
                    <a:pt x="747" y="0"/>
                    <a:pt x="6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6354075" y="2698975"/>
              <a:ext cx="46200" cy="9950"/>
            </a:xfrm>
            <a:custGeom>
              <a:rect b="b" l="l" r="r" t="t"/>
              <a:pathLst>
                <a:path extrusionOk="0" h="398" w="1848">
                  <a:moveTo>
                    <a:pt x="200" y="1"/>
                  </a:moveTo>
                  <a:cubicBezTo>
                    <a:pt x="91" y="1"/>
                    <a:pt x="1" y="89"/>
                    <a:pt x="1" y="198"/>
                  </a:cubicBezTo>
                  <a:cubicBezTo>
                    <a:pt x="1" y="309"/>
                    <a:pt x="91" y="398"/>
                    <a:pt x="200" y="398"/>
                  </a:cubicBezTo>
                  <a:lnTo>
                    <a:pt x="1648" y="398"/>
                  </a:lnTo>
                  <a:cubicBezTo>
                    <a:pt x="1759" y="398"/>
                    <a:pt x="1847" y="309"/>
                    <a:pt x="1847" y="198"/>
                  </a:cubicBezTo>
                  <a:cubicBezTo>
                    <a:pt x="1847" y="89"/>
                    <a:pt x="1759" y="1"/>
                    <a:pt x="1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6324600" y="2698975"/>
              <a:ext cx="18025" cy="9950"/>
            </a:xfrm>
            <a:custGeom>
              <a:rect b="b" l="l" r="r" t="t"/>
              <a:pathLst>
                <a:path extrusionOk="0" h="398" w="721">
                  <a:moveTo>
                    <a:pt x="200" y="1"/>
                  </a:moveTo>
                  <a:cubicBezTo>
                    <a:pt x="89" y="1"/>
                    <a:pt x="1" y="89"/>
                    <a:pt x="1" y="198"/>
                  </a:cubicBezTo>
                  <a:cubicBezTo>
                    <a:pt x="1" y="309"/>
                    <a:pt x="89" y="398"/>
                    <a:pt x="200" y="398"/>
                  </a:cubicBezTo>
                  <a:lnTo>
                    <a:pt x="521" y="398"/>
                  </a:lnTo>
                  <a:cubicBezTo>
                    <a:pt x="632" y="398"/>
                    <a:pt x="720" y="309"/>
                    <a:pt x="720" y="198"/>
                  </a:cubicBezTo>
                  <a:cubicBezTo>
                    <a:pt x="720" y="89"/>
                    <a:pt x="632"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6354075" y="2720400"/>
              <a:ext cx="46200" cy="10000"/>
            </a:xfrm>
            <a:custGeom>
              <a:rect b="b" l="l" r="r" t="t"/>
              <a:pathLst>
                <a:path extrusionOk="0" h="400" w="1848">
                  <a:moveTo>
                    <a:pt x="200" y="0"/>
                  </a:moveTo>
                  <a:cubicBezTo>
                    <a:pt x="91" y="0"/>
                    <a:pt x="1" y="90"/>
                    <a:pt x="1" y="200"/>
                  </a:cubicBezTo>
                  <a:cubicBezTo>
                    <a:pt x="1" y="311"/>
                    <a:pt x="91" y="399"/>
                    <a:pt x="200" y="399"/>
                  </a:cubicBezTo>
                  <a:lnTo>
                    <a:pt x="1648" y="399"/>
                  </a:lnTo>
                  <a:cubicBezTo>
                    <a:pt x="1759" y="399"/>
                    <a:pt x="1847" y="311"/>
                    <a:pt x="1847" y="200"/>
                  </a:cubicBezTo>
                  <a:cubicBezTo>
                    <a:pt x="1847" y="90"/>
                    <a:pt x="1759" y="0"/>
                    <a:pt x="1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0"/>
            <p:cNvSpPr/>
            <p:nvPr/>
          </p:nvSpPr>
          <p:spPr>
            <a:xfrm>
              <a:off x="6324600" y="2720400"/>
              <a:ext cx="18025" cy="10000"/>
            </a:xfrm>
            <a:custGeom>
              <a:rect b="b" l="l" r="r" t="t"/>
              <a:pathLst>
                <a:path extrusionOk="0" h="400" w="721">
                  <a:moveTo>
                    <a:pt x="200" y="0"/>
                  </a:moveTo>
                  <a:cubicBezTo>
                    <a:pt x="89" y="0"/>
                    <a:pt x="1" y="90"/>
                    <a:pt x="1" y="200"/>
                  </a:cubicBezTo>
                  <a:cubicBezTo>
                    <a:pt x="1" y="311"/>
                    <a:pt x="89" y="399"/>
                    <a:pt x="200" y="399"/>
                  </a:cubicBezTo>
                  <a:lnTo>
                    <a:pt x="521" y="399"/>
                  </a:lnTo>
                  <a:cubicBezTo>
                    <a:pt x="632" y="399"/>
                    <a:pt x="720" y="311"/>
                    <a:pt x="720" y="200"/>
                  </a:cubicBezTo>
                  <a:cubicBezTo>
                    <a:pt x="720" y="90"/>
                    <a:pt x="632" y="0"/>
                    <a:pt x="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
            <p:cNvSpPr/>
            <p:nvPr/>
          </p:nvSpPr>
          <p:spPr>
            <a:xfrm>
              <a:off x="6354075" y="2741850"/>
              <a:ext cx="46200" cy="10000"/>
            </a:xfrm>
            <a:custGeom>
              <a:rect b="b" l="l" r="r" t="t"/>
              <a:pathLst>
                <a:path extrusionOk="0" h="400" w="1848">
                  <a:moveTo>
                    <a:pt x="200" y="1"/>
                  </a:moveTo>
                  <a:cubicBezTo>
                    <a:pt x="91" y="1"/>
                    <a:pt x="1" y="89"/>
                    <a:pt x="1" y="200"/>
                  </a:cubicBezTo>
                  <a:cubicBezTo>
                    <a:pt x="1" y="309"/>
                    <a:pt x="91" y="400"/>
                    <a:pt x="200" y="400"/>
                  </a:cubicBezTo>
                  <a:lnTo>
                    <a:pt x="1648" y="400"/>
                  </a:lnTo>
                  <a:cubicBezTo>
                    <a:pt x="1759" y="400"/>
                    <a:pt x="1847" y="309"/>
                    <a:pt x="1847" y="200"/>
                  </a:cubicBezTo>
                  <a:cubicBezTo>
                    <a:pt x="1847" y="89"/>
                    <a:pt x="1759" y="1"/>
                    <a:pt x="1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a:off x="6324600" y="2741850"/>
              <a:ext cx="18025" cy="10000"/>
            </a:xfrm>
            <a:custGeom>
              <a:rect b="b" l="l" r="r" t="t"/>
              <a:pathLst>
                <a:path extrusionOk="0" h="400" w="721">
                  <a:moveTo>
                    <a:pt x="200" y="1"/>
                  </a:moveTo>
                  <a:cubicBezTo>
                    <a:pt x="89" y="1"/>
                    <a:pt x="1" y="89"/>
                    <a:pt x="1" y="200"/>
                  </a:cubicBezTo>
                  <a:cubicBezTo>
                    <a:pt x="1" y="309"/>
                    <a:pt x="89" y="400"/>
                    <a:pt x="200" y="400"/>
                  </a:cubicBezTo>
                  <a:lnTo>
                    <a:pt x="521" y="400"/>
                  </a:lnTo>
                  <a:cubicBezTo>
                    <a:pt x="632" y="400"/>
                    <a:pt x="720" y="309"/>
                    <a:pt x="720" y="200"/>
                  </a:cubicBezTo>
                  <a:cubicBezTo>
                    <a:pt x="720" y="89"/>
                    <a:pt x="632"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0"/>
            <p:cNvSpPr/>
            <p:nvPr/>
          </p:nvSpPr>
          <p:spPr>
            <a:xfrm>
              <a:off x="6525375" y="2952350"/>
              <a:ext cx="36775" cy="9950"/>
            </a:xfrm>
            <a:custGeom>
              <a:rect b="b" l="l" r="r" t="t"/>
              <a:pathLst>
                <a:path extrusionOk="0" h="398" w="1471">
                  <a:moveTo>
                    <a:pt x="198" y="0"/>
                  </a:moveTo>
                  <a:cubicBezTo>
                    <a:pt x="89" y="0"/>
                    <a:pt x="1" y="89"/>
                    <a:pt x="1" y="198"/>
                  </a:cubicBezTo>
                  <a:cubicBezTo>
                    <a:pt x="1" y="309"/>
                    <a:pt x="89" y="397"/>
                    <a:pt x="198" y="397"/>
                  </a:cubicBezTo>
                  <a:lnTo>
                    <a:pt x="1271" y="397"/>
                  </a:lnTo>
                  <a:cubicBezTo>
                    <a:pt x="1382" y="397"/>
                    <a:pt x="1470" y="309"/>
                    <a:pt x="1470" y="198"/>
                  </a:cubicBezTo>
                  <a:cubicBezTo>
                    <a:pt x="1470" y="89"/>
                    <a:pt x="1382" y="0"/>
                    <a:pt x="12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0"/>
            <p:cNvSpPr/>
            <p:nvPr/>
          </p:nvSpPr>
          <p:spPr>
            <a:xfrm>
              <a:off x="6525375" y="2973750"/>
              <a:ext cx="36775" cy="10000"/>
            </a:xfrm>
            <a:custGeom>
              <a:rect b="b" l="l" r="r" t="t"/>
              <a:pathLst>
                <a:path extrusionOk="0" h="400" w="1471">
                  <a:moveTo>
                    <a:pt x="198" y="1"/>
                  </a:moveTo>
                  <a:cubicBezTo>
                    <a:pt x="89" y="1"/>
                    <a:pt x="1" y="91"/>
                    <a:pt x="1" y="200"/>
                  </a:cubicBezTo>
                  <a:cubicBezTo>
                    <a:pt x="1" y="310"/>
                    <a:pt x="89" y="400"/>
                    <a:pt x="198" y="400"/>
                  </a:cubicBezTo>
                  <a:lnTo>
                    <a:pt x="1271" y="400"/>
                  </a:lnTo>
                  <a:cubicBezTo>
                    <a:pt x="1382" y="400"/>
                    <a:pt x="1470" y="310"/>
                    <a:pt x="1470" y="200"/>
                  </a:cubicBezTo>
                  <a:cubicBezTo>
                    <a:pt x="1470" y="91"/>
                    <a:pt x="1382" y="1"/>
                    <a:pt x="1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40"/>
          <p:cNvGrpSpPr/>
          <p:nvPr/>
        </p:nvGrpSpPr>
        <p:grpSpPr>
          <a:xfrm>
            <a:off x="1860483" y="591941"/>
            <a:ext cx="592034" cy="592068"/>
            <a:chOff x="4772775" y="3244375"/>
            <a:chExt cx="339625" cy="339625"/>
          </a:xfrm>
        </p:grpSpPr>
        <p:sp>
          <p:nvSpPr>
            <p:cNvPr id="606" name="Google Shape;606;p40"/>
            <p:cNvSpPr/>
            <p:nvPr/>
          </p:nvSpPr>
          <p:spPr>
            <a:xfrm>
              <a:off x="4772775" y="3244375"/>
              <a:ext cx="339625" cy="339625"/>
            </a:xfrm>
            <a:custGeom>
              <a:rect b="b" l="l" r="r" t="t"/>
              <a:pathLst>
                <a:path extrusionOk="0" h="13585" w="13585">
                  <a:moveTo>
                    <a:pt x="634" y="0"/>
                  </a:moveTo>
                  <a:cubicBezTo>
                    <a:pt x="525" y="0"/>
                    <a:pt x="436" y="89"/>
                    <a:pt x="436" y="200"/>
                  </a:cubicBezTo>
                  <a:lnTo>
                    <a:pt x="436" y="1232"/>
                  </a:lnTo>
                  <a:lnTo>
                    <a:pt x="206" y="1232"/>
                  </a:lnTo>
                  <a:cubicBezTo>
                    <a:pt x="204" y="1232"/>
                    <a:pt x="202" y="1232"/>
                    <a:pt x="200" y="1232"/>
                  </a:cubicBezTo>
                  <a:cubicBezTo>
                    <a:pt x="90" y="1232"/>
                    <a:pt x="0" y="1321"/>
                    <a:pt x="0" y="1432"/>
                  </a:cubicBezTo>
                  <a:cubicBezTo>
                    <a:pt x="0" y="1542"/>
                    <a:pt x="89" y="1630"/>
                    <a:pt x="198" y="1630"/>
                  </a:cubicBezTo>
                  <a:cubicBezTo>
                    <a:pt x="200" y="1630"/>
                    <a:pt x="203" y="1630"/>
                    <a:pt x="206" y="1630"/>
                  </a:cubicBezTo>
                  <a:lnTo>
                    <a:pt x="436" y="1630"/>
                  </a:lnTo>
                  <a:lnTo>
                    <a:pt x="436" y="2948"/>
                  </a:lnTo>
                  <a:lnTo>
                    <a:pt x="206" y="2948"/>
                  </a:lnTo>
                  <a:cubicBezTo>
                    <a:pt x="96" y="2948"/>
                    <a:pt x="6" y="3036"/>
                    <a:pt x="6" y="3146"/>
                  </a:cubicBezTo>
                  <a:cubicBezTo>
                    <a:pt x="6" y="3255"/>
                    <a:pt x="96" y="3345"/>
                    <a:pt x="206" y="3345"/>
                  </a:cubicBezTo>
                  <a:lnTo>
                    <a:pt x="436" y="3345"/>
                  </a:lnTo>
                  <a:lnTo>
                    <a:pt x="436" y="4661"/>
                  </a:lnTo>
                  <a:lnTo>
                    <a:pt x="206" y="4661"/>
                  </a:lnTo>
                  <a:cubicBezTo>
                    <a:pt x="96" y="4661"/>
                    <a:pt x="6" y="4750"/>
                    <a:pt x="6" y="4861"/>
                  </a:cubicBezTo>
                  <a:cubicBezTo>
                    <a:pt x="6" y="4970"/>
                    <a:pt x="96" y="5059"/>
                    <a:pt x="206" y="5059"/>
                  </a:cubicBezTo>
                  <a:lnTo>
                    <a:pt x="436" y="5059"/>
                  </a:lnTo>
                  <a:lnTo>
                    <a:pt x="436" y="6377"/>
                  </a:lnTo>
                  <a:lnTo>
                    <a:pt x="206" y="6377"/>
                  </a:lnTo>
                  <a:cubicBezTo>
                    <a:pt x="96" y="6377"/>
                    <a:pt x="6" y="6465"/>
                    <a:pt x="6" y="6574"/>
                  </a:cubicBezTo>
                  <a:cubicBezTo>
                    <a:pt x="6" y="6685"/>
                    <a:pt x="96" y="6774"/>
                    <a:pt x="206" y="6774"/>
                  </a:cubicBezTo>
                  <a:lnTo>
                    <a:pt x="436" y="6774"/>
                  </a:lnTo>
                  <a:lnTo>
                    <a:pt x="436" y="8090"/>
                  </a:lnTo>
                  <a:lnTo>
                    <a:pt x="206" y="8090"/>
                  </a:lnTo>
                  <a:cubicBezTo>
                    <a:pt x="96" y="8090"/>
                    <a:pt x="6" y="8179"/>
                    <a:pt x="6" y="8290"/>
                  </a:cubicBezTo>
                  <a:cubicBezTo>
                    <a:pt x="6" y="8399"/>
                    <a:pt x="96" y="8488"/>
                    <a:pt x="206" y="8488"/>
                  </a:cubicBezTo>
                  <a:lnTo>
                    <a:pt x="436" y="8488"/>
                  </a:lnTo>
                  <a:lnTo>
                    <a:pt x="436" y="9804"/>
                  </a:lnTo>
                  <a:lnTo>
                    <a:pt x="206" y="9804"/>
                  </a:lnTo>
                  <a:cubicBezTo>
                    <a:pt x="96" y="9804"/>
                    <a:pt x="6" y="9894"/>
                    <a:pt x="6" y="10003"/>
                  </a:cubicBezTo>
                  <a:cubicBezTo>
                    <a:pt x="6" y="10113"/>
                    <a:pt x="96" y="10203"/>
                    <a:pt x="206" y="10203"/>
                  </a:cubicBezTo>
                  <a:lnTo>
                    <a:pt x="436" y="10203"/>
                  </a:lnTo>
                  <a:lnTo>
                    <a:pt x="436" y="11519"/>
                  </a:lnTo>
                  <a:lnTo>
                    <a:pt x="206" y="11519"/>
                  </a:lnTo>
                  <a:cubicBezTo>
                    <a:pt x="204" y="11519"/>
                    <a:pt x="202" y="11519"/>
                    <a:pt x="200" y="11519"/>
                  </a:cubicBezTo>
                  <a:cubicBezTo>
                    <a:pt x="90" y="11519"/>
                    <a:pt x="0" y="11607"/>
                    <a:pt x="0" y="11717"/>
                  </a:cubicBezTo>
                  <a:cubicBezTo>
                    <a:pt x="0" y="11828"/>
                    <a:pt x="90" y="11917"/>
                    <a:pt x="200" y="11917"/>
                  </a:cubicBezTo>
                  <a:cubicBezTo>
                    <a:pt x="202" y="11917"/>
                    <a:pt x="204" y="11917"/>
                    <a:pt x="206" y="11917"/>
                  </a:cubicBezTo>
                  <a:lnTo>
                    <a:pt x="436" y="11917"/>
                  </a:lnTo>
                  <a:lnTo>
                    <a:pt x="436" y="12951"/>
                  </a:lnTo>
                  <a:cubicBezTo>
                    <a:pt x="436" y="13060"/>
                    <a:pt x="525" y="13150"/>
                    <a:pt x="634" y="13150"/>
                  </a:cubicBezTo>
                  <a:lnTo>
                    <a:pt x="1668" y="13150"/>
                  </a:lnTo>
                  <a:lnTo>
                    <a:pt x="1668" y="13379"/>
                  </a:lnTo>
                  <a:cubicBezTo>
                    <a:pt x="1668" y="13488"/>
                    <a:pt x="1757" y="13579"/>
                    <a:pt x="1868" y="13579"/>
                  </a:cubicBezTo>
                  <a:cubicBezTo>
                    <a:pt x="1977" y="13579"/>
                    <a:pt x="2066" y="13488"/>
                    <a:pt x="2066" y="13379"/>
                  </a:cubicBezTo>
                  <a:lnTo>
                    <a:pt x="2066" y="13150"/>
                  </a:lnTo>
                  <a:lnTo>
                    <a:pt x="3382" y="13150"/>
                  </a:lnTo>
                  <a:lnTo>
                    <a:pt x="3382" y="13379"/>
                  </a:lnTo>
                  <a:cubicBezTo>
                    <a:pt x="3382" y="13488"/>
                    <a:pt x="3471" y="13579"/>
                    <a:pt x="3581" y="13579"/>
                  </a:cubicBezTo>
                  <a:cubicBezTo>
                    <a:pt x="3691" y="13579"/>
                    <a:pt x="3779" y="13488"/>
                    <a:pt x="3779" y="13379"/>
                  </a:cubicBezTo>
                  <a:lnTo>
                    <a:pt x="3779" y="13150"/>
                  </a:lnTo>
                  <a:lnTo>
                    <a:pt x="5096" y="13150"/>
                  </a:lnTo>
                  <a:lnTo>
                    <a:pt x="5096" y="13379"/>
                  </a:lnTo>
                  <a:cubicBezTo>
                    <a:pt x="5096" y="13488"/>
                    <a:pt x="5186" y="13579"/>
                    <a:pt x="5295" y="13579"/>
                  </a:cubicBezTo>
                  <a:cubicBezTo>
                    <a:pt x="5404" y="13579"/>
                    <a:pt x="5495" y="13488"/>
                    <a:pt x="5495" y="13379"/>
                  </a:cubicBezTo>
                  <a:lnTo>
                    <a:pt x="5495" y="13150"/>
                  </a:lnTo>
                  <a:lnTo>
                    <a:pt x="6811" y="13150"/>
                  </a:lnTo>
                  <a:lnTo>
                    <a:pt x="6811" y="13379"/>
                  </a:lnTo>
                  <a:cubicBezTo>
                    <a:pt x="6811" y="13488"/>
                    <a:pt x="6899" y="13579"/>
                    <a:pt x="7009" y="13579"/>
                  </a:cubicBezTo>
                  <a:cubicBezTo>
                    <a:pt x="7120" y="13579"/>
                    <a:pt x="7208" y="13488"/>
                    <a:pt x="7208" y="13379"/>
                  </a:cubicBezTo>
                  <a:lnTo>
                    <a:pt x="7208" y="13150"/>
                  </a:lnTo>
                  <a:lnTo>
                    <a:pt x="8525" y="13150"/>
                  </a:lnTo>
                  <a:lnTo>
                    <a:pt x="8525" y="13379"/>
                  </a:lnTo>
                  <a:cubicBezTo>
                    <a:pt x="8525" y="13488"/>
                    <a:pt x="8613" y="13579"/>
                    <a:pt x="8724" y="13579"/>
                  </a:cubicBezTo>
                  <a:cubicBezTo>
                    <a:pt x="8833" y="13579"/>
                    <a:pt x="8922" y="13488"/>
                    <a:pt x="8922" y="13379"/>
                  </a:cubicBezTo>
                  <a:lnTo>
                    <a:pt x="8922" y="13150"/>
                  </a:lnTo>
                  <a:lnTo>
                    <a:pt x="10240" y="13150"/>
                  </a:lnTo>
                  <a:lnTo>
                    <a:pt x="10240" y="13379"/>
                  </a:lnTo>
                  <a:cubicBezTo>
                    <a:pt x="10235" y="13491"/>
                    <a:pt x="10325" y="13584"/>
                    <a:pt x="10438" y="13584"/>
                  </a:cubicBezTo>
                  <a:cubicBezTo>
                    <a:pt x="10550" y="13584"/>
                    <a:pt x="10640" y="13491"/>
                    <a:pt x="10637" y="13379"/>
                  </a:cubicBezTo>
                  <a:lnTo>
                    <a:pt x="10637" y="13150"/>
                  </a:lnTo>
                  <a:lnTo>
                    <a:pt x="11953" y="13150"/>
                  </a:lnTo>
                  <a:lnTo>
                    <a:pt x="11953" y="13379"/>
                  </a:lnTo>
                  <a:cubicBezTo>
                    <a:pt x="11951" y="13491"/>
                    <a:pt x="12039" y="13584"/>
                    <a:pt x="12151" y="13584"/>
                  </a:cubicBezTo>
                  <a:cubicBezTo>
                    <a:pt x="12264" y="13584"/>
                    <a:pt x="12354" y="13491"/>
                    <a:pt x="12351" y="13379"/>
                  </a:cubicBezTo>
                  <a:lnTo>
                    <a:pt x="12351" y="13150"/>
                  </a:lnTo>
                  <a:lnTo>
                    <a:pt x="13385" y="13150"/>
                  </a:lnTo>
                  <a:cubicBezTo>
                    <a:pt x="13494" y="13150"/>
                    <a:pt x="13584" y="13060"/>
                    <a:pt x="13584" y="12951"/>
                  </a:cubicBezTo>
                  <a:cubicBezTo>
                    <a:pt x="13584" y="12841"/>
                    <a:pt x="13494" y="12751"/>
                    <a:pt x="13385" y="12751"/>
                  </a:cubicBezTo>
                  <a:lnTo>
                    <a:pt x="13385" y="12750"/>
                  </a:lnTo>
                  <a:lnTo>
                    <a:pt x="834" y="12750"/>
                  </a:lnTo>
                  <a:lnTo>
                    <a:pt x="834" y="200"/>
                  </a:lnTo>
                  <a:cubicBezTo>
                    <a:pt x="834" y="89"/>
                    <a:pt x="745"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4815675" y="3378325"/>
              <a:ext cx="93250" cy="163950"/>
            </a:xfrm>
            <a:custGeom>
              <a:rect b="b" l="l" r="r" t="t"/>
              <a:pathLst>
                <a:path extrusionOk="0" h="6558" w="3730">
                  <a:moveTo>
                    <a:pt x="1817" y="1"/>
                  </a:moveTo>
                  <a:cubicBezTo>
                    <a:pt x="1815" y="1"/>
                    <a:pt x="1814" y="1"/>
                    <a:pt x="1812" y="1"/>
                  </a:cubicBezTo>
                  <a:cubicBezTo>
                    <a:pt x="1749" y="1"/>
                    <a:pt x="1691" y="32"/>
                    <a:pt x="1654" y="82"/>
                  </a:cubicBezTo>
                  <a:lnTo>
                    <a:pt x="97" y="2224"/>
                  </a:lnTo>
                  <a:cubicBezTo>
                    <a:pt x="1" y="2356"/>
                    <a:pt x="96" y="2540"/>
                    <a:pt x="258" y="2540"/>
                  </a:cubicBezTo>
                  <a:lnTo>
                    <a:pt x="809" y="2540"/>
                  </a:lnTo>
                  <a:lnTo>
                    <a:pt x="809" y="3815"/>
                  </a:lnTo>
                  <a:cubicBezTo>
                    <a:pt x="809" y="3924"/>
                    <a:pt x="898" y="4013"/>
                    <a:pt x="1009" y="4013"/>
                  </a:cubicBezTo>
                  <a:cubicBezTo>
                    <a:pt x="1118" y="4013"/>
                    <a:pt x="1206" y="3924"/>
                    <a:pt x="1206" y="3815"/>
                  </a:cubicBezTo>
                  <a:lnTo>
                    <a:pt x="1206" y="2341"/>
                  </a:lnTo>
                  <a:cubicBezTo>
                    <a:pt x="1206" y="2231"/>
                    <a:pt x="1118" y="2141"/>
                    <a:pt x="1009" y="2141"/>
                  </a:cubicBezTo>
                  <a:lnTo>
                    <a:pt x="648" y="2141"/>
                  </a:lnTo>
                  <a:lnTo>
                    <a:pt x="1820" y="530"/>
                  </a:lnTo>
                  <a:lnTo>
                    <a:pt x="3066" y="2141"/>
                  </a:lnTo>
                  <a:lnTo>
                    <a:pt x="2722" y="2141"/>
                  </a:lnTo>
                  <a:cubicBezTo>
                    <a:pt x="2613" y="2141"/>
                    <a:pt x="2523" y="2231"/>
                    <a:pt x="2523" y="2341"/>
                  </a:cubicBezTo>
                  <a:lnTo>
                    <a:pt x="2523" y="6160"/>
                  </a:lnTo>
                  <a:lnTo>
                    <a:pt x="1206" y="6160"/>
                  </a:lnTo>
                  <a:lnTo>
                    <a:pt x="1206" y="4743"/>
                  </a:lnTo>
                  <a:cubicBezTo>
                    <a:pt x="1206" y="4632"/>
                    <a:pt x="1118" y="4543"/>
                    <a:pt x="1009" y="4543"/>
                  </a:cubicBezTo>
                  <a:cubicBezTo>
                    <a:pt x="898" y="4543"/>
                    <a:pt x="809" y="4632"/>
                    <a:pt x="809" y="4743"/>
                  </a:cubicBezTo>
                  <a:lnTo>
                    <a:pt x="809" y="6358"/>
                  </a:lnTo>
                  <a:cubicBezTo>
                    <a:pt x="809" y="6468"/>
                    <a:pt x="898" y="6557"/>
                    <a:pt x="1009" y="6557"/>
                  </a:cubicBezTo>
                  <a:lnTo>
                    <a:pt x="2722" y="6557"/>
                  </a:lnTo>
                  <a:cubicBezTo>
                    <a:pt x="2832" y="6557"/>
                    <a:pt x="2922" y="6468"/>
                    <a:pt x="2922" y="6358"/>
                  </a:cubicBezTo>
                  <a:lnTo>
                    <a:pt x="2922" y="2540"/>
                  </a:lnTo>
                  <a:lnTo>
                    <a:pt x="3473" y="2540"/>
                  </a:lnTo>
                  <a:cubicBezTo>
                    <a:pt x="3637" y="2540"/>
                    <a:pt x="3730" y="2350"/>
                    <a:pt x="3629" y="2220"/>
                  </a:cubicBezTo>
                  <a:lnTo>
                    <a:pt x="1972" y="77"/>
                  </a:lnTo>
                  <a:cubicBezTo>
                    <a:pt x="1934" y="28"/>
                    <a:pt x="1877" y="1"/>
                    <a:pt x="1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4901400" y="3311375"/>
              <a:ext cx="93300" cy="230925"/>
            </a:xfrm>
            <a:custGeom>
              <a:rect b="b" l="l" r="r" t="t"/>
              <a:pathLst>
                <a:path extrusionOk="0" h="9237" w="3732">
                  <a:moveTo>
                    <a:pt x="1817" y="0"/>
                  </a:moveTo>
                  <a:cubicBezTo>
                    <a:pt x="1815" y="0"/>
                    <a:pt x="1814" y="0"/>
                    <a:pt x="1812" y="0"/>
                  </a:cubicBezTo>
                  <a:cubicBezTo>
                    <a:pt x="1749" y="0"/>
                    <a:pt x="1691" y="31"/>
                    <a:pt x="1654" y="81"/>
                  </a:cubicBezTo>
                  <a:lnTo>
                    <a:pt x="97" y="2224"/>
                  </a:lnTo>
                  <a:cubicBezTo>
                    <a:pt x="1" y="2355"/>
                    <a:pt x="95" y="2540"/>
                    <a:pt x="258" y="2540"/>
                  </a:cubicBezTo>
                  <a:lnTo>
                    <a:pt x="809" y="2540"/>
                  </a:lnTo>
                  <a:lnTo>
                    <a:pt x="809" y="5286"/>
                  </a:lnTo>
                  <a:cubicBezTo>
                    <a:pt x="809" y="5397"/>
                    <a:pt x="898" y="5486"/>
                    <a:pt x="1007" y="5486"/>
                  </a:cubicBezTo>
                  <a:cubicBezTo>
                    <a:pt x="1118" y="5486"/>
                    <a:pt x="1206" y="5397"/>
                    <a:pt x="1206" y="5286"/>
                  </a:cubicBezTo>
                  <a:lnTo>
                    <a:pt x="1206" y="2340"/>
                  </a:lnTo>
                  <a:cubicBezTo>
                    <a:pt x="1206" y="2231"/>
                    <a:pt x="1118" y="2142"/>
                    <a:pt x="1007" y="2142"/>
                  </a:cubicBezTo>
                  <a:lnTo>
                    <a:pt x="648" y="2142"/>
                  </a:lnTo>
                  <a:lnTo>
                    <a:pt x="1819" y="529"/>
                  </a:lnTo>
                  <a:lnTo>
                    <a:pt x="3066" y="2142"/>
                  </a:lnTo>
                  <a:lnTo>
                    <a:pt x="2722" y="2142"/>
                  </a:lnTo>
                  <a:cubicBezTo>
                    <a:pt x="2611" y="2142"/>
                    <a:pt x="2523" y="2231"/>
                    <a:pt x="2523" y="2340"/>
                  </a:cubicBezTo>
                  <a:lnTo>
                    <a:pt x="2523" y="8838"/>
                  </a:lnTo>
                  <a:lnTo>
                    <a:pt x="1206" y="8838"/>
                  </a:lnTo>
                  <a:lnTo>
                    <a:pt x="1206" y="6214"/>
                  </a:lnTo>
                  <a:cubicBezTo>
                    <a:pt x="1206" y="6105"/>
                    <a:pt x="1118" y="6016"/>
                    <a:pt x="1007" y="6016"/>
                  </a:cubicBezTo>
                  <a:cubicBezTo>
                    <a:pt x="898" y="6016"/>
                    <a:pt x="809" y="6105"/>
                    <a:pt x="809" y="6214"/>
                  </a:cubicBezTo>
                  <a:lnTo>
                    <a:pt x="809" y="9037"/>
                  </a:lnTo>
                  <a:cubicBezTo>
                    <a:pt x="808" y="9146"/>
                    <a:pt x="898" y="9237"/>
                    <a:pt x="1007" y="9237"/>
                  </a:cubicBezTo>
                  <a:lnTo>
                    <a:pt x="2721" y="9237"/>
                  </a:lnTo>
                  <a:cubicBezTo>
                    <a:pt x="2831" y="9237"/>
                    <a:pt x="2920" y="9146"/>
                    <a:pt x="2920" y="9037"/>
                  </a:cubicBezTo>
                  <a:lnTo>
                    <a:pt x="2920" y="2540"/>
                  </a:lnTo>
                  <a:lnTo>
                    <a:pt x="3471" y="2540"/>
                  </a:lnTo>
                  <a:cubicBezTo>
                    <a:pt x="3637" y="2540"/>
                    <a:pt x="3731" y="2349"/>
                    <a:pt x="3629" y="2219"/>
                  </a:cubicBezTo>
                  <a:lnTo>
                    <a:pt x="1972" y="77"/>
                  </a:lnTo>
                  <a:cubicBezTo>
                    <a:pt x="1936" y="28"/>
                    <a:pt x="1877" y="0"/>
                    <a:pt x="1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4987125" y="3244400"/>
              <a:ext cx="93250" cy="297900"/>
            </a:xfrm>
            <a:custGeom>
              <a:rect b="b" l="l" r="r" t="t"/>
              <a:pathLst>
                <a:path extrusionOk="0" h="11916" w="3730">
                  <a:moveTo>
                    <a:pt x="1815" y="1"/>
                  </a:moveTo>
                  <a:cubicBezTo>
                    <a:pt x="1814" y="1"/>
                    <a:pt x="1812" y="1"/>
                    <a:pt x="1811" y="1"/>
                  </a:cubicBezTo>
                  <a:cubicBezTo>
                    <a:pt x="1748" y="2"/>
                    <a:pt x="1689" y="32"/>
                    <a:pt x="1652" y="82"/>
                  </a:cubicBezTo>
                  <a:lnTo>
                    <a:pt x="95" y="2224"/>
                  </a:lnTo>
                  <a:cubicBezTo>
                    <a:pt x="1" y="2356"/>
                    <a:pt x="94" y="2540"/>
                    <a:pt x="256" y="2540"/>
                  </a:cubicBezTo>
                  <a:lnTo>
                    <a:pt x="807" y="2540"/>
                  </a:lnTo>
                  <a:lnTo>
                    <a:pt x="807" y="11716"/>
                  </a:lnTo>
                  <a:cubicBezTo>
                    <a:pt x="807" y="11825"/>
                    <a:pt x="898" y="11916"/>
                    <a:pt x="1007" y="11916"/>
                  </a:cubicBezTo>
                  <a:lnTo>
                    <a:pt x="2721" y="11916"/>
                  </a:lnTo>
                  <a:cubicBezTo>
                    <a:pt x="2831" y="11916"/>
                    <a:pt x="2920" y="11825"/>
                    <a:pt x="2920" y="11716"/>
                  </a:cubicBezTo>
                  <a:lnTo>
                    <a:pt x="2920" y="5556"/>
                  </a:lnTo>
                  <a:cubicBezTo>
                    <a:pt x="2920" y="5445"/>
                    <a:pt x="2831" y="5356"/>
                    <a:pt x="2721" y="5356"/>
                  </a:cubicBezTo>
                  <a:cubicBezTo>
                    <a:pt x="2611" y="5356"/>
                    <a:pt x="2523" y="5445"/>
                    <a:pt x="2523" y="5556"/>
                  </a:cubicBezTo>
                  <a:lnTo>
                    <a:pt x="2523" y="11517"/>
                  </a:lnTo>
                  <a:lnTo>
                    <a:pt x="1206" y="11517"/>
                  </a:lnTo>
                  <a:lnTo>
                    <a:pt x="1206" y="2341"/>
                  </a:lnTo>
                  <a:cubicBezTo>
                    <a:pt x="1206" y="2232"/>
                    <a:pt x="1118" y="2143"/>
                    <a:pt x="1009" y="2143"/>
                  </a:cubicBezTo>
                  <a:cubicBezTo>
                    <a:pt x="1009" y="2143"/>
                    <a:pt x="1008" y="2143"/>
                    <a:pt x="1007" y="2143"/>
                  </a:cubicBezTo>
                  <a:lnTo>
                    <a:pt x="648" y="2143"/>
                  </a:lnTo>
                  <a:lnTo>
                    <a:pt x="1819" y="530"/>
                  </a:lnTo>
                  <a:lnTo>
                    <a:pt x="3066" y="2143"/>
                  </a:lnTo>
                  <a:lnTo>
                    <a:pt x="2721" y="2143"/>
                  </a:lnTo>
                  <a:cubicBezTo>
                    <a:pt x="2611" y="2143"/>
                    <a:pt x="2523" y="2232"/>
                    <a:pt x="2523" y="2341"/>
                  </a:cubicBezTo>
                  <a:lnTo>
                    <a:pt x="2523" y="4628"/>
                  </a:lnTo>
                  <a:cubicBezTo>
                    <a:pt x="2523" y="4737"/>
                    <a:pt x="2611" y="4826"/>
                    <a:pt x="2721" y="4826"/>
                  </a:cubicBezTo>
                  <a:cubicBezTo>
                    <a:pt x="2831" y="4826"/>
                    <a:pt x="2920" y="4737"/>
                    <a:pt x="2920" y="4628"/>
                  </a:cubicBezTo>
                  <a:lnTo>
                    <a:pt x="2920" y="2540"/>
                  </a:lnTo>
                  <a:lnTo>
                    <a:pt x="3471" y="2540"/>
                  </a:lnTo>
                  <a:cubicBezTo>
                    <a:pt x="3637" y="2540"/>
                    <a:pt x="3730" y="2351"/>
                    <a:pt x="3629" y="2220"/>
                  </a:cubicBezTo>
                  <a:lnTo>
                    <a:pt x="1972" y="78"/>
                  </a:lnTo>
                  <a:cubicBezTo>
                    <a:pt x="1934" y="29"/>
                    <a:pt x="1877" y="1"/>
                    <a:pt x="18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40"/>
          <p:cNvGrpSpPr/>
          <p:nvPr/>
        </p:nvGrpSpPr>
        <p:grpSpPr>
          <a:xfrm>
            <a:off x="1858565" y="1962024"/>
            <a:ext cx="595869" cy="592025"/>
            <a:chOff x="5529825" y="2130425"/>
            <a:chExt cx="341825" cy="339600"/>
          </a:xfrm>
        </p:grpSpPr>
        <p:sp>
          <p:nvSpPr>
            <p:cNvPr id="611" name="Google Shape;611;p40"/>
            <p:cNvSpPr/>
            <p:nvPr/>
          </p:nvSpPr>
          <p:spPr>
            <a:xfrm>
              <a:off x="5529825" y="2130425"/>
              <a:ext cx="339775" cy="339600"/>
            </a:xfrm>
            <a:custGeom>
              <a:rect b="b" l="l" r="r" t="t"/>
              <a:pathLst>
                <a:path extrusionOk="0" h="13584" w="13591">
                  <a:moveTo>
                    <a:pt x="635" y="0"/>
                  </a:moveTo>
                  <a:cubicBezTo>
                    <a:pt x="525" y="0"/>
                    <a:pt x="437" y="89"/>
                    <a:pt x="437" y="200"/>
                  </a:cubicBezTo>
                  <a:lnTo>
                    <a:pt x="437" y="1233"/>
                  </a:lnTo>
                  <a:lnTo>
                    <a:pt x="206" y="1233"/>
                  </a:lnTo>
                  <a:cubicBezTo>
                    <a:pt x="97" y="1233"/>
                    <a:pt x="7" y="1321"/>
                    <a:pt x="7" y="1432"/>
                  </a:cubicBezTo>
                  <a:cubicBezTo>
                    <a:pt x="7" y="1541"/>
                    <a:pt x="97" y="1630"/>
                    <a:pt x="206" y="1630"/>
                  </a:cubicBezTo>
                  <a:lnTo>
                    <a:pt x="437" y="1630"/>
                  </a:lnTo>
                  <a:lnTo>
                    <a:pt x="437" y="2948"/>
                  </a:lnTo>
                  <a:lnTo>
                    <a:pt x="206" y="2948"/>
                  </a:lnTo>
                  <a:cubicBezTo>
                    <a:pt x="204" y="2948"/>
                    <a:pt x="201" y="2948"/>
                    <a:pt x="198" y="2948"/>
                  </a:cubicBezTo>
                  <a:cubicBezTo>
                    <a:pt x="90" y="2948"/>
                    <a:pt x="1" y="3036"/>
                    <a:pt x="1" y="3146"/>
                  </a:cubicBezTo>
                  <a:cubicBezTo>
                    <a:pt x="1" y="3256"/>
                    <a:pt x="91" y="3345"/>
                    <a:pt x="201" y="3345"/>
                  </a:cubicBezTo>
                  <a:cubicBezTo>
                    <a:pt x="203" y="3345"/>
                    <a:pt x="204" y="3345"/>
                    <a:pt x="206" y="3345"/>
                  </a:cubicBezTo>
                  <a:lnTo>
                    <a:pt x="437" y="3345"/>
                  </a:lnTo>
                  <a:lnTo>
                    <a:pt x="437" y="4661"/>
                  </a:lnTo>
                  <a:lnTo>
                    <a:pt x="206" y="4661"/>
                  </a:lnTo>
                  <a:cubicBezTo>
                    <a:pt x="204" y="4661"/>
                    <a:pt x="203" y="4661"/>
                    <a:pt x="201" y="4661"/>
                  </a:cubicBezTo>
                  <a:cubicBezTo>
                    <a:pt x="91" y="4661"/>
                    <a:pt x="1" y="4749"/>
                    <a:pt x="1" y="4859"/>
                  </a:cubicBezTo>
                  <a:cubicBezTo>
                    <a:pt x="1" y="4970"/>
                    <a:pt x="91" y="5059"/>
                    <a:pt x="201" y="5059"/>
                  </a:cubicBezTo>
                  <a:cubicBezTo>
                    <a:pt x="203" y="5059"/>
                    <a:pt x="204" y="5059"/>
                    <a:pt x="206" y="5059"/>
                  </a:cubicBezTo>
                  <a:lnTo>
                    <a:pt x="437" y="5059"/>
                  </a:lnTo>
                  <a:lnTo>
                    <a:pt x="437" y="6375"/>
                  </a:lnTo>
                  <a:lnTo>
                    <a:pt x="206" y="6375"/>
                  </a:lnTo>
                  <a:cubicBezTo>
                    <a:pt x="97" y="6375"/>
                    <a:pt x="7" y="6465"/>
                    <a:pt x="7" y="6575"/>
                  </a:cubicBezTo>
                  <a:cubicBezTo>
                    <a:pt x="7" y="6684"/>
                    <a:pt x="97" y="6774"/>
                    <a:pt x="206" y="6774"/>
                  </a:cubicBezTo>
                  <a:lnTo>
                    <a:pt x="437" y="6774"/>
                  </a:lnTo>
                  <a:lnTo>
                    <a:pt x="437" y="8090"/>
                  </a:lnTo>
                  <a:lnTo>
                    <a:pt x="206" y="8090"/>
                  </a:lnTo>
                  <a:cubicBezTo>
                    <a:pt x="97" y="8090"/>
                    <a:pt x="7" y="8179"/>
                    <a:pt x="7" y="8288"/>
                  </a:cubicBezTo>
                  <a:cubicBezTo>
                    <a:pt x="7" y="8399"/>
                    <a:pt x="97" y="8488"/>
                    <a:pt x="206" y="8488"/>
                  </a:cubicBezTo>
                  <a:lnTo>
                    <a:pt x="437" y="8488"/>
                  </a:lnTo>
                  <a:lnTo>
                    <a:pt x="437" y="9804"/>
                  </a:lnTo>
                  <a:lnTo>
                    <a:pt x="206" y="9804"/>
                  </a:lnTo>
                  <a:cubicBezTo>
                    <a:pt x="97" y="9804"/>
                    <a:pt x="7" y="9893"/>
                    <a:pt x="7" y="10003"/>
                  </a:cubicBezTo>
                  <a:cubicBezTo>
                    <a:pt x="7" y="10113"/>
                    <a:pt x="97" y="10201"/>
                    <a:pt x="206" y="10201"/>
                  </a:cubicBezTo>
                  <a:lnTo>
                    <a:pt x="437" y="10201"/>
                  </a:lnTo>
                  <a:lnTo>
                    <a:pt x="437" y="11518"/>
                  </a:lnTo>
                  <a:lnTo>
                    <a:pt x="206" y="11518"/>
                  </a:lnTo>
                  <a:cubicBezTo>
                    <a:pt x="97" y="11518"/>
                    <a:pt x="7" y="11608"/>
                    <a:pt x="7" y="11717"/>
                  </a:cubicBezTo>
                  <a:cubicBezTo>
                    <a:pt x="7" y="11826"/>
                    <a:pt x="97" y="11917"/>
                    <a:pt x="206" y="11917"/>
                  </a:cubicBezTo>
                  <a:lnTo>
                    <a:pt x="437" y="11917"/>
                  </a:lnTo>
                  <a:lnTo>
                    <a:pt x="437" y="12951"/>
                  </a:lnTo>
                  <a:cubicBezTo>
                    <a:pt x="437" y="13060"/>
                    <a:pt x="525" y="13149"/>
                    <a:pt x="635" y="13149"/>
                  </a:cubicBezTo>
                  <a:lnTo>
                    <a:pt x="1669" y="13149"/>
                  </a:lnTo>
                  <a:lnTo>
                    <a:pt x="1669" y="13379"/>
                  </a:lnTo>
                  <a:cubicBezTo>
                    <a:pt x="1669" y="13488"/>
                    <a:pt x="1757" y="13577"/>
                    <a:pt x="1868" y="13577"/>
                  </a:cubicBezTo>
                  <a:cubicBezTo>
                    <a:pt x="1977" y="13577"/>
                    <a:pt x="2066" y="13488"/>
                    <a:pt x="2066" y="13379"/>
                  </a:cubicBezTo>
                  <a:lnTo>
                    <a:pt x="2066" y="13149"/>
                  </a:lnTo>
                  <a:lnTo>
                    <a:pt x="3384" y="13149"/>
                  </a:lnTo>
                  <a:lnTo>
                    <a:pt x="3384" y="13379"/>
                  </a:lnTo>
                  <a:cubicBezTo>
                    <a:pt x="3384" y="13488"/>
                    <a:pt x="3473" y="13577"/>
                    <a:pt x="3582" y="13577"/>
                  </a:cubicBezTo>
                  <a:cubicBezTo>
                    <a:pt x="3691" y="13577"/>
                    <a:pt x="3781" y="13488"/>
                    <a:pt x="3781" y="13379"/>
                  </a:cubicBezTo>
                  <a:lnTo>
                    <a:pt x="3781" y="13149"/>
                  </a:lnTo>
                  <a:lnTo>
                    <a:pt x="5098" y="13149"/>
                  </a:lnTo>
                  <a:lnTo>
                    <a:pt x="5098" y="13379"/>
                  </a:lnTo>
                  <a:cubicBezTo>
                    <a:pt x="5095" y="13491"/>
                    <a:pt x="5185" y="13583"/>
                    <a:pt x="5297" y="13583"/>
                  </a:cubicBezTo>
                  <a:cubicBezTo>
                    <a:pt x="5409" y="13583"/>
                    <a:pt x="5498" y="13491"/>
                    <a:pt x="5495" y="13379"/>
                  </a:cubicBezTo>
                  <a:lnTo>
                    <a:pt x="5495" y="13149"/>
                  </a:lnTo>
                  <a:lnTo>
                    <a:pt x="6811" y="13149"/>
                  </a:lnTo>
                  <a:lnTo>
                    <a:pt x="6811" y="13379"/>
                  </a:lnTo>
                  <a:cubicBezTo>
                    <a:pt x="6811" y="13488"/>
                    <a:pt x="6901" y="13577"/>
                    <a:pt x="7011" y="13577"/>
                  </a:cubicBezTo>
                  <a:cubicBezTo>
                    <a:pt x="7120" y="13577"/>
                    <a:pt x="7210" y="13488"/>
                    <a:pt x="7210" y="13379"/>
                  </a:cubicBezTo>
                  <a:lnTo>
                    <a:pt x="7210" y="13149"/>
                  </a:lnTo>
                  <a:lnTo>
                    <a:pt x="8527" y="13149"/>
                  </a:lnTo>
                  <a:lnTo>
                    <a:pt x="8527" y="13379"/>
                  </a:lnTo>
                  <a:cubicBezTo>
                    <a:pt x="8527" y="13488"/>
                    <a:pt x="8615" y="13577"/>
                    <a:pt x="8724" y="13577"/>
                  </a:cubicBezTo>
                  <a:cubicBezTo>
                    <a:pt x="8835" y="13577"/>
                    <a:pt x="8924" y="13488"/>
                    <a:pt x="8924" y="13379"/>
                  </a:cubicBezTo>
                  <a:lnTo>
                    <a:pt x="8924" y="13149"/>
                  </a:lnTo>
                  <a:lnTo>
                    <a:pt x="10240" y="13149"/>
                  </a:lnTo>
                  <a:lnTo>
                    <a:pt x="10240" y="13379"/>
                  </a:lnTo>
                  <a:cubicBezTo>
                    <a:pt x="10240" y="13488"/>
                    <a:pt x="10329" y="13577"/>
                    <a:pt x="10440" y="13577"/>
                  </a:cubicBezTo>
                  <a:cubicBezTo>
                    <a:pt x="10549" y="13577"/>
                    <a:pt x="10638" y="13488"/>
                    <a:pt x="10638" y="13379"/>
                  </a:cubicBezTo>
                  <a:lnTo>
                    <a:pt x="10638" y="13149"/>
                  </a:lnTo>
                  <a:lnTo>
                    <a:pt x="11954" y="13149"/>
                  </a:lnTo>
                  <a:lnTo>
                    <a:pt x="11954" y="13379"/>
                  </a:lnTo>
                  <a:cubicBezTo>
                    <a:pt x="11954" y="13488"/>
                    <a:pt x="12043" y="13577"/>
                    <a:pt x="12153" y="13577"/>
                  </a:cubicBezTo>
                  <a:cubicBezTo>
                    <a:pt x="12263" y="13577"/>
                    <a:pt x="12351" y="13488"/>
                    <a:pt x="12351" y="13379"/>
                  </a:cubicBezTo>
                  <a:lnTo>
                    <a:pt x="12351" y="13149"/>
                  </a:lnTo>
                  <a:lnTo>
                    <a:pt x="13386" y="13149"/>
                  </a:lnTo>
                  <a:cubicBezTo>
                    <a:pt x="13388" y="13149"/>
                    <a:pt x="13391" y="13149"/>
                    <a:pt x="13393" y="13149"/>
                  </a:cubicBezTo>
                  <a:cubicBezTo>
                    <a:pt x="13502" y="13149"/>
                    <a:pt x="13591" y="13060"/>
                    <a:pt x="13591" y="12951"/>
                  </a:cubicBezTo>
                  <a:cubicBezTo>
                    <a:pt x="13591" y="12840"/>
                    <a:pt x="13501" y="12751"/>
                    <a:pt x="13391" y="12751"/>
                  </a:cubicBezTo>
                  <a:cubicBezTo>
                    <a:pt x="13389" y="12751"/>
                    <a:pt x="13387" y="12751"/>
                    <a:pt x="13386" y="12751"/>
                  </a:cubicBezTo>
                  <a:lnTo>
                    <a:pt x="834" y="12751"/>
                  </a:lnTo>
                  <a:lnTo>
                    <a:pt x="834" y="200"/>
                  </a:lnTo>
                  <a:cubicBezTo>
                    <a:pt x="834" y="89"/>
                    <a:pt x="744" y="0"/>
                    <a:pt x="6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5560450" y="2141750"/>
              <a:ext cx="311125" cy="163400"/>
            </a:xfrm>
            <a:custGeom>
              <a:rect b="b" l="l" r="r" t="t"/>
              <a:pathLst>
                <a:path extrusionOk="0" h="6536" w="12445">
                  <a:moveTo>
                    <a:pt x="11516" y="401"/>
                  </a:moveTo>
                  <a:cubicBezTo>
                    <a:pt x="11912" y="401"/>
                    <a:pt x="12109" y="878"/>
                    <a:pt x="11830" y="1158"/>
                  </a:cubicBezTo>
                  <a:cubicBezTo>
                    <a:pt x="11739" y="1248"/>
                    <a:pt x="11628" y="1288"/>
                    <a:pt x="11519" y="1288"/>
                  </a:cubicBezTo>
                  <a:cubicBezTo>
                    <a:pt x="11292" y="1288"/>
                    <a:pt x="11073" y="1111"/>
                    <a:pt x="11073" y="845"/>
                  </a:cubicBezTo>
                  <a:cubicBezTo>
                    <a:pt x="11075" y="599"/>
                    <a:pt x="11273" y="401"/>
                    <a:pt x="11516" y="401"/>
                  </a:cubicBezTo>
                  <a:close/>
                  <a:moveTo>
                    <a:pt x="8062" y="3857"/>
                  </a:moveTo>
                  <a:cubicBezTo>
                    <a:pt x="8306" y="3857"/>
                    <a:pt x="8504" y="4055"/>
                    <a:pt x="8506" y="4300"/>
                  </a:cubicBezTo>
                  <a:cubicBezTo>
                    <a:pt x="8506" y="4567"/>
                    <a:pt x="8287" y="4744"/>
                    <a:pt x="8059" y="4744"/>
                  </a:cubicBezTo>
                  <a:cubicBezTo>
                    <a:pt x="7950" y="4744"/>
                    <a:pt x="7839" y="4703"/>
                    <a:pt x="7749" y="4613"/>
                  </a:cubicBezTo>
                  <a:cubicBezTo>
                    <a:pt x="7470" y="4334"/>
                    <a:pt x="7668" y="3857"/>
                    <a:pt x="8062" y="3857"/>
                  </a:cubicBezTo>
                  <a:close/>
                  <a:moveTo>
                    <a:pt x="1445" y="4687"/>
                  </a:moveTo>
                  <a:cubicBezTo>
                    <a:pt x="1840" y="4687"/>
                    <a:pt x="2038" y="5164"/>
                    <a:pt x="1759" y="5443"/>
                  </a:cubicBezTo>
                  <a:cubicBezTo>
                    <a:pt x="1668" y="5534"/>
                    <a:pt x="1557" y="5574"/>
                    <a:pt x="1448" y="5574"/>
                  </a:cubicBezTo>
                  <a:cubicBezTo>
                    <a:pt x="1221" y="5574"/>
                    <a:pt x="1002" y="5397"/>
                    <a:pt x="1002" y="5130"/>
                  </a:cubicBezTo>
                  <a:cubicBezTo>
                    <a:pt x="1004" y="4885"/>
                    <a:pt x="1202" y="4687"/>
                    <a:pt x="1445" y="4687"/>
                  </a:cubicBezTo>
                  <a:close/>
                  <a:moveTo>
                    <a:pt x="11518" y="1"/>
                  </a:moveTo>
                  <a:cubicBezTo>
                    <a:pt x="11335" y="1"/>
                    <a:pt x="11151" y="60"/>
                    <a:pt x="10998" y="181"/>
                  </a:cubicBezTo>
                  <a:cubicBezTo>
                    <a:pt x="10662" y="444"/>
                    <a:pt x="10577" y="917"/>
                    <a:pt x="10798" y="1282"/>
                  </a:cubicBezTo>
                  <a:lnTo>
                    <a:pt x="8500" y="3581"/>
                  </a:lnTo>
                  <a:cubicBezTo>
                    <a:pt x="8365" y="3499"/>
                    <a:pt x="8213" y="3458"/>
                    <a:pt x="8062" y="3458"/>
                  </a:cubicBezTo>
                  <a:cubicBezTo>
                    <a:pt x="7910" y="3458"/>
                    <a:pt x="7759" y="3499"/>
                    <a:pt x="7625" y="3581"/>
                  </a:cubicBezTo>
                  <a:lnTo>
                    <a:pt x="7093" y="3050"/>
                  </a:lnTo>
                  <a:cubicBezTo>
                    <a:pt x="7427" y="2501"/>
                    <a:pt x="7049" y="1796"/>
                    <a:pt x="6406" y="1771"/>
                  </a:cubicBezTo>
                  <a:cubicBezTo>
                    <a:pt x="6405" y="1771"/>
                    <a:pt x="6404" y="1771"/>
                    <a:pt x="6403" y="1771"/>
                  </a:cubicBezTo>
                  <a:cubicBezTo>
                    <a:pt x="6297" y="1771"/>
                    <a:pt x="6208" y="1854"/>
                    <a:pt x="6204" y="1961"/>
                  </a:cubicBezTo>
                  <a:cubicBezTo>
                    <a:pt x="6201" y="2071"/>
                    <a:pt x="6284" y="2162"/>
                    <a:pt x="6391" y="2168"/>
                  </a:cubicBezTo>
                  <a:cubicBezTo>
                    <a:pt x="6782" y="2184"/>
                    <a:pt x="6962" y="2660"/>
                    <a:pt x="6680" y="2931"/>
                  </a:cubicBezTo>
                  <a:cubicBezTo>
                    <a:pt x="6590" y="3016"/>
                    <a:pt x="6482" y="3055"/>
                    <a:pt x="6376" y="3055"/>
                  </a:cubicBezTo>
                  <a:cubicBezTo>
                    <a:pt x="6149" y="3055"/>
                    <a:pt x="5931" y="2877"/>
                    <a:pt x="5931" y="2611"/>
                  </a:cubicBezTo>
                  <a:cubicBezTo>
                    <a:pt x="5929" y="2589"/>
                    <a:pt x="5932" y="2567"/>
                    <a:pt x="5935" y="2546"/>
                  </a:cubicBezTo>
                  <a:cubicBezTo>
                    <a:pt x="5951" y="2437"/>
                    <a:pt x="5877" y="2335"/>
                    <a:pt x="5768" y="2319"/>
                  </a:cubicBezTo>
                  <a:cubicBezTo>
                    <a:pt x="5758" y="2317"/>
                    <a:pt x="5748" y="2317"/>
                    <a:pt x="5738" y="2317"/>
                  </a:cubicBezTo>
                  <a:cubicBezTo>
                    <a:pt x="5642" y="2317"/>
                    <a:pt x="5557" y="2387"/>
                    <a:pt x="5542" y="2486"/>
                  </a:cubicBezTo>
                  <a:cubicBezTo>
                    <a:pt x="5512" y="2681"/>
                    <a:pt x="5552" y="2880"/>
                    <a:pt x="5654" y="3049"/>
                  </a:cubicBezTo>
                  <a:lnTo>
                    <a:pt x="2651" y="6054"/>
                  </a:lnTo>
                  <a:lnTo>
                    <a:pt x="2165" y="5566"/>
                  </a:lnTo>
                  <a:cubicBezTo>
                    <a:pt x="2506" y="5006"/>
                    <a:pt x="2103" y="4287"/>
                    <a:pt x="1445" y="4287"/>
                  </a:cubicBezTo>
                  <a:cubicBezTo>
                    <a:pt x="788" y="4287"/>
                    <a:pt x="385" y="5006"/>
                    <a:pt x="726" y="5566"/>
                  </a:cubicBezTo>
                  <a:lnTo>
                    <a:pt x="126" y="6167"/>
                  </a:lnTo>
                  <a:cubicBezTo>
                    <a:pt x="1" y="6293"/>
                    <a:pt x="89" y="6507"/>
                    <a:pt x="266" y="6507"/>
                  </a:cubicBezTo>
                  <a:cubicBezTo>
                    <a:pt x="320" y="6507"/>
                    <a:pt x="370" y="6486"/>
                    <a:pt x="408" y="6450"/>
                  </a:cubicBezTo>
                  <a:lnTo>
                    <a:pt x="1008" y="5850"/>
                  </a:lnTo>
                  <a:cubicBezTo>
                    <a:pt x="1143" y="5931"/>
                    <a:pt x="1294" y="5972"/>
                    <a:pt x="1445" y="5972"/>
                  </a:cubicBezTo>
                  <a:cubicBezTo>
                    <a:pt x="1597" y="5972"/>
                    <a:pt x="1748" y="5931"/>
                    <a:pt x="1883" y="5850"/>
                  </a:cubicBezTo>
                  <a:lnTo>
                    <a:pt x="2511" y="6478"/>
                  </a:lnTo>
                  <a:cubicBezTo>
                    <a:pt x="2550" y="6516"/>
                    <a:pt x="2601" y="6535"/>
                    <a:pt x="2652" y="6535"/>
                  </a:cubicBezTo>
                  <a:cubicBezTo>
                    <a:pt x="2703" y="6535"/>
                    <a:pt x="2754" y="6516"/>
                    <a:pt x="2793" y="6478"/>
                  </a:cubicBezTo>
                  <a:lnTo>
                    <a:pt x="5938" y="3332"/>
                  </a:lnTo>
                  <a:cubicBezTo>
                    <a:pt x="6072" y="3414"/>
                    <a:pt x="6223" y="3455"/>
                    <a:pt x="6375" y="3455"/>
                  </a:cubicBezTo>
                  <a:cubicBezTo>
                    <a:pt x="6526" y="3455"/>
                    <a:pt x="6678" y="3414"/>
                    <a:pt x="6813" y="3332"/>
                  </a:cubicBezTo>
                  <a:lnTo>
                    <a:pt x="7343" y="3863"/>
                  </a:lnTo>
                  <a:cubicBezTo>
                    <a:pt x="7002" y="4424"/>
                    <a:pt x="7405" y="5142"/>
                    <a:pt x="8062" y="5142"/>
                  </a:cubicBezTo>
                  <a:cubicBezTo>
                    <a:pt x="8720" y="5142"/>
                    <a:pt x="9123" y="4424"/>
                    <a:pt x="8782" y="3863"/>
                  </a:cubicBezTo>
                  <a:lnTo>
                    <a:pt x="11081" y="1562"/>
                  </a:lnTo>
                  <a:cubicBezTo>
                    <a:pt x="11217" y="1646"/>
                    <a:pt x="11368" y="1686"/>
                    <a:pt x="11519" y="1686"/>
                  </a:cubicBezTo>
                  <a:cubicBezTo>
                    <a:pt x="11769" y="1686"/>
                    <a:pt x="12016" y="1574"/>
                    <a:pt x="12181" y="1365"/>
                  </a:cubicBezTo>
                  <a:cubicBezTo>
                    <a:pt x="12444" y="1029"/>
                    <a:pt x="12416" y="549"/>
                    <a:pt x="12113" y="248"/>
                  </a:cubicBezTo>
                  <a:cubicBezTo>
                    <a:pt x="11950" y="84"/>
                    <a:pt x="11734" y="1"/>
                    <a:pt x="11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5561750" y="2241050"/>
              <a:ext cx="309900" cy="196550"/>
            </a:xfrm>
            <a:custGeom>
              <a:rect b="b" l="l" r="r" t="t"/>
              <a:pathLst>
                <a:path extrusionOk="0" h="7862" w="12396">
                  <a:moveTo>
                    <a:pt x="5520" y="1921"/>
                  </a:moveTo>
                  <a:cubicBezTo>
                    <a:pt x="5629" y="1921"/>
                    <a:pt x="5741" y="1962"/>
                    <a:pt x="5831" y="2052"/>
                  </a:cubicBezTo>
                  <a:cubicBezTo>
                    <a:pt x="6111" y="2331"/>
                    <a:pt x="5913" y="2807"/>
                    <a:pt x="5518" y="2808"/>
                  </a:cubicBezTo>
                  <a:cubicBezTo>
                    <a:pt x="5273" y="2807"/>
                    <a:pt x="5075" y="2609"/>
                    <a:pt x="5075" y="2364"/>
                  </a:cubicBezTo>
                  <a:cubicBezTo>
                    <a:pt x="5075" y="2097"/>
                    <a:pt x="5293" y="1921"/>
                    <a:pt x="5520" y="1921"/>
                  </a:cubicBezTo>
                  <a:close/>
                  <a:moveTo>
                    <a:pt x="11035" y="0"/>
                  </a:moveTo>
                  <a:cubicBezTo>
                    <a:pt x="10987" y="0"/>
                    <a:pt x="10939" y="17"/>
                    <a:pt x="10902" y="52"/>
                  </a:cubicBezTo>
                  <a:cubicBezTo>
                    <a:pt x="10600" y="322"/>
                    <a:pt x="10535" y="768"/>
                    <a:pt x="10746" y="1114"/>
                  </a:cubicBezTo>
                  <a:lnTo>
                    <a:pt x="8096" y="3786"/>
                  </a:lnTo>
                  <a:cubicBezTo>
                    <a:pt x="7962" y="3705"/>
                    <a:pt x="7811" y="3665"/>
                    <a:pt x="7661" y="3665"/>
                  </a:cubicBezTo>
                  <a:cubicBezTo>
                    <a:pt x="7509" y="3665"/>
                    <a:pt x="7358" y="3706"/>
                    <a:pt x="7224" y="3788"/>
                  </a:cubicBezTo>
                  <a:lnTo>
                    <a:pt x="6238" y="2801"/>
                  </a:lnTo>
                  <a:cubicBezTo>
                    <a:pt x="6579" y="2240"/>
                    <a:pt x="6176" y="1522"/>
                    <a:pt x="5518" y="1522"/>
                  </a:cubicBezTo>
                  <a:cubicBezTo>
                    <a:pt x="4862" y="1522"/>
                    <a:pt x="4457" y="2240"/>
                    <a:pt x="4800" y="2801"/>
                  </a:cubicBezTo>
                  <a:lnTo>
                    <a:pt x="74" y="7526"/>
                  </a:lnTo>
                  <a:cubicBezTo>
                    <a:pt x="0" y="7604"/>
                    <a:pt x="2" y="7726"/>
                    <a:pt x="79" y="7803"/>
                  </a:cubicBezTo>
                  <a:cubicBezTo>
                    <a:pt x="117" y="7842"/>
                    <a:pt x="169" y="7862"/>
                    <a:pt x="220" y="7862"/>
                  </a:cubicBezTo>
                  <a:cubicBezTo>
                    <a:pt x="269" y="7862"/>
                    <a:pt x="318" y="7844"/>
                    <a:pt x="356" y="7808"/>
                  </a:cubicBezTo>
                  <a:lnTo>
                    <a:pt x="5082" y="3083"/>
                  </a:lnTo>
                  <a:cubicBezTo>
                    <a:pt x="5216" y="3165"/>
                    <a:pt x="5367" y="3206"/>
                    <a:pt x="5519" y="3206"/>
                  </a:cubicBezTo>
                  <a:cubicBezTo>
                    <a:pt x="5671" y="3206"/>
                    <a:pt x="5822" y="3165"/>
                    <a:pt x="5957" y="3083"/>
                  </a:cubicBezTo>
                  <a:lnTo>
                    <a:pt x="6944" y="4069"/>
                  </a:lnTo>
                  <a:cubicBezTo>
                    <a:pt x="6862" y="4200"/>
                    <a:pt x="6820" y="4352"/>
                    <a:pt x="6820" y="4506"/>
                  </a:cubicBezTo>
                  <a:cubicBezTo>
                    <a:pt x="6820" y="4581"/>
                    <a:pt x="6830" y="4655"/>
                    <a:pt x="6849" y="4727"/>
                  </a:cubicBezTo>
                  <a:cubicBezTo>
                    <a:pt x="6874" y="4816"/>
                    <a:pt x="6953" y="4875"/>
                    <a:pt x="7040" y="4875"/>
                  </a:cubicBezTo>
                  <a:cubicBezTo>
                    <a:pt x="7058" y="4875"/>
                    <a:pt x="7075" y="4873"/>
                    <a:pt x="7093" y="4868"/>
                  </a:cubicBezTo>
                  <a:cubicBezTo>
                    <a:pt x="7199" y="4840"/>
                    <a:pt x="7263" y="4730"/>
                    <a:pt x="7233" y="4624"/>
                  </a:cubicBezTo>
                  <a:cubicBezTo>
                    <a:pt x="7167" y="4367"/>
                    <a:pt x="7340" y="4110"/>
                    <a:pt x="7604" y="4075"/>
                  </a:cubicBezTo>
                  <a:cubicBezTo>
                    <a:pt x="7624" y="4072"/>
                    <a:pt x="7644" y="4070"/>
                    <a:pt x="7664" y="4070"/>
                  </a:cubicBezTo>
                  <a:cubicBezTo>
                    <a:pt x="7902" y="4070"/>
                    <a:pt x="8102" y="4262"/>
                    <a:pt x="8106" y="4507"/>
                  </a:cubicBezTo>
                  <a:cubicBezTo>
                    <a:pt x="8106" y="4725"/>
                    <a:pt x="7948" y="4911"/>
                    <a:pt x="7733" y="4945"/>
                  </a:cubicBezTo>
                  <a:cubicBezTo>
                    <a:pt x="7631" y="4962"/>
                    <a:pt x="7558" y="5054"/>
                    <a:pt x="7567" y="5157"/>
                  </a:cubicBezTo>
                  <a:cubicBezTo>
                    <a:pt x="7575" y="5261"/>
                    <a:pt x="7660" y="5341"/>
                    <a:pt x="7765" y="5341"/>
                  </a:cubicBezTo>
                  <a:cubicBezTo>
                    <a:pt x="7775" y="5341"/>
                    <a:pt x="7786" y="5339"/>
                    <a:pt x="7796" y="5338"/>
                  </a:cubicBezTo>
                  <a:cubicBezTo>
                    <a:pt x="8389" y="5243"/>
                    <a:pt x="8693" y="4577"/>
                    <a:pt x="8378" y="4067"/>
                  </a:cubicBezTo>
                  <a:lnTo>
                    <a:pt x="11029" y="1395"/>
                  </a:lnTo>
                  <a:cubicBezTo>
                    <a:pt x="11165" y="1478"/>
                    <a:pt x="11316" y="1518"/>
                    <a:pt x="11465" y="1518"/>
                  </a:cubicBezTo>
                  <a:cubicBezTo>
                    <a:pt x="11720" y="1518"/>
                    <a:pt x="11970" y="1402"/>
                    <a:pt x="12135" y="1185"/>
                  </a:cubicBezTo>
                  <a:cubicBezTo>
                    <a:pt x="12395" y="842"/>
                    <a:pt x="12355" y="358"/>
                    <a:pt x="12041" y="64"/>
                  </a:cubicBezTo>
                  <a:cubicBezTo>
                    <a:pt x="12003" y="29"/>
                    <a:pt x="11956" y="12"/>
                    <a:pt x="11908" y="12"/>
                  </a:cubicBezTo>
                  <a:cubicBezTo>
                    <a:pt x="11855" y="12"/>
                    <a:pt x="11802" y="33"/>
                    <a:pt x="11763" y="75"/>
                  </a:cubicBezTo>
                  <a:cubicBezTo>
                    <a:pt x="11689" y="154"/>
                    <a:pt x="11692" y="278"/>
                    <a:pt x="11769" y="353"/>
                  </a:cubicBezTo>
                  <a:cubicBezTo>
                    <a:pt x="11859" y="437"/>
                    <a:pt x="11909" y="554"/>
                    <a:pt x="11909" y="677"/>
                  </a:cubicBezTo>
                  <a:cubicBezTo>
                    <a:pt x="11908" y="931"/>
                    <a:pt x="11698" y="1119"/>
                    <a:pt x="11465" y="1119"/>
                  </a:cubicBezTo>
                  <a:cubicBezTo>
                    <a:pt x="11406" y="1119"/>
                    <a:pt x="11345" y="1106"/>
                    <a:pt x="11286" y="1080"/>
                  </a:cubicBezTo>
                  <a:cubicBezTo>
                    <a:pt x="10993" y="950"/>
                    <a:pt x="10931" y="563"/>
                    <a:pt x="11167" y="347"/>
                  </a:cubicBezTo>
                  <a:cubicBezTo>
                    <a:pt x="11249" y="273"/>
                    <a:pt x="11255" y="148"/>
                    <a:pt x="11182" y="67"/>
                  </a:cubicBezTo>
                  <a:cubicBezTo>
                    <a:pt x="11143" y="22"/>
                    <a:pt x="11089" y="0"/>
                    <a:pt x="110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1"/>
          <p:cNvSpPr txBox="1"/>
          <p:nvPr>
            <p:ph type="title"/>
          </p:nvPr>
        </p:nvSpPr>
        <p:spPr>
          <a:xfrm>
            <a:off x="1362575" y="637525"/>
            <a:ext cx="6418800" cy="13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t>
            </a:r>
            <a:r>
              <a:rPr lang="en"/>
              <a:t>ind insights from the data</a:t>
            </a:r>
            <a:endParaRPr i="1"/>
          </a:p>
        </p:txBody>
      </p:sp>
      <p:cxnSp>
        <p:nvCxnSpPr>
          <p:cNvPr id="619" name="Google Shape;619;p41"/>
          <p:cNvCxnSpPr/>
          <p:nvPr/>
        </p:nvCxnSpPr>
        <p:spPr>
          <a:xfrm rot="-5400000">
            <a:off x="5553775" y="-274503"/>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620" name="Google Shape;620;p41"/>
          <p:cNvCxnSpPr/>
          <p:nvPr/>
        </p:nvCxnSpPr>
        <p:spPr>
          <a:xfrm rot="-5400000">
            <a:off x="-865075" y="-242053"/>
            <a:ext cx="4455300" cy="0"/>
          </a:xfrm>
          <a:prstGeom prst="straightConnector1">
            <a:avLst/>
          </a:prstGeom>
          <a:noFill/>
          <a:ln cap="flat" cmpd="sng" w="9525">
            <a:solidFill>
              <a:srgbClr val="FFFFFF"/>
            </a:solidFill>
            <a:prstDash val="solid"/>
            <a:round/>
            <a:headEnd len="med" w="med" type="triangle"/>
            <a:tailEnd len="med" w="med" type="none"/>
          </a:ln>
        </p:spPr>
      </p:cxnSp>
      <p:grpSp>
        <p:nvGrpSpPr>
          <p:cNvPr id="621" name="Google Shape;621;p41"/>
          <p:cNvGrpSpPr/>
          <p:nvPr/>
        </p:nvGrpSpPr>
        <p:grpSpPr>
          <a:xfrm>
            <a:off x="2246053" y="2111696"/>
            <a:ext cx="4651886" cy="3031973"/>
            <a:chOff x="4632250" y="2817800"/>
            <a:chExt cx="1709875" cy="1114450"/>
          </a:xfrm>
        </p:grpSpPr>
        <p:sp>
          <p:nvSpPr>
            <p:cNvPr id="622" name="Google Shape;622;p41"/>
            <p:cNvSpPr/>
            <p:nvPr/>
          </p:nvSpPr>
          <p:spPr>
            <a:xfrm>
              <a:off x="4710700" y="3929225"/>
              <a:ext cx="1452100" cy="3025"/>
            </a:xfrm>
            <a:custGeom>
              <a:rect b="b" l="l" r="r" t="t"/>
              <a:pathLst>
                <a:path extrusionOk="0" h="121" w="58084">
                  <a:moveTo>
                    <a:pt x="0" y="0"/>
                  </a:moveTo>
                  <a:lnTo>
                    <a:pt x="0" y="121"/>
                  </a:lnTo>
                  <a:lnTo>
                    <a:pt x="58083" y="121"/>
                  </a:lnTo>
                  <a:lnTo>
                    <a:pt x="5808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4632250" y="2850381"/>
              <a:ext cx="1709875" cy="947554"/>
            </a:xfrm>
            <a:custGeom>
              <a:rect b="b" l="l" r="r" t="t"/>
              <a:pathLst>
                <a:path extrusionOk="0" h="41198" w="68395">
                  <a:moveTo>
                    <a:pt x="33795" y="0"/>
                  </a:moveTo>
                  <a:cubicBezTo>
                    <a:pt x="30323" y="0"/>
                    <a:pt x="26838" y="298"/>
                    <a:pt x="23410" y="690"/>
                  </a:cubicBezTo>
                  <a:cubicBezTo>
                    <a:pt x="13587" y="1148"/>
                    <a:pt x="1" y="6144"/>
                    <a:pt x="2393" y="18302"/>
                  </a:cubicBezTo>
                  <a:cubicBezTo>
                    <a:pt x="2920" y="22110"/>
                    <a:pt x="5388" y="25801"/>
                    <a:pt x="9126" y="27047"/>
                  </a:cubicBezTo>
                  <a:cubicBezTo>
                    <a:pt x="12445" y="28156"/>
                    <a:pt x="16033" y="27603"/>
                    <a:pt x="19402" y="28467"/>
                  </a:cubicBezTo>
                  <a:cubicBezTo>
                    <a:pt x="26511" y="30267"/>
                    <a:pt x="31811" y="35755"/>
                    <a:pt x="38237" y="38980"/>
                  </a:cubicBezTo>
                  <a:cubicBezTo>
                    <a:pt x="40805" y="40487"/>
                    <a:pt x="43674" y="41198"/>
                    <a:pt x="46530" y="41198"/>
                  </a:cubicBezTo>
                  <a:cubicBezTo>
                    <a:pt x="52690" y="41198"/>
                    <a:pt x="58787" y="37888"/>
                    <a:pt x="61669" y="32120"/>
                  </a:cubicBezTo>
                  <a:cubicBezTo>
                    <a:pt x="68394" y="19639"/>
                    <a:pt x="59045" y="4858"/>
                    <a:pt x="46139" y="1643"/>
                  </a:cubicBezTo>
                  <a:cubicBezTo>
                    <a:pt x="42121" y="430"/>
                    <a:pt x="37967" y="0"/>
                    <a:pt x="33795" y="0"/>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4972300" y="3044325"/>
              <a:ext cx="135425" cy="331050"/>
            </a:xfrm>
            <a:custGeom>
              <a:rect b="b" l="l" r="r" t="t"/>
              <a:pathLst>
                <a:path extrusionOk="0" h="13242" w="5417">
                  <a:moveTo>
                    <a:pt x="1854" y="0"/>
                  </a:moveTo>
                  <a:cubicBezTo>
                    <a:pt x="1757" y="0"/>
                    <a:pt x="1658" y="9"/>
                    <a:pt x="1559" y="26"/>
                  </a:cubicBezTo>
                  <a:cubicBezTo>
                    <a:pt x="627" y="186"/>
                    <a:pt x="0" y="1069"/>
                    <a:pt x="156" y="2001"/>
                  </a:cubicBezTo>
                  <a:lnTo>
                    <a:pt x="2092" y="13242"/>
                  </a:lnTo>
                  <a:cubicBezTo>
                    <a:pt x="2682" y="13075"/>
                    <a:pt x="3269" y="12906"/>
                    <a:pt x="3858" y="12739"/>
                  </a:cubicBezTo>
                  <a:cubicBezTo>
                    <a:pt x="4325" y="12606"/>
                    <a:pt x="4792" y="12471"/>
                    <a:pt x="5258" y="12336"/>
                  </a:cubicBezTo>
                  <a:cubicBezTo>
                    <a:pt x="5311" y="12321"/>
                    <a:pt x="5363" y="12305"/>
                    <a:pt x="5416" y="12289"/>
                  </a:cubicBezTo>
                  <a:lnTo>
                    <a:pt x="3542" y="1417"/>
                  </a:lnTo>
                  <a:cubicBezTo>
                    <a:pt x="3394" y="585"/>
                    <a:pt x="2671" y="0"/>
                    <a:pt x="1854"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5055350" y="3358500"/>
              <a:ext cx="34850" cy="113100"/>
            </a:xfrm>
            <a:custGeom>
              <a:rect b="b" l="l" r="r" t="t"/>
              <a:pathLst>
                <a:path extrusionOk="0" h="4524" w="1394">
                  <a:moveTo>
                    <a:pt x="1134" y="0"/>
                  </a:moveTo>
                  <a:lnTo>
                    <a:pt x="0" y="325"/>
                  </a:lnTo>
                  <a:lnTo>
                    <a:pt x="224" y="4524"/>
                  </a:lnTo>
                  <a:lnTo>
                    <a:pt x="922" y="3717"/>
                  </a:lnTo>
                  <a:cubicBezTo>
                    <a:pt x="1239" y="3349"/>
                    <a:pt x="1393" y="2869"/>
                    <a:pt x="1350" y="2387"/>
                  </a:cubicBezTo>
                  <a:lnTo>
                    <a:pt x="1134" y="0"/>
                  </a:ln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5021925" y="3312625"/>
              <a:ext cx="78125" cy="42000"/>
            </a:xfrm>
            <a:custGeom>
              <a:rect b="b" l="l" r="r" t="t"/>
              <a:pathLst>
                <a:path extrusionOk="0" h="1680" w="3125">
                  <a:moveTo>
                    <a:pt x="3049" y="0"/>
                  </a:moveTo>
                  <a:cubicBezTo>
                    <a:pt x="3040" y="0"/>
                    <a:pt x="3031" y="3"/>
                    <a:pt x="3021" y="9"/>
                  </a:cubicBezTo>
                  <a:lnTo>
                    <a:pt x="49" y="1582"/>
                  </a:lnTo>
                  <a:cubicBezTo>
                    <a:pt x="0" y="1607"/>
                    <a:pt x="19" y="1679"/>
                    <a:pt x="73" y="1679"/>
                  </a:cubicBezTo>
                  <a:cubicBezTo>
                    <a:pt x="81" y="1679"/>
                    <a:pt x="89" y="1677"/>
                    <a:pt x="97" y="1673"/>
                  </a:cubicBezTo>
                  <a:lnTo>
                    <a:pt x="3070" y="100"/>
                  </a:lnTo>
                  <a:cubicBezTo>
                    <a:pt x="3125" y="74"/>
                    <a:pt x="3097" y="0"/>
                    <a:pt x="30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4727200" y="3265475"/>
              <a:ext cx="241700" cy="607500"/>
            </a:xfrm>
            <a:custGeom>
              <a:rect b="b" l="l" r="r" t="t"/>
              <a:pathLst>
                <a:path extrusionOk="0" h="24300" w="9668">
                  <a:moveTo>
                    <a:pt x="4216" y="0"/>
                  </a:moveTo>
                  <a:lnTo>
                    <a:pt x="0" y="24299"/>
                  </a:lnTo>
                  <a:lnTo>
                    <a:pt x="5451" y="24299"/>
                  </a:lnTo>
                  <a:lnTo>
                    <a:pt x="9667"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4885225" y="2870025"/>
              <a:ext cx="115850" cy="96250"/>
            </a:xfrm>
            <a:custGeom>
              <a:rect b="b" l="l" r="r" t="t"/>
              <a:pathLst>
                <a:path extrusionOk="0" h="3850" w="4634">
                  <a:moveTo>
                    <a:pt x="2317" y="1"/>
                  </a:moveTo>
                  <a:cubicBezTo>
                    <a:pt x="1038" y="1"/>
                    <a:pt x="0" y="772"/>
                    <a:pt x="0" y="1722"/>
                  </a:cubicBezTo>
                  <a:lnTo>
                    <a:pt x="0" y="3850"/>
                  </a:lnTo>
                  <a:lnTo>
                    <a:pt x="4633" y="3850"/>
                  </a:lnTo>
                  <a:lnTo>
                    <a:pt x="4633" y="1722"/>
                  </a:lnTo>
                  <a:cubicBezTo>
                    <a:pt x="4633" y="772"/>
                    <a:pt x="3596" y="1"/>
                    <a:pt x="231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4904025" y="2913050"/>
              <a:ext cx="97050" cy="111425"/>
            </a:xfrm>
            <a:custGeom>
              <a:rect b="b" l="l" r="r" t="t"/>
              <a:pathLst>
                <a:path extrusionOk="0" h="4457" w="3882">
                  <a:moveTo>
                    <a:pt x="1036" y="1"/>
                  </a:moveTo>
                  <a:cubicBezTo>
                    <a:pt x="1000" y="577"/>
                    <a:pt x="688" y="1113"/>
                    <a:pt x="203" y="1433"/>
                  </a:cubicBezTo>
                  <a:cubicBezTo>
                    <a:pt x="157" y="1346"/>
                    <a:pt x="86" y="1274"/>
                    <a:pt x="1" y="1225"/>
                  </a:cubicBezTo>
                  <a:lnTo>
                    <a:pt x="1" y="2481"/>
                  </a:lnTo>
                  <a:cubicBezTo>
                    <a:pt x="1" y="2510"/>
                    <a:pt x="2" y="2540"/>
                    <a:pt x="2" y="2570"/>
                  </a:cubicBezTo>
                  <a:cubicBezTo>
                    <a:pt x="4" y="2599"/>
                    <a:pt x="6" y="2629"/>
                    <a:pt x="9" y="2658"/>
                  </a:cubicBezTo>
                  <a:cubicBezTo>
                    <a:pt x="12" y="2689"/>
                    <a:pt x="15" y="2719"/>
                    <a:pt x="20" y="2751"/>
                  </a:cubicBezTo>
                  <a:cubicBezTo>
                    <a:pt x="25" y="2782"/>
                    <a:pt x="28" y="2812"/>
                    <a:pt x="34" y="2843"/>
                  </a:cubicBezTo>
                  <a:cubicBezTo>
                    <a:pt x="49" y="2924"/>
                    <a:pt x="68" y="3004"/>
                    <a:pt x="93" y="3082"/>
                  </a:cubicBezTo>
                  <a:cubicBezTo>
                    <a:pt x="101" y="3102"/>
                    <a:pt x="107" y="3121"/>
                    <a:pt x="113" y="3141"/>
                  </a:cubicBezTo>
                  <a:cubicBezTo>
                    <a:pt x="117" y="3151"/>
                    <a:pt x="121" y="3163"/>
                    <a:pt x="125" y="3174"/>
                  </a:cubicBezTo>
                  <a:lnTo>
                    <a:pt x="125" y="3175"/>
                  </a:lnTo>
                  <a:cubicBezTo>
                    <a:pt x="130" y="3185"/>
                    <a:pt x="134" y="3196"/>
                    <a:pt x="138" y="3207"/>
                  </a:cubicBezTo>
                  <a:cubicBezTo>
                    <a:pt x="405" y="3891"/>
                    <a:pt x="1037" y="4399"/>
                    <a:pt x="1806" y="4451"/>
                  </a:cubicBezTo>
                  <a:cubicBezTo>
                    <a:pt x="1852" y="4455"/>
                    <a:pt x="1897" y="4456"/>
                    <a:pt x="1942" y="4456"/>
                  </a:cubicBezTo>
                  <a:cubicBezTo>
                    <a:pt x="2325" y="4456"/>
                    <a:pt x="2702" y="4342"/>
                    <a:pt x="3021" y="4127"/>
                  </a:cubicBezTo>
                  <a:cubicBezTo>
                    <a:pt x="3538" y="3776"/>
                    <a:pt x="3881" y="3185"/>
                    <a:pt x="3881" y="2518"/>
                  </a:cubicBezTo>
                  <a:lnTo>
                    <a:pt x="3881" y="1"/>
                  </a:ln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4904000" y="2992350"/>
              <a:ext cx="75550" cy="51750"/>
            </a:xfrm>
            <a:custGeom>
              <a:rect b="b" l="l" r="r" t="t"/>
              <a:pathLst>
                <a:path extrusionOk="0" h="2070" w="3022">
                  <a:moveTo>
                    <a:pt x="127" y="1"/>
                  </a:moveTo>
                  <a:lnTo>
                    <a:pt x="1" y="9"/>
                  </a:lnTo>
                  <a:lnTo>
                    <a:pt x="1" y="2069"/>
                  </a:lnTo>
                  <a:lnTo>
                    <a:pt x="3022" y="2069"/>
                  </a:lnTo>
                  <a:lnTo>
                    <a:pt x="3022" y="954"/>
                  </a:lnTo>
                  <a:cubicBezTo>
                    <a:pt x="2702" y="1170"/>
                    <a:pt x="2327" y="1284"/>
                    <a:pt x="1943" y="1284"/>
                  </a:cubicBezTo>
                  <a:cubicBezTo>
                    <a:pt x="1898" y="1284"/>
                    <a:pt x="1853" y="1283"/>
                    <a:pt x="1807" y="1279"/>
                  </a:cubicBezTo>
                  <a:cubicBezTo>
                    <a:pt x="1038" y="1226"/>
                    <a:pt x="406" y="718"/>
                    <a:pt x="139" y="34"/>
                  </a:cubicBezTo>
                  <a:cubicBezTo>
                    <a:pt x="135" y="23"/>
                    <a:pt x="131" y="12"/>
                    <a:pt x="127" y="1"/>
                  </a:cubicBez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4878100" y="2941550"/>
              <a:ext cx="29050" cy="51050"/>
            </a:xfrm>
            <a:custGeom>
              <a:rect b="b" l="l" r="r" t="t"/>
              <a:pathLst>
                <a:path extrusionOk="0" h="2042" w="1162">
                  <a:moveTo>
                    <a:pt x="733" y="1"/>
                  </a:moveTo>
                  <a:cubicBezTo>
                    <a:pt x="670" y="1"/>
                    <a:pt x="606" y="11"/>
                    <a:pt x="544" y="32"/>
                  </a:cubicBezTo>
                  <a:cubicBezTo>
                    <a:pt x="517" y="40"/>
                    <a:pt x="492" y="51"/>
                    <a:pt x="466" y="63"/>
                  </a:cubicBezTo>
                  <a:cubicBezTo>
                    <a:pt x="428" y="81"/>
                    <a:pt x="392" y="102"/>
                    <a:pt x="358" y="127"/>
                  </a:cubicBezTo>
                  <a:cubicBezTo>
                    <a:pt x="355" y="128"/>
                    <a:pt x="352" y="130"/>
                    <a:pt x="350" y="132"/>
                  </a:cubicBezTo>
                  <a:lnTo>
                    <a:pt x="347" y="134"/>
                  </a:lnTo>
                  <a:cubicBezTo>
                    <a:pt x="235" y="220"/>
                    <a:pt x="147" y="333"/>
                    <a:pt x="94" y="462"/>
                  </a:cubicBezTo>
                  <a:cubicBezTo>
                    <a:pt x="1" y="687"/>
                    <a:pt x="7" y="944"/>
                    <a:pt x="81" y="1174"/>
                  </a:cubicBezTo>
                  <a:cubicBezTo>
                    <a:pt x="219" y="1603"/>
                    <a:pt x="596" y="1945"/>
                    <a:pt x="1036" y="2042"/>
                  </a:cubicBezTo>
                  <a:lnTo>
                    <a:pt x="1162" y="2033"/>
                  </a:lnTo>
                  <a:cubicBezTo>
                    <a:pt x="1158" y="2022"/>
                    <a:pt x="1154" y="2011"/>
                    <a:pt x="1150" y="2000"/>
                  </a:cubicBezTo>
                  <a:cubicBezTo>
                    <a:pt x="1144" y="1981"/>
                    <a:pt x="1136" y="1961"/>
                    <a:pt x="1130" y="1941"/>
                  </a:cubicBezTo>
                  <a:cubicBezTo>
                    <a:pt x="1105" y="1864"/>
                    <a:pt x="1086" y="1784"/>
                    <a:pt x="1071" y="1703"/>
                  </a:cubicBezTo>
                  <a:cubicBezTo>
                    <a:pt x="1065" y="1672"/>
                    <a:pt x="1061" y="1642"/>
                    <a:pt x="1057" y="1611"/>
                  </a:cubicBezTo>
                  <a:cubicBezTo>
                    <a:pt x="1053" y="1579"/>
                    <a:pt x="1049" y="1549"/>
                    <a:pt x="1046" y="1518"/>
                  </a:cubicBezTo>
                  <a:cubicBezTo>
                    <a:pt x="1043" y="1489"/>
                    <a:pt x="1041" y="1459"/>
                    <a:pt x="1039" y="1429"/>
                  </a:cubicBezTo>
                  <a:cubicBezTo>
                    <a:pt x="1039" y="1399"/>
                    <a:pt x="1038" y="1369"/>
                    <a:pt x="1038" y="1340"/>
                  </a:cubicBezTo>
                  <a:lnTo>
                    <a:pt x="1038" y="85"/>
                  </a:lnTo>
                  <a:cubicBezTo>
                    <a:pt x="945" y="29"/>
                    <a:pt x="839" y="1"/>
                    <a:pt x="733" y="1"/>
                  </a:cubicBez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4978550" y="2946600"/>
              <a:ext cx="14200" cy="14225"/>
            </a:xfrm>
            <a:custGeom>
              <a:rect b="b" l="l" r="r" t="t"/>
              <a:pathLst>
                <a:path extrusionOk="0" h="569" w="568">
                  <a:moveTo>
                    <a:pt x="284" y="1"/>
                  </a:moveTo>
                  <a:cubicBezTo>
                    <a:pt x="127" y="1"/>
                    <a:pt x="0" y="128"/>
                    <a:pt x="0" y="284"/>
                  </a:cubicBezTo>
                  <a:cubicBezTo>
                    <a:pt x="0" y="441"/>
                    <a:pt x="127" y="568"/>
                    <a:pt x="284" y="568"/>
                  </a:cubicBezTo>
                  <a:cubicBezTo>
                    <a:pt x="441" y="568"/>
                    <a:pt x="568" y="441"/>
                    <a:pt x="568" y="284"/>
                  </a:cubicBezTo>
                  <a:cubicBezTo>
                    <a:pt x="568" y="128"/>
                    <a:pt x="441"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4978725" y="2936500"/>
              <a:ext cx="13850" cy="6275"/>
            </a:xfrm>
            <a:custGeom>
              <a:rect b="b" l="l" r="r" t="t"/>
              <a:pathLst>
                <a:path extrusionOk="0" h="251" w="554">
                  <a:moveTo>
                    <a:pt x="15" y="1"/>
                  </a:moveTo>
                  <a:cubicBezTo>
                    <a:pt x="6" y="1"/>
                    <a:pt x="0" y="8"/>
                    <a:pt x="0" y="16"/>
                  </a:cubicBezTo>
                  <a:lnTo>
                    <a:pt x="0" y="236"/>
                  </a:lnTo>
                  <a:cubicBezTo>
                    <a:pt x="0" y="245"/>
                    <a:pt x="6" y="251"/>
                    <a:pt x="15" y="251"/>
                  </a:cubicBezTo>
                  <a:lnTo>
                    <a:pt x="538" y="251"/>
                  </a:lnTo>
                  <a:cubicBezTo>
                    <a:pt x="547" y="251"/>
                    <a:pt x="554" y="245"/>
                    <a:pt x="554" y="236"/>
                  </a:cubicBezTo>
                  <a:lnTo>
                    <a:pt x="554" y="16"/>
                  </a:lnTo>
                  <a:cubicBezTo>
                    <a:pt x="554" y="8"/>
                    <a:pt x="547" y="1"/>
                    <a:pt x="53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4939650" y="2946600"/>
              <a:ext cx="14175" cy="14225"/>
            </a:xfrm>
            <a:custGeom>
              <a:rect b="b" l="l" r="r" t="t"/>
              <a:pathLst>
                <a:path extrusionOk="0" h="569" w="567">
                  <a:moveTo>
                    <a:pt x="284" y="1"/>
                  </a:moveTo>
                  <a:cubicBezTo>
                    <a:pt x="126" y="1"/>
                    <a:pt x="1" y="128"/>
                    <a:pt x="1" y="284"/>
                  </a:cubicBezTo>
                  <a:cubicBezTo>
                    <a:pt x="1" y="441"/>
                    <a:pt x="126" y="568"/>
                    <a:pt x="284" y="568"/>
                  </a:cubicBezTo>
                  <a:cubicBezTo>
                    <a:pt x="440" y="568"/>
                    <a:pt x="567" y="441"/>
                    <a:pt x="567" y="284"/>
                  </a:cubicBezTo>
                  <a:cubicBezTo>
                    <a:pt x="567" y="128"/>
                    <a:pt x="440"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4939800" y="2936500"/>
              <a:ext cx="13875" cy="6275"/>
            </a:xfrm>
            <a:custGeom>
              <a:rect b="b" l="l" r="r" t="t"/>
              <a:pathLst>
                <a:path extrusionOk="0" h="251" w="555">
                  <a:moveTo>
                    <a:pt x="16" y="1"/>
                  </a:moveTo>
                  <a:cubicBezTo>
                    <a:pt x="8" y="1"/>
                    <a:pt x="1" y="8"/>
                    <a:pt x="1" y="16"/>
                  </a:cubicBezTo>
                  <a:lnTo>
                    <a:pt x="1" y="236"/>
                  </a:lnTo>
                  <a:cubicBezTo>
                    <a:pt x="1" y="245"/>
                    <a:pt x="8" y="251"/>
                    <a:pt x="16" y="251"/>
                  </a:cubicBezTo>
                  <a:lnTo>
                    <a:pt x="540" y="251"/>
                  </a:lnTo>
                  <a:cubicBezTo>
                    <a:pt x="548" y="251"/>
                    <a:pt x="555" y="245"/>
                    <a:pt x="555" y="236"/>
                  </a:cubicBezTo>
                  <a:lnTo>
                    <a:pt x="555" y="16"/>
                  </a:lnTo>
                  <a:cubicBezTo>
                    <a:pt x="555" y="8"/>
                    <a:pt x="548" y="1"/>
                    <a:pt x="54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4912675" y="2962225"/>
              <a:ext cx="24600" cy="24625"/>
            </a:xfrm>
            <a:custGeom>
              <a:rect b="b" l="l" r="r" t="t"/>
              <a:pathLst>
                <a:path extrusionOk="0" h="985" w="984">
                  <a:moveTo>
                    <a:pt x="492" y="1"/>
                  </a:moveTo>
                  <a:cubicBezTo>
                    <a:pt x="220" y="1"/>
                    <a:pt x="0" y="221"/>
                    <a:pt x="0" y="492"/>
                  </a:cubicBezTo>
                  <a:cubicBezTo>
                    <a:pt x="0" y="763"/>
                    <a:pt x="220" y="984"/>
                    <a:pt x="492" y="984"/>
                  </a:cubicBezTo>
                  <a:cubicBezTo>
                    <a:pt x="763" y="984"/>
                    <a:pt x="984" y="763"/>
                    <a:pt x="984" y="492"/>
                  </a:cubicBezTo>
                  <a:cubicBezTo>
                    <a:pt x="984" y="221"/>
                    <a:pt x="763" y="1"/>
                    <a:pt x="49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4918500" y="3010200"/>
              <a:ext cx="61050" cy="27700"/>
            </a:xfrm>
            <a:custGeom>
              <a:rect b="b" l="l" r="r" t="t"/>
              <a:pathLst>
                <a:path extrusionOk="0" h="1108" w="2442">
                  <a:moveTo>
                    <a:pt x="0" y="0"/>
                  </a:moveTo>
                  <a:cubicBezTo>
                    <a:pt x="651" y="934"/>
                    <a:pt x="1450" y="1107"/>
                    <a:pt x="1952" y="1107"/>
                  </a:cubicBezTo>
                  <a:cubicBezTo>
                    <a:pt x="2248" y="1107"/>
                    <a:pt x="2442" y="1047"/>
                    <a:pt x="2442" y="1047"/>
                  </a:cubicBezTo>
                  <a:lnTo>
                    <a:pt x="2442" y="240"/>
                  </a:lnTo>
                  <a:cubicBezTo>
                    <a:pt x="2442" y="240"/>
                    <a:pt x="2026" y="563"/>
                    <a:pt x="1272" y="568"/>
                  </a:cubicBezTo>
                  <a:cubicBezTo>
                    <a:pt x="1269" y="568"/>
                    <a:pt x="1266" y="568"/>
                    <a:pt x="1264" y="568"/>
                  </a:cubicBezTo>
                  <a:cubicBezTo>
                    <a:pt x="514" y="568"/>
                    <a:pt x="0" y="0"/>
                    <a:pt x="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4966400" y="2950575"/>
              <a:ext cx="13600" cy="30000"/>
            </a:xfrm>
            <a:custGeom>
              <a:rect b="b" l="l" r="r" t="t"/>
              <a:pathLst>
                <a:path extrusionOk="0" h="1200" w="544">
                  <a:moveTo>
                    <a:pt x="197" y="0"/>
                  </a:moveTo>
                  <a:lnTo>
                    <a:pt x="1" y="1199"/>
                  </a:lnTo>
                  <a:lnTo>
                    <a:pt x="544" y="1199"/>
                  </a:lnTo>
                  <a:lnTo>
                    <a:pt x="197"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4885100" y="2949875"/>
              <a:ext cx="15650" cy="32825"/>
            </a:xfrm>
            <a:custGeom>
              <a:rect b="b" l="l" r="r" t="t"/>
              <a:pathLst>
                <a:path extrusionOk="0" h="1313" w="626">
                  <a:moveTo>
                    <a:pt x="290" y="0"/>
                  </a:moveTo>
                  <a:cubicBezTo>
                    <a:pt x="146" y="0"/>
                    <a:pt x="28" y="135"/>
                    <a:pt x="5" y="285"/>
                  </a:cubicBezTo>
                  <a:cubicBezTo>
                    <a:pt x="1" y="314"/>
                    <a:pt x="23" y="329"/>
                    <a:pt x="46" y="329"/>
                  </a:cubicBezTo>
                  <a:cubicBezTo>
                    <a:pt x="65" y="329"/>
                    <a:pt x="84" y="318"/>
                    <a:pt x="88" y="294"/>
                  </a:cubicBezTo>
                  <a:cubicBezTo>
                    <a:pt x="105" y="181"/>
                    <a:pt x="190" y="85"/>
                    <a:pt x="292" y="85"/>
                  </a:cubicBezTo>
                  <a:cubicBezTo>
                    <a:pt x="327" y="85"/>
                    <a:pt x="364" y="97"/>
                    <a:pt x="401" y="123"/>
                  </a:cubicBezTo>
                  <a:cubicBezTo>
                    <a:pt x="539" y="221"/>
                    <a:pt x="541" y="403"/>
                    <a:pt x="535" y="557"/>
                  </a:cubicBezTo>
                  <a:cubicBezTo>
                    <a:pt x="366" y="594"/>
                    <a:pt x="226" y="749"/>
                    <a:pt x="225" y="926"/>
                  </a:cubicBezTo>
                  <a:cubicBezTo>
                    <a:pt x="223" y="1114"/>
                    <a:pt x="369" y="1280"/>
                    <a:pt x="553" y="1312"/>
                  </a:cubicBezTo>
                  <a:cubicBezTo>
                    <a:pt x="556" y="1312"/>
                    <a:pt x="559" y="1313"/>
                    <a:pt x="561" y="1313"/>
                  </a:cubicBezTo>
                  <a:cubicBezTo>
                    <a:pt x="606" y="1313"/>
                    <a:pt x="612" y="1238"/>
                    <a:pt x="562" y="1229"/>
                  </a:cubicBezTo>
                  <a:cubicBezTo>
                    <a:pt x="419" y="1204"/>
                    <a:pt x="301" y="1068"/>
                    <a:pt x="307" y="920"/>
                  </a:cubicBezTo>
                  <a:cubicBezTo>
                    <a:pt x="314" y="773"/>
                    <a:pt x="437" y="650"/>
                    <a:pt x="581" y="632"/>
                  </a:cubicBezTo>
                  <a:cubicBezTo>
                    <a:pt x="601" y="630"/>
                    <a:pt x="615" y="615"/>
                    <a:pt x="617" y="595"/>
                  </a:cubicBezTo>
                  <a:cubicBezTo>
                    <a:pt x="626" y="388"/>
                    <a:pt x="619" y="131"/>
                    <a:pt x="402" y="27"/>
                  </a:cubicBezTo>
                  <a:cubicBezTo>
                    <a:pt x="364" y="9"/>
                    <a:pt x="326" y="0"/>
                    <a:pt x="29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4962675" y="2948475"/>
              <a:ext cx="19400" cy="33700"/>
            </a:xfrm>
            <a:custGeom>
              <a:rect b="b" l="l" r="r" t="t"/>
              <a:pathLst>
                <a:path extrusionOk="0" h="1348" w="776">
                  <a:moveTo>
                    <a:pt x="349" y="0"/>
                  </a:moveTo>
                  <a:cubicBezTo>
                    <a:pt x="325" y="0"/>
                    <a:pt x="303" y="17"/>
                    <a:pt x="312" y="45"/>
                  </a:cubicBezTo>
                  <a:lnTo>
                    <a:pt x="671" y="1251"/>
                  </a:lnTo>
                  <a:lnTo>
                    <a:pt x="64" y="1265"/>
                  </a:lnTo>
                  <a:cubicBezTo>
                    <a:pt x="11" y="1266"/>
                    <a:pt x="1" y="1348"/>
                    <a:pt x="54" y="1348"/>
                  </a:cubicBezTo>
                  <a:cubicBezTo>
                    <a:pt x="54" y="1348"/>
                    <a:pt x="55" y="1348"/>
                    <a:pt x="55" y="1348"/>
                  </a:cubicBezTo>
                  <a:lnTo>
                    <a:pt x="721" y="1333"/>
                  </a:lnTo>
                  <a:cubicBezTo>
                    <a:pt x="744" y="1333"/>
                    <a:pt x="775" y="1313"/>
                    <a:pt x="766" y="1285"/>
                  </a:cubicBezTo>
                  <a:lnTo>
                    <a:pt x="393" y="33"/>
                  </a:lnTo>
                  <a:cubicBezTo>
                    <a:pt x="387" y="11"/>
                    <a:pt x="367" y="0"/>
                    <a:pt x="3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4945875" y="2984525"/>
              <a:ext cx="30600" cy="18350"/>
            </a:xfrm>
            <a:custGeom>
              <a:rect b="b" l="l" r="r" t="t"/>
              <a:pathLst>
                <a:path extrusionOk="0" h="734" w="1224">
                  <a:moveTo>
                    <a:pt x="174" y="0"/>
                  </a:moveTo>
                  <a:lnTo>
                    <a:pt x="174" y="0"/>
                  </a:lnTo>
                  <a:cubicBezTo>
                    <a:pt x="174" y="0"/>
                    <a:pt x="0" y="594"/>
                    <a:pt x="554" y="717"/>
                  </a:cubicBezTo>
                  <a:cubicBezTo>
                    <a:pt x="606" y="728"/>
                    <a:pt x="654" y="734"/>
                    <a:pt x="698" y="734"/>
                  </a:cubicBezTo>
                  <a:cubicBezTo>
                    <a:pt x="1128" y="734"/>
                    <a:pt x="1224" y="246"/>
                    <a:pt x="1224" y="246"/>
                  </a:cubicBezTo>
                  <a:lnTo>
                    <a:pt x="1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4912975" y="3258025"/>
              <a:ext cx="169950" cy="614950"/>
            </a:xfrm>
            <a:custGeom>
              <a:rect b="b" l="l" r="r" t="t"/>
              <a:pathLst>
                <a:path extrusionOk="0" h="24598" w="6798">
                  <a:moveTo>
                    <a:pt x="0" y="0"/>
                  </a:moveTo>
                  <a:lnTo>
                    <a:pt x="1347" y="24597"/>
                  </a:lnTo>
                  <a:lnTo>
                    <a:pt x="6798" y="24597"/>
                  </a:lnTo>
                  <a:lnTo>
                    <a:pt x="545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4946625" y="3872750"/>
              <a:ext cx="205575" cy="56500"/>
            </a:xfrm>
            <a:custGeom>
              <a:rect b="b" l="l" r="r" t="t"/>
              <a:pathLst>
                <a:path extrusionOk="0" h="2260" w="8223">
                  <a:moveTo>
                    <a:pt x="5668" y="0"/>
                  </a:moveTo>
                  <a:cubicBezTo>
                    <a:pt x="5533" y="0"/>
                    <a:pt x="5452" y="8"/>
                    <a:pt x="5452" y="8"/>
                  </a:cubicBezTo>
                  <a:lnTo>
                    <a:pt x="1" y="8"/>
                  </a:lnTo>
                  <a:lnTo>
                    <a:pt x="1" y="2259"/>
                  </a:lnTo>
                  <a:lnTo>
                    <a:pt x="8223" y="2259"/>
                  </a:lnTo>
                  <a:cubicBezTo>
                    <a:pt x="8223" y="179"/>
                    <a:pt x="6321" y="0"/>
                    <a:pt x="5668"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4925900" y="3366375"/>
              <a:ext cx="78000" cy="154700"/>
            </a:xfrm>
            <a:custGeom>
              <a:rect b="b" l="l" r="r" t="t"/>
              <a:pathLst>
                <a:path extrusionOk="0" h="6188" w="3120">
                  <a:moveTo>
                    <a:pt x="3061" y="1"/>
                  </a:moveTo>
                  <a:cubicBezTo>
                    <a:pt x="3055" y="1"/>
                    <a:pt x="3049" y="2"/>
                    <a:pt x="3043" y="4"/>
                  </a:cubicBezTo>
                  <a:lnTo>
                    <a:pt x="930" y="661"/>
                  </a:lnTo>
                  <a:cubicBezTo>
                    <a:pt x="911" y="667"/>
                    <a:pt x="897" y="682"/>
                    <a:pt x="894" y="702"/>
                  </a:cubicBezTo>
                  <a:lnTo>
                    <a:pt x="4" y="6127"/>
                  </a:lnTo>
                  <a:cubicBezTo>
                    <a:pt x="0" y="6155"/>
                    <a:pt x="20" y="6183"/>
                    <a:pt x="48" y="6187"/>
                  </a:cubicBezTo>
                  <a:cubicBezTo>
                    <a:pt x="51" y="6188"/>
                    <a:pt x="54" y="6188"/>
                    <a:pt x="56" y="6188"/>
                  </a:cubicBezTo>
                  <a:cubicBezTo>
                    <a:pt x="82" y="6188"/>
                    <a:pt x="103" y="6170"/>
                    <a:pt x="107" y="6144"/>
                  </a:cubicBezTo>
                  <a:lnTo>
                    <a:pt x="992" y="751"/>
                  </a:lnTo>
                  <a:lnTo>
                    <a:pt x="3074" y="104"/>
                  </a:lnTo>
                  <a:cubicBezTo>
                    <a:pt x="3103" y="97"/>
                    <a:pt x="3120" y="66"/>
                    <a:pt x="3111" y="38"/>
                  </a:cubicBezTo>
                  <a:cubicBezTo>
                    <a:pt x="3104" y="16"/>
                    <a:pt x="3083" y="1"/>
                    <a:pt x="30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4828225" y="3044075"/>
              <a:ext cx="227150" cy="295275"/>
            </a:xfrm>
            <a:custGeom>
              <a:rect b="b" l="l" r="r" t="t"/>
              <a:pathLst>
                <a:path extrusionOk="0" h="11811" w="9086">
                  <a:moveTo>
                    <a:pt x="2078" y="0"/>
                  </a:moveTo>
                  <a:cubicBezTo>
                    <a:pt x="1834" y="0"/>
                    <a:pt x="1592" y="43"/>
                    <a:pt x="1362" y="127"/>
                  </a:cubicBezTo>
                  <a:cubicBezTo>
                    <a:pt x="1216" y="180"/>
                    <a:pt x="1077" y="249"/>
                    <a:pt x="947" y="335"/>
                  </a:cubicBezTo>
                  <a:cubicBezTo>
                    <a:pt x="946" y="336"/>
                    <a:pt x="945" y="337"/>
                    <a:pt x="944" y="337"/>
                  </a:cubicBezTo>
                  <a:cubicBezTo>
                    <a:pt x="356" y="721"/>
                    <a:pt x="2" y="1375"/>
                    <a:pt x="1" y="2077"/>
                  </a:cubicBezTo>
                  <a:lnTo>
                    <a:pt x="1" y="9066"/>
                  </a:lnTo>
                  <a:lnTo>
                    <a:pt x="4" y="9068"/>
                  </a:lnTo>
                  <a:lnTo>
                    <a:pt x="3611" y="11733"/>
                  </a:lnTo>
                  <a:lnTo>
                    <a:pt x="5771" y="10077"/>
                  </a:lnTo>
                  <a:lnTo>
                    <a:pt x="7783" y="11811"/>
                  </a:lnTo>
                  <a:lnTo>
                    <a:pt x="9085" y="9066"/>
                  </a:lnTo>
                  <a:lnTo>
                    <a:pt x="9085" y="2077"/>
                  </a:lnTo>
                  <a:cubicBezTo>
                    <a:pt x="9085" y="1375"/>
                    <a:pt x="8731" y="720"/>
                    <a:pt x="8142" y="337"/>
                  </a:cubicBezTo>
                  <a:cubicBezTo>
                    <a:pt x="8141" y="337"/>
                    <a:pt x="8140" y="336"/>
                    <a:pt x="8139" y="335"/>
                  </a:cubicBezTo>
                  <a:cubicBezTo>
                    <a:pt x="7952" y="211"/>
                    <a:pt x="7756" y="100"/>
                    <a:pt x="7555"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4727200" y="3872750"/>
              <a:ext cx="205600" cy="56500"/>
            </a:xfrm>
            <a:custGeom>
              <a:rect b="b" l="l" r="r" t="t"/>
              <a:pathLst>
                <a:path extrusionOk="0" h="2260" w="8224">
                  <a:moveTo>
                    <a:pt x="5669" y="0"/>
                  </a:moveTo>
                  <a:cubicBezTo>
                    <a:pt x="5534" y="0"/>
                    <a:pt x="5452" y="8"/>
                    <a:pt x="5452" y="8"/>
                  </a:cubicBezTo>
                  <a:lnTo>
                    <a:pt x="0" y="8"/>
                  </a:lnTo>
                  <a:lnTo>
                    <a:pt x="0" y="2259"/>
                  </a:lnTo>
                  <a:lnTo>
                    <a:pt x="8223" y="2259"/>
                  </a:lnTo>
                  <a:cubicBezTo>
                    <a:pt x="8223" y="179"/>
                    <a:pt x="6322" y="0"/>
                    <a:pt x="5669"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5033425" y="3077150"/>
              <a:ext cx="22025" cy="202325"/>
            </a:xfrm>
            <a:custGeom>
              <a:rect b="b" l="l" r="r" t="t"/>
              <a:pathLst>
                <a:path extrusionOk="0" h="8093" w="881">
                  <a:moveTo>
                    <a:pt x="57" y="0"/>
                  </a:moveTo>
                  <a:cubicBezTo>
                    <a:pt x="55" y="0"/>
                    <a:pt x="53" y="0"/>
                    <a:pt x="51" y="0"/>
                  </a:cubicBezTo>
                  <a:cubicBezTo>
                    <a:pt x="22" y="3"/>
                    <a:pt x="1" y="29"/>
                    <a:pt x="4" y="57"/>
                  </a:cubicBezTo>
                  <a:lnTo>
                    <a:pt x="774" y="8045"/>
                  </a:lnTo>
                  <a:cubicBezTo>
                    <a:pt x="777" y="8071"/>
                    <a:pt x="799" y="8092"/>
                    <a:pt x="826" y="8093"/>
                  </a:cubicBezTo>
                  <a:lnTo>
                    <a:pt x="831" y="8092"/>
                  </a:lnTo>
                  <a:cubicBezTo>
                    <a:pt x="859" y="8089"/>
                    <a:pt x="881" y="8063"/>
                    <a:pt x="877" y="8035"/>
                  </a:cubicBezTo>
                  <a:lnTo>
                    <a:pt x="108" y="47"/>
                  </a:lnTo>
                  <a:cubicBezTo>
                    <a:pt x="105" y="20"/>
                    <a:pt x="83" y="0"/>
                    <a:pt x="5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4947050" y="3210050"/>
              <a:ext cx="139725" cy="96100"/>
            </a:xfrm>
            <a:custGeom>
              <a:rect b="b" l="l" r="r" t="t"/>
              <a:pathLst>
                <a:path extrusionOk="0" h="3844" w="5589">
                  <a:moveTo>
                    <a:pt x="129" y="1"/>
                  </a:moveTo>
                  <a:lnTo>
                    <a:pt x="1" y="2412"/>
                  </a:lnTo>
                  <a:lnTo>
                    <a:pt x="3257" y="3774"/>
                  </a:lnTo>
                  <a:cubicBezTo>
                    <a:pt x="3323" y="3821"/>
                    <a:pt x="3399" y="3843"/>
                    <a:pt x="3475" y="3843"/>
                  </a:cubicBezTo>
                  <a:cubicBezTo>
                    <a:pt x="3581" y="3843"/>
                    <a:pt x="3686" y="3799"/>
                    <a:pt x="3760" y="3713"/>
                  </a:cubicBezTo>
                  <a:cubicBezTo>
                    <a:pt x="3887" y="3566"/>
                    <a:pt x="3881" y="3346"/>
                    <a:pt x="3746" y="3207"/>
                  </a:cubicBezTo>
                  <a:lnTo>
                    <a:pt x="3746" y="3207"/>
                  </a:lnTo>
                  <a:lnTo>
                    <a:pt x="4106" y="3461"/>
                  </a:lnTo>
                  <a:cubicBezTo>
                    <a:pt x="4171" y="3508"/>
                    <a:pt x="4248" y="3531"/>
                    <a:pt x="4324" y="3531"/>
                  </a:cubicBezTo>
                  <a:cubicBezTo>
                    <a:pt x="4416" y="3531"/>
                    <a:pt x="4507" y="3497"/>
                    <a:pt x="4578" y="3431"/>
                  </a:cubicBezTo>
                  <a:cubicBezTo>
                    <a:pt x="4709" y="3310"/>
                    <a:pt x="4738" y="3114"/>
                    <a:pt x="4646" y="2962"/>
                  </a:cubicBezTo>
                  <a:lnTo>
                    <a:pt x="4646" y="2962"/>
                  </a:lnTo>
                  <a:cubicBezTo>
                    <a:pt x="4692" y="2983"/>
                    <a:pt x="4743" y="2993"/>
                    <a:pt x="4794" y="2993"/>
                  </a:cubicBezTo>
                  <a:cubicBezTo>
                    <a:pt x="4795" y="2993"/>
                    <a:pt x="4796" y="2993"/>
                    <a:pt x="4796" y="2993"/>
                  </a:cubicBezTo>
                  <a:cubicBezTo>
                    <a:pt x="4955" y="2993"/>
                    <a:pt x="5097" y="2894"/>
                    <a:pt x="5150" y="2744"/>
                  </a:cubicBezTo>
                  <a:cubicBezTo>
                    <a:pt x="5204" y="2594"/>
                    <a:pt x="5157" y="2427"/>
                    <a:pt x="5033" y="2326"/>
                  </a:cubicBezTo>
                  <a:lnTo>
                    <a:pt x="5033" y="2326"/>
                  </a:lnTo>
                  <a:cubicBezTo>
                    <a:pt x="5074" y="2342"/>
                    <a:pt x="5117" y="2350"/>
                    <a:pt x="5161" y="2350"/>
                  </a:cubicBezTo>
                  <a:cubicBezTo>
                    <a:pt x="5284" y="2350"/>
                    <a:pt x="5399" y="2292"/>
                    <a:pt x="5469" y="2192"/>
                  </a:cubicBezTo>
                  <a:cubicBezTo>
                    <a:pt x="5589" y="2022"/>
                    <a:pt x="5550" y="1787"/>
                    <a:pt x="5380" y="1666"/>
                  </a:cubicBezTo>
                  <a:lnTo>
                    <a:pt x="4957" y="1366"/>
                  </a:lnTo>
                  <a:lnTo>
                    <a:pt x="4985" y="1327"/>
                  </a:lnTo>
                  <a:cubicBezTo>
                    <a:pt x="5096" y="1107"/>
                    <a:pt x="5022" y="838"/>
                    <a:pt x="4813" y="707"/>
                  </a:cubicBezTo>
                  <a:lnTo>
                    <a:pt x="4243" y="351"/>
                  </a:lnTo>
                  <a:cubicBezTo>
                    <a:pt x="3997" y="198"/>
                    <a:pt x="3715" y="112"/>
                    <a:pt x="3426" y="104"/>
                  </a:cubicBezTo>
                  <a:lnTo>
                    <a:pt x="129" y="1"/>
                  </a:ln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5060675" y="3259575"/>
              <a:ext cx="14000" cy="9950"/>
            </a:xfrm>
            <a:custGeom>
              <a:rect b="b" l="l" r="r" t="t"/>
              <a:pathLst>
                <a:path extrusionOk="0" h="398" w="560">
                  <a:moveTo>
                    <a:pt x="77" y="0"/>
                  </a:moveTo>
                  <a:cubicBezTo>
                    <a:pt x="32" y="0"/>
                    <a:pt x="1" y="62"/>
                    <a:pt x="47" y="95"/>
                  </a:cubicBezTo>
                  <a:lnTo>
                    <a:pt x="459" y="388"/>
                  </a:lnTo>
                  <a:cubicBezTo>
                    <a:pt x="467" y="394"/>
                    <a:pt x="478" y="398"/>
                    <a:pt x="488" y="398"/>
                  </a:cubicBezTo>
                  <a:cubicBezTo>
                    <a:pt x="539" y="398"/>
                    <a:pt x="559" y="332"/>
                    <a:pt x="518" y="303"/>
                  </a:cubicBezTo>
                  <a:lnTo>
                    <a:pt x="108" y="11"/>
                  </a:lnTo>
                  <a:cubicBezTo>
                    <a:pt x="97" y="3"/>
                    <a:pt x="87" y="0"/>
                    <a:pt x="7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5051375" y="3274950"/>
              <a:ext cx="13600" cy="10475"/>
            </a:xfrm>
            <a:custGeom>
              <a:rect b="b" l="l" r="r" t="t"/>
              <a:pathLst>
                <a:path extrusionOk="0" h="419" w="544">
                  <a:moveTo>
                    <a:pt x="77" y="0"/>
                  </a:moveTo>
                  <a:cubicBezTo>
                    <a:pt x="34" y="0"/>
                    <a:pt x="1" y="62"/>
                    <a:pt x="48" y="96"/>
                  </a:cubicBezTo>
                  <a:lnTo>
                    <a:pt x="441" y="407"/>
                  </a:lnTo>
                  <a:cubicBezTo>
                    <a:pt x="450" y="414"/>
                    <a:pt x="461" y="418"/>
                    <a:pt x="473" y="418"/>
                  </a:cubicBezTo>
                  <a:cubicBezTo>
                    <a:pt x="522" y="418"/>
                    <a:pt x="543" y="356"/>
                    <a:pt x="505" y="326"/>
                  </a:cubicBezTo>
                  <a:lnTo>
                    <a:pt x="112" y="14"/>
                  </a:lnTo>
                  <a:cubicBezTo>
                    <a:pt x="101" y="4"/>
                    <a:pt x="89" y="0"/>
                    <a:pt x="7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5035625" y="3285975"/>
              <a:ext cx="6850" cy="5550"/>
            </a:xfrm>
            <a:custGeom>
              <a:rect b="b" l="l" r="r" t="t"/>
              <a:pathLst>
                <a:path extrusionOk="0" h="222" w="274">
                  <a:moveTo>
                    <a:pt x="76" y="0"/>
                  </a:moveTo>
                  <a:cubicBezTo>
                    <a:pt x="34" y="0"/>
                    <a:pt x="1" y="55"/>
                    <a:pt x="41" y="92"/>
                  </a:cubicBezTo>
                  <a:lnTo>
                    <a:pt x="168" y="208"/>
                  </a:lnTo>
                  <a:cubicBezTo>
                    <a:pt x="178" y="217"/>
                    <a:pt x="190" y="221"/>
                    <a:pt x="203" y="221"/>
                  </a:cubicBezTo>
                  <a:cubicBezTo>
                    <a:pt x="250" y="221"/>
                    <a:pt x="274" y="163"/>
                    <a:pt x="238" y="131"/>
                  </a:cubicBezTo>
                  <a:lnTo>
                    <a:pt x="110" y="15"/>
                  </a:lnTo>
                  <a:cubicBezTo>
                    <a:pt x="99" y="5"/>
                    <a:pt x="87"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5043950" y="3234050"/>
              <a:ext cx="28800" cy="11475"/>
            </a:xfrm>
            <a:custGeom>
              <a:rect b="b" l="l" r="r" t="t"/>
              <a:pathLst>
                <a:path extrusionOk="0" h="459" w="1152">
                  <a:moveTo>
                    <a:pt x="75" y="0"/>
                  </a:moveTo>
                  <a:cubicBezTo>
                    <a:pt x="23" y="0"/>
                    <a:pt x="1" y="82"/>
                    <a:pt x="59" y="103"/>
                  </a:cubicBezTo>
                  <a:lnTo>
                    <a:pt x="1064" y="455"/>
                  </a:lnTo>
                  <a:cubicBezTo>
                    <a:pt x="1069" y="457"/>
                    <a:pt x="1075" y="458"/>
                    <a:pt x="1081" y="458"/>
                  </a:cubicBezTo>
                  <a:lnTo>
                    <a:pt x="1081" y="457"/>
                  </a:lnTo>
                  <a:cubicBezTo>
                    <a:pt x="1138" y="455"/>
                    <a:pt x="1152" y="377"/>
                    <a:pt x="1098" y="357"/>
                  </a:cubicBezTo>
                  <a:lnTo>
                    <a:pt x="95" y="4"/>
                  </a:lnTo>
                  <a:cubicBezTo>
                    <a:pt x="88" y="1"/>
                    <a:pt x="81" y="0"/>
                    <a:pt x="7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4793625" y="3044075"/>
              <a:ext cx="192875" cy="240850"/>
            </a:xfrm>
            <a:custGeom>
              <a:rect b="b" l="l" r="r" t="t"/>
              <a:pathLst>
                <a:path extrusionOk="0" h="9634" w="7715">
                  <a:moveTo>
                    <a:pt x="2855" y="0"/>
                  </a:moveTo>
                  <a:cubicBezTo>
                    <a:pt x="1278" y="0"/>
                    <a:pt x="0" y="1279"/>
                    <a:pt x="0" y="2856"/>
                  </a:cubicBezTo>
                  <a:lnTo>
                    <a:pt x="0" y="5715"/>
                  </a:lnTo>
                  <a:cubicBezTo>
                    <a:pt x="0" y="7248"/>
                    <a:pt x="1095" y="8562"/>
                    <a:pt x="2602" y="8841"/>
                  </a:cubicBezTo>
                  <a:lnTo>
                    <a:pt x="6884" y="9633"/>
                  </a:lnTo>
                  <a:cubicBezTo>
                    <a:pt x="7141" y="8514"/>
                    <a:pt x="7417" y="7400"/>
                    <a:pt x="7715" y="6291"/>
                  </a:cubicBezTo>
                  <a:lnTo>
                    <a:pt x="3437" y="5500"/>
                  </a:lnTo>
                  <a:lnTo>
                    <a:pt x="3463" y="0"/>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4798800" y="3094425"/>
              <a:ext cx="189150" cy="191775"/>
            </a:xfrm>
            <a:custGeom>
              <a:rect b="b" l="l" r="r" t="t"/>
              <a:pathLst>
                <a:path extrusionOk="0" h="7671" w="7566">
                  <a:moveTo>
                    <a:pt x="3245" y="1"/>
                  </a:moveTo>
                  <a:cubicBezTo>
                    <a:pt x="3217" y="1"/>
                    <a:pt x="3194" y="24"/>
                    <a:pt x="3194" y="52"/>
                  </a:cubicBezTo>
                  <a:lnTo>
                    <a:pt x="3178" y="3485"/>
                  </a:lnTo>
                  <a:cubicBezTo>
                    <a:pt x="3178" y="3510"/>
                    <a:pt x="3196" y="3532"/>
                    <a:pt x="3220" y="3536"/>
                  </a:cubicBezTo>
                  <a:lnTo>
                    <a:pt x="7443" y="4317"/>
                  </a:lnTo>
                  <a:lnTo>
                    <a:pt x="6639" y="7558"/>
                  </a:lnTo>
                  <a:lnTo>
                    <a:pt x="2403" y="6776"/>
                  </a:lnTo>
                  <a:cubicBezTo>
                    <a:pt x="2387" y="6773"/>
                    <a:pt x="733" y="6487"/>
                    <a:pt x="113" y="4966"/>
                  </a:cubicBezTo>
                  <a:cubicBezTo>
                    <a:pt x="103" y="4943"/>
                    <a:pt x="85" y="4933"/>
                    <a:pt x="66" y="4933"/>
                  </a:cubicBezTo>
                  <a:cubicBezTo>
                    <a:pt x="34" y="4933"/>
                    <a:pt x="0" y="4964"/>
                    <a:pt x="17" y="5005"/>
                  </a:cubicBezTo>
                  <a:cubicBezTo>
                    <a:pt x="659" y="6580"/>
                    <a:pt x="2369" y="6876"/>
                    <a:pt x="2385" y="6878"/>
                  </a:cubicBezTo>
                  <a:lnTo>
                    <a:pt x="6667" y="7670"/>
                  </a:lnTo>
                  <a:cubicBezTo>
                    <a:pt x="6670" y="7670"/>
                    <a:pt x="6674" y="7671"/>
                    <a:pt x="6677" y="7671"/>
                  </a:cubicBezTo>
                  <a:cubicBezTo>
                    <a:pt x="6702" y="7670"/>
                    <a:pt x="6722" y="7653"/>
                    <a:pt x="6728" y="7630"/>
                  </a:cubicBezTo>
                  <a:lnTo>
                    <a:pt x="7558" y="4289"/>
                  </a:lnTo>
                  <a:cubicBezTo>
                    <a:pt x="7565" y="4260"/>
                    <a:pt x="7546" y="4231"/>
                    <a:pt x="7517" y="4225"/>
                  </a:cubicBezTo>
                  <a:lnTo>
                    <a:pt x="3282" y="3443"/>
                  </a:lnTo>
                  <a:lnTo>
                    <a:pt x="3298" y="53"/>
                  </a:lnTo>
                  <a:cubicBezTo>
                    <a:pt x="3298" y="24"/>
                    <a:pt x="3275" y="1"/>
                    <a:pt x="32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4948125" y="3198300"/>
              <a:ext cx="3600" cy="76000"/>
            </a:xfrm>
            <a:custGeom>
              <a:rect b="b" l="l" r="r" t="t"/>
              <a:pathLst>
                <a:path extrusionOk="0" h="3040" w="144">
                  <a:moveTo>
                    <a:pt x="85" y="0"/>
                  </a:moveTo>
                  <a:cubicBezTo>
                    <a:pt x="58" y="0"/>
                    <a:pt x="38" y="26"/>
                    <a:pt x="38" y="52"/>
                  </a:cubicBezTo>
                  <a:lnTo>
                    <a:pt x="0" y="2987"/>
                  </a:lnTo>
                  <a:cubicBezTo>
                    <a:pt x="0" y="3015"/>
                    <a:pt x="22" y="3038"/>
                    <a:pt x="51" y="3039"/>
                  </a:cubicBezTo>
                  <a:lnTo>
                    <a:pt x="52" y="3039"/>
                  </a:lnTo>
                  <a:cubicBezTo>
                    <a:pt x="81" y="3039"/>
                    <a:pt x="104" y="3017"/>
                    <a:pt x="104" y="2989"/>
                  </a:cubicBezTo>
                  <a:lnTo>
                    <a:pt x="143" y="53"/>
                  </a:lnTo>
                  <a:cubicBezTo>
                    <a:pt x="143" y="24"/>
                    <a:pt x="120" y="1"/>
                    <a:pt x="92" y="1"/>
                  </a:cubicBezTo>
                  <a:cubicBezTo>
                    <a:pt x="89" y="1"/>
                    <a:pt x="87" y="0"/>
                    <a:pt x="8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4895875" y="3044775"/>
              <a:ext cx="101750" cy="29975"/>
            </a:xfrm>
            <a:custGeom>
              <a:rect b="b" l="l" r="r" t="t"/>
              <a:pathLst>
                <a:path extrusionOk="0" h="1199" w="4070">
                  <a:moveTo>
                    <a:pt x="3994" y="0"/>
                  </a:moveTo>
                  <a:cubicBezTo>
                    <a:pt x="3980" y="0"/>
                    <a:pt x="3966" y="7"/>
                    <a:pt x="3954" y="22"/>
                  </a:cubicBezTo>
                  <a:lnTo>
                    <a:pt x="3091" y="1066"/>
                  </a:lnTo>
                  <a:lnTo>
                    <a:pt x="2305" y="175"/>
                  </a:lnTo>
                  <a:cubicBezTo>
                    <a:pt x="2294" y="164"/>
                    <a:pt x="2280" y="158"/>
                    <a:pt x="2266" y="158"/>
                  </a:cubicBezTo>
                  <a:cubicBezTo>
                    <a:pt x="2253" y="158"/>
                    <a:pt x="2239" y="163"/>
                    <a:pt x="2229" y="174"/>
                  </a:cubicBezTo>
                  <a:lnTo>
                    <a:pt x="1347" y="1075"/>
                  </a:lnTo>
                  <a:lnTo>
                    <a:pt x="110" y="16"/>
                  </a:lnTo>
                  <a:cubicBezTo>
                    <a:pt x="99" y="6"/>
                    <a:pt x="87" y="2"/>
                    <a:pt x="76" y="2"/>
                  </a:cubicBezTo>
                  <a:cubicBezTo>
                    <a:pt x="34" y="2"/>
                    <a:pt x="0" y="60"/>
                    <a:pt x="43" y="95"/>
                  </a:cubicBezTo>
                  <a:lnTo>
                    <a:pt x="1316" y="1186"/>
                  </a:lnTo>
                  <a:cubicBezTo>
                    <a:pt x="1325" y="1194"/>
                    <a:pt x="1337" y="1199"/>
                    <a:pt x="1350" y="1199"/>
                  </a:cubicBezTo>
                  <a:cubicBezTo>
                    <a:pt x="1364" y="1198"/>
                    <a:pt x="1378" y="1193"/>
                    <a:pt x="1387" y="1183"/>
                  </a:cubicBezTo>
                  <a:lnTo>
                    <a:pt x="2264" y="286"/>
                  </a:lnTo>
                  <a:lnTo>
                    <a:pt x="3053" y="1181"/>
                  </a:lnTo>
                  <a:cubicBezTo>
                    <a:pt x="3064" y="1192"/>
                    <a:pt x="3078" y="1198"/>
                    <a:pt x="3092" y="1198"/>
                  </a:cubicBezTo>
                  <a:cubicBezTo>
                    <a:pt x="3107" y="1198"/>
                    <a:pt x="3122" y="1192"/>
                    <a:pt x="3132" y="1180"/>
                  </a:cubicBezTo>
                  <a:lnTo>
                    <a:pt x="4035" y="88"/>
                  </a:lnTo>
                  <a:cubicBezTo>
                    <a:pt x="4070" y="49"/>
                    <a:pt x="4033" y="0"/>
                    <a:pt x="39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4729750" y="3885025"/>
              <a:ext cx="42250" cy="41025"/>
            </a:xfrm>
            <a:custGeom>
              <a:rect b="b" l="l" r="r" t="t"/>
              <a:pathLst>
                <a:path extrusionOk="0" h="1641" w="1690">
                  <a:moveTo>
                    <a:pt x="75" y="1"/>
                  </a:moveTo>
                  <a:cubicBezTo>
                    <a:pt x="27" y="1"/>
                    <a:pt x="1" y="76"/>
                    <a:pt x="53" y="100"/>
                  </a:cubicBezTo>
                  <a:cubicBezTo>
                    <a:pt x="721" y="412"/>
                    <a:pt x="1259" y="946"/>
                    <a:pt x="1575" y="1610"/>
                  </a:cubicBezTo>
                  <a:cubicBezTo>
                    <a:pt x="1585" y="1632"/>
                    <a:pt x="1604" y="1641"/>
                    <a:pt x="1623" y="1641"/>
                  </a:cubicBezTo>
                  <a:cubicBezTo>
                    <a:pt x="1656" y="1641"/>
                    <a:pt x="1690" y="1611"/>
                    <a:pt x="1672" y="1573"/>
                  </a:cubicBezTo>
                  <a:cubicBezTo>
                    <a:pt x="1344" y="882"/>
                    <a:pt x="788" y="329"/>
                    <a:pt x="97" y="6"/>
                  </a:cubicBezTo>
                  <a:cubicBezTo>
                    <a:pt x="89" y="2"/>
                    <a:pt x="82" y="1"/>
                    <a:pt x="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4950075" y="3884450"/>
              <a:ext cx="40575" cy="42850"/>
            </a:xfrm>
            <a:custGeom>
              <a:rect b="b" l="l" r="r" t="t"/>
              <a:pathLst>
                <a:path extrusionOk="0" h="1714" w="1623">
                  <a:moveTo>
                    <a:pt x="74" y="0"/>
                  </a:moveTo>
                  <a:cubicBezTo>
                    <a:pt x="26" y="0"/>
                    <a:pt x="0" y="77"/>
                    <a:pt x="53" y="100"/>
                  </a:cubicBezTo>
                  <a:cubicBezTo>
                    <a:pt x="730" y="412"/>
                    <a:pt x="1255" y="981"/>
                    <a:pt x="1511" y="1680"/>
                  </a:cubicBezTo>
                  <a:cubicBezTo>
                    <a:pt x="1519" y="1703"/>
                    <a:pt x="1537" y="1713"/>
                    <a:pt x="1556" y="1713"/>
                  </a:cubicBezTo>
                  <a:cubicBezTo>
                    <a:pt x="1588" y="1713"/>
                    <a:pt x="1623" y="1683"/>
                    <a:pt x="1608" y="1643"/>
                  </a:cubicBezTo>
                  <a:cubicBezTo>
                    <a:pt x="1342" y="917"/>
                    <a:pt x="798" y="328"/>
                    <a:pt x="96" y="6"/>
                  </a:cubicBezTo>
                  <a:cubicBezTo>
                    <a:pt x="89" y="2"/>
                    <a:pt x="81" y="0"/>
                    <a:pt x="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4817575" y="3874975"/>
              <a:ext cx="50475" cy="53575"/>
            </a:xfrm>
            <a:custGeom>
              <a:rect b="b" l="l" r="r" t="t"/>
              <a:pathLst>
                <a:path extrusionOk="0" h="2143" w="2019">
                  <a:moveTo>
                    <a:pt x="1942" y="0"/>
                  </a:moveTo>
                  <a:cubicBezTo>
                    <a:pt x="1929" y="0"/>
                    <a:pt x="1915" y="6"/>
                    <a:pt x="1904" y="18"/>
                  </a:cubicBezTo>
                  <a:lnTo>
                    <a:pt x="35" y="2058"/>
                  </a:lnTo>
                  <a:cubicBezTo>
                    <a:pt x="1" y="2096"/>
                    <a:pt x="38" y="2142"/>
                    <a:pt x="78" y="2142"/>
                  </a:cubicBezTo>
                  <a:cubicBezTo>
                    <a:pt x="91" y="2142"/>
                    <a:pt x="104" y="2137"/>
                    <a:pt x="115" y="2125"/>
                  </a:cubicBezTo>
                  <a:lnTo>
                    <a:pt x="1985" y="84"/>
                  </a:lnTo>
                  <a:cubicBezTo>
                    <a:pt x="2019" y="47"/>
                    <a:pt x="1982" y="0"/>
                    <a:pt x="19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5037025" y="3875425"/>
              <a:ext cx="49700" cy="53225"/>
            </a:xfrm>
            <a:custGeom>
              <a:rect b="b" l="l" r="r" t="t"/>
              <a:pathLst>
                <a:path extrusionOk="0" h="2129" w="1988">
                  <a:moveTo>
                    <a:pt x="1912" y="0"/>
                  </a:moveTo>
                  <a:cubicBezTo>
                    <a:pt x="1899" y="0"/>
                    <a:pt x="1885" y="6"/>
                    <a:pt x="1874" y="18"/>
                  </a:cubicBezTo>
                  <a:lnTo>
                    <a:pt x="34" y="2045"/>
                  </a:lnTo>
                  <a:cubicBezTo>
                    <a:pt x="0" y="2083"/>
                    <a:pt x="37" y="2128"/>
                    <a:pt x="76" y="2128"/>
                  </a:cubicBezTo>
                  <a:cubicBezTo>
                    <a:pt x="90" y="2128"/>
                    <a:pt x="103" y="2123"/>
                    <a:pt x="115" y="2111"/>
                  </a:cubicBezTo>
                  <a:lnTo>
                    <a:pt x="1955" y="84"/>
                  </a:lnTo>
                  <a:cubicBezTo>
                    <a:pt x="1988" y="47"/>
                    <a:pt x="1951" y="0"/>
                    <a:pt x="19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5315650" y="2871375"/>
              <a:ext cx="237650" cy="289575"/>
            </a:xfrm>
            <a:custGeom>
              <a:rect b="b" l="l" r="r" t="t"/>
              <a:pathLst>
                <a:path extrusionOk="0" h="11583" w="9506">
                  <a:moveTo>
                    <a:pt x="3319" y="0"/>
                  </a:moveTo>
                  <a:cubicBezTo>
                    <a:pt x="1756" y="0"/>
                    <a:pt x="491" y="1297"/>
                    <a:pt x="491" y="2896"/>
                  </a:cubicBezTo>
                  <a:cubicBezTo>
                    <a:pt x="491" y="3534"/>
                    <a:pt x="692" y="3872"/>
                    <a:pt x="1034" y="4048"/>
                  </a:cubicBezTo>
                  <a:cubicBezTo>
                    <a:pt x="0" y="9685"/>
                    <a:pt x="2587" y="11582"/>
                    <a:pt x="5110" y="11582"/>
                  </a:cubicBezTo>
                  <a:cubicBezTo>
                    <a:pt x="7067" y="11582"/>
                    <a:pt x="8985" y="10440"/>
                    <a:pt x="9143" y="9017"/>
                  </a:cubicBezTo>
                  <a:cubicBezTo>
                    <a:pt x="9505" y="5754"/>
                    <a:pt x="6189" y="5825"/>
                    <a:pt x="6218" y="3982"/>
                  </a:cubicBezTo>
                  <a:cubicBezTo>
                    <a:pt x="6246" y="2195"/>
                    <a:pt x="5886" y="1663"/>
                    <a:pt x="5863" y="1632"/>
                  </a:cubicBezTo>
                  <a:cubicBezTo>
                    <a:pt x="5863" y="1631"/>
                    <a:pt x="5863" y="1631"/>
                    <a:pt x="5862" y="1631"/>
                  </a:cubicBezTo>
                  <a:cubicBezTo>
                    <a:pt x="5404" y="666"/>
                    <a:pt x="4438" y="0"/>
                    <a:pt x="331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5341775" y="2915250"/>
              <a:ext cx="97000" cy="111400"/>
            </a:xfrm>
            <a:custGeom>
              <a:rect b="b" l="l" r="r" t="t"/>
              <a:pathLst>
                <a:path extrusionOk="0" h="4456" w="3880">
                  <a:moveTo>
                    <a:pt x="0" y="0"/>
                  </a:moveTo>
                  <a:lnTo>
                    <a:pt x="0" y="2516"/>
                  </a:lnTo>
                  <a:cubicBezTo>
                    <a:pt x="0" y="3185"/>
                    <a:pt x="343" y="3776"/>
                    <a:pt x="860" y="4126"/>
                  </a:cubicBezTo>
                  <a:cubicBezTo>
                    <a:pt x="1180" y="4341"/>
                    <a:pt x="1556" y="4456"/>
                    <a:pt x="1940" y="4456"/>
                  </a:cubicBezTo>
                  <a:cubicBezTo>
                    <a:pt x="1985" y="4456"/>
                    <a:pt x="2030" y="4454"/>
                    <a:pt x="2075" y="4451"/>
                  </a:cubicBezTo>
                  <a:cubicBezTo>
                    <a:pt x="2845" y="4398"/>
                    <a:pt x="3476" y="3890"/>
                    <a:pt x="3743" y="3206"/>
                  </a:cubicBezTo>
                  <a:cubicBezTo>
                    <a:pt x="3747" y="3195"/>
                    <a:pt x="3751" y="3185"/>
                    <a:pt x="3755" y="3173"/>
                  </a:cubicBezTo>
                  <a:lnTo>
                    <a:pt x="3755" y="3172"/>
                  </a:lnTo>
                  <a:cubicBezTo>
                    <a:pt x="3759" y="3161"/>
                    <a:pt x="3764" y="3150"/>
                    <a:pt x="3769" y="3139"/>
                  </a:cubicBezTo>
                  <a:cubicBezTo>
                    <a:pt x="3775" y="3121"/>
                    <a:pt x="3781" y="3101"/>
                    <a:pt x="3787" y="3081"/>
                  </a:cubicBezTo>
                  <a:cubicBezTo>
                    <a:pt x="3812" y="3003"/>
                    <a:pt x="3832" y="2924"/>
                    <a:pt x="3846" y="2843"/>
                  </a:cubicBezTo>
                  <a:cubicBezTo>
                    <a:pt x="3852" y="2812"/>
                    <a:pt x="3855" y="2781"/>
                    <a:pt x="3861" y="2750"/>
                  </a:cubicBezTo>
                  <a:cubicBezTo>
                    <a:pt x="3866" y="2719"/>
                    <a:pt x="3869" y="2689"/>
                    <a:pt x="3872" y="2658"/>
                  </a:cubicBezTo>
                  <a:cubicBezTo>
                    <a:pt x="3874" y="2628"/>
                    <a:pt x="3876" y="2599"/>
                    <a:pt x="3878" y="2570"/>
                  </a:cubicBezTo>
                  <a:cubicBezTo>
                    <a:pt x="3878" y="2540"/>
                    <a:pt x="3879" y="2509"/>
                    <a:pt x="3879" y="2480"/>
                  </a:cubicBezTo>
                  <a:lnTo>
                    <a:pt x="3879" y="1225"/>
                  </a:lnTo>
                  <a:cubicBezTo>
                    <a:pt x="3794" y="1274"/>
                    <a:pt x="3724" y="1346"/>
                    <a:pt x="3678" y="1432"/>
                  </a:cubicBezTo>
                  <a:cubicBezTo>
                    <a:pt x="3193" y="1113"/>
                    <a:pt x="2881" y="577"/>
                    <a:pt x="2846"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5363250" y="2994575"/>
              <a:ext cx="75550" cy="51725"/>
            </a:xfrm>
            <a:custGeom>
              <a:rect b="b" l="l" r="r" t="t"/>
              <a:pathLst>
                <a:path extrusionOk="0" h="2069" w="3022">
                  <a:moveTo>
                    <a:pt x="2895" y="0"/>
                  </a:moveTo>
                  <a:cubicBezTo>
                    <a:pt x="2891" y="12"/>
                    <a:pt x="2887" y="23"/>
                    <a:pt x="2883" y="34"/>
                  </a:cubicBezTo>
                  <a:cubicBezTo>
                    <a:pt x="2616" y="718"/>
                    <a:pt x="1985" y="1226"/>
                    <a:pt x="1215" y="1279"/>
                  </a:cubicBezTo>
                  <a:cubicBezTo>
                    <a:pt x="1171" y="1282"/>
                    <a:pt x="1127" y="1284"/>
                    <a:pt x="1083" y="1284"/>
                  </a:cubicBezTo>
                  <a:cubicBezTo>
                    <a:pt x="698" y="1284"/>
                    <a:pt x="321" y="1169"/>
                    <a:pt x="1" y="952"/>
                  </a:cubicBezTo>
                  <a:lnTo>
                    <a:pt x="1" y="2068"/>
                  </a:lnTo>
                  <a:lnTo>
                    <a:pt x="3021" y="2068"/>
                  </a:lnTo>
                  <a:lnTo>
                    <a:pt x="3021" y="9"/>
                  </a:lnTo>
                  <a:lnTo>
                    <a:pt x="2895"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5435650" y="2943775"/>
              <a:ext cx="29075" cy="51025"/>
            </a:xfrm>
            <a:custGeom>
              <a:rect b="b" l="l" r="r" t="t"/>
              <a:pathLst>
                <a:path extrusionOk="0" h="2041" w="1163">
                  <a:moveTo>
                    <a:pt x="433" y="1"/>
                  </a:moveTo>
                  <a:cubicBezTo>
                    <a:pt x="325" y="1"/>
                    <a:pt x="218" y="29"/>
                    <a:pt x="124" y="84"/>
                  </a:cubicBezTo>
                  <a:lnTo>
                    <a:pt x="124" y="1339"/>
                  </a:lnTo>
                  <a:cubicBezTo>
                    <a:pt x="124" y="1368"/>
                    <a:pt x="123" y="1399"/>
                    <a:pt x="123" y="1429"/>
                  </a:cubicBezTo>
                  <a:cubicBezTo>
                    <a:pt x="121" y="1458"/>
                    <a:pt x="119" y="1487"/>
                    <a:pt x="116" y="1517"/>
                  </a:cubicBezTo>
                  <a:cubicBezTo>
                    <a:pt x="114" y="1548"/>
                    <a:pt x="110" y="1577"/>
                    <a:pt x="106" y="1609"/>
                  </a:cubicBezTo>
                  <a:cubicBezTo>
                    <a:pt x="102" y="1640"/>
                    <a:pt x="97" y="1671"/>
                    <a:pt x="91" y="1702"/>
                  </a:cubicBezTo>
                  <a:cubicBezTo>
                    <a:pt x="77" y="1783"/>
                    <a:pt x="57" y="1862"/>
                    <a:pt x="32" y="1940"/>
                  </a:cubicBezTo>
                  <a:cubicBezTo>
                    <a:pt x="26" y="1960"/>
                    <a:pt x="20" y="1980"/>
                    <a:pt x="14" y="1998"/>
                  </a:cubicBezTo>
                  <a:cubicBezTo>
                    <a:pt x="9" y="2009"/>
                    <a:pt x="4" y="2020"/>
                    <a:pt x="0" y="2031"/>
                  </a:cubicBezTo>
                  <a:lnTo>
                    <a:pt x="126" y="2041"/>
                  </a:lnTo>
                  <a:cubicBezTo>
                    <a:pt x="566" y="1944"/>
                    <a:pt x="945" y="1601"/>
                    <a:pt x="1082" y="1172"/>
                  </a:cubicBezTo>
                  <a:cubicBezTo>
                    <a:pt x="1155" y="942"/>
                    <a:pt x="1162" y="685"/>
                    <a:pt x="1070" y="462"/>
                  </a:cubicBezTo>
                  <a:cubicBezTo>
                    <a:pt x="1015" y="332"/>
                    <a:pt x="928" y="219"/>
                    <a:pt x="817" y="134"/>
                  </a:cubicBezTo>
                  <a:lnTo>
                    <a:pt x="813" y="132"/>
                  </a:lnTo>
                  <a:cubicBezTo>
                    <a:pt x="811" y="130"/>
                    <a:pt x="808" y="128"/>
                    <a:pt x="805" y="127"/>
                  </a:cubicBezTo>
                  <a:cubicBezTo>
                    <a:pt x="771" y="102"/>
                    <a:pt x="735" y="80"/>
                    <a:pt x="697" y="62"/>
                  </a:cubicBezTo>
                  <a:cubicBezTo>
                    <a:pt x="672" y="49"/>
                    <a:pt x="645" y="39"/>
                    <a:pt x="618" y="30"/>
                  </a:cubicBezTo>
                  <a:cubicBezTo>
                    <a:pt x="592" y="22"/>
                    <a:pt x="566" y="15"/>
                    <a:pt x="540" y="10"/>
                  </a:cubicBezTo>
                  <a:cubicBezTo>
                    <a:pt x="504" y="4"/>
                    <a:pt x="468" y="1"/>
                    <a:pt x="433"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5350075" y="2948800"/>
              <a:ext cx="14175" cy="14175"/>
            </a:xfrm>
            <a:custGeom>
              <a:rect b="b" l="l" r="r" t="t"/>
              <a:pathLst>
                <a:path extrusionOk="0" h="567" w="567">
                  <a:moveTo>
                    <a:pt x="284" y="1"/>
                  </a:moveTo>
                  <a:cubicBezTo>
                    <a:pt x="128" y="1"/>
                    <a:pt x="1" y="128"/>
                    <a:pt x="1" y="284"/>
                  </a:cubicBezTo>
                  <a:cubicBezTo>
                    <a:pt x="1" y="441"/>
                    <a:pt x="128" y="567"/>
                    <a:pt x="284" y="567"/>
                  </a:cubicBezTo>
                  <a:cubicBezTo>
                    <a:pt x="440" y="567"/>
                    <a:pt x="567" y="441"/>
                    <a:pt x="567" y="284"/>
                  </a:cubicBezTo>
                  <a:cubicBezTo>
                    <a:pt x="567" y="128"/>
                    <a:pt x="440"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5350225" y="2938700"/>
              <a:ext cx="13875" cy="6275"/>
            </a:xfrm>
            <a:custGeom>
              <a:rect b="b" l="l" r="r" t="t"/>
              <a:pathLst>
                <a:path extrusionOk="0" h="251" w="555">
                  <a:moveTo>
                    <a:pt x="16" y="1"/>
                  </a:moveTo>
                  <a:cubicBezTo>
                    <a:pt x="8" y="1"/>
                    <a:pt x="1" y="8"/>
                    <a:pt x="1" y="16"/>
                  </a:cubicBezTo>
                  <a:lnTo>
                    <a:pt x="1" y="235"/>
                  </a:lnTo>
                  <a:cubicBezTo>
                    <a:pt x="1" y="244"/>
                    <a:pt x="8" y="250"/>
                    <a:pt x="16" y="250"/>
                  </a:cubicBezTo>
                  <a:lnTo>
                    <a:pt x="540" y="250"/>
                  </a:lnTo>
                  <a:cubicBezTo>
                    <a:pt x="548" y="250"/>
                    <a:pt x="555" y="244"/>
                    <a:pt x="555" y="235"/>
                  </a:cubicBezTo>
                  <a:lnTo>
                    <a:pt x="555" y="16"/>
                  </a:lnTo>
                  <a:cubicBezTo>
                    <a:pt x="555" y="8"/>
                    <a:pt x="548" y="1"/>
                    <a:pt x="54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5389000" y="2948800"/>
              <a:ext cx="14175" cy="14175"/>
            </a:xfrm>
            <a:custGeom>
              <a:rect b="b" l="l" r="r" t="t"/>
              <a:pathLst>
                <a:path extrusionOk="0" h="567" w="567">
                  <a:moveTo>
                    <a:pt x="284" y="1"/>
                  </a:moveTo>
                  <a:cubicBezTo>
                    <a:pt x="126" y="1"/>
                    <a:pt x="0" y="128"/>
                    <a:pt x="0" y="284"/>
                  </a:cubicBezTo>
                  <a:cubicBezTo>
                    <a:pt x="0" y="441"/>
                    <a:pt x="126" y="567"/>
                    <a:pt x="284" y="567"/>
                  </a:cubicBezTo>
                  <a:cubicBezTo>
                    <a:pt x="440" y="567"/>
                    <a:pt x="567" y="441"/>
                    <a:pt x="567" y="284"/>
                  </a:cubicBezTo>
                  <a:cubicBezTo>
                    <a:pt x="567" y="128"/>
                    <a:pt x="440"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5389150" y="2938700"/>
              <a:ext cx="13875" cy="6275"/>
            </a:xfrm>
            <a:custGeom>
              <a:rect b="b" l="l" r="r" t="t"/>
              <a:pathLst>
                <a:path extrusionOk="0" h="251" w="555">
                  <a:moveTo>
                    <a:pt x="16" y="1"/>
                  </a:moveTo>
                  <a:cubicBezTo>
                    <a:pt x="7" y="1"/>
                    <a:pt x="0" y="8"/>
                    <a:pt x="0" y="16"/>
                  </a:cubicBezTo>
                  <a:lnTo>
                    <a:pt x="0" y="235"/>
                  </a:lnTo>
                  <a:cubicBezTo>
                    <a:pt x="0" y="244"/>
                    <a:pt x="7" y="250"/>
                    <a:pt x="16" y="250"/>
                  </a:cubicBezTo>
                  <a:lnTo>
                    <a:pt x="539" y="250"/>
                  </a:lnTo>
                  <a:cubicBezTo>
                    <a:pt x="548" y="250"/>
                    <a:pt x="555" y="244"/>
                    <a:pt x="555" y="235"/>
                  </a:cubicBezTo>
                  <a:lnTo>
                    <a:pt x="555" y="16"/>
                  </a:lnTo>
                  <a:cubicBezTo>
                    <a:pt x="555" y="8"/>
                    <a:pt x="548" y="1"/>
                    <a:pt x="5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5405550" y="2964425"/>
              <a:ext cx="24575" cy="24600"/>
            </a:xfrm>
            <a:custGeom>
              <a:rect b="b" l="l" r="r" t="t"/>
              <a:pathLst>
                <a:path extrusionOk="0" h="984" w="983">
                  <a:moveTo>
                    <a:pt x="492" y="0"/>
                  </a:moveTo>
                  <a:cubicBezTo>
                    <a:pt x="220" y="0"/>
                    <a:pt x="0" y="221"/>
                    <a:pt x="0" y="492"/>
                  </a:cubicBezTo>
                  <a:cubicBezTo>
                    <a:pt x="0" y="763"/>
                    <a:pt x="220" y="984"/>
                    <a:pt x="492" y="984"/>
                  </a:cubicBezTo>
                  <a:cubicBezTo>
                    <a:pt x="763" y="984"/>
                    <a:pt x="983" y="763"/>
                    <a:pt x="983" y="492"/>
                  </a:cubicBezTo>
                  <a:cubicBezTo>
                    <a:pt x="983" y="221"/>
                    <a:pt x="763" y="0"/>
                    <a:pt x="49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5363250" y="3012400"/>
              <a:ext cx="61075" cy="27675"/>
            </a:xfrm>
            <a:custGeom>
              <a:rect b="b" l="l" r="r" t="t"/>
              <a:pathLst>
                <a:path extrusionOk="0" h="1107" w="2443">
                  <a:moveTo>
                    <a:pt x="2442" y="1"/>
                  </a:moveTo>
                  <a:lnTo>
                    <a:pt x="2442" y="1"/>
                  </a:lnTo>
                  <a:cubicBezTo>
                    <a:pt x="2442" y="1"/>
                    <a:pt x="1929" y="568"/>
                    <a:pt x="1181" y="568"/>
                  </a:cubicBezTo>
                  <a:cubicBezTo>
                    <a:pt x="1178" y="568"/>
                    <a:pt x="1175" y="568"/>
                    <a:pt x="1171" y="568"/>
                  </a:cubicBezTo>
                  <a:cubicBezTo>
                    <a:pt x="417" y="563"/>
                    <a:pt x="1" y="240"/>
                    <a:pt x="1" y="240"/>
                  </a:cubicBezTo>
                  <a:lnTo>
                    <a:pt x="1" y="1047"/>
                  </a:lnTo>
                  <a:cubicBezTo>
                    <a:pt x="1" y="1047"/>
                    <a:pt x="194" y="1107"/>
                    <a:pt x="490" y="1107"/>
                  </a:cubicBezTo>
                  <a:cubicBezTo>
                    <a:pt x="993" y="1107"/>
                    <a:pt x="1791" y="934"/>
                    <a:pt x="244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
            <p:cNvSpPr/>
            <p:nvPr/>
          </p:nvSpPr>
          <p:spPr>
            <a:xfrm>
              <a:off x="5362800" y="2952750"/>
              <a:ext cx="13625" cy="30000"/>
            </a:xfrm>
            <a:custGeom>
              <a:rect b="b" l="l" r="r" t="t"/>
              <a:pathLst>
                <a:path extrusionOk="0" h="1200" w="545">
                  <a:moveTo>
                    <a:pt x="348" y="1"/>
                  </a:moveTo>
                  <a:lnTo>
                    <a:pt x="0" y="1200"/>
                  </a:lnTo>
                  <a:lnTo>
                    <a:pt x="545" y="1200"/>
                  </a:lnTo>
                  <a:lnTo>
                    <a:pt x="348"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p:nvPr/>
          </p:nvSpPr>
          <p:spPr>
            <a:xfrm>
              <a:off x="5442050" y="2952075"/>
              <a:ext cx="15650" cy="32825"/>
            </a:xfrm>
            <a:custGeom>
              <a:rect b="b" l="l" r="r" t="t"/>
              <a:pathLst>
                <a:path extrusionOk="0" h="1313" w="626">
                  <a:moveTo>
                    <a:pt x="336" y="0"/>
                  </a:moveTo>
                  <a:cubicBezTo>
                    <a:pt x="300" y="0"/>
                    <a:pt x="262" y="8"/>
                    <a:pt x="224" y="27"/>
                  </a:cubicBezTo>
                  <a:cubicBezTo>
                    <a:pt x="7" y="131"/>
                    <a:pt x="0" y="388"/>
                    <a:pt x="10" y="595"/>
                  </a:cubicBezTo>
                  <a:cubicBezTo>
                    <a:pt x="12" y="614"/>
                    <a:pt x="27" y="628"/>
                    <a:pt x="45" y="631"/>
                  </a:cubicBezTo>
                  <a:cubicBezTo>
                    <a:pt x="189" y="650"/>
                    <a:pt x="313" y="771"/>
                    <a:pt x="319" y="920"/>
                  </a:cubicBezTo>
                  <a:cubicBezTo>
                    <a:pt x="326" y="1068"/>
                    <a:pt x="208" y="1204"/>
                    <a:pt x="65" y="1229"/>
                  </a:cubicBezTo>
                  <a:cubicBezTo>
                    <a:pt x="15" y="1237"/>
                    <a:pt x="20" y="1312"/>
                    <a:pt x="66" y="1312"/>
                  </a:cubicBezTo>
                  <a:cubicBezTo>
                    <a:pt x="69" y="1312"/>
                    <a:pt x="71" y="1312"/>
                    <a:pt x="74" y="1312"/>
                  </a:cubicBezTo>
                  <a:cubicBezTo>
                    <a:pt x="258" y="1279"/>
                    <a:pt x="403" y="1114"/>
                    <a:pt x="402" y="926"/>
                  </a:cubicBezTo>
                  <a:cubicBezTo>
                    <a:pt x="400" y="749"/>
                    <a:pt x="261" y="594"/>
                    <a:pt x="92" y="557"/>
                  </a:cubicBezTo>
                  <a:cubicBezTo>
                    <a:pt x="85" y="403"/>
                    <a:pt x="87" y="220"/>
                    <a:pt x="226" y="123"/>
                  </a:cubicBezTo>
                  <a:cubicBezTo>
                    <a:pt x="263" y="96"/>
                    <a:pt x="300" y="85"/>
                    <a:pt x="335" y="85"/>
                  </a:cubicBezTo>
                  <a:cubicBezTo>
                    <a:pt x="437" y="85"/>
                    <a:pt x="522" y="181"/>
                    <a:pt x="538" y="294"/>
                  </a:cubicBezTo>
                  <a:cubicBezTo>
                    <a:pt x="542" y="318"/>
                    <a:pt x="561" y="329"/>
                    <a:pt x="580" y="329"/>
                  </a:cubicBezTo>
                  <a:cubicBezTo>
                    <a:pt x="603" y="329"/>
                    <a:pt x="625" y="313"/>
                    <a:pt x="621" y="285"/>
                  </a:cubicBezTo>
                  <a:cubicBezTo>
                    <a:pt x="598" y="135"/>
                    <a:pt x="481" y="0"/>
                    <a:pt x="33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p:nvPr/>
          </p:nvSpPr>
          <p:spPr>
            <a:xfrm>
              <a:off x="5360750" y="2950675"/>
              <a:ext cx="19375" cy="33700"/>
            </a:xfrm>
            <a:custGeom>
              <a:rect b="b" l="l" r="r" t="t"/>
              <a:pathLst>
                <a:path extrusionOk="0" h="1348" w="775">
                  <a:moveTo>
                    <a:pt x="427" y="0"/>
                  </a:moveTo>
                  <a:cubicBezTo>
                    <a:pt x="408" y="0"/>
                    <a:pt x="389" y="10"/>
                    <a:pt x="383" y="32"/>
                  </a:cubicBezTo>
                  <a:lnTo>
                    <a:pt x="10" y="1285"/>
                  </a:lnTo>
                  <a:cubicBezTo>
                    <a:pt x="1" y="1313"/>
                    <a:pt x="32" y="1332"/>
                    <a:pt x="55" y="1332"/>
                  </a:cubicBezTo>
                  <a:lnTo>
                    <a:pt x="721" y="1347"/>
                  </a:lnTo>
                  <a:cubicBezTo>
                    <a:pt x="722" y="1347"/>
                    <a:pt x="722" y="1347"/>
                    <a:pt x="722" y="1347"/>
                  </a:cubicBezTo>
                  <a:cubicBezTo>
                    <a:pt x="775" y="1347"/>
                    <a:pt x="764" y="1266"/>
                    <a:pt x="712" y="1265"/>
                  </a:cubicBezTo>
                  <a:lnTo>
                    <a:pt x="106" y="1251"/>
                  </a:lnTo>
                  <a:lnTo>
                    <a:pt x="464" y="45"/>
                  </a:lnTo>
                  <a:cubicBezTo>
                    <a:pt x="473" y="16"/>
                    <a:pt x="451" y="0"/>
                    <a:pt x="4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
            <p:cNvSpPr/>
            <p:nvPr/>
          </p:nvSpPr>
          <p:spPr>
            <a:xfrm>
              <a:off x="5380100" y="2988200"/>
              <a:ext cx="18050" cy="17000"/>
            </a:xfrm>
            <a:custGeom>
              <a:rect b="b" l="l" r="r" t="t"/>
              <a:pathLst>
                <a:path extrusionOk="0" h="680" w="722">
                  <a:moveTo>
                    <a:pt x="339" y="1"/>
                  </a:moveTo>
                  <a:cubicBezTo>
                    <a:pt x="302" y="1"/>
                    <a:pt x="265" y="8"/>
                    <a:pt x="229" y="23"/>
                  </a:cubicBezTo>
                  <a:cubicBezTo>
                    <a:pt x="70" y="88"/>
                    <a:pt x="1" y="284"/>
                    <a:pt x="74" y="459"/>
                  </a:cubicBezTo>
                  <a:cubicBezTo>
                    <a:pt x="131" y="595"/>
                    <a:pt x="257" y="679"/>
                    <a:pt x="385" y="679"/>
                  </a:cubicBezTo>
                  <a:cubicBezTo>
                    <a:pt x="421" y="679"/>
                    <a:pt x="458" y="672"/>
                    <a:pt x="493" y="657"/>
                  </a:cubicBezTo>
                  <a:cubicBezTo>
                    <a:pt x="653" y="591"/>
                    <a:pt x="721" y="396"/>
                    <a:pt x="649" y="220"/>
                  </a:cubicBezTo>
                  <a:cubicBezTo>
                    <a:pt x="592" y="84"/>
                    <a:pt x="467" y="1"/>
                    <a:pt x="3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5341775" y="2906650"/>
              <a:ext cx="91950" cy="44425"/>
            </a:xfrm>
            <a:custGeom>
              <a:rect b="b" l="l" r="r" t="t"/>
              <a:pathLst>
                <a:path extrusionOk="0" h="1777" w="3678">
                  <a:moveTo>
                    <a:pt x="0" y="1"/>
                  </a:moveTo>
                  <a:lnTo>
                    <a:pt x="0" y="1060"/>
                  </a:lnTo>
                  <a:lnTo>
                    <a:pt x="2551" y="1060"/>
                  </a:lnTo>
                  <a:lnTo>
                    <a:pt x="2846" y="344"/>
                  </a:lnTo>
                  <a:cubicBezTo>
                    <a:pt x="2901" y="1483"/>
                    <a:pt x="3678" y="1776"/>
                    <a:pt x="3678" y="1776"/>
                  </a:cubicBezTo>
                  <a:lnTo>
                    <a:pt x="3678"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5387025" y="3260400"/>
              <a:ext cx="236400" cy="578275"/>
            </a:xfrm>
            <a:custGeom>
              <a:rect b="b" l="l" r="r" t="t"/>
              <a:pathLst>
                <a:path extrusionOk="0" h="23131" w="9456">
                  <a:moveTo>
                    <a:pt x="5415" y="1"/>
                  </a:moveTo>
                  <a:lnTo>
                    <a:pt x="5621" y="324"/>
                  </a:lnTo>
                  <a:cubicBezTo>
                    <a:pt x="5621" y="324"/>
                    <a:pt x="5371" y="524"/>
                    <a:pt x="5287" y="562"/>
                  </a:cubicBezTo>
                  <a:cubicBezTo>
                    <a:pt x="4941" y="722"/>
                    <a:pt x="3920" y="1153"/>
                    <a:pt x="2499" y="1374"/>
                  </a:cubicBezTo>
                  <a:cubicBezTo>
                    <a:pt x="2467" y="1379"/>
                    <a:pt x="2435" y="1383"/>
                    <a:pt x="2403" y="1389"/>
                  </a:cubicBezTo>
                  <a:cubicBezTo>
                    <a:pt x="2255" y="1410"/>
                    <a:pt x="2103" y="1430"/>
                    <a:pt x="1946" y="1447"/>
                  </a:cubicBezTo>
                  <a:cubicBezTo>
                    <a:pt x="1795" y="1463"/>
                    <a:pt x="1639" y="1476"/>
                    <a:pt x="1480" y="1487"/>
                  </a:cubicBezTo>
                  <a:cubicBezTo>
                    <a:pt x="1245" y="1502"/>
                    <a:pt x="1002" y="1511"/>
                    <a:pt x="752" y="1511"/>
                  </a:cubicBezTo>
                  <a:cubicBezTo>
                    <a:pt x="637" y="1511"/>
                    <a:pt x="521" y="1509"/>
                    <a:pt x="404" y="1505"/>
                  </a:cubicBezTo>
                  <a:cubicBezTo>
                    <a:pt x="289" y="1509"/>
                    <a:pt x="178" y="1511"/>
                    <a:pt x="68" y="1511"/>
                  </a:cubicBezTo>
                  <a:cubicBezTo>
                    <a:pt x="46" y="1511"/>
                    <a:pt x="23" y="1510"/>
                    <a:pt x="1" y="1510"/>
                  </a:cubicBezTo>
                  <a:lnTo>
                    <a:pt x="1" y="1510"/>
                  </a:lnTo>
                  <a:lnTo>
                    <a:pt x="1476" y="10017"/>
                  </a:lnTo>
                  <a:lnTo>
                    <a:pt x="4004" y="23131"/>
                  </a:lnTo>
                  <a:lnTo>
                    <a:pt x="9455" y="23131"/>
                  </a:lnTo>
                  <a:cubicBezTo>
                    <a:pt x="9455" y="23131"/>
                    <a:pt x="7533" y="6095"/>
                    <a:pt x="6795" y="3098"/>
                  </a:cubicBezTo>
                  <a:cubicBezTo>
                    <a:pt x="6481" y="1824"/>
                    <a:pt x="5937" y="780"/>
                    <a:pt x="541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1"/>
            <p:cNvSpPr/>
            <p:nvPr/>
          </p:nvSpPr>
          <p:spPr>
            <a:xfrm>
              <a:off x="5267700" y="3276950"/>
              <a:ext cx="168000" cy="561725"/>
            </a:xfrm>
            <a:custGeom>
              <a:rect b="b" l="l" r="r" t="t"/>
              <a:pathLst>
                <a:path extrusionOk="0" h="22469" w="6720">
                  <a:moveTo>
                    <a:pt x="1320" y="1"/>
                  </a:moveTo>
                  <a:lnTo>
                    <a:pt x="1" y="22469"/>
                  </a:lnTo>
                  <a:lnTo>
                    <a:pt x="5452" y="22469"/>
                  </a:lnTo>
                  <a:lnTo>
                    <a:pt x="6249" y="9355"/>
                  </a:lnTo>
                  <a:lnTo>
                    <a:pt x="6719" y="785"/>
                  </a:lnTo>
                  <a:lnTo>
                    <a:pt x="6719" y="785"/>
                  </a:lnTo>
                  <a:cubicBezTo>
                    <a:pt x="6568" y="801"/>
                    <a:pt x="6412" y="814"/>
                    <a:pt x="6253" y="825"/>
                  </a:cubicBezTo>
                  <a:cubicBezTo>
                    <a:pt x="6018" y="840"/>
                    <a:pt x="5775" y="849"/>
                    <a:pt x="5525" y="849"/>
                  </a:cubicBezTo>
                  <a:cubicBezTo>
                    <a:pt x="5410" y="849"/>
                    <a:pt x="5294" y="847"/>
                    <a:pt x="5177" y="843"/>
                  </a:cubicBezTo>
                  <a:cubicBezTo>
                    <a:pt x="5057" y="847"/>
                    <a:pt x="4940" y="849"/>
                    <a:pt x="4826" y="849"/>
                  </a:cubicBezTo>
                  <a:cubicBezTo>
                    <a:pt x="4808" y="849"/>
                    <a:pt x="4791" y="849"/>
                    <a:pt x="4774" y="849"/>
                  </a:cubicBezTo>
                  <a:cubicBezTo>
                    <a:pt x="4745" y="849"/>
                    <a:pt x="4715" y="849"/>
                    <a:pt x="4687" y="847"/>
                  </a:cubicBezTo>
                  <a:cubicBezTo>
                    <a:pt x="4404" y="843"/>
                    <a:pt x="4139" y="828"/>
                    <a:pt x="3892" y="803"/>
                  </a:cubicBezTo>
                  <a:lnTo>
                    <a:pt x="3891" y="803"/>
                  </a:lnTo>
                  <a:cubicBezTo>
                    <a:pt x="3669" y="782"/>
                    <a:pt x="3463" y="752"/>
                    <a:pt x="3270" y="717"/>
                  </a:cubicBezTo>
                  <a:cubicBezTo>
                    <a:pt x="3035" y="675"/>
                    <a:pt x="2819" y="625"/>
                    <a:pt x="2626" y="569"/>
                  </a:cubicBezTo>
                  <a:cubicBezTo>
                    <a:pt x="2408" y="509"/>
                    <a:pt x="2194" y="435"/>
                    <a:pt x="1987" y="348"/>
                  </a:cubicBezTo>
                  <a:cubicBezTo>
                    <a:pt x="1754" y="254"/>
                    <a:pt x="1530" y="137"/>
                    <a:pt x="132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5328875" y="3325525"/>
              <a:ext cx="100600" cy="217200"/>
            </a:xfrm>
            <a:custGeom>
              <a:rect b="b" l="l" r="r" t="t"/>
              <a:pathLst>
                <a:path extrusionOk="0" fill="none" h="8688" w="4024">
                  <a:moveTo>
                    <a:pt x="4024" y="8687"/>
                  </a:moveTo>
                  <a:lnTo>
                    <a:pt x="2722" y="1724"/>
                  </a:lnTo>
                  <a:lnTo>
                    <a:pt x="0" y="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5230550" y="3838650"/>
              <a:ext cx="156500" cy="90600"/>
            </a:xfrm>
            <a:custGeom>
              <a:rect b="b" l="l" r="r" t="t"/>
              <a:pathLst>
                <a:path extrusionOk="0" h="3624" w="6260">
                  <a:moveTo>
                    <a:pt x="2921" y="1"/>
                  </a:moveTo>
                  <a:lnTo>
                    <a:pt x="2921" y="863"/>
                  </a:lnTo>
                  <a:lnTo>
                    <a:pt x="1999" y="2133"/>
                  </a:lnTo>
                  <a:cubicBezTo>
                    <a:pt x="1999" y="2133"/>
                    <a:pt x="59" y="2208"/>
                    <a:pt x="0" y="3623"/>
                  </a:cubicBezTo>
                  <a:lnTo>
                    <a:pt x="4821" y="3623"/>
                  </a:lnTo>
                  <a:lnTo>
                    <a:pt x="5545" y="2349"/>
                  </a:lnTo>
                  <a:lnTo>
                    <a:pt x="5545" y="3623"/>
                  </a:lnTo>
                  <a:lnTo>
                    <a:pt x="6260" y="3623"/>
                  </a:lnTo>
                  <a:lnTo>
                    <a:pt x="6260"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5303550" y="3838650"/>
              <a:ext cx="83500" cy="24650"/>
            </a:xfrm>
            <a:custGeom>
              <a:rect b="b" l="l" r="r" t="t"/>
              <a:pathLst>
                <a:path extrusionOk="0" h="986" w="3340">
                  <a:moveTo>
                    <a:pt x="1" y="1"/>
                  </a:moveTo>
                  <a:lnTo>
                    <a:pt x="1" y="863"/>
                  </a:lnTo>
                  <a:cubicBezTo>
                    <a:pt x="1" y="863"/>
                    <a:pt x="326" y="986"/>
                    <a:pt x="843" y="986"/>
                  </a:cubicBezTo>
                  <a:cubicBezTo>
                    <a:pt x="1472" y="986"/>
                    <a:pt x="2384" y="805"/>
                    <a:pt x="3340"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5285050" y="3892550"/>
              <a:ext cx="40750" cy="28100"/>
            </a:xfrm>
            <a:custGeom>
              <a:rect b="b" l="l" r="r" t="t"/>
              <a:pathLst>
                <a:path extrusionOk="0" h="1124" w="1630">
                  <a:moveTo>
                    <a:pt x="54" y="1"/>
                  </a:moveTo>
                  <a:cubicBezTo>
                    <a:pt x="28" y="1"/>
                    <a:pt x="6" y="21"/>
                    <a:pt x="3" y="47"/>
                  </a:cubicBezTo>
                  <a:cubicBezTo>
                    <a:pt x="1" y="77"/>
                    <a:pt x="21" y="102"/>
                    <a:pt x="50" y="105"/>
                  </a:cubicBezTo>
                  <a:cubicBezTo>
                    <a:pt x="60" y="105"/>
                    <a:pt x="1056" y="207"/>
                    <a:pt x="1523" y="1096"/>
                  </a:cubicBezTo>
                  <a:cubicBezTo>
                    <a:pt x="1533" y="1113"/>
                    <a:pt x="1551" y="1123"/>
                    <a:pt x="1570" y="1123"/>
                  </a:cubicBezTo>
                  <a:cubicBezTo>
                    <a:pt x="1579" y="1123"/>
                    <a:pt x="1587" y="1121"/>
                    <a:pt x="1594" y="1117"/>
                  </a:cubicBezTo>
                  <a:cubicBezTo>
                    <a:pt x="1620" y="1104"/>
                    <a:pt x="1629" y="1073"/>
                    <a:pt x="1616" y="1048"/>
                  </a:cubicBezTo>
                  <a:cubicBezTo>
                    <a:pt x="1121" y="107"/>
                    <a:pt x="70" y="2"/>
                    <a:pt x="59" y="1"/>
                  </a:cubicBezTo>
                  <a:cubicBezTo>
                    <a:pt x="58" y="1"/>
                    <a:pt x="56" y="1"/>
                    <a:pt x="5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5500225" y="3858475"/>
              <a:ext cx="96500" cy="70775"/>
            </a:xfrm>
            <a:custGeom>
              <a:rect b="b" l="l" r="r" t="t"/>
              <a:pathLst>
                <a:path extrusionOk="0" h="2831" w="3860">
                  <a:moveTo>
                    <a:pt x="3772" y="1"/>
                  </a:moveTo>
                  <a:lnTo>
                    <a:pt x="665" y="77"/>
                  </a:lnTo>
                  <a:lnTo>
                    <a:pt x="454" y="1846"/>
                  </a:lnTo>
                  <a:cubicBezTo>
                    <a:pt x="454" y="1846"/>
                    <a:pt x="1" y="2107"/>
                    <a:pt x="81" y="2830"/>
                  </a:cubicBezTo>
                  <a:lnTo>
                    <a:pt x="3859" y="2830"/>
                  </a:lnTo>
                  <a:lnTo>
                    <a:pt x="3772"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p:nvPr/>
          </p:nvSpPr>
          <p:spPr>
            <a:xfrm>
              <a:off x="5511575" y="3838650"/>
              <a:ext cx="82975" cy="29475"/>
            </a:xfrm>
            <a:custGeom>
              <a:rect b="b" l="l" r="r" t="t"/>
              <a:pathLst>
                <a:path extrusionOk="0" h="1179" w="3319">
                  <a:moveTo>
                    <a:pt x="0" y="1"/>
                  </a:moveTo>
                  <a:lnTo>
                    <a:pt x="211" y="870"/>
                  </a:lnTo>
                  <a:cubicBezTo>
                    <a:pt x="211" y="870"/>
                    <a:pt x="902" y="1178"/>
                    <a:pt x="1779" y="1178"/>
                  </a:cubicBezTo>
                  <a:cubicBezTo>
                    <a:pt x="2264" y="1178"/>
                    <a:pt x="2805" y="1085"/>
                    <a:pt x="3318" y="794"/>
                  </a:cubicBezTo>
                  <a:lnTo>
                    <a:pt x="3166"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1"/>
            <p:cNvSpPr/>
            <p:nvPr/>
          </p:nvSpPr>
          <p:spPr>
            <a:xfrm>
              <a:off x="5515450" y="3896725"/>
              <a:ext cx="65475" cy="8250"/>
            </a:xfrm>
            <a:custGeom>
              <a:rect b="b" l="l" r="r" t="t"/>
              <a:pathLst>
                <a:path extrusionOk="0" h="330" w="2619">
                  <a:moveTo>
                    <a:pt x="1194" y="0"/>
                  </a:moveTo>
                  <a:cubicBezTo>
                    <a:pt x="469" y="0"/>
                    <a:pt x="74" y="218"/>
                    <a:pt x="49" y="232"/>
                  </a:cubicBezTo>
                  <a:cubicBezTo>
                    <a:pt x="0" y="262"/>
                    <a:pt x="29" y="329"/>
                    <a:pt x="75" y="329"/>
                  </a:cubicBezTo>
                  <a:cubicBezTo>
                    <a:pt x="83" y="329"/>
                    <a:pt x="92" y="327"/>
                    <a:pt x="100" y="323"/>
                  </a:cubicBezTo>
                  <a:cubicBezTo>
                    <a:pt x="106" y="319"/>
                    <a:pt x="494" y="108"/>
                    <a:pt x="1204" y="108"/>
                  </a:cubicBezTo>
                  <a:cubicBezTo>
                    <a:pt x="1565" y="108"/>
                    <a:pt x="2010" y="162"/>
                    <a:pt x="2530" y="327"/>
                  </a:cubicBezTo>
                  <a:cubicBezTo>
                    <a:pt x="2535" y="329"/>
                    <a:pt x="2541" y="330"/>
                    <a:pt x="2546" y="330"/>
                  </a:cubicBezTo>
                  <a:cubicBezTo>
                    <a:pt x="2605" y="330"/>
                    <a:pt x="2618" y="245"/>
                    <a:pt x="2561" y="228"/>
                  </a:cubicBezTo>
                  <a:cubicBezTo>
                    <a:pt x="2022" y="57"/>
                    <a:pt x="1565" y="0"/>
                    <a:pt x="11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a:off x="5214475" y="3045700"/>
              <a:ext cx="176900" cy="233775"/>
            </a:xfrm>
            <a:custGeom>
              <a:rect b="b" l="l" r="r" t="t"/>
              <a:pathLst>
                <a:path extrusionOk="0" h="9351" w="7076">
                  <a:moveTo>
                    <a:pt x="5181" y="0"/>
                  </a:moveTo>
                  <a:cubicBezTo>
                    <a:pt x="4395" y="0"/>
                    <a:pt x="3685" y="543"/>
                    <a:pt x="3505" y="1342"/>
                  </a:cubicBezTo>
                  <a:lnTo>
                    <a:pt x="2443" y="5914"/>
                  </a:lnTo>
                  <a:lnTo>
                    <a:pt x="1720" y="5914"/>
                  </a:lnTo>
                  <a:cubicBezTo>
                    <a:pt x="770" y="5914"/>
                    <a:pt x="1" y="6683"/>
                    <a:pt x="1" y="7633"/>
                  </a:cubicBezTo>
                  <a:cubicBezTo>
                    <a:pt x="1" y="8581"/>
                    <a:pt x="770" y="9351"/>
                    <a:pt x="1720" y="9351"/>
                  </a:cubicBezTo>
                  <a:lnTo>
                    <a:pt x="3807" y="9351"/>
                  </a:lnTo>
                  <a:cubicBezTo>
                    <a:pt x="4606" y="9351"/>
                    <a:pt x="5301" y="8799"/>
                    <a:pt x="5481" y="8022"/>
                  </a:cubicBezTo>
                  <a:lnTo>
                    <a:pt x="6852" y="2120"/>
                  </a:lnTo>
                  <a:cubicBezTo>
                    <a:pt x="7075" y="1193"/>
                    <a:pt x="6500" y="262"/>
                    <a:pt x="5571" y="45"/>
                  </a:cubicBezTo>
                  <a:cubicBezTo>
                    <a:pt x="5440" y="15"/>
                    <a:pt x="5309" y="0"/>
                    <a:pt x="5181"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1"/>
            <p:cNvSpPr/>
            <p:nvPr/>
          </p:nvSpPr>
          <p:spPr>
            <a:xfrm>
              <a:off x="5435725" y="3046575"/>
              <a:ext cx="226850" cy="233175"/>
            </a:xfrm>
            <a:custGeom>
              <a:rect b="b" l="l" r="r" t="t"/>
              <a:pathLst>
                <a:path extrusionOk="0" h="9327" w="9074">
                  <a:moveTo>
                    <a:pt x="1955" y="0"/>
                  </a:moveTo>
                  <a:cubicBezTo>
                    <a:pt x="1709" y="0"/>
                    <a:pt x="1460" y="54"/>
                    <a:pt x="1223" y="165"/>
                  </a:cubicBezTo>
                  <a:cubicBezTo>
                    <a:pt x="369" y="568"/>
                    <a:pt x="0" y="1585"/>
                    <a:pt x="396" y="2442"/>
                  </a:cubicBezTo>
                  <a:lnTo>
                    <a:pt x="3183" y="8342"/>
                  </a:lnTo>
                  <a:cubicBezTo>
                    <a:pt x="3467" y="8944"/>
                    <a:pt x="4072" y="9327"/>
                    <a:pt x="4737" y="9327"/>
                  </a:cubicBezTo>
                  <a:lnTo>
                    <a:pt x="7369" y="9327"/>
                  </a:lnTo>
                  <a:cubicBezTo>
                    <a:pt x="8312" y="9319"/>
                    <a:pt x="9073" y="8552"/>
                    <a:pt x="9073" y="7609"/>
                  </a:cubicBezTo>
                  <a:cubicBezTo>
                    <a:pt x="9073" y="6665"/>
                    <a:pt x="8312" y="5898"/>
                    <a:pt x="7368" y="5890"/>
                  </a:cubicBezTo>
                  <a:lnTo>
                    <a:pt x="5826" y="5890"/>
                  </a:lnTo>
                  <a:lnTo>
                    <a:pt x="3504" y="974"/>
                  </a:lnTo>
                  <a:cubicBezTo>
                    <a:pt x="3208" y="359"/>
                    <a:pt x="2595" y="0"/>
                    <a:pt x="1955"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1"/>
            <p:cNvSpPr/>
            <p:nvPr/>
          </p:nvSpPr>
          <p:spPr>
            <a:xfrm>
              <a:off x="5300675" y="3046250"/>
              <a:ext cx="226875" cy="251925"/>
            </a:xfrm>
            <a:custGeom>
              <a:rect b="b" l="l" r="r" t="t"/>
              <a:pathLst>
                <a:path extrusionOk="0" h="10077" w="9075">
                  <a:moveTo>
                    <a:pt x="1861" y="0"/>
                  </a:moveTo>
                  <a:cubicBezTo>
                    <a:pt x="1788" y="0"/>
                    <a:pt x="1716" y="4"/>
                    <a:pt x="1644" y="12"/>
                  </a:cubicBezTo>
                  <a:lnTo>
                    <a:pt x="1644" y="13"/>
                  </a:lnTo>
                  <a:cubicBezTo>
                    <a:pt x="1644" y="13"/>
                    <a:pt x="168" y="2578"/>
                    <a:pt x="168" y="3980"/>
                  </a:cubicBezTo>
                  <a:cubicBezTo>
                    <a:pt x="168" y="4055"/>
                    <a:pt x="173" y="4129"/>
                    <a:pt x="182" y="4204"/>
                  </a:cubicBezTo>
                  <a:cubicBezTo>
                    <a:pt x="365" y="5536"/>
                    <a:pt x="741" y="5883"/>
                    <a:pt x="741" y="5883"/>
                  </a:cubicBezTo>
                  <a:lnTo>
                    <a:pt x="149" y="8558"/>
                  </a:lnTo>
                  <a:lnTo>
                    <a:pt x="1" y="9229"/>
                  </a:lnTo>
                  <a:cubicBezTo>
                    <a:pt x="211" y="9365"/>
                    <a:pt x="434" y="9482"/>
                    <a:pt x="667" y="9576"/>
                  </a:cubicBezTo>
                  <a:cubicBezTo>
                    <a:pt x="875" y="9663"/>
                    <a:pt x="1089" y="9737"/>
                    <a:pt x="1307" y="9797"/>
                  </a:cubicBezTo>
                  <a:cubicBezTo>
                    <a:pt x="1500" y="9853"/>
                    <a:pt x="1716" y="9903"/>
                    <a:pt x="1951" y="9945"/>
                  </a:cubicBezTo>
                  <a:cubicBezTo>
                    <a:pt x="2144" y="9980"/>
                    <a:pt x="2350" y="10010"/>
                    <a:pt x="2572" y="10031"/>
                  </a:cubicBezTo>
                  <a:lnTo>
                    <a:pt x="2573" y="10031"/>
                  </a:lnTo>
                  <a:cubicBezTo>
                    <a:pt x="2820" y="10056"/>
                    <a:pt x="3084" y="10071"/>
                    <a:pt x="3367" y="10075"/>
                  </a:cubicBezTo>
                  <a:cubicBezTo>
                    <a:pt x="3395" y="10076"/>
                    <a:pt x="3425" y="10076"/>
                    <a:pt x="3454" y="10076"/>
                  </a:cubicBezTo>
                  <a:cubicBezTo>
                    <a:pt x="3476" y="10076"/>
                    <a:pt x="3499" y="10077"/>
                    <a:pt x="3522" y="10077"/>
                  </a:cubicBezTo>
                  <a:cubicBezTo>
                    <a:pt x="3632" y="10077"/>
                    <a:pt x="3743" y="10075"/>
                    <a:pt x="3857" y="10071"/>
                  </a:cubicBezTo>
                  <a:cubicBezTo>
                    <a:pt x="3974" y="10075"/>
                    <a:pt x="4090" y="10077"/>
                    <a:pt x="4205" y="10077"/>
                  </a:cubicBezTo>
                  <a:cubicBezTo>
                    <a:pt x="4455" y="10077"/>
                    <a:pt x="4699" y="10068"/>
                    <a:pt x="4934" y="10053"/>
                  </a:cubicBezTo>
                  <a:cubicBezTo>
                    <a:pt x="5093" y="10042"/>
                    <a:pt x="5249" y="10029"/>
                    <a:pt x="5400" y="10013"/>
                  </a:cubicBezTo>
                  <a:cubicBezTo>
                    <a:pt x="5557" y="9996"/>
                    <a:pt x="5708" y="9976"/>
                    <a:pt x="5856" y="9955"/>
                  </a:cubicBezTo>
                  <a:cubicBezTo>
                    <a:pt x="5889" y="9949"/>
                    <a:pt x="5920" y="9945"/>
                    <a:pt x="5952" y="9940"/>
                  </a:cubicBezTo>
                  <a:cubicBezTo>
                    <a:pt x="7373" y="9719"/>
                    <a:pt x="8394" y="9288"/>
                    <a:pt x="8740" y="9128"/>
                  </a:cubicBezTo>
                  <a:cubicBezTo>
                    <a:pt x="8824" y="9090"/>
                    <a:pt x="9074" y="8890"/>
                    <a:pt x="9074" y="8890"/>
                  </a:cubicBezTo>
                  <a:lnTo>
                    <a:pt x="8868" y="8566"/>
                  </a:lnTo>
                  <a:cubicBezTo>
                    <a:pt x="8162" y="7513"/>
                    <a:pt x="7498" y="6945"/>
                    <a:pt x="7498" y="6945"/>
                  </a:cubicBezTo>
                  <a:lnTo>
                    <a:pt x="8868" y="2077"/>
                  </a:lnTo>
                  <a:cubicBezTo>
                    <a:pt x="8868" y="1375"/>
                    <a:pt x="8513" y="721"/>
                    <a:pt x="7926" y="337"/>
                  </a:cubicBezTo>
                  <a:cubicBezTo>
                    <a:pt x="7925" y="337"/>
                    <a:pt x="7924" y="336"/>
                    <a:pt x="7923" y="335"/>
                  </a:cubicBezTo>
                  <a:cubicBezTo>
                    <a:pt x="7849" y="287"/>
                    <a:pt x="7787" y="239"/>
                    <a:pt x="7722" y="190"/>
                  </a:cubicBezTo>
                  <a:cubicBezTo>
                    <a:pt x="7619" y="111"/>
                    <a:pt x="7506" y="46"/>
                    <a:pt x="7385"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1"/>
            <p:cNvSpPr/>
            <p:nvPr/>
          </p:nvSpPr>
          <p:spPr>
            <a:xfrm>
              <a:off x="5363250" y="3046275"/>
              <a:ext cx="75575" cy="18700"/>
            </a:xfrm>
            <a:custGeom>
              <a:rect b="b" l="l" r="r" t="t"/>
              <a:pathLst>
                <a:path extrusionOk="0" h="748" w="3023">
                  <a:moveTo>
                    <a:pt x="1" y="0"/>
                  </a:moveTo>
                  <a:cubicBezTo>
                    <a:pt x="1" y="0"/>
                    <a:pt x="342" y="748"/>
                    <a:pt x="1253" y="748"/>
                  </a:cubicBezTo>
                  <a:cubicBezTo>
                    <a:pt x="2635" y="748"/>
                    <a:pt x="3022" y="0"/>
                    <a:pt x="3022"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1"/>
            <p:cNvSpPr/>
            <p:nvPr/>
          </p:nvSpPr>
          <p:spPr>
            <a:xfrm>
              <a:off x="5299250" y="3084100"/>
              <a:ext cx="24650" cy="194200"/>
            </a:xfrm>
            <a:custGeom>
              <a:rect b="b" l="l" r="r" t="t"/>
              <a:pathLst>
                <a:path extrusionOk="0" h="7768" w="986">
                  <a:moveTo>
                    <a:pt x="919" y="0"/>
                  </a:moveTo>
                  <a:cubicBezTo>
                    <a:pt x="902" y="0"/>
                    <a:pt x="884" y="9"/>
                    <a:pt x="874" y="30"/>
                  </a:cubicBezTo>
                  <a:cubicBezTo>
                    <a:pt x="842" y="97"/>
                    <a:pt x="101" y="1697"/>
                    <a:pt x="188" y="2694"/>
                  </a:cubicBezTo>
                  <a:cubicBezTo>
                    <a:pt x="267" y="3610"/>
                    <a:pt x="665" y="4259"/>
                    <a:pt x="744" y="4379"/>
                  </a:cubicBezTo>
                  <a:lnTo>
                    <a:pt x="7" y="7704"/>
                  </a:lnTo>
                  <a:cubicBezTo>
                    <a:pt x="0" y="7732"/>
                    <a:pt x="18" y="7759"/>
                    <a:pt x="47" y="7766"/>
                  </a:cubicBezTo>
                  <a:cubicBezTo>
                    <a:pt x="50" y="7766"/>
                    <a:pt x="54" y="7767"/>
                    <a:pt x="58" y="7767"/>
                  </a:cubicBezTo>
                  <a:cubicBezTo>
                    <a:pt x="82" y="7767"/>
                    <a:pt x="103" y="7750"/>
                    <a:pt x="108" y="7726"/>
                  </a:cubicBezTo>
                  <a:lnTo>
                    <a:pt x="850" y="4380"/>
                  </a:lnTo>
                  <a:cubicBezTo>
                    <a:pt x="853" y="4366"/>
                    <a:pt x="851" y="4350"/>
                    <a:pt x="843" y="4338"/>
                  </a:cubicBezTo>
                  <a:cubicBezTo>
                    <a:pt x="838" y="4331"/>
                    <a:pt x="376" y="3653"/>
                    <a:pt x="291" y="2685"/>
                  </a:cubicBezTo>
                  <a:cubicBezTo>
                    <a:pt x="208" y="1715"/>
                    <a:pt x="960" y="90"/>
                    <a:pt x="968" y="73"/>
                  </a:cubicBezTo>
                  <a:cubicBezTo>
                    <a:pt x="985" y="33"/>
                    <a:pt x="952" y="0"/>
                    <a:pt x="91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a:off x="5451650" y="3121550"/>
              <a:ext cx="99025" cy="159225"/>
            </a:xfrm>
            <a:custGeom>
              <a:rect b="b" l="l" r="r" t="t"/>
              <a:pathLst>
                <a:path extrusionOk="0" h="6369" w="3961">
                  <a:moveTo>
                    <a:pt x="68" y="0"/>
                  </a:moveTo>
                  <a:cubicBezTo>
                    <a:pt x="34" y="0"/>
                    <a:pt x="0" y="33"/>
                    <a:pt x="19" y="74"/>
                  </a:cubicBezTo>
                  <a:lnTo>
                    <a:pt x="2291" y="4952"/>
                  </a:lnTo>
                  <a:cubicBezTo>
                    <a:pt x="2839" y="6346"/>
                    <a:pt x="3847" y="6369"/>
                    <a:pt x="3907" y="6369"/>
                  </a:cubicBezTo>
                  <a:lnTo>
                    <a:pt x="3910" y="6368"/>
                  </a:lnTo>
                  <a:cubicBezTo>
                    <a:pt x="3938" y="6367"/>
                    <a:pt x="3960" y="6344"/>
                    <a:pt x="3960" y="6315"/>
                  </a:cubicBezTo>
                  <a:cubicBezTo>
                    <a:pt x="3958" y="6286"/>
                    <a:pt x="3935" y="6264"/>
                    <a:pt x="3907" y="6264"/>
                  </a:cubicBezTo>
                  <a:cubicBezTo>
                    <a:pt x="3905" y="6264"/>
                    <a:pt x="3902" y="6264"/>
                    <a:pt x="3897" y="6264"/>
                  </a:cubicBezTo>
                  <a:cubicBezTo>
                    <a:pt x="3789" y="6264"/>
                    <a:pt x="2899" y="6216"/>
                    <a:pt x="2386" y="4912"/>
                  </a:cubicBezTo>
                  <a:lnTo>
                    <a:pt x="114" y="31"/>
                  </a:lnTo>
                  <a:cubicBezTo>
                    <a:pt x="104" y="9"/>
                    <a:pt x="86" y="0"/>
                    <a:pt x="6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a:off x="5599675" y="3201150"/>
              <a:ext cx="176325" cy="112300"/>
            </a:xfrm>
            <a:custGeom>
              <a:rect b="b" l="l" r="r" t="t"/>
              <a:pathLst>
                <a:path extrusionOk="0" h="4492" w="7053">
                  <a:moveTo>
                    <a:pt x="2424" y="0"/>
                  </a:moveTo>
                  <a:cubicBezTo>
                    <a:pt x="1748" y="0"/>
                    <a:pt x="1254" y="222"/>
                    <a:pt x="1254" y="222"/>
                  </a:cubicBezTo>
                  <a:lnTo>
                    <a:pt x="1105" y="222"/>
                  </a:lnTo>
                  <a:cubicBezTo>
                    <a:pt x="493" y="228"/>
                    <a:pt x="0" y="726"/>
                    <a:pt x="0" y="1339"/>
                  </a:cubicBezTo>
                  <a:cubicBezTo>
                    <a:pt x="0" y="1952"/>
                    <a:pt x="493" y="2449"/>
                    <a:pt x="1105" y="2456"/>
                  </a:cubicBezTo>
                  <a:lnTo>
                    <a:pt x="1147" y="2456"/>
                  </a:lnTo>
                  <a:lnTo>
                    <a:pt x="4684" y="4440"/>
                  </a:lnTo>
                  <a:cubicBezTo>
                    <a:pt x="4741" y="4473"/>
                    <a:pt x="4803" y="4488"/>
                    <a:pt x="4863" y="4488"/>
                  </a:cubicBezTo>
                  <a:cubicBezTo>
                    <a:pt x="4987" y="4488"/>
                    <a:pt x="5108" y="4424"/>
                    <a:pt x="5175" y="4309"/>
                  </a:cubicBezTo>
                  <a:cubicBezTo>
                    <a:pt x="5189" y="4285"/>
                    <a:pt x="5199" y="4260"/>
                    <a:pt x="5205" y="4234"/>
                  </a:cubicBezTo>
                  <a:lnTo>
                    <a:pt x="5566" y="4441"/>
                  </a:lnTo>
                  <a:cubicBezTo>
                    <a:pt x="5624" y="4476"/>
                    <a:pt x="5686" y="4492"/>
                    <a:pt x="5747" y="4492"/>
                  </a:cubicBezTo>
                  <a:cubicBezTo>
                    <a:pt x="5934" y="4492"/>
                    <a:pt x="6107" y="4341"/>
                    <a:pt x="6105" y="4131"/>
                  </a:cubicBezTo>
                  <a:cubicBezTo>
                    <a:pt x="6106" y="4081"/>
                    <a:pt x="6096" y="4030"/>
                    <a:pt x="6075" y="3985"/>
                  </a:cubicBezTo>
                  <a:lnTo>
                    <a:pt x="6075" y="3985"/>
                  </a:lnTo>
                  <a:lnTo>
                    <a:pt x="6110" y="4005"/>
                  </a:lnTo>
                  <a:cubicBezTo>
                    <a:pt x="6167" y="4038"/>
                    <a:pt x="6229" y="4053"/>
                    <a:pt x="6290" y="4053"/>
                  </a:cubicBezTo>
                  <a:cubicBezTo>
                    <a:pt x="6414" y="4053"/>
                    <a:pt x="6535" y="3989"/>
                    <a:pt x="6602" y="3873"/>
                  </a:cubicBezTo>
                  <a:cubicBezTo>
                    <a:pt x="6679" y="3737"/>
                    <a:pt x="6659" y="3567"/>
                    <a:pt x="6556" y="3451"/>
                  </a:cubicBezTo>
                  <a:lnTo>
                    <a:pt x="6556" y="3451"/>
                  </a:lnTo>
                  <a:cubicBezTo>
                    <a:pt x="6602" y="3470"/>
                    <a:pt x="6648" y="3479"/>
                    <a:pt x="6694" y="3479"/>
                  </a:cubicBezTo>
                  <a:cubicBezTo>
                    <a:pt x="6884" y="3479"/>
                    <a:pt x="7053" y="3326"/>
                    <a:pt x="7051" y="3119"/>
                  </a:cubicBezTo>
                  <a:cubicBezTo>
                    <a:pt x="7052" y="2991"/>
                    <a:pt x="6985" y="2871"/>
                    <a:pt x="6872" y="2805"/>
                  </a:cubicBezTo>
                  <a:lnTo>
                    <a:pt x="4630" y="1569"/>
                  </a:lnTo>
                  <a:lnTo>
                    <a:pt x="4630" y="1569"/>
                  </a:lnTo>
                  <a:lnTo>
                    <a:pt x="5819" y="1954"/>
                  </a:lnTo>
                  <a:cubicBezTo>
                    <a:pt x="5856" y="1965"/>
                    <a:pt x="5893" y="1971"/>
                    <a:pt x="5929" y="1971"/>
                  </a:cubicBezTo>
                  <a:cubicBezTo>
                    <a:pt x="6081" y="1971"/>
                    <a:pt x="6223" y="1874"/>
                    <a:pt x="6272" y="1721"/>
                  </a:cubicBezTo>
                  <a:cubicBezTo>
                    <a:pt x="6284" y="1686"/>
                    <a:pt x="6290" y="1649"/>
                    <a:pt x="6289" y="1612"/>
                  </a:cubicBezTo>
                  <a:cubicBezTo>
                    <a:pt x="6290" y="1456"/>
                    <a:pt x="6190" y="1318"/>
                    <a:pt x="6041" y="1270"/>
                  </a:cubicBezTo>
                  <a:lnTo>
                    <a:pt x="4289" y="702"/>
                  </a:lnTo>
                  <a:cubicBezTo>
                    <a:pt x="3662" y="151"/>
                    <a:pt x="2981" y="0"/>
                    <a:pt x="2424"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1"/>
            <p:cNvSpPr/>
            <p:nvPr/>
          </p:nvSpPr>
          <p:spPr>
            <a:xfrm>
              <a:off x="5620000" y="3213325"/>
              <a:ext cx="13325" cy="41825"/>
            </a:xfrm>
            <a:custGeom>
              <a:rect b="b" l="l" r="r" t="t"/>
              <a:pathLst>
                <a:path extrusionOk="0" h="1673" w="533">
                  <a:moveTo>
                    <a:pt x="459" y="0"/>
                  </a:moveTo>
                  <a:cubicBezTo>
                    <a:pt x="446" y="0"/>
                    <a:pt x="433" y="6"/>
                    <a:pt x="422" y="20"/>
                  </a:cubicBezTo>
                  <a:cubicBezTo>
                    <a:pt x="70" y="476"/>
                    <a:pt x="0" y="1123"/>
                    <a:pt x="253" y="1642"/>
                  </a:cubicBezTo>
                  <a:cubicBezTo>
                    <a:pt x="264" y="1664"/>
                    <a:pt x="283" y="1673"/>
                    <a:pt x="302" y="1673"/>
                  </a:cubicBezTo>
                  <a:cubicBezTo>
                    <a:pt x="335" y="1673"/>
                    <a:pt x="369" y="1644"/>
                    <a:pt x="350" y="1605"/>
                  </a:cubicBezTo>
                  <a:cubicBezTo>
                    <a:pt x="113" y="1118"/>
                    <a:pt x="171" y="514"/>
                    <a:pt x="503" y="86"/>
                  </a:cubicBezTo>
                  <a:cubicBezTo>
                    <a:pt x="533" y="47"/>
                    <a:pt x="496" y="0"/>
                    <a:pt x="45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a:off x="5701975" y="3231025"/>
              <a:ext cx="14475" cy="9825"/>
            </a:xfrm>
            <a:custGeom>
              <a:rect b="b" l="l" r="r" t="t"/>
              <a:pathLst>
                <a:path extrusionOk="0" h="393" w="579">
                  <a:moveTo>
                    <a:pt x="56" y="0"/>
                  </a:moveTo>
                  <a:cubicBezTo>
                    <a:pt x="42" y="0"/>
                    <a:pt x="28" y="6"/>
                    <a:pt x="18" y="18"/>
                  </a:cubicBezTo>
                  <a:cubicBezTo>
                    <a:pt x="2" y="38"/>
                    <a:pt x="1" y="77"/>
                    <a:pt x="25" y="92"/>
                  </a:cubicBezTo>
                  <a:lnTo>
                    <a:pt x="488" y="382"/>
                  </a:lnTo>
                  <a:cubicBezTo>
                    <a:pt x="499" y="389"/>
                    <a:pt x="511" y="393"/>
                    <a:pt x="523" y="393"/>
                  </a:cubicBezTo>
                  <a:cubicBezTo>
                    <a:pt x="537" y="393"/>
                    <a:pt x="551" y="387"/>
                    <a:pt x="561" y="375"/>
                  </a:cubicBezTo>
                  <a:cubicBezTo>
                    <a:pt x="577" y="355"/>
                    <a:pt x="578" y="315"/>
                    <a:pt x="554" y="300"/>
                  </a:cubicBezTo>
                  <a:lnTo>
                    <a:pt x="92" y="11"/>
                  </a:lnTo>
                  <a:cubicBezTo>
                    <a:pt x="81" y="4"/>
                    <a:pt x="68" y="0"/>
                    <a:pt x="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a:off x="5715400" y="3256075"/>
              <a:ext cx="47900" cy="31675"/>
            </a:xfrm>
            <a:custGeom>
              <a:rect b="b" l="l" r="r" t="t"/>
              <a:pathLst>
                <a:path extrusionOk="0" h="1267" w="1916">
                  <a:moveTo>
                    <a:pt x="82" y="1"/>
                  </a:moveTo>
                  <a:cubicBezTo>
                    <a:pt x="36" y="1"/>
                    <a:pt x="0" y="61"/>
                    <a:pt x="46" y="91"/>
                  </a:cubicBezTo>
                  <a:lnTo>
                    <a:pt x="1804" y="1257"/>
                  </a:lnTo>
                  <a:cubicBezTo>
                    <a:pt x="1814" y="1264"/>
                    <a:pt x="1824" y="1267"/>
                    <a:pt x="1834" y="1267"/>
                  </a:cubicBezTo>
                  <a:cubicBezTo>
                    <a:pt x="1879" y="1267"/>
                    <a:pt x="1916" y="1207"/>
                    <a:pt x="1870" y="1176"/>
                  </a:cubicBezTo>
                  <a:lnTo>
                    <a:pt x="112" y="11"/>
                  </a:lnTo>
                  <a:cubicBezTo>
                    <a:pt x="102" y="4"/>
                    <a:pt x="92" y="1"/>
                    <a:pt x="8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5707850" y="3269575"/>
              <a:ext cx="44250" cy="32950"/>
            </a:xfrm>
            <a:custGeom>
              <a:rect b="b" l="l" r="r" t="t"/>
              <a:pathLst>
                <a:path extrusionOk="0" h="1318" w="1770">
                  <a:moveTo>
                    <a:pt x="79" y="1"/>
                  </a:moveTo>
                  <a:cubicBezTo>
                    <a:pt x="36" y="1"/>
                    <a:pt x="1" y="60"/>
                    <a:pt x="44" y="92"/>
                  </a:cubicBezTo>
                  <a:lnTo>
                    <a:pt x="1660" y="1306"/>
                  </a:lnTo>
                  <a:cubicBezTo>
                    <a:pt x="1670" y="1314"/>
                    <a:pt x="1681" y="1317"/>
                    <a:pt x="1691" y="1317"/>
                  </a:cubicBezTo>
                  <a:cubicBezTo>
                    <a:pt x="1735" y="1317"/>
                    <a:pt x="1770" y="1258"/>
                    <a:pt x="1726" y="1226"/>
                  </a:cubicBezTo>
                  <a:lnTo>
                    <a:pt x="111" y="12"/>
                  </a:lnTo>
                  <a:cubicBezTo>
                    <a:pt x="100" y="4"/>
                    <a:pt x="90" y="1"/>
                    <a:pt x="7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5691650" y="3251450"/>
              <a:ext cx="39075" cy="54775"/>
            </a:xfrm>
            <a:custGeom>
              <a:rect b="b" l="l" r="r" t="t"/>
              <a:pathLst>
                <a:path extrusionOk="0" h="2191" w="1563">
                  <a:moveTo>
                    <a:pt x="1134" y="1"/>
                  </a:moveTo>
                  <a:cubicBezTo>
                    <a:pt x="1116" y="1"/>
                    <a:pt x="1097" y="9"/>
                    <a:pt x="1086" y="27"/>
                  </a:cubicBezTo>
                  <a:cubicBezTo>
                    <a:pt x="851" y="416"/>
                    <a:pt x="562" y="771"/>
                    <a:pt x="228" y="1079"/>
                  </a:cubicBezTo>
                  <a:cubicBezTo>
                    <a:pt x="208" y="1084"/>
                    <a:pt x="193" y="1098"/>
                    <a:pt x="187" y="1117"/>
                  </a:cubicBezTo>
                  <a:cubicBezTo>
                    <a:pt x="140" y="1160"/>
                    <a:pt x="92" y="1202"/>
                    <a:pt x="42" y="1243"/>
                  </a:cubicBezTo>
                  <a:cubicBezTo>
                    <a:pt x="1" y="1277"/>
                    <a:pt x="33" y="1339"/>
                    <a:pt x="73" y="1339"/>
                  </a:cubicBezTo>
                  <a:cubicBezTo>
                    <a:pt x="83" y="1339"/>
                    <a:pt x="94" y="1336"/>
                    <a:pt x="104" y="1327"/>
                  </a:cubicBezTo>
                  <a:cubicBezTo>
                    <a:pt x="152" y="1287"/>
                    <a:pt x="199" y="1246"/>
                    <a:pt x="246" y="1203"/>
                  </a:cubicBezTo>
                  <a:lnTo>
                    <a:pt x="1455" y="2179"/>
                  </a:lnTo>
                  <a:cubicBezTo>
                    <a:pt x="1465" y="2187"/>
                    <a:pt x="1476" y="2190"/>
                    <a:pt x="1486" y="2190"/>
                  </a:cubicBezTo>
                  <a:cubicBezTo>
                    <a:pt x="1528" y="2190"/>
                    <a:pt x="1562" y="2131"/>
                    <a:pt x="1520" y="2098"/>
                  </a:cubicBezTo>
                  <a:lnTo>
                    <a:pt x="322" y="1132"/>
                  </a:lnTo>
                  <a:cubicBezTo>
                    <a:pt x="656" y="819"/>
                    <a:pt x="945" y="462"/>
                    <a:pt x="1181" y="71"/>
                  </a:cubicBezTo>
                  <a:cubicBezTo>
                    <a:pt x="1204" y="32"/>
                    <a:pt x="1169" y="1"/>
                    <a:pt x="113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p:nvPr/>
          </p:nvSpPr>
          <p:spPr>
            <a:xfrm>
              <a:off x="5664300" y="3225575"/>
              <a:ext cx="16900" cy="26025"/>
            </a:xfrm>
            <a:custGeom>
              <a:rect b="b" l="l" r="r" t="t"/>
              <a:pathLst>
                <a:path extrusionOk="0" h="1041" w="676">
                  <a:moveTo>
                    <a:pt x="72" y="0"/>
                  </a:moveTo>
                  <a:cubicBezTo>
                    <a:pt x="37" y="0"/>
                    <a:pt x="1" y="44"/>
                    <a:pt x="25" y="85"/>
                  </a:cubicBezTo>
                  <a:lnTo>
                    <a:pt x="567" y="1017"/>
                  </a:lnTo>
                  <a:cubicBezTo>
                    <a:pt x="576" y="1034"/>
                    <a:pt x="590" y="1040"/>
                    <a:pt x="604" y="1040"/>
                  </a:cubicBezTo>
                  <a:cubicBezTo>
                    <a:pt x="639" y="1040"/>
                    <a:pt x="675" y="997"/>
                    <a:pt x="651" y="956"/>
                  </a:cubicBezTo>
                  <a:lnTo>
                    <a:pt x="109" y="23"/>
                  </a:lnTo>
                  <a:cubicBezTo>
                    <a:pt x="100" y="7"/>
                    <a:pt x="86" y="0"/>
                    <a:pt x="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1"/>
            <p:cNvSpPr/>
            <p:nvPr/>
          </p:nvSpPr>
          <p:spPr>
            <a:xfrm>
              <a:off x="5086575" y="3201150"/>
              <a:ext cx="176950" cy="112300"/>
            </a:xfrm>
            <a:custGeom>
              <a:rect b="b" l="l" r="r" t="t"/>
              <a:pathLst>
                <a:path extrusionOk="0" h="4492" w="7078">
                  <a:moveTo>
                    <a:pt x="4631" y="0"/>
                  </a:moveTo>
                  <a:cubicBezTo>
                    <a:pt x="4073" y="0"/>
                    <a:pt x="3392" y="151"/>
                    <a:pt x="2765" y="702"/>
                  </a:cubicBezTo>
                  <a:lnTo>
                    <a:pt x="1013" y="1270"/>
                  </a:lnTo>
                  <a:cubicBezTo>
                    <a:pt x="864" y="1318"/>
                    <a:pt x="765" y="1456"/>
                    <a:pt x="765" y="1612"/>
                  </a:cubicBezTo>
                  <a:cubicBezTo>
                    <a:pt x="765" y="1649"/>
                    <a:pt x="770" y="1686"/>
                    <a:pt x="782" y="1721"/>
                  </a:cubicBezTo>
                  <a:cubicBezTo>
                    <a:pt x="831" y="1874"/>
                    <a:pt x="973" y="1971"/>
                    <a:pt x="1125" y="1971"/>
                  </a:cubicBezTo>
                  <a:cubicBezTo>
                    <a:pt x="1162" y="1971"/>
                    <a:pt x="1199" y="1965"/>
                    <a:pt x="1235" y="1954"/>
                  </a:cubicBezTo>
                  <a:lnTo>
                    <a:pt x="2423" y="1569"/>
                  </a:lnTo>
                  <a:lnTo>
                    <a:pt x="181" y="2805"/>
                  </a:lnTo>
                  <a:cubicBezTo>
                    <a:pt x="69" y="2870"/>
                    <a:pt x="1" y="2990"/>
                    <a:pt x="1" y="3119"/>
                  </a:cubicBezTo>
                  <a:cubicBezTo>
                    <a:pt x="0" y="3326"/>
                    <a:pt x="170" y="3479"/>
                    <a:pt x="359" y="3479"/>
                  </a:cubicBezTo>
                  <a:cubicBezTo>
                    <a:pt x="404" y="3479"/>
                    <a:pt x="451" y="3470"/>
                    <a:pt x="497" y="3451"/>
                  </a:cubicBezTo>
                  <a:lnTo>
                    <a:pt x="497" y="3451"/>
                  </a:lnTo>
                  <a:cubicBezTo>
                    <a:pt x="393" y="3567"/>
                    <a:pt x="375" y="3737"/>
                    <a:pt x="451" y="3873"/>
                  </a:cubicBezTo>
                  <a:cubicBezTo>
                    <a:pt x="518" y="3989"/>
                    <a:pt x="639" y="4053"/>
                    <a:pt x="763" y="4053"/>
                  </a:cubicBezTo>
                  <a:cubicBezTo>
                    <a:pt x="824" y="4053"/>
                    <a:pt x="886" y="4038"/>
                    <a:pt x="942" y="4005"/>
                  </a:cubicBezTo>
                  <a:lnTo>
                    <a:pt x="978" y="3985"/>
                  </a:lnTo>
                  <a:lnTo>
                    <a:pt x="978" y="3985"/>
                  </a:lnTo>
                  <a:cubicBezTo>
                    <a:pt x="957" y="4030"/>
                    <a:pt x="947" y="4081"/>
                    <a:pt x="948" y="4131"/>
                  </a:cubicBezTo>
                  <a:cubicBezTo>
                    <a:pt x="947" y="4341"/>
                    <a:pt x="1119" y="4492"/>
                    <a:pt x="1306" y="4492"/>
                  </a:cubicBezTo>
                  <a:cubicBezTo>
                    <a:pt x="1367" y="4492"/>
                    <a:pt x="1429" y="4476"/>
                    <a:pt x="1487" y="4441"/>
                  </a:cubicBezTo>
                  <a:lnTo>
                    <a:pt x="1848" y="4234"/>
                  </a:lnTo>
                  <a:cubicBezTo>
                    <a:pt x="1854" y="4260"/>
                    <a:pt x="1864" y="4285"/>
                    <a:pt x="1878" y="4309"/>
                  </a:cubicBezTo>
                  <a:cubicBezTo>
                    <a:pt x="1945" y="4424"/>
                    <a:pt x="2065" y="4488"/>
                    <a:pt x="2189" y="4488"/>
                  </a:cubicBezTo>
                  <a:cubicBezTo>
                    <a:pt x="2250" y="4488"/>
                    <a:pt x="2312" y="4473"/>
                    <a:pt x="2369" y="4440"/>
                  </a:cubicBezTo>
                  <a:lnTo>
                    <a:pt x="5907" y="2456"/>
                  </a:lnTo>
                  <a:lnTo>
                    <a:pt x="5948" y="2456"/>
                  </a:lnTo>
                  <a:cubicBezTo>
                    <a:pt x="5952" y="2457"/>
                    <a:pt x="5955" y="2457"/>
                    <a:pt x="5959" y="2457"/>
                  </a:cubicBezTo>
                  <a:cubicBezTo>
                    <a:pt x="6576" y="2457"/>
                    <a:pt x="7077" y="1957"/>
                    <a:pt x="7077" y="1339"/>
                  </a:cubicBezTo>
                  <a:cubicBezTo>
                    <a:pt x="7077" y="722"/>
                    <a:pt x="6577" y="222"/>
                    <a:pt x="5961" y="222"/>
                  </a:cubicBezTo>
                  <a:cubicBezTo>
                    <a:pt x="5957" y="222"/>
                    <a:pt x="5952" y="222"/>
                    <a:pt x="5948" y="222"/>
                  </a:cubicBezTo>
                  <a:lnTo>
                    <a:pt x="5801" y="222"/>
                  </a:lnTo>
                  <a:cubicBezTo>
                    <a:pt x="5801" y="222"/>
                    <a:pt x="5306" y="0"/>
                    <a:pt x="463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1"/>
            <p:cNvSpPr/>
            <p:nvPr/>
          </p:nvSpPr>
          <p:spPr>
            <a:xfrm>
              <a:off x="5229250" y="3213325"/>
              <a:ext cx="13350" cy="41825"/>
            </a:xfrm>
            <a:custGeom>
              <a:rect b="b" l="l" r="r" t="t"/>
              <a:pathLst>
                <a:path extrusionOk="0" h="1673" w="534">
                  <a:moveTo>
                    <a:pt x="74" y="0"/>
                  </a:moveTo>
                  <a:cubicBezTo>
                    <a:pt x="37" y="0"/>
                    <a:pt x="0" y="47"/>
                    <a:pt x="30" y="86"/>
                  </a:cubicBezTo>
                  <a:cubicBezTo>
                    <a:pt x="362" y="514"/>
                    <a:pt x="420" y="1118"/>
                    <a:pt x="183" y="1605"/>
                  </a:cubicBezTo>
                  <a:cubicBezTo>
                    <a:pt x="165" y="1644"/>
                    <a:pt x="198" y="1673"/>
                    <a:pt x="232" y="1673"/>
                  </a:cubicBezTo>
                  <a:cubicBezTo>
                    <a:pt x="251" y="1673"/>
                    <a:pt x="270" y="1664"/>
                    <a:pt x="280" y="1642"/>
                  </a:cubicBezTo>
                  <a:cubicBezTo>
                    <a:pt x="533" y="1123"/>
                    <a:pt x="464" y="476"/>
                    <a:pt x="111" y="20"/>
                  </a:cubicBezTo>
                  <a:cubicBezTo>
                    <a:pt x="100" y="6"/>
                    <a:pt x="87" y="0"/>
                    <a:pt x="7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1"/>
            <p:cNvSpPr/>
            <p:nvPr/>
          </p:nvSpPr>
          <p:spPr>
            <a:xfrm>
              <a:off x="5146125" y="3231025"/>
              <a:ext cx="14475" cy="9825"/>
            </a:xfrm>
            <a:custGeom>
              <a:rect b="b" l="l" r="r" t="t"/>
              <a:pathLst>
                <a:path extrusionOk="0" h="393" w="579">
                  <a:moveTo>
                    <a:pt x="523" y="0"/>
                  </a:moveTo>
                  <a:cubicBezTo>
                    <a:pt x="511" y="0"/>
                    <a:pt x="499" y="4"/>
                    <a:pt x="488" y="11"/>
                  </a:cubicBezTo>
                  <a:lnTo>
                    <a:pt x="25" y="300"/>
                  </a:lnTo>
                  <a:cubicBezTo>
                    <a:pt x="1" y="315"/>
                    <a:pt x="2" y="355"/>
                    <a:pt x="18" y="375"/>
                  </a:cubicBezTo>
                  <a:cubicBezTo>
                    <a:pt x="28" y="387"/>
                    <a:pt x="42" y="393"/>
                    <a:pt x="56" y="393"/>
                  </a:cubicBezTo>
                  <a:cubicBezTo>
                    <a:pt x="68" y="393"/>
                    <a:pt x="81" y="389"/>
                    <a:pt x="92" y="382"/>
                  </a:cubicBezTo>
                  <a:lnTo>
                    <a:pt x="554" y="92"/>
                  </a:lnTo>
                  <a:cubicBezTo>
                    <a:pt x="578" y="77"/>
                    <a:pt x="577" y="38"/>
                    <a:pt x="561" y="18"/>
                  </a:cubicBezTo>
                  <a:cubicBezTo>
                    <a:pt x="551" y="6"/>
                    <a:pt x="537" y="0"/>
                    <a:pt x="52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p:nvPr/>
          </p:nvSpPr>
          <p:spPr>
            <a:xfrm>
              <a:off x="5099275" y="3256075"/>
              <a:ext cx="47900" cy="31675"/>
            </a:xfrm>
            <a:custGeom>
              <a:rect b="b" l="l" r="r" t="t"/>
              <a:pathLst>
                <a:path extrusionOk="0" h="1267" w="1916">
                  <a:moveTo>
                    <a:pt x="1835" y="1"/>
                  </a:moveTo>
                  <a:cubicBezTo>
                    <a:pt x="1825" y="1"/>
                    <a:pt x="1814" y="4"/>
                    <a:pt x="1804" y="11"/>
                  </a:cubicBezTo>
                  <a:lnTo>
                    <a:pt x="46" y="1176"/>
                  </a:lnTo>
                  <a:cubicBezTo>
                    <a:pt x="1" y="1207"/>
                    <a:pt x="37" y="1267"/>
                    <a:pt x="82" y="1267"/>
                  </a:cubicBezTo>
                  <a:cubicBezTo>
                    <a:pt x="92" y="1267"/>
                    <a:pt x="103" y="1264"/>
                    <a:pt x="113" y="1257"/>
                  </a:cubicBezTo>
                  <a:lnTo>
                    <a:pt x="1870" y="91"/>
                  </a:lnTo>
                  <a:cubicBezTo>
                    <a:pt x="1915" y="61"/>
                    <a:pt x="1880" y="1"/>
                    <a:pt x="183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1"/>
            <p:cNvSpPr/>
            <p:nvPr/>
          </p:nvSpPr>
          <p:spPr>
            <a:xfrm>
              <a:off x="5110475" y="3269575"/>
              <a:ext cx="44250" cy="32950"/>
            </a:xfrm>
            <a:custGeom>
              <a:rect b="b" l="l" r="r" t="t"/>
              <a:pathLst>
                <a:path extrusionOk="0" h="1318" w="1770">
                  <a:moveTo>
                    <a:pt x="1691" y="1"/>
                  </a:moveTo>
                  <a:cubicBezTo>
                    <a:pt x="1681" y="1"/>
                    <a:pt x="1670" y="4"/>
                    <a:pt x="1660" y="12"/>
                  </a:cubicBezTo>
                  <a:lnTo>
                    <a:pt x="44" y="1226"/>
                  </a:lnTo>
                  <a:cubicBezTo>
                    <a:pt x="0" y="1258"/>
                    <a:pt x="36" y="1317"/>
                    <a:pt x="79" y="1317"/>
                  </a:cubicBezTo>
                  <a:cubicBezTo>
                    <a:pt x="89" y="1317"/>
                    <a:pt x="100" y="1314"/>
                    <a:pt x="110" y="1306"/>
                  </a:cubicBezTo>
                  <a:lnTo>
                    <a:pt x="1726" y="92"/>
                  </a:lnTo>
                  <a:cubicBezTo>
                    <a:pt x="1769" y="60"/>
                    <a:pt x="1734" y="1"/>
                    <a:pt x="169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1"/>
            <p:cNvSpPr/>
            <p:nvPr/>
          </p:nvSpPr>
          <p:spPr>
            <a:xfrm>
              <a:off x="5131850" y="3251450"/>
              <a:ext cx="39075" cy="54775"/>
            </a:xfrm>
            <a:custGeom>
              <a:rect b="b" l="l" r="r" t="t"/>
              <a:pathLst>
                <a:path extrusionOk="0" h="2191" w="1563">
                  <a:moveTo>
                    <a:pt x="430" y="1"/>
                  </a:moveTo>
                  <a:cubicBezTo>
                    <a:pt x="394" y="1"/>
                    <a:pt x="359" y="32"/>
                    <a:pt x="382" y="71"/>
                  </a:cubicBezTo>
                  <a:cubicBezTo>
                    <a:pt x="618" y="462"/>
                    <a:pt x="907" y="819"/>
                    <a:pt x="1241" y="1132"/>
                  </a:cubicBezTo>
                  <a:lnTo>
                    <a:pt x="43" y="2098"/>
                  </a:lnTo>
                  <a:cubicBezTo>
                    <a:pt x="1" y="2131"/>
                    <a:pt x="35" y="2190"/>
                    <a:pt x="77" y="2190"/>
                  </a:cubicBezTo>
                  <a:cubicBezTo>
                    <a:pt x="87" y="2190"/>
                    <a:pt x="98" y="2187"/>
                    <a:pt x="108" y="2179"/>
                  </a:cubicBezTo>
                  <a:lnTo>
                    <a:pt x="1318" y="1203"/>
                  </a:lnTo>
                  <a:cubicBezTo>
                    <a:pt x="1364" y="1246"/>
                    <a:pt x="1411" y="1287"/>
                    <a:pt x="1460" y="1327"/>
                  </a:cubicBezTo>
                  <a:cubicBezTo>
                    <a:pt x="1470" y="1336"/>
                    <a:pt x="1480" y="1339"/>
                    <a:pt x="1490" y="1339"/>
                  </a:cubicBezTo>
                  <a:cubicBezTo>
                    <a:pt x="1531" y="1339"/>
                    <a:pt x="1563" y="1277"/>
                    <a:pt x="1521" y="1243"/>
                  </a:cubicBezTo>
                  <a:cubicBezTo>
                    <a:pt x="1472" y="1202"/>
                    <a:pt x="1423" y="1160"/>
                    <a:pt x="1376" y="1117"/>
                  </a:cubicBezTo>
                  <a:cubicBezTo>
                    <a:pt x="1369" y="1098"/>
                    <a:pt x="1354" y="1084"/>
                    <a:pt x="1336" y="1079"/>
                  </a:cubicBezTo>
                  <a:cubicBezTo>
                    <a:pt x="1001" y="771"/>
                    <a:pt x="712" y="416"/>
                    <a:pt x="477" y="27"/>
                  </a:cubicBezTo>
                  <a:cubicBezTo>
                    <a:pt x="466" y="9"/>
                    <a:pt x="448" y="1"/>
                    <a:pt x="43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1"/>
            <p:cNvSpPr/>
            <p:nvPr/>
          </p:nvSpPr>
          <p:spPr>
            <a:xfrm>
              <a:off x="5181400" y="3225575"/>
              <a:ext cx="16875" cy="26025"/>
            </a:xfrm>
            <a:custGeom>
              <a:rect b="b" l="l" r="r" t="t"/>
              <a:pathLst>
                <a:path extrusionOk="0" h="1041" w="675">
                  <a:moveTo>
                    <a:pt x="603" y="0"/>
                  </a:moveTo>
                  <a:cubicBezTo>
                    <a:pt x="589" y="0"/>
                    <a:pt x="576" y="7"/>
                    <a:pt x="566" y="23"/>
                  </a:cubicBezTo>
                  <a:lnTo>
                    <a:pt x="25" y="956"/>
                  </a:lnTo>
                  <a:cubicBezTo>
                    <a:pt x="0" y="997"/>
                    <a:pt x="37" y="1040"/>
                    <a:pt x="72" y="1040"/>
                  </a:cubicBezTo>
                  <a:cubicBezTo>
                    <a:pt x="85" y="1040"/>
                    <a:pt x="99" y="1034"/>
                    <a:pt x="108" y="1017"/>
                  </a:cubicBezTo>
                  <a:lnTo>
                    <a:pt x="651" y="85"/>
                  </a:lnTo>
                  <a:cubicBezTo>
                    <a:pt x="674" y="44"/>
                    <a:pt x="638" y="0"/>
                    <a:pt x="60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1"/>
            <p:cNvSpPr/>
            <p:nvPr/>
          </p:nvSpPr>
          <p:spPr>
            <a:xfrm>
              <a:off x="5330725" y="3185250"/>
              <a:ext cx="104475" cy="9875"/>
            </a:xfrm>
            <a:custGeom>
              <a:rect b="b" l="l" r="r" t="t"/>
              <a:pathLst>
                <a:path extrusionOk="0" h="395" w="4179">
                  <a:moveTo>
                    <a:pt x="4126" y="1"/>
                  </a:moveTo>
                  <a:cubicBezTo>
                    <a:pt x="4124" y="1"/>
                    <a:pt x="4123" y="1"/>
                    <a:pt x="4121" y="1"/>
                  </a:cubicBezTo>
                  <a:lnTo>
                    <a:pt x="67" y="290"/>
                  </a:lnTo>
                  <a:cubicBezTo>
                    <a:pt x="1" y="295"/>
                    <a:pt x="4" y="394"/>
                    <a:pt x="71" y="394"/>
                  </a:cubicBezTo>
                  <a:lnTo>
                    <a:pt x="75" y="394"/>
                  </a:lnTo>
                  <a:lnTo>
                    <a:pt x="4128" y="105"/>
                  </a:lnTo>
                  <a:cubicBezTo>
                    <a:pt x="4157" y="102"/>
                    <a:pt x="4178" y="78"/>
                    <a:pt x="4176" y="48"/>
                  </a:cubicBezTo>
                  <a:cubicBezTo>
                    <a:pt x="4175" y="22"/>
                    <a:pt x="4153" y="1"/>
                    <a:pt x="412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1"/>
            <p:cNvSpPr/>
            <p:nvPr/>
          </p:nvSpPr>
          <p:spPr>
            <a:xfrm>
              <a:off x="5354875" y="3051025"/>
              <a:ext cx="10000" cy="5925"/>
            </a:xfrm>
            <a:custGeom>
              <a:rect b="b" l="l" r="r" t="t"/>
              <a:pathLst>
                <a:path extrusionOk="0" h="237" w="400">
                  <a:moveTo>
                    <a:pt x="340" y="1"/>
                  </a:moveTo>
                  <a:cubicBezTo>
                    <a:pt x="334" y="1"/>
                    <a:pt x="327" y="2"/>
                    <a:pt x="321" y="5"/>
                  </a:cubicBezTo>
                  <a:lnTo>
                    <a:pt x="39" y="135"/>
                  </a:lnTo>
                  <a:cubicBezTo>
                    <a:pt x="13" y="146"/>
                    <a:pt x="0" y="176"/>
                    <a:pt x="10" y="202"/>
                  </a:cubicBezTo>
                  <a:cubicBezTo>
                    <a:pt x="18" y="222"/>
                    <a:pt x="38" y="236"/>
                    <a:pt x="59" y="236"/>
                  </a:cubicBezTo>
                  <a:cubicBezTo>
                    <a:pt x="65" y="236"/>
                    <a:pt x="72" y="235"/>
                    <a:pt x="78" y="232"/>
                  </a:cubicBezTo>
                  <a:lnTo>
                    <a:pt x="360" y="101"/>
                  </a:lnTo>
                  <a:cubicBezTo>
                    <a:pt x="386" y="90"/>
                    <a:pt x="399" y="61"/>
                    <a:pt x="389" y="34"/>
                  </a:cubicBezTo>
                  <a:cubicBezTo>
                    <a:pt x="380" y="15"/>
                    <a:pt x="360" y="1"/>
                    <a:pt x="34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1"/>
            <p:cNvSpPr/>
            <p:nvPr/>
          </p:nvSpPr>
          <p:spPr>
            <a:xfrm>
              <a:off x="5367250" y="3063675"/>
              <a:ext cx="10000" cy="11850"/>
            </a:xfrm>
            <a:custGeom>
              <a:rect b="b" l="l" r="r" t="t"/>
              <a:pathLst>
                <a:path extrusionOk="0" h="474" w="400">
                  <a:moveTo>
                    <a:pt x="342" y="1"/>
                  </a:moveTo>
                  <a:cubicBezTo>
                    <a:pt x="327" y="1"/>
                    <a:pt x="312" y="7"/>
                    <a:pt x="301" y="19"/>
                  </a:cubicBezTo>
                  <a:cubicBezTo>
                    <a:pt x="207" y="142"/>
                    <a:pt x="113" y="265"/>
                    <a:pt x="19" y="388"/>
                  </a:cubicBezTo>
                  <a:cubicBezTo>
                    <a:pt x="1" y="410"/>
                    <a:pt x="4" y="443"/>
                    <a:pt x="26" y="462"/>
                  </a:cubicBezTo>
                  <a:cubicBezTo>
                    <a:pt x="36" y="470"/>
                    <a:pt x="47" y="473"/>
                    <a:pt x="58" y="473"/>
                  </a:cubicBezTo>
                  <a:cubicBezTo>
                    <a:pt x="73" y="473"/>
                    <a:pt x="89" y="467"/>
                    <a:pt x="100" y="455"/>
                  </a:cubicBezTo>
                  <a:cubicBezTo>
                    <a:pt x="193" y="332"/>
                    <a:pt x="288" y="209"/>
                    <a:pt x="382" y="86"/>
                  </a:cubicBezTo>
                  <a:cubicBezTo>
                    <a:pt x="400" y="63"/>
                    <a:pt x="397" y="31"/>
                    <a:pt x="375" y="12"/>
                  </a:cubicBezTo>
                  <a:cubicBezTo>
                    <a:pt x="365" y="4"/>
                    <a:pt x="353" y="1"/>
                    <a:pt x="34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1"/>
            <p:cNvSpPr/>
            <p:nvPr/>
          </p:nvSpPr>
          <p:spPr>
            <a:xfrm>
              <a:off x="5400450" y="3067800"/>
              <a:ext cx="2800" cy="9900"/>
            </a:xfrm>
            <a:custGeom>
              <a:rect b="b" l="l" r="r" t="t"/>
              <a:pathLst>
                <a:path extrusionOk="0" h="396" w="112">
                  <a:moveTo>
                    <a:pt x="57" y="1"/>
                  </a:moveTo>
                  <a:cubicBezTo>
                    <a:pt x="54" y="1"/>
                    <a:pt x="52" y="1"/>
                    <a:pt x="49" y="2"/>
                  </a:cubicBezTo>
                  <a:cubicBezTo>
                    <a:pt x="21" y="5"/>
                    <a:pt x="1" y="31"/>
                    <a:pt x="3" y="59"/>
                  </a:cubicBezTo>
                  <a:cubicBezTo>
                    <a:pt x="4" y="155"/>
                    <a:pt x="5" y="251"/>
                    <a:pt x="6" y="348"/>
                  </a:cubicBezTo>
                  <a:cubicBezTo>
                    <a:pt x="6" y="373"/>
                    <a:pt x="33" y="395"/>
                    <a:pt x="57" y="395"/>
                  </a:cubicBezTo>
                  <a:cubicBezTo>
                    <a:pt x="59" y="395"/>
                    <a:pt x="61" y="395"/>
                    <a:pt x="63" y="395"/>
                  </a:cubicBezTo>
                  <a:cubicBezTo>
                    <a:pt x="92" y="391"/>
                    <a:pt x="112" y="365"/>
                    <a:pt x="109" y="337"/>
                  </a:cubicBezTo>
                  <a:cubicBezTo>
                    <a:pt x="108" y="240"/>
                    <a:pt x="108" y="144"/>
                    <a:pt x="107" y="47"/>
                  </a:cubicBezTo>
                  <a:cubicBezTo>
                    <a:pt x="107" y="22"/>
                    <a:pt x="81" y="1"/>
                    <a:pt x="5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1"/>
            <p:cNvSpPr/>
            <p:nvPr/>
          </p:nvSpPr>
          <p:spPr>
            <a:xfrm>
              <a:off x="5427675" y="3062275"/>
              <a:ext cx="10250" cy="11850"/>
            </a:xfrm>
            <a:custGeom>
              <a:rect b="b" l="l" r="r" t="t"/>
              <a:pathLst>
                <a:path extrusionOk="0" h="474" w="410">
                  <a:moveTo>
                    <a:pt x="74" y="1"/>
                  </a:moveTo>
                  <a:cubicBezTo>
                    <a:pt x="37" y="1"/>
                    <a:pt x="0" y="44"/>
                    <a:pt x="29" y="84"/>
                  </a:cubicBezTo>
                  <a:lnTo>
                    <a:pt x="296" y="452"/>
                  </a:lnTo>
                  <a:cubicBezTo>
                    <a:pt x="307" y="467"/>
                    <a:pt x="322" y="474"/>
                    <a:pt x="336" y="474"/>
                  </a:cubicBezTo>
                  <a:cubicBezTo>
                    <a:pt x="374" y="474"/>
                    <a:pt x="409" y="431"/>
                    <a:pt x="381" y="392"/>
                  </a:cubicBezTo>
                  <a:lnTo>
                    <a:pt x="113" y="22"/>
                  </a:lnTo>
                  <a:cubicBezTo>
                    <a:pt x="102" y="7"/>
                    <a:pt x="88" y="1"/>
                    <a:pt x="7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1"/>
            <p:cNvSpPr/>
            <p:nvPr/>
          </p:nvSpPr>
          <p:spPr>
            <a:xfrm>
              <a:off x="5439125" y="3051900"/>
              <a:ext cx="8800" cy="6725"/>
            </a:xfrm>
            <a:custGeom>
              <a:rect b="b" l="l" r="r" t="t"/>
              <a:pathLst>
                <a:path extrusionOk="0" h="269" w="352">
                  <a:moveTo>
                    <a:pt x="76" y="1"/>
                  </a:moveTo>
                  <a:cubicBezTo>
                    <a:pt x="34" y="1"/>
                    <a:pt x="1" y="59"/>
                    <a:pt x="44" y="94"/>
                  </a:cubicBezTo>
                  <a:lnTo>
                    <a:pt x="238" y="254"/>
                  </a:lnTo>
                  <a:cubicBezTo>
                    <a:pt x="250" y="264"/>
                    <a:pt x="262" y="268"/>
                    <a:pt x="273" y="268"/>
                  </a:cubicBezTo>
                  <a:cubicBezTo>
                    <a:pt x="317" y="268"/>
                    <a:pt x="351" y="207"/>
                    <a:pt x="305" y="173"/>
                  </a:cubicBezTo>
                  <a:lnTo>
                    <a:pt x="109" y="14"/>
                  </a:lnTo>
                  <a:cubicBezTo>
                    <a:pt x="98" y="5"/>
                    <a:pt x="87" y="1"/>
                    <a:pt x="7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1"/>
            <p:cNvSpPr/>
            <p:nvPr/>
          </p:nvSpPr>
          <p:spPr>
            <a:xfrm>
              <a:off x="5245300" y="3204075"/>
              <a:ext cx="22900" cy="61525"/>
            </a:xfrm>
            <a:custGeom>
              <a:rect b="b" l="l" r="r" t="t"/>
              <a:pathLst>
                <a:path extrusionOk="0" h="2461" w="916">
                  <a:moveTo>
                    <a:pt x="79" y="1"/>
                  </a:moveTo>
                  <a:cubicBezTo>
                    <a:pt x="35" y="1"/>
                    <a:pt x="0" y="60"/>
                    <a:pt x="44" y="92"/>
                  </a:cubicBezTo>
                  <a:cubicBezTo>
                    <a:pt x="382" y="344"/>
                    <a:pt x="615" y="727"/>
                    <a:pt x="673" y="1145"/>
                  </a:cubicBezTo>
                  <a:cubicBezTo>
                    <a:pt x="734" y="1583"/>
                    <a:pt x="601" y="2035"/>
                    <a:pt x="320" y="2376"/>
                  </a:cubicBezTo>
                  <a:cubicBezTo>
                    <a:pt x="288" y="2415"/>
                    <a:pt x="324" y="2461"/>
                    <a:pt x="363" y="2461"/>
                  </a:cubicBezTo>
                  <a:cubicBezTo>
                    <a:pt x="376" y="2461"/>
                    <a:pt x="390" y="2455"/>
                    <a:pt x="401" y="2442"/>
                  </a:cubicBezTo>
                  <a:cubicBezTo>
                    <a:pt x="867" y="1875"/>
                    <a:pt x="916" y="1060"/>
                    <a:pt x="517" y="445"/>
                  </a:cubicBezTo>
                  <a:cubicBezTo>
                    <a:pt x="407" y="278"/>
                    <a:pt x="270" y="131"/>
                    <a:pt x="110" y="12"/>
                  </a:cubicBezTo>
                  <a:cubicBezTo>
                    <a:pt x="100" y="4"/>
                    <a:pt x="89" y="1"/>
                    <a:pt x="7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1"/>
            <p:cNvSpPr/>
            <p:nvPr/>
          </p:nvSpPr>
          <p:spPr>
            <a:xfrm>
              <a:off x="5596725" y="3204275"/>
              <a:ext cx="20675" cy="58050"/>
            </a:xfrm>
            <a:custGeom>
              <a:rect b="b" l="l" r="r" t="t"/>
              <a:pathLst>
                <a:path extrusionOk="0" h="2322" w="827">
                  <a:moveTo>
                    <a:pt x="756" y="0"/>
                  </a:moveTo>
                  <a:cubicBezTo>
                    <a:pt x="746" y="0"/>
                    <a:pt x="736" y="4"/>
                    <a:pt x="726" y="13"/>
                  </a:cubicBezTo>
                  <a:cubicBezTo>
                    <a:pt x="421" y="276"/>
                    <a:pt x="207" y="628"/>
                    <a:pt x="113" y="1019"/>
                  </a:cubicBezTo>
                  <a:cubicBezTo>
                    <a:pt x="12" y="1444"/>
                    <a:pt x="71" y="1900"/>
                    <a:pt x="265" y="2291"/>
                  </a:cubicBezTo>
                  <a:cubicBezTo>
                    <a:pt x="276" y="2312"/>
                    <a:pt x="295" y="2321"/>
                    <a:pt x="314" y="2321"/>
                  </a:cubicBezTo>
                  <a:cubicBezTo>
                    <a:pt x="348" y="2321"/>
                    <a:pt x="381" y="2292"/>
                    <a:pt x="362" y="2253"/>
                  </a:cubicBezTo>
                  <a:cubicBezTo>
                    <a:pt x="0" y="1525"/>
                    <a:pt x="170" y="631"/>
                    <a:pt x="786" y="97"/>
                  </a:cubicBezTo>
                  <a:cubicBezTo>
                    <a:pt x="827" y="62"/>
                    <a:pt x="796" y="0"/>
                    <a:pt x="7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1"/>
            <p:cNvSpPr/>
            <p:nvPr/>
          </p:nvSpPr>
          <p:spPr>
            <a:xfrm>
              <a:off x="5833400" y="2913050"/>
              <a:ext cx="97050" cy="111425"/>
            </a:xfrm>
            <a:custGeom>
              <a:rect b="b" l="l" r="r" t="t"/>
              <a:pathLst>
                <a:path extrusionOk="0" h="4457" w="3882">
                  <a:moveTo>
                    <a:pt x="1" y="1"/>
                  </a:moveTo>
                  <a:lnTo>
                    <a:pt x="1" y="2518"/>
                  </a:lnTo>
                  <a:cubicBezTo>
                    <a:pt x="1" y="3185"/>
                    <a:pt x="343" y="3776"/>
                    <a:pt x="861" y="4127"/>
                  </a:cubicBezTo>
                  <a:cubicBezTo>
                    <a:pt x="1181" y="4342"/>
                    <a:pt x="1557" y="4456"/>
                    <a:pt x="1940" y="4456"/>
                  </a:cubicBezTo>
                  <a:cubicBezTo>
                    <a:pt x="1985" y="4456"/>
                    <a:pt x="2030" y="4455"/>
                    <a:pt x="2075" y="4451"/>
                  </a:cubicBezTo>
                  <a:cubicBezTo>
                    <a:pt x="2845" y="4399"/>
                    <a:pt x="3478" y="3891"/>
                    <a:pt x="3744" y="3207"/>
                  </a:cubicBezTo>
                  <a:cubicBezTo>
                    <a:pt x="3749" y="3196"/>
                    <a:pt x="3753" y="3185"/>
                    <a:pt x="3757" y="3175"/>
                  </a:cubicBezTo>
                  <a:lnTo>
                    <a:pt x="3757" y="3174"/>
                  </a:lnTo>
                  <a:cubicBezTo>
                    <a:pt x="3761" y="3163"/>
                    <a:pt x="3765" y="3151"/>
                    <a:pt x="3769" y="3141"/>
                  </a:cubicBezTo>
                  <a:cubicBezTo>
                    <a:pt x="3776" y="3121"/>
                    <a:pt x="3782" y="3102"/>
                    <a:pt x="3788" y="3082"/>
                  </a:cubicBezTo>
                  <a:cubicBezTo>
                    <a:pt x="3814" y="3004"/>
                    <a:pt x="3834" y="2924"/>
                    <a:pt x="3848" y="2843"/>
                  </a:cubicBezTo>
                  <a:cubicBezTo>
                    <a:pt x="3854" y="2812"/>
                    <a:pt x="3857" y="2782"/>
                    <a:pt x="3862" y="2751"/>
                  </a:cubicBezTo>
                  <a:cubicBezTo>
                    <a:pt x="3868" y="2719"/>
                    <a:pt x="3871" y="2689"/>
                    <a:pt x="3874" y="2658"/>
                  </a:cubicBezTo>
                  <a:cubicBezTo>
                    <a:pt x="3876" y="2629"/>
                    <a:pt x="3878" y="2599"/>
                    <a:pt x="3880" y="2570"/>
                  </a:cubicBezTo>
                  <a:cubicBezTo>
                    <a:pt x="3880" y="2540"/>
                    <a:pt x="3881" y="2510"/>
                    <a:pt x="3881" y="2481"/>
                  </a:cubicBezTo>
                  <a:lnTo>
                    <a:pt x="3881" y="1225"/>
                  </a:lnTo>
                  <a:cubicBezTo>
                    <a:pt x="3795" y="1274"/>
                    <a:pt x="3725" y="1346"/>
                    <a:pt x="3679" y="1433"/>
                  </a:cubicBezTo>
                  <a:cubicBezTo>
                    <a:pt x="3195" y="1113"/>
                    <a:pt x="2882" y="577"/>
                    <a:pt x="2846"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1"/>
            <p:cNvSpPr/>
            <p:nvPr/>
          </p:nvSpPr>
          <p:spPr>
            <a:xfrm>
              <a:off x="5854925" y="2992350"/>
              <a:ext cx="75575" cy="51750"/>
            </a:xfrm>
            <a:custGeom>
              <a:rect b="b" l="l" r="r" t="t"/>
              <a:pathLst>
                <a:path extrusionOk="0" h="2070" w="3023">
                  <a:moveTo>
                    <a:pt x="2896" y="1"/>
                  </a:moveTo>
                  <a:cubicBezTo>
                    <a:pt x="2892" y="12"/>
                    <a:pt x="2888" y="23"/>
                    <a:pt x="2883" y="34"/>
                  </a:cubicBezTo>
                  <a:cubicBezTo>
                    <a:pt x="2617" y="718"/>
                    <a:pt x="1984" y="1226"/>
                    <a:pt x="1214" y="1279"/>
                  </a:cubicBezTo>
                  <a:cubicBezTo>
                    <a:pt x="1169" y="1283"/>
                    <a:pt x="1124" y="1284"/>
                    <a:pt x="1079" y="1284"/>
                  </a:cubicBezTo>
                  <a:cubicBezTo>
                    <a:pt x="696" y="1284"/>
                    <a:pt x="319" y="1170"/>
                    <a:pt x="0" y="954"/>
                  </a:cubicBezTo>
                  <a:lnTo>
                    <a:pt x="0" y="2069"/>
                  </a:lnTo>
                  <a:lnTo>
                    <a:pt x="3022" y="2069"/>
                  </a:lnTo>
                  <a:lnTo>
                    <a:pt x="3022" y="9"/>
                  </a:lnTo>
                  <a:lnTo>
                    <a:pt x="2896"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1"/>
            <p:cNvSpPr/>
            <p:nvPr/>
          </p:nvSpPr>
          <p:spPr>
            <a:xfrm>
              <a:off x="5927325" y="2941550"/>
              <a:ext cx="29050" cy="51050"/>
            </a:xfrm>
            <a:custGeom>
              <a:rect b="b" l="l" r="r" t="t"/>
              <a:pathLst>
                <a:path extrusionOk="0" h="2042" w="1162">
                  <a:moveTo>
                    <a:pt x="428" y="1"/>
                  </a:moveTo>
                  <a:cubicBezTo>
                    <a:pt x="323" y="1"/>
                    <a:pt x="217" y="29"/>
                    <a:pt x="124" y="85"/>
                  </a:cubicBezTo>
                  <a:lnTo>
                    <a:pt x="124" y="1340"/>
                  </a:lnTo>
                  <a:cubicBezTo>
                    <a:pt x="124" y="1369"/>
                    <a:pt x="123" y="1399"/>
                    <a:pt x="123" y="1429"/>
                  </a:cubicBezTo>
                  <a:cubicBezTo>
                    <a:pt x="121" y="1459"/>
                    <a:pt x="119" y="1489"/>
                    <a:pt x="116" y="1518"/>
                  </a:cubicBezTo>
                  <a:cubicBezTo>
                    <a:pt x="114" y="1549"/>
                    <a:pt x="110" y="1579"/>
                    <a:pt x="106" y="1611"/>
                  </a:cubicBezTo>
                  <a:cubicBezTo>
                    <a:pt x="101" y="1642"/>
                    <a:pt x="97" y="1672"/>
                    <a:pt x="91" y="1703"/>
                  </a:cubicBezTo>
                  <a:cubicBezTo>
                    <a:pt x="77" y="1784"/>
                    <a:pt x="57" y="1864"/>
                    <a:pt x="31" y="1941"/>
                  </a:cubicBezTo>
                  <a:cubicBezTo>
                    <a:pt x="25" y="1961"/>
                    <a:pt x="19" y="1981"/>
                    <a:pt x="13" y="2000"/>
                  </a:cubicBezTo>
                  <a:cubicBezTo>
                    <a:pt x="8" y="2011"/>
                    <a:pt x="4" y="2022"/>
                    <a:pt x="0" y="2033"/>
                  </a:cubicBezTo>
                  <a:lnTo>
                    <a:pt x="126" y="2042"/>
                  </a:lnTo>
                  <a:cubicBezTo>
                    <a:pt x="565" y="1945"/>
                    <a:pt x="944" y="1603"/>
                    <a:pt x="1081" y="1174"/>
                  </a:cubicBezTo>
                  <a:cubicBezTo>
                    <a:pt x="1155" y="944"/>
                    <a:pt x="1162" y="687"/>
                    <a:pt x="1069" y="462"/>
                  </a:cubicBezTo>
                  <a:cubicBezTo>
                    <a:pt x="1015" y="333"/>
                    <a:pt x="927" y="220"/>
                    <a:pt x="816" y="134"/>
                  </a:cubicBezTo>
                  <a:lnTo>
                    <a:pt x="812" y="132"/>
                  </a:lnTo>
                  <a:cubicBezTo>
                    <a:pt x="810" y="130"/>
                    <a:pt x="807" y="128"/>
                    <a:pt x="804" y="127"/>
                  </a:cubicBezTo>
                  <a:cubicBezTo>
                    <a:pt x="770" y="102"/>
                    <a:pt x="734" y="81"/>
                    <a:pt x="696" y="63"/>
                  </a:cubicBezTo>
                  <a:cubicBezTo>
                    <a:pt x="671" y="51"/>
                    <a:pt x="645" y="40"/>
                    <a:pt x="618" y="32"/>
                  </a:cubicBezTo>
                  <a:cubicBezTo>
                    <a:pt x="556" y="11"/>
                    <a:pt x="492" y="1"/>
                    <a:pt x="428"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1"/>
            <p:cNvSpPr/>
            <p:nvPr/>
          </p:nvSpPr>
          <p:spPr>
            <a:xfrm>
              <a:off x="5841750" y="2946600"/>
              <a:ext cx="14175" cy="14225"/>
            </a:xfrm>
            <a:custGeom>
              <a:rect b="b" l="l" r="r" t="t"/>
              <a:pathLst>
                <a:path extrusionOk="0" h="569" w="567">
                  <a:moveTo>
                    <a:pt x="283" y="1"/>
                  </a:moveTo>
                  <a:cubicBezTo>
                    <a:pt x="126" y="1"/>
                    <a:pt x="0" y="128"/>
                    <a:pt x="0" y="284"/>
                  </a:cubicBezTo>
                  <a:cubicBezTo>
                    <a:pt x="0" y="441"/>
                    <a:pt x="126" y="568"/>
                    <a:pt x="283" y="568"/>
                  </a:cubicBezTo>
                  <a:cubicBezTo>
                    <a:pt x="440" y="568"/>
                    <a:pt x="567" y="441"/>
                    <a:pt x="567" y="284"/>
                  </a:cubicBezTo>
                  <a:cubicBezTo>
                    <a:pt x="567" y="128"/>
                    <a:pt x="440" y="1"/>
                    <a:pt x="28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1"/>
            <p:cNvSpPr/>
            <p:nvPr/>
          </p:nvSpPr>
          <p:spPr>
            <a:xfrm>
              <a:off x="5841900" y="2936500"/>
              <a:ext cx="13875" cy="6275"/>
            </a:xfrm>
            <a:custGeom>
              <a:rect b="b" l="l" r="r" t="t"/>
              <a:pathLst>
                <a:path extrusionOk="0" h="251" w="555">
                  <a:moveTo>
                    <a:pt x="15" y="1"/>
                  </a:moveTo>
                  <a:cubicBezTo>
                    <a:pt x="7" y="1"/>
                    <a:pt x="0" y="8"/>
                    <a:pt x="0" y="16"/>
                  </a:cubicBezTo>
                  <a:lnTo>
                    <a:pt x="0" y="236"/>
                  </a:lnTo>
                  <a:cubicBezTo>
                    <a:pt x="0" y="245"/>
                    <a:pt x="7"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1"/>
            <p:cNvSpPr/>
            <p:nvPr/>
          </p:nvSpPr>
          <p:spPr>
            <a:xfrm>
              <a:off x="5880625" y="2946600"/>
              <a:ext cx="14225" cy="14225"/>
            </a:xfrm>
            <a:custGeom>
              <a:rect b="b" l="l" r="r" t="t"/>
              <a:pathLst>
                <a:path extrusionOk="0" h="569" w="569">
                  <a:moveTo>
                    <a:pt x="285" y="1"/>
                  </a:moveTo>
                  <a:cubicBezTo>
                    <a:pt x="128" y="1"/>
                    <a:pt x="1" y="128"/>
                    <a:pt x="1" y="284"/>
                  </a:cubicBezTo>
                  <a:cubicBezTo>
                    <a:pt x="1" y="441"/>
                    <a:pt x="128" y="568"/>
                    <a:pt x="285" y="568"/>
                  </a:cubicBezTo>
                  <a:cubicBezTo>
                    <a:pt x="441" y="568"/>
                    <a:pt x="568" y="441"/>
                    <a:pt x="568" y="284"/>
                  </a:cubicBezTo>
                  <a:cubicBezTo>
                    <a:pt x="568" y="128"/>
                    <a:pt x="441" y="1"/>
                    <a:pt x="28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1"/>
            <p:cNvSpPr/>
            <p:nvPr/>
          </p:nvSpPr>
          <p:spPr>
            <a:xfrm>
              <a:off x="5880825" y="2936500"/>
              <a:ext cx="13875" cy="6275"/>
            </a:xfrm>
            <a:custGeom>
              <a:rect b="b" l="l" r="r" t="t"/>
              <a:pathLst>
                <a:path extrusionOk="0" h="251" w="555">
                  <a:moveTo>
                    <a:pt x="15" y="1"/>
                  </a:moveTo>
                  <a:cubicBezTo>
                    <a:pt x="6" y="1"/>
                    <a:pt x="0" y="8"/>
                    <a:pt x="0" y="16"/>
                  </a:cubicBezTo>
                  <a:lnTo>
                    <a:pt x="0" y="236"/>
                  </a:lnTo>
                  <a:cubicBezTo>
                    <a:pt x="0" y="245"/>
                    <a:pt x="6"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1"/>
            <p:cNvSpPr/>
            <p:nvPr/>
          </p:nvSpPr>
          <p:spPr>
            <a:xfrm>
              <a:off x="5897225" y="2962225"/>
              <a:ext cx="24575" cy="24625"/>
            </a:xfrm>
            <a:custGeom>
              <a:rect b="b" l="l" r="r" t="t"/>
              <a:pathLst>
                <a:path extrusionOk="0" h="985" w="983">
                  <a:moveTo>
                    <a:pt x="492" y="1"/>
                  </a:moveTo>
                  <a:cubicBezTo>
                    <a:pt x="220" y="1"/>
                    <a:pt x="0" y="221"/>
                    <a:pt x="0" y="492"/>
                  </a:cubicBezTo>
                  <a:cubicBezTo>
                    <a:pt x="0" y="763"/>
                    <a:pt x="220" y="984"/>
                    <a:pt x="492" y="984"/>
                  </a:cubicBezTo>
                  <a:cubicBezTo>
                    <a:pt x="763" y="984"/>
                    <a:pt x="982" y="763"/>
                    <a:pt x="982" y="492"/>
                  </a:cubicBezTo>
                  <a:cubicBezTo>
                    <a:pt x="982" y="221"/>
                    <a:pt x="763" y="1"/>
                    <a:pt x="49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1"/>
            <p:cNvSpPr/>
            <p:nvPr/>
          </p:nvSpPr>
          <p:spPr>
            <a:xfrm>
              <a:off x="5854925" y="3010200"/>
              <a:ext cx="61050" cy="27700"/>
            </a:xfrm>
            <a:custGeom>
              <a:rect b="b" l="l" r="r" t="t"/>
              <a:pathLst>
                <a:path extrusionOk="0" h="1108" w="2442">
                  <a:moveTo>
                    <a:pt x="2442" y="0"/>
                  </a:moveTo>
                  <a:cubicBezTo>
                    <a:pt x="2441" y="0"/>
                    <a:pt x="1928" y="568"/>
                    <a:pt x="1179" y="568"/>
                  </a:cubicBezTo>
                  <a:cubicBezTo>
                    <a:pt x="1176" y="568"/>
                    <a:pt x="1174" y="568"/>
                    <a:pt x="1171" y="568"/>
                  </a:cubicBezTo>
                  <a:cubicBezTo>
                    <a:pt x="416" y="563"/>
                    <a:pt x="0" y="240"/>
                    <a:pt x="0" y="240"/>
                  </a:cubicBezTo>
                  <a:lnTo>
                    <a:pt x="0" y="1047"/>
                  </a:lnTo>
                  <a:cubicBezTo>
                    <a:pt x="0" y="1047"/>
                    <a:pt x="194" y="1107"/>
                    <a:pt x="490" y="1107"/>
                  </a:cubicBezTo>
                  <a:cubicBezTo>
                    <a:pt x="992" y="1107"/>
                    <a:pt x="1791" y="934"/>
                    <a:pt x="244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1"/>
            <p:cNvSpPr/>
            <p:nvPr/>
          </p:nvSpPr>
          <p:spPr>
            <a:xfrm>
              <a:off x="5854475" y="2950575"/>
              <a:ext cx="13600" cy="30000"/>
            </a:xfrm>
            <a:custGeom>
              <a:rect b="b" l="l" r="r" t="t"/>
              <a:pathLst>
                <a:path extrusionOk="0" h="1200" w="544">
                  <a:moveTo>
                    <a:pt x="348" y="0"/>
                  </a:moveTo>
                  <a:lnTo>
                    <a:pt x="0" y="1199"/>
                  </a:lnTo>
                  <a:lnTo>
                    <a:pt x="543" y="1199"/>
                  </a:lnTo>
                  <a:lnTo>
                    <a:pt x="34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1"/>
            <p:cNvSpPr/>
            <p:nvPr/>
          </p:nvSpPr>
          <p:spPr>
            <a:xfrm>
              <a:off x="5933725" y="2949875"/>
              <a:ext cx="15650" cy="32825"/>
            </a:xfrm>
            <a:custGeom>
              <a:rect b="b" l="l" r="r" t="t"/>
              <a:pathLst>
                <a:path extrusionOk="0" h="1313" w="626">
                  <a:moveTo>
                    <a:pt x="336" y="0"/>
                  </a:moveTo>
                  <a:cubicBezTo>
                    <a:pt x="300" y="0"/>
                    <a:pt x="262" y="9"/>
                    <a:pt x="224" y="27"/>
                  </a:cubicBezTo>
                  <a:cubicBezTo>
                    <a:pt x="7" y="131"/>
                    <a:pt x="0" y="388"/>
                    <a:pt x="10" y="595"/>
                  </a:cubicBezTo>
                  <a:cubicBezTo>
                    <a:pt x="12" y="615"/>
                    <a:pt x="26" y="630"/>
                    <a:pt x="44" y="632"/>
                  </a:cubicBezTo>
                  <a:cubicBezTo>
                    <a:pt x="188" y="650"/>
                    <a:pt x="312" y="773"/>
                    <a:pt x="318" y="920"/>
                  </a:cubicBezTo>
                  <a:cubicBezTo>
                    <a:pt x="325" y="1068"/>
                    <a:pt x="208" y="1204"/>
                    <a:pt x="65" y="1229"/>
                  </a:cubicBezTo>
                  <a:cubicBezTo>
                    <a:pt x="15" y="1238"/>
                    <a:pt x="20" y="1313"/>
                    <a:pt x="66" y="1313"/>
                  </a:cubicBezTo>
                  <a:cubicBezTo>
                    <a:pt x="68" y="1313"/>
                    <a:pt x="71" y="1312"/>
                    <a:pt x="74" y="1312"/>
                  </a:cubicBezTo>
                  <a:cubicBezTo>
                    <a:pt x="257" y="1280"/>
                    <a:pt x="403" y="1114"/>
                    <a:pt x="402" y="926"/>
                  </a:cubicBezTo>
                  <a:cubicBezTo>
                    <a:pt x="400" y="749"/>
                    <a:pt x="261" y="594"/>
                    <a:pt x="91" y="557"/>
                  </a:cubicBezTo>
                  <a:cubicBezTo>
                    <a:pt x="85" y="403"/>
                    <a:pt x="87" y="221"/>
                    <a:pt x="226" y="123"/>
                  </a:cubicBezTo>
                  <a:cubicBezTo>
                    <a:pt x="263" y="97"/>
                    <a:pt x="300" y="85"/>
                    <a:pt x="335" y="85"/>
                  </a:cubicBezTo>
                  <a:cubicBezTo>
                    <a:pt x="437" y="85"/>
                    <a:pt x="522" y="181"/>
                    <a:pt x="538" y="294"/>
                  </a:cubicBezTo>
                  <a:cubicBezTo>
                    <a:pt x="542" y="318"/>
                    <a:pt x="561" y="329"/>
                    <a:pt x="580" y="329"/>
                  </a:cubicBezTo>
                  <a:cubicBezTo>
                    <a:pt x="603" y="329"/>
                    <a:pt x="625" y="314"/>
                    <a:pt x="621" y="285"/>
                  </a:cubicBezTo>
                  <a:cubicBezTo>
                    <a:pt x="598" y="135"/>
                    <a:pt x="481" y="0"/>
                    <a:pt x="33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1"/>
            <p:cNvSpPr/>
            <p:nvPr/>
          </p:nvSpPr>
          <p:spPr>
            <a:xfrm>
              <a:off x="5852425" y="2948475"/>
              <a:ext cx="19375" cy="33700"/>
            </a:xfrm>
            <a:custGeom>
              <a:rect b="b" l="l" r="r" t="t"/>
              <a:pathLst>
                <a:path extrusionOk="0" h="1348" w="775">
                  <a:moveTo>
                    <a:pt x="427" y="0"/>
                  </a:moveTo>
                  <a:cubicBezTo>
                    <a:pt x="408" y="0"/>
                    <a:pt x="388" y="11"/>
                    <a:pt x="381" y="33"/>
                  </a:cubicBezTo>
                  <a:lnTo>
                    <a:pt x="10" y="1285"/>
                  </a:lnTo>
                  <a:cubicBezTo>
                    <a:pt x="0" y="1313"/>
                    <a:pt x="32" y="1333"/>
                    <a:pt x="55" y="1333"/>
                  </a:cubicBezTo>
                  <a:lnTo>
                    <a:pt x="721" y="1348"/>
                  </a:lnTo>
                  <a:cubicBezTo>
                    <a:pt x="721" y="1348"/>
                    <a:pt x="722" y="1348"/>
                    <a:pt x="722" y="1348"/>
                  </a:cubicBezTo>
                  <a:cubicBezTo>
                    <a:pt x="774" y="1348"/>
                    <a:pt x="764" y="1266"/>
                    <a:pt x="712" y="1265"/>
                  </a:cubicBezTo>
                  <a:lnTo>
                    <a:pt x="105" y="1251"/>
                  </a:lnTo>
                  <a:lnTo>
                    <a:pt x="464" y="45"/>
                  </a:lnTo>
                  <a:cubicBezTo>
                    <a:pt x="472" y="17"/>
                    <a:pt x="450" y="0"/>
                    <a:pt x="4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1"/>
            <p:cNvSpPr/>
            <p:nvPr/>
          </p:nvSpPr>
          <p:spPr>
            <a:xfrm>
              <a:off x="5799150" y="2841375"/>
              <a:ext cx="156275" cy="107500"/>
            </a:xfrm>
            <a:custGeom>
              <a:rect b="b" l="l" r="r" t="t"/>
              <a:pathLst>
                <a:path extrusionOk="0" h="4300" w="6251">
                  <a:moveTo>
                    <a:pt x="1531" y="1"/>
                  </a:moveTo>
                  <a:cubicBezTo>
                    <a:pt x="1396" y="1"/>
                    <a:pt x="1258" y="35"/>
                    <a:pt x="1129" y="109"/>
                  </a:cubicBezTo>
                  <a:cubicBezTo>
                    <a:pt x="775" y="310"/>
                    <a:pt x="668" y="768"/>
                    <a:pt x="827" y="1123"/>
                  </a:cubicBezTo>
                  <a:cubicBezTo>
                    <a:pt x="333" y="1173"/>
                    <a:pt x="0" y="1699"/>
                    <a:pt x="142" y="2190"/>
                  </a:cubicBezTo>
                  <a:cubicBezTo>
                    <a:pt x="302" y="2736"/>
                    <a:pt x="1372" y="2868"/>
                    <a:pt x="1372" y="2868"/>
                  </a:cubicBezTo>
                  <a:lnTo>
                    <a:pt x="4217" y="2868"/>
                  </a:lnTo>
                  <a:cubicBezTo>
                    <a:pt x="4252" y="3444"/>
                    <a:pt x="4565" y="3980"/>
                    <a:pt x="5050" y="4300"/>
                  </a:cubicBezTo>
                  <a:cubicBezTo>
                    <a:pt x="5096" y="4213"/>
                    <a:pt x="5165" y="4141"/>
                    <a:pt x="5251" y="4092"/>
                  </a:cubicBezTo>
                  <a:cubicBezTo>
                    <a:pt x="5344" y="4036"/>
                    <a:pt x="5449" y="4008"/>
                    <a:pt x="5554" y="4008"/>
                  </a:cubicBezTo>
                  <a:cubicBezTo>
                    <a:pt x="5618" y="4008"/>
                    <a:pt x="5683" y="4018"/>
                    <a:pt x="5745" y="4040"/>
                  </a:cubicBezTo>
                  <a:cubicBezTo>
                    <a:pt x="5772" y="4048"/>
                    <a:pt x="5798" y="4058"/>
                    <a:pt x="5823" y="4071"/>
                  </a:cubicBezTo>
                  <a:cubicBezTo>
                    <a:pt x="5861" y="4088"/>
                    <a:pt x="5897" y="4110"/>
                    <a:pt x="5931" y="4135"/>
                  </a:cubicBezTo>
                  <a:cubicBezTo>
                    <a:pt x="5992" y="3940"/>
                    <a:pt x="6052" y="3746"/>
                    <a:pt x="6110" y="3551"/>
                  </a:cubicBezTo>
                  <a:cubicBezTo>
                    <a:pt x="6187" y="3286"/>
                    <a:pt x="6251" y="3006"/>
                    <a:pt x="6197" y="2730"/>
                  </a:cubicBezTo>
                  <a:cubicBezTo>
                    <a:pt x="6131" y="2393"/>
                    <a:pt x="5845" y="2071"/>
                    <a:pt x="5507" y="2071"/>
                  </a:cubicBezTo>
                  <a:cubicBezTo>
                    <a:pt x="5465" y="2071"/>
                    <a:pt x="5421" y="2076"/>
                    <a:pt x="5378" y="2087"/>
                  </a:cubicBezTo>
                  <a:cubicBezTo>
                    <a:pt x="5353" y="1669"/>
                    <a:pt x="5140" y="1283"/>
                    <a:pt x="4774" y="1057"/>
                  </a:cubicBezTo>
                  <a:cubicBezTo>
                    <a:pt x="4579" y="936"/>
                    <a:pt x="4355" y="870"/>
                    <a:pt x="4125" y="866"/>
                  </a:cubicBezTo>
                  <a:cubicBezTo>
                    <a:pt x="4116" y="866"/>
                    <a:pt x="4108" y="865"/>
                    <a:pt x="4099" y="865"/>
                  </a:cubicBezTo>
                  <a:cubicBezTo>
                    <a:pt x="3831" y="865"/>
                    <a:pt x="3573" y="941"/>
                    <a:pt x="3308" y="979"/>
                  </a:cubicBezTo>
                  <a:cubicBezTo>
                    <a:pt x="3235" y="988"/>
                    <a:pt x="3159" y="995"/>
                    <a:pt x="3083" y="995"/>
                  </a:cubicBezTo>
                  <a:cubicBezTo>
                    <a:pt x="2913" y="995"/>
                    <a:pt x="2743" y="962"/>
                    <a:pt x="2606" y="857"/>
                  </a:cubicBezTo>
                  <a:cubicBezTo>
                    <a:pt x="2426" y="719"/>
                    <a:pt x="2332" y="499"/>
                    <a:pt x="2191" y="326"/>
                  </a:cubicBezTo>
                  <a:cubicBezTo>
                    <a:pt x="2022" y="118"/>
                    <a:pt x="1780" y="1"/>
                    <a:pt x="153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1"/>
            <p:cNvSpPr/>
            <p:nvPr/>
          </p:nvSpPr>
          <p:spPr>
            <a:xfrm>
              <a:off x="5858025" y="2984525"/>
              <a:ext cx="30600" cy="18350"/>
            </a:xfrm>
            <a:custGeom>
              <a:rect b="b" l="l" r="r" t="t"/>
              <a:pathLst>
                <a:path extrusionOk="0" h="734" w="1224">
                  <a:moveTo>
                    <a:pt x="1049" y="0"/>
                  </a:moveTo>
                  <a:lnTo>
                    <a:pt x="0" y="246"/>
                  </a:lnTo>
                  <a:cubicBezTo>
                    <a:pt x="0" y="246"/>
                    <a:pt x="95" y="734"/>
                    <a:pt x="525" y="734"/>
                  </a:cubicBezTo>
                  <a:cubicBezTo>
                    <a:pt x="569" y="734"/>
                    <a:pt x="617" y="728"/>
                    <a:pt x="669" y="717"/>
                  </a:cubicBezTo>
                  <a:cubicBezTo>
                    <a:pt x="1223" y="594"/>
                    <a:pt x="1049" y="0"/>
                    <a:pt x="10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1"/>
            <p:cNvSpPr/>
            <p:nvPr/>
          </p:nvSpPr>
          <p:spPr>
            <a:xfrm>
              <a:off x="5873375" y="3265475"/>
              <a:ext cx="241700" cy="607500"/>
            </a:xfrm>
            <a:custGeom>
              <a:rect b="b" l="l" r="r" t="t"/>
              <a:pathLst>
                <a:path extrusionOk="0" h="24300" w="9668">
                  <a:moveTo>
                    <a:pt x="1" y="0"/>
                  </a:moveTo>
                  <a:lnTo>
                    <a:pt x="4217" y="24299"/>
                  </a:lnTo>
                  <a:lnTo>
                    <a:pt x="9668" y="24299"/>
                  </a:lnTo>
                  <a:lnTo>
                    <a:pt x="545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p:nvPr/>
          </p:nvSpPr>
          <p:spPr>
            <a:xfrm>
              <a:off x="5759375" y="3258025"/>
              <a:ext cx="169950" cy="614950"/>
            </a:xfrm>
            <a:custGeom>
              <a:rect b="b" l="l" r="r" t="t"/>
              <a:pathLst>
                <a:path extrusionOk="0" h="24598" w="6798">
                  <a:moveTo>
                    <a:pt x="1347" y="0"/>
                  </a:moveTo>
                  <a:lnTo>
                    <a:pt x="0" y="24597"/>
                  </a:lnTo>
                  <a:lnTo>
                    <a:pt x="5452" y="24597"/>
                  </a:lnTo>
                  <a:lnTo>
                    <a:pt x="679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1"/>
            <p:cNvSpPr/>
            <p:nvPr/>
          </p:nvSpPr>
          <p:spPr>
            <a:xfrm>
              <a:off x="5690100" y="3872750"/>
              <a:ext cx="205575" cy="56500"/>
            </a:xfrm>
            <a:custGeom>
              <a:rect b="b" l="l" r="r" t="t"/>
              <a:pathLst>
                <a:path extrusionOk="0" h="2260" w="8223">
                  <a:moveTo>
                    <a:pt x="2555" y="0"/>
                  </a:moveTo>
                  <a:cubicBezTo>
                    <a:pt x="1902" y="0"/>
                    <a:pt x="0" y="179"/>
                    <a:pt x="0" y="2259"/>
                  </a:cubicBezTo>
                  <a:lnTo>
                    <a:pt x="8223" y="2259"/>
                  </a:lnTo>
                  <a:lnTo>
                    <a:pt x="8223" y="8"/>
                  </a:lnTo>
                  <a:lnTo>
                    <a:pt x="2771" y="8"/>
                  </a:lnTo>
                  <a:cubicBezTo>
                    <a:pt x="2771" y="8"/>
                    <a:pt x="2690" y="0"/>
                    <a:pt x="25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1"/>
            <p:cNvSpPr/>
            <p:nvPr/>
          </p:nvSpPr>
          <p:spPr>
            <a:xfrm>
              <a:off x="5839900" y="3367725"/>
              <a:ext cx="75100" cy="152050"/>
            </a:xfrm>
            <a:custGeom>
              <a:rect b="b" l="l" r="r" t="t"/>
              <a:pathLst>
                <a:path extrusionOk="0" fill="none" h="6082" w="3004">
                  <a:moveTo>
                    <a:pt x="1" y="0"/>
                  </a:moveTo>
                  <a:lnTo>
                    <a:pt x="2115" y="656"/>
                  </a:lnTo>
                  <a:lnTo>
                    <a:pt x="3003" y="608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1"/>
            <p:cNvSpPr/>
            <p:nvPr/>
          </p:nvSpPr>
          <p:spPr>
            <a:xfrm>
              <a:off x="5759375" y="3872950"/>
              <a:ext cx="136300" cy="25"/>
            </a:xfrm>
            <a:custGeom>
              <a:rect b="b" l="l" r="r" t="t"/>
              <a:pathLst>
                <a:path extrusionOk="0" fill="none" h="1" w="5452">
                  <a:moveTo>
                    <a:pt x="5452" y="0"/>
                  </a:moveTo>
                  <a:lnTo>
                    <a:pt x="0"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1"/>
            <p:cNvSpPr/>
            <p:nvPr/>
          </p:nvSpPr>
          <p:spPr>
            <a:xfrm>
              <a:off x="5723600" y="3837925"/>
              <a:ext cx="67200" cy="45700"/>
            </a:xfrm>
            <a:custGeom>
              <a:rect b="b" l="l" r="r" t="t"/>
              <a:pathLst>
                <a:path extrusionOk="0" fill="none" h="1828" w="2688">
                  <a:moveTo>
                    <a:pt x="1180" y="1777"/>
                  </a:moveTo>
                  <a:cubicBezTo>
                    <a:pt x="678" y="1456"/>
                    <a:pt x="291" y="983"/>
                    <a:pt x="76" y="428"/>
                  </a:cubicBezTo>
                  <a:cubicBezTo>
                    <a:pt x="28" y="299"/>
                    <a:pt x="1" y="126"/>
                    <a:pt x="113" y="48"/>
                  </a:cubicBezTo>
                  <a:cubicBezTo>
                    <a:pt x="181" y="0"/>
                    <a:pt x="276" y="12"/>
                    <a:pt x="346" y="53"/>
                  </a:cubicBezTo>
                  <a:cubicBezTo>
                    <a:pt x="418" y="95"/>
                    <a:pt x="469" y="162"/>
                    <a:pt x="516" y="229"/>
                  </a:cubicBezTo>
                  <a:cubicBezTo>
                    <a:pt x="857" y="705"/>
                    <a:pt x="1096" y="1245"/>
                    <a:pt x="1222" y="1816"/>
                  </a:cubicBezTo>
                  <a:cubicBezTo>
                    <a:pt x="1321" y="1218"/>
                    <a:pt x="1660" y="687"/>
                    <a:pt x="2160" y="344"/>
                  </a:cubicBezTo>
                  <a:cubicBezTo>
                    <a:pt x="2282" y="261"/>
                    <a:pt x="2451" y="193"/>
                    <a:pt x="2566" y="285"/>
                  </a:cubicBezTo>
                  <a:cubicBezTo>
                    <a:pt x="2688" y="380"/>
                    <a:pt x="2649" y="573"/>
                    <a:pt x="2583" y="713"/>
                  </a:cubicBezTo>
                  <a:cubicBezTo>
                    <a:pt x="2321" y="1267"/>
                    <a:pt x="1797" y="1689"/>
                    <a:pt x="1201" y="1827"/>
                  </a:cubicBez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1"/>
            <p:cNvSpPr/>
            <p:nvPr/>
          </p:nvSpPr>
          <p:spPr>
            <a:xfrm>
              <a:off x="5909500" y="3872750"/>
              <a:ext cx="205600" cy="56500"/>
            </a:xfrm>
            <a:custGeom>
              <a:rect b="b" l="l" r="r" t="t"/>
              <a:pathLst>
                <a:path extrusionOk="0" h="2260" w="8224">
                  <a:moveTo>
                    <a:pt x="2555" y="0"/>
                  </a:moveTo>
                  <a:cubicBezTo>
                    <a:pt x="1903" y="0"/>
                    <a:pt x="1" y="179"/>
                    <a:pt x="1" y="2259"/>
                  </a:cubicBezTo>
                  <a:lnTo>
                    <a:pt x="8224" y="2259"/>
                  </a:lnTo>
                  <a:lnTo>
                    <a:pt x="8223" y="8"/>
                  </a:lnTo>
                  <a:lnTo>
                    <a:pt x="2772" y="8"/>
                  </a:lnTo>
                  <a:cubicBezTo>
                    <a:pt x="2772" y="8"/>
                    <a:pt x="2690" y="0"/>
                    <a:pt x="25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1"/>
            <p:cNvSpPr/>
            <p:nvPr/>
          </p:nvSpPr>
          <p:spPr>
            <a:xfrm>
              <a:off x="5978775" y="3872950"/>
              <a:ext cx="136300" cy="25"/>
            </a:xfrm>
            <a:custGeom>
              <a:rect b="b" l="l" r="r" t="t"/>
              <a:pathLst>
                <a:path extrusionOk="0" fill="none" h="1" w="5452">
                  <a:moveTo>
                    <a:pt x="5452" y="0"/>
                  </a:moveTo>
                  <a:lnTo>
                    <a:pt x="1"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1"/>
            <p:cNvSpPr/>
            <p:nvPr/>
          </p:nvSpPr>
          <p:spPr>
            <a:xfrm>
              <a:off x="5943025" y="3837925"/>
              <a:ext cx="67200" cy="45700"/>
            </a:xfrm>
            <a:custGeom>
              <a:rect b="b" l="l" r="r" t="t"/>
              <a:pathLst>
                <a:path extrusionOk="0" fill="none" h="1828" w="2688">
                  <a:moveTo>
                    <a:pt x="1180" y="1777"/>
                  </a:moveTo>
                  <a:cubicBezTo>
                    <a:pt x="677" y="1456"/>
                    <a:pt x="290" y="983"/>
                    <a:pt x="76" y="428"/>
                  </a:cubicBezTo>
                  <a:cubicBezTo>
                    <a:pt x="27" y="299"/>
                    <a:pt x="1" y="126"/>
                    <a:pt x="113" y="48"/>
                  </a:cubicBezTo>
                  <a:cubicBezTo>
                    <a:pt x="180" y="0"/>
                    <a:pt x="275" y="12"/>
                    <a:pt x="346" y="53"/>
                  </a:cubicBezTo>
                  <a:cubicBezTo>
                    <a:pt x="417" y="95"/>
                    <a:pt x="468" y="162"/>
                    <a:pt x="517" y="229"/>
                  </a:cubicBezTo>
                  <a:cubicBezTo>
                    <a:pt x="856" y="705"/>
                    <a:pt x="1096" y="1245"/>
                    <a:pt x="1222" y="1816"/>
                  </a:cubicBezTo>
                  <a:cubicBezTo>
                    <a:pt x="1322" y="1218"/>
                    <a:pt x="1660" y="687"/>
                    <a:pt x="2160" y="344"/>
                  </a:cubicBezTo>
                  <a:cubicBezTo>
                    <a:pt x="2281" y="261"/>
                    <a:pt x="2450" y="193"/>
                    <a:pt x="2566" y="285"/>
                  </a:cubicBezTo>
                  <a:cubicBezTo>
                    <a:pt x="2687" y="380"/>
                    <a:pt x="2649" y="573"/>
                    <a:pt x="2582" y="713"/>
                  </a:cubicBezTo>
                  <a:cubicBezTo>
                    <a:pt x="2321" y="1267"/>
                    <a:pt x="1797" y="1689"/>
                    <a:pt x="1200" y="1827"/>
                  </a:cubicBez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1"/>
            <p:cNvSpPr/>
            <p:nvPr/>
          </p:nvSpPr>
          <p:spPr>
            <a:xfrm>
              <a:off x="5556250" y="3112750"/>
              <a:ext cx="152575" cy="115100"/>
            </a:xfrm>
            <a:custGeom>
              <a:rect b="b" l="l" r="r" t="t"/>
              <a:pathLst>
                <a:path extrusionOk="0" h="4604" w="6103">
                  <a:moveTo>
                    <a:pt x="2983" y="1"/>
                  </a:moveTo>
                  <a:cubicBezTo>
                    <a:pt x="2955" y="1"/>
                    <a:pt x="2926" y="4"/>
                    <a:pt x="2898" y="9"/>
                  </a:cubicBezTo>
                  <a:cubicBezTo>
                    <a:pt x="2658" y="56"/>
                    <a:pt x="2501" y="287"/>
                    <a:pt x="2547" y="528"/>
                  </a:cubicBezTo>
                  <a:lnTo>
                    <a:pt x="2840" y="2043"/>
                  </a:lnTo>
                  <a:lnTo>
                    <a:pt x="2274" y="708"/>
                  </a:lnTo>
                  <a:cubicBezTo>
                    <a:pt x="2229" y="600"/>
                    <a:pt x="2141" y="513"/>
                    <a:pt x="2031" y="471"/>
                  </a:cubicBezTo>
                  <a:cubicBezTo>
                    <a:pt x="1974" y="447"/>
                    <a:pt x="1917" y="437"/>
                    <a:pt x="1862" y="437"/>
                  </a:cubicBezTo>
                  <a:cubicBezTo>
                    <a:pt x="1564" y="437"/>
                    <a:pt x="1326" y="747"/>
                    <a:pt x="1456" y="1054"/>
                  </a:cubicBezTo>
                  <a:lnTo>
                    <a:pt x="2045" y="2444"/>
                  </a:lnTo>
                  <a:lnTo>
                    <a:pt x="633" y="1842"/>
                  </a:lnTo>
                  <a:cubicBezTo>
                    <a:pt x="576" y="1816"/>
                    <a:pt x="514" y="1803"/>
                    <a:pt x="453" y="1803"/>
                  </a:cubicBezTo>
                  <a:cubicBezTo>
                    <a:pt x="399" y="1803"/>
                    <a:pt x="345" y="1813"/>
                    <a:pt x="294" y="1833"/>
                  </a:cubicBezTo>
                  <a:cubicBezTo>
                    <a:pt x="126" y="1896"/>
                    <a:pt x="12" y="2055"/>
                    <a:pt x="6" y="2234"/>
                  </a:cubicBezTo>
                  <a:cubicBezTo>
                    <a:pt x="1" y="2413"/>
                    <a:pt x="104" y="2579"/>
                    <a:pt x="267" y="2652"/>
                  </a:cubicBezTo>
                  <a:lnTo>
                    <a:pt x="2260" y="3502"/>
                  </a:lnTo>
                  <a:lnTo>
                    <a:pt x="4761" y="4567"/>
                  </a:lnTo>
                  <a:cubicBezTo>
                    <a:pt x="4806" y="4588"/>
                    <a:pt x="4855" y="4600"/>
                    <a:pt x="4905" y="4603"/>
                  </a:cubicBezTo>
                  <a:cubicBezTo>
                    <a:pt x="4905" y="4603"/>
                    <a:pt x="4906" y="4603"/>
                    <a:pt x="4906" y="4603"/>
                  </a:cubicBezTo>
                  <a:cubicBezTo>
                    <a:pt x="4906" y="4603"/>
                    <a:pt x="4906" y="4603"/>
                    <a:pt x="4906" y="4603"/>
                  </a:cubicBezTo>
                  <a:lnTo>
                    <a:pt x="5382" y="4091"/>
                  </a:lnTo>
                  <a:lnTo>
                    <a:pt x="6102" y="3316"/>
                  </a:lnTo>
                  <a:cubicBezTo>
                    <a:pt x="6102" y="3316"/>
                    <a:pt x="6089" y="2041"/>
                    <a:pt x="4653" y="2041"/>
                  </a:cubicBezTo>
                  <a:cubicBezTo>
                    <a:pt x="4644" y="2041"/>
                    <a:pt x="4635" y="2042"/>
                    <a:pt x="4626" y="2042"/>
                  </a:cubicBezTo>
                  <a:lnTo>
                    <a:pt x="4701" y="680"/>
                  </a:lnTo>
                  <a:cubicBezTo>
                    <a:pt x="4713" y="435"/>
                    <a:pt x="4526" y="228"/>
                    <a:pt x="4282" y="212"/>
                  </a:cubicBezTo>
                  <a:cubicBezTo>
                    <a:pt x="4275" y="211"/>
                    <a:pt x="4267" y="211"/>
                    <a:pt x="4260" y="211"/>
                  </a:cubicBezTo>
                  <a:cubicBezTo>
                    <a:pt x="4026" y="211"/>
                    <a:pt x="3829" y="394"/>
                    <a:pt x="3816" y="630"/>
                  </a:cubicBezTo>
                  <a:lnTo>
                    <a:pt x="3738" y="2008"/>
                  </a:lnTo>
                  <a:lnTo>
                    <a:pt x="3420" y="360"/>
                  </a:lnTo>
                  <a:cubicBezTo>
                    <a:pt x="3398" y="244"/>
                    <a:pt x="3329" y="141"/>
                    <a:pt x="3230" y="78"/>
                  </a:cubicBezTo>
                  <a:cubicBezTo>
                    <a:pt x="3157" y="27"/>
                    <a:pt x="3071" y="1"/>
                    <a:pt x="2983"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1"/>
            <p:cNvSpPr/>
            <p:nvPr/>
          </p:nvSpPr>
          <p:spPr>
            <a:xfrm>
              <a:off x="5665300" y="3082325"/>
              <a:ext cx="205050" cy="200625"/>
            </a:xfrm>
            <a:custGeom>
              <a:rect b="b" l="l" r="r" t="t"/>
              <a:pathLst>
                <a:path extrusionOk="0" h="8025" w="8202">
                  <a:moveTo>
                    <a:pt x="4928" y="1"/>
                  </a:moveTo>
                  <a:lnTo>
                    <a:pt x="3553" y="4296"/>
                  </a:lnTo>
                  <a:lnTo>
                    <a:pt x="1721" y="3238"/>
                  </a:lnTo>
                  <a:lnTo>
                    <a:pt x="1" y="6214"/>
                  </a:lnTo>
                  <a:lnTo>
                    <a:pt x="2472" y="7642"/>
                  </a:lnTo>
                  <a:cubicBezTo>
                    <a:pt x="2903" y="7893"/>
                    <a:pt x="3393" y="8025"/>
                    <a:pt x="3891" y="8025"/>
                  </a:cubicBezTo>
                  <a:cubicBezTo>
                    <a:pt x="5128" y="8024"/>
                    <a:pt x="6222" y="7225"/>
                    <a:pt x="6600" y="6048"/>
                  </a:cubicBezTo>
                  <a:lnTo>
                    <a:pt x="8202" y="1049"/>
                  </a:lnTo>
                  <a:lnTo>
                    <a:pt x="4928"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1"/>
            <p:cNvSpPr/>
            <p:nvPr/>
          </p:nvSpPr>
          <p:spPr>
            <a:xfrm>
              <a:off x="5786925" y="3044075"/>
              <a:ext cx="227150" cy="251925"/>
            </a:xfrm>
            <a:custGeom>
              <a:rect b="b" l="l" r="r" t="t"/>
              <a:pathLst>
                <a:path extrusionOk="0" h="10077" w="9086">
                  <a:moveTo>
                    <a:pt x="7016" y="0"/>
                  </a:moveTo>
                  <a:cubicBezTo>
                    <a:pt x="7013" y="0"/>
                    <a:pt x="7010" y="0"/>
                    <a:pt x="7008" y="0"/>
                  </a:cubicBezTo>
                  <a:lnTo>
                    <a:pt x="2077" y="0"/>
                  </a:lnTo>
                  <a:cubicBezTo>
                    <a:pt x="2076" y="0"/>
                    <a:pt x="2074" y="0"/>
                    <a:pt x="2072" y="0"/>
                  </a:cubicBezTo>
                  <a:cubicBezTo>
                    <a:pt x="1673" y="0"/>
                    <a:pt x="1281" y="116"/>
                    <a:pt x="946" y="334"/>
                  </a:cubicBezTo>
                  <a:cubicBezTo>
                    <a:pt x="945" y="335"/>
                    <a:pt x="944" y="337"/>
                    <a:pt x="943" y="337"/>
                  </a:cubicBezTo>
                  <a:cubicBezTo>
                    <a:pt x="355" y="720"/>
                    <a:pt x="1" y="1375"/>
                    <a:pt x="1" y="2077"/>
                  </a:cubicBezTo>
                  <a:lnTo>
                    <a:pt x="1" y="9066"/>
                  </a:lnTo>
                  <a:cubicBezTo>
                    <a:pt x="1" y="9066"/>
                    <a:pt x="274" y="9322"/>
                    <a:pt x="883" y="9576"/>
                  </a:cubicBezTo>
                  <a:cubicBezTo>
                    <a:pt x="1092" y="9662"/>
                    <a:pt x="1306" y="9736"/>
                    <a:pt x="1523" y="9796"/>
                  </a:cubicBezTo>
                  <a:cubicBezTo>
                    <a:pt x="1717" y="9852"/>
                    <a:pt x="1932" y="9902"/>
                    <a:pt x="2168" y="9945"/>
                  </a:cubicBezTo>
                  <a:cubicBezTo>
                    <a:pt x="2360" y="9980"/>
                    <a:pt x="2567" y="10009"/>
                    <a:pt x="2789" y="10030"/>
                  </a:cubicBezTo>
                  <a:lnTo>
                    <a:pt x="2790" y="10030"/>
                  </a:lnTo>
                  <a:cubicBezTo>
                    <a:pt x="3037" y="10055"/>
                    <a:pt x="3301" y="10071"/>
                    <a:pt x="3585" y="10075"/>
                  </a:cubicBezTo>
                  <a:cubicBezTo>
                    <a:pt x="3636" y="10076"/>
                    <a:pt x="3687" y="10076"/>
                    <a:pt x="3739" y="10076"/>
                  </a:cubicBezTo>
                  <a:cubicBezTo>
                    <a:pt x="3848" y="10076"/>
                    <a:pt x="3960" y="10074"/>
                    <a:pt x="4073" y="10071"/>
                  </a:cubicBezTo>
                  <a:cubicBezTo>
                    <a:pt x="4191" y="10074"/>
                    <a:pt x="4307" y="10076"/>
                    <a:pt x="4422" y="10076"/>
                  </a:cubicBezTo>
                  <a:cubicBezTo>
                    <a:pt x="4672" y="10076"/>
                    <a:pt x="4915" y="10068"/>
                    <a:pt x="5151" y="10052"/>
                  </a:cubicBezTo>
                  <a:cubicBezTo>
                    <a:pt x="5473" y="10031"/>
                    <a:pt x="5781" y="9997"/>
                    <a:pt x="6073" y="9955"/>
                  </a:cubicBezTo>
                  <a:cubicBezTo>
                    <a:pt x="6105" y="9949"/>
                    <a:pt x="6137" y="9945"/>
                    <a:pt x="6168" y="9940"/>
                  </a:cubicBezTo>
                  <a:cubicBezTo>
                    <a:pt x="7937" y="9663"/>
                    <a:pt x="9085" y="9066"/>
                    <a:pt x="9085" y="9066"/>
                  </a:cubicBezTo>
                  <a:lnTo>
                    <a:pt x="9085" y="2077"/>
                  </a:lnTo>
                  <a:cubicBezTo>
                    <a:pt x="9084" y="1375"/>
                    <a:pt x="8730" y="721"/>
                    <a:pt x="8142" y="337"/>
                  </a:cubicBezTo>
                  <a:cubicBezTo>
                    <a:pt x="8141" y="337"/>
                    <a:pt x="8140" y="335"/>
                    <a:pt x="8139" y="334"/>
                  </a:cubicBezTo>
                  <a:cubicBezTo>
                    <a:pt x="8009" y="249"/>
                    <a:pt x="7869" y="180"/>
                    <a:pt x="7723" y="127"/>
                  </a:cubicBezTo>
                  <a:cubicBezTo>
                    <a:pt x="7497" y="44"/>
                    <a:pt x="7258" y="0"/>
                    <a:pt x="70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1"/>
            <p:cNvSpPr/>
            <p:nvPr/>
          </p:nvSpPr>
          <p:spPr>
            <a:xfrm>
              <a:off x="5786925" y="3044075"/>
              <a:ext cx="133200" cy="150100"/>
            </a:xfrm>
            <a:custGeom>
              <a:rect b="b" l="l" r="r" t="t"/>
              <a:pathLst>
                <a:path extrusionOk="0" h="6004" w="5328">
                  <a:moveTo>
                    <a:pt x="4493" y="0"/>
                  </a:moveTo>
                  <a:cubicBezTo>
                    <a:pt x="2994" y="1687"/>
                    <a:pt x="1497" y="3374"/>
                    <a:pt x="1" y="5062"/>
                  </a:cubicBezTo>
                  <a:lnTo>
                    <a:pt x="1" y="6004"/>
                  </a:lnTo>
                  <a:cubicBezTo>
                    <a:pt x="1776" y="4002"/>
                    <a:pt x="3553" y="2001"/>
                    <a:pt x="5328"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1"/>
            <p:cNvSpPr/>
            <p:nvPr/>
          </p:nvSpPr>
          <p:spPr>
            <a:xfrm>
              <a:off x="5786925" y="3044075"/>
              <a:ext cx="73675" cy="83000"/>
            </a:xfrm>
            <a:custGeom>
              <a:rect b="b" l="l" r="r" t="t"/>
              <a:pathLst>
                <a:path extrusionOk="0" h="3320" w="2947">
                  <a:moveTo>
                    <a:pt x="2112" y="0"/>
                  </a:moveTo>
                  <a:cubicBezTo>
                    <a:pt x="1408" y="793"/>
                    <a:pt x="705" y="1586"/>
                    <a:pt x="1" y="2379"/>
                  </a:cubicBezTo>
                  <a:lnTo>
                    <a:pt x="1" y="3320"/>
                  </a:lnTo>
                  <a:cubicBezTo>
                    <a:pt x="982" y="2213"/>
                    <a:pt x="1965" y="1107"/>
                    <a:pt x="2947"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1"/>
            <p:cNvSpPr/>
            <p:nvPr/>
          </p:nvSpPr>
          <p:spPr>
            <a:xfrm>
              <a:off x="5809025" y="3064450"/>
              <a:ext cx="202225" cy="224575"/>
            </a:xfrm>
            <a:custGeom>
              <a:rect b="b" l="l" r="r" t="t"/>
              <a:pathLst>
                <a:path extrusionOk="0" h="8983" w="8089">
                  <a:moveTo>
                    <a:pt x="7774" y="1"/>
                  </a:moveTo>
                  <a:cubicBezTo>
                    <a:pt x="5183" y="2920"/>
                    <a:pt x="2591" y="5841"/>
                    <a:pt x="0" y="8762"/>
                  </a:cubicBezTo>
                  <a:cubicBezTo>
                    <a:pt x="209" y="8848"/>
                    <a:pt x="423" y="8922"/>
                    <a:pt x="640" y="8982"/>
                  </a:cubicBezTo>
                  <a:cubicBezTo>
                    <a:pt x="3123" y="6184"/>
                    <a:pt x="5606" y="3386"/>
                    <a:pt x="8088" y="589"/>
                  </a:cubicBezTo>
                  <a:cubicBezTo>
                    <a:pt x="8017" y="376"/>
                    <a:pt x="7910" y="178"/>
                    <a:pt x="777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1"/>
            <p:cNvSpPr/>
            <p:nvPr/>
          </p:nvSpPr>
          <p:spPr>
            <a:xfrm>
              <a:off x="5786925" y="3044075"/>
              <a:ext cx="193125" cy="220750"/>
            </a:xfrm>
            <a:custGeom>
              <a:rect b="b" l="l" r="r" t="t"/>
              <a:pathLst>
                <a:path extrusionOk="0" h="8830" w="7725">
                  <a:moveTo>
                    <a:pt x="7016" y="0"/>
                  </a:moveTo>
                  <a:cubicBezTo>
                    <a:pt x="7013" y="0"/>
                    <a:pt x="7010" y="0"/>
                    <a:pt x="7008" y="0"/>
                  </a:cubicBezTo>
                  <a:lnTo>
                    <a:pt x="7001" y="0"/>
                  </a:lnTo>
                  <a:cubicBezTo>
                    <a:pt x="4667" y="2629"/>
                    <a:pt x="2333" y="5259"/>
                    <a:pt x="1" y="7889"/>
                  </a:cubicBezTo>
                  <a:lnTo>
                    <a:pt x="1" y="8829"/>
                  </a:lnTo>
                  <a:cubicBezTo>
                    <a:pt x="2575" y="5928"/>
                    <a:pt x="5150" y="3028"/>
                    <a:pt x="7724" y="127"/>
                  </a:cubicBezTo>
                  <a:cubicBezTo>
                    <a:pt x="7497" y="44"/>
                    <a:pt x="7258" y="0"/>
                    <a:pt x="7016"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1"/>
            <p:cNvSpPr/>
            <p:nvPr/>
          </p:nvSpPr>
          <p:spPr>
            <a:xfrm>
              <a:off x="5915675" y="3184525"/>
              <a:ext cx="98400" cy="110875"/>
            </a:xfrm>
            <a:custGeom>
              <a:rect b="b" l="l" r="r" t="t"/>
              <a:pathLst>
                <a:path extrusionOk="0" h="4435" w="3936">
                  <a:moveTo>
                    <a:pt x="3935" y="1"/>
                  </a:moveTo>
                  <a:cubicBezTo>
                    <a:pt x="2623" y="1478"/>
                    <a:pt x="1312" y="2956"/>
                    <a:pt x="1" y="4434"/>
                  </a:cubicBezTo>
                  <a:cubicBezTo>
                    <a:pt x="323" y="4413"/>
                    <a:pt x="631" y="4379"/>
                    <a:pt x="923" y="4337"/>
                  </a:cubicBezTo>
                  <a:cubicBezTo>
                    <a:pt x="1927" y="3204"/>
                    <a:pt x="2931" y="2073"/>
                    <a:pt x="3935" y="942"/>
                  </a:cubicBezTo>
                  <a:lnTo>
                    <a:pt x="3935"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1"/>
            <p:cNvSpPr/>
            <p:nvPr/>
          </p:nvSpPr>
          <p:spPr>
            <a:xfrm>
              <a:off x="5856650" y="3117475"/>
              <a:ext cx="157425" cy="178475"/>
            </a:xfrm>
            <a:custGeom>
              <a:rect b="b" l="l" r="r" t="t"/>
              <a:pathLst>
                <a:path extrusionOk="0" h="7139" w="6297">
                  <a:moveTo>
                    <a:pt x="6296" y="1"/>
                  </a:moveTo>
                  <a:cubicBezTo>
                    <a:pt x="4197" y="2365"/>
                    <a:pt x="2099" y="4730"/>
                    <a:pt x="1" y="7094"/>
                  </a:cubicBezTo>
                  <a:cubicBezTo>
                    <a:pt x="248" y="7119"/>
                    <a:pt x="513" y="7135"/>
                    <a:pt x="796" y="7139"/>
                  </a:cubicBezTo>
                  <a:cubicBezTo>
                    <a:pt x="2630" y="5073"/>
                    <a:pt x="4462" y="3007"/>
                    <a:pt x="6296" y="941"/>
                  </a:cubicBezTo>
                  <a:lnTo>
                    <a:pt x="6296"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1"/>
            <p:cNvSpPr/>
            <p:nvPr/>
          </p:nvSpPr>
          <p:spPr>
            <a:xfrm>
              <a:off x="5927300" y="3044075"/>
              <a:ext cx="97175" cy="289550"/>
            </a:xfrm>
            <a:custGeom>
              <a:rect b="b" l="l" r="r" t="t"/>
              <a:pathLst>
                <a:path extrusionOk="0" h="11582" w="3887">
                  <a:moveTo>
                    <a:pt x="1398" y="0"/>
                  </a:moveTo>
                  <a:cubicBezTo>
                    <a:pt x="1396" y="0"/>
                    <a:pt x="1394" y="0"/>
                    <a:pt x="1393" y="0"/>
                  </a:cubicBezTo>
                  <a:lnTo>
                    <a:pt x="0" y="0"/>
                  </a:lnTo>
                  <a:lnTo>
                    <a:pt x="553" y="9940"/>
                  </a:lnTo>
                  <a:lnTo>
                    <a:pt x="553" y="11567"/>
                  </a:lnTo>
                  <a:cubicBezTo>
                    <a:pt x="553" y="11567"/>
                    <a:pt x="716" y="11581"/>
                    <a:pt x="972" y="11581"/>
                  </a:cubicBezTo>
                  <a:cubicBezTo>
                    <a:pt x="1724" y="11581"/>
                    <a:pt x="3281" y="11456"/>
                    <a:pt x="3886" y="10467"/>
                  </a:cubicBezTo>
                  <a:lnTo>
                    <a:pt x="3469" y="2077"/>
                  </a:lnTo>
                  <a:cubicBezTo>
                    <a:pt x="3469" y="1375"/>
                    <a:pt x="3116" y="720"/>
                    <a:pt x="2527" y="336"/>
                  </a:cubicBezTo>
                  <a:cubicBezTo>
                    <a:pt x="2526" y="336"/>
                    <a:pt x="2525" y="335"/>
                    <a:pt x="2524" y="334"/>
                  </a:cubicBezTo>
                  <a:cubicBezTo>
                    <a:pt x="2189" y="116"/>
                    <a:pt x="1798" y="0"/>
                    <a:pt x="1398"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1"/>
            <p:cNvSpPr/>
            <p:nvPr/>
          </p:nvSpPr>
          <p:spPr>
            <a:xfrm>
              <a:off x="5786900" y="3044075"/>
              <a:ext cx="68075" cy="307550"/>
            </a:xfrm>
            <a:custGeom>
              <a:rect b="b" l="l" r="r" t="t"/>
              <a:pathLst>
                <a:path extrusionOk="0" h="12302" w="2723">
                  <a:moveTo>
                    <a:pt x="2073" y="0"/>
                  </a:moveTo>
                  <a:cubicBezTo>
                    <a:pt x="1673" y="0"/>
                    <a:pt x="1282" y="116"/>
                    <a:pt x="947" y="334"/>
                  </a:cubicBezTo>
                  <a:cubicBezTo>
                    <a:pt x="946" y="335"/>
                    <a:pt x="945" y="336"/>
                    <a:pt x="944" y="336"/>
                  </a:cubicBezTo>
                  <a:cubicBezTo>
                    <a:pt x="355" y="720"/>
                    <a:pt x="1" y="1375"/>
                    <a:pt x="2" y="2077"/>
                  </a:cubicBezTo>
                  <a:lnTo>
                    <a:pt x="2" y="9066"/>
                  </a:lnTo>
                  <a:cubicBezTo>
                    <a:pt x="2" y="9066"/>
                    <a:pt x="482" y="12027"/>
                    <a:pt x="2004" y="12301"/>
                  </a:cubicBezTo>
                  <a:lnTo>
                    <a:pt x="2722" y="0"/>
                  </a:lnTo>
                  <a:lnTo>
                    <a:pt x="2078" y="0"/>
                  </a:lnTo>
                  <a:cubicBezTo>
                    <a:pt x="2077" y="0"/>
                    <a:pt x="2075" y="0"/>
                    <a:pt x="2073"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1"/>
            <p:cNvSpPr/>
            <p:nvPr/>
          </p:nvSpPr>
          <p:spPr>
            <a:xfrm>
              <a:off x="5918950" y="3278025"/>
              <a:ext cx="91300" cy="95675"/>
            </a:xfrm>
            <a:custGeom>
              <a:rect b="b" l="l" r="r" t="t"/>
              <a:pathLst>
                <a:path extrusionOk="0" h="3827" w="3652">
                  <a:moveTo>
                    <a:pt x="1769" y="0"/>
                  </a:moveTo>
                  <a:lnTo>
                    <a:pt x="1" y="1740"/>
                  </a:lnTo>
                  <a:cubicBezTo>
                    <a:pt x="853" y="3078"/>
                    <a:pt x="2781" y="3826"/>
                    <a:pt x="2781" y="3826"/>
                  </a:cubicBezTo>
                  <a:cubicBezTo>
                    <a:pt x="2965" y="2818"/>
                    <a:pt x="3362" y="1948"/>
                    <a:pt x="3362" y="1948"/>
                  </a:cubicBezTo>
                  <a:lnTo>
                    <a:pt x="3651" y="1700"/>
                  </a:lnTo>
                  <a:lnTo>
                    <a:pt x="1769" y="0"/>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1"/>
            <p:cNvSpPr/>
            <p:nvPr/>
          </p:nvSpPr>
          <p:spPr>
            <a:xfrm>
              <a:off x="5943325" y="3044050"/>
              <a:ext cx="173175" cy="284425"/>
            </a:xfrm>
            <a:custGeom>
              <a:rect b="b" l="l" r="r" t="t"/>
              <a:pathLst>
                <a:path extrusionOk="0" h="11377" w="6927">
                  <a:moveTo>
                    <a:pt x="752" y="0"/>
                  </a:moveTo>
                  <a:lnTo>
                    <a:pt x="752" y="433"/>
                  </a:lnTo>
                  <a:cubicBezTo>
                    <a:pt x="728" y="453"/>
                    <a:pt x="707" y="474"/>
                    <a:pt x="685" y="495"/>
                  </a:cubicBezTo>
                  <a:cubicBezTo>
                    <a:pt x="9" y="1162"/>
                    <a:pt x="1" y="2250"/>
                    <a:pt x="667" y="2927"/>
                  </a:cubicBezTo>
                  <a:lnTo>
                    <a:pt x="2923" y="5223"/>
                  </a:lnTo>
                  <a:cubicBezTo>
                    <a:pt x="3133" y="5437"/>
                    <a:pt x="3155" y="5772"/>
                    <a:pt x="2974" y="6011"/>
                  </a:cubicBezTo>
                  <a:lnTo>
                    <a:pt x="479" y="9298"/>
                  </a:lnTo>
                  <a:lnTo>
                    <a:pt x="3216" y="11376"/>
                  </a:lnTo>
                  <a:lnTo>
                    <a:pt x="5711" y="8091"/>
                  </a:lnTo>
                  <a:cubicBezTo>
                    <a:pt x="6926" y="6490"/>
                    <a:pt x="6781" y="4240"/>
                    <a:pt x="5371" y="2811"/>
                  </a:cubicBezTo>
                  <a:lnTo>
                    <a:pt x="3114" y="513"/>
                  </a:lnTo>
                  <a:cubicBezTo>
                    <a:pt x="2813" y="206"/>
                    <a:pt x="2407" y="25"/>
                    <a:pt x="1978" y="3"/>
                  </a:cubicBezTo>
                  <a:lnTo>
                    <a:pt x="1978"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1"/>
            <p:cNvSpPr/>
            <p:nvPr/>
          </p:nvSpPr>
          <p:spPr>
            <a:xfrm>
              <a:off x="5911725" y="3311425"/>
              <a:ext cx="91325" cy="67775"/>
            </a:xfrm>
            <a:custGeom>
              <a:rect b="b" l="l" r="r" t="t"/>
              <a:pathLst>
                <a:path extrusionOk="0" h="2711" w="3653">
                  <a:moveTo>
                    <a:pt x="69" y="1"/>
                  </a:moveTo>
                  <a:cubicBezTo>
                    <a:pt x="34" y="1"/>
                    <a:pt x="0" y="35"/>
                    <a:pt x="21" y="76"/>
                  </a:cubicBezTo>
                  <a:cubicBezTo>
                    <a:pt x="30" y="95"/>
                    <a:pt x="1011" y="1977"/>
                    <a:pt x="3565" y="2709"/>
                  </a:cubicBezTo>
                  <a:cubicBezTo>
                    <a:pt x="3570" y="2710"/>
                    <a:pt x="3574" y="2711"/>
                    <a:pt x="3579" y="2711"/>
                  </a:cubicBezTo>
                  <a:cubicBezTo>
                    <a:pt x="3641" y="2711"/>
                    <a:pt x="3653" y="2624"/>
                    <a:pt x="3595" y="2608"/>
                  </a:cubicBezTo>
                  <a:cubicBezTo>
                    <a:pt x="1085" y="1890"/>
                    <a:pt x="122" y="48"/>
                    <a:pt x="113" y="28"/>
                  </a:cubicBezTo>
                  <a:cubicBezTo>
                    <a:pt x="103" y="9"/>
                    <a:pt x="86" y="1"/>
                    <a:pt x="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1"/>
            <p:cNvSpPr/>
            <p:nvPr/>
          </p:nvSpPr>
          <p:spPr>
            <a:xfrm>
              <a:off x="5953825" y="3111425"/>
              <a:ext cx="72975" cy="190700"/>
            </a:xfrm>
            <a:custGeom>
              <a:rect b="b" l="l" r="r" t="t"/>
              <a:pathLst>
                <a:path extrusionOk="0" h="7628" w="2919">
                  <a:moveTo>
                    <a:pt x="96" y="0"/>
                  </a:moveTo>
                  <a:cubicBezTo>
                    <a:pt x="55" y="0"/>
                    <a:pt x="21" y="52"/>
                    <a:pt x="58" y="89"/>
                  </a:cubicBezTo>
                  <a:lnTo>
                    <a:pt x="2466" y="2564"/>
                  </a:lnTo>
                  <a:cubicBezTo>
                    <a:pt x="2783" y="2887"/>
                    <a:pt x="2523" y="3271"/>
                    <a:pt x="2513" y="3285"/>
                  </a:cubicBezTo>
                  <a:lnTo>
                    <a:pt x="17" y="6570"/>
                  </a:lnTo>
                  <a:cubicBezTo>
                    <a:pt x="0" y="6594"/>
                    <a:pt x="4" y="6626"/>
                    <a:pt x="27" y="6644"/>
                  </a:cubicBezTo>
                  <a:lnTo>
                    <a:pt x="1308" y="7616"/>
                  </a:lnTo>
                  <a:cubicBezTo>
                    <a:pt x="1317" y="7623"/>
                    <a:pt x="1328" y="7627"/>
                    <a:pt x="1339" y="7627"/>
                  </a:cubicBezTo>
                  <a:cubicBezTo>
                    <a:pt x="1390" y="7626"/>
                    <a:pt x="1411" y="7564"/>
                    <a:pt x="1370" y="7534"/>
                  </a:cubicBezTo>
                  <a:lnTo>
                    <a:pt x="132" y="6593"/>
                  </a:lnTo>
                  <a:lnTo>
                    <a:pt x="2597" y="3346"/>
                  </a:lnTo>
                  <a:cubicBezTo>
                    <a:pt x="2600" y="3341"/>
                    <a:pt x="2918" y="2877"/>
                    <a:pt x="2540" y="2492"/>
                  </a:cubicBezTo>
                  <a:lnTo>
                    <a:pt x="132" y="17"/>
                  </a:lnTo>
                  <a:cubicBezTo>
                    <a:pt x="121" y="5"/>
                    <a:pt x="108" y="0"/>
                    <a:pt x="9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1"/>
            <p:cNvSpPr/>
            <p:nvPr/>
          </p:nvSpPr>
          <p:spPr>
            <a:xfrm>
              <a:off x="5786850" y="3077175"/>
              <a:ext cx="21975" cy="202300"/>
            </a:xfrm>
            <a:custGeom>
              <a:rect b="b" l="l" r="r" t="t"/>
              <a:pathLst>
                <a:path extrusionOk="0" h="8092" w="879">
                  <a:moveTo>
                    <a:pt x="824" y="1"/>
                  </a:moveTo>
                  <a:cubicBezTo>
                    <a:pt x="800" y="1"/>
                    <a:pt x="776" y="15"/>
                    <a:pt x="772" y="47"/>
                  </a:cubicBezTo>
                  <a:lnTo>
                    <a:pt x="3" y="8034"/>
                  </a:lnTo>
                  <a:cubicBezTo>
                    <a:pt x="1" y="8063"/>
                    <a:pt x="21" y="8089"/>
                    <a:pt x="50" y="8092"/>
                  </a:cubicBezTo>
                  <a:lnTo>
                    <a:pt x="55" y="8092"/>
                  </a:lnTo>
                  <a:cubicBezTo>
                    <a:pt x="82" y="8091"/>
                    <a:pt x="104" y="8070"/>
                    <a:pt x="106" y="8044"/>
                  </a:cubicBezTo>
                  <a:lnTo>
                    <a:pt x="876" y="57"/>
                  </a:lnTo>
                  <a:cubicBezTo>
                    <a:pt x="879" y="20"/>
                    <a:pt x="851" y="1"/>
                    <a:pt x="82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1"/>
            <p:cNvSpPr/>
            <p:nvPr/>
          </p:nvSpPr>
          <p:spPr>
            <a:xfrm>
              <a:off x="5605825" y="3172525"/>
              <a:ext cx="5400" cy="10000"/>
            </a:xfrm>
            <a:custGeom>
              <a:rect b="b" l="l" r="r" t="t"/>
              <a:pathLst>
                <a:path extrusionOk="0" h="400" w="216">
                  <a:moveTo>
                    <a:pt x="64" y="1"/>
                  </a:moveTo>
                  <a:cubicBezTo>
                    <a:pt x="32" y="1"/>
                    <a:pt x="0" y="28"/>
                    <a:pt x="13" y="69"/>
                  </a:cubicBezTo>
                  <a:lnTo>
                    <a:pt x="106" y="363"/>
                  </a:lnTo>
                  <a:cubicBezTo>
                    <a:pt x="113" y="385"/>
                    <a:pt x="133" y="399"/>
                    <a:pt x="155" y="399"/>
                  </a:cubicBezTo>
                  <a:cubicBezTo>
                    <a:pt x="190" y="399"/>
                    <a:pt x="216" y="365"/>
                    <a:pt x="205" y="332"/>
                  </a:cubicBezTo>
                  <a:lnTo>
                    <a:pt x="112" y="38"/>
                  </a:lnTo>
                  <a:cubicBezTo>
                    <a:pt x="104" y="12"/>
                    <a:pt x="84" y="1"/>
                    <a:pt x="6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1"/>
            <p:cNvSpPr/>
            <p:nvPr/>
          </p:nvSpPr>
          <p:spPr>
            <a:xfrm>
              <a:off x="5625750" y="3162450"/>
              <a:ext cx="4225" cy="9150"/>
            </a:xfrm>
            <a:custGeom>
              <a:rect b="b" l="l" r="r" t="t"/>
              <a:pathLst>
                <a:path extrusionOk="0" h="366" w="169">
                  <a:moveTo>
                    <a:pt x="62" y="0"/>
                  </a:moveTo>
                  <a:cubicBezTo>
                    <a:pt x="32" y="0"/>
                    <a:pt x="0" y="24"/>
                    <a:pt x="10" y="65"/>
                  </a:cubicBezTo>
                  <a:lnTo>
                    <a:pt x="60" y="324"/>
                  </a:lnTo>
                  <a:cubicBezTo>
                    <a:pt x="65" y="348"/>
                    <a:pt x="87" y="366"/>
                    <a:pt x="111" y="366"/>
                  </a:cubicBezTo>
                  <a:cubicBezTo>
                    <a:pt x="115" y="366"/>
                    <a:pt x="118" y="366"/>
                    <a:pt x="122" y="365"/>
                  </a:cubicBezTo>
                  <a:cubicBezTo>
                    <a:pt x="150" y="360"/>
                    <a:pt x="168" y="332"/>
                    <a:pt x="163" y="304"/>
                  </a:cubicBezTo>
                  <a:lnTo>
                    <a:pt x="113" y="45"/>
                  </a:lnTo>
                  <a:cubicBezTo>
                    <a:pt x="108" y="14"/>
                    <a:pt x="85" y="0"/>
                    <a:pt x="6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1"/>
            <p:cNvSpPr/>
            <p:nvPr/>
          </p:nvSpPr>
          <p:spPr>
            <a:xfrm>
              <a:off x="5648350" y="3161575"/>
              <a:ext cx="2725" cy="7450"/>
            </a:xfrm>
            <a:custGeom>
              <a:rect b="b" l="l" r="r" t="t"/>
              <a:pathLst>
                <a:path extrusionOk="0" h="298" w="109">
                  <a:moveTo>
                    <a:pt x="54" y="0"/>
                  </a:moveTo>
                  <a:cubicBezTo>
                    <a:pt x="27" y="0"/>
                    <a:pt x="0" y="19"/>
                    <a:pt x="2" y="55"/>
                  </a:cubicBezTo>
                  <a:lnTo>
                    <a:pt x="2" y="245"/>
                  </a:lnTo>
                  <a:cubicBezTo>
                    <a:pt x="2" y="274"/>
                    <a:pt x="25" y="297"/>
                    <a:pt x="54" y="297"/>
                  </a:cubicBezTo>
                  <a:cubicBezTo>
                    <a:pt x="83" y="297"/>
                    <a:pt x="107" y="274"/>
                    <a:pt x="107" y="245"/>
                  </a:cubicBezTo>
                  <a:lnTo>
                    <a:pt x="107" y="55"/>
                  </a:lnTo>
                  <a:cubicBezTo>
                    <a:pt x="108" y="19"/>
                    <a:pt x="81" y="0"/>
                    <a:pt x="5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1"/>
            <p:cNvSpPr/>
            <p:nvPr/>
          </p:nvSpPr>
          <p:spPr>
            <a:xfrm>
              <a:off x="5076450" y="2890225"/>
              <a:ext cx="235025" cy="197550"/>
            </a:xfrm>
            <a:custGeom>
              <a:rect b="b" l="l" r="r" t="t"/>
              <a:pathLst>
                <a:path extrusionOk="0" h="7902" w="9401">
                  <a:moveTo>
                    <a:pt x="3192" y="1"/>
                  </a:moveTo>
                  <a:cubicBezTo>
                    <a:pt x="2347" y="2"/>
                    <a:pt x="1535" y="339"/>
                    <a:pt x="939" y="939"/>
                  </a:cubicBezTo>
                  <a:cubicBezTo>
                    <a:pt x="361" y="1516"/>
                    <a:pt x="1" y="2314"/>
                    <a:pt x="1" y="3192"/>
                  </a:cubicBezTo>
                  <a:cubicBezTo>
                    <a:pt x="1" y="4947"/>
                    <a:pt x="1438" y="6383"/>
                    <a:pt x="3192" y="6383"/>
                  </a:cubicBezTo>
                  <a:lnTo>
                    <a:pt x="5729" y="6383"/>
                  </a:lnTo>
                  <a:lnTo>
                    <a:pt x="7839" y="7902"/>
                  </a:lnTo>
                  <a:lnTo>
                    <a:pt x="7839" y="7902"/>
                  </a:lnTo>
                  <a:lnTo>
                    <a:pt x="7439" y="6135"/>
                  </a:lnTo>
                  <a:cubicBezTo>
                    <a:pt x="7822" y="5974"/>
                    <a:pt x="8170" y="5739"/>
                    <a:pt x="8464" y="5446"/>
                  </a:cubicBezTo>
                  <a:cubicBezTo>
                    <a:pt x="9063" y="4849"/>
                    <a:pt x="9401" y="4037"/>
                    <a:pt x="9401" y="3192"/>
                  </a:cubicBezTo>
                  <a:cubicBezTo>
                    <a:pt x="9401" y="1437"/>
                    <a:pt x="7966" y="1"/>
                    <a:pt x="6211"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1"/>
            <p:cNvSpPr/>
            <p:nvPr/>
          </p:nvSpPr>
          <p:spPr>
            <a:xfrm>
              <a:off x="5018075" y="2840800"/>
              <a:ext cx="165950" cy="183650"/>
            </a:xfrm>
            <a:custGeom>
              <a:rect b="b" l="l" r="r" t="t"/>
              <a:pathLst>
                <a:path extrusionOk="0" h="7346" w="6638">
                  <a:moveTo>
                    <a:pt x="3660" y="105"/>
                  </a:moveTo>
                  <a:cubicBezTo>
                    <a:pt x="4424" y="105"/>
                    <a:pt x="5144" y="405"/>
                    <a:pt x="5688" y="948"/>
                  </a:cubicBezTo>
                  <a:cubicBezTo>
                    <a:pt x="6232" y="1492"/>
                    <a:pt x="6533" y="2213"/>
                    <a:pt x="6533" y="2976"/>
                  </a:cubicBezTo>
                  <a:cubicBezTo>
                    <a:pt x="6533" y="4560"/>
                    <a:pt x="5244" y="5849"/>
                    <a:pt x="3660" y="5849"/>
                  </a:cubicBezTo>
                  <a:lnTo>
                    <a:pt x="3418" y="5849"/>
                  </a:lnTo>
                  <a:cubicBezTo>
                    <a:pt x="3407" y="5849"/>
                    <a:pt x="3396" y="5853"/>
                    <a:pt x="3388" y="5859"/>
                  </a:cubicBezTo>
                  <a:lnTo>
                    <a:pt x="1565" y="7171"/>
                  </a:lnTo>
                  <a:lnTo>
                    <a:pt x="1902" y="5686"/>
                  </a:lnTo>
                  <a:cubicBezTo>
                    <a:pt x="1907" y="5661"/>
                    <a:pt x="1894" y="5636"/>
                    <a:pt x="1870" y="5626"/>
                  </a:cubicBezTo>
                  <a:cubicBezTo>
                    <a:pt x="1526" y="5481"/>
                    <a:pt x="1211" y="5271"/>
                    <a:pt x="947" y="5006"/>
                  </a:cubicBezTo>
                  <a:cubicBezTo>
                    <a:pt x="403" y="4461"/>
                    <a:pt x="104" y="3740"/>
                    <a:pt x="104" y="2976"/>
                  </a:cubicBezTo>
                  <a:cubicBezTo>
                    <a:pt x="104" y="1393"/>
                    <a:pt x="1392" y="105"/>
                    <a:pt x="2976" y="105"/>
                  </a:cubicBezTo>
                  <a:close/>
                  <a:moveTo>
                    <a:pt x="2976" y="1"/>
                  </a:moveTo>
                  <a:cubicBezTo>
                    <a:pt x="1335" y="1"/>
                    <a:pt x="0" y="1336"/>
                    <a:pt x="0" y="2977"/>
                  </a:cubicBezTo>
                  <a:cubicBezTo>
                    <a:pt x="0" y="3769"/>
                    <a:pt x="311" y="4516"/>
                    <a:pt x="874" y="5079"/>
                  </a:cubicBezTo>
                  <a:cubicBezTo>
                    <a:pt x="1138" y="5344"/>
                    <a:pt x="1448" y="5556"/>
                    <a:pt x="1790" y="5706"/>
                  </a:cubicBezTo>
                  <a:lnTo>
                    <a:pt x="1433" y="7283"/>
                  </a:lnTo>
                  <a:cubicBezTo>
                    <a:pt x="1426" y="7315"/>
                    <a:pt x="1450" y="7345"/>
                    <a:pt x="1483" y="7345"/>
                  </a:cubicBezTo>
                  <a:cubicBezTo>
                    <a:pt x="1485" y="7346"/>
                    <a:pt x="1486" y="7346"/>
                    <a:pt x="1487" y="7346"/>
                  </a:cubicBezTo>
                  <a:cubicBezTo>
                    <a:pt x="1497" y="7346"/>
                    <a:pt x="1507" y="7342"/>
                    <a:pt x="1515" y="7336"/>
                  </a:cubicBezTo>
                  <a:lnTo>
                    <a:pt x="3435" y="5954"/>
                  </a:lnTo>
                  <a:lnTo>
                    <a:pt x="3660" y="5954"/>
                  </a:lnTo>
                  <a:cubicBezTo>
                    <a:pt x="5302" y="5954"/>
                    <a:pt x="6637" y="4619"/>
                    <a:pt x="6637" y="2977"/>
                  </a:cubicBezTo>
                  <a:cubicBezTo>
                    <a:pt x="6637" y="2185"/>
                    <a:pt x="6327" y="1439"/>
                    <a:pt x="5763" y="876"/>
                  </a:cubicBezTo>
                  <a:cubicBezTo>
                    <a:pt x="5199" y="311"/>
                    <a:pt x="4452" y="1"/>
                    <a:pt x="366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1"/>
            <p:cNvSpPr/>
            <p:nvPr/>
          </p:nvSpPr>
          <p:spPr>
            <a:xfrm>
              <a:off x="5611250" y="2877975"/>
              <a:ext cx="175125" cy="197500"/>
            </a:xfrm>
            <a:custGeom>
              <a:rect b="b" l="l" r="r" t="t"/>
              <a:pathLst>
                <a:path extrusionOk="0" h="7900" w="7005">
                  <a:moveTo>
                    <a:pt x="3192" y="0"/>
                  </a:moveTo>
                  <a:cubicBezTo>
                    <a:pt x="2346" y="0"/>
                    <a:pt x="1535" y="338"/>
                    <a:pt x="938" y="937"/>
                  </a:cubicBezTo>
                  <a:cubicBezTo>
                    <a:pt x="360" y="1515"/>
                    <a:pt x="1" y="2314"/>
                    <a:pt x="1" y="3190"/>
                  </a:cubicBezTo>
                  <a:cubicBezTo>
                    <a:pt x="1" y="4946"/>
                    <a:pt x="1437" y="6381"/>
                    <a:pt x="3192" y="6381"/>
                  </a:cubicBezTo>
                  <a:lnTo>
                    <a:pt x="3333" y="6381"/>
                  </a:lnTo>
                  <a:lnTo>
                    <a:pt x="5443" y="7900"/>
                  </a:lnTo>
                  <a:lnTo>
                    <a:pt x="5043" y="6134"/>
                  </a:lnTo>
                  <a:cubicBezTo>
                    <a:pt x="5426" y="5972"/>
                    <a:pt x="5774" y="5739"/>
                    <a:pt x="6067" y="5444"/>
                  </a:cubicBezTo>
                  <a:cubicBezTo>
                    <a:pt x="6667" y="4848"/>
                    <a:pt x="7004" y="4037"/>
                    <a:pt x="7004" y="3190"/>
                  </a:cubicBezTo>
                  <a:cubicBezTo>
                    <a:pt x="7004" y="1436"/>
                    <a:pt x="5570" y="0"/>
                    <a:pt x="3814"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1"/>
            <p:cNvSpPr/>
            <p:nvPr/>
          </p:nvSpPr>
          <p:spPr>
            <a:xfrm>
              <a:off x="5479325" y="2817800"/>
              <a:ext cx="218025" cy="183625"/>
            </a:xfrm>
            <a:custGeom>
              <a:rect b="b" l="l" r="r" t="t"/>
              <a:pathLst>
                <a:path extrusionOk="0" h="7345" w="8721">
                  <a:moveTo>
                    <a:pt x="5743" y="104"/>
                  </a:moveTo>
                  <a:cubicBezTo>
                    <a:pt x="6507" y="104"/>
                    <a:pt x="7227" y="403"/>
                    <a:pt x="7772" y="947"/>
                  </a:cubicBezTo>
                  <a:cubicBezTo>
                    <a:pt x="8317" y="1491"/>
                    <a:pt x="8616" y="2212"/>
                    <a:pt x="8616" y="2975"/>
                  </a:cubicBezTo>
                  <a:cubicBezTo>
                    <a:pt x="8616" y="4559"/>
                    <a:pt x="7327" y="5848"/>
                    <a:pt x="5743" y="5848"/>
                  </a:cubicBezTo>
                  <a:lnTo>
                    <a:pt x="3419" y="5848"/>
                  </a:lnTo>
                  <a:cubicBezTo>
                    <a:pt x="3407" y="5848"/>
                    <a:pt x="3396" y="5851"/>
                    <a:pt x="3388" y="5858"/>
                  </a:cubicBezTo>
                  <a:lnTo>
                    <a:pt x="1565" y="7170"/>
                  </a:lnTo>
                  <a:lnTo>
                    <a:pt x="1902" y="5685"/>
                  </a:lnTo>
                  <a:cubicBezTo>
                    <a:pt x="1907" y="5660"/>
                    <a:pt x="1894" y="5635"/>
                    <a:pt x="1871" y="5626"/>
                  </a:cubicBezTo>
                  <a:cubicBezTo>
                    <a:pt x="1525" y="5480"/>
                    <a:pt x="1212" y="5270"/>
                    <a:pt x="948" y="5005"/>
                  </a:cubicBezTo>
                  <a:cubicBezTo>
                    <a:pt x="404" y="4460"/>
                    <a:pt x="104" y="3739"/>
                    <a:pt x="104" y="2975"/>
                  </a:cubicBezTo>
                  <a:cubicBezTo>
                    <a:pt x="104" y="1392"/>
                    <a:pt x="1392" y="104"/>
                    <a:pt x="2976" y="104"/>
                  </a:cubicBezTo>
                  <a:close/>
                  <a:moveTo>
                    <a:pt x="2977" y="0"/>
                  </a:moveTo>
                  <a:cubicBezTo>
                    <a:pt x="1336" y="0"/>
                    <a:pt x="1" y="1335"/>
                    <a:pt x="1" y="2976"/>
                  </a:cubicBezTo>
                  <a:cubicBezTo>
                    <a:pt x="1" y="3768"/>
                    <a:pt x="311" y="4515"/>
                    <a:pt x="875" y="5078"/>
                  </a:cubicBezTo>
                  <a:cubicBezTo>
                    <a:pt x="1138" y="5343"/>
                    <a:pt x="1449" y="5556"/>
                    <a:pt x="1791" y="5705"/>
                  </a:cubicBezTo>
                  <a:lnTo>
                    <a:pt x="1433" y="7282"/>
                  </a:lnTo>
                  <a:cubicBezTo>
                    <a:pt x="1426" y="7314"/>
                    <a:pt x="1451" y="7345"/>
                    <a:pt x="1484" y="7345"/>
                  </a:cubicBezTo>
                  <a:cubicBezTo>
                    <a:pt x="1495" y="7345"/>
                    <a:pt x="1506" y="7341"/>
                    <a:pt x="1515" y="7334"/>
                  </a:cubicBezTo>
                  <a:lnTo>
                    <a:pt x="3436" y="5953"/>
                  </a:lnTo>
                  <a:lnTo>
                    <a:pt x="5744" y="5953"/>
                  </a:lnTo>
                  <a:cubicBezTo>
                    <a:pt x="7385" y="5953"/>
                    <a:pt x="8721" y="4618"/>
                    <a:pt x="8721" y="2976"/>
                  </a:cubicBezTo>
                  <a:cubicBezTo>
                    <a:pt x="8721" y="2185"/>
                    <a:pt x="8411" y="1438"/>
                    <a:pt x="7847" y="875"/>
                  </a:cubicBezTo>
                  <a:cubicBezTo>
                    <a:pt x="7282" y="310"/>
                    <a:pt x="6535" y="0"/>
                    <a:pt x="574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2"/>
          <p:cNvSpPr txBox="1"/>
          <p:nvPr>
            <p:ph type="title"/>
          </p:nvPr>
        </p:nvSpPr>
        <p:spPr>
          <a:xfrm>
            <a:off x="720000" y="67362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echniques to find insights</a:t>
            </a:r>
            <a:endParaRPr i="1"/>
          </a:p>
        </p:txBody>
      </p:sp>
      <p:sp>
        <p:nvSpPr>
          <p:cNvPr id="764" name="Google Shape;764;p42"/>
          <p:cNvSpPr txBox="1"/>
          <p:nvPr>
            <p:ph idx="2" type="title"/>
          </p:nvPr>
        </p:nvSpPr>
        <p:spPr>
          <a:xfrm>
            <a:off x="719876" y="3725825"/>
            <a:ext cx="25968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t>Data mining</a:t>
            </a:r>
            <a:endParaRPr i="1"/>
          </a:p>
        </p:txBody>
      </p:sp>
      <p:sp>
        <p:nvSpPr>
          <p:cNvPr id="765" name="Google Shape;765;p42"/>
          <p:cNvSpPr txBox="1"/>
          <p:nvPr>
            <p:ph idx="3" type="title"/>
          </p:nvPr>
        </p:nvSpPr>
        <p:spPr>
          <a:xfrm>
            <a:off x="2579663" y="2625150"/>
            <a:ext cx="39630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t>Business intelligence</a:t>
            </a:r>
            <a:endParaRPr i="1"/>
          </a:p>
        </p:txBody>
      </p:sp>
      <p:sp>
        <p:nvSpPr>
          <p:cNvPr id="766" name="Google Shape;766;p42"/>
          <p:cNvSpPr txBox="1"/>
          <p:nvPr>
            <p:ph idx="5" type="title"/>
          </p:nvPr>
        </p:nvSpPr>
        <p:spPr>
          <a:xfrm>
            <a:off x="5246375" y="3725825"/>
            <a:ext cx="3744300" cy="5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t>Machine learning</a:t>
            </a:r>
            <a:endParaRPr i="1"/>
          </a:p>
        </p:txBody>
      </p:sp>
      <p:sp>
        <p:nvSpPr>
          <p:cNvPr id="767" name="Google Shape;767;p42"/>
          <p:cNvSpPr/>
          <p:nvPr/>
        </p:nvSpPr>
        <p:spPr>
          <a:xfrm>
            <a:off x="1572326" y="2833922"/>
            <a:ext cx="891900" cy="891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
          <p:cNvSpPr/>
          <p:nvPr/>
        </p:nvSpPr>
        <p:spPr>
          <a:xfrm>
            <a:off x="4126050" y="1733258"/>
            <a:ext cx="891900" cy="891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2"/>
          <p:cNvSpPr/>
          <p:nvPr/>
        </p:nvSpPr>
        <p:spPr>
          <a:xfrm>
            <a:off x="6679648" y="2833922"/>
            <a:ext cx="891900" cy="891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0" name="Google Shape;770;p42"/>
          <p:cNvGrpSpPr/>
          <p:nvPr/>
        </p:nvGrpSpPr>
        <p:grpSpPr>
          <a:xfrm>
            <a:off x="1714572" y="2982858"/>
            <a:ext cx="607407" cy="594028"/>
            <a:chOff x="1748475" y="2685750"/>
            <a:chExt cx="347050" cy="339425"/>
          </a:xfrm>
        </p:grpSpPr>
        <p:sp>
          <p:nvSpPr>
            <p:cNvPr id="771" name="Google Shape;771;p42"/>
            <p:cNvSpPr/>
            <p:nvPr/>
          </p:nvSpPr>
          <p:spPr>
            <a:xfrm>
              <a:off x="1748475" y="2685750"/>
              <a:ext cx="290650" cy="270000"/>
            </a:xfrm>
            <a:custGeom>
              <a:rect b="b" l="l" r="r" t="t"/>
              <a:pathLst>
                <a:path extrusionOk="0" h="10800" w="11626">
                  <a:moveTo>
                    <a:pt x="6295" y="4378"/>
                  </a:moveTo>
                  <a:lnTo>
                    <a:pt x="6295" y="10395"/>
                  </a:lnTo>
                  <a:cubicBezTo>
                    <a:pt x="4726" y="10292"/>
                    <a:pt x="3478" y="8983"/>
                    <a:pt x="3478" y="7386"/>
                  </a:cubicBezTo>
                  <a:cubicBezTo>
                    <a:pt x="3478" y="5790"/>
                    <a:pt x="4725" y="4480"/>
                    <a:pt x="6295" y="4378"/>
                  </a:cubicBezTo>
                  <a:close/>
                  <a:moveTo>
                    <a:pt x="9503" y="7585"/>
                  </a:moveTo>
                  <a:cubicBezTo>
                    <a:pt x="9404" y="9089"/>
                    <a:pt x="8198" y="10296"/>
                    <a:pt x="6693" y="10395"/>
                  </a:cubicBezTo>
                  <a:lnTo>
                    <a:pt x="6693" y="7585"/>
                  </a:lnTo>
                  <a:close/>
                  <a:moveTo>
                    <a:pt x="6492" y="1"/>
                  </a:moveTo>
                  <a:cubicBezTo>
                    <a:pt x="6382" y="1"/>
                    <a:pt x="6295" y="90"/>
                    <a:pt x="6295" y="199"/>
                  </a:cubicBezTo>
                  <a:lnTo>
                    <a:pt x="6295" y="1202"/>
                  </a:lnTo>
                  <a:cubicBezTo>
                    <a:pt x="4320" y="1267"/>
                    <a:pt x="2494" y="2270"/>
                    <a:pt x="1382" y="3902"/>
                  </a:cubicBezTo>
                  <a:cubicBezTo>
                    <a:pt x="268" y="5535"/>
                    <a:pt x="0" y="7602"/>
                    <a:pt x="662" y="9464"/>
                  </a:cubicBezTo>
                  <a:cubicBezTo>
                    <a:pt x="690" y="9543"/>
                    <a:pt x="766" y="9596"/>
                    <a:pt x="850" y="9596"/>
                  </a:cubicBezTo>
                  <a:cubicBezTo>
                    <a:pt x="872" y="9596"/>
                    <a:pt x="894" y="9591"/>
                    <a:pt x="916" y="9584"/>
                  </a:cubicBezTo>
                  <a:cubicBezTo>
                    <a:pt x="1020" y="9547"/>
                    <a:pt x="1073" y="9433"/>
                    <a:pt x="1037" y="9330"/>
                  </a:cubicBezTo>
                  <a:cubicBezTo>
                    <a:pt x="814" y="8705"/>
                    <a:pt x="702" y="8048"/>
                    <a:pt x="702" y="7386"/>
                  </a:cubicBezTo>
                  <a:cubicBezTo>
                    <a:pt x="702" y="4260"/>
                    <a:pt x="3193" y="1704"/>
                    <a:pt x="6295" y="1599"/>
                  </a:cubicBezTo>
                  <a:lnTo>
                    <a:pt x="6295" y="3979"/>
                  </a:lnTo>
                  <a:cubicBezTo>
                    <a:pt x="4505" y="4083"/>
                    <a:pt x="3081" y="5572"/>
                    <a:pt x="3081" y="7386"/>
                  </a:cubicBezTo>
                  <a:cubicBezTo>
                    <a:pt x="3081" y="9268"/>
                    <a:pt x="4611" y="10798"/>
                    <a:pt x="6493" y="10800"/>
                  </a:cubicBezTo>
                  <a:lnTo>
                    <a:pt x="6495" y="10800"/>
                  </a:lnTo>
                  <a:cubicBezTo>
                    <a:pt x="8310" y="10800"/>
                    <a:pt x="9798" y="9374"/>
                    <a:pt x="9901" y="7585"/>
                  </a:cubicBezTo>
                  <a:lnTo>
                    <a:pt x="10980" y="7585"/>
                  </a:lnTo>
                  <a:cubicBezTo>
                    <a:pt x="11091" y="7585"/>
                    <a:pt x="11179" y="7497"/>
                    <a:pt x="11179" y="7386"/>
                  </a:cubicBezTo>
                  <a:cubicBezTo>
                    <a:pt x="11179" y="7277"/>
                    <a:pt x="11091" y="7188"/>
                    <a:pt x="10980" y="7188"/>
                  </a:cubicBezTo>
                  <a:lnTo>
                    <a:pt x="6693" y="7188"/>
                  </a:lnTo>
                  <a:lnTo>
                    <a:pt x="6693" y="400"/>
                  </a:lnTo>
                  <a:cubicBezTo>
                    <a:pt x="8398" y="445"/>
                    <a:pt x="10026" y="1116"/>
                    <a:pt x="11269" y="2283"/>
                  </a:cubicBezTo>
                  <a:cubicBezTo>
                    <a:pt x="11308" y="2319"/>
                    <a:pt x="11356" y="2337"/>
                    <a:pt x="11405" y="2337"/>
                  </a:cubicBezTo>
                  <a:cubicBezTo>
                    <a:pt x="11458" y="2337"/>
                    <a:pt x="11511" y="2316"/>
                    <a:pt x="11550" y="2274"/>
                  </a:cubicBezTo>
                  <a:cubicBezTo>
                    <a:pt x="11626" y="2194"/>
                    <a:pt x="11621" y="2067"/>
                    <a:pt x="11541" y="1994"/>
                  </a:cubicBezTo>
                  <a:cubicBezTo>
                    <a:pt x="10176" y="712"/>
                    <a:pt x="8377" y="1"/>
                    <a:pt x="6506" y="1"/>
                  </a:cubicBezTo>
                  <a:cubicBezTo>
                    <a:pt x="6502" y="1"/>
                    <a:pt x="6499" y="1"/>
                    <a:pt x="6495" y="1"/>
                  </a:cubicBezTo>
                  <a:cubicBezTo>
                    <a:pt x="6494" y="1"/>
                    <a:pt x="6493" y="1"/>
                    <a:pt x="64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2"/>
            <p:cNvSpPr/>
            <p:nvPr/>
          </p:nvSpPr>
          <p:spPr>
            <a:xfrm>
              <a:off x="1773400" y="2751150"/>
              <a:ext cx="322125" cy="274025"/>
            </a:xfrm>
            <a:custGeom>
              <a:rect b="b" l="l" r="r" t="t"/>
              <a:pathLst>
                <a:path extrusionOk="0" h="10961" w="12885">
                  <a:moveTo>
                    <a:pt x="11045" y="1"/>
                  </a:moveTo>
                  <a:cubicBezTo>
                    <a:pt x="11000" y="1"/>
                    <a:pt x="10955" y="15"/>
                    <a:pt x="10918" y="45"/>
                  </a:cubicBezTo>
                  <a:cubicBezTo>
                    <a:pt x="10835" y="115"/>
                    <a:pt x="10822" y="239"/>
                    <a:pt x="10890" y="323"/>
                  </a:cubicBezTo>
                  <a:cubicBezTo>
                    <a:pt x="11878" y="1523"/>
                    <a:pt x="12438" y="3018"/>
                    <a:pt x="12484" y="4570"/>
                  </a:cubicBezTo>
                  <a:lnTo>
                    <a:pt x="10912" y="4570"/>
                  </a:lnTo>
                  <a:cubicBezTo>
                    <a:pt x="10801" y="4570"/>
                    <a:pt x="10713" y="4661"/>
                    <a:pt x="10713" y="4770"/>
                  </a:cubicBezTo>
                  <a:cubicBezTo>
                    <a:pt x="10713" y="4879"/>
                    <a:pt x="10801" y="4969"/>
                    <a:pt x="10912" y="4969"/>
                  </a:cubicBezTo>
                  <a:lnTo>
                    <a:pt x="11284" y="4969"/>
                  </a:lnTo>
                  <a:cubicBezTo>
                    <a:pt x="11180" y="8072"/>
                    <a:pt x="8624" y="10561"/>
                    <a:pt x="5498" y="10561"/>
                  </a:cubicBezTo>
                  <a:cubicBezTo>
                    <a:pt x="3373" y="10561"/>
                    <a:pt x="1419" y="9400"/>
                    <a:pt x="405" y="7532"/>
                  </a:cubicBezTo>
                  <a:cubicBezTo>
                    <a:pt x="370" y="7464"/>
                    <a:pt x="300" y="7424"/>
                    <a:pt x="228" y="7424"/>
                  </a:cubicBezTo>
                  <a:cubicBezTo>
                    <a:pt x="196" y="7424"/>
                    <a:pt x="163" y="7432"/>
                    <a:pt x="133" y="7448"/>
                  </a:cubicBezTo>
                  <a:cubicBezTo>
                    <a:pt x="35" y="7501"/>
                    <a:pt x="1" y="7626"/>
                    <a:pt x="57" y="7723"/>
                  </a:cubicBezTo>
                  <a:cubicBezTo>
                    <a:pt x="1156" y="9749"/>
                    <a:pt x="3264" y="10960"/>
                    <a:pt x="5495" y="10960"/>
                  </a:cubicBezTo>
                  <a:cubicBezTo>
                    <a:pt x="5968" y="10960"/>
                    <a:pt x="6446" y="10906"/>
                    <a:pt x="6922" y="10793"/>
                  </a:cubicBezTo>
                  <a:cubicBezTo>
                    <a:pt x="9642" y="10149"/>
                    <a:pt x="11593" y="7763"/>
                    <a:pt x="11683" y="4969"/>
                  </a:cubicBezTo>
                  <a:lnTo>
                    <a:pt x="12686" y="4969"/>
                  </a:lnTo>
                  <a:cubicBezTo>
                    <a:pt x="12796" y="4969"/>
                    <a:pt x="12884" y="4881"/>
                    <a:pt x="12884" y="4770"/>
                  </a:cubicBezTo>
                  <a:cubicBezTo>
                    <a:pt x="12884" y="3056"/>
                    <a:pt x="12288" y="1394"/>
                    <a:pt x="11197" y="70"/>
                  </a:cubicBezTo>
                  <a:cubicBezTo>
                    <a:pt x="11158" y="24"/>
                    <a:pt x="11101" y="1"/>
                    <a:pt x="110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2"/>
            <p:cNvSpPr/>
            <p:nvPr/>
          </p:nvSpPr>
          <p:spPr>
            <a:xfrm>
              <a:off x="1974500" y="2775575"/>
              <a:ext cx="49400" cy="9950"/>
            </a:xfrm>
            <a:custGeom>
              <a:rect b="b" l="l" r="r" t="t"/>
              <a:pathLst>
                <a:path extrusionOk="0" h="398" w="1976">
                  <a:moveTo>
                    <a:pt x="200" y="1"/>
                  </a:moveTo>
                  <a:cubicBezTo>
                    <a:pt x="89" y="1"/>
                    <a:pt x="1" y="89"/>
                    <a:pt x="1" y="200"/>
                  </a:cubicBezTo>
                  <a:cubicBezTo>
                    <a:pt x="1" y="309"/>
                    <a:pt x="89" y="398"/>
                    <a:pt x="200" y="398"/>
                  </a:cubicBezTo>
                  <a:lnTo>
                    <a:pt x="1778" y="398"/>
                  </a:lnTo>
                  <a:cubicBezTo>
                    <a:pt x="1887" y="398"/>
                    <a:pt x="1976" y="309"/>
                    <a:pt x="1976" y="200"/>
                  </a:cubicBezTo>
                  <a:cubicBezTo>
                    <a:pt x="1976" y="89"/>
                    <a:pt x="1887" y="1"/>
                    <a:pt x="1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2"/>
            <p:cNvSpPr/>
            <p:nvPr/>
          </p:nvSpPr>
          <p:spPr>
            <a:xfrm>
              <a:off x="1942375" y="2775575"/>
              <a:ext cx="18700" cy="9950"/>
            </a:xfrm>
            <a:custGeom>
              <a:rect b="b" l="l" r="r" t="t"/>
              <a:pathLst>
                <a:path extrusionOk="0" h="398" w="748">
                  <a:moveTo>
                    <a:pt x="198" y="1"/>
                  </a:moveTo>
                  <a:cubicBezTo>
                    <a:pt x="89" y="1"/>
                    <a:pt x="0" y="89"/>
                    <a:pt x="0" y="200"/>
                  </a:cubicBezTo>
                  <a:cubicBezTo>
                    <a:pt x="0" y="309"/>
                    <a:pt x="89" y="398"/>
                    <a:pt x="198" y="398"/>
                  </a:cubicBezTo>
                  <a:lnTo>
                    <a:pt x="550" y="398"/>
                  </a:lnTo>
                  <a:cubicBezTo>
                    <a:pt x="659" y="398"/>
                    <a:pt x="748" y="309"/>
                    <a:pt x="748" y="200"/>
                  </a:cubicBezTo>
                  <a:cubicBezTo>
                    <a:pt x="748" y="89"/>
                    <a:pt x="659" y="1"/>
                    <a:pt x="5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2"/>
            <p:cNvSpPr/>
            <p:nvPr/>
          </p:nvSpPr>
          <p:spPr>
            <a:xfrm>
              <a:off x="1974500" y="2798950"/>
              <a:ext cx="49400" cy="9975"/>
            </a:xfrm>
            <a:custGeom>
              <a:rect b="b" l="l" r="r" t="t"/>
              <a:pathLst>
                <a:path extrusionOk="0" h="399" w="1976">
                  <a:moveTo>
                    <a:pt x="200" y="1"/>
                  </a:moveTo>
                  <a:cubicBezTo>
                    <a:pt x="89" y="1"/>
                    <a:pt x="1" y="89"/>
                    <a:pt x="1" y="199"/>
                  </a:cubicBezTo>
                  <a:cubicBezTo>
                    <a:pt x="1" y="309"/>
                    <a:pt x="89" y="398"/>
                    <a:pt x="200" y="398"/>
                  </a:cubicBezTo>
                  <a:lnTo>
                    <a:pt x="1778" y="398"/>
                  </a:lnTo>
                  <a:cubicBezTo>
                    <a:pt x="1887" y="398"/>
                    <a:pt x="1976" y="309"/>
                    <a:pt x="1976" y="199"/>
                  </a:cubicBezTo>
                  <a:cubicBezTo>
                    <a:pt x="1976" y="89"/>
                    <a:pt x="1887" y="1"/>
                    <a:pt x="1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2"/>
            <p:cNvSpPr/>
            <p:nvPr/>
          </p:nvSpPr>
          <p:spPr>
            <a:xfrm>
              <a:off x="1942375" y="2798950"/>
              <a:ext cx="18700" cy="9975"/>
            </a:xfrm>
            <a:custGeom>
              <a:rect b="b" l="l" r="r" t="t"/>
              <a:pathLst>
                <a:path extrusionOk="0" h="399" w="748">
                  <a:moveTo>
                    <a:pt x="198" y="1"/>
                  </a:moveTo>
                  <a:cubicBezTo>
                    <a:pt x="89" y="1"/>
                    <a:pt x="0" y="89"/>
                    <a:pt x="0" y="199"/>
                  </a:cubicBezTo>
                  <a:cubicBezTo>
                    <a:pt x="0" y="309"/>
                    <a:pt x="89" y="398"/>
                    <a:pt x="198" y="398"/>
                  </a:cubicBezTo>
                  <a:lnTo>
                    <a:pt x="550" y="398"/>
                  </a:lnTo>
                  <a:cubicBezTo>
                    <a:pt x="659" y="398"/>
                    <a:pt x="748" y="309"/>
                    <a:pt x="748" y="199"/>
                  </a:cubicBezTo>
                  <a:cubicBezTo>
                    <a:pt x="748" y="89"/>
                    <a:pt x="659" y="1"/>
                    <a:pt x="5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2"/>
            <p:cNvSpPr/>
            <p:nvPr/>
          </p:nvSpPr>
          <p:spPr>
            <a:xfrm>
              <a:off x="1974500" y="2822325"/>
              <a:ext cx="49400" cy="9975"/>
            </a:xfrm>
            <a:custGeom>
              <a:rect b="b" l="l" r="r" t="t"/>
              <a:pathLst>
                <a:path extrusionOk="0" h="399" w="1976">
                  <a:moveTo>
                    <a:pt x="200" y="1"/>
                  </a:moveTo>
                  <a:cubicBezTo>
                    <a:pt x="89" y="1"/>
                    <a:pt x="1" y="89"/>
                    <a:pt x="1" y="199"/>
                  </a:cubicBezTo>
                  <a:cubicBezTo>
                    <a:pt x="1" y="310"/>
                    <a:pt x="89" y="398"/>
                    <a:pt x="200" y="398"/>
                  </a:cubicBezTo>
                  <a:lnTo>
                    <a:pt x="1778" y="398"/>
                  </a:lnTo>
                  <a:cubicBezTo>
                    <a:pt x="1887" y="398"/>
                    <a:pt x="1976" y="310"/>
                    <a:pt x="1976" y="199"/>
                  </a:cubicBezTo>
                  <a:cubicBezTo>
                    <a:pt x="1976" y="89"/>
                    <a:pt x="1887" y="1"/>
                    <a:pt x="1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2"/>
            <p:cNvSpPr/>
            <p:nvPr/>
          </p:nvSpPr>
          <p:spPr>
            <a:xfrm>
              <a:off x="1942375" y="2822325"/>
              <a:ext cx="18700" cy="9975"/>
            </a:xfrm>
            <a:custGeom>
              <a:rect b="b" l="l" r="r" t="t"/>
              <a:pathLst>
                <a:path extrusionOk="0" h="399" w="748">
                  <a:moveTo>
                    <a:pt x="198" y="1"/>
                  </a:moveTo>
                  <a:cubicBezTo>
                    <a:pt x="89" y="1"/>
                    <a:pt x="0" y="89"/>
                    <a:pt x="0" y="199"/>
                  </a:cubicBezTo>
                  <a:cubicBezTo>
                    <a:pt x="0" y="310"/>
                    <a:pt x="89" y="398"/>
                    <a:pt x="198" y="398"/>
                  </a:cubicBezTo>
                  <a:lnTo>
                    <a:pt x="550" y="398"/>
                  </a:lnTo>
                  <a:cubicBezTo>
                    <a:pt x="659" y="398"/>
                    <a:pt x="748" y="310"/>
                    <a:pt x="748" y="199"/>
                  </a:cubicBezTo>
                  <a:cubicBezTo>
                    <a:pt x="748" y="89"/>
                    <a:pt x="659" y="1"/>
                    <a:pt x="5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 name="Google Shape;779;p42"/>
          <p:cNvGrpSpPr/>
          <p:nvPr/>
        </p:nvGrpSpPr>
        <p:grpSpPr>
          <a:xfrm>
            <a:off x="6813165" y="2975004"/>
            <a:ext cx="624865" cy="609735"/>
            <a:chOff x="3249675" y="3797850"/>
            <a:chExt cx="357025" cy="348400"/>
          </a:xfrm>
        </p:grpSpPr>
        <p:sp>
          <p:nvSpPr>
            <p:cNvPr id="780" name="Google Shape;780;p42"/>
            <p:cNvSpPr/>
            <p:nvPr/>
          </p:nvSpPr>
          <p:spPr>
            <a:xfrm>
              <a:off x="3437925" y="3797850"/>
              <a:ext cx="140950" cy="121900"/>
            </a:xfrm>
            <a:custGeom>
              <a:rect b="b" l="l" r="r" t="t"/>
              <a:pathLst>
                <a:path extrusionOk="0" h="4876" w="5638">
                  <a:moveTo>
                    <a:pt x="410" y="428"/>
                  </a:moveTo>
                  <a:cubicBezTo>
                    <a:pt x="2303" y="611"/>
                    <a:pt x="3995" y="1587"/>
                    <a:pt x="5107" y="3139"/>
                  </a:cubicBezTo>
                  <a:lnTo>
                    <a:pt x="2915" y="4405"/>
                  </a:lnTo>
                  <a:cubicBezTo>
                    <a:pt x="2284" y="3633"/>
                    <a:pt x="1393" y="3118"/>
                    <a:pt x="410" y="2958"/>
                  </a:cubicBezTo>
                  <a:lnTo>
                    <a:pt x="410" y="428"/>
                  </a:lnTo>
                  <a:close/>
                  <a:moveTo>
                    <a:pt x="206" y="0"/>
                  </a:moveTo>
                  <a:cubicBezTo>
                    <a:pt x="93" y="0"/>
                    <a:pt x="0" y="92"/>
                    <a:pt x="0" y="206"/>
                  </a:cubicBezTo>
                  <a:lnTo>
                    <a:pt x="0" y="3137"/>
                  </a:lnTo>
                  <a:cubicBezTo>
                    <a:pt x="0" y="3241"/>
                    <a:pt x="79" y="3328"/>
                    <a:pt x="182" y="3339"/>
                  </a:cubicBezTo>
                  <a:cubicBezTo>
                    <a:pt x="1185" y="3456"/>
                    <a:pt x="2097" y="3982"/>
                    <a:pt x="2699" y="4793"/>
                  </a:cubicBezTo>
                  <a:cubicBezTo>
                    <a:pt x="2738" y="4846"/>
                    <a:pt x="2800" y="4875"/>
                    <a:pt x="2863" y="4875"/>
                  </a:cubicBezTo>
                  <a:cubicBezTo>
                    <a:pt x="2898" y="4875"/>
                    <a:pt x="2933" y="4866"/>
                    <a:pt x="2965" y="4848"/>
                  </a:cubicBezTo>
                  <a:lnTo>
                    <a:pt x="5505" y="3382"/>
                  </a:lnTo>
                  <a:cubicBezTo>
                    <a:pt x="5607" y="3323"/>
                    <a:pt x="5638" y="3190"/>
                    <a:pt x="5571" y="3091"/>
                  </a:cubicBezTo>
                  <a:cubicBezTo>
                    <a:pt x="4366" y="1285"/>
                    <a:pt x="2386" y="143"/>
                    <a:pt x="219" y="1"/>
                  </a:cubicBezTo>
                  <a:cubicBezTo>
                    <a:pt x="215" y="0"/>
                    <a:pt x="210" y="0"/>
                    <a:pt x="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2"/>
            <p:cNvSpPr/>
            <p:nvPr/>
          </p:nvSpPr>
          <p:spPr>
            <a:xfrm>
              <a:off x="3514825" y="3891950"/>
              <a:ext cx="91875" cy="160250"/>
            </a:xfrm>
            <a:custGeom>
              <a:rect b="b" l="l" r="r" t="t"/>
              <a:pathLst>
                <a:path extrusionOk="0" h="6410" w="3675">
                  <a:moveTo>
                    <a:pt x="2768" y="0"/>
                  </a:moveTo>
                  <a:cubicBezTo>
                    <a:pt x="2734" y="0"/>
                    <a:pt x="2699" y="9"/>
                    <a:pt x="2667" y="28"/>
                  </a:cubicBezTo>
                  <a:lnTo>
                    <a:pt x="127" y="1493"/>
                  </a:lnTo>
                  <a:cubicBezTo>
                    <a:pt x="37" y="1545"/>
                    <a:pt x="0" y="1656"/>
                    <a:pt x="41" y="1752"/>
                  </a:cubicBezTo>
                  <a:cubicBezTo>
                    <a:pt x="442" y="2679"/>
                    <a:pt x="442" y="3731"/>
                    <a:pt x="41" y="4658"/>
                  </a:cubicBezTo>
                  <a:cubicBezTo>
                    <a:pt x="0" y="4754"/>
                    <a:pt x="37" y="4864"/>
                    <a:pt x="127" y="4916"/>
                  </a:cubicBezTo>
                  <a:lnTo>
                    <a:pt x="2667" y="6383"/>
                  </a:lnTo>
                  <a:cubicBezTo>
                    <a:pt x="2698" y="6401"/>
                    <a:pt x="2732" y="6410"/>
                    <a:pt x="2769" y="6410"/>
                  </a:cubicBezTo>
                  <a:cubicBezTo>
                    <a:pt x="2845" y="6410"/>
                    <a:pt x="2918" y="6365"/>
                    <a:pt x="2952" y="6296"/>
                  </a:cubicBezTo>
                  <a:cubicBezTo>
                    <a:pt x="3413" y="5367"/>
                    <a:pt x="3659" y="4344"/>
                    <a:pt x="3673" y="3307"/>
                  </a:cubicBezTo>
                  <a:cubicBezTo>
                    <a:pt x="3674" y="3193"/>
                    <a:pt x="3583" y="3100"/>
                    <a:pt x="3470" y="3099"/>
                  </a:cubicBezTo>
                  <a:lnTo>
                    <a:pt x="3469" y="3099"/>
                  </a:lnTo>
                  <a:cubicBezTo>
                    <a:pt x="3468" y="3099"/>
                    <a:pt x="3467" y="3099"/>
                    <a:pt x="3466" y="3099"/>
                  </a:cubicBezTo>
                  <a:cubicBezTo>
                    <a:pt x="3354" y="3099"/>
                    <a:pt x="3262" y="3188"/>
                    <a:pt x="3261" y="3301"/>
                  </a:cubicBezTo>
                  <a:cubicBezTo>
                    <a:pt x="3250" y="4204"/>
                    <a:pt x="3052" y="5095"/>
                    <a:pt x="2679" y="5918"/>
                  </a:cubicBezTo>
                  <a:lnTo>
                    <a:pt x="485" y="4652"/>
                  </a:lnTo>
                  <a:cubicBezTo>
                    <a:pt x="839" y="3719"/>
                    <a:pt x="839" y="2690"/>
                    <a:pt x="485" y="1759"/>
                  </a:cubicBezTo>
                  <a:lnTo>
                    <a:pt x="2677" y="493"/>
                  </a:lnTo>
                  <a:cubicBezTo>
                    <a:pt x="2949" y="1090"/>
                    <a:pt x="3129" y="1726"/>
                    <a:pt x="3210" y="2378"/>
                  </a:cubicBezTo>
                  <a:cubicBezTo>
                    <a:pt x="3224" y="2481"/>
                    <a:pt x="3311" y="2557"/>
                    <a:pt x="3413" y="2557"/>
                  </a:cubicBezTo>
                  <a:cubicBezTo>
                    <a:pt x="3421" y="2557"/>
                    <a:pt x="3430" y="2556"/>
                    <a:pt x="3439" y="2555"/>
                  </a:cubicBezTo>
                  <a:cubicBezTo>
                    <a:pt x="3552" y="2540"/>
                    <a:pt x="3631" y="2439"/>
                    <a:pt x="3617" y="2326"/>
                  </a:cubicBezTo>
                  <a:cubicBezTo>
                    <a:pt x="3521" y="1557"/>
                    <a:pt x="3296" y="809"/>
                    <a:pt x="2952" y="113"/>
                  </a:cubicBezTo>
                  <a:cubicBezTo>
                    <a:pt x="2915" y="41"/>
                    <a:pt x="2843" y="0"/>
                    <a:pt x="27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2"/>
            <p:cNvSpPr/>
            <p:nvPr/>
          </p:nvSpPr>
          <p:spPr>
            <a:xfrm>
              <a:off x="3249675" y="3797850"/>
              <a:ext cx="176475" cy="254350"/>
            </a:xfrm>
            <a:custGeom>
              <a:rect b="b" l="l" r="r" t="t"/>
              <a:pathLst>
                <a:path extrusionOk="0" h="10174" w="7059">
                  <a:moveTo>
                    <a:pt x="6853" y="0"/>
                  </a:moveTo>
                  <a:cubicBezTo>
                    <a:pt x="6849" y="0"/>
                    <a:pt x="6845" y="0"/>
                    <a:pt x="6840" y="1"/>
                  </a:cubicBezTo>
                  <a:cubicBezTo>
                    <a:pt x="4512" y="153"/>
                    <a:pt x="2414" y="1457"/>
                    <a:pt x="1247" y="3478"/>
                  </a:cubicBezTo>
                  <a:cubicBezTo>
                    <a:pt x="82" y="5498"/>
                    <a:pt x="0" y="7968"/>
                    <a:pt x="1031" y="10060"/>
                  </a:cubicBezTo>
                  <a:cubicBezTo>
                    <a:pt x="1057" y="10112"/>
                    <a:pt x="1102" y="10149"/>
                    <a:pt x="1156" y="10165"/>
                  </a:cubicBezTo>
                  <a:cubicBezTo>
                    <a:pt x="1175" y="10171"/>
                    <a:pt x="1195" y="10174"/>
                    <a:pt x="1215" y="10174"/>
                  </a:cubicBezTo>
                  <a:cubicBezTo>
                    <a:pt x="1252" y="10174"/>
                    <a:pt x="1287" y="10165"/>
                    <a:pt x="1318" y="10147"/>
                  </a:cubicBezTo>
                  <a:lnTo>
                    <a:pt x="3856" y="8682"/>
                  </a:lnTo>
                  <a:cubicBezTo>
                    <a:pt x="3946" y="8628"/>
                    <a:pt x="3983" y="8518"/>
                    <a:pt x="3942" y="8423"/>
                  </a:cubicBezTo>
                  <a:lnTo>
                    <a:pt x="3942" y="8422"/>
                  </a:lnTo>
                  <a:cubicBezTo>
                    <a:pt x="3357" y="7068"/>
                    <a:pt x="3642" y="5493"/>
                    <a:pt x="4667" y="4431"/>
                  </a:cubicBezTo>
                  <a:cubicBezTo>
                    <a:pt x="4746" y="4350"/>
                    <a:pt x="4743" y="4221"/>
                    <a:pt x="4661" y="4143"/>
                  </a:cubicBezTo>
                  <a:cubicBezTo>
                    <a:pt x="4622" y="4105"/>
                    <a:pt x="4571" y="4086"/>
                    <a:pt x="4520" y="4086"/>
                  </a:cubicBezTo>
                  <a:cubicBezTo>
                    <a:pt x="4466" y="4086"/>
                    <a:pt x="4413" y="4106"/>
                    <a:pt x="4373" y="4148"/>
                  </a:cubicBezTo>
                  <a:cubicBezTo>
                    <a:pt x="3279" y="5281"/>
                    <a:pt x="2939" y="6944"/>
                    <a:pt x="3497" y="8416"/>
                  </a:cubicBezTo>
                  <a:lnTo>
                    <a:pt x="1305" y="9682"/>
                  </a:lnTo>
                  <a:cubicBezTo>
                    <a:pt x="918" y="8829"/>
                    <a:pt x="718" y="7904"/>
                    <a:pt x="721" y="6969"/>
                  </a:cubicBezTo>
                  <a:cubicBezTo>
                    <a:pt x="721" y="3585"/>
                    <a:pt x="3308" y="753"/>
                    <a:pt x="6648" y="428"/>
                  </a:cubicBezTo>
                  <a:lnTo>
                    <a:pt x="6648" y="2958"/>
                  </a:lnTo>
                  <a:cubicBezTo>
                    <a:pt x="6118" y="3043"/>
                    <a:pt x="5610" y="3232"/>
                    <a:pt x="5153" y="3517"/>
                  </a:cubicBezTo>
                  <a:cubicBezTo>
                    <a:pt x="5056" y="3576"/>
                    <a:pt x="5025" y="3704"/>
                    <a:pt x="5085" y="3800"/>
                  </a:cubicBezTo>
                  <a:cubicBezTo>
                    <a:pt x="5123" y="3863"/>
                    <a:pt x="5190" y="3897"/>
                    <a:pt x="5259" y="3897"/>
                  </a:cubicBezTo>
                  <a:cubicBezTo>
                    <a:pt x="5297" y="3897"/>
                    <a:pt x="5335" y="3887"/>
                    <a:pt x="5369" y="3865"/>
                  </a:cubicBezTo>
                  <a:cubicBezTo>
                    <a:pt x="5827" y="3579"/>
                    <a:pt x="6341" y="3400"/>
                    <a:pt x="6877" y="3339"/>
                  </a:cubicBezTo>
                  <a:cubicBezTo>
                    <a:pt x="6981" y="3328"/>
                    <a:pt x="7058" y="3241"/>
                    <a:pt x="7058" y="3137"/>
                  </a:cubicBezTo>
                  <a:lnTo>
                    <a:pt x="7058" y="206"/>
                  </a:lnTo>
                  <a:cubicBezTo>
                    <a:pt x="7059" y="92"/>
                    <a:pt x="6966" y="0"/>
                    <a:pt x="6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2"/>
            <p:cNvSpPr/>
            <p:nvPr/>
          </p:nvSpPr>
          <p:spPr>
            <a:xfrm>
              <a:off x="3285200" y="4024400"/>
              <a:ext cx="293675" cy="121850"/>
            </a:xfrm>
            <a:custGeom>
              <a:rect b="b" l="l" r="r" t="t"/>
              <a:pathLst>
                <a:path extrusionOk="0" h="4874" w="11747">
                  <a:moveTo>
                    <a:pt x="2775" y="0"/>
                  </a:moveTo>
                  <a:cubicBezTo>
                    <a:pt x="2740" y="0"/>
                    <a:pt x="2705" y="9"/>
                    <a:pt x="2673" y="27"/>
                  </a:cubicBezTo>
                  <a:lnTo>
                    <a:pt x="133" y="1494"/>
                  </a:lnTo>
                  <a:cubicBezTo>
                    <a:pt x="32" y="1553"/>
                    <a:pt x="0" y="1686"/>
                    <a:pt x="65" y="1785"/>
                  </a:cubicBezTo>
                  <a:cubicBezTo>
                    <a:pt x="652" y="2658"/>
                    <a:pt x="1425" y="3388"/>
                    <a:pt x="2330" y="3924"/>
                  </a:cubicBezTo>
                  <a:cubicBezTo>
                    <a:pt x="3259" y="4476"/>
                    <a:pt x="4304" y="4801"/>
                    <a:pt x="5382" y="4873"/>
                  </a:cubicBezTo>
                  <a:cubicBezTo>
                    <a:pt x="5389" y="4874"/>
                    <a:pt x="5395" y="4874"/>
                    <a:pt x="5401" y="4874"/>
                  </a:cubicBezTo>
                  <a:cubicBezTo>
                    <a:pt x="5507" y="4874"/>
                    <a:pt x="5597" y="4791"/>
                    <a:pt x="5606" y="4682"/>
                  </a:cubicBezTo>
                  <a:cubicBezTo>
                    <a:pt x="5613" y="4569"/>
                    <a:pt x="5526" y="4470"/>
                    <a:pt x="5411" y="4465"/>
                  </a:cubicBezTo>
                  <a:cubicBezTo>
                    <a:pt x="3444" y="4328"/>
                    <a:pt x="1677" y="3338"/>
                    <a:pt x="531" y="1737"/>
                  </a:cubicBezTo>
                  <a:lnTo>
                    <a:pt x="2723" y="470"/>
                  </a:lnTo>
                  <a:cubicBezTo>
                    <a:pt x="3078" y="906"/>
                    <a:pt x="3520" y="1264"/>
                    <a:pt x="4019" y="1521"/>
                  </a:cubicBezTo>
                  <a:cubicBezTo>
                    <a:pt x="4601" y="1819"/>
                    <a:pt x="5237" y="1968"/>
                    <a:pt x="5874" y="1968"/>
                  </a:cubicBezTo>
                  <a:cubicBezTo>
                    <a:pt x="6510" y="1968"/>
                    <a:pt x="7146" y="1819"/>
                    <a:pt x="7728" y="1521"/>
                  </a:cubicBezTo>
                  <a:cubicBezTo>
                    <a:pt x="8228" y="1264"/>
                    <a:pt x="8668" y="906"/>
                    <a:pt x="9024" y="470"/>
                  </a:cubicBezTo>
                  <a:lnTo>
                    <a:pt x="11216" y="1737"/>
                  </a:lnTo>
                  <a:cubicBezTo>
                    <a:pt x="10070" y="3337"/>
                    <a:pt x="8303" y="4328"/>
                    <a:pt x="6337" y="4465"/>
                  </a:cubicBezTo>
                  <a:cubicBezTo>
                    <a:pt x="6226" y="4471"/>
                    <a:pt x="6140" y="4564"/>
                    <a:pt x="6145" y="4675"/>
                  </a:cubicBezTo>
                  <a:cubicBezTo>
                    <a:pt x="6148" y="4786"/>
                    <a:pt x="6238" y="4873"/>
                    <a:pt x="6347" y="4873"/>
                  </a:cubicBezTo>
                  <a:cubicBezTo>
                    <a:pt x="6348" y="4873"/>
                    <a:pt x="6349" y="4873"/>
                    <a:pt x="6350" y="4873"/>
                  </a:cubicBezTo>
                  <a:lnTo>
                    <a:pt x="6365" y="4873"/>
                  </a:lnTo>
                  <a:cubicBezTo>
                    <a:pt x="7442" y="4801"/>
                    <a:pt x="8488" y="4476"/>
                    <a:pt x="9417" y="3924"/>
                  </a:cubicBezTo>
                  <a:cubicBezTo>
                    <a:pt x="10321" y="3390"/>
                    <a:pt x="11095" y="2658"/>
                    <a:pt x="11680" y="1785"/>
                  </a:cubicBezTo>
                  <a:cubicBezTo>
                    <a:pt x="11747" y="1686"/>
                    <a:pt x="11716" y="1553"/>
                    <a:pt x="11614" y="1494"/>
                  </a:cubicBezTo>
                  <a:lnTo>
                    <a:pt x="9074" y="27"/>
                  </a:lnTo>
                  <a:cubicBezTo>
                    <a:pt x="9042" y="9"/>
                    <a:pt x="9007" y="0"/>
                    <a:pt x="8972" y="0"/>
                  </a:cubicBezTo>
                  <a:cubicBezTo>
                    <a:pt x="8909" y="0"/>
                    <a:pt x="8847" y="29"/>
                    <a:pt x="8808" y="83"/>
                  </a:cubicBezTo>
                  <a:cubicBezTo>
                    <a:pt x="8111" y="1022"/>
                    <a:pt x="7041" y="1561"/>
                    <a:pt x="5873" y="1561"/>
                  </a:cubicBezTo>
                  <a:cubicBezTo>
                    <a:pt x="4706" y="1561"/>
                    <a:pt x="3636" y="1022"/>
                    <a:pt x="2939" y="83"/>
                  </a:cubicBezTo>
                  <a:cubicBezTo>
                    <a:pt x="2899" y="29"/>
                    <a:pt x="2837" y="0"/>
                    <a:pt x="27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42"/>
          <p:cNvGrpSpPr/>
          <p:nvPr/>
        </p:nvGrpSpPr>
        <p:grpSpPr>
          <a:xfrm>
            <a:off x="4274685" y="1881908"/>
            <a:ext cx="594630" cy="594640"/>
            <a:chOff x="2508375" y="2130275"/>
            <a:chExt cx="339750" cy="339775"/>
          </a:xfrm>
        </p:grpSpPr>
        <p:sp>
          <p:nvSpPr>
            <p:cNvPr id="785" name="Google Shape;785;p42"/>
            <p:cNvSpPr/>
            <p:nvPr/>
          </p:nvSpPr>
          <p:spPr>
            <a:xfrm>
              <a:off x="2510175" y="2130275"/>
              <a:ext cx="196075" cy="151800"/>
            </a:xfrm>
            <a:custGeom>
              <a:rect b="b" l="l" r="r" t="t"/>
              <a:pathLst>
                <a:path extrusionOk="0" h="6072" w="7843">
                  <a:moveTo>
                    <a:pt x="6723" y="0"/>
                  </a:moveTo>
                  <a:cubicBezTo>
                    <a:pt x="3386" y="0"/>
                    <a:pt x="542" y="2425"/>
                    <a:pt x="13" y="5721"/>
                  </a:cubicBezTo>
                  <a:cubicBezTo>
                    <a:pt x="1" y="5796"/>
                    <a:pt x="33" y="5873"/>
                    <a:pt x="97" y="5916"/>
                  </a:cubicBezTo>
                  <a:cubicBezTo>
                    <a:pt x="132" y="5939"/>
                    <a:pt x="171" y="5951"/>
                    <a:pt x="210" y="5951"/>
                  </a:cubicBezTo>
                  <a:cubicBezTo>
                    <a:pt x="245" y="5951"/>
                    <a:pt x="280" y="5942"/>
                    <a:pt x="311" y="5923"/>
                  </a:cubicBezTo>
                  <a:lnTo>
                    <a:pt x="1682" y="5119"/>
                  </a:lnTo>
                  <a:lnTo>
                    <a:pt x="3260" y="6044"/>
                  </a:lnTo>
                  <a:cubicBezTo>
                    <a:pt x="3291" y="6062"/>
                    <a:pt x="3326" y="6071"/>
                    <a:pt x="3360" y="6071"/>
                  </a:cubicBezTo>
                  <a:cubicBezTo>
                    <a:pt x="3363" y="6071"/>
                    <a:pt x="3366" y="6071"/>
                    <a:pt x="3369" y="6071"/>
                  </a:cubicBezTo>
                  <a:cubicBezTo>
                    <a:pt x="3392" y="6071"/>
                    <a:pt x="3415" y="6065"/>
                    <a:pt x="3436" y="6056"/>
                  </a:cubicBezTo>
                  <a:cubicBezTo>
                    <a:pt x="3493" y="6034"/>
                    <a:pt x="3536" y="5985"/>
                    <a:pt x="3553" y="5925"/>
                  </a:cubicBezTo>
                  <a:cubicBezTo>
                    <a:pt x="3681" y="5461"/>
                    <a:pt x="3910" y="5029"/>
                    <a:pt x="4222" y="4663"/>
                  </a:cubicBezTo>
                  <a:cubicBezTo>
                    <a:pt x="4294" y="4579"/>
                    <a:pt x="4284" y="4453"/>
                    <a:pt x="4200" y="4382"/>
                  </a:cubicBezTo>
                  <a:cubicBezTo>
                    <a:pt x="4162" y="4350"/>
                    <a:pt x="4116" y="4335"/>
                    <a:pt x="4071" y="4335"/>
                  </a:cubicBezTo>
                  <a:cubicBezTo>
                    <a:pt x="4015" y="4335"/>
                    <a:pt x="3959" y="4358"/>
                    <a:pt x="3919" y="4404"/>
                  </a:cubicBezTo>
                  <a:cubicBezTo>
                    <a:pt x="3625" y="4750"/>
                    <a:pt x="3397" y="5146"/>
                    <a:pt x="3245" y="5574"/>
                  </a:cubicBezTo>
                  <a:lnTo>
                    <a:pt x="1784" y="4716"/>
                  </a:lnTo>
                  <a:cubicBezTo>
                    <a:pt x="1753" y="4698"/>
                    <a:pt x="1718" y="4690"/>
                    <a:pt x="1683" y="4690"/>
                  </a:cubicBezTo>
                  <a:cubicBezTo>
                    <a:pt x="1648" y="4690"/>
                    <a:pt x="1613" y="4698"/>
                    <a:pt x="1582" y="4716"/>
                  </a:cubicBezTo>
                  <a:lnTo>
                    <a:pt x="489" y="5357"/>
                  </a:lnTo>
                  <a:cubicBezTo>
                    <a:pt x="1140" y="2496"/>
                    <a:pt x="3641" y="450"/>
                    <a:pt x="6609" y="399"/>
                  </a:cubicBezTo>
                  <a:lnTo>
                    <a:pt x="7404" y="1754"/>
                  </a:lnTo>
                  <a:lnTo>
                    <a:pt x="6608" y="3112"/>
                  </a:lnTo>
                  <a:cubicBezTo>
                    <a:pt x="5907" y="3132"/>
                    <a:pt x="5228" y="3354"/>
                    <a:pt x="4649" y="3748"/>
                  </a:cubicBezTo>
                  <a:cubicBezTo>
                    <a:pt x="4554" y="3811"/>
                    <a:pt x="4529" y="3936"/>
                    <a:pt x="4593" y="4028"/>
                  </a:cubicBezTo>
                  <a:cubicBezTo>
                    <a:pt x="4631" y="4085"/>
                    <a:pt x="4693" y="4115"/>
                    <a:pt x="4757" y="4115"/>
                  </a:cubicBezTo>
                  <a:cubicBezTo>
                    <a:pt x="4797" y="4115"/>
                    <a:pt x="4838" y="4103"/>
                    <a:pt x="4873" y="4078"/>
                  </a:cubicBezTo>
                  <a:cubicBezTo>
                    <a:pt x="5416" y="3707"/>
                    <a:pt x="6058" y="3509"/>
                    <a:pt x="6716" y="3509"/>
                  </a:cubicBezTo>
                  <a:cubicBezTo>
                    <a:pt x="6718" y="3509"/>
                    <a:pt x="6720" y="3509"/>
                    <a:pt x="6723" y="3509"/>
                  </a:cubicBezTo>
                  <a:cubicBezTo>
                    <a:pt x="6794" y="3509"/>
                    <a:pt x="6859" y="3471"/>
                    <a:pt x="6894" y="3410"/>
                  </a:cubicBezTo>
                  <a:lnTo>
                    <a:pt x="7806" y="1855"/>
                  </a:lnTo>
                  <a:cubicBezTo>
                    <a:pt x="7843" y="1793"/>
                    <a:pt x="7843" y="1716"/>
                    <a:pt x="7806" y="1654"/>
                  </a:cubicBezTo>
                  <a:lnTo>
                    <a:pt x="6894" y="99"/>
                  </a:lnTo>
                  <a:cubicBezTo>
                    <a:pt x="6859" y="37"/>
                    <a:pt x="6794" y="0"/>
                    <a:pt x="67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2"/>
            <p:cNvSpPr/>
            <p:nvPr/>
          </p:nvSpPr>
          <p:spPr>
            <a:xfrm>
              <a:off x="2695325" y="2132325"/>
              <a:ext cx="152800" cy="195600"/>
            </a:xfrm>
            <a:custGeom>
              <a:rect b="b" l="l" r="r" t="t"/>
              <a:pathLst>
                <a:path extrusionOk="0" h="7824" w="6112">
                  <a:moveTo>
                    <a:pt x="358" y="0"/>
                  </a:moveTo>
                  <a:cubicBezTo>
                    <a:pt x="210" y="0"/>
                    <a:pt x="109" y="165"/>
                    <a:pt x="189" y="300"/>
                  </a:cubicBezTo>
                  <a:lnTo>
                    <a:pt x="992" y="1672"/>
                  </a:lnTo>
                  <a:lnTo>
                    <a:pt x="67" y="3250"/>
                  </a:lnTo>
                  <a:cubicBezTo>
                    <a:pt x="1" y="3362"/>
                    <a:pt x="60" y="3508"/>
                    <a:pt x="187" y="3542"/>
                  </a:cubicBezTo>
                  <a:cubicBezTo>
                    <a:pt x="1608" y="3932"/>
                    <a:pt x="2604" y="5235"/>
                    <a:pt x="2604" y="6713"/>
                  </a:cubicBezTo>
                  <a:cubicBezTo>
                    <a:pt x="2604" y="6782"/>
                    <a:pt x="2641" y="6849"/>
                    <a:pt x="2701" y="6884"/>
                  </a:cubicBezTo>
                  <a:lnTo>
                    <a:pt x="4257" y="7796"/>
                  </a:lnTo>
                  <a:cubicBezTo>
                    <a:pt x="4288" y="7814"/>
                    <a:pt x="4323" y="7823"/>
                    <a:pt x="4358" y="7823"/>
                  </a:cubicBezTo>
                  <a:cubicBezTo>
                    <a:pt x="4392" y="7823"/>
                    <a:pt x="4427" y="7814"/>
                    <a:pt x="4458" y="7796"/>
                  </a:cubicBezTo>
                  <a:lnTo>
                    <a:pt x="6014" y="6884"/>
                  </a:lnTo>
                  <a:cubicBezTo>
                    <a:pt x="6074" y="6849"/>
                    <a:pt x="6111" y="6782"/>
                    <a:pt x="6111" y="6713"/>
                  </a:cubicBezTo>
                  <a:cubicBezTo>
                    <a:pt x="6111" y="5108"/>
                    <a:pt x="5544" y="3556"/>
                    <a:pt x="4510" y="2331"/>
                  </a:cubicBezTo>
                  <a:cubicBezTo>
                    <a:pt x="4471" y="2281"/>
                    <a:pt x="4413" y="2256"/>
                    <a:pt x="4355" y="2256"/>
                  </a:cubicBezTo>
                  <a:cubicBezTo>
                    <a:pt x="4309" y="2256"/>
                    <a:pt x="4264" y="2271"/>
                    <a:pt x="4226" y="2303"/>
                  </a:cubicBezTo>
                  <a:cubicBezTo>
                    <a:pt x="4140" y="2375"/>
                    <a:pt x="4130" y="2504"/>
                    <a:pt x="4205" y="2588"/>
                  </a:cubicBezTo>
                  <a:cubicBezTo>
                    <a:pt x="5154" y="3712"/>
                    <a:pt x="5686" y="5129"/>
                    <a:pt x="5712" y="6599"/>
                  </a:cubicBezTo>
                  <a:lnTo>
                    <a:pt x="4358" y="7394"/>
                  </a:lnTo>
                  <a:lnTo>
                    <a:pt x="3000" y="6598"/>
                  </a:lnTo>
                  <a:cubicBezTo>
                    <a:pt x="2950" y="5076"/>
                    <a:pt x="1972" y="3742"/>
                    <a:pt x="537" y="3235"/>
                  </a:cubicBezTo>
                  <a:lnTo>
                    <a:pt x="1396" y="1773"/>
                  </a:lnTo>
                  <a:cubicBezTo>
                    <a:pt x="1431" y="1711"/>
                    <a:pt x="1431" y="1634"/>
                    <a:pt x="1396" y="1572"/>
                  </a:cubicBezTo>
                  <a:lnTo>
                    <a:pt x="754" y="478"/>
                  </a:lnTo>
                  <a:lnTo>
                    <a:pt x="754" y="478"/>
                  </a:lnTo>
                  <a:cubicBezTo>
                    <a:pt x="1805" y="719"/>
                    <a:pt x="2777" y="1223"/>
                    <a:pt x="3579" y="1942"/>
                  </a:cubicBezTo>
                  <a:cubicBezTo>
                    <a:pt x="3617" y="1974"/>
                    <a:pt x="3663" y="1990"/>
                    <a:pt x="3708" y="1990"/>
                  </a:cubicBezTo>
                  <a:cubicBezTo>
                    <a:pt x="3763" y="1990"/>
                    <a:pt x="3817" y="1967"/>
                    <a:pt x="3857" y="1923"/>
                  </a:cubicBezTo>
                  <a:cubicBezTo>
                    <a:pt x="3928" y="1843"/>
                    <a:pt x="3923" y="1721"/>
                    <a:pt x="3845" y="1647"/>
                  </a:cubicBezTo>
                  <a:cubicBezTo>
                    <a:pt x="2876" y="778"/>
                    <a:pt x="1676" y="207"/>
                    <a:pt x="391" y="3"/>
                  </a:cubicBezTo>
                  <a:cubicBezTo>
                    <a:pt x="380" y="1"/>
                    <a:pt x="369"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2"/>
            <p:cNvSpPr/>
            <p:nvPr/>
          </p:nvSpPr>
          <p:spPr>
            <a:xfrm>
              <a:off x="2650250" y="2318200"/>
              <a:ext cx="196050" cy="151850"/>
            </a:xfrm>
            <a:custGeom>
              <a:rect b="b" l="l" r="r" t="t"/>
              <a:pathLst>
                <a:path extrusionOk="0" h="6074" w="7842">
                  <a:moveTo>
                    <a:pt x="4598" y="498"/>
                  </a:moveTo>
                  <a:lnTo>
                    <a:pt x="6060" y="1355"/>
                  </a:lnTo>
                  <a:cubicBezTo>
                    <a:pt x="6091" y="1373"/>
                    <a:pt x="6126" y="1383"/>
                    <a:pt x="6161" y="1383"/>
                  </a:cubicBezTo>
                  <a:cubicBezTo>
                    <a:pt x="6195" y="1383"/>
                    <a:pt x="6230" y="1373"/>
                    <a:pt x="6261" y="1355"/>
                  </a:cubicBezTo>
                  <a:lnTo>
                    <a:pt x="7354" y="714"/>
                  </a:lnTo>
                  <a:lnTo>
                    <a:pt x="7354" y="714"/>
                  </a:lnTo>
                  <a:cubicBezTo>
                    <a:pt x="6704" y="3577"/>
                    <a:pt x="4203" y="5621"/>
                    <a:pt x="1234" y="5673"/>
                  </a:cubicBezTo>
                  <a:lnTo>
                    <a:pt x="440" y="4318"/>
                  </a:lnTo>
                  <a:lnTo>
                    <a:pt x="1235" y="2959"/>
                  </a:lnTo>
                  <a:cubicBezTo>
                    <a:pt x="2757" y="2911"/>
                    <a:pt x="4091" y="1933"/>
                    <a:pt x="4598" y="498"/>
                  </a:cubicBezTo>
                  <a:close/>
                  <a:moveTo>
                    <a:pt x="4483" y="1"/>
                  </a:moveTo>
                  <a:cubicBezTo>
                    <a:pt x="4397" y="1"/>
                    <a:pt x="4316" y="57"/>
                    <a:pt x="4290" y="148"/>
                  </a:cubicBezTo>
                  <a:cubicBezTo>
                    <a:pt x="3902" y="1571"/>
                    <a:pt x="2597" y="2563"/>
                    <a:pt x="1121" y="2563"/>
                  </a:cubicBezTo>
                  <a:cubicBezTo>
                    <a:pt x="1050" y="2563"/>
                    <a:pt x="985" y="2602"/>
                    <a:pt x="950" y="2662"/>
                  </a:cubicBezTo>
                  <a:lnTo>
                    <a:pt x="37" y="4218"/>
                  </a:lnTo>
                  <a:cubicBezTo>
                    <a:pt x="0" y="4280"/>
                    <a:pt x="0" y="4357"/>
                    <a:pt x="37" y="4419"/>
                  </a:cubicBezTo>
                  <a:lnTo>
                    <a:pt x="949" y="5975"/>
                  </a:lnTo>
                  <a:cubicBezTo>
                    <a:pt x="984" y="6035"/>
                    <a:pt x="1049" y="6074"/>
                    <a:pt x="1120" y="6074"/>
                  </a:cubicBezTo>
                  <a:cubicBezTo>
                    <a:pt x="4457" y="6072"/>
                    <a:pt x="7301" y="3648"/>
                    <a:pt x="7830" y="353"/>
                  </a:cubicBezTo>
                  <a:cubicBezTo>
                    <a:pt x="7842" y="276"/>
                    <a:pt x="7809" y="200"/>
                    <a:pt x="7746" y="157"/>
                  </a:cubicBezTo>
                  <a:lnTo>
                    <a:pt x="7746" y="155"/>
                  </a:lnTo>
                  <a:cubicBezTo>
                    <a:pt x="7712" y="133"/>
                    <a:pt x="7673" y="121"/>
                    <a:pt x="7633" y="121"/>
                  </a:cubicBezTo>
                  <a:cubicBezTo>
                    <a:pt x="7599" y="121"/>
                    <a:pt x="7564" y="130"/>
                    <a:pt x="7533" y="148"/>
                  </a:cubicBezTo>
                  <a:lnTo>
                    <a:pt x="6162" y="953"/>
                  </a:lnTo>
                  <a:lnTo>
                    <a:pt x="4583" y="28"/>
                  </a:lnTo>
                  <a:cubicBezTo>
                    <a:pt x="4551" y="9"/>
                    <a:pt x="4517" y="1"/>
                    <a:pt x="44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2"/>
            <p:cNvSpPr/>
            <p:nvPr/>
          </p:nvSpPr>
          <p:spPr>
            <a:xfrm>
              <a:off x="2508375" y="2272375"/>
              <a:ext cx="152775" cy="195575"/>
            </a:xfrm>
            <a:custGeom>
              <a:rect b="b" l="l" r="r" t="t"/>
              <a:pathLst>
                <a:path extrusionOk="0" h="7823" w="6111">
                  <a:moveTo>
                    <a:pt x="1755" y="0"/>
                  </a:moveTo>
                  <a:cubicBezTo>
                    <a:pt x="1720" y="0"/>
                    <a:pt x="1685" y="9"/>
                    <a:pt x="1654" y="28"/>
                  </a:cubicBezTo>
                  <a:lnTo>
                    <a:pt x="100" y="939"/>
                  </a:lnTo>
                  <a:cubicBezTo>
                    <a:pt x="39" y="975"/>
                    <a:pt x="1" y="1040"/>
                    <a:pt x="1" y="1111"/>
                  </a:cubicBezTo>
                  <a:cubicBezTo>
                    <a:pt x="1" y="2229"/>
                    <a:pt x="277" y="3331"/>
                    <a:pt x="804" y="4317"/>
                  </a:cubicBezTo>
                  <a:cubicBezTo>
                    <a:pt x="840" y="4384"/>
                    <a:pt x="909" y="4423"/>
                    <a:pt x="980" y="4423"/>
                  </a:cubicBezTo>
                  <a:cubicBezTo>
                    <a:pt x="1011" y="4423"/>
                    <a:pt x="1043" y="4415"/>
                    <a:pt x="1073" y="4399"/>
                  </a:cubicBezTo>
                  <a:cubicBezTo>
                    <a:pt x="1171" y="4346"/>
                    <a:pt x="1206" y="4226"/>
                    <a:pt x="1154" y="4129"/>
                  </a:cubicBezTo>
                  <a:cubicBezTo>
                    <a:pt x="677" y="3234"/>
                    <a:pt x="419" y="2238"/>
                    <a:pt x="399" y="1225"/>
                  </a:cubicBezTo>
                  <a:lnTo>
                    <a:pt x="1756" y="430"/>
                  </a:lnTo>
                  <a:lnTo>
                    <a:pt x="3113" y="1226"/>
                  </a:lnTo>
                  <a:cubicBezTo>
                    <a:pt x="3164" y="2748"/>
                    <a:pt x="4140" y="4082"/>
                    <a:pt x="5575" y="4588"/>
                  </a:cubicBezTo>
                  <a:lnTo>
                    <a:pt x="4718" y="6051"/>
                  </a:lnTo>
                  <a:cubicBezTo>
                    <a:pt x="4681" y="6113"/>
                    <a:pt x="4681" y="6190"/>
                    <a:pt x="4718" y="6252"/>
                  </a:cubicBezTo>
                  <a:lnTo>
                    <a:pt x="5359" y="7345"/>
                  </a:lnTo>
                  <a:cubicBezTo>
                    <a:pt x="3865" y="7004"/>
                    <a:pt x="2555" y="6144"/>
                    <a:pt x="1635" y="4890"/>
                  </a:cubicBezTo>
                  <a:cubicBezTo>
                    <a:pt x="1596" y="4837"/>
                    <a:pt x="1536" y="4809"/>
                    <a:pt x="1475" y="4809"/>
                  </a:cubicBezTo>
                  <a:cubicBezTo>
                    <a:pt x="1434" y="4809"/>
                    <a:pt x="1393" y="4822"/>
                    <a:pt x="1357" y="4848"/>
                  </a:cubicBezTo>
                  <a:cubicBezTo>
                    <a:pt x="1268" y="4913"/>
                    <a:pt x="1249" y="5038"/>
                    <a:pt x="1314" y="5126"/>
                  </a:cubicBezTo>
                  <a:cubicBezTo>
                    <a:pt x="1832" y="5834"/>
                    <a:pt x="2483" y="6435"/>
                    <a:pt x="3229" y="6895"/>
                  </a:cubicBezTo>
                  <a:cubicBezTo>
                    <a:pt x="3989" y="7366"/>
                    <a:pt x="4837" y="7680"/>
                    <a:pt x="5722" y="7821"/>
                  </a:cubicBezTo>
                  <a:cubicBezTo>
                    <a:pt x="5733" y="7822"/>
                    <a:pt x="5743" y="7822"/>
                    <a:pt x="5753" y="7822"/>
                  </a:cubicBezTo>
                  <a:cubicBezTo>
                    <a:pt x="5907" y="7822"/>
                    <a:pt x="6003" y="7655"/>
                    <a:pt x="5925" y="7524"/>
                  </a:cubicBezTo>
                  <a:lnTo>
                    <a:pt x="5120" y="6151"/>
                  </a:lnTo>
                  <a:lnTo>
                    <a:pt x="6044" y="4574"/>
                  </a:lnTo>
                  <a:cubicBezTo>
                    <a:pt x="6111" y="4460"/>
                    <a:pt x="6052" y="4315"/>
                    <a:pt x="5926" y="4281"/>
                  </a:cubicBezTo>
                  <a:cubicBezTo>
                    <a:pt x="4504" y="3891"/>
                    <a:pt x="3509" y="2588"/>
                    <a:pt x="3509" y="1111"/>
                  </a:cubicBezTo>
                  <a:cubicBezTo>
                    <a:pt x="3509" y="1040"/>
                    <a:pt x="3471" y="975"/>
                    <a:pt x="3410" y="939"/>
                  </a:cubicBezTo>
                  <a:lnTo>
                    <a:pt x="1856" y="28"/>
                  </a:lnTo>
                  <a:cubicBezTo>
                    <a:pt x="1825" y="9"/>
                    <a:pt x="1790" y="0"/>
                    <a:pt x="17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2"/>
            <p:cNvSpPr/>
            <p:nvPr/>
          </p:nvSpPr>
          <p:spPr>
            <a:xfrm>
              <a:off x="2666425" y="2262975"/>
              <a:ext cx="59850" cy="10000"/>
            </a:xfrm>
            <a:custGeom>
              <a:rect b="b" l="l" r="r" t="t"/>
              <a:pathLst>
                <a:path extrusionOk="0" h="400" w="2394">
                  <a:moveTo>
                    <a:pt x="200" y="0"/>
                  </a:moveTo>
                  <a:cubicBezTo>
                    <a:pt x="90" y="0"/>
                    <a:pt x="0" y="90"/>
                    <a:pt x="0" y="200"/>
                  </a:cubicBezTo>
                  <a:cubicBezTo>
                    <a:pt x="0" y="310"/>
                    <a:pt x="90" y="400"/>
                    <a:pt x="200" y="400"/>
                  </a:cubicBezTo>
                  <a:cubicBezTo>
                    <a:pt x="202" y="400"/>
                    <a:pt x="204" y="399"/>
                    <a:pt x="205" y="399"/>
                  </a:cubicBezTo>
                  <a:lnTo>
                    <a:pt x="2190" y="399"/>
                  </a:lnTo>
                  <a:cubicBezTo>
                    <a:pt x="2191" y="399"/>
                    <a:pt x="2193" y="400"/>
                    <a:pt x="2195" y="400"/>
                  </a:cubicBezTo>
                  <a:cubicBezTo>
                    <a:pt x="2305" y="400"/>
                    <a:pt x="2393" y="310"/>
                    <a:pt x="2393" y="200"/>
                  </a:cubicBezTo>
                  <a:cubicBezTo>
                    <a:pt x="2393" y="90"/>
                    <a:pt x="2305" y="0"/>
                    <a:pt x="2195" y="0"/>
                  </a:cubicBezTo>
                  <a:cubicBezTo>
                    <a:pt x="2193" y="0"/>
                    <a:pt x="2191" y="1"/>
                    <a:pt x="2190" y="1"/>
                  </a:cubicBezTo>
                  <a:lnTo>
                    <a:pt x="205" y="1"/>
                  </a:lnTo>
                  <a:cubicBezTo>
                    <a:pt x="204" y="1"/>
                    <a:pt x="202" y="0"/>
                    <a:pt x="2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2"/>
            <p:cNvSpPr/>
            <p:nvPr/>
          </p:nvSpPr>
          <p:spPr>
            <a:xfrm>
              <a:off x="2630225" y="2262975"/>
              <a:ext cx="25000" cy="10000"/>
            </a:xfrm>
            <a:custGeom>
              <a:rect b="b" l="l" r="r" t="t"/>
              <a:pathLst>
                <a:path extrusionOk="0" h="400" w="1000">
                  <a:moveTo>
                    <a:pt x="200" y="0"/>
                  </a:moveTo>
                  <a:cubicBezTo>
                    <a:pt x="90" y="0"/>
                    <a:pt x="0" y="90"/>
                    <a:pt x="0" y="200"/>
                  </a:cubicBezTo>
                  <a:cubicBezTo>
                    <a:pt x="0" y="310"/>
                    <a:pt x="90" y="400"/>
                    <a:pt x="200" y="400"/>
                  </a:cubicBezTo>
                  <a:cubicBezTo>
                    <a:pt x="202" y="400"/>
                    <a:pt x="204" y="399"/>
                    <a:pt x="206" y="399"/>
                  </a:cubicBezTo>
                  <a:lnTo>
                    <a:pt x="794" y="399"/>
                  </a:lnTo>
                  <a:cubicBezTo>
                    <a:pt x="795" y="399"/>
                    <a:pt x="797" y="400"/>
                    <a:pt x="799" y="400"/>
                  </a:cubicBezTo>
                  <a:cubicBezTo>
                    <a:pt x="909" y="400"/>
                    <a:pt x="999" y="310"/>
                    <a:pt x="999" y="200"/>
                  </a:cubicBezTo>
                  <a:cubicBezTo>
                    <a:pt x="999" y="90"/>
                    <a:pt x="909" y="0"/>
                    <a:pt x="799" y="0"/>
                  </a:cubicBezTo>
                  <a:cubicBezTo>
                    <a:pt x="797" y="0"/>
                    <a:pt x="795" y="1"/>
                    <a:pt x="794" y="1"/>
                  </a:cubicBezTo>
                  <a:lnTo>
                    <a:pt x="206" y="1"/>
                  </a:lnTo>
                  <a:cubicBezTo>
                    <a:pt x="204" y="1"/>
                    <a:pt x="202" y="0"/>
                    <a:pt x="2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2"/>
            <p:cNvSpPr/>
            <p:nvPr/>
          </p:nvSpPr>
          <p:spPr>
            <a:xfrm>
              <a:off x="2666575" y="2284425"/>
              <a:ext cx="59550" cy="9975"/>
            </a:xfrm>
            <a:custGeom>
              <a:rect b="b" l="l" r="r" t="t"/>
              <a:pathLst>
                <a:path extrusionOk="0" h="399" w="2382">
                  <a:moveTo>
                    <a:pt x="199" y="1"/>
                  </a:moveTo>
                  <a:cubicBezTo>
                    <a:pt x="89" y="1"/>
                    <a:pt x="0" y="90"/>
                    <a:pt x="0" y="200"/>
                  </a:cubicBezTo>
                  <a:cubicBezTo>
                    <a:pt x="0" y="310"/>
                    <a:pt x="89" y="398"/>
                    <a:pt x="199" y="398"/>
                  </a:cubicBezTo>
                  <a:lnTo>
                    <a:pt x="2184" y="398"/>
                  </a:lnTo>
                  <a:cubicBezTo>
                    <a:pt x="2293" y="398"/>
                    <a:pt x="2382" y="310"/>
                    <a:pt x="2382" y="200"/>
                  </a:cubicBezTo>
                  <a:cubicBezTo>
                    <a:pt x="2382" y="90"/>
                    <a:pt x="2293" y="1"/>
                    <a:pt x="2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2"/>
            <p:cNvSpPr/>
            <p:nvPr/>
          </p:nvSpPr>
          <p:spPr>
            <a:xfrm>
              <a:off x="2630375" y="2284425"/>
              <a:ext cx="24700" cy="9975"/>
            </a:xfrm>
            <a:custGeom>
              <a:rect b="b" l="l" r="r" t="t"/>
              <a:pathLst>
                <a:path extrusionOk="0" h="399" w="988">
                  <a:moveTo>
                    <a:pt x="200" y="1"/>
                  </a:moveTo>
                  <a:cubicBezTo>
                    <a:pt x="89" y="1"/>
                    <a:pt x="0" y="90"/>
                    <a:pt x="0" y="200"/>
                  </a:cubicBezTo>
                  <a:cubicBezTo>
                    <a:pt x="0" y="310"/>
                    <a:pt x="89" y="398"/>
                    <a:pt x="200" y="398"/>
                  </a:cubicBezTo>
                  <a:lnTo>
                    <a:pt x="788" y="398"/>
                  </a:lnTo>
                  <a:cubicBezTo>
                    <a:pt x="898" y="398"/>
                    <a:pt x="987" y="310"/>
                    <a:pt x="987" y="200"/>
                  </a:cubicBezTo>
                  <a:cubicBezTo>
                    <a:pt x="987" y="90"/>
                    <a:pt x="898" y="1"/>
                    <a:pt x="7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2"/>
            <p:cNvSpPr/>
            <p:nvPr/>
          </p:nvSpPr>
          <p:spPr>
            <a:xfrm>
              <a:off x="2666575" y="2305850"/>
              <a:ext cx="59550" cy="10000"/>
            </a:xfrm>
            <a:custGeom>
              <a:rect b="b" l="l" r="r" t="t"/>
              <a:pathLst>
                <a:path extrusionOk="0" h="400" w="2382">
                  <a:moveTo>
                    <a:pt x="199" y="1"/>
                  </a:moveTo>
                  <a:cubicBezTo>
                    <a:pt x="89" y="1"/>
                    <a:pt x="0" y="91"/>
                    <a:pt x="0" y="200"/>
                  </a:cubicBezTo>
                  <a:cubicBezTo>
                    <a:pt x="0" y="311"/>
                    <a:pt x="89" y="400"/>
                    <a:pt x="199" y="400"/>
                  </a:cubicBezTo>
                  <a:lnTo>
                    <a:pt x="2184" y="400"/>
                  </a:lnTo>
                  <a:cubicBezTo>
                    <a:pt x="2293" y="400"/>
                    <a:pt x="2382" y="311"/>
                    <a:pt x="2382" y="200"/>
                  </a:cubicBezTo>
                  <a:cubicBezTo>
                    <a:pt x="2382" y="91"/>
                    <a:pt x="2293" y="2"/>
                    <a:pt x="2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2"/>
            <p:cNvSpPr/>
            <p:nvPr/>
          </p:nvSpPr>
          <p:spPr>
            <a:xfrm>
              <a:off x="2630375" y="2305850"/>
              <a:ext cx="24700" cy="10000"/>
            </a:xfrm>
            <a:custGeom>
              <a:rect b="b" l="l" r="r" t="t"/>
              <a:pathLst>
                <a:path extrusionOk="0" h="400" w="988">
                  <a:moveTo>
                    <a:pt x="200" y="1"/>
                  </a:moveTo>
                  <a:cubicBezTo>
                    <a:pt x="89" y="1"/>
                    <a:pt x="0" y="91"/>
                    <a:pt x="0" y="200"/>
                  </a:cubicBezTo>
                  <a:cubicBezTo>
                    <a:pt x="0" y="311"/>
                    <a:pt x="89" y="400"/>
                    <a:pt x="200" y="400"/>
                  </a:cubicBezTo>
                  <a:lnTo>
                    <a:pt x="788" y="400"/>
                  </a:lnTo>
                  <a:cubicBezTo>
                    <a:pt x="898" y="400"/>
                    <a:pt x="987" y="311"/>
                    <a:pt x="987" y="200"/>
                  </a:cubicBezTo>
                  <a:cubicBezTo>
                    <a:pt x="987" y="91"/>
                    <a:pt x="898" y="2"/>
                    <a:pt x="7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2"/>
            <p:cNvSpPr/>
            <p:nvPr/>
          </p:nvSpPr>
          <p:spPr>
            <a:xfrm>
              <a:off x="2666575" y="2327325"/>
              <a:ext cx="59550" cy="9975"/>
            </a:xfrm>
            <a:custGeom>
              <a:rect b="b" l="l" r="r" t="t"/>
              <a:pathLst>
                <a:path extrusionOk="0" h="399" w="2382">
                  <a:moveTo>
                    <a:pt x="199" y="0"/>
                  </a:moveTo>
                  <a:cubicBezTo>
                    <a:pt x="89" y="0"/>
                    <a:pt x="0" y="90"/>
                    <a:pt x="0" y="200"/>
                  </a:cubicBezTo>
                  <a:cubicBezTo>
                    <a:pt x="0" y="309"/>
                    <a:pt x="89" y="399"/>
                    <a:pt x="199" y="399"/>
                  </a:cubicBezTo>
                  <a:lnTo>
                    <a:pt x="2184" y="399"/>
                  </a:lnTo>
                  <a:cubicBezTo>
                    <a:pt x="2293" y="399"/>
                    <a:pt x="2382" y="309"/>
                    <a:pt x="2382" y="200"/>
                  </a:cubicBezTo>
                  <a:cubicBezTo>
                    <a:pt x="2382" y="90"/>
                    <a:pt x="2293" y="0"/>
                    <a:pt x="2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2"/>
            <p:cNvSpPr/>
            <p:nvPr/>
          </p:nvSpPr>
          <p:spPr>
            <a:xfrm>
              <a:off x="2630375" y="2327325"/>
              <a:ext cx="24700" cy="9975"/>
            </a:xfrm>
            <a:custGeom>
              <a:rect b="b" l="l" r="r" t="t"/>
              <a:pathLst>
                <a:path extrusionOk="0" h="399" w="988">
                  <a:moveTo>
                    <a:pt x="200" y="0"/>
                  </a:moveTo>
                  <a:cubicBezTo>
                    <a:pt x="89" y="0"/>
                    <a:pt x="0" y="90"/>
                    <a:pt x="0" y="200"/>
                  </a:cubicBezTo>
                  <a:cubicBezTo>
                    <a:pt x="0" y="309"/>
                    <a:pt x="89" y="399"/>
                    <a:pt x="200" y="399"/>
                  </a:cubicBezTo>
                  <a:lnTo>
                    <a:pt x="788" y="399"/>
                  </a:lnTo>
                  <a:cubicBezTo>
                    <a:pt x="898" y="399"/>
                    <a:pt x="987" y="309"/>
                    <a:pt x="987" y="200"/>
                  </a:cubicBezTo>
                  <a:cubicBezTo>
                    <a:pt x="987" y="90"/>
                    <a:pt x="898" y="0"/>
                    <a:pt x="7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graphicFrame>
        <p:nvGraphicFramePr>
          <p:cNvPr id="801" name="Google Shape;801;p43"/>
          <p:cNvGraphicFramePr/>
          <p:nvPr/>
        </p:nvGraphicFramePr>
        <p:xfrm>
          <a:off x="720000" y="1477815"/>
          <a:ext cx="3000000" cy="3000000"/>
        </p:xfrm>
        <a:graphic>
          <a:graphicData uri="http://schemas.openxmlformats.org/drawingml/2006/table">
            <a:tbl>
              <a:tblPr>
                <a:noFill/>
                <a:tableStyleId>{EE022700-3CCE-4EEB-9E39-D35C082118B4}</a:tableStyleId>
              </a:tblPr>
              <a:tblGrid>
                <a:gridCol w="2619875"/>
                <a:gridCol w="5084125"/>
              </a:tblGrid>
              <a:tr h="875500">
                <a:tc>
                  <a:txBody>
                    <a:bodyPr/>
                    <a:lstStyle/>
                    <a:p>
                      <a:pPr indent="0" lvl="0" marL="0" rtl="0" algn="l">
                        <a:spcBef>
                          <a:spcPts val="0"/>
                        </a:spcBef>
                        <a:spcAft>
                          <a:spcPts val="0"/>
                        </a:spcAft>
                        <a:buNone/>
                      </a:pPr>
                      <a:r>
                        <a:rPr b="1" lang="en" sz="1100">
                          <a:solidFill>
                            <a:srgbClr val="FFFFFF"/>
                          </a:solidFill>
                          <a:latin typeface="Mulish"/>
                          <a:ea typeface="Mulish"/>
                          <a:cs typeface="Mulish"/>
                          <a:sym typeface="Mulish"/>
                        </a:rPr>
                        <a:t>Data mining</a:t>
                      </a:r>
                      <a:endParaRPr b="1" sz="1100">
                        <a:solidFill>
                          <a:srgbClr val="FFFFFF"/>
                        </a:solidFill>
                        <a:latin typeface="Mulish"/>
                        <a:ea typeface="Mulish"/>
                        <a:cs typeface="Mulish"/>
                        <a:sym typeface="Mulish"/>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1600"/>
                        </a:spcAft>
                        <a:buNone/>
                      </a:pPr>
                      <a:r>
                        <a:rPr lang="en" sz="900">
                          <a:solidFill>
                            <a:srgbClr val="FFFFFF"/>
                          </a:solidFill>
                          <a:latin typeface="Mulish"/>
                          <a:ea typeface="Mulish"/>
                          <a:cs typeface="Mulish"/>
                          <a:sym typeface="Mulish"/>
                        </a:rPr>
                        <a:t>A data analyst could use data mining to identify customers who are likely to churn. This information could then be used to target these customers with special offers or promotions in an attempt to prevent them from leaving the company.</a:t>
                      </a:r>
                      <a:endParaRPr sz="900">
                        <a:solidFill>
                          <a:srgbClr val="FFFFFF"/>
                        </a:solidFill>
                        <a:latin typeface="Mulish"/>
                        <a:ea typeface="Mulish"/>
                        <a:cs typeface="Mulish"/>
                        <a:sym typeface="Mulish"/>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875500">
                <a:tc>
                  <a:txBody>
                    <a:bodyPr/>
                    <a:lstStyle/>
                    <a:p>
                      <a:pPr indent="0" lvl="0" marL="0" rtl="0" algn="l">
                        <a:spcBef>
                          <a:spcPts val="0"/>
                        </a:spcBef>
                        <a:spcAft>
                          <a:spcPts val="0"/>
                        </a:spcAft>
                        <a:buNone/>
                      </a:pPr>
                      <a:r>
                        <a:rPr b="1" lang="en" sz="1100">
                          <a:solidFill>
                            <a:srgbClr val="FFFFFF"/>
                          </a:solidFill>
                          <a:latin typeface="Mulish"/>
                          <a:ea typeface="Mulish"/>
                          <a:cs typeface="Mulish"/>
                          <a:sym typeface="Mulish"/>
                        </a:rPr>
                        <a:t>Business intelligence</a:t>
                      </a:r>
                      <a:endParaRPr b="1" sz="1100">
                        <a:solidFill>
                          <a:srgbClr val="FFFFFF"/>
                        </a:solidFill>
                        <a:latin typeface="Mulish"/>
                        <a:ea typeface="Mulish"/>
                        <a:cs typeface="Mulish"/>
                        <a:sym typeface="Mulish"/>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900">
                          <a:solidFill>
                            <a:srgbClr val="FFFFFF"/>
                          </a:solidFill>
                          <a:latin typeface="Mulish"/>
                          <a:ea typeface="Mulish"/>
                          <a:cs typeface="Mulish"/>
                          <a:sym typeface="Mulish"/>
                        </a:rPr>
                        <a:t>A data analyst could use BI tools to create a dashboard that shows the sales trends for different products. This information could then be used to identify which products are performing well and which products need to be promoted more.</a:t>
                      </a:r>
                      <a:endParaRPr sz="900">
                        <a:solidFill>
                          <a:srgbClr val="FFFFFF"/>
                        </a:solidFill>
                        <a:latin typeface="Mulish"/>
                        <a:ea typeface="Mulish"/>
                        <a:cs typeface="Mulish"/>
                        <a:sym typeface="Mulish"/>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875500">
                <a:tc>
                  <a:txBody>
                    <a:bodyPr/>
                    <a:lstStyle/>
                    <a:p>
                      <a:pPr indent="0" lvl="0" marL="0" rtl="0" algn="l">
                        <a:spcBef>
                          <a:spcPts val="0"/>
                        </a:spcBef>
                        <a:spcAft>
                          <a:spcPts val="0"/>
                        </a:spcAft>
                        <a:buNone/>
                      </a:pPr>
                      <a:r>
                        <a:rPr b="1" lang="en" sz="1100">
                          <a:solidFill>
                            <a:srgbClr val="FFFFFF"/>
                          </a:solidFill>
                          <a:latin typeface="Mulish"/>
                          <a:ea typeface="Mulish"/>
                          <a:cs typeface="Mulish"/>
                          <a:sym typeface="Mulish"/>
                        </a:rPr>
                        <a:t>Machine learning</a:t>
                      </a:r>
                      <a:endParaRPr b="1" sz="1100">
                        <a:solidFill>
                          <a:srgbClr val="FFFFFF"/>
                        </a:solidFill>
                        <a:latin typeface="Mulish"/>
                        <a:ea typeface="Mulish"/>
                        <a:cs typeface="Mulish"/>
                        <a:sym typeface="Mulish"/>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1600"/>
                        </a:spcAft>
                        <a:buNone/>
                      </a:pPr>
                      <a:r>
                        <a:rPr lang="en" sz="900">
                          <a:solidFill>
                            <a:srgbClr val="FFFFFF"/>
                          </a:solidFill>
                          <a:latin typeface="Mulish"/>
                          <a:ea typeface="Mulish"/>
                          <a:cs typeface="Mulish"/>
                          <a:sym typeface="Mulish"/>
                        </a:rPr>
                        <a:t>A data analyst could use machine learning to build a model that predicts which customers are likely to buy a particular product. This information could then be used to target these customers with advertising for that product.</a:t>
                      </a:r>
                      <a:endParaRPr sz="900">
                        <a:solidFill>
                          <a:srgbClr val="FFFFFF"/>
                        </a:solidFill>
                        <a:latin typeface="Mulish"/>
                        <a:ea typeface="Mulish"/>
                        <a:cs typeface="Mulish"/>
                        <a:sym typeface="Mulish"/>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802" name="Google Shape;802;p43"/>
          <p:cNvSpPr txBox="1"/>
          <p:nvPr/>
        </p:nvSpPr>
        <p:spPr>
          <a:xfrm>
            <a:off x="925825" y="582925"/>
            <a:ext cx="7118700" cy="759000"/>
          </a:xfrm>
          <a:prstGeom prst="rect">
            <a:avLst/>
          </a:prstGeom>
          <a:noFill/>
          <a:ln>
            <a:noFill/>
          </a:ln>
        </p:spPr>
        <p:txBody>
          <a:bodyPr anchorCtr="0" anchor="t" bIns="91425" lIns="91425" spcFirstLastPara="1" rIns="0" wrap="square" tIns="91425">
            <a:noAutofit/>
          </a:bodyPr>
          <a:lstStyle/>
          <a:p>
            <a:pPr indent="0" lvl="0" marL="0" rtl="0" algn="ctr">
              <a:spcBef>
                <a:spcPts val="0"/>
              </a:spcBef>
              <a:spcAft>
                <a:spcPts val="0"/>
              </a:spcAft>
              <a:buNone/>
            </a:pPr>
            <a:r>
              <a:rPr b="1" lang="en" sz="1200">
                <a:solidFill>
                  <a:srgbClr val="FFFFFF"/>
                </a:solidFill>
                <a:latin typeface="Mulish"/>
                <a:ea typeface="Mulish"/>
                <a:cs typeface="Mulish"/>
                <a:sym typeface="Mulish"/>
              </a:rPr>
              <a:t>Here are some specific examples of how data analysts can use these techniques to find insights from ERP data:</a:t>
            </a:r>
            <a:endParaRPr sz="1200">
              <a:solidFill>
                <a:srgbClr val="FFFFFF"/>
              </a:solidFill>
              <a:latin typeface="Mulish"/>
              <a:ea typeface="Mulish"/>
              <a:cs typeface="Mulish"/>
              <a:sym typeface="Mulis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44"/>
          <p:cNvSpPr txBox="1"/>
          <p:nvPr>
            <p:ph type="title"/>
          </p:nvPr>
        </p:nvSpPr>
        <p:spPr>
          <a:xfrm>
            <a:off x="713225" y="539500"/>
            <a:ext cx="6708900" cy="72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t>Conclusion</a:t>
            </a:r>
            <a:endParaRPr i="1"/>
          </a:p>
        </p:txBody>
      </p:sp>
      <p:sp>
        <p:nvSpPr>
          <p:cNvPr id="808" name="Google Shape;808;p44"/>
          <p:cNvSpPr txBox="1"/>
          <p:nvPr>
            <p:ph idx="1" type="subTitle"/>
          </p:nvPr>
        </p:nvSpPr>
        <p:spPr>
          <a:xfrm>
            <a:off x="713225" y="1262500"/>
            <a:ext cx="3741600" cy="27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analysts can use ERP data to make better decisions, improve efficiency, and reduce costs. By using ERP data effectively, data analysts can help businesses to grow and succeed.</a:t>
            </a:r>
            <a:endParaRPr/>
          </a:p>
        </p:txBody>
      </p:sp>
      <p:grpSp>
        <p:nvGrpSpPr>
          <p:cNvPr id="809" name="Google Shape;809;p44"/>
          <p:cNvGrpSpPr/>
          <p:nvPr/>
        </p:nvGrpSpPr>
        <p:grpSpPr>
          <a:xfrm>
            <a:off x="4563089" y="1796669"/>
            <a:ext cx="4428508" cy="3135089"/>
            <a:chOff x="507925" y="800725"/>
            <a:chExt cx="6603800" cy="4675050"/>
          </a:xfrm>
        </p:grpSpPr>
        <p:sp>
          <p:nvSpPr>
            <p:cNvPr id="810" name="Google Shape;810;p44"/>
            <p:cNvSpPr/>
            <p:nvPr/>
          </p:nvSpPr>
          <p:spPr>
            <a:xfrm>
              <a:off x="507925" y="5463775"/>
              <a:ext cx="6603800" cy="12000"/>
            </a:xfrm>
            <a:custGeom>
              <a:rect b="b" l="l" r="r" t="t"/>
              <a:pathLst>
                <a:path extrusionOk="0" h="480" w="264152">
                  <a:moveTo>
                    <a:pt x="0" y="0"/>
                  </a:moveTo>
                  <a:lnTo>
                    <a:pt x="0" y="479"/>
                  </a:lnTo>
                  <a:lnTo>
                    <a:pt x="264152" y="479"/>
                  </a:lnTo>
                  <a:lnTo>
                    <a:pt x="26415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4"/>
            <p:cNvSpPr/>
            <p:nvPr/>
          </p:nvSpPr>
          <p:spPr>
            <a:xfrm>
              <a:off x="590900" y="1310500"/>
              <a:ext cx="6188650" cy="4153325"/>
            </a:xfrm>
            <a:custGeom>
              <a:rect b="b" l="l" r="r" t="t"/>
              <a:pathLst>
                <a:path extrusionOk="0" h="166133" w="247546">
                  <a:moveTo>
                    <a:pt x="66549" y="1"/>
                  </a:moveTo>
                  <a:cubicBezTo>
                    <a:pt x="53052" y="1"/>
                    <a:pt x="39626" y="5596"/>
                    <a:pt x="30418" y="15615"/>
                  </a:cubicBezTo>
                  <a:cubicBezTo>
                    <a:pt x="24631" y="21908"/>
                    <a:pt x="20614" y="29776"/>
                    <a:pt x="18705" y="38094"/>
                  </a:cubicBezTo>
                  <a:cubicBezTo>
                    <a:pt x="17737" y="42326"/>
                    <a:pt x="17339" y="46669"/>
                    <a:pt x="17523" y="51007"/>
                  </a:cubicBezTo>
                  <a:cubicBezTo>
                    <a:pt x="17729" y="55891"/>
                    <a:pt x="18824" y="60669"/>
                    <a:pt x="19853" y="65432"/>
                  </a:cubicBezTo>
                  <a:cubicBezTo>
                    <a:pt x="20939" y="70483"/>
                    <a:pt x="22025" y="75663"/>
                    <a:pt x="21705" y="80856"/>
                  </a:cubicBezTo>
                  <a:cubicBezTo>
                    <a:pt x="21427" y="85346"/>
                    <a:pt x="20007" y="89595"/>
                    <a:pt x="18040" y="93611"/>
                  </a:cubicBezTo>
                  <a:cubicBezTo>
                    <a:pt x="14214" y="101435"/>
                    <a:pt x="8610" y="108333"/>
                    <a:pt x="5506" y="116520"/>
                  </a:cubicBezTo>
                  <a:cubicBezTo>
                    <a:pt x="0" y="131046"/>
                    <a:pt x="2733" y="148183"/>
                    <a:pt x="11887" y="160631"/>
                  </a:cubicBezTo>
                  <a:cubicBezTo>
                    <a:pt x="13330" y="162598"/>
                    <a:pt x="14938" y="164437"/>
                    <a:pt x="16693" y="166133"/>
                  </a:cubicBezTo>
                  <a:lnTo>
                    <a:pt x="240458" y="166133"/>
                  </a:lnTo>
                  <a:cubicBezTo>
                    <a:pt x="240678" y="165817"/>
                    <a:pt x="240893" y="165497"/>
                    <a:pt x="241099" y="165171"/>
                  </a:cubicBezTo>
                  <a:cubicBezTo>
                    <a:pt x="246159" y="157288"/>
                    <a:pt x="247546" y="147785"/>
                    <a:pt x="247197" y="138565"/>
                  </a:cubicBezTo>
                  <a:cubicBezTo>
                    <a:pt x="246800" y="128114"/>
                    <a:pt x="244184" y="117946"/>
                    <a:pt x="242538" y="107658"/>
                  </a:cubicBezTo>
                  <a:cubicBezTo>
                    <a:pt x="241682" y="102312"/>
                    <a:pt x="241176" y="96945"/>
                    <a:pt x="241123" y="91531"/>
                  </a:cubicBezTo>
                  <a:cubicBezTo>
                    <a:pt x="241071" y="86175"/>
                    <a:pt x="241371" y="80827"/>
                    <a:pt x="241669" y="75486"/>
                  </a:cubicBezTo>
                  <a:cubicBezTo>
                    <a:pt x="242644" y="57876"/>
                    <a:pt x="243457" y="38328"/>
                    <a:pt x="232658" y="23228"/>
                  </a:cubicBezTo>
                  <a:cubicBezTo>
                    <a:pt x="227889" y="16556"/>
                    <a:pt x="221025" y="11793"/>
                    <a:pt x="213202" y="9387"/>
                  </a:cubicBezTo>
                  <a:cubicBezTo>
                    <a:pt x="207889" y="7753"/>
                    <a:pt x="202343" y="7107"/>
                    <a:pt x="196792" y="7107"/>
                  </a:cubicBezTo>
                  <a:cubicBezTo>
                    <a:pt x="194042" y="7107"/>
                    <a:pt x="191291" y="7266"/>
                    <a:pt x="188565" y="7541"/>
                  </a:cubicBezTo>
                  <a:cubicBezTo>
                    <a:pt x="169027" y="9517"/>
                    <a:pt x="150642" y="18331"/>
                    <a:pt x="130846" y="18417"/>
                  </a:cubicBezTo>
                  <a:cubicBezTo>
                    <a:pt x="130773" y="18417"/>
                    <a:pt x="130700" y="18418"/>
                    <a:pt x="130627" y="18418"/>
                  </a:cubicBezTo>
                  <a:cubicBezTo>
                    <a:pt x="125608" y="18418"/>
                    <a:pt x="120613" y="17747"/>
                    <a:pt x="115781" y="16375"/>
                  </a:cubicBezTo>
                  <a:cubicBezTo>
                    <a:pt x="111361" y="15118"/>
                    <a:pt x="107105" y="13328"/>
                    <a:pt x="102920" y="11440"/>
                  </a:cubicBezTo>
                  <a:cubicBezTo>
                    <a:pt x="94565" y="7660"/>
                    <a:pt x="86343" y="3332"/>
                    <a:pt x="77351" y="1233"/>
                  </a:cubicBezTo>
                  <a:cubicBezTo>
                    <a:pt x="73799" y="404"/>
                    <a:pt x="70171" y="1"/>
                    <a:pt x="66549" y="1"/>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4"/>
            <p:cNvSpPr/>
            <p:nvPr/>
          </p:nvSpPr>
          <p:spPr>
            <a:xfrm>
              <a:off x="591725" y="2937150"/>
              <a:ext cx="1022000" cy="1013575"/>
            </a:xfrm>
            <a:custGeom>
              <a:rect b="b" l="l" r="r" t="t"/>
              <a:pathLst>
                <a:path extrusionOk="0" h="40543" w="40880">
                  <a:moveTo>
                    <a:pt x="20413" y="8093"/>
                  </a:moveTo>
                  <a:cubicBezTo>
                    <a:pt x="27356" y="8093"/>
                    <a:pt x="33003" y="13742"/>
                    <a:pt x="33003" y="20685"/>
                  </a:cubicBezTo>
                  <a:cubicBezTo>
                    <a:pt x="33003" y="27626"/>
                    <a:pt x="27354" y="33273"/>
                    <a:pt x="20413" y="33273"/>
                  </a:cubicBezTo>
                  <a:cubicBezTo>
                    <a:pt x="13471" y="33273"/>
                    <a:pt x="7823" y="27626"/>
                    <a:pt x="7823" y="20683"/>
                  </a:cubicBezTo>
                  <a:cubicBezTo>
                    <a:pt x="7823" y="13742"/>
                    <a:pt x="13471" y="8093"/>
                    <a:pt x="20413" y="8093"/>
                  </a:cubicBezTo>
                  <a:close/>
                  <a:moveTo>
                    <a:pt x="20413" y="7596"/>
                  </a:moveTo>
                  <a:cubicBezTo>
                    <a:pt x="13196" y="7596"/>
                    <a:pt x="7324" y="13466"/>
                    <a:pt x="7324" y="20683"/>
                  </a:cubicBezTo>
                  <a:cubicBezTo>
                    <a:pt x="7324" y="27900"/>
                    <a:pt x="13196" y="33772"/>
                    <a:pt x="20413" y="33772"/>
                  </a:cubicBezTo>
                  <a:cubicBezTo>
                    <a:pt x="27629" y="33772"/>
                    <a:pt x="33500" y="27900"/>
                    <a:pt x="33500" y="20683"/>
                  </a:cubicBezTo>
                  <a:cubicBezTo>
                    <a:pt x="33500" y="13466"/>
                    <a:pt x="27629" y="7596"/>
                    <a:pt x="20413" y="7596"/>
                  </a:cubicBezTo>
                  <a:close/>
                  <a:moveTo>
                    <a:pt x="20440" y="500"/>
                  </a:moveTo>
                  <a:cubicBezTo>
                    <a:pt x="21826" y="500"/>
                    <a:pt x="23213" y="647"/>
                    <a:pt x="24576" y="940"/>
                  </a:cubicBezTo>
                  <a:lnTo>
                    <a:pt x="23966" y="3630"/>
                  </a:lnTo>
                  <a:cubicBezTo>
                    <a:pt x="23936" y="3765"/>
                    <a:pt x="24020" y="3898"/>
                    <a:pt x="24154" y="3928"/>
                  </a:cubicBezTo>
                  <a:cubicBezTo>
                    <a:pt x="25823" y="4304"/>
                    <a:pt x="27422" y="4935"/>
                    <a:pt x="28896" y="5800"/>
                  </a:cubicBezTo>
                  <a:cubicBezTo>
                    <a:pt x="28936" y="5824"/>
                    <a:pt x="28980" y="5835"/>
                    <a:pt x="29023" y="5835"/>
                  </a:cubicBezTo>
                  <a:cubicBezTo>
                    <a:pt x="29108" y="5835"/>
                    <a:pt x="29191" y="5791"/>
                    <a:pt x="29238" y="5712"/>
                  </a:cubicBezTo>
                  <a:lnTo>
                    <a:pt x="30630" y="3331"/>
                  </a:lnTo>
                  <a:cubicBezTo>
                    <a:pt x="32975" y="4732"/>
                    <a:pt x="35055" y="6678"/>
                    <a:pt x="36672" y="8985"/>
                  </a:cubicBezTo>
                  <a:lnTo>
                    <a:pt x="34387" y="10532"/>
                  </a:lnTo>
                  <a:cubicBezTo>
                    <a:pt x="34273" y="10610"/>
                    <a:pt x="34244" y="10765"/>
                    <a:pt x="34321" y="10878"/>
                  </a:cubicBezTo>
                  <a:cubicBezTo>
                    <a:pt x="35490" y="12600"/>
                    <a:pt x="36326" y="14526"/>
                    <a:pt x="36783" y="16556"/>
                  </a:cubicBezTo>
                  <a:cubicBezTo>
                    <a:pt x="36810" y="16671"/>
                    <a:pt x="36913" y="16749"/>
                    <a:pt x="37027" y="16749"/>
                  </a:cubicBezTo>
                  <a:cubicBezTo>
                    <a:pt x="37045" y="16749"/>
                    <a:pt x="37063" y="16747"/>
                    <a:pt x="37081" y="16744"/>
                  </a:cubicBezTo>
                  <a:lnTo>
                    <a:pt x="39771" y="16134"/>
                  </a:lnTo>
                  <a:cubicBezTo>
                    <a:pt x="40359" y="18861"/>
                    <a:pt x="40359" y="21683"/>
                    <a:pt x="39771" y="24410"/>
                  </a:cubicBezTo>
                  <a:lnTo>
                    <a:pt x="37081" y="23800"/>
                  </a:lnTo>
                  <a:cubicBezTo>
                    <a:pt x="37063" y="23796"/>
                    <a:pt x="37045" y="23794"/>
                    <a:pt x="37027" y="23794"/>
                  </a:cubicBezTo>
                  <a:cubicBezTo>
                    <a:pt x="36980" y="23794"/>
                    <a:pt x="36933" y="23808"/>
                    <a:pt x="36893" y="23833"/>
                  </a:cubicBezTo>
                  <a:cubicBezTo>
                    <a:pt x="36836" y="23869"/>
                    <a:pt x="36798" y="23925"/>
                    <a:pt x="36782" y="23989"/>
                  </a:cubicBezTo>
                  <a:cubicBezTo>
                    <a:pt x="36408" y="25656"/>
                    <a:pt x="35776" y="27255"/>
                    <a:pt x="34911" y="28728"/>
                  </a:cubicBezTo>
                  <a:cubicBezTo>
                    <a:pt x="34841" y="28847"/>
                    <a:pt x="34880" y="29000"/>
                    <a:pt x="34999" y="29069"/>
                  </a:cubicBezTo>
                  <a:lnTo>
                    <a:pt x="37380" y="30465"/>
                  </a:lnTo>
                  <a:cubicBezTo>
                    <a:pt x="35981" y="32805"/>
                    <a:pt x="34034" y="34886"/>
                    <a:pt x="31725" y="36508"/>
                  </a:cubicBezTo>
                  <a:lnTo>
                    <a:pt x="30178" y="34223"/>
                  </a:lnTo>
                  <a:cubicBezTo>
                    <a:pt x="30129" y="34152"/>
                    <a:pt x="30051" y="34113"/>
                    <a:pt x="29971" y="34113"/>
                  </a:cubicBezTo>
                  <a:cubicBezTo>
                    <a:pt x="29923" y="34113"/>
                    <a:pt x="29874" y="34127"/>
                    <a:pt x="29831" y="34156"/>
                  </a:cubicBezTo>
                  <a:cubicBezTo>
                    <a:pt x="28109" y="35324"/>
                    <a:pt x="26184" y="36160"/>
                    <a:pt x="24155" y="36618"/>
                  </a:cubicBezTo>
                  <a:cubicBezTo>
                    <a:pt x="24020" y="36648"/>
                    <a:pt x="23937" y="36782"/>
                    <a:pt x="23966" y="36915"/>
                  </a:cubicBezTo>
                  <a:lnTo>
                    <a:pt x="24576" y="39605"/>
                  </a:lnTo>
                  <a:cubicBezTo>
                    <a:pt x="23212" y="39897"/>
                    <a:pt x="21826" y="40043"/>
                    <a:pt x="20439" y="40043"/>
                  </a:cubicBezTo>
                  <a:cubicBezTo>
                    <a:pt x="19053" y="40043"/>
                    <a:pt x="17666" y="39897"/>
                    <a:pt x="16302" y="39605"/>
                  </a:cubicBezTo>
                  <a:lnTo>
                    <a:pt x="16912" y="36915"/>
                  </a:lnTo>
                  <a:cubicBezTo>
                    <a:pt x="16941" y="36780"/>
                    <a:pt x="16857" y="36648"/>
                    <a:pt x="16723" y="36618"/>
                  </a:cubicBezTo>
                  <a:cubicBezTo>
                    <a:pt x="15055" y="36242"/>
                    <a:pt x="13455" y="35610"/>
                    <a:pt x="11982" y="34745"/>
                  </a:cubicBezTo>
                  <a:cubicBezTo>
                    <a:pt x="11942" y="34722"/>
                    <a:pt x="11899" y="34711"/>
                    <a:pt x="11856" y="34711"/>
                  </a:cubicBezTo>
                  <a:cubicBezTo>
                    <a:pt x="11771" y="34711"/>
                    <a:pt x="11688" y="34755"/>
                    <a:pt x="11641" y="34834"/>
                  </a:cubicBezTo>
                  <a:lnTo>
                    <a:pt x="10246" y="37214"/>
                  </a:lnTo>
                  <a:cubicBezTo>
                    <a:pt x="7901" y="35811"/>
                    <a:pt x="5821" y="33863"/>
                    <a:pt x="4203" y="31558"/>
                  </a:cubicBezTo>
                  <a:lnTo>
                    <a:pt x="6486" y="30011"/>
                  </a:lnTo>
                  <a:cubicBezTo>
                    <a:pt x="6600" y="29933"/>
                    <a:pt x="6629" y="29778"/>
                    <a:pt x="6552" y="29664"/>
                  </a:cubicBezTo>
                  <a:cubicBezTo>
                    <a:pt x="5384" y="27944"/>
                    <a:pt x="4550" y="26018"/>
                    <a:pt x="4092" y="23989"/>
                  </a:cubicBezTo>
                  <a:cubicBezTo>
                    <a:pt x="4066" y="23874"/>
                    <a:pt x="3964" y="23795"/>
                    <a:pt x="3850" y="23795"/>
                  </a:cubicBezTo>
                  <a:cubicBezTo>
                    <a:pt x="3832" y="23795"/>
                    <a:pt x="3813" y="23797"/>
                    <a:pt x="3795" y="23802"/>
                  </a:cubicBezTo>
                  <a:lnTo>
                    <a:pt x="1105" y="24411"/>
                  </a:lnTo>
                  <a:cubicBezTo>
                    <a:pt x="519" y="21683"/>
                    <a:pt x="519" y="18862"/>
                    <a:pt x="1105" y="16134"/>
                  </a:cubicBezTo>
                  <a:lnTo>
                    <a:pt x="3796" y="16745"/>
                  </a:lnTo>
                  <a:cubicBezTo>
                    <a:pt x="3814" y="16749"/>
                    <a:pt x="3833" y="16751"/>
                    <a:pt x="3851" y="16751"/>
                  </a:cubicBezTo>
                  <a:cubicBezTo>
                    <a:pt x="3964" y="16751"/>
                    <a:pt x="4067" y="16672"/>
                    <a:pt x="4093" y="16557"/>
                  </a:cubicBezTo>
                  <a:cubicBezTo>
                    <a:pt x="4469" y="14889"/>
                    <a:pt x="5101" y="13289"/>
                    <a:pt x="5966" y="11815"/>
                  </a:cubicBezTo>
                  <a:cubicBezTo>
                    <a:pt x="6035" y="11696"/>
                    <a:pt x="5995" y="11544"/>
                    <a:pt x="5876" y="11475"/>
                  </a:cubicBezTo>
                  <a:lnTo>
                    <a:pt x="3496" y="10081"/>
                  </a:lnTo>
                  <a:cubicBezTo>
                    <a:pt x="4900" y="7734"/>
                    <a:pt x="6849" y="5652"/>
                    <a:pt x="9153" y="4039"/>
                  </a:cubicBezTo>
                  <a:lnTo>
                    <a:pt x="10701" y="6321"/>
                  </a:lnTo>
                  <a:cubicBezTo>
                    <a:pt x="10749" y="6392"/>
                    <a:pt x="10828" y="6430"/>
                    <a:pt x="10907" y="6430"/>
                  </a:cubicBezTo>
                  <a:cubicBezTo>
                    <a:pt x="10955" y="6430"/>
                    <a:pt x="11004" y="6416"/>
                    <a:pt x="11047" y="6387"/>
                  </a:cubicBezTo>
                  <a:cubicBezTo>
                    <a:pt x="12768" y="5218"/>
                    <a:pt x="14694" y="4384"/>
                    <a:pt x="16724" y="3928"/>
                  </a:cubicBezTo>
                  <a:cubicBezTo>
                    <a:pt x="16858" y="3898"/>
                    <a:pt x="16943" y="3765"/>
                    <a:pt x="16912" y="3630"/>
                  </a:cubicBezTo>
                  <a:lnTo>
                    <a:pt x="16302" y="940"/>
                  </a:lnTo>
                  <a:cubicBezTo>
                    <a:pt x="17666" y="647"/>
                    <a:pt x="19053" y="500"/>
                    <a:pt x="20440" y="500"/>
                  </a:cubicBezTo>
                  <a:close/>
                  <a:moveTo>
                    <a:pt x="20439" y="1"/>
                  </a:moveTo>
                  <a:cubicBezTo>
                    <a:pt x="18933" y="1"/>
                    <a:pt x="17426" y="170"/>
                    <a:pt x="15948" y="508"/>
                  </a:cubicBezTo>
                  <a:cubicBezTo>
                    <a:pt x="15814" y="538"/>
                    <a:pt x="15731" y="672"/>
                    <a:pt x="15760" y="805"/>
                  </a:cubicBezTo>
                  <a:lnTo>
                    <a:pt x="16371" y="3499"/>
                  </a:lnTo>
                  <a:cubicBezTo>
                    <a:pt x="14451" y="3959"/>
                    <a:pt x="12625" y="4750"/>
                    <a:pt x="10974" y="5837"/>
                  </a:cubicBezTo>
                  <a:lnTo>
                    <a:pt x="9424" y="3551"/>
                  </a:lnTo>
                  <a:cubicBezTo>
                    <a:pt x="9377" y="3479"/>
                    <a:pt x="9298" y="3441"/>
                    <a:pt x="9219" y="3441"/>
                  </a:cubicBezTo>
                  <a:cubicBezTo>
                    <a:pt x="9170" y="3441"/>
                    <a:pt x="9121" y="3455"/>
                    <a:pt x="9078" y="3485"/>
                  </a:cubicBezTo>
                  <a:cubicBezTo>
                    <a:pt x="6553" y="5208"/>
                    <a:pt x="4429" y="7476"/>
                    <a:pt x="2939" y="10044"/>
                  </a:cubicBezTo>
                  <a:cubicBezTo>
                    <a:pt x="2870" y="10163"/>
                    <a:pt x="2910" y="10315"/>
                    <a:pt x="3029" y="10384"/>
                  </a:cubicBezTo>
                  <a:lnTo>
                    <a:pt x="5411" y="11779"/>
                  </a:lnTo>
                  <a:cubicBezTo>
                    <a:pt x="4625" y="13165"/>
                    <a:pt x="4037" y="14654"/>
                    <a:pt x="3664" y="16204"/>
                  </a:cubicBezTo>
                  <a:lnTo>
                    <a:pt x="970" y="15593"/>
                  </a:lnTo>
                  <a:cubicBezTo>
                    <a:pt x="951" y="15589"/>
                    <a:pt x="933" y="15587"/>
                    <a:pt x="915" y="15587"/>
                  </a:cubicBezTo>
                  <a:cubicBezTo>
                    <a:pt x="801" y="15587"/>
                    <a:pt x="698" y="15666"/>
                    <a:pt x="672" y="15781"/>
                  </a:cubicBezTo>
                  <a:cubicBezTo>
                    <a:pt x="0" y="18738"/>
                    <a:pt x="0" y="21807"/>
                    <a:pt x="672" y="24764"/>
                  </a:cubicBezTo>
                  <a:cubicBezTo>
                    <a:pt x="698" y="24880"/>
                    <a:pt x="801" y="24958"/>
                    <a:pt x="915" y="24958"/>
                  </a:cubicBezTo>
                  <a:cubicBezTo>
                    <a:pt x="933" y="24958"/>
                    <a:pt x="951" y="24956"/>
                    <a:pt x="970" y="24952"/>
                  </a:cubicBezTo>
                  <a:lnTo>
                    <a:pt x="3664" y="24342"/>
                  </a:lnTo>
                  <a:cubicBezTo>
                    <a:pt x="4125" y="26261"/>
                    <a:pt x="4916" y="28086"/>
                    <a:pt x="6002" y="29735"/>
                  </a:cubicBezTo>
                  <a:lnTo>
                    <a:pt x="3715" y="31285"/>
                  </a:lnTo>
                  <a:cubicBezTo>
                    <a:pt x="3600" y="31363"/>
                    <a:pt x="3571" y="31519"/>
                    <a:pt x="3649" y="31633"/>
                  </a:cubicBezTo>
                  <a:cubicBezTo>
                    <a:pt x="5376" y="34159"/>
                    <a:pt x="7644" y="36282"/>
                    <a:pt x="10210" y="37772"/>
                  </a:cubicBezTo>
                  <a:cubicBezTo>
                    <a:pt x="10249" y="37795"/>
                    <a:pt x="10292" y="37806"/>
                    <a:pt x="10334" y="37806"/>
                  </a:cubicBezTo>
                  <a:cubicBezTo>
                    <a:pt x="10419" y="37806"/>
                    <a:pt x="10502" y="37762"/>
                    <a:pt x="10548" y="37682"/>
                  </a:cubicBezTo>
                  <a:lnTo>
                    <a:pt x="11946" y="35299"/>
                  </a:lnTo>
                  <a:cubicBezTo>
                    <a:pt x="13332" y="36086"/>
                    <a:pt x="14821" y="36674"/>
                    <a:pt x="16371" y="37047"/>
                  </a:cubicBezTo>
                  <a:lnTo>
                    <a:pt x="15760" y="39740"/>
                  </a:lnTo>
                  <a:cubicBezTo>
                    <a:pt x="15731" y="39875"/>
                    <a:pt x="15814" y="40007"/>
                    <a:pt x="15949" y="40037"/>
                  </a:cubicBezTo>
                  <a:cubicBezTo>
                    <a:pt x="17423" y="40371"/>
                    <a:pt x="18928" y="40540"/>
                    <a:pt x="20438" y="40543"/>
                  </a:cubicBezTo>
                  <a:cubicBezTo>
                    <a:pt x="21949" y="40540"/>
                    <a:pt x="23456" y="40371"/>
                    <a:pt x="24929" y="40039"/>
                  </a:cubicBezTo>
                  <a:cubicBezTo>
                    <a:pt x="25064" y="40008"/>
                    <a:pt x="25147" y="39875"/>
                    <a:pt x="25118" y="39741"/>
                  </a:cubicBezTo>
                  <a:lnTo>
                    <a:pt x="24507" y="37047"/>
                  </a:lnTo>
                  <a:cubicBezTo>
                    <a:pt x="26427" y="36585"/>
                    <a:pt x="28254" y="35792"/>
                    <a:pt x="29904" y="34707"/>
                  </a:cubicBezTo>
                  <a:lnTo>
                    <a:pt x="31454" y="36996"/>
                  </a:lnTo>
                  <a:cubicBezTo>
                    <a:pt x="31491" y="37050"/>
                    <a:pt x="31548" y="37088"/>
                    <a:pt x="31614" y="37100"/>
                  </a:cubicBezTo>
                  <a:cubicBezTo>
                    <a:pt x="31629" y="37103"/>
                    <a:pt x="31645" y="37105"/>
                    <a:pt x="31661" y="37105"/>
                  </a:cubicBezTo>
                  <a:cubicBezTo>
                    <a:pt x="31710" y="37105"/>
                    <a:pt x="31759" y="37090"/>
                    <a:pt x="31800" y="37062"/>
                  </a:cubicBezTo>
                  <a:cubicBezTo>
                    <a:pt x="34332" y="35331"/>
                    <a:pt x="36453" y="33063"/>
                    <a:pt x="37937" y="30501"/>
                  </a:cubicBezTo>
                  <a:cubicBezTo>
                    <a:pt x="38005" y="30383"/>
                    <a:pt x="37966" y="30231"/>
                    <a:pt x="37847" y="30163"/>
                  </a:cubicBezTo>
                  <a:lnTo>
                    <a:pt x="35465" y="28765"/>
                  </a:lnTo>
                  <a:cubicBezTo>
                    <a:pt x="36252" y="27380"/>
                    <a:pt x="36840" y="25891"/>
                    <a:pt x="37212" y="24342"/>
                  </a:cubicBezTo>
                  <a:lnTo>
                    <a:pt x="39906" y="24953"/>
                  </a:lnTo>
                  <a:cubicBezTo>
                    <a:pt x="39924" y="24957"/>
                    <a:pt x="39942" y="24959"/>
                    <a:pt x="39959" y="24959"/>
                  </a:cubicBezTo>
                  <a:cubicBezTo>
                    <a:pt x="40073" y="24959"/>
                    <a:pt x="40177" y="24881"/>
                    <a:pt x="40203" y="24766"/>
                  </a:cubicBezTo>
                  <a:cubicBezTo>
                    <a:pt x="40879" y="21809"/>
                    <a:pt x="40879" y="18738"/>
                    <a:pt x="40203" y="15781"/>
                  </a:cubicBezTo>
                  <a:cubicBezTo>
                    <a:pt x="40177" y="15665"/>
                    <a:pt x="40073" y="15587"/>
                    <a:pt x="39959" y="15587"/>
                  </a:cubicBezTo>
                  <a:cubicBezTo>
                    <a:pt x="39942" y="15587"/>
                    <a:pt x="39924" y="15589"/>
                    <a:pt x="39906" y="15593"/>
                  </a:cubicBezTo>
                  <a:lnTo>
                    <a:pt x="37212" y="16204"/>
                  </a:lnTo>
                  <a:cubicBezTo>
                    <a:pt x="36749" y="14284"/>
                    <a:pt x="35958" y="12457"/>
                    <a:pt x="34871" y="10807"/>
                  </a:cubicBezTo>
                  <a:lnTo>
                    <a:pt x="37160" y="9257"/>
                  </a:lnTo>
                  <a:cubicBezTo>
                    <a:pt x="37275" y="9180"/>
                    <a:pt x="37305" y="9024"/>
                    <a:pt x="37227" y="8911"/>
                  </a:cubicBezTo>
                  <a:cubicBezTo>
                    <a:pt x="35501" y="6383"/>
                    <a:pt x="33231" y="4261"/>
                    <a:pt x="30666" y="2774"/>
                  </a:cubicBezTo>
                  <a:cubicBezTo>
                    <a:pt x="30627" y="2752"/>
                    <a:pt x="30584" y="2741"/>
                    <a:pt x="30541" y="2741"/>
                  </a:cubicBezTo>
                  <a:cubicBezTo>
                    <a:pt x="30456" y="2741"/>
                    <a:pt x="30373" y="2785"/>
                    <a:pt x="30326" y="2864"/>
                  </a:cubicBezTo>
                  <a:lnTo>
                    <a:pt x="28932" y="5246"/>
                  </a:lnTo>
                  <a:cubicBezTo>
                    <a:pt x="27546" y="4461"/>
                    <a:pt x="26057" y="3872"/>
                    <a:pt x="24507" y="3499"/>
                  </a:cubicBezTo>
                  <a:lnTo>
                    <a:pt x="25118" y="805"/>
                  </a:lnTo>
                  <a:cubicBezTo>
                    <a:pt x="25147" y="672"/>
                    <a:pt x="25064" y="538"/>
                    <a:pt x="24930" y="508"/>
                  </a:cubicBezTo>
                  <a:cubicBezTo>
                    <a:pt x="23452" y="170"/>
                    <a:pt x="21946" y="1"/>
                    <a:pt x="20439" y="1"/>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4"/>
            <p:cNvSpPr/>
            <p:nvPr/>
          </p:nvSpPr>
          <p:spPr>
            <a:xfrm>
              <a:off x="4940375" y="1744325"/>
              <a:ext cx="567825" cy="556000"/>
            </a:xfrm>
            <a:custGeom>
              <a:rect b="b" l="l" r="r" t="t"/>
              <a:pathLst>
                <a:path extrusionOk="0" h="22240" w="22713">
                  <a:moveTo>
                    <a:pt x="11360" y="5484"/>
                  </a:moveTo>
                  <a:cubicBezTo>
                    <a:pt x="14467" y="5484"/>
                    <a:pt x="16996" y="8010"/>
                    <a:pt x="16996" y="11118"/>
                  </a:cubicBezTo>
                  <a:cubicBezTo>
                    <a:pt x="16996" y="14225"/>
                    <a:pt x="14467" y="16755"/>
                    <a:pt x="11360" y="16755"/>
                  </a:cubicBezTo>
                  <a:cubicBezTo>
                    <a:pt x="8252" y="16755"/>
                    <a:pt x="5722" y="14225"/>
                    <a:pt x="5722" y="11118"/>
                  </a:cubicBezTo>
                  <a:cubicBezTo>
                    <a:pt x="5722" y="8011"/>
                    <a:pt x="8252" y="5484"/>
                    <a:pt x="11360" y="5484"/>
                  </a:cubicBezTo>
                  <a:close/>
                  <a:moveTo>
                    <a:pt x="11360" y="4985"/>
                  </a:moveTo>
                  <a:cubicBezTo>
                    <a:pt x="7977" y="4985"/>
                    <a:pt x="5223" y="7735"/>
                    <a:pt x="5223" y="11118"/>
                  </a:cubicBezTo>
                  <a:cubicBezTo>
                    <a:pt x="5223" y="14500"/>
                    <a:pt x="7977" y="17254"/>
                    <a:pt x="11360" y="17254"/>
                  </a:cubicBezTo>
                  <a:cubicBezTo>
                    <a:pt x="14742" y="17254"/>
                    <a:pt x="17494" y="14499"/>
                    <a:pt x="17494" y="11118"/>
                  </a:cubicBezTo>
                  <a:cubicBezTo>
                    <a:pt x="17494" y="7736"/>
                    <a:pt x="14742" y="4985"/>
                    <a:pt x="11360" y="4985"/>
                  </a:cubicBezTo>
                  <a:close/>
                  <a:moveTo>
                    <a:pt x="13560" y="544"/>
                  </a:moveTo>
                  <a:cubicBezTo>
                    <a:pt x="14615" y="771"/>
                    <a:pt x="15558" y="1105"/>
                    <a:pt x="16368" y="1540"/>
                  </a:cubicBezTo>
                  <a:cubicBezTo>
                    <a:pt x="17274" y="2022"/>
                    <a:pt x="18090" y="2602"/>
                    <a:pt x="18794" y="3263"/>
                  </a:cubicBezTo>
                  <a:lnTo>
                    <a:pt x="17390" y="4690"/>
                  </a:lnTo>
                  <a:cubicBezTo>
                    <a:pt x="17293" y="4788"/>
                    <a:pt x="17295" y="4946"/>
                    <a:pt x="17393" y="5042"/>
                  </a:cubicBezTo>
                  <a:cubicBezTo>
                    <a:pt x="18407" y="6043"/>
                    <a:pt x="19158" y="7280"/>
                    <a:pt x="19579" y="8642"/>
                  </a:cubicBezTo>
                  <a:cubicBezTo>
                    <a:pt x="19611" y="8749"/>
                    <a:pt x="19710" y="8819"/>
                    <a:pt x="19816" y="8819"/>
                  </a:cubicBezTo>
                  <a:cubicBezTo>
                    <a:pt x="19840" y="8819"/>
                    <a:pt x="19865" y="8815"/>
                    <a:pt x="19889" y="8807"/>
                  </a:cubicBezTo>
                  <a:lnTo>
                    <a:pt x="21807" y="8219"/>
                  </a:lnTo>
                  <a:cubicBezTo>
                    <a:pt x="22062" y="9154"/>
                    <a:pt x="22200" y="10146"/>
                    <a:pt x="22217" y="11166"/>
                  </a:cubicBezTo>
                  <a:cubicBezTo>
                    <a:pt x="22200" y="12191"/>
                    <a:pt x="22062" y="13183"/>
                    <a:pt x="21807" y="14118"/>
                  </a:cubicBezTo>
                  <a:lnTo>
                    <a:pt x="19889" y="13530"/>
                  </a:lnTo>
                  <a:cubicBezTo>
                    <a:pt x="19866" y="13523"/>
                    <a:pt x="19841" y="13519"/>
                    <a:pt x="19817" y="13519"/>
                  </a:cubicBezTo>
                  <a:cubicBezTo>
                    <a:pt x="19776" y="13519"/>
                    <a:pt x="19736" y="13529"/>
                    <a:pt x="19700" y="13548"/>
                  </a:cubicBezTo>
                  <a:cubicBezTo>
                    <a:pt x="19642" y="13580"/>
                    <a:pt x="19599" y="13633"/>
                    <a:pt x="19579" y="13695"/>
                  </a:cubicBezTo>
                  <a:cubicBezTo>
                    <a:pt x="19236" y="14815"/>
                    <a:pt x="18666" y="15852"/>
                    <a:pt x="17906" y="16741"/>
                  </a:cubicBezTo>
                  <a:cubicBezTo>
                    <a:pt x="17817" y="16845"/>
                    <a:pt x="17829" y="17003"/>
                    <a:pt x="17934" y="17091"/>
                  </a:cubicBezTo>
                  <a:lnTo>
                    <a:pt x="19458" y="18390"/>
                  </a:lnTo>
                  <a:cubicBezTo>
                    <a:pt x="18116" y="19887"/>
                    <a:pt x="16366" y="21002"/>
                    <a:pt x="14485" y="21561"/>
                  </a:cubicBezTo>
                  <a:lnTo>
                    <a:pt x="13954" y="19630"/>
                  </a:lnTo>
                  <a:cubicBezTo>
                    <a:pt x="13936" y="19567"/>
                    <a:pt x="13893" y="19513"/>
                    <a:pt x="13837" y="19481"/>
                  </a:cubicBezTo>
                  <a:cubicBezTo>
                    <a:pt x="13798" y="19459"/>
                    <a:pt x="13756" y="19448"/>
                    <a:pt x="13713" y="19448"/>
                  </a:cubicBezTo>
                  <a:cubicBezTo>
                    <a:pt x="13691" y="19448"/>
                    <a:pt x="13669" y="19451"/>
                    <a:pt x="13647" y="19457"/>
                  </a:cubicBezTo>
                  <a:cubicBezTo>
                    <a:pt x="12913" y="19662"/>
                    <a:pt x="12140" y="19766"/>
                    <a:pt x="11362" y="19766"/>
                  </a:cubicBezTo>
                  <a:cubicBezTo>
                    <a:pt x="10717" y="19766"/>
                    <a:pt x="10068" y="19695"/>
                    <a:pt x="9434" y="19551"/>
                  </a:cubicBezTo>
                  <a:cubicBezTo>
                    <a:pt x="9416" y="19547"/>
                    <a:pt x="9397" y="19545"/>
                    <a:pt x="9379" y="19545"/>
                  </a:cubicBezTo>
                  <a:cubicBezTo>
                    <a:pt x="9266" y="19545"/>
                    <a:pt x="9163" y="19624"/>
                    <a:pt x="9136" y="19739"/>
                  </a:cubicBezTo>
                  <a:lnTo>
                    <a:pt x="8693" y="21684"/>
                  </a:lnTo>
                  <a:lnTo>
                    <a:pt x="8158" y="21547"/>
                  </a:lnTo>
                  <a:cubicBezTo>
                    <a:pt x="7957" y="21478"/>
                    <a:pt x="7757" y="21405"/>
                    <a:pt x="7559" y="21331"/>
                  </a:cubicBezTo>
                  <a:lnTo>
                    <a:pt x="7375" y="21265"/>
                  </a:lnTo>
                  <a:cubicBezTo>
                    <a:pt x="7185" y="21201"/>
                    <a:pt x="7003" y="21114"/>
                    <a:pt x="6813" y="21021"/>
                  </a:cubicBezTo>
                  <a:lnTo>
                    <a:pt x="6526" y="20883"/>
                  </a:lnTo>
                  <a:cubicBezTo>
                    <a:pt x="6318" y="20783"/>
                    <a:pt x="6123" y="20688"/>
                    <a:pt x="5928" y="20563"/>
                  </a:cubicBezTo>
                  <a:cubicBezTo>
                    <a:pt x="5116" y="20110"/>
                    <a:pt x="4329" y="19497"/>
                    <a:pt x="3586" y="18736"/>
                  </a:cubicBezTo>
                  <a:lnTo>
                    <a:pt x="5046" y="17375"/>
                  </a:lnTo>
                  <a:cubicBezTo>
                    <a:pt x="5147" y="17282"/>
                    <a:pt x="5153" y="17124"/>
                    <a:pt x="5059" y="17024"/>
                  </a:cubicBezTo>
                  <a:cubicBezTo>
                    <a:pt x="4261" y="16167"/>
                    <a:pt x="3647" y="15156"/>
                    <a:pt x="3255" y="14053"/>
                  </a:cubicBezTo>
                  <a:cubicBezTo>
                    <a:pt x="3219" y="13950"/>
                    <a:pt x="3124" y="13887"/>
                    <a:pt x="3021" y="13887"/>
                  </a:cubicBezTo>
                  <a:cubicBezTo>
                    <a:pt x="2993" y="13887"/>
                    <a:pt x="2965" y="13891"/>
                    <a:pt x="2937" y="13901"/>
                  </a:cubicBezTo>
                  <a:lnTo>
                    <a:pt x="1052" y="14573"/>
                  </a:lnTo>
                  <a:lnTo>
                    <a:pt x="999" y="14424"/>
                  </a:lnTo>
                  <a:cubicBezTo>
                    <a:pt x="974" y="14347"/>
                    <a:pt x="954" y="14270"/>
                    <a:pt x="933" y="14192"/>
                  </a:cubicBezTo>
                  <a:cubicBezTo>
                    <a:pt x="920" y="14139"/>
                    <a:pt x="907" y="14086"/>
                    <a:pt x="894" y="14044"/>
                  </a:cubicBezTo>
                  <a:cubicBezTo>
                    <a:pt x="872" y="13950"/>
                    <a:pt x="847" y="13859"/>
                    <a:pt x="823" y="13768"/>
                  </a:cubicBezTo>
                  <a:cubicBezTo>
                    <a:pt x="777" y="13591"/>
                    <a:pt x="734" y="13423"/>
                    <a:pt x="704" y="13260"/>
                  </a:cubicBezTo>
                  <a:lnTo>
                    <a:pt x="579" y="12435"/>
                  </a:lnTo>
                  <a:cubicBezTo>
                    <a:pt x="550" y="12269"/>
                    <a:pt x="543" y="12100"/>
                    <a:pt x="537" y="11920"/>
                  </a:cubicBezTo>
                  <a:cubicBezTo>
                    <a:pt x="533" y="11825"/>
                    <a:pt x="529" y="11731"/>
                    <a:pt x="522" y="11644"/>
                  </a:cubicBezTo>
                  <a:lnTo>
                    <a:pt x="502" y="11229"/>
                  </a:lnTo>
                  <a:cubicBezTo>
                    <a:pt x="499" y="11143"/>
                    <a:pt x="501" y="11058"/>
                    <a:pt x="507" y="10973"/>
                  </a:cubicBezTo>
                  <a:cubicBezTo>
                    <a:pt x="510" y="10928"/>
                    <a:pt x="513" y="10885"/>
                    <a:pt x="514" y="10842"/>
                  </a:cubicBezTo>
                  <a:cubicBezTo>
                    <a:pt x="527" y="10567"/>
                    <a:pt x="539" y="10296"/>
                    <a:pt x="556" y="10044"/>
                  </a:cubicBezTo>
                  <a:lnTo>
                    <a:pt x="596" y="9781"/>
                  </a:lnTo>
                  <a:cubicBezTo>
                    <a:pt x="649" y="9417"/>
                    <a:pt x="703" y="9043"/>
                    <a:pt x="790" y="8683"/>
                  </a:cubicBezTo>
                  <a:lnTo>
                    <a:pt x="2729" y="9187"/>
                  </a:lnTo>
                  <a:cubicBezTo>
                    <a:pt x="2750" y="9192"/>
                    <a:pt x="2771" y="9195"/>
                    <a:pt x="2791" y="9195"/>
                  </a:cubicBezTo>
                  <a:cubicBezTo>
                    <a:pt x="2903" y="9195"/>
                    <a:pt x="3004" y="9120"/>
                    <a:pt x="3033" y="9007"/>
                  </a:cubicBezTo>
                  <a:cubicBezTo>
                    <a:pt x="3393" y="7628"/>
                    <a:pt x="4089" y="6358"/>
                    <a:pt x="5059" y="5313"/>
                  </a:cubicBezTo>
                  <a:cubicBezTo>
                    <a:pt x="5153" y="5213"/>
                    <a:pt x="5147" y="5055"/>
                    <a:pt x="5046" y="4961"/>
                  </a:cubicBezTo>
                  <a:lnTo>
                    <a:pt x="3587" y="3602"/>
                  </a:lnTo>
                  <a:cubicBezTo>
                    <a:pt x="4336" y="2840"/>
                    <a:pt x="5123" y="2225"/>
                    <a:pt x="5943" y="1766"/>
                  </a:cubicBezTo>
                  <a:cubicBezTo>
                    <a:pt x="6124" y="1650"/>
                    <a:pt x="6320" y="1556"/>
                    <a:pt x="6526" y="1456"/>
                  </a:cubicBezTo>
                  <a:lnTo>
                    <a:pt x="6816" y="1315"/>
                  </a:lnTo>
                  <a:cubicBezTo>
                    <a:pt x="7006" y="1224"/>
                    <a:pt x="7186" y="1137"/>
                    <a:pt x="7383" y="1072"/>
                  </a:cubicBezTo>
                  <a:lnTo>
                    <a:pt x="7565" y="1005"/>
                  </a:lnTo>
                  <a:cubicBezTo>
                    <a:pt x="7761" y="932"/>
                    <a:pt x="7958" y="859"/>
                    <a:pt x="8139" y="797"/>
                  </a:cubicBezTo>
                  <a:lnTo>
                    <a:pt x="8693" y="654"/>
                  </a:lnTo>
                  <a:lnTo>
                    <a:pt x="9136" y="2600"/>
                  </a:lnTo>
                  <a:cubicBezTo>
                    <a:pt x="9164" y="2715"/>
                    <a:pt x="9267" y="2793"/>
                    <a:pt x="9381" y="2793"/>
                  </a:cubicBezTo>
                  <a:cubicBezTo>
                    <a:pt x="9398" y="2793"/>
                    <a:pt x="9416" y="2791"/>
                    <a:pt x="9434" y="2787"/>
                  </a:cubicBezTo>
                  <a:cubicBezTo>
                    <a:pt x="10067" y="2644"/>
                    <a:pt x="10711" y="2572"/>
                    <a:pt x="11357" y="2572"/>
                  </a:cubicBezTo>
                  <a:cubicBezTo>
                    <a:pt x="11877" y="2572"/>
                    <a:pt x="12397" y="2619"/>
                    <a:pt x="12912" y="2712"/>
                  </a:cubicBezTo>
                  <a:cubicBezTo>
                    <a:pt x="12927" y="2715"/>
                    <a:pt x="12942" y="2716"/>
                    <a:pt x="12957" y="2716"/>
                  </a:cubicBezTo>
                  <a:cubicBezTo>
                    <a:pt x="13007" y="2716"/>
                    <a:pt x="13057" y="2701"/>
                    <a:pt x="13099" y="2672"/>
                  </a:cubicBezTo>
                  <a:cubicBezTo>
                    <a:pt x="13153" y="2634"/>
                    <a:pt x="13190" y="2577"/>
                    <a:pt x="13202" y="2511"/>
                  </a:cubicBezTo>
                  <a:lnTo>
                    <a:pt x="13560" y="544"/>
                  </a:lnTo>
                  <a:close/>
                  <a:moveTo>
                    <a:pt x="13360" y="0"/>
                  </a:moveTo>
                  <a:cubicBezTo>
                    <a:pt x="13242" y="0"/>
                    <a:pt x="13137" y="84"/>
                    <a:pt x="13114" y="205"/>
                  </a:cubicBezTo>
                  <a:lnTo>
                    <a:pt x="12755" y="2180"/>
                  </a:lnTo>
                  <a:cubicBezTo>
                    <a:pt x="12292" y="2109"/>
                    <a:pt x="11825" y="2074"/>
                    <a:pt x="11358" y="2074"/>
                  </a:cubicBezTo>
                  <a:cubicBezTo>
                    <a:pt x="10758" y="2074"/>
                    <a:pt x="10158" y="2132"/>
                    <a:pt x="9568" y="2249"/>
                  </a:cubicBezTo>
                  <a:lnTo>
                    <a:pt x="9121" y="294"/>
                  </a:lnTo>
                  <a:cubicBezTo>
                    <a:pt x="9106" y="228"/>
                    <a:pt x="9065" y="172"/>
                    <a:pt x="9008" y="137"/>
                  </a:cubicBezTo>
                  <a:cubicBezTo>
                    <a:pt x="8968" y="113"/>
                    <a:pt x="8923" y="101"/>
                    <a:pt x="8878" y="101"/>
                  </a:cubicBezTo>
                  <a:cubicBezTo>
                    <a:pt x="8857" y="101"/>
                    <a:pt x="8836" y="103"/>
                    <a:pt x="8815" y="108"/>
                  </a:cubicBezTo>
                  <a:lnTo>
                    <a:pt x="7995" y="321"/>
                  </a:lnTo>
                  <a:cubicBezTo>
                    <a:pt x="7793" y="390"/>
                    <a:pt x="7592" y="464"/>
                    <a:pt x="7392" y="538"/>
                  </a:cubicBezTo>
                  <a:lnTo>
                    <a:pt x="7218" y="601"/>
                  </a:lnTo>
                  <a:cubicBezTo>
                    <a:pt x="6998" y="674"/>
                    <a:pt x="6794" y="772"/>
                    <a:pt x="6597" y="867"/>
                  </a:cubicBezTo>
                  <a:lnTo>
                    <a:pt x="6308" y="1007"/>
                  </a:lnTo>
                  <a:cubicBezTo>
                    <a:pt x="6096" y="1108"/>
                    <a:pt x="5878" y="1215"/>
                    <a:pt x="5685" y="1339"/>
                  </a:cubicBezTo>
                  <a:cubicBezTo>
                    <a:pt x="4771" y="1850"/>
                    <a:pt x="3884" y="2557"/>
                    <a:pt x="3049" y="3442"/>
                  </a:cubicBezTo>
                  <a:cubicBezTo>
                    <a:pt x="2955" y="3542"/>
                    <a:pt x="2961" y="3701"/>
                    <a:pt x="3061" y="3795"/>
                  </a:cubicBezTo>
                  <a:lnTo>
                    <a:pt x="4528" y="5160"/>
                  </a:lnTo>
                  <a:cubicBezTo>
                    <a:pt x="3643" y="6166"/>
                    <a:pt x="2991" y="7355"/>
                    <a:pt x="2617" y="8643"/>
                  </a:cubicBezTo>
                  <a:lnTo>
                    <a:pt x="678" y="8139"/>
                  </a:lnTo>
                  <a:cubicBezTo>
                    <a:pt x="657" y="8134"/>
                    <a:pt x="635" y="8131"/>
                    <a:pt x="614" y="8131"/>
                  </a:cubicBezTo>
                  <a:cubicBezTo>
                    <a:pt x="506" y="8131"/>
                    <a:pt x="407" y="8202"/>
                    <a:pt x="376" y="8310"/>
                  </a:cubicBezTo>
                  <a:cubicBezTo>
                    <a:pt x="239" y="8773"/>
                    <a:pt x="170" y="9249"/>
                    <a:pt x="103" y="9709"/>
                  </a:cubicBezTo>
                  <a:lnTo>
                    <a:pt x="63" y="9989"/>
                  </a:lnTo>
                  <a:cubicBezTo>
                    <a:pt x="43" y="10266"/>
                    <a:pt x="30" y="10542"/>
                    <a:pt x="17" y="10823"/>
                  </a:cubicBezTo>
                  <a:cubicBezTo>
                    <a:pt x="17" y="10864"/>
                    <a:pt x="14" y="10903"/>
                    <a:pt x="11" y="10944"/>
                  </a:cubicBezTo>
                  <a:cubicBezTo>
                    <a:pt x="4" y="11047"/>
                    <a:pt x="1" y="11151"/>
                    <a:pt x="5" y="11254"/>
                  </a:cubicBezTo>
                  <a:lnTo>
                    <a:pt x="26" y="11674"/>
                  </a:lnTo>
                  <a:cubicBezTo>
                    <a:pt x="31" y="11763"/>
                    <a:pt x="35" y="11852"/>
                    <a:pt x="39" y="11940"/>
                  </a:cubicBezTo>
                  <a:cubicBezTo>
                    <a:pt x="46" y="12128"/>
                    <a:pt x="54" y="12324"/>
                    <a:pt x="87" y="12515"/>
                  </a:cubicBezTo>
                  <a:lnTo>
                    <a:pt x="214" y="13342"/>
                  </a:lnTo>
                  <a:cubicBezTo>
                    <a:pt x="248" y="13531"/>
                    <a:pt x="296" y="13715"/>
                    <a:pt x="342" y="13893"/>
                  </a:cubicBezTo>
                  <a:cubicBezTo>
                    <a:pt x="366" y="13982"/>
                    <a:pt x="388" y="14071"/>
                    <a:pt x="414" y="14170"/>
                  </a:cubicBezTo>
                  <a:cubicBezTo>
                    <a:pt x="427" y="14219"/>
                    <a:pt x="440" y="14268"/>
                    <a:pt x="452" y="14318"/>
                  </a:cubicBezTo>
                  <a:cubicBezTo>
                    <a:pt x="474" y="14404"/>
                    <a:pt x="497" y="14491"/>
                    <a:pt x="527" y="14584"/>
                  </a:cubicBezTo>
                  <a:lnTo>
                    <a:pt x="666" y="14975"/>
                  </a:lnTo>
                  <a:cubicBezTo>
                    <a:pt x="704" y="15077"/>
                    <a:pt x="799" y="15141"/>
                    <a:pt x="901" y="15141"/>
                  </a:cubicBezTo>
                  <a:cubicBezTo>
                    <a:pt x="929" y="15141"/>
                    <a:pt x="957" y="15136"/>
                    <a:pt x="985" y="15126"/>
                  </a:cubicBezTo>
                  <a:lnTo>
                    <a:pt x="2873" y="14454"/>
                  </a:lnTo>
                  <a:cubicBezTo>
                    <a:pt x="3258" y="15453"/>
                    <a:pt x="3819" y="16376"/>
                    <a:pt x="4528" y="17178"/>
                  </a:cubicBezTo>
                  <a:lnTo>
                    <a:pt x="3061" y="18543"/>
                  </a:lnTo>
                  <a:cubicBezTo>
                    <a:pt x="2961" y="18637"/>
                    <a:pt x="2955" y="18794"/>
                    <a:pt x="3049" y="18896"/>
                  </a:cubicBezTo>
                  <a:cubicBezTo>
                    <a:pt x="3878" y="19777"/>
                    <a:pt x="4766" y="20485"/>
                    <a:pt x="5672" y="20990"/>
                  </a:cubicBezTo>
                  <a:cubicBezTo>
                    <a:pt x="5878" y="21123"/>
                    <a:pt x="6096" y="21229"/>
                    <a:pt x="6308" y="21331"/>
                  </a:cubicBezTo>
                  <a:lnTo>
                    <a:pt x="6596" y="21470"/>
                  </a:lnTo>
                  <a:cubicBezTo>
                    <a:pt x="6793" y="21565"/>
                    <a:pt x="6997" y="21664"/>
                    <a:pt x="7211" y="21734"/>
                  </a:cubicBezTo>
                  <a:lnTo>
                    <a:pt x="7387" y="21799"/>
                  </a:lnTo>
                  <a:cubicBezTo>
                    <a:pt x="7589" y="21873"/>
                    <a:pt x="7792" y="21947"/>
                    <a:pt x="8014" y="22023"/>
                  </a:cubicBezTo>
                  <a:lnTo>
                    <a:pt x="8816" y="22230"/>
                  </a:lnTo>
                  <a:cubicBezTo>
                    <a:pt x="8836" y="22236"/>
                    <a:pt x="8857" y="22238"/>
                    <a:pt x="8879" y="22238"/>
                  </a:cubicBezTo>
                  <a:lnTo>
                    <a:pt x="8877" y="22239"/>
                  </a:lnTo>
                  <a:cubicBezTo>
                    <a:pt x="8994" y="22239"/>
                    <a:pt x="9095" y="22159"/>
                    <a:pt x="9121" y="22046"/>
                  </a:cubicBezTo>
                  <a:lnTo>
                    <a:pt x="9568" y="20090"/>
                  </a:lnTo>
                  <a:cubicBezTo>
                    <a:pt x="10159" y="20208"/>
                    <a:pt x="10761" y="20266"/>
                    <a:pt x="11360" y="20266"/>
                  </a:cubicBezTo>
                  <a:cubicBezTo>
                    <a:pt x="12099" y="20266"/>
                    <a:pt x="12834" y="20177"/>
                    <a:pt x="13539" y="20002"/>
                  </a:cubicBezTo>
                  <a:lnTo>
                    <a:pt x="14071" y="21937"/>
                  </a:lnTo>
                  <a:cubicBezTo>
                    <a:pt x="14102" y="22047"/>
                    <a:pt x="14203" y="22119"/>
                    <a:pt x="14313" y="22119"/>
                  </a:cubicBezTo>
                  <a:cubicBezTo>
                    <a:pt x="14334" y="22119"/>
                    <a:pt x="14355" y="22117"/>
                    <a:pt x="14376" y="22111"/>
                  </a:cubicBezTo>
                  <a:cubicBezTo>
                    <a:pt x="16522" y="21531"/>
                    <a:pt x="18519" y="20258"/>
                    <a:pt x="20001" y="18527"/>
                  </a:cubicBezTo>
                  <a:cubicBezTo>
                    <a:pt x="20090" y="18423"/>
                    <a:pt x="20079" y="18264"/>
                    <a:pt x="19973" y="18176"/>
                  </a:cubicBezTo>
                  <a:lnTo>
                    <a:pt x="18444" y="16873"/>
                  </a:lnTo>
                  <a:cubicBezTo>
                    <a:pt x="19117" y="16040"/>
                    <a:pt x="19637" y="15094"/>
                    <a:pt x="19978" y="14079"/>
                  </a:cubicBezTo>
                  <a:lnTo>
                    <a:pt x="21904" y="14670"/>
                  </a:lnTo>
                  <a:cubicBezTo>
                    <a:pt x="21928" y="14677"/>
                    <a:pt x="21953" y="14681"/>
                    <a:pt x="21977" y="14681"/>
                  </a:cubicBezTo>
                  <a:cubicBezTo>
                    <a:pt x="22084" y="14681"/>
                    <a:pt x="22183" y="14611"/>
                    <a:pt x="22214" y="14503"/>
                  </a:cubicBezTo>
                  <a:cubicBezTo>
                    <a:pt x="22526" y="13454"/>
                    <a:pt x="22694" y="12334"/>
                    <a:pt x="22713" y="11166"/>
                  </a:cubicBezTo>
                  <a:cubicBezTo>
                    <a:pt x="22694" y="10004"/>
                    <a:pt x="22526" y="8884"/>
                    <a:pt x="22214" y="7837"/>
                  </a:cubicBezTo>
                  <a:cubicBezTo>
                    <a:pt x="22183" y="7728"/>
                    <a:pt x="22084" y="7657"/>
                    <a:pt x="21977" y="7657"/>
                  </a:cubicBezTo>
                  <a:cubicBezTo>
                    <a:pt x="21953" y="7657"/>
                    <a:pt x="21928" y="7661"/>
                    <a:pt x="21904" y="7669"/>
                  </a:cubicBezTo>
                  <a:lnTo>
                    <a:pt x="19978" y="8260"/>
                  </a:lnTo>
                  <a:cubicBezTo>
                    <a:pt x="19548" y="6990"/>
                    <a:pt x="18845" y="5832"/>
                    <a:pt x="17916" y="4865"/>
                  </a:cubicBezTo>
                  <a:lnTo>
                    <a:pt x="19326" y="3434"/>
                  </a:lnTo>
                  <a:cubicBezTo>
                    <a:pt x="19423" y="3335"/>
                    <a:pt x="19421" y="3177"/>
                    <a:pt x="19323" y="3081"/>
                  </a:cubicBezTo>
                  <a:cubicBezTo>
                    <a:pt x="18543" y="2314"/>
                    <a:pt x="17627" y="1647"/>
                    <a:pt x="16602" y="1101"/>
                  </a:cubicBezTo>
                  <a:cubicBezTo>
                    <a:pt x="15687" y="611"/>
                    <a:pt x="14611" y="242"/>
                    <a:pt x="13408" y="5"/>
                  </a:cubicBezTo>
                  <a:cubicBezTo>
                    <a:pt x="13392" y="2"/>
                    <a:pt x="13376" y="0"/>
                    <a:pt x="13360" y="0"/>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4"/>
            <p:cNvSpPr/>
            <p:nvPr/>
          </p:nvSpPr>
          <p:spPr>
            <a:xfrm>
              <a:off x="5589550" y="3210950"/>
              <a:ext cx="567825" cy="556000"/>
            </a:xfrm>
            <a:custGeom>
              <a:rect b="b" l="l" r="r" t="t"/>
              <a:pathLst>
                <a:path extrusionOk="0" h="22240" w="22713">
                  <a:moveTo>
                    <a:pt x="11359" y="5483"/>
                  </a:moveTo>
                  <a:cubicBezTo>
                    <a:pt x="14467" y="5483"/>
                    <a:pt x="16995" y="8011"/>
                    <a:pt x="16995" y="11118"/>
                  </a:cubicBezTo>
                  <a:cubicBezTo>
                    <a:pt x="16995" y="14226"/>
                    <a:pt x="14467" y="16755"/>
                    <a:pt x="11359" y="16755"/>
                  </a:cubicBezTo>
                  <a:cubicBezTo>
                    <a:pt x="8251" y="16755"/>
                    <a:pt x="5721" y="14225"/>
                    <a:pt x="5721" y="11118"/>
                  </a:cubicBezTo>
                  <a:cubicBezTo>
                    <a:pt x="5721" y="8011"/>
                    <a:pt x="8251" y="5483"/>
                    <a:pt x="11359" y="5483"/>
                  </a:cubicBezTo>
                  <a:close/>
                  <a:moveTo>
                    <a:pt x="11359" y="4985"/>
                  </a:moveTo>
                  <a:cubicBezTo>
                    <a:pt x="7975" y="4985"/>
                    <a:pt x="5223" y="7734"/>
                    <a:pt x="5223" y="11118"/>
                  </a:cubicBezTo>
                  <a:cubicBezTo>
                    <a:pt x="5223" y="14501"/>
                    <a:pt x="7975" y="17253"/>
                    <a:pt x="11359" y="17253"/>
                  </a:cubicBezTo>
                  <a:cubicBezTo>
                    <a:pt x="14742" y="17253"/>
                    <a:pt x="17494" y="14500"/>
                    <a:pt x="17494" y="11118"/>
                  </a:cubicBezTo>
                  <a:cubicBezTo>
                    <a:pt x="17494" y="7736"/>
                    <a:pt x="14742" y="4985"/>
                    <a:pt x="11359" y="4985"/>
                  </a:cubicBezTo>
                  <a:close/>
                  <a:moveTo>
                    <a:pt x="13558" y="544"/>
                  </a:moveTo>
                  <a:cubicBezTo>
                    <a:pt x="14614" y="771"/>
                    <a:pt x="15555" y="1105"/>
                    <a:pt x="16366" y="1540"/>
                  </a:cubicBezTo>
                  <a:cubicBezTo>
                    <a:pt x="17272" y="2023"/>
                    <a:pt x="18088" y="2602"/>
                    <a:pt x="18794" y="3263"/>
                  </a:cubicBezTo>
                  <a:lnTo>
                    <a:pt x="17388" y="4690"/>
                  </a:lnTo>
                  <a:cubicBezTo>
                    <a:pt x="17292" y="4788"/>
                    <a:pt x="17293" y="4945"/>
                    <a:pt x="17391" y="5042"/>
                  </a:cubicBezTo>
                  <a:cubicBezTo>
                    <a:pt x="18405" y="6043"/>
                    <a:pt x="19156" y="7281"/>
                    <a:pt x="19577" y="8643"/>
                  </a:cubicBezTo>
                  <a:cubicBezTo>
                    <a:pt x="19609" y="8749"/>
                    <a:pt x="19708" y="8819"/>
                    <a:pt x="19815" y="8819"/>
                  </a:cubicBezTo>
                  <a:cubicBezTo>
                    <a:pt x="19839" y="8819"/>
                    <a:pt x="19863" y="8816"/>
                    <a:pt x="19888" y="8808"/>
                  </a:cubicBezTo>
                  <a:lnTo>
                    <a:pt x="21805" y="8220"/>
                  </a:lnTo>
                  <a:cubicBezTo>
                    <a:pt x="22061" y="9155"/>
                    <a:pt x="22198" y="10146"/>
                    <a:pt x="22215" y="11166"/>
                  </a:cubicBezTo>
                  <a:cubicBezTo>
                    <a:pt x="22198" y="12192"/>
                    <a:pt x="22061" y="13184"/>
                    <a:pt x="21805" y="14119"/>
                  </a:cubicBezTo>
                  <a:lnTo>
                    <a:pt x="19888" y="13531"/>
                  </a:lnTo>
                  <a:cubicBezTo>
                    <a:pt x="19863" y="13523"/>
                    <a:pt x="19839" y="13519"/>
                    <a:pt x="19814" y="13519"/>
                  </a:cubicBezTo>
                  <a:cubicBezTo>
                    <a:pt x="19708" y="13519"/>
                    <a:pt x="19610" y="13588"/>
                    <a:pt x="19577" y="13696"/>
                  </a:cubicBezTo>
                  <a:cubicBezTo>
                    <a:pt x="19234" y="14815"/>
                    <a:pt x="18666" y="15852"/>
                    <a:pt x="17904" y="16740"/>
                  </a:cubicBezTo>
                  <a:cubicBezTo>
                    <a:pt x="17815" y="16845"/>
                    <a:pt x="17827" y="17002"/>
                    <a:pt x="17932" y="17092"/>
                  </a:cubicBezTo>
                  <a:lnTo>
                    <a:pt x="19457" y="18391"/>
                  </a:lnTo>
                  <a:cubicBezTo>
                    <a:pt x="18116" y="19886"/>
                    <a:pt x="16366" y="21003"/>
                    <a:pt x="14484" y="21561"/>
                  </a:cubicBezTo>
                  <a:lnTo>
                    <a:pt x="13953" y="19631"/>
                  </a:lnTo>
                  <a:cubicBezTo>
                    <a:pt x="13934" y="19566"/>
                    <a:pt x="13892" y="19512"/>
                    <a:pt x="13835" y="19480"/>
                  </a:cubicBezTo>
                  <a:cubicBezTo>
                    <a:pt x="13796" y="19459"/>
                    <a:pt x="13754" y="19447"/>
                    <a:pt x="13711" y="19447"/>
                  </a:cubicBezTo>
                  <a:cubicBezTo>
                    <a:pt x="13689" y="19447"/>
                    <a:pt x="13667" y="19450"/>
                    <a:pt x="13644" y="19457"/>
                  </a:cubicBezTo>
                  <a:cubicBezTo>
                    <a:pt x="12911" y="19662"/>
                    <a:pt x="12139" y="19766"/>
                    <a:pt x="11360" y="19766"/>
                  </a:cubicBezTo>
                  <a:cubicBezTo>
                    <a:pt x="10715" y="19766"/>
                    <a:pt x="10066" y="19694"/>
                    <a:pt x="9432" y="19551"/>
                  </a:cubicBezTo>
                  <a:cubicBezTo>
                    <a:pt x="9414" y="19547"/>
                    <a:pt x="9396" y="19545"/>
                    <a:pt x="9379" y="19545"/>
                  </a:cubicBezTo>
                  <a:cubicBezTo>
                    <a:pt x="9265" y="19545"/>
                    <a:pt x="9161" y="19623"/>
                    <a:pt x="9135" y="19738"/>
                  </a:cubicBezTo>
                  <a:lnTo>
                    <a:pt x="8692" y="21684"/>
                  </a:lnTo>
                  <a:lnTo>
                    <a:pt x="8156" y="21546"/>
                  </a:lnTo>
                  <a:cubicBezTo>
                    <a:pt x="7958" y="21479"/>
                    <a:pt x="7761" y="21406"/>
                    <a:pt x="7565" y="21333"/>
                  </a:cubicBezTo>
                  <a:lnTo>
                    <a:pt x="7373" y="21264"/>
                  </a:lnTo>
                  <a:cubicBezTo>
                    <a:pt x="7184" y="21201"/>
                    <a:pt x="7004" y="21115"/>
                    <a:pt x="6813" y="21022"/>
                  </a:cubicBezTo>
                  <a:lnTo>
                    <a:pt x="6524" y="20882"/>
                  </a:lnTo>
                  <a:cubicBezTo>
                    <a:pt x="6318" y="20783"/>
                    <a:pt x="6122" y="20688"/>
                    <a:pt x="5928" y="20564"/>
                  </a:cubicBezTo>
                  <a:cubicBezTo>
                    <a:pt x="5116" y="20110"/>
                    <a:pt x="4329" y="19496"/>
                    <a:pt x="3584" y="18736"/>
                  </a:cubicBezTo>
                  <a:lnTo>
                    <a:pt x="5047" y="17375"/>
                  </a:lnTo>
                  <a:cubicBezTo>
                    <a:pt x="5148" y="17281"/>
                    <a:pt x="5153" y="17124"/>
                    <a:pt x="5059" y="17023"/>
                  </a:cubicBezTo>
                  <a:cubicBezTo>
                    <a:pt x="4260" y="16168"/>
                    <a:pt x="3647" y="15156"/>
                    <a:pt x="3255" y="14053"/>
                  </a:cubicBezTo>
                  <a:cubicBezTo>
                    <a:pt x="3220" y="13951"/>
                    <a:pt x="3124" y="13888"/>
                    <a:pt x="3022" y="13888"/>
                  </a:cubicBezTo>
                  <a:cubicBezTo>
                    <a:pt x="2994" y="13888"/>
                    <a:pt x="2965" y="13892"/>
                    <a:pt x="2938" y="13902"/>
                  </a:cubicBezTo>
                  <a:lnTo>
                    <a:pt x="1052" y="14573"/>
                  </a:lnTo>
                  <a:lnTo>
                    <a:pt x="999" y="14425"/>
                  </a:lnTo>
                  <a:cubicBezTo>
                    <a:pt x="974" y="14348"/>
                    <a:pt x="954" y="14270"/>
                    <a:pt x="934" y="14193"/>
                  </a:cubicBezTo>
                  <a:cubicBezTo>
                    <a:pt x="920" y="14139"/>
                    <a:pt x="906" y="14086"/>
                    <a:pt x="894" y="14044"/>
                  </a:cubicBezTo>
                  <a:cubicBezTo>
                    <a:pt x="872" y="13951"/>
                    <a:pt x="847" y="13859"/>
                    <a:pt x="823" y="13766"/>
                  </a:cubicBezTo>
                  <a:cubicBezTo>
                    <a:pt x="777" y="13590"/>
                    <a:pt x="733" y="13424"/>
                    <a:pt x="704" y="13260"/>
                  </a:cubicBezTo>
                  <a:lnTo>
                    <a:pt x="578" y="12436"/>
                  </a:lnTo>
                  <a:cubicBezTo>
                    <a:pt x="549" y="12272"/>
                    <a:pt x="543" y="12101"/>
                    <a:pt x="536" y="11921"/>
                  </a:cubicBezTo>
                  <a:cubicBezTo>
                    <a:pt x="532" y="11827"/>
                    <a:pt x="528" y="11732"/>
                    <a:pt x="522" y="11643"/>
                  </a:cubicBezTo>
                  <a:lnTo>
                    <a:pt x="502" y="11228"/>
                  </a:lnTo>
                  <a:cubicBezTo>
                    <a:pt x="499" y="11142"/>
                    <a:pt x="502" y="11056"/>
                    <a:pt x="508" y="10970"/>
                  </a:cubicBezTo>
                  <a:cubicBezTo>
                    <a:pt x="511" y="10927"/>
                    <a:pt x="514" y="10884"/>
                    <a:pt x="515" y="10842"/>
                  </a:cubicBezTo>
                  <a:cubicBezTo>
                    <a:pt x="527" y="10568"/>
                    <a:pt x="539" y="10297"/>
                    <a:pt x="557" y="10045"/>
                  </a:cubicBezTo>
                  <a:lnTo>
                    <a:pt x="596" y="9780"/>
                  </a:lnTo>
                  <a:cubicBezTo>
                    <a:pt x="649" y="9416"/>
                    <a:pt x="703" y="9042"/>
                    <a:pt x="791" y="8684"/>
                  </a:cubicBezTo>
                  <a:lnTo>
                    <a:pt x="2729" y="9186"/>
                  </a:lnTo>
                  <a:cubicBezTo>
                    <a:pt x="2749" y="9192"/>
                    <a:pt x="2770" y="9194"/>
                    <a:pt x="2790" y="9194"/>
                  </a:cubicBezTo>
                  <a:cubicBezTo>
                    <a:pt x="2834" y="9194"/>
                    <a:pt x="2878" y="9182"/>
                    <a:pt x="2917" y="9160"/>
                  </a:cubicBezTo>
                  <a:cubicBezTo>
                    <a:pt x="2975" y="9127"/>
                    <a:pt x="3016" y="9073"/>
                    <a:pt x="3033" y="9008"/>
                  </a:cubicBezTo>
                  <a:cubicBezTo>
                    <a:pt x="3393" y="7628"/>
                    <a:pt x="4088" y="6359"/>
                    <a:pt x="5059" y="5314"/>
                  </a:cubicBezTo>
                  <a:cubicBezTo>
                    <a:pt x="5153" y="5214"/>
                    <a:pt x="5146" y="5056"/>
                    <a:pt x="5046" y="4962"/>
                  </a:cubicBezTo>
                  <a:lnTo>
                    <a:pt x="3584" y="3603"/>
                  </a:lnTo>
                  <a:cubicBezTo>
                    <a:pt x="4333" y="2840"/>
                    <a:pt x="5121" y="2225"/>
                    <a:pt x="5941" y="1767"/>
                  </a:cubicBezTo>
                  <a:cubicBezTo>
                    <a:pt x="6122" y="1650"/>
                    <a:pt x="6319" y="1554"/>
                    <a:pt x="6527" y="1454"/>
                  </a:cubicBezTo>
                  <a:lnTo>
                    <a:pt x="6810" y="1318"/>
                  </a:lnTo>
                  <a:cubicBezTo>
                    <a:pt x="7002" y="1225"/>
                    <a:pt x="7183" y="1138"/>
                    <a:pt x="7381" y="1072"/>
                  </a:cubicBezTo>
                  <a:lnTo>
                    <a:pt x="7560" y="1006"/>
                  </a:lnTo>
                  <a:cubicBezTo>
                    <a:pt x="7758" y="933"/>
                    <a:pt x="7956" y="860"/>
                    <a:pt x="8138" y="797"/>
                  </a:cubicBezTo>
                  <a:lnTo>
                    <a:pt x="8692" y="654"/>
                  </a:lnTo>
                  <a:lnTo>
                    <a:pt x="9136" y="2599"/>
                  </a:lnTo>
                  <a:cubicBezTo>
                    <a:pt x="9162" y="2715"/>
                    <a:pt x="9265" y="2793"/>
                    <a:pt x="9380" y="2793"/>
                  </a:cubicBezTo>
                  <a:cubicBezTo>
                    <a:pt x="9397" y="2793"/>
                    <a:pt x="9416" y="2791"/>
                    <a:pt x="9434" y="2787"/>
                  </a:cubicBezTo>
                  <a:cubicBezTo>
                    <a:pt x="10066" y="2643"/>
                    <a:pt x="10710" y="2572"/>
                    <a:pt x="11355" y="2572"/>
                  </a:cubicBezTo>
                  <a:cubicBezTo>
                    <a:pt x="11875" y="2572"/>
                    <a:pt x="12396" y="2618"/>
                    <a:pt x="12910" y="2712"/>
                  </a:cubicBezTo>
                  <a:cubicBezTo>
                    <a:pt x="12925" y="2714"/>
                    <a:pt x="12940" y="2715"/>
                    <a:pt x="12954" y="2715"/>
                  </a:cubicBezTo>
                  <a:cubicBezTo>
                    <a:pt x="13072" y="2715"/>
                    <a:pt x="13178" y="2631"/>
                    <a:pt x="13200" y="2511"/>
                  </a:cubicBezTo>
                  <a:lnTo>
                    <a:pt x="13558" y="544"/>
                  </a:lnTo>
                  <a:close/>
                  <a:moveTo>
                    <a:pt x="13357" y="1"/>
                  </a:moveTo>
                  <a:cubicBezTo>
                    <a:pt x="13240" y="1"/>
                    <a:pt x="13136" y="85"/>
                    <a:pt x="13114" y="205"/>
                  </a:cubicBezTo>
                  <a:lnTo>
                    <a:pt x="12754" y="2180"/>
                  </a:lnTo>
                  <a:cubicBezTo>
                    <a:pt x="12291" y="2109"/>
                    <a:pt x="11825" y="2073"/>
                    <a:pt x="11358" y="2073"/>
                  </a:cubicBezTo>
                  <a:cubicBezTo>
                    <a:pt x="10758" y="2073"/>
                    <a:pt x="10158" y="2132"/>
                    <a:pt x="9567" y="2249"/>
                  </a:cubicBezTo>
                  <a:lnTo>
                    <a:pt x="9120" y="294"/>
                  </a:lnTo>
                  <a:cubicBezTo>
                    <a:pt x="9106" y="228"/>
                    <a:pt x="9065" y="171"/>
                    <a:pt x="9008" y="137"/>
                  </a:cubicBezTo>
                  <a:cubicBezTo>
                    <a:pt x="8968" y="112"/>
                    <a:pt x="8923" y="100"/>
                    <a:pt x="8877" y="100"/>
                  </a:cubicBezTo>
                  <a:cubicBezTo>
                    <a:pt x="8856" y="100"/>
                    <a:pt x="8835" y="103"/>
                    <a:pt x="8815" y="108"/>
                  </a:cubicBezTo>
                  <a:lnTo>
                    <a:pt x="7995" y="321"/>
                  </a:lnTo>
                  <a:cubicBezTo>
                    <a:pt x="7791" y="389"/>
                    <a:pt x="7589" y="465"/>
                    <a:pt x="7388" y="539"/>
                  </a:cubicBezTo>
                  <a:lnTo>
                    <a:pt x="7217" y="601"/>
                  </a:lnTo>
                  <a:cubicBezTo>
                    <a:pt x="6996" y="674"/>
                    <a:pt x="6791" y="773"/>
                    <a:pt x="6593" y="869"/>
                  </a:cubicBezTo>
                  <a:lnTo>
                    <a:pt x="6310" y="1006"/>
                  </a:lnTo>
                  <a:cubicBezTo>
                    <a:pt x="6098" y="1109"/>
                    <a:pt x="5879" y="1215"/>
                    <a:pt x="5684" y="1340"/>
                  </a:cubicBezTo>
                  <a:cubicBezTo>
                    <a:pt x="4771" y="1851"/>
                    <a:pt x="3883" y="2557"/>
                    <a:pt x="3049" y="3442"/>
                  </a:cubicBezTo>
                  <a:cubicBezTo>
                    <a:pt x="2954" y="3542"/>
                    <a:pt x="2959" y="3701"/>
                    <a:pt x="3061" y="3795"/>
                  </a:cubicBezTo>
                  <a:lnTo>
                    <a:pt x="4527" y="5159"/>
                  </a:lnTo>
                  <a:cubicBezTo>
                    <a:pt x="3643" y="6166"/>
                    <a:pt x="2989" y="7356"/>
                    <a:pt x="2616" y="8643"/>
                  </a:cubicBezTo>
                  <a:lnTo>
                    <a:pt x="676" y="8139"/>
                  </a:lnTo>
                  <a:cubicBezTo>
                    <a:pt x="655" y="8133"/>
                    <a:pt x="634" y="8131"/>
                    <a:pt x="613" y="8131"/>
                  </a:cubicBezTo>
                  <a:cubicBezTo>
                    <a:pt x="506" y="8131"/>
                    <a:pt x="407" y="8201"/>
                    <a:pt x="376" y="8310"/>
                  </a:cubicBezTo>
                  <a:cubicBezTo>
                    <a:pt x="239" y="8772"/>
                    <a:pt x="168" y="9248"/>
                    <a:pt x="102" y="9707"/>
                  </a:cubicBezTo>
                  <a:lnTo>
                    <a:pt x="63" y="9989"/>
                  </a:lnTo>
                  <a:cubicBezTo>
                    <a:pt x="41" y="10265"/>
                    <a:pt x="30" y="10541"/>
                    <a:pt x="16" y="10822"/>
                  </a:cubicBezTo>
                  <a:cubicBezTo>
                    <a:pt x="15" y="10862"/>
                    <a:pt x="14" y="10902"/>
                    <a:pt x="11" y="10941"/>
                  </a:cubicBezTo>
                  <a:cubicBezTo>
                    <a:pt x="3" y="11046"/>
                    <a:pt x="1" y="11150"/>
                    <a:pt x="4" y="11255"/>
                  </a:cubicBezTo>
                  <a:lnTo>
                    <a:pt x="26" y="11674"/>
                  </a:lnTo>
                  <a:cubicBezTo>
                    <a:pt x="31" y="11763"/>
                    <a:pt x="35" y="11852"/>
                    <a:pt x="39" y="11941"/>
                  </a:cubicBezTo>
                  <a:cubicBezTo>
                    <a:pt x="45" y="12129"/>
                    <a:pt x="53" y="12323"/>
                    <a:pt x="86" y="12515"/>
                  </a:cubicBezTo>
                  <a:lnTo>
                    <a:pt x="212" y="13342"/>
                  </a:lnTo>
                  <a:cubicBezTo>
                    <a:pt x="248" y="13531"/>
                    <a:pt x="295" y="13714"/>
                    <a:pt x="342" y="13892"/>
                  </a:cubicBezTo>
                  <a:cubicBezTo>
                    <a:pt x="366" y="13980"/>
                    <a:pt x="388" y="14070"/>
                    <a:pt x="412" y="14169"/>
                  </a:cubicBezTo>
                  <a:cubicBezTo>
                    <a:pt x="426" y="14218"/>
                    <a:pt x="440" y="14269"/>
                    <a:pt x="451" y="14318"/>
                  </a:cubicBezTo>
                  <a:cubicBezTo>
                    <a:pt x="474" y="14405"/>
                    <a:pt x="496" y="14491"/>
                    <a:pt x="527" y="14585"/>
                  </a:cubicBezTo>
                  <a:lnTo>
                    <a:pt x="666" y="14975"/>
                  </a:lnTo>
                  <a:cubicBezTo>
                    <a:pt x="702" y="15077"/>
                    <a:pt x="799" y="15141"/>
                    <a:pt x="902" y="15141"/>
                  </a:cubicBezTo>
                  <a:cubicBezTo>
                    <a:pt x="929" y="15141"/>
                    <a:pt x="957" y="15136"/>
                    <a:pt x="984" y="15127"/>
                  </a:cubicBezTo>
                  <a:lnTo>
                    <a:pt x="2873" y="14454"/>
                  </a:lnTo>
                  <a:cubicBezTo>
                    <a:pt x="3258" y="15454"/>
                    <a:pt x="3818" y="16375"/>
                    <a:pt x="4527" y="17178"/>
                  </a:cubicBezTo>
                  <a:lnTo>
                    <a:pt x="3061" y="18543"/>
                  </a:lnTo>
                  <a:cubicBezTo>
                    <a:pt x="2959" y="18638"/>
                    <a:pt x="2954" y="18795"/>
                    <a:pt x="3049" y="18896"/>
                  </a:cubicBezTo>
                  <a:cubicBezTo>
                    <a:pt x="3878" y="19778"/>
                    <a:pt x="4765" y="20485"/>
                    <a:pt x="5671" y="20991"/>
                  </a:cubicBezTo>
                  <a:cubicBezTo>
                    <a:pt x="5878" y="21123"/>
                    <a:pt x="6096" y="21229"/>
                    <a:pt x="6307" y="21331"/>
                  </a:cubicBezTo>
                  <a:lnTo>
                    <a:pt x="6597" y="21471"/>
                  </a:lnTo>
                  <a:cubicBezTo>
                    <a:pt x="6794" y="21567"/>
                    <a:pt x="6998" y="21665"/>
                    <a:pt x="7211" y="21735"/>
                  </a:cubicBezTo>
                  <a:lnTo>
                    <a:pt x="7393" y="21801"/>
                  </a:lnTo>
                  <a:cubicBezTo>
                    <a:pt x="7593" y="21874"/>
                    <a:pt x="7792" y="21948"/>
                    <a:pt x="8013" y="22024"/>
                  </a:cubicBezTo>
                  <a:lnTo>
                    <a:pt x="8815" y="22230"/>
                  </a:lnTo>
                  <a:cubicBezTo>
                    <a:pt x="8836" y="22235"/>
                    <a:pt x="8857" y="22238"/>
                    <a:pt x="8877" y="22238"/>
                  </a:cubicBezTo>
                  <a:lnTo>
                    <a:pt x="8877" y="22239"/>
                  </a:lnTo>
                  <a:cubicBezTo>
                    <a:pt x="8993" y="22239"/>
                    <a:pt x="9094" y="22158"/>
                    <a:pt x="9120" y="22046"/>
                  </a:cubicBezTo>
                  <a:lnTo>
                    <a:pt x="9566" y="20090"/>
                  </a:lnTo>
                  <a:cubicBezTo>
                    <a:pt x="10157" y="20207"/>
                    <a:pt x="10759" y="20265"/>
                    <a:pt x="11358" y="20265"/>
                  </a:cubicBezTo>
                  <a:cubicBezTo>
                    <a:pt x="12098" y="20265"/>
                    <a:pt x="12833" y="20177"/>
                    <a:pt x="13537" y="20001"/>
                  </a:cubicBezTo>
                  <a:lnTo>
                    <a:pt x="14070" y="21936"/>
                  </a:lnTo>
                  <a:cubicBezTo>
                    <a:pt x="14100" y="22047"/>
                    <a:pt x="14200" y="22119"/>
                    <a:pt x="14309" y="22119"/>
                  </a:cubicBezTo>
                  <a:cubicBezTo>
                    <a:pt x="14331" y="22119"/>
                    <a:pt x="14353" y="22117"/>
                    <a:pt x="14374" y="22111"/>
                  </a:cubicBezTo>
                  <a:cubicBezTo>
                    <a:pt x="16521" y="21530"/>
                    <a:pt x="18519" y="20257"/>
                    <a:pt x="19999" y="18527"/>
                  </a:cubicBezTo>
                  <a:cubicBezTo>
                    <a:pt x="20090" y="18422"/>
                    <a:pt x="20077" y="18264"/>
                    <a:pt x="19971" y="18175"/>
                  </a:cubicBezTo>
                  <a:lnTo>
                    <a:pt x="18442" y="16873"/>
                  </a:lnTo>
                  <a:cubicBezTo>
                    <a:pt x="19117" y="16039"/>
                    <a:pt x="19636" y="15094"/>
                    <a:pt x="19978" y="14078"/>
                  </a:cubicBezTo>
                  <a:lnTo>
                    <a:pt x="21902" y="14669"/>
                  </a:lnTo>
                  <a:cubicBezTo>
                    <a:pt x="21926" y="14677"/>
                    <a:pt x="21951" y="14680"/>
                    <a:pt x="21975" y="14680"/>
                  </a:cubicBezTo>
                  <a:cubicBezTo>
                    <a:pt x="22082" y="14680"/>
                    <a:pt x="22182" y="14610"/>
                    <a:pt x="22214" y="14503"/>
                  </a:cubicBezTo>
                  <a:cubicBezTo>
                    <a:pt x="22526" y="13454"/>
                    <a:pt x="22694" y="12335"/>
                    <a:pt x="22713" y="11166"/>
                  </a:cubicBezTo>
                  <a:cubicBezTo>
                    <a:pt x="22694" y="10004"/>
                    <a:pt x="22526" y="8883"/>
                    <a:pt x="22214" y="7836"/>
                  </a:cubicBezTo>
                  <a:cubicBezTo>
                    <a:pt x="22182" y="7728"/>
                    <a:pt x="22082" y="7658"/>
                    <a:pt x="21975" y="7658"/>
                  </a:cubicBezTo>
                  <a:cubicBezTo>
                    <a:pt x="21951" y="7658"/>
                    <a:pt x="21926" y="7662"/>
                    <a:pt x="21902" y="7669"/>
                  </a:cubicBezTo>
                  <a:lnTo>
                    <a:pt x="19976" y="8259"/>
                  </a:lnTo>
                  <a:cubicBezTo>
                    <a:pt x="19547" y="6991"/>
                    <a:pt x="18843" y="5831"/>
                    <a:pt x="17916" y="4865"/>
                  </a:cubicBezTo>
                  <a:lnTo>
                    <a:pt x="19326" y="3434"/>
                  </a:lnTo>
                  <a:cubicBezTo>
                    <a:pt x="19422" y="3336"/>
                    <a:pt x="19421" y="3177"/>
                    <a:pt x="19323" y="3082"/>
                  </a:cubicBezTo>
                  <a:cubicBezTo>
                    <a:pt x="18543" y="2313"/>
                    <a:pt x="17626" y="1647"/>
                    <a:pt x="16600" y="1101"/>
                  </a:cubicBezTo>
                  <a:cubicBezTo>
                    <a:pt x="15685" y="610"/>
                    <a:pt x="14610" y="241"/>
                    <a:pt x="13406" y="6"/>
                  </a:cubicBezTo>
                  <a:cubicBezTo>
                    <a:pt x="13390" y="2"/>
                    <a:pt x="13373" y="1"/>
                    <a:pt x="13357" y="1"/>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4"/>
            <p:cNvSpPr/>
            <p:nvPr/>
          </p:nvSpPr>
          <p:spPr>
            <a:xfrm>
              <a:off x="4773650" y="1569775"/>
              <a:ext cx="913600" cy="913350"/>
            </a:xfrm>
            <a:custGeom>
              <a:rect b="b" l="l" r="r" t="t"/>
              <a:pathLst>
                <a:path extrusionOk="0" h="36534" w="36544">
                  <a:moveTo>
                    <a:pt x="18001" y="0"/>
                  </a:moveTo>
                  <a:cubicBezTo>
                    <a:pt x="17334" y="10"/>
                    <a:pt x="16670" y="55"/>
                    <a:pt x="16010" y="136"/>
                  </a:cubicBezTo>
                  <a:cubicBezTo>
                    <a:pt x="15926" y="150"/>
                    <a:pt x="15866" y="225"/>
                    <a:pt x="15870" y="310"/>
                  </a:cubicBezTo>
                  <a:cubicBezTo>
                    <a:pt x="15876" y="394"/>
                    <a:pt x="15944" y="462"/>
                    <a:pt x="16030" y="464"/>
                  </a:cubicBezTo>
                  <a:cubicBezTo>
                    <a:pt x="16037" y="464"/>
                    <a:pt x="16044" y="464"/>
                    <a:pt x="16050" y="463"/>
                  </a:cubicBezTo>
                  <a:cubicBezTo>
                    <a:pt x="16699" y="384"/>
                    <a:pt x="17351" y="339"/>
                    <a:pt x="18005" y="330"/>
                  </a:cubicBezTo>
                  <a:cubicBezTo>
                    <a:pt x="18091" y="323"/>
                    <a:pt x="18158" y="250"/>
                    <a:pt x="18157" y="164"/>
                  </a:cubicBezTo>
                  <a:cubicBezTo>
                    <a:pt x="18157" y="77"/>
                    <a:pt x="18089" y="6"/>
                    <a:pt x="18002" y="0"/>
                  </a:cubicBezTo>
                  <a:close/>
                  <a:moveTo>
                    <a:pt x="19987" y="78"/>
                  </a:moveTo>
                  <a:cubicBezTo>
                    <a:pt x="19902" y="78"/>
                    <a:pt x="19831" y="143"/>
                    <a:pt x="19823" y="228"/>
                  </a:cubicBezTo>
                  <a:cubicBezTo>
                    <a:pt x="19815" y="315"/>
                    <a:pt x="19875" y="393"/>
                    <a:pt x="19961" y="408"/>
                  </a:cubicBezTo>
                  <a:cubicBezTo>
                    <a:pt x="20611" y="467"/>
                    <a:pt x="21258" y="564"/>
                    <a:pt x="21898" y="696"/>
                  </a:cubicBezTo>
                  <a:cubicBezTo>
                    <a:pt x="21909" y="697"/>
                    <a:pt x="21921" y="699"/>
                    <a:pt x="21931" y="699"/>
                  </a:cubicBezTo>
                  <a:cubicBezTo>
                    <a:pt x="22014" y="697"/>
                    <a:pt x="22083" y="634"/>
                    <a:pt x="22092" y="550"/>
                  </a:cubicBezTo>
                  <a:cubicBezTo>
                    <a:pt x="22100" y="467"/>
                    <a:pt x="22046" y="392"/>
                    <a:pt x="21964" y="373"/>
                  </a:cubicBezTo>
                  <a:cubicBezTo>
                    <a:pt x="21314" y="238"/>
                    <a:pt x="20655" y="140"/>
                    <a:pt x="19992" y="78"/>
                  </a:cubicBezTo>
                  <a:cubicBezTo>
                    <a:pt x="19991" y="78"/>
                    <a:pt x="19989" y="78"/>
                    <a:pt x="19987" y="78"/>
                  </a:cubicBezTo>
                  <a:close/>
                  <a:moveTo>
                    <a:pt x="14072" y="486"/>
                  </a:moveTo>
                  <a:cubicBezTo>
                    <a:pt x="14063" y="486"/>
                    <a:pt x="14055" y="487"/>
                    <a:pt x="14047" y="488"/>
                  </a:cubicBezTo>
                  <a:cubicBezTo>
                    <a:pt x="13399" y="642"/>
                    <a:pt x="12760" y="831"/>
                    <a:pt x="12133" y="1054"/>
                  </a:cubicBezTo>
                  <a:cubicBezTo>
                    <a:pt x="11961" y="1118"/>
                    <a:pt x="12006" y="1372"/>
                    <a:pt x="12189" y="1374"/>
                  </a:cubicBezTo>
                  <a:cubicBezTo>
                    <a:pt x="12207" y="1374"/>
                    <a:pt x="12226" y="1372"/>
                    <a:pt x="12244" y="1365"/>
                  </a:cubicBezTo>
                  <a:cubicBezTo>
                    <a:pt x="12859" y="1146"/>
                    <a:pt x="13487" y="960"/>
                    <a:pt x="14122" y="810"/>
                  </a:cubicBezTo>
                  <a:cubicBezTo>
                    <a:pt x="14204" y="783"/>
                    <a:pt x="14253" y="699"/>
                    <a:pt x="14233" y="614"/>
                  </a:cubicBezTo>
                  <a:cubicBezTo>
                    <a:pt x="14215" y="539"/>
                    <a:pt x="14147" y="486"/>
                    <a:pt x="14072" y="486"/>
                  </a:cubicBezTo>
                  <a:close/>
                  <a:moveTo>
                    <a:pt x="23837" y="870"/>
                  </a:moveTo>
                  <a:cubicBezTo>
                    <a:pt x="23767" y="870"/>
                    <a:pt x="23702" y="914"/>
                    <a:pt x="23679" y="984"/>
                  </a:cubicBezTo>
                  <a:cubicBezTo>
                    <a:pt x="23650" y="1074"/>
                    <a:pt x="23703" y="1171"/>
                    <a:pt x="23795" y="1194"/>
                  </a:cubicBezTo>
                  <a:cubicBezTo>
                    <a:pt x="24416" y="1397"/>
                    <a:pt x="25026" y="1632"/>
                    <a:pt x="25622" y="1901"/>
                  </a:cubicBezTo>
                  <a:cubicBezTo>
                    <a:pt x="25643" y="1910"/>
                    <a:pt x="25667" y="1914"/>
                    <a:pt x="25690" y="1915"/>
                  </a:cubicBezTo>
                  <a:lnTo>
                    <a:pt x="25690" y="1914"/>
                  </a:lnTo>
                  <a:cubicBezTo>
                    <a:pt x="25865" y="1913"/>
                    <a:pt x="25917" y="1673"/>
                    <a:pt x="25758" y="1599"/>
                  </a:cubicBezTo>
                  <a:cubicBezTo>
                    <a:pt x="25150" y="1325"/>
                    <a:pt x="24528" y="1086"/>
                    <a:pt x="23896" y="881"/>
                  </a:cubicBezTo>
                  <a:cubicBezTo>
                    <a:pt x="23877" y="873"/>
                    <a:pt x="23857" y="870"/>
                    <a:pt x="23837" y="870"/>
                  </a:cubicBezTo>
                  <a:close/>
                  <a:moveTo>
                    <a:pt x="10376" y="1804"/>
                  </a:moveTo>
                  <a:cubicBezTo>
                    <a:pt x="10348" y="1804"/>
                    <a:pt x="10320" y="1812"/>
                    <a:pt x="10293" y="1827"/>
                  </a:cubicBezTo>
                  <a:cubicBezTo>
                    <a:pt x="9696" y="2118"/>
                    <a:pt x="9114" y="2440"/>
                    <a:pt x="8550" y="2795"/>
                  </a:cubicBezTo>
                  <a:cubicBezTo>
                    <a:pt x="8412" y="2883"/>
                    <a:pt x="8474" y="3097"/>
                    <a:pt x="8638" y="3099"/>
                  </a:cubicBezTo>
                  <a:cubicBezTo>
                    <a:pt x="8669" y="3099"/>
                    <a:pt x="8700" y="3091"/>
                    <a:pt x="8726" y="3074"/>
                  </a:cubicBezTo>
                  <a:cubicBezTo>
                    <a:pt x="9279" y="2726"/>
                    <a:pt x="9850" y="2408"/>
                    <a:pt x="10438" y="2123"/>
                  </a:cubicBezTo>
                  <a:cubicBezTo>
                    <a:pt x="10528" y="2087"/>
                    <a:pt x="10567" y="1984"/>
                    <a:pt x="10525" y="1897"/>
                  </a:cubicBezTo>
                  <a:cubicBezTo>
                    <a:pt x="10496" y="1838"/>
                    <a:pt x="10437" y="1804"/>
                    <a:pt x="10376" y="1804"/>
                  </a:cubicBezTo>
                  <a:close/>
                  <a:moveTo>
                    <a:pt x="27434" y="2488"/>
                  </a:moveTo>
                  <a:cubicBezTo>
                    <a:pt x="27378" y="2488"/>
                    <a:pt x="27323" y="2517"/>
                    <a:pt x="27292" y="2570"/>
                  </a:cubicBezTo>
                  <a:cubicBezTo>
                    <a:pt x="27243" y="2652"/>
                    <a:pt x="27275" y="2759"/>
                    <a:pt x="27361" y="2801"/>
                  </a:cubicBezTo>
                  <a:cubicBezTo>
                    <a:pt x="27925" y="3133"/>
                    <a:pt x="28469" y="3496"/>
                    <a:pt x="28993" y="3887"/>
                  </a:cubicBezTo>
                  <a:cubicBezTo>
                    <a:pt x="29021" y="3908"/>
                    <a:pt x="29056" y="3920"/>
                    <a:pt x="29092" y="3920"/>
                  </a:cubicBezTo>
                  <a:lnTo>
                    <a:pt x="29092" y="3920"/>
                  </a:lnTo>
                  <a:cubicBezTo>
                    <a:pt x="29250" y="3919"/>
                    <a:pt x="29317" y="3718"/>
                    <a:pt x="29190" y="3623"/>
                  </a:cubicBezTo>
                  <a:cubicBezTo>
                    <a:pt x="28657" y="3224"/>
                    <a:pt x="28102" y="2855"/>
                    <a:pt x="27529" y="2518"/>
                  </a:cubicBezTo>
                  <a:cubicBezTo>
                    <a:pt x="27500" y="2498"/>
                    <a:pt x="27467" y="2488"/>
                    <a:pt x="27434" y="2488"/>
                  </a:cubicBezTo>
                  <a:close/>
                  <a:moveTo>
                    <a:pt x="29092" y="3920"/>
                  </a:moveTo>
                  <a:cubicBezTo>
                    <a:pt x="29091" y="3920"/>
                    <a:pt x="29091" y="3920"/>
                    <a:pt x="29091" y="3920"/>
                  </a:cubicBezTo>
                  <a:lnTo>
                    <a:pt x="29092" y="3920"/>
                  </a:lnTo>
                  <a:cubicBezTo>
                    <a:pt x="29092" y="3920"/>
                    <a:pt x="29092" y="3920"/>
                    <a:pt x="29092" y="3920"/>
                  </a:cubicBezTo>
                  <a:close/>
                  <a:moveTo>
                    <a:pt x="7034" y="3905"/>
                  </a:moveTo>
                  <a:cubicBezTo>
                    <a:pt x="6994" y="3905"/>
                    <a:pt x="6954" y="3919"/>
                    <a:pt x="6922" y="3949"/>
                  </a:cubicBezTo>
                  <a:cubicBezTo>
                    <a:pt x="6401" y="4363"/>
                    <a:pt x="5903" y="4805"/>
                    <a:pt x="5429" y="5272"/>
                  </a:cubicBezTo>
                  <a:cubicBezTo>
                    <a:pt x="5326" y="5376"/>
                    <a:pt x="5399" y="5553"/>
                    <a:pt x="5546" y="5555"/>
                  </a:cubicBezTo>
                  <a:lnTo>
                    <a:pt x="5546" y="5553"/>
                  </a:lnTo>
                  <a:cubicBezTo>
                    <a:pt x="5588" y="5553"/>
                    <a:pt x="5630" y="5536"/>
                    <a:pt x="5661" y="5507"/>
                  </a:cubicBezTo>
                  <a:cubicBezTo>
                    <a:pt x="6126" y="5048"/>
                    <a:pt x="6616" y="4614"/>
                    <a:pt x="7127" y="4207"/>
                  </a:cubicBezTo>
                  <a:cubicBezTo>
                    <a:pt x="7207" y="4154"/>
                    <a:pt x="7224" y="4043"/>
                    <a:pt x="7165" y="3968"/>
                  </a:cubicBezTo>
                  <a:cubicBezTo>
                    <a:pt x="7132" y="3926"/>
                    <a:pt x="7083" y="3905"/>
                    <a:pt x="7034" y="3905"/>
                  </a:cubicBezTo>
                  <a:close/>
                  <a:moveTo>
                    <a:pt x="30600" y="4849"/>
                  </a:moveTo>
                  <a:cubicBezTo>
                    <a:pt x="30557" y="4849"/>
                    <a:pt x="30512" y="4866"/>
                    <a:pt x="30480" y="4901"/>
                  </a:cubicBezTo>
                  <a:cubicBezTo>
                    <a:pt x="30415" y="4971"/>
                    <a:pt x="30423" y="5083"/>
                    <a:pt x="30497" y="5143"/>
                  </a:cubicBezTo>
                  <a:cubicBezTo>
                    <a:pt x="30975" y="5589"/>
                    <a:pt x="31428" y="6060"/>
                    <a:pt x="31855" y="6554"/>
                  </a:cubicBezTo>
                  <a:cubicBezTo>
                    <a:pt x="31887" y="6591"/>
                    <a:pt x="31932" y="6613"/>
                    <a:pt x="31981" y="6613"/>
                  </a:cubicBezTo>
                  <a:lnTo>
                    <a:pt x="31981" y="6611"/>
                  </a:lnTo>
                  <a:cubicBezTo>
                    <a:pt x="32020" y="6611"/>
                    <a:pt x="32057" y="6598"/>
                    <a:pt x="32088" y="6572"/>
                  </a:cubicBezTo>
                  <a:cubicBezTo>
                    <a:pt x="32156" y="6512"/>
                    <a:pt x="32164" y="6409"/>
                    <a:pt x="32105" y="6339"/>
                  </a:cubicBezTo>
                  <a:cubicBezTo>
                    <a:pt x="31670" y="5835"/>
                    <a:pt x="31208" y="5356"/>
                    <a:pt x="30722" y="4903"/>
                  </a:cubicBezTo>
                  <a:cubicBezTo>
                    <a:pt x="30689" y="4867"/>
                    <a:pt x="30645" y="4849"/>
                    <a:pt x="30600" y="4849"/>
                  </a:cubicBezTo>
                  <a:close/>
                  <a:moveTo>
                    <a:pt x="4225" y="6677"/>
                  </a:moveTo>
                  <a:cubicBezTo>
                    <a:pt x="4173" y="6677"/>
                    <a:pt x="4121" y="6702"/>
                    <a:pt x="4088" y="6749"/>
                  </a:cubicBezTo>
                  <a:cubicBezTo>
                    <a:pt x="3669" y="7265"/>
                    <a:pt x="3278" y="7804"/>
                    <a:pt x="2915" y="8362"/>
                  </a:cubicBezTo>
                  <a:cubicBezTo>
                    <a:pt x="2845" y="8472"/>
                    <a:pt x="2925" y="8616"/>
                    <a:pt x="3054" y="8617"/>
                  </a:cubicBezTo>
                  <a:lnTo>
                    <a:pt x="3054" y="8616"/>
                  </a:lnTo>
                  <a:cubicBezTo>
                    <a:pt x="3110" y="8616"/>
                    <a:pt x="3161" y="8588"/>
                    <a:pt x="3193" y="8542"/>
                  </a:cubicBezTo>
                  <a:cubicBezTo>
                    <a:pt x="3548" y="7993"/>
                    <a:pt x="3932" y="7464"/>
                    <a:pt x="4344" y="6956"/>
                  </a:cubicBezTo>
                  <a:cubicBezTo>
                    <a:pt x="4410" y="6886"/>
                    <a:pt x="4403" y="6775"/>
                    <a:pt x="4328" y="6714"/>
                  </a:cubicBezTo>
                  <a:cubicBezTo>
                    <a:pt x="4297" y="6689"/>
                    <a:pt x="4261" y="6677"/>
                    <a:pt x="4225" y="6677"/>
                  </a:cubicBezTo>
                  <a:close/>
                  <a:moveTo>
                    <a:pt x="33195" y="7855"/>
                  </a:moveTo>
                  <a:cubicBezTo>
                    <a:pt x="33162" y="7855"/>
                    <a:pt x="33129" y="7865"/>
                    <a:pt x="33101" y="7885"/>
                  </a:cubicBezTo>
                  <a:cubicBezTo>
                    <a:pt x="33028" y="7934"/>
                    <a:pt x="33007" y="8030"/>
                    <a:pt x="33052" y="8106"/>
                  </a:cubicBezTo>
                  <a:cubicBezTo>
                    <a:pt x="33423" y="8644"/>
                    <a:pt x="33763" y="9201"/>
                    <a:pt x="34074" y="9776"/>
                  </a:cubicBezTo>
                  <a:cubicBezTo>
                    <a:pt x="34102" y="9830"/>
                    <a:pt x="34157" y="9863"/>
                    <a:pt x="34218" y="9863"/>
                  </a:cubicBezTo>
                  <a:lnTo>
                    <a:pt x="34218" y="9865"/>
                  </a:lnTo>
                  <a:cubicBezTo>
                    <a:pt x="34342" y="9863"/>
                    <a:pt x="34422" y="9731"/>
                    <a:pt x="34364" y="9621"/>
                  </a:cubicBezTo>
                  <a:cubicBezTo>
                    <a:pt x="34049" y="9035"/>
                    <a:pt x="33701" y="8467"/>
                    <a:pt x="33324" y="7918"/>
                  </a:cubicBezTo>
                  <a:cubicBezTo>
                    <a:pt x="33292" y="7877"/>
                    <a:pt x="33244" y="7855"/>
                    <a:pt x="33195" y="7855"/>
                  </a:cubicBezTo>
                  <a:close/>
                  <a:moveTo>
                    <a:pt x="2069" y="10013"/>
                  </a:moveTo>
                  <a:cubicBezTo>
                    <a:pt x="2012" y="10013"/>
                    <a:pt x="1957" y="10042"/>
                    <a:pt x="1926" y="10095"/>
                  </a:cubicBezTo>
                  <a:cubicBezTo>
                    <a:pt x="1627" y="10690"/>
                    <a:pt x="1363" y="11301"/>
                    <a:pt x="1131" y="11926"/>
                  </a:cubicBezTo>
                  <a:cubicBezTo>
                    <a:pt x="1100" y="12011"/>
                    <a:pt x="1143" y="12106"/>
                    <a:pt x="1228" y="12138"/>
                  </a:cubicBezTo>
                  <a:cubicBezTo>
                    <a:pt x="1246" y="12144"/>
                    <a:pt x="1266" y="12147"/>
                    <a:pt x="1286" y="12148"/>
                  </a:cubicBezTo>
                  <a:lnTo>
                    <a:pt x="1286" y="12147"/>
                  </a:lnTo>
                  <a:cubicBezTo>
                    <a:pt x="1355" y="12147"/>
                    <a:pt x="1416" y="12105"/>
                    <a:pt x="1441" y="12040"/>
                  </a:cubicBezTo>
                  <a:cubicBezTo>
                    <a:pt x="1667" y="11428"/>
                    <a:pt x="1928" y="10827"/>
                    <a:pt x="2221" y="10243"/>
                  </a:cubicBezTo>
                  <a:cubicBezTo>
                    <a:pt x="2254" y="10162"/>
                    <a:pt x="2220" y="10070"/>
                    <a:pt x="2142" y="10030"/>
                  </a:cubicBezTo>
                  <a:cubicBezTo>
                    <a:pt x="2119" y="10018"/>
                    <a:pt x="2094" y="10013"/>
                    <a:pt x="2069" y="10013"/>
                  </a:cubicBezTo>
                  <a:close/>
                  <a:moveTo>
                    <a:pt x="35063" y="11331"/>
                  </a:moveTo>
                  <a:cubicBezTo>
                    <a:pt x="35042" y="11331"/>
                    <a:pt x="35021" y="11335"/>
                    <a:pt x="35001" y="11343"/>
                  </a:cubicBezTo>
                  <a:cubicBezTo>
                    <a:pt x="34919" y="11376"/>
                    <a:pt x="34878" y="11466"/>
                    <a:pt x="34906" y="11549"/>
                  </a:cubicBezTo>
                  <a:cubicBezTo>
                    <a:pt x="35151" y="12155"/>
                    <a:pt x="35362" y="12774"/>
                    <a:pt x="35538" y="13402"/>
                  </a:cubicBezTo>
                  <a:cubicBezTo>
                    <a:pt x="35559" y="13474"/>
                    <a:pt x="35624" y="13522"/>
                    <a:pt x="35697" y="13522"/>
                  </a:cubicBezTo>
                  <a:cubicBezTo>
                    <a:pt x="35713" y="13522"/>
                    <a:pt x="35727" y="13521"/>
                    <a:pt x="35742" y="13517"/>
                  </a:cubicBezTo>
                  <a:cubicBezTo>
                    <a:pt x="35829" y="13492"/>
                    <a:pt x="35881" y="13401"/>
                    <a:pt x="35857" y="13314"/>
                  </a:cubicBezTo>
                  <a:cubicBezTo>
                    <a:pt x="35677" y="12672"/>
                    <a:pt x="35461" y="12043"/>
                    <a:pt x="35211" y="11425"/>
                  </a:cubicBezTo>
                  <a:cubicBezTo>
                    <a:pt x="35184" y="11366"/>
                    <a:pt x="35125" y="11331"/>
                    <a:pt x="35063" y="11331"/>
                  </a:cubicBezTo>
                  <a:close/>
                  <a:moveTo>
                    <a:pt x="699" y="13718"/>
                  </a:moveTo>
                  <a:cubicBezTo>
                    <a:pt x="629" y="13718"/>
                    <a:pt x="565" y="13763"/>
                    <a:pt x="543" y="13833"/>
                  </a:cubicBezTo>
                  <a:cubicBezTo>
                    <a:pt x="382" y="14479"/>
                    <a:pt x="256" y="15132"/>
                    <a:pt x="167" y="15792"/>
                  </a:cubicBezTo>
                  <a:cubicBezTo>
                    <a:pt x="155" y="15882"/>
                    <a:pt x="218" y="15965"/>
                    <a:pt x="308" y="15977"/>
                  </a:cubicBezTo>
                  <a:cubicBezTo>
                    <a:pt x="315" y="15978"/>
                    <a:pt x="323" y="15978"/>
                    <a:pt x="330" y="15978"/>
                  </a:cubicBezTo>
                  <a:lnTo>
                    <a:pt x="330" y="15978"/>
                  </a:lnTo>
                  <a:cubicBezTo>
                    <a:pt x="413" y="15978"/>
                    <a:pt x="482" y="15917"/>
                    <a:pt x="494" y="15837"/>
                  </a:cubicBezTo>
                  <a:cubicBezTo>
                    <a:pt x="581" y="15189"/>
                    <a:pt x="704" y="14546"/>
                    <a:pt x="863" y="13913"/>
                  </a:cubicBezTo>
                  <a:cubicBezTo>
                    <a:pt x="878" y="13827"/>
                    <a:pt x="825" y="13745"/>
                    <a:pt x="740" y="13724"/>
                  </a:cubicBezTo>
                  <a:cubicBezTo>
                    <a:pt x="726" y="13720"/>
                    <a:pt x="713" y="13718"/>
                    <a:pt x="699" y="13718"/>
                  </a:cubicBezTo>
                  <a:close/>
                  <a:moveTo>
                    <a:pt x="330" y="15978"/>
                  </a:moveTo>
                  <a:cubicBezTo>
                    <a:pt x="330" y="15978"/>
                    <a:pt x="330" y="15978"/>
                    <a:pt x="330" y="15978"/>
                  </a:cubicBezTo>
                  <a:lnTo>
                    <a:pt x="331" y="15978"/>
                  </a:lnTo>
                  <a:cubicBezTo>
                    <a:pt x="331" y="15978"/>
                    <a:pt x="331" y="15978"/>
                    <a:pt x="330" y="15978"/>
                  </a:cubicBezTo>
                  <a:close/>
                  <a:moveTo>
                    <a:pt x="36124" y="15110"/>
                  </a:moveTo>
                  <a:cubicBezTo>
                    <a:pt x="36116" y="15110"/>
                    <a:pt x="36106" y="15111"/>
                    <a:pt x="36097" y="15112"/>
                  </a:cubicBezTo>
                  <a:cubicBezTo>
                    <a:pt x="36002" y="15128"/>
                    <a:pt x="35941" y="15221"/>
                    <a:pt x="35964" y="15314"/>
                  </a:cubicBezTo>
                  <a:cubicBezTo>
                    <a:pt x="36070" y="15958"/>
                    <a:pt x="36141" y="16609"/>
                    <a:pt x="36177" y="17261"/>
                  </a:cubicBezTo>
                  <a:cubicBezTo>
                    <a:pt x="36182" y="17348"/>
                    <a:pt x="36255" y="17417"/>
                    <a:pt x="36342" y="17417"/>
                  </a:cubicBezTo>
                  <a:lnTo>
                    <a:pt x="36351" y="17417"/>
                  </a:lnTo>
                  <a:cubicBezTo>
                    <a:pt x="36441" y="17412"/>
                    <a:pt x="36511" y="17334"/>
                    <a:pt x="36506" y="17243"/>
                  </a:cubicBezTo>
                  <a:cubicBezTo>
                    <a:pt x="36470" y="16579"/>
                    <a:pt x="36398" y="15917"/>
                    <a:pt x="36289" y="15260"/>
                  </a:cubicBezTo>
                  <a:cubicBezTo>
                    <a:pt x="36281" y="15174"/>
                    <a:pt x="36208" y="15110"/>
                    <a:pt x="36124" y="15110"/>
                  </a:cubicBezTo>
                  <a:close/>
                  <a:moveTo>
                    <a:pt x="177" y="17619"/>
                  </a:moveTo>
                  <a:cubicBezTo>
                    <a:pt x="79" y="17626"/>
                    <a:pt x="9" y="17688"/>
                    <a:pt x="7" y="17780"/>
                  </a:cubicBezTo>
                  <a:cubicBezTo>
                    <a:pt x="2" y="17941"/>
                    <a:pt x="1" y="18104"/>
                    <a:pt x="1" y="18266"/>
                  </a:cubicBezTo>
                  <a:cubicBezTo>
                    <a:pt x="1" y="18767"/>
                    <a:pt x="22" y="19275"/>
                    <a:pt x="62" y="19774"/>
                  </a:cubicBezTo>
                  <a:cubicBezTo>
                    <a:pt x="69" y="19858"/>
                    <a:pt x="141" y="19925"/>
                    <a:pt x="226" y="19926"/>
                  </a:cubicBezTo>
                  <a:lnTo>
                    <a:pt x="227" y="19925"/>
                  </a:lnTo>
                  <a:lnTo>
                    <a:pt x="240" y="19925"/>
                  </a:lnTo>
                  <a:cubicBezTo>
                    <a:pt x="330" y="19917"/>
                    <a:pt x="397" y="19837"/>
                    <a:pt x="391" y="19747"/>
                  </a:cubicBezTo>
                  <a:cubicBezTo>
                    <a:pt x="351" y="19257"/>
                    <a:pt x="330" y="18759"/>
                    <a:pt x="330" y="18266"/>
                  </a:cubicBezTo>
                  <a:cubicBezTo>
                    <a:pt x="330" y="18106"/>
                    <a:pt x="333" y="17947"/>
                    <a:pt x="337" y="17789"/>
                  </a:cubicBezTo>
                  <a:cubicBezTo>
                    <a:pt x="339" y="17698"/>
                    <a:pt x="267" y="17622"/>
                    <a:pt x="177" y="17619"/>
                  </a:cubicBezTo>
                  <a:close/>
                  <a:moveTo>
                    <a:pt x="36371" y="18089"/>
                  </a:moveTo>
                  <a:cubicBezTo>
                    <a:pt x="36275" y="18089"/>
                    <a:pt x="36199" y="18171"/>
                    <a:pt x="36206" y="18266"/>
                  </a:cubicBezTo>
                  <a:cubicBezTo>
                    <a:pt x="36206" y="18919"/>
                    <a:pt x="36171" y="19573"/>
                    <a:pt x="36101" y="20223"/>
                  </a:cubicBezTo>
                  <a:cubicBezTo>
                    <a:pt x="36091" y="20320"/>
                    <a:pt x="36167" y="20405"/>
                    <a:pt x="36265" y="20405"/>
                  </a:cubicBezTo>
                  <a:cubicBezTo>
                    <a:pt x="36349" y="20405"/>
                    <a:pt x="36419" y="20341"/>
                    <a:pt x="36429" y="20258"/>
                  </a:cubicBezTo>
                  <a:cubicBezTo>
                    <a:pt x="36501" y="19597"/>
                    <a:pt x="36536" y="18931"/>
                    <a:pt x="36536" y="18266"/>
                  </a:cubicBezTo>
                  <a:cubicBezTo>
                    <a:pt x="36543" y="18171"/>
                    <a:pt x="36466" y="18089"/>
                    <a:pt x="36371" y="18089"/>
                  </a:cubicBezTo>
                  <a:close/>
                  <a:moveTo>
                    <a:pt x="497" y="21565"/>
                  </a:moveTo>
                  <a:cubicBezTo>
                    <a:pt x="487" y="21565"/>
                    <a:pt x="476" y="21566"/>
                    <a:pt x="465" y="21568"/>
                  </a:cubicBezTo>
                  <a:cubicBezTo>
                    <a:pt x="379" y="21584"/>
                    <a:pt x="322" y="21665"/>
                    <a:pt x="333" y="21751"/>
                  </a:cubicBezTo>
                  <a:cubicBezTo>
                    <a:pt x="460" y="22404"/>
                    <a:pt x="621" y="23050"/>
                    <a:pt x="818" y="23686"/>
                  </a:cubicBezTo>
                  <a:cubicBezTo>
                    <a:pt x="839" y="23754"/>
                    <a:pt x="903" y="23801"/>
                    <a:pt x="975" y="23801"/>
                  </a:cubicBezTo>
                  <a:cubicBezTo>
                    <a:pt x="993" y="23801"/>
                    <a:pt x="1008" y="23799"/>
                    <a:pt x="1024" y="23794"/>
                  </a:cubicBezTo>
                  <a:cubicBezTo>
                    <a:pt x="1112" y="23768"/>
                    <a:pt x="1159" y="23675"/>
                    <a:pt x="1133" y="23588"/>
                  </a:cubicBezTo>
                  <a:cubicBezTo>
                    <a:pt x="940" y="22964"/>
                    <a:pt x="781" y="22330"/>
                    <a:pt x="657" y="21689"/>
                  </a:cubicBezTo>
                  <a:cubicBezTo>
                    <a:pt x="637" y="21615"/>
                    <a:pt x="571" y="21565"/>
                    <a:pt x="497" y="21565"/>
                  </a:cubicBezTo>
                  <a:close/>
                  <a:moveTo>
                    <a:pt x="35946" y="22013"/>
                  </a:moveTo>
                  <a:cubicBezTo>
                    <a:pt x="35866" y="22013"/>
                    <a:pt x="35794" y="22071"/>
                    <a:pt x="35783" y="22154"/>
                  </a:cubicBezTo>
                  <a:cubicBezTo>
                    <a:pt x="35641" y="22793"/>
                    <a:pt x="35465" y="23422"/>
                    <a:pt x="35255" y="24041"/>
                  </a:cubicBezTo>
                  <a:cubicBezTo>
                    <a:pt x="35226" y="24127"/>
                    <a:pt x="35272" y="24221"/>
                    <a:pt x="35358" y="24250"/>
                  </a:cubicBezTo>
                  <a:cubicBezTo>
                    <a:pt x="35375" y="24257"/>
                    <a:pt x="35393" y="24260"/>
                    <a:pt x="35411" y="24260"/>
                  </a:cubicBezTo>
                  <a:lnTo>
                    <a:pt x="35412" y="24260"/>
                  </a:lnTo>
                  <a:cubicBezTo>
                    <a:pt x="35482" y="24260"/>
                    <a:pt x="35545" y="24215"/>
                    <a:pt x="35567" y="24149"/>
                  </a:cubicBezTo>
                  <a:cubicBezTo>
                    <a:pt x="35781" y="23518"/>
                    <a:pt x="35961" y="22876"/>
                    <a:pt x="36105" y="22226"/>
                  </a:cubicBezTo>
                  <a:cubicBezTo>
                    <a:pt x="36133" y="22134"/>
                    <a:pt x="36076" y="22038"/>
                    <a:pt x="35982" y="22017"/>
                  </a:cubicBezTo>
                  <a:cubicBezTo>
                    <a:pt x="35970" y="22014"/>
                    <a:pt x="35958" y="22013"/>
                    <a:pt x="35946" y="22013"/>
                  </a:cubicBezTo>
                  <a:close/>
                  <a:moveTo>
                    <a:pt x="1658" y="25312"/>
                  </a:moveTo>
                  <a:cubicBezTo>
                    <a:pt x="1636" y="25312"/>
                    <a:pt x="1614" y="25316"/>
                    <a:pt x="1593" y="25326"/>
                  </a:cubicBezTo>
                  <a:cubicBezTo>
                    <a:pt x="1504" y="25365"/>
                    <a:pt x="1467" y="25470"/>
                    <a:pt x="1512" y="25554"/>
                  </a:cubicBezTo>
                  <a:cubicBezTo>
                    <a:pt x="1778" y="26165"/>
                    <a:pt x="2077" y="26759"/>
                    <a:pt x="2408" y="27337"/>
                  </a:cubicBezTo>
                  <a:cubicBezTo>
                    <a:pt x="2438" y="27389"/>
                    <a:pt x="2492" y="27420"/>
                    <a:pt x="2550" y="27420"/>
                  </a:cubicBezTo>
                  <a:lnTo>
                    <a:pt x="2552" y="27420"/>
                  </a:lnTo>
                  <a:cubicBezTo>
                    <a:pt x="2581" y="27419"/>
                    <a:pt x="2609" y="27411"/>
                    <a:pt x="2634" y="27398"/>
                  </a:cubicBezTo>
                  <a:cubicBezTo>
                    <a:pt x="2712" y="27352"/>
                    <a:pt x="2740" y="27251"/>
                    <a:pt x="2695" y="27172"/>
                  </a:cubicBezTo>
                  <a:cubicBezTo>
                    <a:pt x="2369" y="26606"/>
                    <a:pt x="2076" y="26021"/>
                    <a:pt x="1815" y="25422"/>
                  </a:cubicBezTo>
                  <a:cubicBezTo>
                    <a:pt x="1790" y="25354"/>
                    <a:pt x="1726" y="25312"/>
                    <a:pt x="1658" y="25312"/>
                  </a:cubicBezTo>
                  <a:close/>
                  <a:moveTo>
                    <a:pt x="34678" y="25755"/>
                  </a:moveTo>
                  <a:cubicBezTo>
                    <a:pt x="34612" y="25755"/>
                    <a:pt x="34549" y="25794"/>
                    <a:pt x="34524" y="25860"/>
                  </a:cubicBezTo>
                  <a:cubicBezTo>
                    <a:pt x="34246" y="26451"/>
                    <a:pt x="33938" y="27028"/>
                    <a:pt x="33598" y="27586"/>
                  </a:cubicBezTo>
                  <a:cubicBezTo>
                    <a:pt x="33532" y="27695"/>
                    <a:pt x="33610" y="27836"/>
                    <a:pt x="33738" y="27837"/>
                  </a:cubicBezTo>
                  <a:lnTo>
                    <a:pt x="33739" y="27837"/>
                  </a:lnTo>
                  <a:cubicBezTo>
                    <a:pt x="33796" y="27837"/>
                    <a:pt x="33849" y="27806"/>
                    <a:pt x="33878" y="27758"/>
                  </a:cubicBezTo>
                  <a:cubicBezTo>
                    <a:pt x="34225" y="27189"/>
                    <a:pt x="34540" y="26602"/>
                    <a:pt x="34823" y="26000"/>
                  </a:cubicBezTo>
                  <a:cubicBezTo>
                    <a:pt x="34867" y="25915"/>
                    <a:pt x="34833" y="25811"/>
                    <a:pt x="34747" y="25770"/>
                  </a:cubicBezTo>
                  <a:cubicBezTo>
                    <a:pt x="34725" y="25760"/>
                    <a:pt x="34701" y="25755"/>
                    <a:pt x="34678" y="25755"/>
                  </a:cubicBezTo>
                  <a:close/>
                  <a:moveTo>
                    <a:pt x="3634" y="28758"/>
                  </a:moveTo>
                  <a:cubicBezTo>
                    <a:pt x="3600" y="28758"/>
                    <a:pt x="3566" y="28769"/>
                    <a:pt x="3537" y="28790"/>
                  </a:cubicBezTo>
                  <a:cubicBezTo>
                    <a:pt x="3467" y="28841"/>
                    <a:pt x="3447" y="28937"/>
                    <a:pt x="3493" y="29010"/>
                  </a:cubicBezTo>
                  <a:cubicBezTo>
                    <a:pt x="3885" y="29548"/>
                    <a:pt x="4305" y="30064"/>
                    <a:pt x="4754" y="30557"/>
                  </a:cubicBezTo>
                  <a:cubicBezTo>
                    <a:pt x="4785" y="30592"/>
                    <a:pt x="4829" y="30610"/>
                    <a:pt x="4875" y="30610"/>
                  </a:cubicBezTo>
                  <a:cubicBezTo>
                    <a:pt x="5018" y="30610"/>
                    <a:pt x="5094" y="30441"/>
                    <a:pt x="4997" y="30335"/>
                  </a:cubicBezTo>
                  <a:cubicBezTo>
                    <a:pt x="4558" y="29851"/>
                    <a:pt x="4144" y="29344"/>
                    <a:pt x="3760" y="28817"/>
                  </a:cubicBezTo>
                  <a:cubicBezTo>
                    <a:pt x="3727" y="28778"/>
                    <a:pt x="3681" y="28758"/>
                    <a:pt x="3634" y="28758"/>
                  </a:cubicBezTo>
                  <a:close/>
                  <a:moveTo>
                    <a:pt x="32626" y="29128"/>
                  </a:moveTo>
                  <a:cubicBezTo>
                    <a:pt x="32573" y="29128"/>
                    <a:pt x="32520" y="29153"/>
                    <a:pt x="32488" y="29202"/>
                  </a:cubicBezTo>
                  <a:cubicBezTo>
                    <a:pt x="32089" y="29719"/>
                    <a:pt x="31663" y="30215"/>
                    <a:pt x="31211" y="30685"/>
                  </a:cubicBezTo>
                  <a:cubicBezTo>
                    <a:pt x="31110" y="30791"/>
                    <a:pt x="31184" y="30964"/>
                    <a:pt x="31330" y="30966"/>
                  </a:cubicBezTo>
                  <a:cubicBezTo>
                    <a:pt x="31375" y="30966"/>
                    <a:pt x="31417" y="30947"/>
                    <a:pt x="31449" y="30914"/>
                  </a:cubicBezTo>
                  <a:cubicBezTo>
                    <a:pt x="31909" y="30434"/>
                    <a:pt x="32343" y="29929"/>
                    <a:pt x="32750" y="29403"/>
                  </a:cubicBezTo>
                  <a:cubicBezTo>
                    <a:pt x="32814" y="29330"/>
                    <a:pt x="32803" y="29220"/>
                    <a:pt x="32726" y="29162"/>
                  </a:cubicBezTo>
                  <a:cubicBezTo>
                    <a:pt x="32696" y="29139"/>
                    <a:pt x="32661" y="29128"/>
                    <a:pt x="32626" y="29128"/>
                  </a:cubicBezTo>
                  <a:close/>
                  <a:moveTo>
                    <a:pt x="6288" y="31671"/>
                  </a:moveTo>
                  <a:cubicBezTo>
                    <a:pt x="6242" y="31671"/>
                    <a:pt x="6196" y="31690"/>
                    <a:pt x="6163" y="31728"/>
                  </a:cubicBezTo>
                  <a:cubicBezTo>
                    <a:pt x="6105" y="31794"/>
                    <a:pt x="6109" y="31896"/>
                    <a:pt x="6174" y="31956"/>
                  </a:cubicBezTo>
                  <a:cubicBezTo>
                    <a:pt x="6673" y="32398"/>
                    <a:pt x="7195" y="32811"/>
                    <a:pt x="7738" y="33195"/>
                  </a:cubicBezTo>
                  <a:cubicBezTo>
                    <a:pt x="7766" y="33215"/>
                    <a:pt x="7799" y="33226"/>
                    <a:pt x="7834" y="33226"/>
                  </a:cubicBezTo>
                  <a:lnTo>
                    <a:pt x="7834" y="33225"/>
                  </a:lnTo>
                  <a:cubicBezTo>
                    <a:pt x="7994" y="33223"/>
                    <a:pt x="8058" y="33018"/>
                    <a:pt x="7929" y="32926"/>
                  </a:cubicBezTo>
                  <a:cubicBezTo>
                    <a:pt x="7395" y="32547"/>
                    <a:pt x="6883" y="32141"/>
                    <a:pt x="6394" y="31709"/>
                  </a:cubicBezTo>
                  <a:cubicBezTo>
                    <a:pt x="6362" y="31684"/>
                    <a:pt x="6325" y="31671"/>
                    <a:pt x="6288" y="31671"/>
                  </a:cubicBezTo>
                  <a:close/>
                  <a:moveTo>
                    <a:pt x="29875" y="31993"/>
                  </a:moveTo>
                  <a:cubicBezTo>
                    <a:pt x="29842" y="31993"/>
                    <a:pt x="29808" y="32003"/>
                    <a:pt x="29779" y="32024"/>
                  </a:cubicBezTo>
                  <a:cubicBezTo>
                    <a:pt x="29279" y="32443"/>
                    <a:pt x="28755" y="32834"/>
                    <a:pt x="28212" y="33197"/>
                  </a:cubicBezTo>
                  <a:cubicBezTo>
                    <a:pt x="28078" y="33288"/>
                    <a:pt x="28141" y="33498"/>
                    <a:pt x="28303" y="33500"/>
                  </a:cubicBezTo>
                  <a:cubicBezTo>
                    <a:pt x="28336" y="33500"/>
                    <a:pt x="28368" y="33490"/>
                    <a:pt x="28394" y="33472"/>
                  </a:cubicBezTo>
                  <a:cubicBezTo>
                    <a:pt x="28948" y="33103"/>
                    <a:pt x="29481" y="32704"/>
                    <a:pt x="29992" y="32276"/>
                  </a:cubicBezTo>
                  <a:cubicBezTo>
                    <a:pt x="30052" y="32216"/>
                    <a:pt x="30058" y="32118"/>
                    <a:pt x="30002" y="32052"/>
                  </a:cubicBezTo>
                  <a:cubicBezTo>
                    <a:pt x="29970" y="32013"/>
                    <a:pt x="29923" y="31993"/>
                    <a:pt x="29875" y="31993"/>
                  </a:cubicBezTo>
                  <a:close/>
                  <a:moveTo>
                    <a:pt x="9519" y="33952"/>
                  </a:moveTo>
                  <a:cubicBezTo>
                    <a:pt x="9461" y="33952"/>
                    <a:pt x="9404" y="33983"/>
                    <a:pt x="9374" y="34038"/>
                  </a:cubicBezTo>
                  <a:cubicBezTo>
                    <a:pt x="9333" y="34113"/>
                    <a:pt x="9357" y="34209"/>
                    <a:pt x="9429" y="34256"/>
                  </a:cubicBezTo>
                  <a:cubicBezTo>
                    <a:pt x="10012" y="34579"/>
                    <a:pt x="10611" y="34868"/>
                    <a:pt x="11224" y="35126"/>
                  </a:cubicBezTo>
                  <a:cubicBezTo>
                    <a:pt x="11246" y="35134"/>
                    <a:pt x="11267" y="35138"/>
                    <a:pt x="11289" y="35138"/>
                  </a:cubicBezTo>
                  <a:lnTo>
                    <a:pt x="11288" y="35140"/>
                  </a:lnTo>
                  <a:cubicBezTo>
                    <a:pt x="11466" y="35137"/>
                    <a:pt x="11515" y="34894"/>
                    <a:pt x="11351" y="34822"/>
                  </a:cubicBezTo>
                  <a:cubicBezTo>
                    <a:pt x="10750" y="34570"/>
                    <a:pt x="10160" y="34284"/>
                    <a:pt x="9589" y="33968"/>
                  </a:cubicBezTo>
                  <a:cubicBezTo>
                    <a:pt x="9566" y="33957"/>
                    <a:pt x="9542" y="33952"/>
                    <a:pt x="9519" y="33952"/>
                  </a:cubicBezTo>
                  <a:close/>
                  <a:moveTo>
                    <a:pt x="26612" y="34169"/>
                  </a:moveTo>
                  <a:cubicBezTo>
                    <a:pt x="26583" y="34169"/>
                    <a:pt x="26553" y="34177"/>
                    <a:pt x="26525" y="34194"/>
                  </a:cubicBezTo>
                  <a:cubicBezTo>
                    <a:pt x="25945" y="34495"/>
                    <a:pt x="25350" y="34764"/>
                    <a:pt x="24740" y="35001"/>
                  </a:cubicBezTo>
                  <a:cubicBezTo>
                    <a:pt x="24572" y="35068"/>
                    <a:pt x="24618" y="35317"/>
                    <a:pt x="24800" y="35319"/>
                  </a:cubicBezTo>
                  <a:cubicBezTo>
                    <a:pt x="24819" y="35319"/>
                    <a:pt x="24839" y="35315"/>
                    <a:pt x="24859" y="35307"/>
                  </a:cubicBezTo>
                  <a:cubicBezTo>
                    <a:pt x="25479" y="35068"/>
                    <a:pt x="26086" y="34793"/>
                    <a:pt x="26677" y="34488"/>
                  </a:cubicBezTo>
                  <a:cubicBezTo>
                    <a:pt x="26766" y="34449"/>
                    <a:pt x="26804" y="34343"/>
                    <a:pt x="26759" y="34259"/>
                  </a:cubicBezTo>
                  <a:cubicBezTo>
                    <a:pt x="26729" y="34201"/>
                    <a:pt x="26672" y="34169"/>
                    <a:pt x="26612" y="34169"/>
                  </a:cubicBezTo>
                  <a:close/>
                  <a:moveTo>
                    <a:pt x="13138" y="35467"/>
                  </a:moveTo>
                  <a:cubicBezTo>
                    <a:pt x="13067" y="35467"/>
                    <a:pt x="13001" y="35513"/>
                    <a:pt x="12981" y="35585"/>
                  </a:cubicBezTo>
                  <a:cubicBezTo>
                    <a:pt x="12953" y="35678"/>
                    <a:pt x="13011" y="35774"/>
                    <a:pt x="13105" y="35794"/>
                  </a:cubicBezTo>
                  <a:cubicBezTo>
                    <a:pt x="13744" y="35981"/>
                    <a:pt x="14392" y="36134"/>
                    <a:pt x="15048" y="36250"/>
                  </a:cubicBezTo>
                  <a:cubicBezTo>
                    <a:pt x="15057" y="36252"/>
                    <a:pt x="15068" y="36253"/>
                    <a:pt x="15077" y="36253"/>
                  </a:cubicBezTo>
                  <a:cubicBezTo>
                    <a:pt x="15160" y="36250"/>
                    <a:pt x="15229" y="36186"/>
                    <a:pt x="15237" y="36102"/>
                  </a:cubicBezTo>
                  <a:cubicBezTo>
                    <a:pt x="15245" y="36019"/>
                    <a:pt x="15188" y="35942"/>
                    <a:pt x="15106" y="35925"/>
                  </a:cubicBezTo>
                  <a:cubicBezTo>
                    <a:pt x="14462" y="35811"/>
                    <a:pt x="13826" y="35662"/>
                    <a:pt x="13199" y="35478"/>
                  </a:cubicBezTo>
                  <a:cubicBezTo>
                    <a:pt x="13179" y="35470"/>
                    <a:pt x="13158" y="35467"/>
                    <a:pt x="13138" y="35467"/>
                  </a:cubicBezTo>
                  <a:close/>
                  <a:moveTo>
                    <a:pt x="22907" y="35604"/>
                  </a:moveTo>
                  <a:cubicBezTo>
                    <a:pt x="22897" y="35604"/>
                    <a:pt x="22887" y="35604"/>
                    <a:pt x="22877" y="35606"/>
                  </a:cubicBezTo>
                  <a:cubicBezTo>
                    <a:pt x="22245" y="35774"/>
                    <a:pt x="21604" y="35907"/>
                    <a:pt x="20959" y="36003"/>
                  </a:cubicBezTo>
                  <a:cubicBezTo>
                    <a:pt x="20876" y="36019"/>
                    <a:pt x="20818" y="36094"/>
                    <a:pt x="20824" y="36179"/>
                  </a:cubicBezTo>
                  <a:cubicBezTo>
                    <a:pt x="20830" y="36262"/>
                    <a:pt x="20898" y="36328"/>
                    <a:pt x="20983" y="36331"/>
                  </a:cubicBezTo>
                  <a:cubicBezTo>
                    <a:pt x="20991" y="36331"/>
                    <a:pt x="20999" y="36331"/>
                    <a:pt x="21007" y="36330"/>
                  </a:cubicBezTo>
                  <a:cubicBezTo>
                    <a:pt x="21665" y="36231"/>
                    <a:pt x="22317" y="36096"/>
                    <a:pt x="22961" y="35925"/>
                  </a:cubicBezTo>
                  <a:cubicBezTo>
                    <a:pt x="23042" y="35897"/>
                    <a:pt x="23088" y="35811"/>
                    <a:pt x="23066" y="35727"/>
                  </a:cubicBezTo>
                  <a:cubicBezTo>
                    <a:pt x="23047" y="35653"/>
                    <a:pt x="22980" y="35604"/>
                    <a:pt x="22907" y="35604"/>
                  </a:cubicBezTo>
                  <a:close/>
                  <a:moveTo>
                    <a:pt x="17038" y="36162"/>
                  </a:moveTo>
                  <a:cubicBezTo>
                    <a:pt x="16961" y="36162"/>
                    <a:pt x="16880" y="36230"/>
                    <a:pt x="16875" y="36317"/>
                  </a:cubicBezTo>
                  <a:cubicBezTo>
                    <a:pt x="16869" y="36406"/>
                    <a:pt x="16938" y="36486"/>
                    <a:pt x="17029" y="36492"/>
                  </a:cubicBezTo>
                  <a:cubicBezTo>
                    <a:pt x="17437" y="36519"/>
                    <a:pt x="17855" y="36533"/>
                    <a:pt x="18268" y="36533"/>
                  </a:cubicBezTo>
                  <a:cubicBezTo>
                    <a:pt x="18521" y="36533"/>
                    <a:pt x="18772" y="36528"/>
                    <a:pt x="19023" y="36519"/>
                  </a:cubicBezTo>
                  <a:cubicBezTo>
                    <a:pt x="19114" y="36515"/>
                    <a:pt x="19184" y="36437"/>
                    <a:pt x="19182" y="36347"/>
                  </a:cubicBezTo>
                  <a:cubicBezTo>
                    <a:pt x="19178" y="36256"/>
                    <a:pt x="19104" y="36194"/>
                    <a:pt x="19010" y="36188"/>
                  </a:cubicBezTo>
                  <a:cubicBezTo>
                    <a:pt x="18760" y="36198"/>
                    <a:pt x="18511" y="36203"/>
                    <a:pt x="18261" y="36203"/>
                  </a:cubicBezTo>
                  <a:cubicBezTo>
                    <a:pt x="17857" y="36203"/>
                    <a:pt x="17453" y="36190"/>
                    <a:pt x="17050" y="36163"/>
                  </a:cubicBezTo>
                  <a:cubicBezTo>
                    <a:pt x="17046" y="36163"/>
                    <a:pt x="17042" y="36162"/>
                    <a:pt x="17038" y="36162"/>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4"/>
            <p:cNvSpPr/>
            <p:nvPr/>
          </p:nvSpPr>
          <p:spPr>
            <a:xfrm>
              <a:off x="4059850" y="1389600"/>
              <a:ext cx="567825" cy="556000"/>
            </a:xfrm>
            <a:custGeom>
              <a:rect b="b" l="l" r="r" t="t"/>
              <a:pathLst>
                <a:path extrusionOk="0" h="22240" w="22713">
                  <a:moveTo>
                    <a:pt x="11358" y="5483"/>
                  </a:moveTo>
                  <a:cubicBezTo>
                    <a:pt x="14467" y="5483"/>
                    <a:pt x="16996" y="8010"/>
                    <a:pt x="16996" y="11118"/>
                  </a:cubicBezTo>
                  <a:cubicBezTo>
                    <a:pt x="16996" y="14226"/>
                    <a:pt x="14467" y="16755"/>
                    <a:pt x="11359" y="16755"/>
                  </a:cubicBezTo>
                  <a:cubicBezTo>
                    <a:pt x="8252" y="16755"/>
                    <a:pt x="5722" y="14226"/>
                    <a:pt x="5722" y="11118"/>
                  </a:cubicBezTo>
                  <a:cubicBezTo>
                    <a:pt x="5722" y="8011"/>
                    <a:pt x="8252" y="5484"/>
                    <a:pt x="11359" y="5484"/>
                  </a:cubicBezTo>
                  <a:lnTo>
                    <a:pt x="11358" y="5483"/>
                  </a:lnTo>
                  <a:close/>
                  <a:moveTo>
                    <a:pt x="11359" y="4986"/>
                  </a:moveTo>
                  <a:cubicBezTo>
                    <a:pt x="7976" y="4986"/>
                    <a:pt x="5223" y="7735"/>
                    <a:pt x="5223" y="11118"/>
                  </a:cubicBezTo>
                  <a:cubicBezTo>
                    <a:pt x="5223" y="14500"/>
                    <a:pt x="7976" y="17254"/>
                    <a:pt x="11359" y="17254"/>
                  </a:cubicBezTo>
                  <a:lnTo>
                    <a:pt x="11359" y="17254"/>
                  </a:lnTo>
                  <a:cubicBezTo>
                    <a:pt x="14741" y="17254"/>
                    <a:pt x="17494" y="14499"/>
                    <a:pt x="17494" y="11118"/>
                  </a:cubicBezTo>
                  <a:cubicBezTo>
                    <a:pt x="17494" y="7736"/>
                    <a:pt x="14742" y="4986"/>
                    <a:pt x="11359" y="4986"/>
                  </a:cubicBezTo>
                  <a:close/>
                  <a:moveTo>
                    <a:pt x="11359" y="17254"/>
                  </a:moveTo>
                  <a:lnTo>
                    <a:pt x="11359" y="17254"/>
                  </a:lnTo>
                  <a:cubicBezTo>
                    <a:pt x="11358" y="17254"/>
                    <a:pt x="11358" y="17254"/>
                    <a:pt x="11358" y="17254"/>
                  </a:cubicBezTo>
                  <a:lnTo>
                    <a:pt x="11359" y="17254"/>
                  </a:lnTo>
                  <a:cubicBezTo>
                    <a:pt x="11359" y="17254"/>
                    <a:pt x="11359" y="17254"/>
                    <a:pt x="11359" y="17254"/>
                  </a:cubicBezTo>
                  <a:close/>
                  <a:moveTo>
                    <a:pt x="13559" y="543"/>
                  </a:moveTo>
                  <a:cubicBezTo>
                    <a:pt x="14613" y="771"/>
                    <a:pt x="15556" y="1104"/>
                    <a:pt x="16365" y="1539"/>
                  </a:cubicBezTo>
                  <a:cubicBezTo>
                    <a:pt x="17272" y="2022"/>
                    <a:pt x="18088" y="2601"/>
                    <a:pt x="18793" y="3262"/>
                  </a:cubicBezTo>
                  <a:lnTo>
                    <a:pt x="17388" y="4689"/>
                  </a:lnTo>
                  <a:cubicBezTo>
                    <a:pt x="17292" y="4787"/>
                    <a:pt x="17293" y="4946"/>
                    <a:pt x="17391" y="5041"/>
                  </a:cubicBezTo>
                  <a:cubicBezTo>
                    <a:pt x="18405" y="6042"/>
                    <a:pt x="19157" y="7280"/>
                    <a:pt x="19577" y="8642"/>
                  </a:cubicBezTo>
                  <a:cubicBezTo>
                    <a:pt x="19609" y="8750"/>
                    <a:pt x="19708" y="8819"/>
                    <a:pt x="19814" y="8819"/>
                  </a:cubicBezTo>
                  <a:cubicBezTo>
                    <a:pt x="19839" y="8819"/>
                    <a:pt x="19863" y="8815"/>
                    <a:pt x="19888" y="8807"/>
                  </a:cubicBezTo>
                  <a:lnTo>
                    <a:pt x="21805" y="8219"/>
                  </a:lnTo>
                  <a:cubicBezTo>
                    <a:pt x="22061" y="9154"/>
                    <a:pt x="22198" y="10146"/>
                    <a:pt x="22215" y="11165"/>
                  </a:cubicBezTo>
                  <a:cubicBezTo>
                    <a:pt x="22198" y="12192"/>
                    <a:pt x="22061" y="13184"/>
                    <a:pt x="21805" y="14118"/>
                  </a:cubicBezTo>
                  <a:lnTo>
                    <a:pt x="19888" y="13530"/>
                  </a:lnTo>
                  <a:cubicBezTo>
                    <a:pt x="19864" y="13522"/>
                    <a:pt x="19839" y="13519"/>
                    <a:pt x="19815" y="13519"/>
                  </a:cubicBezTo>
                  <a:cubicBezTo>
                    <a:pt x="19775" y="13519"/>
                    <a:pt x="19735" y="13529"/>
                    <a:pt x="19699" y="13549"/>
                  </a:cubicBezTo>
                  <a:cubicBezTo>
                    <a:pt x="19639" y="13579"/>
                    <a:pt x="19596" y="13632"/>
                    <a:pt x="19577" y="13695"/>
                  </a:cubicBezTo>
                  <a:cubicBezTo>
                    <a:pt x="19235" y="14815"/>
                    <a:pt x="18666" y="15852"/>
                    <a:pt x="17904" y="16741"/>
                  </a:cubicBezTo>
                  <a:cubicBezTo>
                    <a:pt x="17816" y="16845"/>
                    <a:pt x="17828" y="17003"/>
                    <a:pt x="17932" y="17093"/>
                  </a:cubicBezTo>
                  <a:lnTo>
                    <a:pt x="19457" y="18391"/>
                  </a:lnTo>
                  <a:cubicBezTo>
                    <a:pt x="18116" y="19887"/>
                    <a:pt x="16365" y="21003"/>
                    <a:pt x="14483" y="21561"/>
                  </a:cubicBezTo>
                  <a:lnTo>
                    <a:pt x="13953" y="19632"/>
                  </a:lnTo>
                  <a:cubicBezTo>
                    <a:pt x="13934" y="19567"/>
                    <a:pt x="13892" y="19513"/>
                    <a:pt x="13835" y="19481"/>
                  </a:cubicBezTo>
                  <a:cubicBezTo>
                    <a:pt x="13797" y="19459"/>
                    <a:pt x="13754" y="19448"/>
                    <a:pt x="13712" y="19448"/>
                  </a:cubicBezTo>
                  <a:cubicBezTo>
                    <a:pt x="13690" y="19448"/>
                    <a:pt x="13668" y="19451"/>
                    <a:pt x="13646" y="19457"/>
                  </a:cubicBezTo>
                  <a:cubicBezTo>
                    <a:pt x="12913" y="19663"/>
                    <a:pt x="12140" y="19766"/>
                    <a:pt x="11361" y="19766"/>
                  </a:cubicBezTo>
                  <a:cubicBezTo>
                    <a:pt x="10716" y="19766"/>
                    <a:pt x="10067" y="19695"/>
                    <a:pt x="9434" y="19551"/>
                  </a:cubicBezTo>
                  <a:cubicBezTo>
                    <a:pt x="9415" y="19547"/>
                    <a:pt x="9397" y="19545"/>
                    <a:pt x="9379" y="19545"/>
                  </a:cubicBezTo>
                  <a:cubicBezTo>
                    <a:pt x="9264" y="19545"/>
                    <a:pt x="9163" y="19624"/>
                    <a:pt x="9136" y="19739"/>
                  </a:cubicBezTo>
                  <a:lnTo>
                    <a:pt x="8692" y="21684"/>
                  </a:lnTo>
                  <a:lnTo>
                    <a:pt x="8156" y="21547"/>
                  </a:lnTo>
                  <a:cubicBezTo>
                    <a:pt x="7958" y="21478"/>
                    <a:pt x="7761" y="21407"/>
                    <a:pt x="7565" y="21334"/>
                  </a:cubicBezTo>
                  <a:lnTo>
                    <a:pt x="7375" y="21264"/>
                  </a:lnTo>
                  <a:cubicBezTo>
                    <a:pt x="7184" y="21202"/>
                    <a:pt x="7004" y="21114"/>
                    <a:pt x="6814" y="21022"/>
                  </a:cubicBezTo>
                  <a:lnTo>
                    <a:pt x="6524" y="20883"/>
                  </a:lnTo>
                  <a:cubicBezTo>
                    <a:pt x="6318" y="20782"/>
                    <a:pt x="6122" y="20688"/>
                    <a:pt x="5928" y="20563"/>
                  </a:cubicBezTo>
                  <a:cubicBezTo>
                    <a:pt x="5117" y="20111"/>
                    <a:pt x="4329" y="19496"/>
                    <a:pt x="3586" y="18735"/>
                  </a:cubicBezTo>
                  <a:lnTo>
                    <a:pt x="5046" y="17374"/>
                  </a:lnTo>
                  <a:cubicBezTo>
                    <a:pt x="5146" y="17281"/>
                    <a:pt x="5152" y="17123"/>
                    <a:pt x="5058" y="17023"/>
                  </a:cubicBezTo>
                  <a:cubicBezTo>
                    <a:pt x="4260" y="16167"/>
                    <a:pt x="3645" y="15155"/>
                    <a:pt x="3255" y="14052"/>
                  </a:cubicBezTo>
                  <a:cubicBezTo>
                    <a:pt x="3219" y="13951"/>
                    <a:pt x="3123" y="13886"/>
                    <a:pt x="3021" y="13886"/>
                  </a:cubicBezTo>
                  <a:cubicBezTo>
                    <a:pt x="2993" y="13886"/>
                    <a:pt x="2965" y="13891"/>
                    <a:pt x="2937" y="13902"/>
                  </a:cubicBezTo>
                  <a:lnTo>
                    <a:pt x="1051" y="14572"/>
                  </a:lnTo>
                  <a:lnTo>
                    <a:pt x="998" y="14424"/>
                  </a:lnTo>
                  <a:cubicBezTo>
                    <a:pt x="974" y="14347"/>
                    <a:pt x="954" y="14269"/>
                    <a:pt x="933" y="14193"/>
                  </a:cubicBezTo>
                  <a:cubicBezTo>
                    <a:pt x="920" y="14140"/>
                    <a:pt x="905" y="14085"/>
                    <a:pt x="893" y="14043"/>
                  </a:cubicBezTo>
                  <a:cubicBezTo>
                    <a:pt x="871" y="13951"/>
                    <a:pt x="847" y="13858"/>
                    <a:pt x="823" y="13765"/>
                  </a:cubicBezTo>
                  <a:cubicBezTo>
                    <a:pt x="777" y="13588"/>
                    <a:pt x="733" y="13422"/>
                    <a:pt x="703" y="13259"/>
                  </a:cubicBezTo>
                  <a:lnTo>
                    <a:pt x="577" y="12435"/>
                  </a:lnTo>
                  <a:cubicBezTo>
                    <a:pt x="550" y="12270"/>
                    <a:pt x="543" y="12100"/>
                    <a:pt x="535" y="11921"/>
                  </a:cubicBezTo>
                  <a:cubicBezTo>
                    <a:pt x="532" y="11827"/>
                    <a:pt x="528" y="11731"/>
                    <a:pt x="522" y="11643"/>
                  </a:cubicBezTo>
                  <a:lnTo>
                    <a:pt x="502" y="11228"/>
                  </a:lnTo>
                  <a:cubicBezTo>
                    <a:pt x="498" y="11142"/>
                    <a:pt x="501" y="11056"/>
                    <a:pt x="507" y="10970"/>
                  </a:cubicBezTo>
                  <a:cubicBezTo>
                    <a:pt x="510" y="10926"/>
                    <a:pt x="512" y="10884"/>
                    <a:pt x="514" y="10841"/>
                  </a:cubicBezTo>
                  <a:cubicBezTo>
                    <a:pt x="527" y="10568"/>
                    <a:pt x="539" y="10297"/>
                    <a:pt x="556" y="10044"/>
                  </a:cubicBezTo>
                  <a:lnTo>
                    <a:pt x="596" y="9779"/>
                  </a:lnTo>
                  <a:cubicBezTo>
                    <a:pt x="647" y="9416"/>
                    <a:pt x="703" y="9042"/>
                    <a:pt x="790" y="8683"/>
                  </a:cubicBezTo>
                  <a:lnTo>
                    <a:pt x="2729" y="9187"/>
                  </a:lnTo>
                  <a:cubicBezTo>
                    <a:pt x="2750" y="9192"/>
                    <a:pt x="2770" y="9195"/>
                    <a:pt x="2791" y="9195"/>
                  </a:cubicBezTo>
                  <a:cubicBezTo>
                    <a:pt x="2901" y="9195"/>
                    <a:pt x="3003" y="9120"/>
                    <a:pt x="3032" y="9008"/>
                  </a:cubicBezTo>
                  <a:cubicBezTo>
                    <a:pt x="3391" y="7628"/>
                    <a:pt x="4088" y="6358"/>
                    <a:pt x="5059" y="5314"/>
                  </a:cubicBezTo>
                  <a:cubicBezTo>
                    <a:pt x="5152" y="5213"/>
                    <a:pt x="5146" y="5056"/>
                    <a:pt x="5046" y="4962"/>
                  </a:cubicBezTo>
                  <a:lnTo>
                    <a:pt x="3585" y="3602"/>
                  </a:lnTo>
                  <a:cubicBezTo>
                    <a:pt x="4333" y="2839"/>
                    <a:pt x="5121" y="2224"/>
                    <a:pt x="5941" y="1767"/>
                  </a:cubicBezTo>
                  <a:cubicBezTo>
                    <a:pt x="6122" y="1649"/>
                    <a:pt x="6319" y="1554"/>
                    <a:pt x="6527" y="1453"/>
                  </a:cubicBezTo>
                  <a:lnTo>
                    <a:pt x="6810" y="1317"/>
                  </a:lnTo>
                  <a:cubicBezTo>
                    <a:pt x="7002" y="1224"/>
                    <a:pt x="7183" y="1137"/>
                    <a:pt x="7380" y="1071"/>
                  </a:cubicBezTo>
                  <a:lnTo>
                    <a:pt x="7559" y="1005"/>
                  </a:lnTo>
                  <a:cubicBezTo>
                    <a:pt x="7757" y="932"/>
                    <a:pt x="7955" y="859"/>
                    <a:pt x="8138" y="796"/>
                  </a:cubicBezTo>
                  <a:lnTo>
                    <a:pt x="8692" y="653"/>
                  </a:lnTo>
                  <a:lnTo>
                    <a:pt x="9135" y="2598"/>
                  </a:lnTo>
                  <a:cubicBezTo>
                    <a:pt x="9162" y="2714"/>
                    <a:pt x="9265" y="2792"/>
                    <a:pt x="9379" y="2792"/>
                  </a:cubicBezTo>
                  <a:cubicBezTo>
                    <a:pt x="9397" y="2792"/>
                    <a:pt x="9415" y="2790"/>
                    <a:pt x="9433" y="2786"/>
                  </a:cubicBezTo>
                  <a:cubicBezTo>
                    <a:pt x="10065" y="2643"/>
                    <a:pt x="10710" y="2571"/>
                    <a:pt x="11355" y="2571"/>
                  </a:cubicBezTo>
                  <a:cubicBezTo>
                    <a:pt x="11875" y="2571"/>
                    <a:pt x="12396" y="2618"/>
                    <a:pt x="12911" y="2711"/>
                  </a:cubicBezTo>
                  <a:cubicBezTo>
                    <a:pt x="12925" y="2714"/>
                    <a:pt x="12940" y="2715"/>
                    <a:pt x="12955" y="2715"/>
                  </a:cubicBezTo>
                  <a:cubicBezTo>
                    <a:pt x="13005" y="2715"/>
                    <a:pt x="13055" y="2700"/>
                    <a:pt x="13097" y="2670"/>
                  </a:cubicBezTo>
                  <a:cubicBezTo>
                    <a:pt x="13151" y="2633"/>
                    <a:pt x="13188" y="2575"/>
                    <a:pt x="13200" y="2510"/>
                  </a:cubicBezTo>
                  <a:lnTo>
                    <a:pt x="13559" y="543"/>
                  </a:lnTo>
                  <a:close/>
                  <a:moveTo>
                    <a:pt x="13359" y="1"/>
                  </a:moveTo>
                  <a:cubicBezTo>
                    <a:pt x="13241" y="1"/>
                    <a:pt x="13135" y="85"/>
                    <a:pt x="13113" y="205"/>
                  </a:cubicBezTo>
                  <a:lnTo>
                    <a:pt x="12753" y="2179"/>
                  </a:lnTo>
                  <a:cubicBezTo>
                    <a:pt x="12292" y="2109"/>
                    <a:pt x="11826" y="2074"/>
                    <a:pt x="11360" y="2074"/>
                  </a:cubicBezTo>
                  <a:cubicBezTo>
                    <a:pt x="10759" y="2074"/>
                    <a:pt x="10158" y="2132"/>
                    <a:pt x="9566" y="2249"/>
                  </a:cubicBezTo>
                  <a:lnTo>
                    <a:pt x="9119" y="293"/>
                  </a:lnTo>
                  <a:cubicBezTo>
                    <a:pt x="9105" y="227"/>
                    <a:pt x="9064" y="172"/>
                    <a:pt x="9007" y="136"/>
                  </a:cubicBezTo>
                  <a:cubicBezTo>
                    <a:pt x="8967" y="113"/>
                    <a:pt x="8922" y="100"/>
                    <a:pt x="8877" y="100"/>
                  </a:cubicBezTo>
                  <a:cubicBezTo>
                    <a:pt x="8856" y="100"/>
                    <a:pt x="8835" y="103"/>
                    <a:pt x="8815" y="108"/>
                  </a:cubicBezTo>
                  <a:lnTo>
                    <a:pt x="7994" y="320"/>
                  </a:lnTo>
                  <a:cubicBezTo>
                    <a:pt x="7790" y="390"/>
                    <a:pt x="7589" y="464"/>
                    <a:pt x="7387" y="538"/>
                  </a:cubicBezTo>
                  <a:lnTo>
                    <a:pt x="7216" y="600"/>
                  </a:lnTo>
                  <a:cubicBezTo>
                    <a:pt x="6995" y="674"/>
                    <a:pt x="6792" y="773"/>
                    <a:pt x="6593" y="869"/>
                  </a:cubicBezTo>
                  <a:lnTo>
                    <a:pt x="6310" y="1005"/>
                  </a:lnTo>
                  <a:cubicBezTo>
                    <a:pt x="6097" y="1108"/>
                    <a:pt x="5878" y="1214"/>
                    <a:pt x="5683" y="1339"/>
                  </a:cubicBezTo>
                  <a:cubicBezTo>
                    <a:pt x="4770" y="1850"/>
                    <a:pt x="3883" y="2557"/>
                    <a:pt x="3048" y="3441"/>
                  </a:cubicBezTo>
                  <a:cubicBezTo>
                    <a:pt x="2954" y="3543"/>
                    <a:pt x="2959" y="3700"/>
                    <a:pt x="3060" y="3795"/>
                  </a:cubicBezTo>
                  <a:lnTo>
                    <a:pt x="4526" y="5159"/>
                  </a:lnTo>
                  <a:cubicBezTo>
                    <a:pt x="3641" y="6166"/>
                    <a:pt x="2989" y="7355"/>
                    <a:pt x="2615" y="8643"/>
                  </a:cubicBezTo>
                  <a:lnTo>
                    <a:pt x="676" y="8140"/>
                  </a:lnTo>
                  <a:cubicBezTo>
                    <a:pt x="655" y="8134"/>
                    <a:pt x="634" y="8131"/>
                    <a:pt x="613" y="8131"/>
                  </a:cubicBezTo>
                  <a:cubicBezTo>
                    <a:pt x="506" y="8131"/>
                    <a:pt x="407" y="8202"/>
                    <a:pt x="376" y="8310"/>
                  </a:cubicBezTo>
                  <a:cubicBezTo>
                    <a:pt x="239" y="8772"/>
                    <a:pt x="170" y="9248"/>
                    <a:pt x="104" y="9708"/>
                  </a:cubicBezTo>
                  <a:lnTo>
                    <a:pt x="63" y="9988"/>
                  </a:lnTo>
                  <a:cubicBezTo>
                    <a:pt x="43" y="10265"/>
                    <a:pt x="30" y="10541"/>
                    <a:pt x="18" y="10822"/>
                  </a:cubicBezTo>
                  <a:cubicBezTo>
                    <a:pt x="17" y="10861"/>
                    <a:pt x="14" y="10901"/>
                    <a:pt x="11" y="10941"/>
                  </a:cubicBezTo>
                  <a:cubicBezTo>
                    <a:pt x="3" y="11045"/>
                    <a:pt x="1" y="11150"/>
                    <a:pt x="5" y="11254"/>
                  </a:cubicBezTo>
                  <a:lnTo>
                    <a:pt x="26" y="11675"/>
                  </a:lnTo>
                  <a:cubicBezTo>
                    <a:pt x="32" y="11763"/>
                    <a:pt x="35" y="11852"/>
                    <a:pt x="39" y="11942"/>
                  </a:cubicBezTo>
                  <a:cubicBezTo>
                    <a:pt x="46" y="12130"/>
                    <a:pt x="54" y="12324"/>
                    <a:pt x="87" y="12516"/>
                  </a:cubicBezTo>
                  <a:lnTo>
                    <a:pt x="214" y="13342"/>
                  </a:lnTo>
                  <a:cubicBezTo>
                    <a:pt x="248" y="13530"/>
                    <a:pt x="296" y="13714"/>
                    <a:pt x="342" y="13891"/>
                  </a:cubicBezTo>
                  <a:cubicBezTo>
                    <a:pt x="366" y="13981"/>
                    <a:pt x="388" y="14070"/>
                    <a:pt x="413" y="14169"/>
                  </a:cubicBezTo>
                  <a:cubicBezTo>
                    <a:pt x="427" y="14219"/>
                    <a:pt x="440" y="14268"/>
                    <a:pt x="453" y="14318"/>
                  </a:cubicBezTo>
                  <a:cubicBezTo>
                    <a:pt x="475" y="14404"/>
                    <a:pt x="498" y="14491"/>
                    <a:pt x="527" y="14584"/>
                  </a:cubicBezTo>
                  <a:lnTo>
                    <a:pt x="666" y="14975"/>
                  </a:lnTo>
                  <a:cubicBezTo>
                    <a:pt x="702" y="15077"/>
                    <a:pt x="798" y="15141"/>
                    <a:pt x="901" y="15141"/>
                  </a:cubicBezTo>
                  <a:cubicBezTo>
                    <a:pt x="929" y="15141"/>
                    <a:pt x="957" y="15136"/>
                    <a:pt x="985" y="15126"/>
                  </a:cubicBezTo>
                  <a:lnTo>
                    <a:pt x="2873" y="14454"/>
                  </a:lnTo>
                  <a:cubicBezTo>
                    <a:pt x="3258" y="15453"/>
                    <a:pt x="3817" y="16376"/>
                    <a:pt x="4527" y="17179"/>
                  </a:cubicBezTo>
                  <a:lnTo>
                    <a:pt x="3060" y="18543"/>
                  </a:lnTo>
                  <a:cubicBezTo>
                    <a:pt x="2959" y="18637"/>
                    <a:pt x="2954" y="18796"/>
                    <a:pt x="3049" y="18897"/>
                  </a:cubicBezTo>
                  <a:cubicBezTo>
                    <a:pt x="3878" y="19777"/>
                    <a:pt x="4764" y="20485"/>
                    <a:pt x="5671" y="20990"/>
                  </a:cubicBezTo>
                  <a:cubicBezTo>
                    <a:pt x="5876" y="21124"/>
                    <a:pt x="6096" y="21229"/>
                    <a:pt x="6306" y="21331"/>
                  </a:cubicBezTo>
                  <a:lnTo>
                    <a:pt x="6596" y="21471"/>
                  </a:lnTo>
                  <a:cubicBezTo>
                    <a:pt x="6793" y="21565"/>
                    <a:pt x="6997" y="21664"/>
                    <a:pt x="7209" y="21735"/>
                  </a:cubicBezTo>
                  <a:lnTo>
                    <a:pt x="7392" y="21802"/>
                  </a:lnTo>
                  <a:cubicBezTo>
                    <a:pt x="7592" y="21875"/>
                    <a:pt x="7793" y="21949"/>
                    <a:pt x="8012" y="22023"/>
                  </a:cubicBezTo>
                  <a:lnTo>
                    <a:pt x="8815" y="22230"/>
                  </a:lnTo>
                  <a:cubicBezTo>
                    <a:pt x="8835" y="22236"/>
                    <a:pt x="8856" y="22238"/>
                    <a:pt x="8877" y="22238"/>
                  </a:cubicBezTo>
                  <a:lnTo>
                    <a:pt x="8877" y="22240"/>
                  </a:lnTo>
                  <a:cubicBezTo>
                    <a:pt x="8993" y="22240"/>
                    <a:pt x="9094" y="22159"/>
                    <a:pt x="9119" y="22045"/>
                  </a:cubicBezTo>
                  <a:lnTo>
                    <a:pt x="9566" y="20091"/>
                  </a:lnTo>
                  <a:cubicBezTo>
                    <a:pt x="10156" y="20208"/>
                    <a:pt x="10758" y="20266"/>
                    <a:pt x="11356" y="20266"/>
                  </a:cubicBezTo>
                  <a:cubicBezTo>
                    <a:pt x="12096" y="20266"/>
                    <a:pt x="12832" y="20177"/>
                    <a:pt x="13537" y="20002"/>
                  </a:cubicBezTo>
                  <a:lnTo>
                    <a:pt x="14069" y="21936"/>
                  </a:lnTo>
                  <a:cubicBezTo>
                    <a:pt x="14100" y="22046"/>
                    <a:pt x="14200" y="22119"/>
                    <a:pt x="14310" y="22119"/>
                  </a:cubicBezTo>
                  <a:cubicBezTo>
                    <a:pt x="14331" y="22119"/>
                    <a:pt x="14353" y="22116"/>
                    <a:pt x="14375" y="22110"/>
                  </a:cubicBezTo>
                  <a:cubicBezTo>
                    <a:pt x="16521" y="21530"/>
                    <a:pt x="18519" y="20257"/>
                    <a:pt x="19999" y="18528"/>
                  </a:cubicBezTo>
                  <a:cubicBezTo>
                    <a:pt x="20089" y="18422"/>
                    <a:pt x="20077" y="18264"/>
                    <a:pt x="19971" y="18176"/>
                  </a:cubicBezTo>
                  <a:lnTo>
                    <a:pt x="18442" y="16872"/>
                  </a:lnTo>
                  <a:cubicBezTo>
                    <a:pt x="19116" y="16040"/>
                    <a:pt x="19635" y="15094"/>
                    <a:pt x="19977" y="14079"/>
                  </a:cubicBezTo>
                  <a:lnTo>
                    <a:pt x="21902" y="14669"/>
                  </a:lnTo>
                  <a:cubicBezTo>
                    <a:pt x="21926" y="14676"/>
                    <a:pt x="21951" y="14680"/>
                    <a:pt x="21975" y="14680"/>
                  </a:cubicBezTo>
                  <a:cubicBezTo>
                    <a:pt x="22082" y="14680"/>
                    <a:pt x="22180" y="14610"/>
                    <a:pt x="22213" y="14502"/>
                  </a:cubicBezTo>
                  <a:cubicBezTo>
                    <a:pt x="22526" y="13455"/>
                    <a:pt x="22694" y="12334"/>
                    <a:pt x="22713" y="11167"/>
                  </a:cubicBezTo>
                  <a:cubicBezTo>
                    <a:pt x="22694" y="10004"/>
                    <a:pt x="22526" y="8884"/>
                    <a:pt x="22213" y="7835"/>
                  </a:cubicBezTo>
                  <a:cubicBezTo>
                    <a:pt x="22180" y="7728"/>
                    <a:pt x="22082" y="7658"/>
                    <a:pt x="21975" y="7658"/>
                  </a:cubicBezTo>
                  <a:cubicBezTo>
                    <a:pt x="21951" y="7658"/>
                    <a:pt x="21926" y="7661"/>
                    <a:pt x="21902" y="7669"/>
                  </a:cubicBezTo>
                  <a:lnTo>
                    <a:pt x="19977" y="8260"/>
                  </a:lnTo>
                  <a:cubicBezTo>
                    <a:pt x="19547" y="6990"/>
                    <a:pt x="18843" y="5832"/>
                    <a:pt x="17916" y="4865"/>
                  </a:cubicBezTo>
                  <a:lnTo>
                    <a:pt x="19325" y="3433"/>
                  </a:lnTo>
                  <a:cubicBezTo>
                    <a:pt x="19421" y="3335"/>
                    <a:pt x="19420" y="3178"/>
                    <a:pt x="19322" y="3081"/>
                  </a:cubicBezTo>
                  <a:cubicBezTo>
                    <a:pt x="18542" y="2313"/>
                    <a:pt x="17625" y="1646"/>
                    <a:pt x="16600" y="1101"/>
                  </a:cubicBezTo>
                  <a:cubicBezTo>
                    <a:pt x="15684" y="609"/>
                    <a:pt x="14610" y="241"/>
                    <a:pt x="13407" y="5"/>
                  </a:cubicBezTo>
                  <a:cubicBezTo>
                    <a:pt x="13390" y="2"/>
                    <a:pt x="13374" y="1"/>
                    <a:pt x="13359" y="1"/>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4"/>
            <p:cNvSpPr/>
            <p:nvPr/>
          </p:nvSpPr>
          <p:spPr>
            <a:xfrm>
              <a:off x="3054625" y="1509350"/>
              <a:ext cx="1021950" cy="1013575"/>
            </a:xfrm>
            <a:custGeom>
              <a:rect b="b" l="l" r="r" t="t"/>
              <a:pathLst>
                <a:path extrusionOk="0" h="40543" w="40878">
                  <a:moveTo>
                    <a:pt x="20412" y="8095"/>
                  </a:moveTo>
                  <a:cubicBezTo>
                    <a:pt x="27354" y="8095"/>
                    <a:pt x="33002" y="13742"/>
                    <a:pt x="33002" y="20685"/>
                  </a:cubicBezTo>
                  <a:cubicBezTo>
                    <a:pt x="33002" y="27626"/>
                    <a:pt x="27354" y="33273"/>
                    <a:pt x="20412" y="33273"/>
                  </a:cubicBezTo>
                  <a:cubicBezTo>
                    <a:pt x="13471" y="33273"/>
                    <a:pt x="7823" y="27626"/>
                    <a:pt x="7823" y="20685"/>
                  </a:cubicBezTo>
                  <a:cubicBezTo>
                    <a:pt x="7823" y="13742"/>
                    <a:pt x="13471" y="8095"/>
                    <a:pt x="20412" y="8095"/>
                  </a:cubicBezTo>
                  <a:close/>
                  <a:moveTo>
                    <a:pt x="20412" y="7596"/>
                  </a:moveTo>
                  <a:cubicBezTo>
                    <a:pt x="13196" y="7596"/>
                    <a:pt x="7324" y="13468"/>
                    <a:pt x="7324" y="20685"/>
                  </a:cubicBezTo>
                  <a:cubicBezTo>
                    <a:pt x="7324" y="27901"/>
                    <a:pt x="13196" y="33772"/>
                    <a:pt x="20412" y="33772"/>
                  </a:cubicBezTo>
                  <a:cubicBezTo>
                    <a:pt x="27629" y="33772"/>
                    <a:pt x="33500" y="27901"/>
                    <a:pt x="33500" y="20685"/>
                  </a:cubicBezTo>
                  <a:cubicBezTo>
                    <a:pt x="33500" y="13466"/>
                    <a:pt x="27629" y="7596"/>
                    <a:pt x="20412" y="7596"/>
                  </a:cubicBezTo>
                  <a:close/>
                  <a:moveTo>
                    <a:pt x="20438" y="500"/>
                  </a:moveTo>
                  <a:cubicBezTo>
                    <a:pt x="21825" y="500"/>
                    <a:pt x="23212" y="647"/>
                    <a:pt x="24576" y="941"/>
                  </a:cubicBezTo>
                  <a:lnTo>
                    <a:pt x="23965" y="3631"/>
                  </a:lnTo>
                  <a:cubicBezTo>
                    <a:pt x="23935" y="3766"/>
                    <a:pt x="24019" y="3898"/>
                    <a:pt x="24154" y="3929"/>
                  </a:cubicBezTo>
                  <a:cubicBezTo>
                    <a:pt x="25821" y="4306"/>
                    <a:pt x="27420" y="4937"/>
                    <a:pt x="28895" y="5801"/>
                  </a:cubicBezTo>
                  <a:cubicBezTo>
                    <a:pt x="28934" y="5824"/>
                    <a:pt x="28978" y="5835"/>
                    <a:pt x="29020" y="5835"/>
                  </a:cubicBezTo>
                  <a:cubicBezTo>
                    <a:pt x="29106" y="5835"/>
                    <a:pt x="29189" y="5791"/>
                    <a:pt x="29236" y="5713"/>
                  </a:cubicBezTo>
                  <a:lnTo>
                    <a:pt x="30630" y="3332"/>
                  </a:lnTo>
                  <a:cubicBezTo>
                    <a:pt x="32973" y="4732"/>
                    <a:pt x="35055" y="6680"/>
                    <a:pt x="36672" y="8986"/>
                  </a:cubicBezTo>
                  <a:lnTo>
                    <a:pt x="34387" y="10533"/>
                  </a:lnTo>
                  <a:cubicBezTo>
                    <a:pt x="34273" y="10610"/>
                    <a:pt x="34243" y="10765"/>
                    <a:pt x="34321" y="10878"/>
                  </a:cubicBezTo>
                  <a:cubicBezTo>
                    <a:pt x="35488" y="12600"/>
                    <a:pt x="36324" y="14527"/>
                    <a:pt x="36782" y="16556"/>
                  </a:cubicBezTo>
                  <a:cubicBezTo>
                    <a:pt x="36808" y="16673"/>
                    <a:pt x="36912" y="16751"/>
                    <a:pt x="37026" y="16751"/>
                  </a:cubicBezTo>
                  <a:cubicBezTo>
                    <a:pt x="37044" y="16751"/>
                    <a:pt x="37061" y="16749"/>
                    <a:pt x="37079" y="16745"/>
                  </a:cubicBezTo>
                  <a:lnTo>
                    <a:pt x="39771" y="16134"/>
                  </a:lnTo>
                  <a:cubicBezTo>
                    <a:pt x="40358" y="18862"/>
                    <a:pt x="40358" y="21683"/>
                    <a:pt x="39771" y="24411"/>
                  </a:cubicBezTo>
                  <a:lnTo>
                    <a:pt x="37079" y="23802"/>
                  </a:lnTo>
                  <a:cubicBezTo>
                    <a:pt x="37061" y="23797"/>
                    <a:pt x="37043" y="23795"/>
                    <a:pt x="37025" y="23795"/>
                  </a:cubicBezTo>
                  <a:cubicBezTo>
                    <a:pt x="36978" y="23795"/>
                    <a:pt x="36932" y="23809"/>
                    <a:pt x="36892" y="23835"/>
                  </a:cubicBezTo>
                  <a:cubicBezTo>
                    <a:pt x="36836" y="23869"/>
                    <a:pt x="36796" y="23926"/>
                    <a:pt x="36782" y="23989"/>
                  </a:cubicBezTo>
                  <a:cubicBezTo>
                    <a:pt x="36406" y="25657"/>
                    <a:pt x="35775" y="27256"/>
                    <a:pt x="34909" y="28729"/>
                  </a:cubicBezTo>
                  <a:cubicBezTo>
                    <a:pt x="34839" y="28848"/>
                    <a:pt x="34879" y="29000"/>
                    <a:pt x="34998" y="29070"/>
                  </a:cubicBezTo>
                  <a:lnTo>
                    <a:pt x="37378" y="30465"/>
                  </a:lnTo>
                  <a:cubicBezTo>
                    <a:pt x="35980" y="32805"/>
                    <a:pt x="34032" y="34886"/>
                    <a:pt x="31725" y="36508"/>
                  </a:cubicBezTo>
                  <a:lnTo>
                    <a:pt x="30176" y="34223"/>
                  </a:lnTo>
                  <a:cubicBezTo>
                    <a:pt x="30128" y="34152"/>
                    <a:pt x="30050" y="34113"/>
                    <a:pt x="29970" y="34113"/>
                  </a:cubicBezTo>
                  <a:cubicBezTo>
                    <a:pt x="29922" y="34113"/>
                    <a:pt x="29874" y="34127"/>
                    <a:pt x="29831" y="34156"/>
                  </a:cubicBezTo>
                  <a:cubicBezTo>
                    <a:pt x="28109" y="35326"/>
                    <a:pt x="26184" y="36160"/>
                    <a:pt x="24154" y="36619"/>
                  </a:cubicBezTo>
                  <a:cubicBezTo>
                    <a:pt x="24019" y="36649"/>
                    <a:pt x="23935" y="36782"/>
                    <a:pt x="23966" y="36916"/>
                  </a:cubicBezTo>
                  <a:lnTo>
                    <a:pt x="24576" y="39606"/>
                  </a:lnTo>
                  <a:cubicBezTo>
                    <a:pt x="23212" y="39899"/>
                    <a:pt x="21825" y="40045"/>
                    <a:pt x="20438" y="40045"/>
                  </a:cubicBezTo>
                  <a:cubicBezTo>
                    <a:pt x="19052" y="40045"/>
                    <a:pt x="17665" y="39899"/>
                    <a:pt x="16302" y="39606"/>
                  </a:cubicBezTo>
                  <a:lnTo>
                    <a:pt x="16911" y="36915"/>
                  </a:lnTo>
                  <a:cubicBezTo>
                    <a:pt x="16941" y="36782"/>
                    <a:pt x="16856" y="36648"/>
                    <a:pt x="16723" y="36618"/>
                  </a:cubicBezTo>
                  <a:cubicBezTo>
                    <a:pt x="15055" y="36243"/>
                    <a:pt x="13455" y="35611"/>
                    <a:pt x="11980" y="34745"/>
                  </a:cubicBezTo>
                  <a:cubicBezTo>
                    <a:pt x="11941" y="34721"/>
                    <a:pt x="11898" y="34710"/>
                    <a:pt x="11855" y="34710"/>
                  </a:cubicBezTo>
                  <a:cubicBezTo>
                    <a:pt x="11769" y="34710"/>
                    <a:pt x="11686" y="34754"/>
                    <a:pt x="11640" y="34834"/>
                  </a:cubicBezTo>
                  <a:lnTo>
                    <a:pt x="10244" y="37214"/>
                  </a:lnTo>
                  <a:cubicBezTo>
                    <a:pt x="7901" y="35811"/>
                    <a:pt x="5819" y="33863"/>
                    <a:pt x="4202" y="31558"/>
                  </a:cubicBezTo>
                  <a:lnTo>
                    <a:pt x="6484" y="30011"/>
                  </a:lnTo>
                  <a:cubicBezTo>
                    <a:pt x="6598" y="29933"/>
                    <a:pt x="6628" y="29778"/>
                    <a:pt x="6550" y="29664"/>
                  </a:cubicBezTo>
                  <a:cubicBezTo>
                    <a:pt x="5384" y="27944"/>
                    <a:pt x="4549" y="26019"/>
                    <a:pt x="4093" y="23991"/>
                  </a:cubicBezTo>
                  <a:cubicBezTo>
                    <a:pt x="4067" y="23875"/>
                    <a:pt x="3964" y="23797"/>
                    <a:pt x="3851" y="23797"/>
                  </a:cubicBezTo>
                  <a:cubicBezTo>
                    <a:pt x="3832" y="23797"/>
                    <a:pt x="3814" y="23799"/>
                    <a:pt x="3796" y="23803"/>
                  </a:cubicBezTo>
                  <a:lnTo>
                    <a:pt x="1106" y="24413"/>
                  </a:lnTo>
                  <a:cubicBezTo>
                    <a:pt x="520" y="21684"/>
                    <a:pt x="520" y="18863"/>
                    <a:pt x="1106" y="16135"/>
                  </a:cubicBezTo>
                  <a:lnTo>
                    <a:pt x="3794" y="16745"/>
                  </a:lnTo>
                  <a:cubicBezTo>
                    <a:pt x="3813" y="16749"/>
                    <a:pt x="3831" y="16751"/>
                    <a:pt x="3850" y="16751"/>
                  </a:cubicBezTo>
                  <a:cubicBezTo>
                    <a:pt x="3964" y="16751"/>
                    <a:pt x="4067" y="16672"/>
                    <a:pt x="4092" y="16557"/>
                  </a:cubicBezTo>
                  <a:cubicBezTo>
                    <a:pt x="4469" y="14889"/>
                    <a:pt x="5100" y="13291"/>
                    <a:pt x="5964" y="11816"/>
                  </a:cubicBezTo>
                  <a:cubicBezTo>
                    <a:pt x="6035" y="11697"/>
                    <a:pt x="5995" y="11545"/>
                    <a:pt x="5876" y="11475"/>
                  </a:cubicBezTo>
                  <a:lnTo>
                    <a:pt x="3495" y="10081"/>
                  </a:lnTo>
                  <a:cubicBezTo>
                    <a:pt x="4900" y="7735"/>
                    <a:pt x="6848" y="5653"/>
                    <a:pt x="9152" y="4039"/>
                  </a:cubicBezTo>
                  <a:lnTo>
                    <a:pt x="10700" y="6323"/>
                  </a:lnTo>
                  <a:cubicBezTo>
                    <a:pt x="10748" y="6393"/>
                    <a:pt x="10826" y="6431"/>
                    <a:pt x="10906" y="6431"/>
                  </a:cubicBezTo>
                  <a:cubicBezTo>
                    <a:pt x="10954" y="6431"/>
                    <a:pt x="11003" y="6418"/>
                    <a:pt x="11045" y="6389"/>
                  </a:cubicBezTo>
                  <a:cubicBezTo>
                    <a:pt x="12767" y="5220"/>
                    <a:pt x="14693" y="4385"/>
                    <a:pt x="16723" y="3929"/>
                  </a:cubicBezTo>
                  <a:cubicBezTo>
                    <a:pt x="16856" y="3898"/>
                    <a:pt x="16941" y="3766"/>
                    <a:pt x="16911" y="3631"/>
                  </a:cubicBezTo>
                  <a:lnTo>
                    <a:pt x="16301" y="941"/>
                  </a:lnTo>
                  <a:cubicBezTo>
                    <a:pt x="17664" y="647"/>
                    <a:pt x="19051" y="500"/>
                    <a:pt x="20438" y="500"/>
                  </a:cubicBezTo>
                  <a:close/>
                  <a:moveTo>
                    <a:pt x="20438" y="1"/>
                  </a:moveTo>
                  <a:cubicBezTo>
                    <a:pt x="18932" y="1"/>
                    <a:pt x="17426" y="170"/>
                    <a:pt x="15948" y="508"/>
                  </a:cubicBezTo>
                  <a:cubicBezTo>
                    <a:pt x="15814" y="538"/>
                    <a:pt x="15730" y="672"/>
                    <a:pt x="15760" y="805"/>
                  </a:cubicBezTo>
                  <a:lnTo>
                    <a:pt x="16370" y="3499"/>
                  </a:lnTo>
                  <a:cubicBezTo>
                    <a:pt x="14449" y="3959"/>
                    <a:pt x="12623" y="4751"/>
                    <a:pt x="10974" y="5837"/>
                  </a:cubicBezTo>
                  <a:lnTo>
                    <a:pt x="9424" y="3551"/>
                  </a:lnTo>
                  <a:cubicBezTo>
                    <a:pt x="9376" y="3479"/>
                    <a:pt x="9297" y="3441"/>
                    <a:pt x="9218" y="3441"/>
                  </a:cubicBezTo>
                  <a:cubicBezTo>
                    <a:pt x="9169" y="3441"/>
                    <a:pt x="9120" y="3455"/>
                    <a:pt x="9076" y="3485"/>
                  </a:cubicBezTo>
                  <a:cubicBezTo>
                    <a:pt x="6552" y="5208"/>
                    <a:pt x="4429" y="7476"/>
                    <a:pt x="2939" y="10044"/>
                  </a:cubicBezTo>
                  <a:cubicBezTo>
                    <a:pt x="2870" y="10163"/>
                    <a:pt x="2910" y="10315"/>
                    <a:pt x="3029" y="10384"/>
                  </a:cubicBezTo>
                  <a:lnTo>
                    <a:pt x="5410" y="11779"/>
                  </a:lnTo>
                  <a:cubicBezTo>
                    <a:pt x="4625" y="13165"/>
                    <a:pt x="4036" y="14654"/>
                    <a:pt x="3662" y="16203"/>
                  </a:cubicBezTo>
                  <a:lnTo>
                    <a:pt x="970" y="15593"/>
                  </a:lnTo>
                  <a:cubicBezTo>
                    <a:pt x="951" y="15589"/>
                    <a:pt x="933" y="15587"/>
                    <a:pt x="915" y="15587"/>
                  </a:cubicBezTo>
                  <a:cubicBezTo>
                    <a:pt x="801" y="15587"/>
                    <a:pt x="698" y="15666"/>
                    <a:pt x="672" y="15781"/>
                  </a:cubicBezTo>
                  <a:cubicBezTo>
                    <a:pt x="0" y="18738"/>
                    <a:pt x="0" y="21807"/>
                    <a:pt x="672" y="24764"/>
                  </a:cubicBezTo>
                  <a:cubicBezTo>
                    <a:pt x="687" y="24828"/>
                    <a:pt x="726" y="24885"/>
                    <a:pt x="782" y="24919"/>
                  </a:cubicBezTo>
                  <a:cubicBezTo>
                    <a:pt x="822" y="24945"/>
                    <a:pt x="868" y="24958"/>
                    <a:pt x="915" y="24958"/>
                  </a:cubicBezTo>
                  <a:cubicBezTo>
                    <a:pt x="933" y="24958"/>
                    <a:pt x="951" y="24956"/>
                    <a:pt x="970" y="24952"/>
                  </a:cubicBezTo>
                  <a:lnTo>
                    <a:pt x="3663" y="24342"/>
                  </a:lnTo>
                  <a:cubicBezTo>
                    <a:pt x="4125" y="26261"/>
                    <a:pt x="4916" y="28086"/>
                    <a:pt x="6001" y="29737"/>
                  </a:cubicBezTo>
                  <a:lnTo>
                    <a:pt x="3715" y="31287"/>
                  </a:lnTo>
                  <a:cubicBezTo>
                    <a:pt x="3600" y="31363"/>
                    <a:pt x="3571" y="31519"/>
                    <a:pt x="3649" y="31633"/>
                  </a:cubicBezTo>
                  <a:cubicBezTo>
                    <a:pt x="5376" y="34160"/>
                    <a:pt x="7644" y="36283"/>
                    <a:pt x="10208" y="37772"/>
                  </a:cubicBezTo>
                  <a:cubicBezTo>
                    <a:pt x="10248" y="37795"/>
                    <a:pt x="10291" y="37806"/>
                    <a:pt x="10333" y="37806"/>
                  </a:cubicBezTo>
                  <a:cubicBezTo>
                    <a:pt x="10419" y="37806"/>
                    <a:pt x="10502" y="37762"/>
                    <a:pt x="10548" y="37682"/>
                  </a:cubicBezTo>
                  <a:lnTo>
                    <a:pt x="11945" y="35300"/>
                  </a:lnTo>
                  <a:cubicBezTo>
                    <a:pt x="13331" y="36087"/>
                    <a:pt x="14821" y="36676"/>
                    <a:pt x="16371" y="37047"/>
                  </a:cubicBezTo>
                  <a:lnTo>
                    <a:pt x="15760" y="39741"/>
                  </a:lnTo>
                  <a:cubicBezTo>
                    <a:pt x="15730" y="39875"/>
                    <a:pt x="15814" y="40008"/>
                    <a:pt x="15948" y="40039"/>
                  </a:cubicBezTo>
                  <a:cubicBezTo>
                    <a:pt x="17421" y="40371"/>
                    <a:pt x="18927" y="40540"/>
                    <a:pt x="20438" y="40543"/>
                  </a:cubicBezTo>
                  <a:cubicBezTo>
                    <a:pt x="21948" y="40540"/>
                    <a:pt x="23454" y="40371"/>
                    <a:pt x="24927" y="40037"/>
                  </a:cubicBezTo>
                  <a:cubicBezTo>
                    <a:pt x="25062" y="40008"/>
                    <a:pt x="25147" y="39875"/>
                    <a:pt x="25116" y="39740"/>
                  </a:cubicBezTo>
                  <a:lnTo>
                    <a:pt x="24505" y="37047"/>
                  </a:lnTo>
                  <a:cubicBezTo>
                    <a:pt x="26426" y="36585"/>
                    <a:pt x="28252" y="35792"/>
                    <a:pt x="29902" y="34707"/>
                  </a:cubicBezTo>
                  <a:lnTo>
                    <a:pt x="31452" y="36996"/>
                  </a:lnTo>
                  <a:cubicBezTo>
                    <a:pt x="31489" y="37050"/>
                    <a:pt x="31548" y="37088"/>
                    <a:pt x="31612" y="37100"/>
                  </a:cubicBezTo>
                  <a:cubicBezTo>
                    <a:pt x="31628" y="37103"/>
                    <a:pt x="31643" y="37105"/>
                    <a:pt x="31659" y="37105"/>
                  </a:cubicBezTo>
                  <a:cubicBezTo>
                    <a:pt x="31709" y="37105"/>
                    <a:pt x="31758" y="37090"/>
                    <a:pt x="31799" y="37062"/>
                  </a:cubicBezTo>
                  <a:cubicBezTo>
                    <a:pt x="34330" y="35331"/>
                    <a:pt x="36451" y="33061"/>
                    <a:pt x="37935" y="30501"/>
                  </a:cubicBezTo>
                  <a:cubicBezTo>
                    <a:pt x="38004" y="30382"/>
                    <a:pt x="37964" y="30231"/>
                    <a:pt x="37845" y="30161"/>
                  </a:cubicBezTo>
                  <a:lnTo>
                    <a:pt x="35463" y="28765"/>
                  </a:lnTo>
                  <a:cubicBezTo>
                    <a:pt x="36250" y="27379"/>
                    <a:pt x="36839" y="25891"/>
                    <a:pt x="37212" y="24341"/>
                  </a:cubicBezTo>
                  <a:lnTo>
                    <a:pt x="39904" y="24952"/>
                  </a:lnTo>
                  <a:cubicBezTo>
                    <a:pt x="39922" y="24956"/>
                    <a:pt x="39940" y="24958"/>
                    <a:pt x="39958" y="24958"/>
                  </a:cubicBezTo>
                  <a:cubicBezTo>
                    <a:pt x="40072" y="24958"/>
                    <a:pt x="40175" y="24880"/>
                    <a:pt x="40202" y="24764"/>
                  </a:cubicBezTo>
                  <a:cubicBezTo>
                    <a:pt x="40878" y="21807"/>
                    <a:pt x="40878" y="18737"/>
                    <a:pt x="40202" y="15781"/>
                  </a:cubicBezTo>
                  <a:cubicBezTo>
                    <a:pt x="40176" y="15666"/>
                    <a:pt x="40073" y="15587"/>
                    <a:pt x="39959" y="15587"/>
                  </a:cubicBezTo>
                  <a:cubicBezTo>
                    <a:pt x="39941" y="15587"/>
                    <a:pt x="39923" y="15589"/>
                    <a:pt x="39904" y="15593"/>
                  </a:cubicBezTo>
                  <a:lnTo>
                    <a:pt x="37212" y="16204"/>
                  </a:lnTo>
                  <a:cubicBezTo>
                    <a:pt x="36749" y="14282"/>
                    <a:pt x="35957" y="12457"/>
                    <a:pt x="34871" y="10807"/>
                  </a:cubicBezTo>
                  <a:lnTo>
                    <a:pt x="37160" y="9257"/>
                  </a:lnTo>
                  <a:cubicBezTo>
                    <a:pt x="37274" y="9179"/>
                    <a:pt x="37304" y="9023"/>
                    <a:pt x="37226" y="8909"/>
                  </a:cubicBezTo>
                  <a:cubicBezTo>
                    <a:pt x="35499" y="6382"/>
                    <a:pt x="33231" y="4261"/>
                    <a:pt x="30665" y="2774"/>
                  </a:cubicBezTo>
                  <a:cubicBezTo>
                    <a:pt x="30626" y="2751"/>
                    <a:pt x="30583" y="2740"/>
                    <a:pt x="30540" y="2740"/>
                  </a:cubicBezTo>
                  <a:cubicBezTo>
                    <a:pt x="30455" y="2740"/>
                    <a:pt x="30372" y="2785"/>
                    <a:pt x="30326" y="2864"/>
                  </a:cubicBezTo>
                  <a:lnTo>
                    <a:pt x="28932" y="5246"/>
                  </a:lnTo>
                  <a:cubicBezTo>
                    <a:pt x="27544" y="4459"/>
                    <a:pt x="26055" y="3871"/>
                    <a:pt x="24505" y="3498"/>
                  </a:cubicBezTo>
                  <a:lnTo>
                    <a:pt x="25116" y="805"/>
                  </a:lnTo>
                  <a:cubicBezTo>
                    <a:pt x="25147" y="672"/>
                    <a:pt x="25062" y="538"/>
                    <a:pt x="24929" y="508"/>
                  </a:cubicBezTo>
                  <a:cubicBezTo>
                    <a:pt x="23451" y="170"/>
                    <a:pt x="21944" y="1"/>
                    <a:pt x="20438" y="1"/>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4"/>
            <p:cNvSpPr/>
            <p:nvPr/>
          </p:nvSpPr>
          <p:spPr>
            <a:xfrm>
              <a:off x="2573475" y="1326650"/>
              <a:ext cx="567825" cy="555975"/>
            </a:xfrm>
            <a:custGeom>
              <a:rect b="b" l="l" r="r" t="t"/>
              <a:pathLst>
                <a:path extrusionOk="0" h="22239" w="22713">
                  <a:moveTo>
                    <a:pt x="11358" y="5483"/>
                  </a:moveTo>
                  <a:cubicBezTo>
                    <a:pt x="14465" y="5483"/>
                    <a:pt x="16994" y="8010"/>
                    <a:pt x="16994" y="11118"/>
                  </a:cubicBezTo>
                  <a:cubicBezTo>
                    <a:pt x="16994" y="14226"/>
                    <a:pt x="14465" y="16756"/>
                    <a:pt x="11358" y="16756"/>
                  </a:cubicBezTo>
                  <a:cubicBezTo>
                    <a:pt x="8250" y="16756"/>
                    <a:pt x="5720" y="14224"/>
                    <a:pt x="5720" y="11118"/>
                  </a:cubicBezTo>
                  <a:cubicBezTo>
                    <a:pt x="5720" y="8011"/>
                    <a:pt x="8250" y="5483"/>
                    <a:pt x="11358" y="5483"/>
                  </a:cubicBezTo>
                  <a:close/>
                  <a:moveTo>
                    <a:pt x="11358" y="4986"/>
                  </a:moveTo>
                  <a:cubicBezTo>
                    <a:pt x="7975" y="4986"/>
                    <a:pt x="5221" y="7735"/>
                    <a:pt x="5221" y="11118"/>
                  </a:cubicBezTo>
                  <a:cubicBezTo>
                    <a:pt x="5221" y="14501"/>
                    <a:pt x="7975" y="17253"/>
                    <a:pt x="11358" y="17253"/>
                  </a:cubicBezTo>
                  <a:cubicBezTo>
                    <a:pt x="14741" y="17253"/>
                    <a:pt x="17493" y="14499"/>
                    <a:pt x="17493" y="11118"/>
                  </a:cubicBezTo>
                  <a:cubicBezTo>
                    <a:pt x="17493" y="7736"/>
                    <a:pt x="14741" y="4986"/>
                    <a:pt x="11358" y="4986"/>
                  </a:cubicBezTo>
                  <a:close/>
                  <a:moveTo>
                    <a:pt x="13557" y="545"/>
                  </a:moveTo>
                  <a:cubicBezTo>
                    <a:pt x="14611" y="771"/>
                    <a:pt x="15554" y="1105"/>
                    <a:pt x="16363" y="1541"/>
                  </a:cubicBezTo>
                  <a:cubicBezTo>
                    <a:pt x="17270" y="2022"/>
                    <a:pt x="18086" y="2602"/>
                    <a:pt x="18791" y="3264"/>
                  </a:cubicBezTo>
                  <a:lnTo>
                    <a:pt x="17387" y="4691"/>
                  </a:lnTo>
                  <a:cubicBezTo>
                    <a:pt x="17290" y="4789"/>
                    <a:pt x="17292" y="4946"/>
                    <a:pt x="17389" y="5042"/>
                  </a:cubicBezTo>
                  <a:cubicBezTo>
                    <a:pt x="18404" y="6044"/>
                    <a:pt x="19155" y="7280"/>
                    <a:pt x="19575" y="8642"/>
                  </a:cubicBezTo>
                  <a:cubicBezTo>
                    <a:pt x="19608" y="8750"/>
                    <a:pt x="19706" y="8819"/>
                    <a:pt x="19813" y="8819"/>
                  </a:cubicBezTo>
                  <a:cubicBezTo>
                    <a:pt x="19837" y="8819"/>
                    <a:pt x="19862" y="8815"/>
                    <a:pt x="19886" y="8807"/>
                  </a:cubicBezTo>
                  <a:lnTo>
                    <a:pt x="21804" y="8220"/>
                  </a:lnTo>
                  <a:cubicBezTo>
                    <a:pt x="22059" y="9154"/>
                    <a:pt x="22197" y="10146"/>
                    <a:pt x="22214" y="11167"/>
                  </a:cubicBezTo>
                  <a:cubicBezTo>
                    <a:pt x="22197" y="12193"/>
                    <a:pt x="22059" y="13185"/>
                    <a:pt x="21804" y="14119"/>
                  </a:cubicBezTo>
                  <a:lnTo>
                    <a:pt x="19886" y="13530"/>
                  </a:lnTo>
                  <a:cubicBezTo>
                    <a:pt x="19863" y="13523"/>
                    <a:pt x="19838" y="13519"/>
                    <a:pt x="19814" y="13519"/>
                  </a:cubicBezTo>
                  <a:cubicBezTo>
                    <a:pt x="19774" y="13519"/>
                    <a:pt x="19733" y="13529"/>
                    <a:pt x="19697" y="13549"/>
                  </a:cubicBezTo>
                  <a:cubicBezTo>
                    <a:pt x="19639" y="13579"/>
                    <a:pt x="19594" y="13632"/>
                    <a:pt x="19575" y="13695"/>
                  </a:cubicBezTo>
                  <a:cubicBezTo>
                    <a:pt x="19233" y="14814"/>
                    <a:pt x="18664" y="15851"/>
                    <a:pt x="17903" y="16741"/>
                  </a:cubicBezTo>
                  <a:cubicBezTo>
                    <a:pt x="17814" y="16845"/>
                    <a:pt x="17826" y="17003"/>
                    <a:pt x="17930" y="17091"/>
                  </a:cubicBezTo>
                  <a:lnTo>
                    <a:pt x="19455" y="18390"/>
                  </a:lnTo>
                  <a:cubicBezTo>
                    <a:pt x="18114" y="19887"/>
                    <a:pt x="16363" y="21002"/>
                    <a:pt x="14481" y="21561"/>
                  </a:cubicBezTo>
                  <a:lnTo>
                    <a:pt x="13951" y="19631"/>
                  </a:lnTo>
                  <a:cubicBezTo>
                    <a:pt x="13932" y="19567"/>
                    <a:pt x="13890" y="19513"/>
                    <a:pt x="13833" y="19480"/>
                  </a:cubicBezTo>
                  <a:cubicBezTo>
                    <a:pt x="13796" y="19458"/>
                    <a:pt x="13754" y="19448"/>
                    <a:pt x="13711" y="19448"/>
                  </a:cubicBezTo>
                  <a:cubicBezTo>
                    <a:pt x="13688" y="19448"/>
                    <a:pt x="13665" y="19451"/>
                    <a:pt x="13643" y="19457"/>
                  </a:cubicBezTo>
                  <a:cubicBezTo>
                    <a:pt x="12909" y="19662"/>
                    <a:pt x="12136" y="19766"/>
                    <a:pt x="11356" y="19766"/>
                  </a:cubicBezTo>
                  <a:cubicBezTo>
                    <a:pt x="10712" y="19766"/>
                    <a:pt x="10064" y="19695"/>
                    <a:pt x="9431" y="19551"/>
                  </a:cubicBezTo>
                  <a:cubicBezTo>
                    <a:pt x="9412" y="19547"/>
                    <a:pt x="9394" y="19545"/>
                    <a:pt x="9376" y="19545"/>
                  </a:cubicBezTo>
                  <a:cubicBezTo>
                    <a:pt x="9262" y="19545"/>
                    <a:pt x="9159" y="19624"/>
                    <a:pt x="9133" y="19739"/>
                  </a:cubicBezTo>
                  <a:lnTo>
                    <a:pt x="8690" y="21684"/>
                  </a:lnTo>
                  <a:lnTo>
                    <a:pt x="8155" y="21547"/>
                  </a:lnTo>
                  <a:cubicBezTo>
                    <a:pt x="7956" y="21478"/>
                    <a:pt x="7761" y="21407"/>
                    <a:pt x="7563" y="21334"/>
                  </a:cubicBezTo>
                  <a:lnTo>
                    <a:pt x="7372" y="21264"/>
                  </a:lnTo>
                  <a:cubicBezTo>
                    <a:pt x="7183" y="21202"/>
                    <a:pt x="7003" y="21114"/>
                    <a:pt x="6812" y="21022"/>
                  </a:cubicBezTo>
                  <a:lnTo>
                    <a:pt x="6523" y="20883"/>
                  </a:lnTo>
                  <a:cubicBezTo>
                    <a:pt x="6316" y="20782"/>
                    <a:pt x="6121" y="20689"/>
                    <a:pt x="5926" y="20563"/>
                  </a:cubicBezTo>
                  <a:cubicBezTo>
                    <a:pt x="5116" y="20111"/>
                    <a:pt x="4327" y="19496"/>
                    <a:pt x="3584" y="18735"/>
                  </a:cubicBezTo>
                  <a:lnTo>
                    <a:pt x="5044" y="17376"/>
                  </a:lnTo>
                  <a:cubicBezTo>
                    <a:pt x="5145" y="17282"/>
                    <a:pt x="5150" y="17124"/>
                    <a:pt x="5057" y="17024"/>
                  </a:cubicBezTo>
                  <a:cubicBezTo>
                    <a:pt x="4259" y="16167"/>
                    <a:pt x="3644" y="15157"/>
                    <a:pt x="3254" y="14054"/>
                  </a:cubicBezTo>
                  <a:cubicBezTo>
                    <a:pt x="3217" y="13951"/>
                    <a:pt x="3121" y="13887"/>
                    <a:pt x="3019" y="13887"/>
                  </a:cubicBezTo>
                  <a:cubicBezTo>
                    <a:pt x="2991" y="13887"/>
                    <a:pt x="2963" y="13892"/>
                    <a:pt x="2935" y="13902"/>
                  </a:cubicBezTo>
                  <a:lnTo>
                    <a:pt x="1049" y="14573"/>
                  </a:lnTo>
                  <a:lnTo>
                    <a:pt x="996" y="14424"/>
                  </a:lnTo>
                  <a:cubicBezTo>
                    <a:pt x="972" y="14347"/>
                    <a:pt x="952" y="14271"/>
                    <a:pt x="931" y="14193"/>
                  </a:cubicBezTo>
                  <a:cubicBezTo>
                    <a:pt x="918" y="14140"/>
                    <a:pt x="904" y="14087"/>
                    <a:pt x="892" y="14044"/>
                  </a:cubicBezTo>
                  <a:cubicBezTo>
                    <a:pt x="869" y="13951"/>
                    <a:pt x="845" y="13858"/>
                    <a:pt x="822" y="13765"/>
                  </a:cubicBezTo>
                  <a:cubicBezTo>
                    <a:pt x="775" y="13590"/>
                    <a:pt x="732" y="13423"/>
                    <a:pt x="701" y="13260"/>
                  </a:cubicBezTo>
                  <a:lnTo>
                    <a:pt x="576" y="12435"/>
                  </a:lnTo>
                  <a:cubicBezTo>
                    <a:pt x="548" y="12271"/>
                    <a:pt x="541" y="12100"/>
                    <a:pt x="533" y="11922"/>
                  </a:cubicBezTo>
                  <a:cubicBezTo>
                    <a:pt x="531" y="11827"/>
                    <a:pt x="527" y="11733"/>
                    <a:pt x="520" y="11644"/>
                  </a:cubicBezTo>
                  <a:lnTo>
                    <a:pt x="500" y="11229"/>
                  </a:lnTo>
                  <a:cubicBezTo>
                    <a:pt x="496" y="11143"/>
                    <a:pt x="499" y="11056"/>
                    <a:pt x="505" y="10971"/>
                  </a:cubicBezTo>
                  <a:cubicBezTo>
                    <a:pt x="508" y="10927"/>
                    <a:pt x="511" y="10884"/>
                    <a:pt x="512" y="10843"/>
                  </a:cubicBezTo>
                  <a:cubicBezTo>
                    <a:pt x="525" y="10568"/>
                    <a:pt x="537" y="10297"/>
                    <a:pt x="554" y="10044"/>
                  </a:cubicBezTo>
                  <a:lnTo>
                    <a:pt x="594" y="9780"/>
                  </a:lnTo>
                  <a:cubicBezTo>
                    <a:pt x="647" y="9416"/>
                    <a:pt x="701" y="9043"/>
                    <a:pt x="789" y="8683"/>
                  </a:cubicBezTo>
                  <a:lnTo>
                    <a:pt x="2727" y="9187"/>
                  </a:lnTo>
                  <a:cubicBezTo>
                    <a:pt x="2747" y="9192"/>
                    <a:pt x="2768" y="9195"/>
                    <a:pt x="2789" y="9195"/>
                  </a:cubicBezTo>
                  <a:cubicBezTo>
                    <a:pt x="2833" y="9195"/>
                    <a:pt x="2876" y="9183"/>
                    <a:pt x="2915" y="9161"/>
                  </a:cubicBezTo>
                  <a:cubicBezTo>
                    <a:pt x="2973" y="9128"/>
                    <a:pt x="3014" y="9072"/>
                    <a:pt x="3030" y="9009"/>
                  </a:cubicBezTo>
                  <a:cubicBezTo>
                    <a:pt x="3390" y="7628"/>
                    <a:pt x="4087" y="6360"/>
                    <a:pt x="5057" y="5315"/>
                  </a:cubicBezTo>
                  <a:cubicBezTo>
                    <a:pt x="5150" y="5213"/>
                    <a:pt x="5145" y="5056"/>
                    <a:pt x="5044" y="4962"/>
                  </a:cubicBezTo>
                  <a:lnTo>
                    <a:pt x="3583" y="3602"/>
                  </a:lnTo>
                  <a:cubicBezTo>
                    <a:pt x="4331" y="2839"/>
                    <a:pt x="5120" y="2226"/>
                    <a:pt x="5940" y="1767"/>
                  </a:cubicBezTo>
                  <a:cubicBezTo>
                    <a:pt x="6121" y="1649"/>
                    <a:pt x="6318" y="1555"/>
                    <a:pt x="6525" y="1453"/>
                  </a:cubicBezTo>
                  <a:lnTo>
                    <a:pt x="6808" y="1317"/>
                  </a:lnTo>
                  <a:cubicBezTo>
                    <a:pt x="7000" y="1224"/>
                    <a:pt x="7181" y="1137"/>
                    <a:pt x="7378" y="1071"/>
                  </a:cubicBezTo>
                  <a:lnTo>
                    <a:pt x="7557" y="1005"/>
                  </a:lnTo>
                  <a:cubicBezTo>
                    <a:pt x="7755" y="932"/>
                    <a:pt x="7954" y="859"/>
                    <a:pt x="8136" y="797"/>
                  </a:cubicBezTo>
                  <a:lnTo>
                    <a:pt x="8690" y="653"/>
                  </a:lnTo>
                  <a:lnTo>
                    <a:pt x="9133" y="2599"/>
                  </a:lnTo>
                  <a:cubicBezTo>
                    <a:pt x="9161" y="2714"/>
                    <a:pt x="9263" y="2792"/>
                    <a:pt x="9376" y="2792"/>
                  </a:cubicBezTo>
                  <a:cubicBezTo>
                    <a:pt x="9394" y="2792"/>
                    <a:pt x="9412" y="2790"/>
                    <a:pt x="9431" y="2786"/>
                  </a:cubicBezTo>
                  <a:cubicBezTo>
                    <a:pt x="10064" y="2643"/>
                    <a:pt x="10710" y="2571"/>
                    <a:pt x="11356" y="2571"/>
                  </a:cubicBezTo>
                  <a:cubicBezTo>
                    <a:pt x="11876" y="2571"/>
                    <a:pt x="12395" y="2618"/>
                    <a:pt x="12909" y="2711"/>
                  </a:cubicBezTo>
                  <a:cubicBezTo>
                    <a:pt x="12924" y="2714"/>
                    <a:pt x="12939" y="2715"/>
                    <a:pt x="12954" y="2715"/>
                  </a:cubicBezTo>
                  <a:cubicBezTo>
                    <a:pt x="13004" y="2715"/>
                    <a:pt x="13054" y="2700"/>
                    <a:pt x="13095" y="2671"/>
                  </a:cubicBezTo>
                  <a:cubicBezTo>
                    <a:pt x="13150" y="2633"/>
                    <a:pt x="13187" y="2576"/>
                    <a:pt x="13199" y="2511"/>
                  </a:cubicBezTo>
                  <a:lnTo>
                    <a:pt x="13557" y="545"/>
                  </a:lnTo>
                  <a:close/>
                  <a:moveTo>
                    <a:pt x="13358" y="1"/>
                  </a:moveTo>
                  <a:cubicBezTo>
                    <a:pt x="13240" y="1"/>
                    <a:pt x="13135" y="85"/>
                    <a:pt x="13114" y="205"/>
                  </a:cubicBezTo>
                  <a:lnTo>
                    <a:pt x="12754" y="2181"/>
                  </a:lnTo>
                  <a:cubicBezTo>
                    <a:pt x="12291" y="2109"/>
                    <a:pt x="11824" y="2074"/>
                    <a:pt x="11357" y="2074"/>
                  </a:cubicBezTo>
                  <a:cubicBezTo>
                    <a:pt x="10757" y="2074"/>
                    <a:pt x="10157" y="2133"/>
                    <a:pt x="9566" y="2249"/>
                  </a:cubicBezTo>
                  <a:lnTo>
                    <a:pt x="9120" y="293"/>
                  </a:lnTo>
                  <a:cubicBezTo>
                    <a:pt x="9105" y="229"/>
                    <a:pt x="9064" y="172"/>
                    <a:pt x="9006" y="136"/>
                  </a:cubicBezTo>
                  <a:cubicBezTo>
                    <a:pt x="8967" y="113"/>
                    <a:pt x="8922" y="100"/>
                    <a:pt x="8877" y="100"/>
                  </a:cubicBezTo>
                  <a:cubicBezTo>
                    <a:pt x="8856" y="100"/>
                    <a:pt x="8835" y="103"/>
                    <a:pt x="8815" y="108"/>
                  </a:cubicBezTo>
                  <a:lnTo>
                    <a:pt x="7993" y="320"/>
                  </a:lnTo>
                  <a:cubicBezTo>
                    <a:pt x="7791" y="390"/>
                    <a:pt x="7589" y="464"/>
                    <a:pt x="7388" y="538"/>
                  </a:cubicBezTo>
                  <a:lnTo>
                    <a:pt x="7217" y="602"/>
                  </a:lnTo>
                  <a:cubicBezTo>
                    <a:pt x="6995" y="674"/>
                    <a:pt x="6791" y="774"/>
                    <a:pt x="6593" y="869"/>
                  </a:cubicBezTo>
                  <a:lnTo>
                    <a:pt x="6310" y="1005"/>
                  </a:lnTo>
                  <a:cubicBezTo>
                    <a:pt x="6097" y="1108"/>
                    <a:pt x="5877" y="1214"/>
                    <a:pt x="5684" y="1340"/>
                  </a:cubicBezTo>
                  <a:cubicBezTo>
                    <a:pt x="4770" y="1850"/>
                    <a:pt x="3883" y="2558"/>
                    <a:pt x="3049" y="3442"/>
                  </a:cubicBezTo>
                  <a:cubicBezTo>
                    <a:pt x="2953" y="3543"/>
                    <a:pt x="2959" y="3701"/>
                    <a:pt x="3061" y="3795"/>
                  </a:cubicBezTo>
                  <a:lnTo>
                    <a:pt x="4527" y="5160"/>
                  </a:lnTo>
                  <a:cubicBezTo>
                    <a:pt x="3642" y="6167"/>
                    <a:pt x="2989" y="7355"/>
                    <a:pt x="2616" y="8644"/>
                  </a:cubicBezTo>
                  <a:lnTo>
                    <a:pt x="676" y="8140"/>
                  </a:lnTo>
                  <a:cubicBezTo>
                    <a:pt x="655" y="8134"/>
                    <a:pt x="634" y="8131"/>
                    <a:pt x="613" y="8131"/>
                  </a:cubicBezTo>
                  <a:cubicBezTo>
                    <a:pt x="505" y="8131"/>
                    <a:pt x="407" y="8202"/>
                    <a:pt x="375" y="8310"/>
                  </a:cubicBezTo>
                  <a:cubicBezTo>
                    <a:pt x="238" y="8772"/>
                    <a:pt x="170" y="9248"/>
                    <a:pt x="102" y="9708"/>
                  </a:cubicBezTo>
                  <a:lnTo>
                    <a:pt x="61" y="9988"/>
                  </a:lnTo>
                  <a:cubicBezTo>
                    <a:pt x="41" y="10265"/>
                    <a:pt x="29" y="10541"/>
                    <a:pt x="16" y="10822"/>
                  </a:cubicBezTo>
                  <a:cubicBezTo>
                    <a:pt x="15" y="10861"/>
                    <a:pt x="12" y="10901"/>
                    <a:pt x="11" y="10941"/>
                  </a:cubicBezTo>
                  <a:cubicBezTo>
                    <a:pt x="2" y="11045"/>
                    <a:pt x="0" y="11150"/>
                    <a:pt x="4" y="11254"/>
                  </a:cubicBezTo>
                  <a:lnTo>
                    <a:pt x="24" y="11673"/>
                  </a:lnTo>
                  <a:cubicBezTo>
                    <a:pt x="31" y="11763"/>
                    <a:pt x="35" y="11852"/>
                    <a:pt x="37" y="11940"/>
                  </a:cubicBezTo>
                  <a:cubicBezTo>
                    <a:pt x="45" y="12130"/>
                    <a:pt x="53" y="12324"/>
                    <a:pt x="86" y="12516"/>
                  </a:cubicBezTo>
                  <a:lnTo>
                    <a:pt x="212" y="13342"/>
                  </a:lnTo>
                  <a:cubicBezTo>
                    <a:pt x="246" y="13530"/>
                    <a:pt x="295" y="13714"/>
                    <a:pt x="342" y="13891"/>
                  </a:cubicBezTo>
                  <a:cubicBezTo>
                    <a:pt x="364" y="13981"/>
                    <a:pt x="388" y="14070"/>
                    <a:pt x="412" y="14169"/>
                  </a:cubicBezTo>
                  <a:cubicBezTo>
                    <a:pt x="426" y="14219"/>
                    <a:pt x="438" y="14268"/>
                    <a:pt x="451" y="14318"/>
                  </a:cubicBezTo>
                  <a:cubicBezTo>
                    <a:pt x="474" y="14404"/>
                    <a:pt x="496" y="14491"/>
                    <a:pt x="527" y="14584"/>
                  </a:cubicBezTo>
                  <a:lnTo>
                    <a:pt x="666" y="14975"/>
                  </a:lnTo>
                  <a:cubicBezTo>
                    <a:pt x="702" y="15077"/>
                    <a:pt x="798" y="15141"/>
                    <a:pt x="900" y="15141"/>
                  </a:cubicBezTo>
                  <a:cubicBezTo>
                    <a:pt x="928" y="15141"/>
                    <a:pt x="957" y="15136"/>
                    <a:pt x="984" y="15126"/>
                  </a:cubicBezTo>
                  <a:lnTo>
                    <a:pt x="2871" y="14454"/>
                  </a:lnTo>
                  <a:cubicBezTo>
                    <a:pt x="3256" y="15453"/>
                    <a:pt x="3817" y="16376"/>
                    <a:pt x="4526" y="17179"/>
                  </a:cubicBezTo>
                  <a:lnTo>
                    <a:pt x="3059" y="18543"/>
                  </a:lnTo>
                  <a:cubicBezTo>
                    <a:pt x="2959" y="18637"/>
                    <a:pt x="2953" y="18796"/>
                    <a:pt x="3047" y="18897"/>
                  </a:cubicBezTo>
                  <a:cubicBezTo>
                    <a:pt x="3876" y="19777"/>
                    <a:pt x="4764" y="20485"/>
                    <a:pt x="5670" y="20990"/>
                  </a:cubicBezTo>
                  <a:cubicBezTo>
                    <a:pt x="5876" y="21124"/>
                    <a:pt x="6094" y="21229"/>
                    <a:pt x="6306" y="21331"/>
                  </a:cubicBezTo>
                  <a:lnTo>
                    <a:pt x="6595" y="21470"/>
                  </a:lnTo>
                  <a:cubicBezTo>
                    <a:pt x="6792" y="21567"/>
                    <a:pt x="6996" y="21665"/>
                    <a:pt x="7209" y="21735"/>
                  </a:cubicBezTo>
                  <a:lnTo>
                    <a:pt x="7392" y="21801"/>
                  </a:lnTo>
                  <a:cubicBezTo>
                    <a:pt x="7591" y="21875"/>
                    <a:pt x="7792" y="21949"/>
                    <a:pt x="8012" y="22023"/>
                  </a:cubicBezTo>
                  <a:lnTo>
                    <a:pt x="8815" y="22231"/>
                  </a:lnTo>
                  <a:cubicBezTo>
                    <a:pt x="8834" y="22234"/>
                    <a:pt x="8856" y="22237"/>
                    <a:pt x="8877" y="22238"/>
                  </a:cubicBezTo>
                  <a:cubicBezTo>
                    <a:pt x="8878" y="22238"/>
                    <a:pt x="8879" y="22238"/>
                    <a:pt x="8880" y="22238"/>
                  </a:cubicBezTo>
                  <a:cubicBezTo>
                    <a:pt x="8995" y="22238"/>
                    <a:pt x="9094" y="22158"/>
                    <a:pt x="9120" y="22045"/>
                  </a:cubicBezTo>
                  <a:lnTo>
                    <a:pt x="9566" y="20089"/>
                  </a:lnTo>
                  <a:cubicBezTo>
                    <a:pt x="10157" y="20207"/>
                    <a:pt x="10759" y="20265"/>
                    <a:pt x="11358" y="20265"/>
                  </a:cubicBezTo>
                  <a:cubicBezTo>
                    <a:pt x="12098" y="20265"/>
                    <a:pt x="12833" y="20177"/>
                    <a:pt x="13537" y="20002"/>
                  </a:cubicBezTo>
                  <a:lnTo>
                    <a:pt x="14070" y="21936"/>
                  </a:lnTo>
                  <a:cubicBezTo>
                    <a:pt x="14100" y="22046"/>
                    <a:pt x="14201" y="22119"/>
                    <a:pt x="14310" y="22119"/>
                  </a:cubicBezTo>
                  <a:cubicBezTo>
                    <a:pt x="14332" y="22119"/>
                    <a:pt x="14354" y="22116"/>
                    <a:pt x="14376" y="22110"/>
                  </a:cubicBezTo>
                  <a:cubicBezTo>
                    <a:pt x="16522" y="21530"/>
                    <a:pt x="18519" y="20257"/>
                    <a:pt x="20000" y="18528"/>
                  </a:cubicBezTo>
                  <a:cubicBezTo>
                    <a:pt x="20089" y="18422"/>
                    <a:pt x="20077" y="18264"/>
                    <a:pt x="19972" y="18176"/>
                  </a:cubicBezTo>
                  <a:lnTo>
                    <a:pt x="18442" y="16873"/>
                  </a:lnTo>
                  <a:cubicBezTo>
                    <a:pt x="19117" y="16040"/>
                    <a:pt x="19636" y="15094"/>
                    <a:pt x="19977" y="14079"/>
                  </a:cubicBezTo>
                  <a:lnTo>
                    <a:pt x="21902" y="14670"/>
                  </a:lnTo>
                  <a:cubicBezTo>
                    <a:pt x="21926" y="14677"/>
                    <a:pt x="21950" y="14681"/>
                    <a:pt x="21973" y="14681"/>
                  </a:cubicBezTo>
                  <a:cubicBezTo>
                    <a:pt x="22081" y="14681"/>
                    <a:pt x="22181" y="14610"/>
                    <a:pt x="22214" y="14502"/>
                  </a:cubicBezTo>
                  <a:cubicBezTo>
                    <a:pt x="22526" y="13455"/>
                    <a:pt x="22694" y="12335"/>
                    <a:pt x="22712" y="11167"/>
                  </a:cubicBezTo>
                  <a:cubicBezTo>
                    <a:pt x="22694" y="10004"/>
                    <a:pt x="22526" y="8884"/>
                    <a:pt x="22214" y="7835"/>
                  </a:cubicBezTo>
                  <a:cubicBezTo>
                    <a:pt x="22181" y="7728"/>
                    <a:pt x="22082" y="7658"/>
                    <a:pt x="21975" y="7658"/>
                  </a:cubicBezTo>
                  <a:cubicBezTo>
                    <a:pt x="21951" y="7658"/>
                    <a:pt x="21926" y="7661"/>
                    <a:pt x="21902" y="7669"/>
                  </a:cubicBezTo>
                  <a:lnTo>
                    <a:pt x="19977" y="8260"/>
                  </a:lnTo>
                  <a:cubicBezTo>
                    <a:pt x="19548" y="6990"/>
                    <a:pt x="18843" y="5832"/>
                    <a:pt x="17916" y="4865"/>
                  </a:cubicBezTo>
                  <a:lnTo>
                    <a:pt x="19325" y="3433"/>
                  </a:lnTo>
                  <a:cubicBezTo>
                    <a:pt x="19422" y="3335"/>
                    <a:pt x="19421" y="3178"/>
                    <a:pt x="19323" y="3081"/>
                  </a:cubicBezTo>
                  <a:cubicBezTo>
                    <a:pt x="18543" y="2313"/>
                    <a:pt x="17626" y="1646"/>
                    <a:pt x="16600" y="1101"/>
                  </a:cubicBezTo>
                  <a:cubicBezTo>
                    <a:pt x="15685" y="610"/>
                    <a:pt x="14610" y="241"/>
                    <a:pt x="13406" y="5"/>
                  </a:cubicBezTo>
                  <a:cubicBezTo>
                    <a:pt x="13390" y="2"/>
                    <a:pt x="13374" y="1"/>
                    <a:pt x="13358" y="1"/>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4"/>
            <p:cNvSpPr/>
            <p:nvPr/>
          </p:nvSpPr>
          <p:spPr>
            <a:xfrm>
              <a:off x="3551325" y="1241900"/>
              <a:ext cx="354125" cy="351775"/>
            </a:xfrm>
            <a:custGeom>
              <a:rect b="b" l="l" r="r" t="t"/>
              <a:pathLst>
                <a:path extrusionOk="0" h="14071" w="14165">
                  <a:moveTo>
                    <a:pt x="5617" y="0"/>
                  </a:moveTo>
                  <a:lnTo>
                    <a:pt x="1" y="5819"/>
                  </a:lnTo>
                  <a:lnTo>
                    <a:pt x="8548" y="14070"/>
                  </a:lnTo>
                  <a:lnTo>
                    <a:pt x="14164" y="8253"/>
                  </a:lnTo>
                  <a:lnTo>
                    <a:pt x="5617" y="0"/>
                  </a:lnTo>
                  <a:close/>
                </a:path>
              </a:pathLst>
            </a:custGeom>
            <a:solidFill>
              <a:srgbClr val="ED8A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4"/>
            <p:cNvSpPr/>
            <p:nvPr/>
          </p:nvSpPr>
          <p:spPr>
            <a:xfrm>
              <a:off x="3547100" y="1215750"/>
              <a:ext cx="483300" cy="537725"/>
            </a:xfrm>
            <a:custGeom>
              <a:rect b="b" l="l" r="r" t="t"/>
              <a:pathLst>
                <a:path extrusionOk="0" h="21509" w="19332">
                  <a:moveTo>
                    <a:pt x="404" y="0"/>
                  </a:moveTo>
                  <a:lnTo>
                    <a:pt x="404" y="0"/>
                  </a:lnTo>
                  <a:cubicBezTo>
                    <a:pt x="404" y="0"/>
                    <a:pt x="1" y="1431"/>
                    <a:pt x="782" y="2797"/>
                  </a:cubicBezTo>
                  <a:cubicBezTo>
                    <a:pt x="1007" y="3190"/>
                    <a:pt x="1303" y="3537"/>
                    <a:pt x="1655" y="3821"/>
                  </a:cubicBezTo>
                  <a:cubicBezTo>
                    <a:pt x="2210" y="4276"/>
                    <a:pt x="2882" y="4559"/>
                    <a:pt x="3588" y="4675"/>
                  </a:cubicBezTo>
                  <a:cubicBezTo>
                    <a:pt x="3628" y="4682"/>
                    <a:pt x="3668" y="4690"/>
                    <a:pt x="3710" y="4695"/>
                  </a:cubicBezTo>
                  <a:cubicBezTo>
                    <a:pt x="3751" y="4700"/>
                    <a:pt x="3791" y="4704"/>
                    <a:pt x="3833" y="4711"/>
                  </a:cubicBezTo>
                  <a:cubicBezTo>
                    <a:pt x="3915" y="4719"/>
                    <a:pt x="3998" y="4727"/>
                    <a:pt x="4080" y="4732"/>
                  </a:cubicBezTo>
                  <a:lnTo>
                    <a:pt x="10555" y="5108"/>
                  </a:lnTo>
                  <a:lnTo>
                    <a:pt x="9936" y="9158"/>
                  </a:lnTo>
                  <a:lnTo>
                    <a:pt x="9661" y="10938"/>
                  </a:lnTo>
                  <a:lnTo>
                    <a:pt x="7823" y="9389"/>
                  </a:lnTo>
                  <a:lnTo>
                    <a:pt x="3185" y="5477"/>
                  </a:lnTo>
                  <a:lnTo>
                    <a:pt x="3104" y="5408"/>
                  </a:lnTo>
                  <a:lnTo>
                    <a:pt x="3025" y="5342"/>
                  </a:lnTo>
                  <a:lnTo>
                    <a:pt x="2906" y="5243"/>
                  </a:lnTo>
                  <a:cubicBezTo>
                    <a:pt x="2906" y="5243"/>
                    <a:pt x="28" y="7614"/>
                    <a:pt x="2082" y="9965"/>
                  </a:cubicBezTo>
                  <a:lnTo>
                    <a:pt x="5907" y="13656"/>
                  </a:lnTo>
                  <a:cubicBezTo>
                    <a:pt x="5907" y="13656"/>
                    <a:pt x="5482" y="18156"/>
                    <a:pt x="11834" y="21509"/>
                  </a:cubicBezTo>
                  <a:lnTo>
                    <a:pt x="19331" y="13278"/>
                  </a:lnTo>
                  <a:lnTo>
                    <a:pt x="18173" y="12159"/>
                  </a:lnTo>
                  <a:lnTo>
                    <a:pt x="17550" y="8334"/>
                  </a:lnTo>
                  <a:lnTo>
                    <a:pt x="16834" y="3929"/>
                  </a:lnTo>
                  <a:cubicBezTo>
                    <a:pt x="16576" y="2316"/>
                    <a:pt x="15239" y="1093"/>
                    <a:pt x="13610" y="975"/>
                  </a:cubicBezTo>
                  <a:lnTo>
                    <a:pt x="404" y="0"/>
                  </a:lnTo>
                  <a:close/>
                </a:path>
              </a:pathLst>
            </a:custGeom>
            <a:solidFill>
              <a:srgbClr val="E28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4"/>
            <p:cNvSpPr/>
            <p:nvPr/>
          </p:nvSpPr>
          <p:spPr>
            <a:xfrm>
              <a:off x="3389525" y="1228875"/>
              <a:ext cx="721475" cy="246275"/>
            </a:xfrm>
            <a:custGeom>
              <a:rect b="b" l="l" r="r" t="t"/>
              <a:pathLst>
                <a:path extrusionOk="0" h="9851" w="28859">
                  <a:moveTo>
                    <a:pt x="28070" y="0"/>
                  </a:moveTo>
                  <a:lnTo>
                    <a:pt x="21111" y="754"/>
                  </a:lnTo>
                  <a:lnTo>
                    <a:pt x="7085" y="2274"/>
                  </a:lnTo>
                  <a:lnTo>
                    <a:pt x="4233" y="2583"/>
                  </a:lnTo>
                  <a:lnTo>
                    <a:pt x="1" y="6397"/>
                  </a:lnTo>
                  <a:lnTo>
                    <a:pt x="67" y="7031"/>
                  </a:lnTo>
                  <a:lnTo>
                    <a:pt x="5021" y="9850"/>
                  </a:lnTo>
                  <a:lnTo>
                    <a:pt x="8427" y="9481"/>
                  </a:lnTo>
                  <a:lnTo>
                    <a:pt x="8385" y="9440"/>
                  </a:lnTo>
                  <a:cubicBezTo>
                    <a:pt x="6331" y="7089"/>
                    <a:pt x="9209" y="4718"/>
                    <a:pt x="9209" y="4718"/>
                  </a:cubicBezTo>
                  <a:lnTo>
                    <a:pt x="9328" y="4817"/>
                  </a:lnTo>
                  <a:lnTo>
                    <a:pt x="14126" y="8864"/>
                  </a:lnTo>
                  <a:lnTo>
                    <a:pt x="16239" y="8633"/>
                  </a:lnTo>
                  <a:lnTo>
                    <a:pt x="23853" y="7809"/>
                  </a:lnTo>
                  <a:lnTo>
                    <a:pt x="28858" y="7267"/>
                  </a:lnTo>
                  <a:lnTo>
                    <a:pt x="28070" y="0"/>
                  </a:lnTo>
                  <a:close/>
                </a:path>
              </a:pathLst>
            </a:custGeom>
            <a:solidFill>
              <a:srgbClr val="4D7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4"/>
            <p:cNvSpPr/>
            <p:nvPr/>
          </p:nvSpPr>
          <p:spPr>
            <a:xfrm>
              <a:off x="4016025" y="1229100"/>
              <a:ext cx="94825" cy="189825"/>
            </a:xfrm>
            <a:custGeom>
              <a:rect b="b" l="l" r="r" t="t"/>
              <a:pathLst>
                <a:path extrusionOk="0" h="7593" w="3793">
                  <a:moveTo>
                    <a:pt x="3006" y="1"/>
                  </a:moveTo>
                  <a:lnTo>
                    <a:pt x="0" y="326"/>
                  </a:lnTo>
                  <a:lnTo>
                    <a:pt x="787" y="7593"/>
                  </a:lnTo>
                  <a:lnTo>
                    <a:pt x="3793" y="7268"/>
                  </a:lnTo>
                  <a:lnTo>
                    <a:pt x="3006"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4"/>
            <p:cNvSpPr/>
            <p:nvPr/>
          </p:nvSpPr>
          <p:spPr>
            <a:xfrm>
              <a:off x="3389475" y="1293400"/>
              <a:ext cx="150900" cy="181700"/>
            </a:xfrm>
            <a:custGeom>
              <a:rect b="b" l="l" r="r" t="t"/>
              <a:pathLst>
                <a:path extrusionOk="0" h="7268" w="6036">
                  <a:moveTo>
                    <a:pt x="4235" y="1"/>
                  </a:moveTo>
                  <a:lnTo>
                    <a:pt x="0" y="3816"/>
                  </a:lnTo>
                  <a:lnTo>
                    <a:pt x="69" y="4448"/>
                  </a:lnTo>
                  <a:lnTo>
                    <a:pt x="5021" y="7268"/>
                  </a:lnTo>
                  <a:cubicBezTo>
                    <a:pt x="6036" y="2962"/>
                    <a:pt x="4235" y="1"/>
                    <a:pt x="4235"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4"/>
            <p:cNvSpPr/>
            <p:nvPr/>
          </p:nvSpPr>
          <p:spPr>
            <a:xfrm>
              <a:off x="3389475" y="1359625"/>
              <a:ext cx="56850" cy="76375"/>
            </a:xfrm>
            <a:custGeom>
              <a:rect b="b" l="l" r="r" t="t"/>
              <a:pathLst>
                <a:path extrusionOk="0" h="3055" w="2274">
                  <a:moveTo>
                    <a:pt x="1295" y="1"/>
                  </a:moveTo>
                  <a:lnTo>
                    <a:pt x="0" y="1167"/>
                  </a:lnTo>
                  <a:lnTo>
                    <a:pt x="69" y="1799"/>
                  </a:lnTo>
                  <a:lnTo>
                    <a:pt x="2273" y="3054"/>
                  </a:lnTo>
                  <a:cubicBezTo>
                    <a:pt x="2037" y="565"/>
                    <a:pt x="1295" y="1"/>
                    <a:pt x="129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4"/>
            <p:cNvSpPr/>
            <p:nvPr/>
          </p:nvSpPr>
          <p:spPr>
            <a:xfrm>
              <a:off x="4091200" y="1227325"/>
              <a:ext cx="82000" cy="183200"/>
            </a:xfrm>
            <a:custGeom>
              <a:rect b="b" l="l" r="r" t="t"/>
              <a:pathLst>
                <a:path extrusionOk="0" h="7328" w="3280">
                  <a:moveTo>
                    <a:pt x="684" y="0"/>
                  </a:moveTo>
                  <a:cubicBezTo>
                    <a:pt x="595" y="0"/>
                    <a:pt x="505" y="5"/>
                    <a:pt x="414" y="15"/>
                  </a:cubicBezTo>
                  <a:lnTo>
                    <a:pt x="0" y="60"/>
                  </a:lnTo>
                  <a:lnTo>
                    <a:pt x="789" y="7328"/>
                  </a:lnTo>
                  <a:cubicBezTo>
                    <a:pt x="1995" y="7198"/>
                    <a:pt x="2935" y="6221"/>
                    <a:pt x="3018" y="5011"/>
                  </a:cubicBezTo>
                  <a:lnTo>
                    <a:pt x="3178" y="2673"/>
                  </a:lnTo>
                  <a:cubicBezTo>
                    <a:pt x="3279" y="1214"/>
                    <a:pt x="2114" y="0"/>
                    <a:pt x="684"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4"/>
            <p:cNvSpPr/>
            <p:nvPr/>
          </p:nvSpPr>
          <p:spPr>
            <a:xfrm>
              <a:off x="3574025" y="1340800"/>
              <a:ext cx="227900" cy="154400"/>
            </a:xfrm>
            <a:custGeom>
              <a:rect b="b" l="l" r="r" t="t"/>
              <a:pathLst>
                <a:path extrusionOk="0" h="6176" w="9116">
                  <a:moveTo>
                    <a:pt x="1829" y="0"/>
                  </a:moveTo>
                  <a:cubicBezTo>
                    <a:pt x="1772" y="0"/>
                    <a:pt x="1715" y="20"/>
                    <a:pt x="1670" y="61"/>
                  </a:cubicBezTo>
                  <a:cubicBezTo>
                    <a:pt x="641" y="973"/>
                    <a:pt x="98" y="1945"/>
                    <a:pt x="56" y="2949"/>
                  </a:cubicBezTo>
                  <a:cubicBezTo>
                    <a:pt x="0" y="4238"/>
                    <a:pt x="799" y="5091"/>
                    <a:pt x="832" y="5127"/>
                  </a:cubicBezTo>
                  <a:cubicBezTo>
                    <a:pt x="879" y="5177"/>
                    <a:pt x="943" y="5202"/>
                    <a:pt x="1006" y="5202"/>
                  </a:cubicBezTo>
                  <a:cubicBezTo>
                    <a:pt x="1065" y="5202"/>
                    <a:pt x="1124" y="5180"/>
                    <a:pt x="1170" y="5136"/>
                  </a:cubicBezTo>
                  <a:cubicBezTo>
                    <a:pt x="1266" y="5045"/>
                    <a:pt x="1270" y="4893"/>
                    <a:pt x="1180" y="4798"/>
                  </a:cubicBezTo>
                  <a:cubicBezTo>
                    <a:pt x="1172" y="4791"/>
                    <a:pt x="483" y="4048"/>
                    <a:pt x="533" y="2964"/>
                  </a:cubicBezTo>
                  <a:cubicBezTo>
                    <a:pt x="570" y="2144"/>
                    <a:pt x="1008" y="1336"/>
                    <a:pt x="1834" y="558"/>
                  </a:cubicBezTo>
                  <a:lnTo>
                    <a:pt x="8431" y="6119"/>
                  </a:lnTo>
                  <a:cubicBezTo>
                    <a:pt x="8473" y="6156"/>
                    <a:pt x="8529" y="6176"/>
                    <a:pt x="8584" y="6176"/>
                  </a:cubicBezTo>
                  <a:lnTo>
                    <a:pt x="8586" y="6174"/>
                  </a:lnTo>
                  <a:cubicBezTo>
                    <a:pt x="8703" y="6174"/>
                    <a:pt x="8804" y="6089"/>
                    <a:pt x="8821" y="5972"/>
                  </a:cubicBezTo>
                  <a:lnTo>
                    <a:pt x="9096" y="4192"/>
                  </a:lnTo>
                  <a:cubicBezTo>
                    <a:pt x="9116" y="4062"/>
                    <a:pt x="9026" y="3940"/>
                    <a:pt x="8896" y="3920"/>
                  </a:cubicBezTo>
                  <a:cubicBezTo>
                    <a:pt x="8884" y="3918"/>
                    <a:pt x="8872" y="3917"/>
                    <a:pt x="8860" y="3917"/>
                  </a:cubicBezTo>
                  <a:cubicBezTo>
                    <a:pt x="8743" y="3917"/>
                    <a:pt x="8642" y="4001"/>
                    <a:pt x="8623" y="4119"/>
                  </a:cubicBezTo>
                  <a:lnTo>
                    <a:pt x="8414" y="5479"/>
                  </a:lnTo>
                  <a:lnTo>
                    <a:pt x="1984" y="57"/>
                  </a:lnTo>
                  <a:cubicBezTo>
                    <a:pt x="1939" y="19"/>
                    <a:pt x="1884" y="0"/>
                    <a:pt x="182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4"/>
            <p:cNvSpPr/>
            <p:nvPr/>
          </p:nvSpPr>
          <p:spPr>
            <a:xfrm>
              <a:off x="3512750" y="1279025"/>
              <a:ext cx="507100" cy="55825"/>
            </a:xfrm>
            <a:custGeom>
              <a:rect b="b" l="l" r="r" t="t"/>
              <a:pathLst>
                <a:path extrusionOk="0" h="2233" w="20284">
                  <a:moveTo>
                    <a:pt x="20027" y="0"/>
                  </a:moveTo>
                  <a:cubicBezTo>
                    <a:pt x="20022" y="0"/>
                    <a:pt x="20017" y="0"/>
                    <a:pt x="20012" y="1"/>
                  </a:cubicBezTo>
                  <a:lnTo>
                    <a:pt x="223" y="1755"/>
                  </a:lnTo>
                  <a:cubicBezTo>
                    <a:pt x="96" y="1767"/>
                    <a:pt x="1" y="1877"/>
                    <a:pt x="6" y="2004"/>
                  </a:cubicBezTo>
                  <a:cubicBezTo>
                    <a:pt x="11" y="2132"/>
                    <a:pt x="116" y="2233"/>
                    <a:pt x="244" y="2233"/>
                  </a:cubicBezTo>
                  <a:cubicBezTo>
                    <a:pt x="252" y="2233"/>
                    <a:pt x="258" y="2232"/>
                    <a:pt x="265" y="2232"/>
                  </a:cubicBezTo>
                  <a:lnTo>
                    <a:pt x="20054" y="477"/>
                  </a:lnTo>
                  <a:cubicBezTo>
                    <a:pt x="20185" y="465"/>
                    <a:pt x="20283" y="350"/>
                    <a:pt x="20271" y="217"/>
                  </a:cubicBezTo>
                  <a:cubicBezTo>
                    <a:pt x="20257" y="93"/>
                    <a:pt x="20152" y="0"/>
                    <a:pt x="200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4"/>
            <p:cNvSpPr/>
            <p:nvPr/>
          </p:nvSpPr>
          <p:spPr>
            <a:xfrm>
              <a:off x="3661725" y="1340800"/>
              <a:ext cx="365050" cy="52600"/>
            </a:xfrm>
            <a:custGeom>
              <a:rect b="b" l="l" r="r" t="t"/>
              <a:pathLst>
                <a:path extrusionOk="0" h="2104" w="14602">
                  <a:moveTo>
                    <a:pt x="14350" y="0"/>
                  </a:moveTo>
                  <a:cubicBezTo>
                    <a:pt x="14339" y="0"/>
                    <a:pt x="14328" y="1"/>
                    <a:pt x="14316" y="3"/>
                  </a:cubicBezTo>
                  <a:lnTo>
                    <a:pt x="220" y="1627"/>
                  </a:lnTo>
                  <a:cubicBezTo>
                    <a:pt x="94" y="1641"/>
                    <a:pt x="1" y="1751"/>
                    <a:pt x="9" y="1878"/>
                  </a:cubicBezTo>
                  <a:cubicBezTo>
                    <a:pt x="15" y="2005"/>
                    <a:pt x="120" y="2104"/>
                    <a:pt x="248" y="2104"/>
                  </a:cubicBezTo>
                  <a:cubicBezTo>
                    <a:pt x="257" y="2104"/>
                    <a:pt x="266" y="2103"/>
                    <a:pt x="276" y="2103"/>
                  </a:cubicBezTo>
                  <a:lnTo>
                    <a:pt x="14372" y="477"/>
                  </a:lnTo>
                  <a:cubicBezTo>
                    <a:pt x="14505" y="465"/>
                    <a:pt x="14602" y="345"/>
                    <a:pt x="14587" y="211"/>
                  </a:cubicBezTo>
                  <a:cubicBezTo>
                    <a:pt x="14573" y="89"/>
                    <a:pt x="14470" y="0"/>
                    <a:pt x="1435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4"/>
            <p:cNvSpPr/>
            <p:nvPr/>
          </p:nvSpPr>
          <p:spPr>
            <a:xfrm>
              <a:off x="4041875" y="1227400"/>
              <a:ext cx="27900" cy="194275"/>
            </a:xfrm>
            <a:custGeom>
              <a:rect b="b" l="l" r="r" t="t"/>
              <a:pathLst>
                <a:path extrusionOk="0" h="7771" w="1116">
                  <a:moveTo>
                    <a:pt x="251" y="0"/>
                  </a:moveTo>
                  <a:cubicBezTo>
                    <a:pt x="245" y="0"/>
                    <a:pt x="238" y="1"/>
                    <a:pt x="232" y="1"/>
                  </a:cubicBezTo>
                  <a:cubicBezTo>
                    <a:pt x="98" y="13"/>
                    <a:pt x="0" y="132"/>
                    <a:pt x="14" y="266"/>
                  </a:cubicBezTo>
                  <a:lnTo>
                    <a:pt x="627" y="7552"/>
                  </a:lnTo>
                  <a:cubicBezTo>
                    <a:pt x="638" y="7675"/>
                    <a:pt x="741" y="7771"/>
                    <a:pt x="865" y="7771"/>
                  </a:cubicBezTo>
                  <a:cubicBezTo>
                    <a:pt x="872" y="7771"/>
                    <a:pt x="878" y="7771"/>
                    <a:pt x="885" y="7769"/>
                  </a:cubicBezTo>
                  <a:cubicBezTo>
                    <a:pt x="1017" y="7759"/>
                    <a:pt x="1115" y="7644"/>
                    <a:pt x="1103" y="7511"/>
                  </a:cubicBezTo>
                  <a:lnTo>
                    <a:pt x="491" y="226"/>
                  </a:lnTo>
                  <a:cubicBezTo>
                    <a:pt x="482" y="98"/>
                    <a:pt x="376" y="0"/>
                    <a:pt x="25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4"/>
            <p:cNvSpPr/>
            <p:nvPr/>
          </p:nvSpPr>
          <p:spPr>
            <a:xfrm>
              <a:off x="3763550" y="1484600"/>
              <a:ext cx="1171525" cy="769350"/>
            </a:xfrm>
            <a:custGeom>
              <a:rect b="b" l="l" r="r" t="t"/>
              <a:pathLst>
                <a:path extrusionOk="0" h="30774" w="46861">
                  <a:moveTo>
                    <a:pt x="39044" y="0"/>
                  </a:moveTo>
                  <a:cubicBezTo>
                    <a:pt x="37143" y="0"/>
                    <a:pt x="35249" y="765"/>
                    <a:pt x="33860" y="2273"/>
                  </a:cubicBezTo>
                  <a:lnTo>
                    <a:pt x="23484" y="13540"/>
                  </a:lnTo>
                  <a:lnTo>
                    <a:pt x="10202" y="180"/>
                  </a:lnTo>
                  <a:cubicBezTo>
                    <a:pt x="6793" y="3411"/>
                    <a:pt x="3392" y="6653"/>
                    <a:pt x="1" y="9905"/>
                  </a:cubicBezTo>
                  <a:lnTo>
                    <a:pt x="18681" y="28695"/>
                  </a:lnTo>
                  <a:cubicBezTo>
                    <a:pt x="20003" y="30026"/>
                    <a:pt x="21802" y="30773"/>
                    <a:pt x="23678" y="30773"/>
                  </a:cubicBezTo>
                  <a:cubicBezTo>
                    <a:pt x="23722" y="30773"/>
                    <a:pt x="23767" y="30773"/>
                    <a:pt x="23812" y="30772"/>
                  </a:cubicBezTo>
                  <a:cubicBezTo>
                    <a:pt x="25735" y="30736"/>
                    <a:pt x="27558" y="29916"/>
                    <a:pt x="28861" y="28502"/>
                  </a:cubicBezTo>
                  <a:lnTo>
                    <a:pt x="44225" y="11819"/>
                  </a:lnTo>
                  <a:cubicBezTo>
                    <a:pt x="46861" y="8956"/>
                    <a:pt x="46677" y="4500"/>
                    <a:pt x="43815" y="1864"/>
                  </a:cubicBezTo>
                  <a:cubicBezTo>
                    <a:pt x="42461" y="616"/>
                    <a:pt x="40750" y="0"/>
                    <a:pt x="39044"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4"/>
            <p:cNvSpPr/>
            <p:nvPr/>
          </p:nvSpPr>
          <p:spPr>
            <a:xfrm>
              <a:off x="4553700" y="1482025"/>
              <a:ext cx="1071250" cy="1015775"/>
            </a:xfrm>
            <a:custGeom>
              <a:rect b="b" l="l" r="r" t="t"/>
              <a:pathLst>
                <a:path extrusionOk="0" h="40631" w="42850">
                  <a:moveTo>
                    <a:pt x="8362" y="0"/>
                  </a:moveTo>
                  <a:cubicBezTo>
                    <a:pt x="6748" y="0"/>
                    <a:pt x="5167" y="468"/>
                    <a:pt x="3814" y="1349"/>
                  </a:cubicBezTo>
                  <a:cubicBezTo>
                    <a:pt x="3810" y="1353"/>
                    <a:pt x="3806" y="1357"/>
                    <a:pt x="3801" y="1357"/>
                  </a:cubicBezTo>
                  <a:cubicBezTo>
                    <a:pt x="1513" y="2857"/>
                    <a:pt x="0" y="5440"/>
                    <a:pt x="0" y="8376"/>
                  </a:cubicBezTo>
                  <a:lnTo>
                    <a:pt x="0" y="36555"/>
                  </a:lnTo>
                  <a:cubicBezTo>
                    <a:pt x="0" y="36555"/>
                    <a:pt x="1101" y="37588"/>
                    <a:pt x="3562" y="38612"/>
                  </a:cubicBezTo>
                  <a:cubicBezTo>
                    <a:pt x="4403" y="38962"/>
                    <a:pt x="5264" y="39259"/>
                    <a:pt x="6141" y="39503"/>
                  </a:cubicBezTo>
                  <a:cubicBezTo>
                    <a:pt x="6922" y="39726"/>
                    <a:pt x="7791" y="39927"/>
                    <a:pt x="8741" y="40099"/>
                  </a:cubicBezTo>
                  <a:cubicBezTo>
                    <a:pt x="9518" y="40238"/>
                    <a:pt x="10349" y="40359"/>
                    <a:pt x="11244" y="40444"/>
                  </a:cubicBezTo>
                  <a:lnTo>
                    <a:pt x="11248" y="40444"/>
                  </a:lnTo>
                  <a:cubicBezTo>
                    <a:pt x="12244" y="40545"/>
                    <a:pt x="13310" y="40608"/>
                    <a:pt x="14452" y="40624"/>
                  </a:cubicBezTo>
                  <a:cubicBezTo>
                    <a:pt x="14664" y="40628"/>
                    <a:pt x="14878" y="40630"/>
                    <a:pt x="15095" y="40630"/>
                  </a:cubicBezTo>
                  <a:cubicBezTo>
                    <a:pt x="15529" y="40630"/>
                    <a:pt x="15973" y="40622"/>
                    <a:pt x="16427" y="40608"/>
                  </a:cubicBezTo>
                  <a:cubicBezTo>
                    <a:pt x="16895" y="40623"/>
                    <a:pt x="17359" y="40630"/>
                    <a:pt x="17818" y="40630"/>
                  </a:cubicBezTo>
                  <a:cubicBezTo>
                    <a:pt x="18829" y="40630"/>
                    <a:pt x="19815" y="40596"/>
                    <a:pt x="20768" y="40533"/>
                  </a:cubicBezTo>
                  <a:cubicBezTo>
                    <a:pt x="22067" y="40448"/>
                    <a:pt x="29528" y="40309"/>
                    <a:pt x="30704" y="40137"/>
                  </a:cubicBezTo>
                  <a:cubicBezTo>
                    <a:pt x="30834" y="40116"/>
                    <a:pt x="30965" y="40100"/>
                    <a:pt x="31090" y="40079"/>
                  </a:cubicBezTo>
                  <a:cubicBezTo>
                    <a:pt x="38221" y="38966"/>
                    <a:pt x="42850" y="36555"/>
                    <a:pt x="42850" y="36555"/>
                  </a:cubicBezTo>
                  <a:lnTo>
                    <a:pt x="42850" y="8376"/>
                  </a:lnTo>
                  <a:lnTo>
                    <a:pt x="42848" y="8376"/>
                  </a:lnTo>
                  <a:cubicBezTo>
                    <a:pt x="42847" y="5544"/>
                    <a:pt x="41417" y="2905"/>
                    <a:pt x="39047" y="1357"/>
                  </a:cubicBezTo>
                  <a:cubicBezTo>
                    <a:pt x="39043" y="1357"/>
                    <a:pt x="39040" y="1353"/>
                    <a:pt x="39036" y="1349"/>
                  </a:cubicBezTo>
                  <a:cubicBezTo>
                    <a:pt x="38511" y="1006"/>
                    <a:pt x="37948" y="725"/>
                    <a:pt x="37359" y="514"/>
                  </a:cubicBezTo>
                  <a:cubicBezTo>
                    <a:pt x="36439" y="174"/>
                    <a:pt x="35466" y="0"/>
                    <a:pt x="34486" y="0"/>
                  </a:cubicBezTo>
                  <a:cubicBezTo>
                    <a:pt x="34482" y="0"/>
                    <a:pt x="34478" y="0"/>
                    <a:pt x="34474" y="0"/>
                  </a:cubicBezTo>
                  <a:lnTo>
                    <a:pt x="8376" y="0"/>
                  </a:lnTo>
                  <a:cubicBezTo>
                    <a:pt x="8371" y="0"/>
                    <a:pt x="8366" y="0"/>
                    <a:pt x="8362"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4"/>
            <p:cNvSpPr/>
            <p:nvPr/>
          </p:nvSpPr>
          <p:spPr>
            <a:xfrm>
              <a:off x="4547700" y="1717100"/>
              <a:ext cx="22100" cy="684800"/>
            </a:xfrm>
            <a:custGeom>
              <a:rect b="b" l="l" r="r" t="t"/>
              <a:pathLst>
                <a:path extrusionOk="0" h="27392" w="884">
                  <a:moveTo>
                    <a:pt x="640" y="0"/>
                  </a:moveTo>
                  <a:cubicBezTo>
                    <a:pt x="510" y="0"/>
                    <a:pt x="404" y="105"/>
                    <a:pt x="403" y="236"/>
                  </a:cubicBezTo>
                  <a:lnTo>
                    <a:pt x="4" y="27149"/>
                  </a:lnTo>
                  <a:cubicBezTo>
                    <a:pt x="1" y="27281"/>
                    <a:pt x="107" y="27390"/>
                    <a:pt x="239" y="27391"/>
                  </a:cubicBezTo>
                  <a:lnTo>
                    <a:pt x="242" y="27391"/>
                  </a:lnTo>
                  <a:cubicBezTo>
                    <a:pt x="242" y="27391"/>
                    <a:pt x="243" y="27391"/>
                    <a:pt x="244" y="27391"/>
                  </a:cubicBezTo>
                  <a:cubicBezTo>
                    <a:pt x="374" y="27391"/>
                    <a:pt x="480" y="27286"/>
                    <a:pt x="481" y="27156"/>
                  </a:cubicBezTo>
                  <a:lnTo>
                    <a:pt x="880" y="242"/>
                  </a:lnTo>
                  <a:cubicBezTo>
                    <a:pt x="883" y="110"/>
                    <a:pt x="777" y="2"/>
                    <a:pt x="645" y="0"/>
                  </a:cubicBezTo>
                  <a:lnTo>
                    <a:pt x="642" y="0"/>
                  </a:lnTo>
                  <a:cubicBezTo>
                    <a:pt x="642" y="0"/>
                    <a:pt x="641" y="0"/>
                    <a:pt x="64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4"/>
            <p:cNvSpPr/>
            <p:nvPr/>
          </p:nvSpPr>
          <p:spPr>
            <a:xfrm>
              <a:off x="4344075" y="1817200"/>
              <a:ext cx="41625" cy="129650"/>
            </a:xfrm>
            <a:custGeom>
              <a:rect b="b" l="l" r="r" t="t"/>
              <a:pathLst>
                <a:path extrusionOk="0" h="5186" w="1665">
                  <a:moveTo>
                    <a:pt x="263" y="1"/>
                  </a:moveTo>
                  <a:cubicBezTo>
                    <a:pt x="245" y="1"/>
                    <a:pt x="226" y="3"/>
                    <a:pt x="207" y="7"/>
                  </a:cubicBezTo>
                  <a:cubicBezTo>
                    <a:pt x="80" y="38"/>
                    <a:pt x="1" y="165"/>
                    <a:pt x="29" y="292"/>
                  </a:cubicBezTo>
                  <a:lnTo>
                    <a:pt x="1170" y="5004"/>
                  </a:lnTo>
                  <a:cubicBezTo>
                    <a:pt x="1195" y="5111"/>
                    <a:pt x="1292" y="5186"/>
                    <a:pt x="1403" y="5186"/>
                  </a:cubicBezTo>
                  <a:cubicBezTo>
                    <a:pt x="1421" y="5186"/>
                    <a:pt x="1440" y="5183"/>
                    <a:pt x="1457" y="5179"/>
                  </a:cubicBezTo>
                  <a:cubicBezTo>
                    <a:pt x="1585" y="5148"/>
                    <a:pt x="1665" y="5019"/>
                    <a:pt x="1634" y="4891"/>
                  </a:cubicBezTo>
                  <a:lnTo>
                    <a:pt x="494" y="179"/>
                  </a:lnTo>
                  <a:cubicBezTo>
                    <a:pt x="466" y="72"/>
                    <a:pt x="370" y="1"/>
                    <a:pt x="26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4"/>
            <p:cNvSpPr/>
            <p:nvPr/>
          </p:nvSpPr>
          <p:spPr>
            <a:xfrm>
              <a:off x="4777425" y="800725"/>
              <a:ext cx="450225" cy="297500"/>
            </a:xfrm>
            <a:custGeom>
              <a:rect b="b" l="l" r="r" t="t"/>
              <a:pathLst>
                <a:path extrusionOk="0" h="11900" w="18009">
                  <a:moveTo>
                    <a:pt x="7687" y="0"/>
                  </a:moveTo>
                  <a:cubicBezTo>
                    <a:pt x="3956" y="0"/>
                    <a:pt x="807" y="2629"/>
                    <a:pt x="0" y="6127"/>
                  </a:cubicBezTo>
                  <a:lnTo>
                    <a:pt x="11468" y="6127"/>
                  </a:lnTo>
                  <a:cubicBezTo>
                    <a:pt x="11531" y="7250"/>
                    <a:pt x="11866" y="8333"/>
                    <a:pt x="12405" y="9296"/>
                  </a:cubicBezTo>
                  <a:cubicBezTo>
                    <a:pt x="12990" y="10345"/>
                    <a:pt x="13819" y="11237"/>
                    <a:pt x="14820" y="11900"/>
                  </a:cubicBezTo>
                  <a:cubicBezTo>
                    <a:pt x="15005" y="11551"/>
                    <a:pt x="15296" y="11264"/>
                    <a:pt x="15636" y="11064"/>
                  </a:cubicBezTo>
                  <a:cubicBezTo>
                    <a:pt x="16009" y="10848"/>
                    <a:pt x="16446" y="10729"/>
                    <a:pt x="16882" y="10729"/>
                  </a:cubicBezTo>
                  <a:cubicBezTo>
                    <a:pt x="17024" y="10729"/>
                    <a:pt x="17167" y="10741"/>
                    <a:pt x="17308" y="10768"/>
                  </a:cubicBezTo>
                  <a:cubicBezTo>
                    <a:pt x="17357" y="10777"/>
                    <a:pt x="17405" y="10788"/>
                    <a:pt x="17449" y="10797"/>
                  </a:cubicBezTo>
                  <a:cubicBezTo>
                    <a:pt x="17818" y="9873"/>
                    <a:pt x="18008" y="8886"/>
                    <a:pt x="18007" y="7892"/>
                  </a:cubicBezTo>
                  <a:cubicBezTo>
                    <a:pt x="18007" y="5724"/>
                    <a:pt x="17118" y="3751"/>
                    <a:pt x="15690" y="2317"/>
                  </a:cubicBezTo>
                  <a:cubicBezTo>
                    <a:pt x="14257" y="889"/>
                    <a:pt x="12284" y="0"/>
                    <a:pt x="1011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4"/>
            <p:cNvSpPr/>
            <p:nvPr/>
          </p:nvSpPr>
          <p:spPr>
            <a:xfrm>
              <a:off x="4777150" y="953900"/>
              <a:ext cx="391175" cy="449150"/>
            </a:xfrm>
            <a:custGeom>
              <a:rect b="b" l="l" r="r" t="t"/>
              <a:pathLst>
                <a:path extrusionOk="0" h="17966" w="15647">
                  <a:moveTo>
                    <a:pt x="1" y="0"/>
                  </a:moveTo>
                  <a:lnTo>
                    <a:pt x="1" y="10146"/>
                  </a:lnTo>
                  <a:cubicBezTo>
                    <a:pt x="1" y="12839"/>
                    <a:pt x="1387" y="15219"/>
                    <a:pt x="3466" y="16633"/>
                  </a:cubicBezTo>
                  <a:lnTo>
                    <a:pt x="3466" y="16638"/>
                  </a:lnTo>
                  <a:lnTo>
                    <a:pt x="3475" y="16638"/>
                  </a:lnTo>
                  <a:cubicBezTo>
                    <a:pt x="3480" y="16638"/>
                    <a:pt x="3486" y="16642"/>
                    <a:pt x="3495" y="16653"/>
                  </a:cubicBezTo>
                  <a:cubicBezTo>
                    <a:pt x="3515" y="16661"/>
                    <a:pt x="3529" y="16671"/>
                    <a:pt x="3553" y="16686"/>
                  </a:cubicBezTo>
                  <a:lnTo>
                    <a:pt x="3553" y="16691"/>
                  </a:lnTo>
                  <a:cubicBezTo>
                    <a:pt x="3680" y="16773"/>
                    <a:pt x="3816" y="16857"/>
                    <a:pt x="3952" y="16933"/>
                  </a:cubicBezTo>
                  <a:cubicBezTo>
                    <a:pt x="3987" y="16952"/>
                    <a:pt x="4021" y="16970"/>
                    <a:pt x="4054" y="16991"/>
                  </a:cubicBezTo>
                  <a:cubicBezTo>
                    <a:pt x="4122" y="17031"/>
                    <a:pt x="4200" y="17069"/>
                    <a:pt x="4282" y="17109"/>
                  </a:cubicBezTo>
                  <a:cubicBezTo>
                    <a:pt x="5379" y="17672"/>
                    <a:pt x="6593" y="17966"/>
                    <a:pt x="7823" y="17966"/>
                  </a:cubicBezTo>
                  <a:cubicBezTo>
                    <a:pt x="7937" y="17966"/>
                    <a:pt x="8051" y="17963"/>
                    <a:pt x="8164" y="17958"/>
                  </a:cubicBezTo>
                  <a:lnTo>
                    <a:pt x="8188" y="17958"/>
                  </a:lnTo>
                  <a:cubicBezTo>
                    <a:pt x="8246" y="17954"/>
                    <a:pt x="8310" y="17949"/>
                    <a:pt x="8368" y="17944"/>
                  </a:cubicBezTo>
                  <a:cubicBezTo>
                    <a:pt x="10263" y="17813"/>
                    <a:pt x="11949" y="17006"/>
                    <a:pt x="13218" y="15768"/>
                  </a:cubicBezTo>
                  <a:cubicBezTo>
                    <a:pt x="13244" y="15744"/>
                    <a:pt x="13268" y="15721"/>
                    <a:pt x="13290" y="15694"/>
                  </a:cubicBezTo>
                  <a:lnTo>
                    <a:pt x="13310" y="15676"/>
                  </a:lnTo>
                  <a:lnTo>
                    <a:pt x="13315" y="15670"/>
                  </a:lnTo>
                  <a:cubicBezTo>
                    <a:pt x="14090" y="14886"/>
                    <a:pt x="14697" y="13952"/>
                    <a:pt x="15098" y="12925"/>
                  </a:cubicBezTo>
                  <a:cubicBezTo>
                    <a:pt x="15113" y="12881"/>
                    <a:pt x="15133" y="12838"/>
                    <a:pt x="15147" y="12794"/>
                  </a:cubicBezTo>
                  <a:cubicBezTo>
                    <a:pt x="15162" y="12745"/>
                    <a:pt x="15181" y="12701"/>
                    <a:pt x="15196" y="12658"/>
                  </a:cubicBezTo>
                  <a:cubicBezTo>
                    <a:pt x="15225" y="12585"/>
                    <a:pt x="15249" y="12502"/>
                    <a:pt x="15273" y="12425"/>
                  </a:cubicBezTo>
                  <a:cubicBezTo>
                    <a:pt x="15375" y="12110"/>
                    <a:pt x="15454" y="11789"/>
                    <a:pt x="15511" y="11462"/>
                  </a:cubicBezTo>
                  <a:cubicBezTo>
                    <a:pt x="15536" y="11337"/>
                    <a:pt x="15556" y="11215"/>
                    <a:pt x="15570" y="11088"/>
                  </a:cubicBezTo>
                  <a:cubicBezTo>
                    <a:pt x="15585" y="11001"/>
                    <a:pt x="15594" y="10913"/>
                    <a:pt x="15603" y="10821"/>
                  </a:cubicBezTo>
                  <a:cubicBezTo>
                    <a:pt x="15609" y="10786"/>
                    <a:pt x="15614" y="10753"/>
                    <a:pt x="15618" y="10714"/>
                  </a:cubicBezTo>
                  <a:cubicBezTo>
                    <a:pt x="15623" y="10655"/>
                    <a:pt x="15628" y="10597"/>
                    <a:pt x="15628" y="10539"/>
                  </a:cubicBezTo>
                  <a:cubicBezTo>
                    <a:pt x="15632" y="10476"/>
                    <a:pt x="15638" y="10417"/>
                    <a:pt x="15643" y="10359"/>
                  </a:cubicBezTo>
                  <a:cubicBezTo>
                    <a:pt x="15643" y="10238"/>
                    <a:pt x="15647" y="10116"/>
                    <a:pt x="15647" y="10000"/>
                  </a:cubicBezTo>
                  <a:lnTo>
                    <a:pt x="15647" y="4937"/>
                  </a:lnTo>
                  <a:cubicBezTo>
                    <a:pt x="15307" y="5137"/>
                    <a:pt x="15016" y="5422"/>
                    <a:pt x="14831" y="5773"/>
                  </a:cubicBezTo>
                  <a:cubicBezTo>
                    <a:pt x="13830" y="5110"/>
                    <a:pt x="13001" y="4216"/>
                    <a:pt x="12416" y="3168"/>
                  </a:cubicBezTo>
                  <a:cubicBezTo>
                    <a:pt x="11877" y="2206"/>
                    <a:pt x="11542" y="1123"/>
                    <a:pt x="11479" y="0"/>
                  </a:cubicBezTo>
                  <a:close/>
                </a:path>
              </a:pathLst>
            </a:custGeom>
            <a:solidFill>
              <a:srgbClr val="E28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4"/>
            <p:cNvSpPr/>
            <p:nvPr/>
          </p:nvSpPr>
          <p:spPr>
            <a:xfrm>
              <a:off x="4863875" y="1273700"/>
              <a:ext cx="304600" cy="208525"/>
            </a:xfrm>
            <a:custGeom>
              <a:rect b="b" l="l" r="r" t="t"/>
              <a:pathLst>
                <a:path extrusionOk="0" h="8341" w="12184">
                  <a:moveTo>
                    <a:pt x="11675" y="1"/>
                  </a:moveTo>
                  <a:cubicBezTo>
                    <a:pt x="11660" y="44"/>
                    <a:pt x="11642" y="91"/>
                    <a:pt x="11625" y="134"/>
                  </a:cubicBezTo>
                  <a:cubicBezTo>
                    <a:pt x="10551" y="2894"/>
                    <a:pt x="8000" y="4940"/>
                    <a:pt x="4898" y="5156"/>
                  </a:cubicBezTo>
                  <a:cubicBezTo>
                    <a:pt x="4716" y="5168"/>
                    <a:pt x="4535" y="5175"/>
                    <a:pt x="4354" y="5175"/>
                  </a:cubicBezTo>
                  <a:cubicBezTo>
                    <a:pt x="2806" y="5175"/>
                    <a:pt x="1289" y="4712"/>
                    <a:pt x="1" y="3841"/>
                  </a:cubicBezTo>
                  <a:lnTo>
                    <a:pt x="1" y="8340"/>
                  </a:lnTo>
                  <a:lnTo>
                    <a:pt x="12183" y="8340"/>
                  </a:lnTo>
                  <a:lnTo>
                    <a:pt x="12183" y="32"/>
                  </a:lnTo>
                  <a:lnTo>
                    <a:pt x="11675" y="1"/>
                  </a:lnTo>
                  <a:close/>
                </a:path>
              </a:pathLst>
            </a:custGeom>
            <a:solidFill>
              <a:srgbClr val="E28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4"/>
            <p:cNvSpPr/>
            <p:nvPr/>
          </p:nvSpPr>
          <p:spPr>
            <a:xfrm>
              <a:off x="5155825" y="1068925"/>
              <a:ext cx="117125" cy="205700"/>
            </a:xfrm>
            <a:custGeom>
              <a:rect b="b" l="l" r="r" t="t"/>
              <a:pathLst>
                <a:path extrusionOk="0" h="8228" w="4685">
                  <a:moveTo>
                    <a:pt x="1746" y="1"/>
                  </a:moveTo>
                  <a:cubicBezTo>
                    <a:pt x="1310" y="1"/>
                    <a:pt x="873" y="120"/>
                    <a:pt x="500" y="336"/>
                  </a:cubicBezTo>
                  <a:lnTo>
                    <a:pt x="500" y="5399"/>
                  </a:lnTo>
                  <a:cubicBezTo>
                    <a:pt x="500" y="5516"/>
                    <a:pt x="496" y="5637"/>
                    <a:pt x="496" y="5758"/>
                  </a:cubicBezTo>
                  <a:cubicBezTo>
                    <a:pt x="491" y="5816"/>
                    <a:pt x="485" y="5875"/>
                    <a:pt x="481" y="5938"/>
                  </a:cubicBezTo>
                  <a:cubicBezTo>
                    <a:pt x="476" y="5996"/>
                    <a:pt x="476" y="6054"/>
                    <a:pt x="467" y="6113"/>
                  </a:cubicBezTo>
                  <a:cubicBezTo>
                    <a:pt x="462" y="6147"/>
                    <a:pt x="462" y="6187"/>
                    <a:pt x="456" y="6220"/>
                  </a:cubicBezTo>
                  <a:cubicBezTo>
                    <a:pt x="447" y="6312"/>
                    <a:pt x="438" y="6400"/>
                    <a:pt x="423" y="6487"/>
                  </a:cubicBezTo>
                  <a:cubicBezTo>
                    <a:pt x="409" y="6614"/>
                    <a:pt x="389" y="6736"/>
                    <a:pt x="364" y="6861"/>
                  </a:cubicBezTo>
                  <a:cubicBezTo>
                    <a:pt x="307" y="7188"/>
                    <a:pt x="228" y="7509"/>
                    <a:pt x="126" y="7824"/>
                  </a:cubicBezTo>
                  <a:cubicBezTo>
                    <a:pt x="102" y="7902"/>
                    <a:pt x="78" y="7984"/>
                    <a:pt x="49" y="8057"/>
                  </a:cubicBezTo>
                  <a:cubicBezTo>
                    <a:pt x="34" y="8100"/>
                    <a:pt x="15" y="8144"/>
                    <a:pt x="0" y="8193"/>
                  </a:cubicBezTo>
                  <a:lnTo>
                    <a:pt x="511" y="8227"/>
                  </a:lnTo>
                  <a:cubicBezTo>
                    <a:pt x="2279" y="7839"/>
                    <a:pt x="3805" y="6458"/>
                    <a:pt x="4359" y="4728"/>
                  </a:cubicBezTo>
                  <a:cubicBezTo>
                    <a:pt x="4659" y="3800"/>
                    <a:pt x="4684" y="2760"/>
                    <a:pt x="4310" y="1857"/>
                  </a:cubicBezTo>
                  <a:cubicBezTo>
                    <a:pt x="4090" y="1336"/>
                    <a:pt x="3739" y="882"/>
                    <a:pt x="3289" y="540"/>
                  </a:cubicBezTo>
                  <a:lnTo>
                    <a:pt x="3275" y="531"/>
                  </a:lnTo>
                  <a:cubicBezTo>
                    <a:pt x="3265" y="521"/>
                    <a:pt x="3253" y="515"/>
                    <a:pt x="3241" y="511"/>
                  </a:cubicBezTo>
                  <a:cubicBezTo>
                    <a:pt x="3109" y="409"/>
                    <a:pt x="2958" y="327"/>
                    <a:pt x="2804" y="249"/>
                  </a:cubicBezTo>
                  <a:cubicBezTo>
                    <a:pt x="2703" y="199"/>
                    <a:pt x="2599" y="156"/>
                    <a:pt x="2493" y="122"/>
                  </a:cubicBezTo>
                  <a:cubicBezTo>
                    <a:pt x="2435" y="102"/>
                    <a:pt x="2377" y="84"/>
                    <a:pt x="2313" y="69"/>
                  </a:cubicBezTo>
                  <a:cubicBezTo>
                    <a:pt x="2269" y="58"/>
                    <a:pt x="2221" y="49"/>
                    <a:pt x="2172" y="40"/>
                  </a:cubicBezTo>
                  <a:cubicBezTo>
                    <a:pt x="2031" y="13"/>
                    <a:pt x="1888" y="1"/>
                    <a:pt x="1746" y="1"/>
                  </a:cubicBezTo>
                  <a:close/>
                </a:path>
              </a:pathLst>
            </a:custGeom>
            <a:solidFill>
              <a:srgbClr val="E28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4"/>
            <p:cNvSpPr/>
            <p:nvPr/>
          </p:nvSpPr>
          <p:spPr>
            <a:xfrm>
              <a:off x="4810725" y="1089250"/>
              <a:ext cx="57125" cy="57125"/>
            </a:xfrm>
            <a:custGeom>
              <a:rect b="b" l="l" r="r" t="t"/>
              <a:pathLst>
                <a:path extrusionOk="0" h="2285" w="2285">
                  <a:moveTo>
                    <a:pt x="1141" y="1"/>
                  </a:moveTo>
                  <a:cubicBezTo>
                    <a:pt x="512" y="1"/>
                    <a:pt x="0" y="512"/>
                    <a:pt x="0" y="1143"/>
                  </a:cubicBezTo>
                  <a:cubicBezTo>
                    <a:pt x="0" y="1774"/>
                    <a:pt x="512" y="2284"/>
                    <a:pt x="1141" y="2284"/>
                  </a:cubicBezTo>
                  <a:cubicBezTo>
                    <a:pt x="1772" y="2284"/>
                    <a:pt x="2284" y="1774"/>
                    <a:pt x="2284" y="1143"/>
                  </a:cubicBezTo>
                  <a:cubicBezTo>
                    <a:pt x="2284" y="512"/>
                    <a:pt x="1772" y="1"/>
                    <a:pt x="114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4"/>
            <p:cNvSpPr/>
            <p:nvPr/>
          </p:nvSpPr>
          <p:spPr>
            <a:xfrm>
              <a:off x="4811350" y="1048525"/>
              <a:ext cx="55850" cy="25200"/>
            </a:xfrm>
            <a:custGeom>
              <a:rect b="b" l="l" r="r" t="t"/>
              <a:pathLst>
                <a:path extrusionOk="0" h="1008" w="2234">
                  <a:moveTo>
                    <a:pt x="16" y="0"/>
                  </a:moveTo>
                  <a:cubicBezTo>
                    <a:pt x="8" y="0"/>
                    <a:pt x="0" y="8"/>
                    <a:pt x="0" y="17"/>
                  </a:cubicBezTo>
                  <a:lnTo>
                    <a:pt x="0" y="992"/>
                  </a:lnTo>
                  <a:cubicBezTo>
                    <a:pt x="0" y="1001"/>
                    <a:pt x="8" y="1008"/>
                    <a:pt x="16" y="1008"/>
                  </a:cubicBezTo>
                  <a:lnTo>
                    <a:pt x="2218" y="1008"/>
                  </a:lnTo>
                  <a:cubicBezTo>
                    <a:pt x="2226" y="1008"/>
                    <a:pt x="2234" y="1001"/>
                    <a:pt x="2234" y="992"/>
                  </a:cubicBezTo>
                  <a:lnTo>
                    <a:pt x="2234" y="17"/>
                  </a:lnTo>
                  <a:cubicBezTo>
                    <a:pt x="2234" y="8"/>
                    <a:pt x="2226" y="0"/>
                    <a:pt x="221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4"/>
            <p:cNvSpPr/>
            <p:nvPr/>
          </p:nvSpPr>
          <p:spPr>
            <a:xfrm>
              <a:off x="4967625" y="1089250"/>
              <a:ext cx="57125" cy="57125"/>
            </a:xfrm>
            <a:custGeom>
              <a:rect b="b" l="l" r="r" t="t"/>
              <a:pathLst>
                <a:path extrusionOk="0" h="2285" w="2285">
                  <a:moveTo>
                    <a:pt x="1143" y="1"/>
                  </a:moveTo>
                  <a:cubicBezTo>
                    <a:pt x="512" y="1"/>
                    <a:pt x="1" y="512"/>
                    <a:pt x="1" y="1143"/>
                  </a:cubicBezTo>
                  <a:cubicBezTo>
                    <a:pt x="1" y="1774"/>
                    <a:pt x="512" y="2284"/>
                    <a:pt x="1143" y="2284"/>
                  </a:cubicBezTo>
                  <a:cubicBezTo>
                    <a:pt x="1774" y="2284"/>
                    <a:pt x="2285" y="1774"/>
                    <a:pt x="2285" y="1143"/>
                  </a:cubicBezTo>
                  <a:cubicBezTo>
                    <a:pt x="2285" y="512"/>
                    <a:pt x="1774" y="1"/>
                    <a:pt x="114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4"/>
            <p:cNvSpPr/>
            <p:nvPr/>
          </p:nvSpPr>
          <p:spPr>
            <a:xfrm>
              <a:off x="4968250" y="1048525"/>
              <a:ext cx="55875" cy="25200"/>
            </a:xfrm>
            <a:custGeom>
              <a:rect b="b" l="l" r="r" t="t"/>
              <a:pathLst>
                <a:path extrusionOk="0" h="1008" w="2235">
                  <a:moveTo>
                    <a:pt x="18" y="0"/>
                  </a:moveTo>
                  <a:cubicBezTo>
                    <a:pt x="9" y="0"/>
                    <a:pt x="1" y="8"/>
                    <a:pt x="1" y="17"/>
                  </a:cubicBezTo>
                  <a:lnTo>
                    <a:pt x="1" y="992"/>
                  </a:lnTo>
                  <a:cubicBezTo>
                    <a:pt x="1" y="1001"/>
                    <a:pt x="9" y="1008"/>
                    <a:pt x="18" y="1008"/>
                  </a:cubicBezTo>
                  <a:lnTo>
                    <a:pt x="2219" y="1008"/>
                  </a:lnTo>
                  <a:cubicBezTo>
                    <a:pt x="2228" y="1008"/>
                    <a:pt x="2234" y="1001"/>
                    <a:pt x="2234" y="992"/>
                  </a:cubicBezTo>
                  <a:lnTo>
                    <a:pt x="2234" y="17"/>
                  </a:lnTo>
                  <a:cubicBezTo>
                    <a:pt x="2234" y="8"/>
                    <a:pt x="2228" y="0"/>
                    <a:pt x="221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4"/>
            <p:cNvSpPr/>
            <p:nvPr/>
          </p:nvSpPr>
          <p:spPr>
            <a:xfrm>
              <a:off x="5034375" y="1152225"/>
              <a:ext cx="99125" cy="99125"/>
            </a:xfrm>
            <a:custGeom>
              <a:rect b="b" l="l" r="r" t="t"/>
              <a:pathLst>
                <a:path extrusionOk="0" h="3965" w="3965">
                  <a:moveTo>
                    <a:pt x="1983" y="1"/>
                  </a:moveTo>
                  <a:cubicBezTo>
                    <a:pt x="888" y="1"/>
                    <a:pt x="1" y="888"/>
                    <a:pt x="1" y="1982"/>
                  </a:cubicBezTo>
                  <a:cubicBezTo>
                    <a:pt x="1" y="3077"/>
                    <a:pt x="888" y="3964"/>
                    <a:pt x="1983" y="3964"/>
                  </a:cubicBezTo>
                  <a:cubicBezTo>
                    <a:pt x="3077" y="3964"/>
                    <a:pt x="3964" y="3077"/>
                    <a:pt x="3964" y="1982"/>
                  </a:cubicBezTo>
                  <a:cubicBezTo>
                    <a:pt x="3964" y="888"/>
                    <a:pt x="3077" y="1"/>
                    <a:pt x="198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4"/>
            <p:cNvSpPr/>
            <p:nvPr/>
          </p:nvSpPr>
          <p:spPr>
            <a:xfrm>
              <a:off x="4863925" y="1345600"/>
              <a:ext cx="246125" cy="111600"/>
            </a:xfrm>
            <a:custGeom>
              <a:rect b="b" l="l" r="r" t="t"/>
              <a:pathLst>
                <a:path extrusionOk="0" h="4464" w="9845">
                  <a:moveTo>
                    <a:pt x="9844" y="1"/>
                  </a:moveTo>
                  <a:cubicBezTo>
                    <a:pt x="9844" y="2"/>
                    <a:pt x="7775" y="2290"/>
                    <a:pt x="4755" y="2290"/>
                  </a:cubicBezTo>
                  <a:cubicBezTo>
                    <a:pt x="4743" y="2290"/>
                    <a:pt x="4731" y="2290"/>
                    <a:pt x="4719" y="2290"/>
                  </a:cubicBezTo>
                  <a:cubicBezTo>
                    <a:pt x="1677" y="2272"/>
                    <a:pt x="0" y="966"/>
                    <a:pt x="0" y="966"/>
                  </a:cubicBezTo>
                  <a:lnTo>
                    <a:pt x="0" y="4221"/>
                  </a:lnTo>
                  <a:cubicBezTo>
                    <a:pt x="0" y="4221"/>
                    <a:pt x="780" y="4463"/>
                    <a:pt x="1974" y="4463"/>
                  </a:cubicBezTo>
                  <a:cubicBezTo>
                    <a:pt x="4000" y="4463"/>
                    <a:pt x="7218" y="3765"/>
                    <a:pt x="984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4"/>
            <p:cNvSpPr/>
            <p:nvPr/>
          </p:nvSpPr>
          <p:spPr>
            <a:xfrm>
              <a:off x="4862050" y="1105225"/>
              <a:ext cx="54825" cy="120850"/>
            </a:xfrm>
            <a:custGeom>
              <a:rect b="b" l="l" r="r" t="t"/>
              <a:pathLst>
                <a:path extrusionOk="0" h="4834" w="2193">
                  <a:moveTo>
                    <a:pt x="1401" y="0"/>
                  </a:moveTo>
                  <a:lnTo>
                    <a:pt x="1" y="4834"/>
                  </a:lnTo>
                  <a:lnTo>
                    <a:pt x="2192" y="4834"/>
                  </a:lnTo>
                  <a:lnTo>
                    <a:pt x="1401"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4"/>
            <p:cNvSpPr/>
            <p:nvPr/>
          </p:nvSpPr>
          <p:spPr>
            <a:xfrm>
              <a:off x="5181575" y="1102400"/>
              <a:ext cx="63000" cy="132250"/>
            </a:xfrm>
            <a:custGeom>
              <a:rect b="b" l="l" r="r" t="t"/>
              <a:pathLst>
                <a:path extrusionOk="0" h="5290" w="2520">
                  <a:moveTo>
                    <a:pt x="1355" y="0"/>
                  </a:moveTo>
                  <a:cubicBezTo>
                    <a:pt x="1210" y="0"/>
                    <a:pt x="1058" y="34"/>
                    <a:pt x="904" y="108"/>
                  </a:cubicBezTo>
                  <a:cubicBezTo>
                    <a:pt x="31" y="527"/>
                    <a:pt x="0" y="1563"/>
                    <a:pt x="37" y="2401"/>
                  </a:cubicBezTo>
                  <a:cubicBezTo>
                    <a:pt x="40" y="2471"/>
                    <a:pt x="109" y="2539"/>
                    <a:pt x="177" y="2548"/>
                  </a:cubicBezTo>
                  <a:cubicBezTo>
                    <a:pt x="759" y="2617"/>
                    <a:pt x="1257" y="3113"/>
                    <a:pt x="1283" y="3709"/>
                  </a:cubicBezTo>
                  <a:cubicBezTo>
                    <a:pt x="1310" y="4306"/>
                    <a:pt x="833" y="4853"/>
                    <a:pt x="257" y="4954"/>
                  </a:cubicBezTo>
                  <a:cubicBezTo>
                    <a:pt x="56" y="4989"/>
                    <a:pt x="78" y="5290"/>
                    <a:pt x="262" y="5290"/>
                  </a:cubicBezTo>
                  <a:cubicBezTo>
                    <a:pt x="272" y="5290"/>
                    <a:pt x="283" y="5289"/>
                    <a:pt x="294" y="5287"/>
                  </a:cubicBezTo>
                  <a:cubicBezTo>
                    <a:pt x="1036" y="5157"/>
                    <a:pt x="1624" y="4493"/>
                    <a:pt x="1618" y="3730"/>
                  </a:cubicBezTo>
                  <a:cubicBezTo>
                    <a:pt x="1612" y="3016"/>
                    <a:pt x="1049" y="2395"/>
                    <a:pt x="365" y="2246"/>
                  </a:cubicBezTo>
                  <a:cubicBezTo>
                    <a:pt x="341" y="1622"/>
                    <a:pt x="349" y="887"/>
                    <a:pt x="906" y="493"/>
                  </a:cubicBezTo>
                  <a:cubicBezTo>
                    <a:pt x="1055" y="388"/>
                    <a:pt x="1205" y="342"/>
                    <a:pt x="1346" y="342"/>
                  </a:cubicBezTo>
                  <a:cubicBezTo>
                    <a:pt x="1757" y="342"/>
                    <a:pt x="2100" y="729"/>
                    <a:pt x="2169" y="1185"/>
                  </a:cubicBezTo>
                  <a:cubicBezTo>
                    <a:pt x="2184" y="1281"/>
                    <a:pt x="2261" y="1326"/>
                    <a:pt x="2338" y="1326"/>
                  </a:cubicBezTo>
                  <a:cubicBezTo>
                    <a:pt x="2429" y="1326"/>
                    <a:pt x="2519" y="1263"/>
                    <a:pt x="2501" y="1146"/>
                  </a:cubicBezTo>
                  <a:cubicBezTo>
                    <a:pt x="2412" y="543"/>
                    <a:pt x="1939" y="0"/>
                    <a:pt x="13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4"/>
            <p:cNvSpPr/>
            <p:nvPr/>
          </p:nvSpPr>
          <p:spPr>
            <a:xfrm>
              <a:off x="4853825" y="1096700"/>
              <a:ext cx="77975" cy="135825"/>
            </a:xfrm>
            <a:custGeom>
              <a:rect b="b" l="l" r="r" t="t"/>
              <a:pathLst>
                <a:path extrusionOk="0" h="5433" w="3119">
                  <a:moveTo>
                    <a:pt x="1717" y="0"/>
                  </a:moveTo>
                  <a:cubicBezTo>
                    <a:pt x="1643" y="0"/>
                    <a:pt x="1564" y="41"/>
                    <a:pt x="1537" y="130"/>
                  </a:cubicBezTo>
                  <a:cubicBezTo>
                    <a:pt x="1038" y="1813"/>
                    <a:pt x="536" y="3497"/>
                    <a:pt x="35" y="5179"/>
                  </a:cubicBezTo>
                  <a:cubicBezTo>
                    <a:pt x="1" y="5297"/>
                    <a:pt x="126" y="5369"/>
                    <a:pt x="220" y="5372"/>
                  </a:cubicBezTo>
                  <a:lnTo>
                    <a:pt x="2905" y="5433"/>
                  </a:lnTo>
                  <a:cubicBezTo>
                    <a:pt x="2907" y="5433"/>
                    <a:pt x="2908" y="5433"/>
                    <a:pt x="2910" y="5433"/>
                  </a:cubicBezTo>
                  <a:cubicBezTo>
                    <a:pt x="3118" y="5433"/>
                    <a:pt x="3079" y="5105"/>
                    <a:pt x="2868" y="5100"/>
                  </a:cubicBezTo>
                  <a:lnTo>
                    <a:pt x="423" y="5044"/>
                  </a:lnTo>
                  <a:lnTo>
                    <a:pt x="1868" y="183"/>
                  </a:lnTo>
                  <a:cubicBezTo>
                    <a:pt x="1903" y="67"/>
                    <a:pt x="1813" y="0"/>
                    <a:pt x="171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4"/>
            <p:cNvSpPr/>
            <p:nvPr/>
          </p:nvSpPr>
          <p:spPr>
            <a:xfrm>
              <a:off x="4876300" y="1242100"/>
              <a:ext cx="123350" cy="73950"/>
            </a:xfrm>
            <a:custGeom>
              <a:rect b="b" l="l" r="r" t="t"/>
              <a:pathLst>
                <a:path extrusionOk="0" h="2958" w="4934">
                  <a:moveTo>
                    <a:pt x="4233" y="0"/>
                  </a:moveTo>
                  <a:lnTo>
                    <a:pt x="1" y="992"/>
                  </a:lnTo>
                  <a:cubicBezTo>
                    <a:pt x="1" y="992"/>
                    <a:pt x="384" y="2958"/>
                    <a:pt x="2118" y="2958"/>
                  </a:cubicBezTo>
                  <a:cubicBezTo>
                    <a:pt x="2298" y="2958"/>
                    <a:pt x="2492" y="2936"/>
                    <a:pt x="2701" y="2890"/>
                  </a:cubicBezTo>
                  <a:cubicBezTo>
                    <a:pt x="4934" y="2394"/>
                    <a:pt x="4233" y="0"/>
                    <a:pt x="42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4"/>
            <p:cNvSpPr/>
            <p:nvPr/>
          </p:nvSpPr>
          <p:spPr>
            <a:xfrm>
              <a:off x="5255175" y="1482500"/>
              <a:ext cx="508375" cy="951600"/>
            </a:xfrm>
            <a:custGeom>
              <a:rect b="b" l="l" r="r" t="t"/>
              <a:pathLst>
                <a:path extrusionOk="0" h="38064" w="20335">
                  <a:moveTo>
                    <a:pt x="7697" y="0"/>
                  </a:moveTo>
                  <a:cubicBezTo>
                    <a:pt x="7223" y="0"/>
                    <a:pt x="6743" y="48"/>
                    <a:pt x="6261" y="148"/>
                  </a:cubicBezTo>
                  <a:cubicBezTo>
                    <a:pt x="2449" y="936"/>
                    <a:pt x="0" y="4664"/>
                    <a:pt x="788" y="8474"/>
                  </a:cubicBezTo>
                  <a:lnTo>
                    <a:pt x="5748" y="32444"/>
                  </a:lnTo>
                  <a:cubicBezTo>
                    <a:pt x="6437" y="35773"/>
                    <a:pt x="9368" y="38063"/>
                    <a:pt x="12640" y="38063"/>
                  </a:cubicBezTo>
                  <a:cubicBezTo>
                    <a:pt x="13122" y="38063"/>
                    <a:pt x="13603" y="38014"/>
                    <a:pt x="14074" y="37915"/>
                  </a:cubicBezTo>
                  <a:cubicBezTo>
                    <a:pt x="17885" y="37127"/>
                    <a:pt x="20334" y="33399"/>
                    <a:pt x="19546" y="29589"/>
                  </a:cubicBezTo>
                  <a:lnTo>
                    <a:pt x="14587" y="5619"/>
                  </a:lnTo>
                  <a:cubicBezTo>
                    <a:pt x="13898" y="2291"/>
                    <a:pt x="10967" y="0"/>
                    <a:pt x="7697"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4"/>
            <p:cNvSpPr/>
            <p:nvPr/>
          </p:nvSpPr>
          <p:spPr>
            <a:xfrm>
              <a:off x="5268350" y="1688375"/>
              <a:ext cx="109375" cy="470800"/>
            </a:xfrm>
            <a:custGeom>
              <a:rect b="b" l="l" r="r" t="t"/>
              <a:pathLst>
                <a:path extrusionOk="0" h="18832" w="4375">
                  <a:moveTo>
                    <a:pt x="261" y="0"/>
                  </a:moveTo>
                  <a:cubicBezTo>
                    <a:pt x="245" y="0"/>
                    <a:pt x="229" y="2"/>
                    <a:pt x="212" y="5"/>
                  </a:cubicBezTo>
                  <a:cubicBezTo>
                    <a:pt x="83" y="33"/>
                    <a:pt x="1" y="159"/>
                    <a:pt x="27" y="288"/>
                  </a:cubicBezTo>
                  <a:lnTo>
                    <a:pt x="3880" y="18641"/>
                  </a:lnTo>
                  <a:cubicBezTo>
                    <a:pt x="3902" y="18753"/>
                    <a:pt x="4000" y="18832"/>
                    <a:pt x="4112" y="18832"/>
                  </a:cubicBezTo>
                  <a:cubicBezTo>
                    <a:pt x="4129" y="18832"/>
                    <a:pt x="4147" y="18831"/>
                    <a:pt x="4163" y="18827"/>
                  </a:cubicBezTo>
                  <a:cubicBezTo>
                    <a:pt x="4292" y="18800"/>
                    <a:pt x="4374" y="18673"/>
                    <a:pt x="4348" y="18544"/>
                  </a:cubicBezTo>
                  <a:lnTo>
                    <a:pt x="495" y="190"/>
                  </a:lnTo>
                  <a:cubicBezTo>
                    <a:pt x="472" y="77"/>
                    <a:pt x="372" y="0"/>
                    <a:pt x="26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4"/>
            <p:cNvSpPr/>
            <p:nvPr/>
          </p:nvSpPr>
          <p:spPr>
            <a:xfrm>
              <a:off x="4711525" y="1602225"/>
              <a:ext cx="91650" cy="99200"/>
            </a:xfrm>
            <a:custGeom>
              <a:rect b="b" l="l" r="r" t="t"/>
              <a:pathLst>
                <a:path extrusionOk="0" h="3968" w="3666">
                  <a:moveTo>
                    <a:pt x="999" y="1"/>
                  </a:moveTo>
                  <a:cubicBezTo>
                    <a:pt x="795" y="1"/>
                    <a:pt x="571" y="63"/>
                    <a:pt x="417" y="185"/>
                  </a:cubicBezTo>
                  <a:cubicBezTo>
                    <a:pt x="220" y="341"/>
                    <a:pt x="58" y="562"/>
                    <a:pt x="29" y="820"/>
                  </a:cubicBezTo>
                  <a:cubicBezTo>
                    <a:pt x="1" y="1066"/>
                    <a:pt x="38" y="1346"/>
                    <a:pt x="202" y="1543"/>
                  </a:cubicBezTo>
                  <a:lnTo>
                    <a:pt x="1892" y="3568"/>
                  </a:lnTo>
                  <a:cubicBezTo>
                    <a:pt x="2059" y="3767"/>
                    <a:pt x="2262" y="3915"/>
                    <a:pt x="2525" y="3956"/>
                  </a:cubicBezTo>
                  <a:cubicBezTo>
                    <a:pt x="2571" y="3964"/>
                    <a:pt x="2619" y="3967"/>
                    <a:pt x="2667" y="3967"/>
                  </a:cubicBezTo>
                  <a:cubicBezTo>
                    <a:pt x="2872" y="3967"/>
                    <a:pt x="3096" y="3905"/>
                    <a:pt x="3249" y="3783"/>
                  </a:cubicBezTo>
                  <a:cubicBezTo>
                    <a:pt x="3446" y="3627"/>
                    <a:pt x="3608" y="3406"/>
                    <a:pt x="3638" y="3148"/>
                  </a:cubicBezTo>
                  <a:cubicBezTo>
                    <a:pt x="3665" y="2902"/>
                    <a:pt x="3628" y="2622"/>
                    <a:pt x="3464" y="2425"/>
                  </a:cubicBezTo>
                  <a:lnTo>
                    <a:pt x="1776" y="400"/>
                  </a:lnTo>
                  <a:cubicBezTo>
                    <a:pt x="1609" y="201"/>
                    <a:pt x="1404" y="53"/>
                    <a:pt x="1141" y="12"/>
                  </a:cubicBezTo>
                  <a:cubicBezTo>
                    <a:pt x="1095" y="4"/>
                    <a:pt x="1048" y="1"/>
                    <a:pt x="999"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4"/>
            <p:cNvSpPr/>
            <p:nvPr/>
          </p:nvSpPr>
          <p:spPr>
            <a:xfrm>
              <a:off x="4716425" y="1767625"/>
              <a:ext cx="86800" cy="91000"/>
            </a:xfrm>
            <a:custGeom>
              <a:rect b="b" l="l" r="r" t="t"/>
              <a:pathLst>
                <a:path extrusionOk="0" h="3640" w="3472">
                  <a:moveTo>
                    <a:pt x="2488" y="0"/>
                  </a:moveTo>
                  <a:cubicBezTo>
                    <a:pt x="2449" y="0"/>
                    <a:pt x="2410" y="3"/>
                    <a:pt x="2370" y="9"/>
                  </a:cubicBezTo>
                  <a:cubicBezTo>
                    <a:pt x="2120" y="45"/>
                    <a:pt x="1893" y="169"/>
                    <a:pt x="1728" y="360"/>
                  </a:cubicBezTo>
                  <a:lnTo>
                    <a:pt x="241" y="2048"/>
                  </a:lnTo>
                  <a:cubicBezTo>
                    <a:pt x="79" y="2234"/>
                    <a:pt x="1" y="2531"/>
                    <a:pt x="27" y="2772"/>
                  </a:cubicBezTo>
                  <a:cubicBezTo>
                    <a:pt x="53" y="3005"/>
                    <a:pt x="187" y="3273"/>
                    <a:pt x="377" y="3416"/>
                  </a:cubicBezTo>
                  <a:cubicBezTo>
                    <a:pt x="552" y="3546"/>
                    <a:pt x="766" y="3639"/>
                    <a:pt x="985" y="3639"/>
                  </a:cubicBezTo>
                  <a:cubicBezTo>
                    <a:pt x="1024" y="3639"/>
                    <a:pt x="1063" y="3636"/>
                    <a:pt x="1102" y="3630"/>
                  </a:cubicBezTo>
                  <a:cubicBezTo>
                    <a:pt x="1357" y="3589"/>
                    <a:pt x="1573" y="3475"/>
                    <a:pt x="1746" y="3280"/>
                  </a:cubicBezTo>
                  <a:lnTo>
                    <a:pt x="3231" y="1591"/>
                  </a:lnTo>
                  <a:cubicBezTo>
                    <a:pt x="3394" y="1406"/>
                    <a:pt x="3472" y="1108"/>
                    <a:pt x="3446" y="866"/>
                  </a:cubicBezTo>
                  <a:cubicBezTo>
                    <a:pt x="3419" y="635"/>
                    <a:pt x="3286" y="366"/>
                    <a:pt x="3095" y="223"/>
                  </a:cubicBezTo>
                  <a:cubicBezTo>
                    <a:pt x="2922" y="93"/>
                    <a:pt x="2708" y="0"/>
                    <a:pt x="2488"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4"/>
            <p:cNvSpPr/>
            <p:nvPr/>
          </p:nvSpPr>
          <p:spPr>
            <a:xfrm>
              <a:off x="4865100" y="1759300"/>
              <a:ext cx="64675" cy="95825"/>
            </a:xfrm>
            <a:custGeom>
              <a:rect b="b" l="l" r="r" t="t"/>
              <a:pathLst>
                <a:path extrusionOk="0" h="3833" w="2587">
                  <a:moveTo>
                    <a:pt x="975" y="0"/>
                  </a:moveTo>
                  <a:cubicBezTo>
                    <a:pt x="856" y="0"/>
                    <a:pt x="738" y="21"/>
                    <a:pt x="637" y="64"/>
                  </a:cubicBezTo>
                  <a:cubicBezTo>
                    <a:pt x="412" y="164"/>
                    <a:pt x="199" y="333"/>
                    <a:pt x="105" y="568"/>
                  </a:cubicBezTo>
                  <a:cubicBezTo>
                    <a:pt x="5" y="820"/>
                    <a:pt x="1" y="1064"/>
                    <a:pt x="84" y="1323"/>
                  </a:cubicBezTo>
                  <a:lnTo>
                    <a:pt x="692" y="3215"/>
                  </a:lnTo>
                  <a:cubicBezTo>
                    <a:pt x="764" y="3438"/>
                    <a:pt x="987" y="3652"/>
                    <a:pt x="1196" y="3746"/>
                  </a:cubicBezTo>
                  <a:cubicBezTo>
                    <a:pt x="1318" y="3801"/>
                    <a:pt x="1467" y="3832"/>
                    <a:pt x="1614" y="3832"/>
                  </a:cubicBezTo>
                  <a:cubicBezTo>
                    <a:pt x="1733" y="3832"/>
                    <a:pt x="1851" y="3812"/>
                    <a:pt x="1951" y="3767"/>
                  </a:cubicBezTo>
                  <a:cubicBezTo>
                    <a:pt x="2176" y="3668"/>
                    <a:pt x="2388" y="3499"/>
                    <a:pt x="2483" y="3264"/>
                  </a:cubicBezTo>
                  <a:cubicBezTo>
                    <a:pt x="2583" y="3012"/>
                    <a:pt x="2586" y="2768"/>
                    <a:pt x="2503" y="2508"/>
                  </a:cubicBezTo>
                  <a:cubicBezTo>
                    <a:pt x="2300" y="1878"/>
                    <a:pt x="2098" y="1248"/>
                    <a:pt x="1896" y="617"/>
                  </a:cubicBezTo>
                  <a:cubicBezTo>
                    <a:pt x="1823" y="394"/>
                    <a:pt x="1601" y="181"/>
                    <a:pt x="1392" y="86"/>
                  </a:cubicBezTo>
                  <a:cubicBezTo>
                    <a:pt x="1271" y="31"/>
                    <a:pt x="1122" y="0"/>
                    <a:pt x="975"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4"/>
            <p:cNvSpPr/>
            <p:nvPr/>
          </p:nvSpPr>
          <p:spPr>
            <a:xfrm>
              <a:off x="4906825" y="1620450"/>
              <a:ext cx="107600" cy="72375"/>
            </a:xfrm>
            <a:custGeom>
              <a:rect b="b" l="l" r="r" t="t"/>
              <a:pathLst>
                <a:path extrusionOk="0" h="2895" w="4304">
                  <a:moveTo>
                    <a:pt x="3282" y="0"/>
                  </a:moveTo>
                  <a:cubicBezTo>
                    <a:pt x="3168" y="0"/>
                    <a:pt x="3054" y="20"/>
                    <a:pt x="2946" y="65"/>
                  </a:cubicBezTo>
                  <a:lnTo>
                    <a:pt x="653" y="1018"/>
                  </a:lnTo>
                  <a:cubicBezTo>
                    <a:pt x="424" y="1113"/>
                    <a:pt x="224" y="1294"/>
                    <a:pt x="121" y="1521"/>
                  </a:cubicBezTo>
                  <a:cubicBezTo>
                    <a:pt x="22" y="1742"/>
                    <a:pt x="1" y="2052"/>
                    <a:pt x="100" y="2277"/>
                  </a:cubicBezTo>
                  <a:cubicBezTo>
                    <a:pt x="199" y="2501"/>
                    <a:pt x="368" y="2714"/>
                    <a:pt x="604" y="2810"/>
                  </a:cubicBezTo>
                  <a:cubicBezTo>
                    <a:pt x="737" y="2863"/>
                    <a:pt x="881" y="2894"/>
                    <a:pt x="1024" y="2894"/>
                  </a:cubicBezTo>
                  <a:cubicBezTo>
                    <a:pt x="1137" y="2894"/>
                    <a:pt x="1251" y="2874"/>
                    <a:pt x="1359" y="2829"/>
                  </a:cubicBezTo>
                  <a:lnTo>
                    <a:pt x="3652" y="1876"/>
                  </a:lnTo>
                  <a:cubicBezTo>
                    <a:pt x="3881" y="1781"/>
                    <a:pt x="4080" y="1599"/>
                    <a:pt x="4184" y="1372"/>
                  </a:cubicBezTo>
                  <a:cubicBezTo>
                    <a:pt x="4284" y="1152"/>
                    <a:pt x="4304" y="842"/>
                    <a:pt x="4205" y="617"/>
                  </a:cubicBezTo>
                  <a:cubicBezTo>
                    <a:pt x="4106" y="391"/>
                    <a:pt x="3936" y="179"/>
                    <a:pt x="3701" y="85"/>
                  </a:cubicBezTo>
                  <a:cubicBezTo>
                    <a:pt x="3567" y="32"/>
                    <a:pt x="3424" y="0"/>
                    <a:pt x="3282"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4"/>
            <p:cNvSpPr/>
            <p:nvPr/>
          </p:nvSpPr>
          <p:spPr>
            <a:xfrm>
              <a:off x="4800325" y="1529725"/>
              <a:ext cx="118375" cy="55075"/>
            </a:xfrm>
            <a:custGeom>
              <a:rect b="b" l="l" r="r" t="t"/>
              <a:pathLst>
                <a:path extrusionOk="0" h="2203" w="4735">
                  <a:moveTo>
                    <a:pt x="1033" y="0"/>
                  </a:moveTo>
                  <a:cubicBezTo>
                    <a:pt x="824" y="0"/>
                    <a:pt x="622" y="53"/>
                    <a:pt x="447" y="181"/>
                  </a:cubicBezTo>
                  <a:cubicBezTo>
                    <a:pt x="254" y="321"/>
                    <a:pt x="84" y="573"/>
                    <a:pt x="58" y="814"/>
                  </a:cubicBezTo>
                  <a:cubicBezTo>
                    <a:pt x="1" y="1314"/>
                    <a:pt x="324" y="1872"/>
                    <a:pt x="866" y="1926"/>
                  </a:cubicBezTo>
                  <a:lnTo>
                    <a:pt x="3566" y="2196"/>
                  </a:lnTo>
                  <a:cubicBezTo>
                    <a:pt x="3611" y="2200"/>
                    <a:pt x="3656" y="2203"/>
                    <a:pt x="3700" y="2203"/>
                  </a:cubicBezTo>
                  <a:cubicBezTo>
                    <a:pt x="3911" y="2203"/>
                    <a:pt x="4114" y="2151"/>
                    <a:pt x="4290" y="2023"/>
                  </a:cubicBezTo>
                  <a:cubicBezTo>
                    <a:pt x="4483" y="1883"/>
                    <a:pt x="4652" y="1629"/>
                    <a:pt x="4679" y="1388"/>
                  </a:cubicBezTo>
                  <a:cubicBezTo>
                    <a:pt x="4734" y="889"/>
                    <a:pt x="4413" y="330"/>
                    <a:pt x="3870" y="276"/>
                  </a:cubicBezTo>
                  <a:lnTo>
                    <a:pt x="1169" y="7"/>
                  </a:lnTo>
                  <a:cubicBezTo>
                    <a:pt x="1123" y="3"/>
                    <a:pt x="1078" y="0"/>
                    <a:pt x="1033"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4"/>
            <p:cNvSpPr/>
            <p:nvPr/>
          </p:nvSpPr>
          <p:spPr>
            <a:xfrm>
              <a:off x="4629875" y="1992175"/>
              <a:ext cx="91625" cy="99200"/>
            </a:xfrm>
            <a:custGeom>
              <a:rect b="b" l="l" r="r" t="t"/>
              <a:pathLst>
                <a:path extrusionOk="0" h="3968" w="3665">
                  <a:moveTo>
                    <a:pt x="1000" y="0"/>
                  </a:moveTo>
                  <a:cubicBezTo>
                    <a:pt x="795" y="0"/>
                    <a:pt x="571" y="63"/>
                    <a:pt x="417" y="185"/>
                  </a:cubicBezTo>
                  <a:cubicBezTo>
                    <a:pt x="220" y="341"/>
                    <a:pt x="57" y="561"/>
                    <a:pt x="28" y="819"/>
                  </a:cubicBezTo>
                  <a:cubicBezTo>
                    <a:pt x="0" y="1065"/>
                    <a:pt x="37" y="1345"/>
                    <a:pt x="201" y="1542"/>
                  </a:cubicBezTo>
                  <a:lnTo>
                    <a:pt x="1891" y="3568"/>
                  </a:lnTo>
                  <a:cubicBezTo>
                    <a:pt x="2058" y="3768"/>
                    <a:pt x="2262" y="3915"/>
                    <a:pt x="2525" y="3957"/>
                  </a:cubicBezTo>
                  <a:cubicBezTo>
                    <a:pt x="2570" y="3964"/>
                    <a:pt x="2617" y="3967"/>
                    <a:pt x="2665" y="3967"/>
                  </a:cubicBezTo>
                  <a:cubicBezTo>
                    <a:pt x="2870" y="3967"/>
                    <a:pt x="3094" y="3904"/>
                    <a:pt x="3248" y="3782"/>
                  </a:cubicBezTo>
                  <a:cubicBezTo>
                    <a:pt x="3445" y="3626"/>
                    <a:pt x="3608" y="3405"/>
                    <a:pt x="3637" y="3149"/>
                  </a:cubicBezTo>
                  <a:cubicBezTo>
                    <a:pt x="3665" y="2902"/>
                    <a:pt x="3628" y="2623"/>
                    <a:pt x="3464" y="2426"/>
                  </a:cubicBezTo>
                  <a:lnTo>
                    <a:pt x="1774" y="399"/>
                  </a:lnTo>
                  <a:cubicBezTo>
                    <a:pt x="1608" y="200"/>
                    <a:pt x="1403" y="53"/>
                    <a:pt x="1140" y="11"/>
                  </a:cubicBezTo>
                  <a:cubicBezTo>
                    <a:pt x="1095" y="4"/>
                    <a:pt x="1048" y="0"/>
                    <a:pt x="100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4"/>
            <p:cNvSpPr/>
            <p:nvPr/>
          </p:nvSpPr>
          <p:spPr>
            <a:xfrm>
              <a:off x="4647450" y="2151225"/>
              <a:ext cx="86825" cy="91000"/>
            </a:xfrm>
            <a:custGeom>
              <a:rect b="b" l="l" r="r" t="t"/>
              <a:pathLst>
                <a:path extrusionOk="0" h="3640" w="3473">
                  <a:moveTo>
                    <a:pt x="2488" y="1"/>
                  </a:moveTo>
                  <a:cubicBezTo>
                    <a:pt x="2449" y="1"/>
                    <a:pt x="2410" y="4"/>
                    <a:pt x="2371" y="10"/>
                  </a:cubicBezTo>
                  <a:cubicBezTo>
                    <a:pt x="2121" y="45"/>
                    <a:pt x="1892" y="170"/>
                    <a:pt x="1727" y="360"/>
                  </a:cubicBezTo>
                  <a:lnTo>
                    <a:pt x="242" y="2049"/>
                  </a:lnTo>
                  <a:cubicBezTo>
                    <a:pt x="79" y="2234"/>
                    <a:pt x="1" y="2532"/>
                    <a:pt x="27" y="2774"/>
                  </a:cubicBezTo>
                  <a:cubicBezTo>
                    <a:pt x="54" y="3005"/>
                    <a:pt x="187" y="3274"/>
                    <a:pt x="378" y="3416"/>
                  </a:cubicBezTo>
                  <a:cubicBezTo>
                    <a:pt x="551" y="3547"/>
                    <a:pt x="765" y="3640"/>
                    <a:pt x="985" y="3640"/>
                  </a:cubicBezTo>
                  <a:cubicBezTo>
                    <a:pt x="1024" y="3640"/>
                    <a:pt x="1063" y="3637"/>
                    <a:pt x="1102" y="3631"/>
                  </a:cubicBezTo>
                  <a:cubicBezTo>
                    <a:pt x="1351" y="3595"/>
                    <a:pt x="1580" y="3471"/>
                    <a:pt x="1745" y="3280"/>
                  </a:cubicBezTo>
                  <a:lnTo>
                    <a:pt x="3232" y="1591"/>
                  </a:lnTo>
                  <a:cubicBezTo>
                    <a:pt x="3394" y="1406"/>
                    <a:pt x="3472" y="1109"/>
                    <a:pt x="3445" y="868"/>
                  </a:cubicBezTo>
                  <a:cubicBezTo>
                    <a:pt x="3419" y="635"/>
                    <a:pt x="3285" y="367"/>
                    <a:pt x="3094" y="224"/>
                  </a:cubicBezTo>
                  <a:cubicBezTo>
                    <a:pt x="2921" y="94"/>
                    <a:pt x="2707" y="1"/>
                    <a:pt x="2488"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4"/>
            <p:cNvSpPr/>
            <p:nvPr/>
          </p:nvSpPr>
          <p:spPr>
            <a:xfrm>
              <a:off x="4796125" y="2142925"/>
              <a:ext cx="64675" cy="95825"/>
            </a:xfrm>
            <a:custGeom>
              <a:rect b="b" l="l" r="r" t="t"/>
              <a:pathLst>
                <a:path extrusionOk="0" h="3833" w="2587">
                  <a:moveTo>
                    <a:pt x="976" y="0"/>
                  </a:moveTo>
                  <a:cubicBezTo>
                    <a:pt x="856" y="0"/>
                    <a:pt x="738" y="21"/>
                    <a:pt x="637" y="65"/>
                  </a:cubicBezTo>
                  <a:cubicBezTo>
                    <a:pt x="412" y="165"/>
                    <a:pt x="199" y="332"/>
                    <a:pt x="104" y="569"/>
                  </a:cubicBezTo>
                  <a:cubicBezTo>
                    <a:pt x="4" y="820"/>
                    <a:pt x="1" y="1065"/>
                    <a:pt x="84" y="1323"/>
                  </a:cubicBezTo>
                  <a:lnTo>
                    <a:pt x="693" y="3214"/>
                  </a:lnTo>
                  <a:cubicBezTo>
                    <a:pt x="764" y="3439"/>
                    <a:pt x="986" y="3652"/>
                    <a:pt x="1195" y="3747"/>
                  </a:cubicBezTo>
                  <a:cubicBezTo>
                    <a:pt x="1317" y="3802"/>
                    <a:pt x="1465" y="3832"/>
                    <a:pt x="1611" y="3832"/>
                  </a:cubicBezTo>
                  <a:cubicBezTo>
                    <a:pt x="1731" y="3832"/>
                    <a:pt x="1849" y="3812"/>
                    <a:pt x="1950" y="3767"/>
                  </a:cubicBezTo>
                  <a:cubicBezTo>
                    <a:pt x="2175" y="3668"/>
                    <a:pt x="2388" y="3498"/>
                    <a:pt x="2483" y="3263"/>
                  </a:cubicBezTo>
                  <a:cubicBezTo>
                    <a:pt x="2584" y="3012"/>
                    <a:pt x="2586" y="2767"/>
                    <a:pt x="2503" y="2508"/>
                  </a:cubicBezTo>
                  <a:cubicBezTo>
                    <a:pt x="2301" y="1878"/>
                    <a:pt x="2098" y="1248"/>
                    <a:pt x="1895" y="617"/>
                  </a:cubicBezTo>
                  <a:cubicBezTo>
                    <a:pt x="1823" y="393"/>
                    <a:pt x="1600" y="180"/>
                    <a:pt x="1391" y="85"/>
                  </a:cubicBezTo>
                  <a:cubicBezTo>
                    <a:pt x="1270" y="31"/>
                    <a:pt x="1122" y="0"/>
                    <a:pt x="976"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4"/>
            <p:cNvSpPr/>
            <p:nvPr/>
          </p:nvSpPr>
          <p:spPr>
            <a:xfrm>
              <a:off x="4837850" y="2004050"/>
              <a:ext cx="107625" cy="72400"/>
            </a:xfrm>
            <a:custGeom>
              <a:rect b="b" l="l" r="r" t="t"/>
              <a:pathLst>
                <a:path extrusionOk="0" h="2896" w="4305">
                  <a:moveTo>
                    <a:pt x="3282" y="1"/>
                  </a:moveTo>
                  <a:cubicBezTo>
                    <a:pt x="3168" y="1"/>
                    <a:pt x="3055" y="21"/>
                    <a:pt x="2946" y="66"/>
                  </a:cubicBezTo>
                  <a:lnTo>
                    <a:pt x="653" y="1019"/>
                  </a:lnTo>
                  <a:cubicBezTo>
                    <a:pt x="424" y="1115"/>
                    <a:pt x="223" y="1296"/>
                    <a:pt x="120" y="1523"/>
                  </a:cubicBezTo>
                  <a:cubicBezTo>
                    <a:pt x="21" y="1743"/>
                    <a:pt x="1" y="2054"/>
                    <a:pt x="100" y="2278"/>
                  </a:cubicBezTo>
                  <a:cubicBezTo>
                    <a:pt x="199" y="2502"/>
                    <a:pt x="369" y="2716"/>
                    <a:pt x="604" y="2810"/>
                  </a:cubicBezTo>
                  <a:cubicBezTo>
                    <a:pt x="737" y="2864"/>
                    <a:pt x="880" y="2895"/>
                    <a:pt x="1023" y="2895"/>
                  </a:cubicBezTo>
                  <a:cubicBezTo>
                    <a:pt x="1137" y="2895"/>
                    <a:pt x="1250" y="2875"/>
                    <a:pt x="1359" y="2830"/>
                  </a:cubicBezTo>
                  <a:lnTo>
                    <a:pt x="3652" y="1876"/>
                  </a:lnTo>
                  <a:cubicBezTo>
                    <a:pt x="3881" y="1781"/>
                    <a:pt x="4081" y="1601"/>
                    <a:pt x="4184" y="1373"/>
                  </a:cubicBezTo>
                  <a:cubicBezTo>
                    <a:pt x="4283" y="1153"/>
                    <a:pt x="4304" y="842"/>
                    <a:pt x="4205" y="617"/>
                  </a:cubicBezTo>
                  <a:cubicBezTo>
                    <a:pt x="4106" y="391"/>
                    <a:pt x="3937" y="180"/>
                    <a:pt x="3701" y="86"/>
                  </a:cubicBezTo>
                  <a:cubicBezTo>
                    <a:pt x="3567" y="32"/>
                    <a:pt x="3425" y="1"/>
                    <a:pt x="3282"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4"/>
            <p:cNvSpPr/>
            <p:nvPr/>
          </p:nvSpPr>
          <p:spPr>
            <a:xfrm>
              <a:off x="4731325" y="1913325"/>
              <a:ext cx="118400" cy="55100"/>
            </a:xfrm>
            <a:custGeom>
              <a:rect b="b" l="l" r="r" t="t"/>
              <a:pathLst>
                <a:path extrusionOk="0" h="2204" w="4736">
                  <a:moveTo>
                    <a:pt x="1034" y="1"/>
                  </a:moveTo>
                  <a:cubicBezTo>
                    <a:pt x="824" y="1"/>
                    <a:pt x="622" y="54"/>
                    <a:pt x="447" y="181"/>
                  </a:cubicBezTo>
                  <a:cubicBezTo>
                    <a:pt x="254" y="321"/>
                    <a:pt x="84" y="574"/>
                    <a:pt x="58" y="815"/>
                  </a:cubicBezTo>
                  <a:cubicBezTo>
                    <a:pt x="1" y="1315"/>
                    <a:pt x="324" y="1873"/>
                    <a:pt x="866" y="1927"/>
                  </a:cubicBezTo>
                  <a:lnTo>
                    <a:pt x="3568" y="2197"/>
                  </a:lnTo>
                  <a:cubicBezTo>
                    <a:pt x="3612" y="2201"/>
                    <a:pt x="3657" y="2203"/>
                    <a:pt x="3701" y="2203"/>
                  </a:cubicBezTo>
                  <a:cubicBezTo>
                    <a:pt x="3911" y="2203"/>
                    <a:pt x="4114" y="2151"/>
                    <a:pt x="4291" y="2023"/>
                  </a:cubicBezTo>
                  <a:cubicBezTo>
                    <a:pt x="4483" y="1883"/>
                    <a:pt x="4652" y="1629"/>
                    <a:pt x="4679" y="1389"/>
                  </a:cubicBezTo>
                  <a:cubicBezTo>
                    <a:pt x="4735" y="890"/>
                    <a:pt x="4413" y="331"/>
                    <a:pt x="3872" y="276"/>
                  </a:cubicBezTo>
                  <a:lnTo>
                    <a:pt x="1170" y="8"/>
                  </a:lnTo>
                  <a:cubicBezTo>
                    <a:pt x="1124" y="3"/>
                    <a:pt x="1079" y="1"/>
                    <a:pt x="1034"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4"/>
            <p:cNvSpPr/>
            <p:nvPr/>
          </p:nvSpPr>
          <p:spPr>
            <a:xfrm>
              <a:off x="5010675" y="1747400"/>
              <a:ext cx="91625" cy="99200"/>
            </a:xfrm>
            <a:custGeom>
              <a:rect b="b" l="l" r="r" t="t"/>
              <a:pathLst>
                <a:path extrusionOk="0" h="3968" w="3665">
                  <a:moveTo>
                    <a:pt x="999" y="1"/>
                  </a:moveTo>
                  <a:cubicBezTo>
                    <a:pt x="794" y="1"/>
                    <a:pt x="571" y="63"/>
                    <a:pt x="417" y="185"/>
                  </a:cubicBezTo>
                  <a:cubicBezTo>
                    <a:pt x="220" y="342"/>
                    <a:pt x="57" y="562"/>
                    <a:pt x="28" y="819"/>
                  </a:cubicBezTo>
                  <a:cubicBezTo>
                    <a:pt x="0" y="1065"/>
                    <a:pt x="37" y="1346"/>
                    <a:pt x="201" y="1543"/>
                  </a:cubicBezTo>
                  <a:lnTo>
                    <a:pt x="1892" y="3568"/>
                  </a:lnTo>
                  <a:cubicBezTo>
                    <a:pt x="2058" y="3767"/>
                    <a:pt x="2262" y="3915"/>
                    <a:pt x="2525" y="3956"/>
                  </a:cubicBezTo>
                  <a:cubicBezTo>
                    <a:pt x="2570" y="3964"/>
                    <a:pt x="2618" y="3967"/>
                    <a:pt x="2667" y="3967"/>
                  </a:cubicBezTo>
                  <a:cubicBezTo>
                    <a:pt x="2871" y="3967"/>
                    <a:pt x="3095" y="3905"/>
                    <a:pt x="3248" y="3783"/>
                  </a:cubicBezTo>
                  <a:cubicBezTo>
                    <a:pt x="3445" y="3627"/>
                    <a:pt x="3608" y="3406"/>
                    <a:pt x="3637" y="3148"/>
                  </a:cubicBezTo>
                  <a:cubicBezTo>
                    <a:pt x="3665" y="2902"/>
                    <a:pt x="3628" y="2623"/>
                    <a:pt x="3464" y="2426"/>
                  </a:cubicBezTo>
                  <a:lnTo>
                    <a:pt x="1774" y="400"/>
                  </a:lnTo>
                  <a:cubicBezTo>
                    <a:pt x="1609" y="201"/>
                    <a:pt x="1404" y="52"/>
                    <a:pt x="1140" y="11"/>
                  </a:cubicBezTo>
                  <a:cubicBezTo>
                    <a:pt x="1095" y="4"/>
                    <a:pt x="1047" y="1"/>
                    <a:pt x="999"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4"/>
            <p:cNvSpPr/>
            <p:nvPr/>
          </p:nvSpPr>
          <p:spPr>
            <a:xfrm>
              <a:off x="5015575" y="1912825"/>
              <a:ext cx="86800" cy="90975"/>
            </a:xfrm>
            <a:custGeom>
              <a:rect b="b" l="l" r="r" t="t"/>
              <a:pathLst>
                <a:path extrusionOk="0" h="3639" w="3472">
                  <a:moveTo>
                    <a:pt x="2487" y="0"/>
                  </a:moveTo>
                  <a:cubicBezTo>
                    <a:pt x="2448" y="0"/>
                    <a:pt x="2409" y="3"/>
                    <a:pt x="2370" y="9"/>
                  </a:cubicBezTo>
                  <a:cubicBezTo>
                    <a:pt x="2120" y="44"/>
                    <a:pt x="1893" y="168"/>
                    <a:pt x="1727" y="359"/>
                  </a:cubicBezTo>
                  <a:lnTo>
                    <a:pt x="241" y="2047"/>
                  </a:lnTo>
                  <a:cubicBezTo>
                    <a:pt x="78" y="2233"/>
                    <a:pt x="0" y="2530"/>
                    <a:pt x="27" y="2772"/>
                  </a:cubicBezTo>
                  <a:cubicBezTo>
                    <a:pt x="53" y="3005"/>
                    <a:pt x="187" y="3273"/>
                    <a:pt x="377" y="3415"/>
                  </a:cubicBezTo>
                  <a:cubicBezTo>
                    <a:pt x="551" y="3545"/>
                    <a:pt x="765" y="3638"/>
                    <a:pt x="985" y="3638"/>
                  </a:cubicBezTo>
                  <a:cubicBezTo>
                    <a:pt x="1024" y="3638"/>
                    <a:pt x="1063" y="3635"/>
                    <a:pt x="1102" y="3629"/>
                  </a:cubicBezTo>
                  <a:cubicBezTo>
                    <a:pt x="1352" y="3593"/>
                    <a:pt x="1579" y="3469"/>
                    <a:pt x="1745" y="3279"/>
                  </a:cubicBezTo>
                  <a:lnTo>
                    <a:pt x="3231" y="1590"/>
                  </a:lnTo>
                  <a:cubicBezTo>
                    <a:pt x="3394" y="1405"/>
                    <a:pt x="3472" y="1108"/>
                    <a:pt x="3445" y="866"/>
                  </a:cubicBezTo>
                  <a:cubicBezTo>
                    <a:pt x="3419" y="634"/>
                    <a:pt x="3285" y="365"/>
                    <a:pt x="3095" y="222"/>
                  </a:cubicBezTo>
                  <a:cubicBezTo>
                    <a:pt x="2922" y="93"/>
                    <a:pt x="2707" y="0"/>
                    <a:pt x="2487"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4"/>
            <p:cNvSpPr/>
            <p:nvPr/>
          </p:nvSpPr>
          <p:spPr>
            <a:xfrm>
              <a:off x="5211125" y="1955850"/>
              <a:ext cx="64650" cy="95825"/>
            </a:xfrm>
            <a:custGeom>
              <a:rect b="b" l="l" r="r" t="t"/>
              <a:pathLst>
                <a:path extrusionOk="0" h="3833" w="2586">
                  <a:moveTo>
                    <a:pt x="975" y="1"/>
                  </a:moveTo>
                  <a:cubicBezTo>
                    <a:pt x="855" y="1"/>
                    <a:pt x="737" y="21"/>
                    <a:pt x="635" y="66"/>
                  </a:cubicBezTo>
                  <a:cubicBezTo>
                    <a:pt x="411" y="165"/>
                    <a:pt x="199" y="334"/>
                    <a:pt x="104" y="570"/>
                  </a:cubicBezTo>
                  <a:cubicBezTo>
                    <a:pt x="3" y="821"/>
                    <a:pt x="1" y="1066"/>
                    <a:pt x="84" y="1325"/>
                  </a:cubicBezTo>
                  <a:lnTo>
                    <a:pt x="691" y="3216"/>
                  </a:lnTo>
                  <a:cubicBezTo>
                    <a:pt x="764" y="3439"/>
                    <a:pt x="986" y="3652"/>
                    <a:pt x="1195" y="3748"/>
                  </a:cubicBezTo>
                  <a:cubicBezTo>
                    <a:pt x="1315" y="3802"/>
                    <a:pt x="1464" y="3833"/>
                    <a:pt x="1610" y="3833"/>
                  </a:cubicBezTo>
                  <a:cubicBezTo>
                    <a:pt x="1730" y="3833"/>
                    <a:pt x="1849" y="3812"/>
                    <a:pt x="1950" y="3767"/>
                  </a:cubicBezTo>
                  <a:cubicBezTo>
                    <a:pt x="2175" y="3668"/>
                    <a:pt x="2388" y="3500"/>
                    <a:pt x="2482" y="3264"/>
                  </a:cubicBezTo>
                  <a:cubicBezTo>
                    <a:pt x="2583" y="3014"/>
                    <a:pt x="2586" y="2768"/>
                    <a:pt x="2503" y="2510"/>
                  </a:cubicBezTo>
                  <a:cubicBezTo>
                    <a:pt x="2300" y="1879"/>
                    <a:pt x="2097" y="1248"/>
                    <a:pt x="1894" y="619"/>
                  </a:cubicBezTo>
                  <a:cubicBezTo>
                    <a:pt x="1823" y="395"/>
                    <a:pt x="1599" y="181"/>
                    <a:pt x="1390" y="86"/>
                  </a:cubicBezTo>
                  <a:cubicBezTo>
                    <a:pt x="1270" y="31"/>
                    <a:pt x="1122" y="1"/>
                    <a:pt x="975"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4"/>
            <p:cNvSpPr/>
            <p:nvPr/>
          </p:nvSpPr>
          <p:spPr>
            <a:xfrm>
              <a:off x="5369600" y="1811125"/>
              <a:ext cx="107575" cy="72375"/>
            </a:xfrm>
            <a:custGeom>
              <a:rect b="b" l="l" r="r" t="t"/>
              <a:pathLst>
                <a:path extrusionOk="0" h="2895" w="4303">
                  <a:moveTo>
                    <a:pt x="3280" y="0"/>
                  </a:moveTo>
                  <a:cubicBezTo>
                    <a:pt x="3167" y="0"/>
                    <a:pt x="3053" y="20"/>
                    <a:pt x="2945" y="65"/>
                  </a:cubicBezTo>
                  <a:lnTo>
                    <a:pt x="652" y="1019"/>
                  </a:lnTo>
                  <a:cubicBezTo>
                    <a:pt x="423" y="1114"/>
                    <a:pt x="224" y="1295"/>
                    <a:pt x="120" y="1522"/>
                  </a:cubicBezTo>
                  <a:cubicBezTo>
                    <a:pt x="21" y="1742"/>
                    <a:pt x="0" y="2053"/>
                    <a:pt x="99" y="2278"/>
                  </a:cubicBezTo>
                  <a:cubicBezTo>
                    <a:pt x="199" y="2502"/>
                    <a:pt x="368" y="2715"/>
                    <a:pt x="603" y="2809"/>
                  </a:cubicBezTo>
                  <a:cubicBezTo>
                    <a:pt x="737" y="2863"/>
                    <a:pt x="880" y="2894"/>
                    <a:pt x="1022" y="2894"/>
                  </a:cubicBezTo>
                  <a:cubicBezTo>
                    <a:pt x="1136" y="2894"/>
                    <a:pt x="1250" y="2874"/>
                    <a:pt x="1358" y="2829"/>
                  </a:cubicBezTo>
                  <a:lnTo>
                    <a:pt x="3651" y="1876"/>
                  </a:lnTo>
                  <a:cubicBezTo>
                    <a:pt x="3880" y="1780"/>
                    <a:pt x="4080" y="1600"/>
                    <a:pt x="4183" y="1373"/>
                  </a:cubicBezTo>
                  <a:cubicBezTo>
                    <a:pt x="4282" y="1152"/>
                    <a:pt x="4302" y="843"/>
                    <a:pt x="4203" y="618"/>
                  </a:cubicBezTo>
                  <a:cubicBezTo>
                    <a:pt x="4104" y="392"/>
                    <a:pt x="3936" y="180"/>
                    <a:pt x="3700" y="85"/>
                  </a:cubicBezTo>
                  <a:cubicBezTo>
                    <a:pt x="3566" y="32"/>
                    <a:pt x="3423" y="0"/>
                    <a:pt x="328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4"/>
            <p:cNvSpPr/>
            <p:nvPr/>
          </p:nvSpPr>
          <p:spPr>
            <a:xfrm>
              <a:off x="5129500" y="1689525"/>
              <a:ext cx="118375" cy="55100"/>
            </a:xfrm>
            <a:custGeom>
              <a:rect b="b" l="l" r="r" t="t"/>
              <a:pathLst>
                <a:path extrusionOk="0" h="2204" w="4735">
                  <a:moveTo>
                    <a:pt x="1035" y="0"/>
                  </a:moveTo>
                  <a:cubicBezTo>
                    <a:pt x="825" y="0"/>
                    <a:pt x="622" y="52"/>
                    <a:pt x="446" y="180"/>
                  </a:cubicBezTo>
                  <a:cubicBezTo>
                    <a:pt x="253" y="320"/>
                    <a:pt x="84" y="574"/>
                    <a:pt x="57" y="815"/>
                  </a:cubicBezTo>
                  <a:cubicBezTo>
                    <a:pt x="0" y="1313"/>
                    <a:pt x="323" y="1873"/>
                    <a:pt x="864" y="1927"/>
                  </a:cubicBezTo>
                  <a:lnTo>
                    <a:pt x="3566" y="2197"/>
                  </a:lnTo>
                  <a:cubicBezTo>
                    <a:pt x="3610" y="2201"/>
                    <a:pt x="3654" y="2203"/>
                    <a:pt x="3697" y="2203"/>
                  </a:cubicBezTo>
                  <a:cubicBezTo>
                    <a:pt x="3909" y="2203"/>
                    <a:pt x="4113" y="2151"/>
                    <a:pt x="4289" y="2022"/>
                  </a:cubicBezTo>
                  <a:cubicBezTo>
                    <a:pt x="4482" y="1882"/>
                    <a:pt x="4652" y="1630"/>
                    <a:pt x="4678" y="1389"/>
                  </a:cubicBezTo>
                  <a:cubicBezTo>
                    <a:pt x="4735" y="890"/>
                    <a:pt x="4412" y="331"/>
                    <a:pt x="3870" y="277"/>
                  </a:cubicBezTo>
                  <a:lnTo>
                    <a:pt x="1168" y="7"/>
                  </a:lnTo>
                  <a:cubicBezTo>
                    <a:pt x="1124" y="3"/>
                    <a:pt x="1079" y="0"/>
                    <a:pt x="1035"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4"/>
            <p:cNvSpPr/>
            <p:nvPr/>
          </p:nvSpPr>
          <p:spPr>
            <a:xfrm>
              <a:off x="4941700" y="2131025"/>
              <a:ext cx="91650" cy="99175"/>
            </a:xfrm>
            <a:custGeom>
              <a:rect b="b" l="l" r="r" t="t"/>
              <a:pathLst>
                <a:path extrusionOk="0" h="3967" w="3666">
                  <a:moveTo>
                    <a:pt x="999" y="0"/>
                  </a:moveTo>
                  <a:cubicBezTo>
                    <a:pt x="794" y="0"/>
                    <a:pt x="570" y="63"/>
                    <a:pt x="417" y="184"/>
                  </a:cubicBezTo>
                  <a:cubicBezTo>
                    <a:pt x="220" y="342"/>
                    <a:pt x="58" y="561"/>
                    <a:pt x="29" y="819"/>
                  </a:cubicBezTo>
                  <a:cubicBezTo>
                    <a:pt x="1" y="1065"/>
                    <a:pt x="38" y="1345"/>
                    <a:pt x="202" y="1542"/>
                  </a:cubicBezTo>
                  <a:lnTo>
                    <a:pt x="1891" y="3567"/>
                  </a:lnTo>
                  <a:cubicBezTo>
                    <a:pt x="2057" y="3767"/>
                    <a:pt x="2262" y="3915"/>
                    <a:pt x="2525" y="3956"/>
                  </a:cubicBezTo>
                  <a:cubicBezTo>
                    <a:pt x="2571" y="3963"/>
                    <a:pt x="2618" y="3967"/>
                    <a:pt x="2667" y="3967"/>
                  </a:cubicBezTo>
                  <a:cubicBezTo>
                    <a:pt x="2872" y="3967"/>
                    <a:pt x="3095" y="3904"/>
                    <a:pt x="3249" y="3783"/>
                  </a:cubicBezTo>
                  <a:cubicBezTo>
                    <a:pt x="3446" y="3627"/>
                    <a:pt x="3608" y="3406"/>
                    <a:pt x="3638" y="3148"/>
                  </a:cubicBezTo>
                  <a:cubicBezTo>
                    <a:pt x="3665" y="2902"/>
                    <a:pt x="3628" y="2623"/>
                    <a:pt x="3463" y="2426"/>
                  </a:cubicBezTo>
                  <a:lnTo>
                    <a:pt x="1774" y="400"/>
                  </a:lnTo>
                  <a:cubicBezTo>
                    <a:pt x="1608" y="200"/>
                    <a:pt x="1404" y="52"/>
                    <a:pt x="1141" y="11"/>
                  </a:cubicBezTo>
                  <a:cubicBezTo>
                    <a:pt x="1095" y="4"/>
                    <a:pt x="1048" y="0"/>
                    <a:pt x="999"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4"/>
            <p:cNvSpPr/>
            <p:nvPr/>
          </p:nvSpPr>
          <p:spPr>
            <a:xfrm>
              <a:off x="4611750" y="1840475"/>
              <a:ext cx="86850" cy="91000"/>
            </a:xfrm>
            <a:custGeom>
              <a:rect b="b" l="l" r="r" t="t"/>
              <a:pathLst>
                <a:path extrusionOk="0" h="3640" w="3474">
                  <a:moveTo>
                    <a:pt x="2489" y="1"/>
                  </a:moveTo>
                  <a:cubicBezTo>
                    <a:pt x="2450" y="1"/>
                    <a:pt x="2411" y="4"/>
                    <a:pt x="2372" y="10"/>
                  </a:cubicBezTo>
                  <a:cubicBezTo>
                    <a:pt x="2122" y="46"/>
                    <a:pt x="1893" y="170"/>
                    <a:pt x="1728" y="360"/>
                  </a:cubicBezTo>
                  <a:lnTo>
                    <a:pt x="243" y="2049"/>
                  </a:lnTo>
                  <a:cubicBezTo>
                    <a:pt x="79" y="2234"/>
                    <a:pt x="1" y="2531"/>
                    <a:pt x="28" y="2773"/>
                  </a:cubicBezTo>
                  <a:cubicBezTo>
                    <a:pt x="55" y="3005"/>
                    <a:pt x="188" y="3274"/>
                    <a:pt x="379" y="3417"/>
                  </a:cubicBezTo>
                  <a:cubicBezTo>
                    <a:pt x="552" y="3547"/>
                    <a:pt x="766" y="3640"/>
                    <a:pt x="985" y="3640"/>
                  </a:cubicBezTo>
                  <a:cubicBezTo>
                    <a:pt x="1024" y="3640"/>
                    <a:pt x="1063" y="3637"/>
                    <a:pt x="1102" y="3631"/>
                  </a:cubicBezTo>
                  <a:cubicBezTo>
                    <a:pt x="1352" y="3595"/>
                    <a:pt x="1581" y="3471"/>
                    <a:pt x="1746" y="3280"/>
                  </a:cubicBezTo>
                  <a:lnTo>
                    <a:pt x="3233" y="1592"/>
                  </a:lnTo>
                  <a:cubicBezTo>
                    <a:pt x="3397" y="1406"/>
                    <a:pt x="3473" y="1109"/>
                    <a:pt x="3446" y="867"/>
                  </a:cubicBezTo>
                  <a:cubicBezTo>
                    <a:pt x="3420" y="635"/>
                    <a:pt x="3286" y="367"/>
                    <a:pt x="3095" y="224"/>
                  </a:cubicBezTo>
                  <a:cubicBezTo>
                    <a:pt x="2922" y="94"/>
                    <a:pt x="2708" y="1"/>
                    <a:pt x="2489"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4"/>
            <p:cNvSpPr/>
            <p:nvPr/>
          </p:nvSpPr>
          <p:spPr>
            <a:xfrm>
              <a:off x="4643350" y="1679750"/>
              <a:ext cx="64675" cy="95825"/>
            </a:xfrm>
            <a:custGeom>
              <a:rect b="b" l="l" r="r" t="t"/>
              <a:pathLst>
                <a:path extrusionOk="0" h="3833" w="2587">
                  <a:moveTo>
                    <a:pt x="977" y="1"/>
                  </a:moveTo>
                  <a:cubicBezTo>
                    <a:pt x="857" y="1"/>
                    <a:pt x="738" y="21"/>
                    <a:pt x="637" y="66"/>
                  </a:cubicBezTo>
                  <a:cubicBezTo>
                    <a:pt x="412" y="165"/>
                    <a:pt x="199" y="333"/>
                    <a:pt x="104" y="570"/>
                  </a:cubicBezTo>
                  <a:cubicBezTo>
                    <a:pt x="4" y="821"/>
                    <a:pt x="1" y="1066"/>
                    <a:pt x="84" y="1324"/>
                  </a:cubicBezTo>
                  <a:lnTo>
                    <a:pt x="693" y="3215"/>
                  </a:lnTo>
                  <a:cubicBezTo>
                    <a:pt x="764" y="3440"/>
                    <a:pt x="987" y="3652"/>
                    <a:pt x="1196" y="3748"/>
                  </a:cubicBezTo>
                  <a:cubicBezTo>
                    <a:pt x="1317" y="3802"/>
                    <a:pt x="1465" y="3833"/>
                    <a:pt x="1611" y="3833"/>
                  </a:cubicBezTo>
                  <a:cubicBezTo>
                    <a:pt x="1731" y="3833"/>
                    <a:pt x="1850" y="3812"/>
                    <a:pt x="1950" y="3768"/>
                  </a:cubicBezTo>
                  <a:cubicBezTo>
                    <a:pt x="2175" y="3668"/>
                    <a:pt x="2388" y="3500"/>
                    <a:pt x="2483" y="3264"/>
                  </a:cubicBezTo>
                  <a:cubicBezTo>
                    <a:pt x="2584" y="3012"/>
                    <a:pt x="2586" y="2768"/>
                    <a:pt x="2503" y="2509"/>
                  </a:cubicBezTo>
                  <a:cubicBezTo>
                    <a:pt x="2301" y="1879"/>
                    <a:pt x="2098" y="1248"/>
                    <a:pt x="1895" y="617"/>
                  </a:cubicBezTo>
                  <a:cubicBezTo>
                    <a:pt x="1823" y="394"/>
                    <a:pt x="1601" y="181"/>
                    <a:pt x="1392" y="86"/>
                  </a:cubicBezTo>
                  <a:cubicBezTo>
                    <a:pt x="1271" y="31"/>
                    <a:pt x="1123" y="1"/>
                    <a:pt x="977"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4"/>
            <p:cNvSpPr/>
            <p:nvPr/>
          </p:nvSpPr>
          <p:spPr>
            <a:xfrm>
              <a:off x="5429775" y="1931775"/>
              <a:ext cx="107550" cy="72375"/>
            </a:xfrm>
            <a:custGeom>
              <a:rect b="b" l="l" r="r" t="t"/>
              <a:pathLst>
                <a:path extrusionOk="0" h="2895" w="4302">
                  <a:moveTo>
                    <a:pt x="3280" y="0"/>
                  </a:moveTo>
                  <a:cubicBezTo>
                    <a:pt x="3166" y="0"/>
                    <a:pt x="3053" y="20"/>
                    <a:pt x="2945" y="65"/>
                  </a:cubicBezTo>
                  <a:lnTo>
                    <a:pt x="652" y="1018"/>
                  </a:lnTo>
                  <a:cubicBezTo>
                    <a:pt x="423" y="1113"/>
                    <a:pt x="224" y="1295"/>
                    <a:pt x="120" y="1522"/>
                  </a:cubicBezTo>
                  <a:cubicBezTo>
                    <a:pt x="21" y="1743"/>
                    <a:pt x="0" y="2052"/>
                    <a:pt x="99" y="2277"/>
                  </a:cubicBezTo>
                  <a:cubicBezTo>
                    <a:pt x="198" y="2502"/>
                    <a:pt x="368" y="2715"/>
                    <a:pt x="603" y="2809"/>
                  </a:cubicBezTo>
                  <a:cubicBezTo>
                    <a:pt x="738" y="2863"/>
                    <a:pt x="881" y="2895"/>
                    <a:pt x="1024" y="2895"/>
                  </a:cubicBezTo>
                  <a:cubicBezTo>
                    <a:pt x="1138" y="2895"/>
                    <a:pt x="1250" y="2875"/>
                    <a:pt x="1358" y="2830"/>
                  </a:cubicBezTo>
                  <a:lnTo>
                    <a:pt x="3651" y="1877"/>
                  </a:lnTo>
                  <a:cubicBezTo>
                    <a:pt x="3880" y="1781"/>
                    <a:pt x="4080" y="1600"/>
                    <a:pt x="4183" y="1373"/>
                  </a:cubicBezTo>
                  <a:cubicBezTo>
                    <a:pt x="4282" y="1153"/>
                    <a:pt x="4302" y="842"/>
                    <a:pt x="4203" y="618"/>
                  </a:cubicBezTo>
                  <a:cubicBezTo>
                    <a:pt x="4104" y="391"/>
                    <a:pt x="3936" y="180"/>
                    <a:pt x="3700" y="86"/>
                  </a:cubicBezTo>
                  <a:cubicBezTo>
                    <a:pt x="3566" y="32"/>
                    <a:pt x="3423" y="0"/>
                    <a:pt x="328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4"/>
            <p:cNvSpPr/>
            <p:nvPr/>
          </p:nvSpPr>
          <p:spPr>
            <a:xfrm>
              <a:off x="5030475" y="2058500"/>
              <a:ext cx="118400" cy="55100"/>
            </a:xfrm>
            <a:custGeom>
              <a:rect b="b" l="l" r="r" t="t"/>
              <a:pathLst>
                <a:path extrusionOk="0" h="2204" w="4736">
                  <a:moveTo>
                    <a:pt x="1034" y="1"/>
                  </a:moveTo>
                  <a:cubicBezTo>
                    <a:pt x="824" y="1"/>
                    <a:pt x="622" y="54"/>
                    <a:pt x="446" y="181"/>
                  </a:cubicBezTo>
                  <a:cubicBezTo>
                    <a:pt x="253" y="321"/>
                    <a:pt x="84" y="574"/>
                    <a:pt x="57" y="816"/>
                  </a:cubicBezTo>
                  <a:cubicBezTo>
                    <a:pt x="1" y="1315"/>
                    <a:pt x="323" y="1874"/>
                    <a:pt x="866" y="1927"/>
                  </a:cubicBezTo>
                  <a:lnTo>
                    <a:pt x="3567" y="2197"/>
                  </a:lnTo>
                  <a:cubicBezTo>
                    <a:pt x="3612" y="2201"/>
                    <a:pt x="3656" y="2203"/>
                    <a:pt x="3700" y="2203"/>
                  </a:cubicBezTo>
                  <a:cubicBezTo>
                    <a:pt x="3910" y="2203"/>
                    <a:pt x="4113" y="2151"/>
                    <a:pt x="4289" y="2023"/>
                  </a:cubicBezTo>
                  <a:cubicBezTo>
                    <a:pt x="4482" y="1883"/>
                    <a:pt x="4652" y="1629"/>
                    <a:pt x="4678" y="1389"/>
                  </a:cubicBezTo>
                  <a:cubicBezTo>
                    <a:pt x="4735" y="890"/>
                    <a:pt x="4412" y="331"/>
                    <a:pt x="3870" y="278"/>
                  </a:cubicBezTo>
                  <a:lnTo>
                    <a:pt x="1170" y="8"/>
                  </a:lnTo>
                  <a:cubicBezTo>
                    <a:pt x="1124" y="3"/>
                    <a:pt x="1079" y="1"/>
                    <a:pt x="1034"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4"/>
            <p:cNvSpPr/>
            <p:nvPr/>
          </p:nvSpPr>
          <p:spPr>
            <a:xfrm>
              <a:off x="5145300" y="1816625"/>
              <a:ext cx="107550" cy="72375"/>
            </a:xfrm>
            <a:custGeom>
              <a:rect b="b" l="l" r="r" t="t"/>
              <a:pathLst>
                <a:path extrusionOk="0" h="2895" w="4302">
                  <a:moveTo>
                    <a:pt x="3280" y="1"/>
                  </a:moveTo>
                  <a:cubicBezTo>
                    <a:pt x="3166" y="1"/>
                    <a:pt x="3052" y="21"/>
                    <a:pt x="2944" y="66"/>
                  </a:cubicBezTo>
                  <a:lnTo>
                    <a:pt x="651" y="1019"/>
                  </a:lnTo>
                  <a:cubicBezTo>
                    <a:pt x="422" y="1115"/>
                    <a:pt x="223" y="1295"/>
                    <a:pt x="120" y="1522"/>
                  </a:cubicBezTo>
                  <a:cubicBezTo>
                    <a:pt x="20" y="1743"/>
                    <a:pt x="1" y="2052"/>
                    <a:pt x="100" y="2277"/>
                  </a:cubicBezTo>
                  <a:cubicBezTo>
                    <a:pt x="199" y="2502"/>
                    <a:pt x="367" y="2715"/>
                    <a:pt x="604" y="2810"/>
                  </a:cubicBezTo>
                  <a:cubicBezTo>
                    <a:pt x="737" y="2863"/>
                    <a:pt x="880" y="2895"/>
                    <a:pt x="1023" y="2895"/>
                  </a:cubicBezTo>
                  <a:cubicBezTo>
                    <a:pt x="1136" y="2895"/>
                    <a:pt x="1249" y="2875"/>
                    <a:pt x="1357" y="2830"/>
                  </a:cubicBezTo>
                  <a:lnTo>
                    <a:pt x="3651" y="1876"/>
                  </a:lnTo>
                  <a:cubicBezTo>
                    <a:pt x="3879" y="1781"/>
                    <a:pt x="4079" y="1600"/>
                    <a:pt x="4183" y="1373"/>
                  </a:cubicBezTo>
                  <a:cubicBezTo>
                    <a:pt x="4281" y="1153"/>
                    <a:pt x="4301" y="842"/>
                    <a:pt x="4202" y="617"/>
                  </a:cubicBezTo>
                  <a:cubicBezTo>
                    <a:pt x="4103" y="391"/>
                    <a:pt x="3935" y="180"/>
                    <a:pt x="3698" y="86"/>
                  </a:cubicBezTo>
                  <a:cubicBezTo>
                    <a:pt x="3565" y="32"/>
                    <a:pt x="3422" y="1"/>
                    <a:pt x="328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4"/>
            <p:cNvSpPr/>
            <p:nvPr/>
          </p:nvSpPr>
          <p:spPr>
            <a:xfrm>
              <a:off x="5547300" y="2023075"/>
              <a:ext cx="86800" cy="90975"/>
            </a:xfrm>
            <a:custGeom>
              <a:rect b="b" l="l" r="r" t="t"/>
              <a:pathLst>
                <a:path extrusionOk="0" h="3639" w="3472">
                  <a:moveTo>
                    <a:pt x="2488" y="1"/>
                  </a:moveTo>
                  <a:cubicBezTo>
                    <a:pt x="2449" y="1"/>
                    <a:pt x="2410" y="4"/>
                    <a:pt x="2370" y="10"/>
                  </a:cubicBezTo>
                  <a:cubicBezTo>
                    <a:pt x="2122" y="46"/>
                    <a:pt x="1893" y="170"/>
                    <a:pt x="1728" y="360"/>
                  </a:cubicBezTo>
                  <a:lnTo>
                    <a:pt x="241" y="2048"/>
                  </a:lnTo>
                  <a:cubicBezTo>
                    <a:pt x="78" y="2234"/>
                    <a:pt x="0" y="2530"/>
                    <a:pt x="28" y="2772"/>
                  </a:cubicBezTo>
                  <a:cubicBezTo>
                    <a:pt x="53" y="3005"/>
                    <a:pt x="188" y="3274"/>
                    <a:pt x="377" y="3417"/>
                  </a:cubicBezTo>
                  <a:cubicBezTo>
                    <a:pt x="551" y="3546"/>
                    <a:pt x="765" y="3639"/>
                    <a:pt x="985" y="3639"/>
                  </a:cubicBezTo>
                  <a:cubicBezTo>
                    <a:pt x="1024" y="3639"/>
                    <a:pt x="1063" y="3636"/>
                    <a:pt x="1102" y="3629"/>
                  </a:cubicBezTo>
                  <a:cubicBezTo>
                    <a:pt x="1352" y="3595"/>
                    <a:pt x="1581" y="3471"/>
                    <a:pt x="1746" y="3280"/>
                  </a:cubicBezTo>
                  <a:lnTo>
                    <a:pt x="3231" y="1592"/>
                  </a:lnTo>
                  <a:cubicBezTo>
                    <a:pt x="3395" y="1406"/>
                    <a:pt x="3472" y="1109"/>
                    <a:pt x="3445" y="867"/>
                  </a:cubicBezTo>
                  <a:cubicBezTo>
                    <a:pt x="3419" y="634"/>
                    <a:pt x="3285" y="366"/>
                    <a:pt x="3095" y="223"/>
                  </a:cubicBezTo>
                  <a:cubicBezTo>
                    <a:pt x="2922" y="94"/>
                    <a:pt x="2708" y="1"/>
                    <a:pt x="2488"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4"/>
            <p:cNvSpPr/>
            <p:nvPr/>
          </p:nvSpPr>
          <p:spPr>
            <a:xfrm>
              <a:off x="5502025" y="1714575"/>
              <a:ext cx="91650" cy="99225"/>
            </a:xfrm>
            <a:custGeom>
              <a:rect b="b" l="l" r="r" t="t"/>
              <a:pathLst>
                <a:path extrusionOk="0" h="3969" w="3666">
                  <a:moveTo>
                    <a:pt x="1001" y="1"/>
                  </a:moveTo>
                  <a:cubicBezTo>
                    <a:pt x="796" y="1"/>
                    <a:pt x="572" y="64"/>
                    <a:pt x="418" y="186"/>
                  </a:cubicBezTo>
                  <a:cubicBezTo>
                    <a:pt x="220" y="342"/>
                    <a:pt x="58" y="563"/>
                    <a:pt x="29" y="819"/>
                  </a:cubicBezTo>
                  <a:cubicBezTo>
                    <a:pt x="1" y="1067"/>
                    <a:pt x="38" y="1346"/>
                    <a:pt x="202" y="1543"/>
                  </a:cubicBezTo>
                  <a:lnTo>
                    <a:pt x="1892" y="3569"/>
                  </a:lnTo>
                  <a:cubicBezTo>
                    <a:pt x="2057" y="3768"/>
                    <a:pt x="2262" y="3915"/>
                    <a:pt x="2526" y="3958"/>
                  </a:cubicBezTo>
                  <a:cubicBezTo>
                    <a:pt x="2570" y="3965"/>
                    <a:pt x="2618" y="3968"/>
                    <a:pt x="2666" y="3968"/>
                  </a:cubicBezTo>
                  <a:cubicBezTo>
                    <a:pt x="2870" y="3968"/>
                    <a:pt x="3095" y="3905"/>
                    <a:pt x="3249" y="3783"/>
                  </a:cubicBezTo>
                  <a:cubicBezTo>
                    <a:pt x="3446" y="3627"/>
                    <a:pt x="3609" y="3406"/>
                    <a:pt x="3638" y="3149"/>
                  </a:cubicBezTo>
                  <a:cubicBezTo>
                    <a:pt x="3665" y="2903"/>
                    <a:pt x="3628" y="2623"/>
                    <a:pt x="3464" y="2426"/>
                  </a:cubicBezTo>
                  <a:lnTo>
                    <a:pt x="1774" y="400"/>
                  </a:lnTo>
                  <a:cubicBezTo>
                    <a:pt x="1609" y="200"/>
                    <a:pt x="1404" y="54"/>
                    <a:pt x="1141" y="11"/>
                  </a:cubicBezTo>
                  <a:cubicBezTo>
                    <a:pt x="1096" y="4"/>
                    <a:pt x="1049" y="1"/>
                    <a:pt x="100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4"/>
            <p:cNvSpPr/>
            <p:nvPr/>
          </p:nvSpPr>
          <p:spPr>
            <a:xfrm>
              <a:off x="5562250" y="2168775"/>
              <a:ext cx="118350" cy="55100"/>
            </a:xfrm>
            <a:custGeom>
              <a:rect b="b" l="l" r="r" t="t"/>
              <a:pathLst>
                <a:path extrusionOk="0" h="2204" w="4734">
                  <a:moveTo>
                    <a:pt x="1034" y="1"/>
                  </a:moveTo>
                  <a:cubicBezTo>
                    <a:pt x="824" y="1"/>
                    <a:pt x="620" y="53"/>
                    <a:pt x="444" y="181"/>
                  </a:cubicBezTo>
                  <a:cubicBezTo>
                    <a:pt x="251" y="321"/>
                    <a:pt x="83" y="575"/>
                    <a:pt x="56" y="815"/>
                  </a:cubicBezTo>
                  <a:cubicBezTo>
                    <a:pt x="0" y="1314"/>
                    <a:pt x="322" y="1873"/>
                    <a:pt x="864" y="1928"/>
                  </a:cubicBezTo>
                  <a:lnTo>
                    <a:pt x="3566" y="2196"/>
                  </a:lnTo>
                  <a:cubicBezTo>
                    <a:pt x="3611" y="2201"/>
                    <a:pt x="3656" y="2203"/>
                    <a:pt x="3701" y="2203"/>
                  </a:cubicBezTo>
                  <a:cubicBezTo>
                    <a:pt x="3910" y="2203"/>
                    <a:pt x="4113" y="2150"/>
                    <a:pt x="4289" y="2023"/>
                  </a:cubicBezTo>
                  <a:cubicBezTo>
                    <a:pt x="4481" y="1883"/>
                    <a:pt x="4650" y="1630"/>
                    <a:pt x="4676" y="1389"/>
                  </a:cubicBezTo>
                  <a:cubicBezTo>
                    <a:pt x="4733" y="891"/>
                    <a:pt x="4411" y="331"/>
                    <a:pt x="3870" y="277"/>
                  </a:cubicBezTo>
                  <a:lnTo>
                    <a:pt x="1168" y="7"/>
                  </a:lnTo>
                  <a:cubicBezTo>
                    <a:pt x="1123" y="3"/>
                    <a:pt x="1079" y="1"/>
                    <a:pt x="1034"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4"/>
            <p:cNvSpPr/>
            <p:nvPr/>
          </p:nvSpPr>
          <p:spPr>
            <a:xfrm>
              <a:off x="5272500" y="1513975"/>
              <a:ext cx="64650" cy="95825"/>
            </a:xfrm>
            <a:custGeom>
              <a:rect b="b" l="l" r="r" t="t"/>
              <a:pathLst>
                <a:path extrusionOk="0" h="3833" w="2586">
                  <a:moveTo>
                    <a:pt x="976" y="1"/>
                  </a:moveTo>
                  <a:cubicBezTo>
                    <a:pt x="856" y="1"/>
                    <a:pt x="737" y="21"/>
                    <a:pt x="636" y="66"/>
                  </a:cubicBezTo>
                  <a:cubicBezTo>
                    <a:pt x="411" y="165"/>
                    <a:pt x="198" y="333"/>
                    <a:pt x="105" y="570"/>
                  </a:cubicBezTo>
                  <a:cubicBezTo>
                    <a:pt x="4" y="820"/>
                    <a:pt x="0" y="1066"/>
                    <a:pt x="83" y="1324"/>
                  </a:cubicBezTo>
                  <a:cubicBezTo>
                    <a:pt x="287" y="1955"/>
                    <a:pt x="489" y="2585"/>
                    <a:pt x="692" y="3215"/>
                  </a:cubicBezTo>
                  <a:cubicBezTo>
                    <a:pt x="763" y="3440"/>
                    <a:pt x="987" y="3653"/>
                    <a:pt x="1196" y="3748"/>
                  </a:cubicBezTo>
                  <a:cubicBezTo>
                    <a:pt x="1316" y="3802"/>
                    <a:pt x="1464" y="3833"/>
                    <a:pt x="1611" y="3833"/>
                  </a:cubicBezTo>
                  <a:cubicBezTo>
                    <a:pt x="1731" y="3833"/>
                    <a:pt x="1849" y="3812"/>
                    <a:pt x="1951" y="3768"/>
                  </a:cubicBezTo>
                  <a:cubicBezTo>
                    <a:pt x="2176" y="3668"/>
                    <a:pt x="2388" y="3499"/>
                    <a:pt x="2482" y="3264"/>
                  </a:cubicBezTo>
                  <a:cubicBezTo>
                    <a:pt x="2583" y="3013"/>
                    <a:pt x="2585" y="2768"/>
                    <a:pt x="2502" y="2509"/>
                  </a:cubicBezTo>
                  <a:lnTo>
                    <a:pt x="1895" y="618"/>
                  </a:lnTo>
                  <a:cubicBezTo>
                    <a:pt x="1822" y="394"/>
                    <a:pt x="1600" y="181"/>
                    <a:pt x="1391" y="86"/>
                  </a:cubicBezTo>
                  <a:cubicBezTo>
                    <a:pt x="1271" y="31"/>
                    <a:pt x="1122" y="1"/>
                    <a:pt x="976"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4"/>
            <p:cNvSpPr/>
            <p:nvPr/>
          </p:nvSpPr>
          <p:spPr>
            <a:xfrm>
              <a:off x="5127675" y="1555625"/>
              <a:ext cx="107575" cy="72400"/>
            </a:xfrm>
            <a:custGeom>
              <a:rect b="b" l="l" r="r" t="t"/>
              <a:pathLst>
                <a:path extrusionOk="0" h="2896" w="4303">
                  <a:moveTo>
                    <a:pt x="3280" y="0"/>
                  </a:moveTo>
                  <a:cubicBezTo>
                    <a:pt x="3166" y="0"/>
                    <a:pt x="3054" y="20"/>
                    <a:pt x="2946" y="65"/>
                  </a:cubicBezTo>
                  <a:lnTo>
                    <a:pt x="653" y="1019"/>
                  </a:lnTo>
                  <a:cubicBezTo>
                    <a:pt x="424" y="1114"/>
                    <a:pt x="224" y="1295"/>
                    <a:pt x="121" y="1522"/>
                  </a:cubicBezTo>
                  <a:cubicBezTo>
                    <a:pt x="21" y="1742"/>
                    <a:pt x="1" y="2053"/>
                    <a:pt x="100" y="2278"/>
                  </a:cubicBezTo>
                  <a:cubicBezTo>
                    <a:pt x="199" y="2504"/>
                    <a:pt x="368" y="2715"/>
                    <a:pt x="604" y="2809"/>
                  </a:cubicBezTo>
                  <a:cubicBezTo>
                    <a:pt x="738" y="2863"/>
                    <a:pt x="882" y="2895"/>
                    <a:pt x="1025" y="2895"/>
                  </a:cubicBezTo>
                  <a:cubicBezTo>
                    <a:pt x="1138" y="2895"/>
                    <a:pt x="1251" y="2875"/>
                    <a:pt x="1359" y="2830"/>
                  </a:cubicBezTo>
                  <a:lnTo>
                    <a:pt x="3652" y="1877"/>
                  </a:lnTo>
                  <a:cubicBezTo>
                    <a:pt x="3881" y="1782"/>
                    <a:pt x="4080" y="1600"/>
                    <a:pt x="4184" y="1373"/>
                  </a:cubicBezTo>
                  <a:cubicBezTo>
                    <a:pt x="4283" y="1153"/>
                    <a:pt x="4303" y="843"/>
                    <a:pt x="4203" y="618"/>
                  </a:cubicBezTo>
                  <a:cubicBezTo>
                    <a:pt x="4104" y="393"/>
                    <a:pt x="3936" y="180"/>
                    <a:pt x="3701" y="86"/>
                  </a:cubicBezTo>
                  <a:cubicBezTo>
                    <a:pt x="3566" y="32"/>
                    <a:pt x="3423" y="0"/>
                    <a:pt x="328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4"/>
            <p:cNvSpPr/>
            <p:nvPr/>
          </p:nvSpPr>
          <p:spPr>
            <a:xfrm>
              <a:off x="5024175" y="1509350"/>
              <a:ext cx="64650" cy="95825"/>
            </a:xfrm>
            <a:custGeom>
              <a:rect b="b" l="l" r="r" t="t"/>
              <a:pathLst>
                <a:path extrusionOk="0" h="3833" w="2586">
                  <a:moveTo>
                    <a:pt x="976" y="1"/>
                  </a:moveTo>
                  <a:cubicBezTo>
                    <a:pt x="856" y="1"/>
                    <a:pt x="737" y="21"/>
                    <a:pt x="636" y="66"/>
                  </a:cubicBezTo>
                  <a:cubicBezTo>
                    <a:pt x="411" y="165"/>
                    <a:pt x="198" y="333"/>
                    <a:pt x="103" y="568"/>
                  </a:cubicBezTo>
                  <a:cubicBezTo>
                    <a:pt x="3" y="820"/>
                    <a:pt x="0" y="1064"/>
                    <a:pt x="83" y="1324"/>
                  </a:cubicBezTo>
                  <a:lnTo>
                    <a:pt x="692" y="3215"/>
                  </a:lnTo>
                  <a:cubicBezTo>
                    <a:pt x="763" y="3440"/>
                    <a:pt x="987" y="3652"/>
                    <a:pt x="1196" y="3748"/>
                  </a:cubicBezTo>
                  <a:cubicBezTo>
                    <a:pt x="1316" y="3802"/>
                    <a:pt x="1464" y="3833"/>
                    <a:pt x="1610" y="3833"/>
                  </a:cubicBezTo>
                  <a:cubicBezTo>
                    <a:pt x="1730" y="3833"/>
                    <a:pt x="1849" y="3812"/>
                    <a:pt x="1949" y="3768"/>
                  </a:cubicBezTo>
                  <a:cubicBezTo>
                    <a:pt x="2174" y="3668"/>
                    <a:pt x="2387" y="3499"/>
                    <a:pt x="2482" y="3264"/>
                  </a:cubicBezTo>
                  <a:cubicBezTo>
                    <a:pt x="2583" y="3012"/>
                    <a:pt x="2585" y="2768"/>
                    <a:pt x="2502" y="2509"/>
                  </a:cubicBezTo>
                  <a:cubicBezTo>
                    <a:pt x="2300" y="1878"/>
                    <a:pt x="2097" y="1248"/>
                    <a:pt x="1895" y="617"/>
                  </a:cubicBezTo>
                  <a:cubicBezTo>
                    <a:pt x="1822" y="394"/>
                    <a:pt x="1600" y="181"/>
                    <a:pt x="1391" y="86"/>
                  </a:cubicBezTo>
                  <a:cubicBezTo>
                    <a:pt x="1270" y="31"/>
                    <a:pt x="1122" y="1"/>
                    <a:pt x="976"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4"/>
            <p:cNvSpPr/>
            <p:nvPr/>
          </p:nvSpPr>
          <p:spPr>
            <a:xfrm>
              <a:off x="3888950" y="1639950"/>
              <a:ext cx="115000" cy="57000"/>
            </a:xfrm>
            <a:custGeom>
              <a:rect b="b" l="l" r="r" t="t"/>
              <a:pathLst>
                <a:path extrusionOk="0" h="2280" w="4600">
                  <a:moveTo>
                    <a:pt x="1000" y="0"/>
                  </a:moveTo>
                  <a:cubicBezTo>
                    <a:pt x="808" y="0"/>
                    <a:pt x="623" y="44"/>
                    <a:pt x="454" y="156"/>
                  </a:cubicBezTo>
                  <a:cubicBezTo>
                    <a:pt x="256" y="288"/>
                    <a:pt x="78" y="534"/>
                    <a:pt x="39" y="773"/>
                  </a:cubicBezTo>
                  <a:cubicBezTo>
                    <a:pt x="1" y="1022"/>
                    <a:pt x="30" y="1294"/>
                    <a:pt x="182" y="1503"/>
                  </a:cubicBezTo>
                  <a:cubicBezTo>
                    <a:pt x="329" y="1703"/>
                    <a:pt x="546" y="1884"/>
                    <a:pt x="800" y="1918"/>
                  </a:cubicBezTo>
                  <a:lnTo>
                    <a:pt x="3414" y="2266"/>
                  </a:lnTo>
                  <a:cubicBezTo>
                    <a:pt x="3477" y="2275"/>
                    <a:pt x="3540" y="2279"/>
                    <a:pt x="3602" y="2279"/>
                  </a:cubicBezTo>
                  <a:cubicBezTo>
                    <a:pt x="3793" y="2279"/>
                    <a:pt x="3976" y="2235"/>
                    <a:pt x="4144" y="2123"/>
                  </a:cubicBezTo>
                  <a:cubicBezTo>
                    <a:pt x="4343" y="1991"/>
                    <a:pt x="4521" y="1747"/>
                    <a:pt x="4559" y="1507"/>
                  </a:cubicBezTo>
                  <a:cubicBezTo>
                    <a:pt x="4599" y="1259"/>
                    <a:pt x="4569" y="986"/>
                    <a:pt x="4417" y="777"/>
                  </a:cubicBezTo>
                  <a:cubicBezTo>
                    <a:pt x="4270" y="576"/>
                    <a:pt x="4053" y="396"/>
                    <a:pt x="3799" y="362"/>
                  </a:cubicBezTo>
                  <a:lnTo>
                    <a:pt x="1184" y="13"/>
                  </a:lnTo>
                  <a:cubicBezTo>
                    <a:pt x="1123" y="5"/>
                    <a:pt x="1061" y="0"/>
                    <a:pt x="100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4"/>
            <p:cNvSpPr/>
            <p:nvPr/>
          </p:nvSpPr>
          <p:spPr>
            <a:xfrm>
              <a:off x="4032350" y="1733075"/>
              <a:ext cx="50100" cy="104900"/>
            </a:xfrm>
            <a:custGeom>
              <a:rect b="b" l="l" r="r" t="t"/>
              <a:pathLst>
                <a:path extrusionOk="0" h="4196" w="2004">
                  <a:moveTo>
                    <a:pt x="990" y="1"/>
                  </a:moveTo>
                  <a:cubicBezTo>
                    <a:pt x="967" y="1"/>
                    <a:pt x="944" y="2"/>
                    <a:pt x="922" y="4"/>
                  </a:cubicBezTo>
                  <a:cubicBezTo>
                    <a:pt x="668" y="29"/>
                    <a:pt x="408" y="131"/>
                    <a:pt x="245" y="336"/>
                  </a:cubicBezTo>
                  <a:cubicBezTo>
                    <a:pt x="85" y="532"/>
                    <a:pt x="0" y="778"/>
                    <a:pt x="7" y="1030"/>
                  </a:cubicBezTo>
                  <a:cubicBezTo>
                    <a:pt x="24" y="1779"/>
                    <a:pt x="40" y="2528"/>
                    <a:pt x="56" y="3278"/>
                  </a:cubicBezTo>
                  <a:cubicBezTo>
                    <a:pt x="61" y="3524"/>
                    <a:pt x="205" y="3797"/>
                    <a:pt x="389" y="3955"/>
                  </a:cubicBezTo>
                  <a:cubicBezTo>
                    <a:pt x="549" y="4094"/>
                    <a:pt x="794" y="4195"/>
                    <a:pt x="1015" y="4195"/>
                  </a:cubicBezTo>
                  <a:cubicBezTo>
                    <a:pt x="1037" y="4195"/>
                    <a:pt x="1060" y="4194"/>
                    <a:pt x="1082" y="4192"/>
                  </a:cubicBezTo>
                  <a:cubicBezTo>
                    <a:pt x="1336" y="4167"/>
                    <a:pt x="1597" y="4065"/>
                    <a:pt x="1759" y="3860"/>
                  </a:cubicBezTo>
                  <a:cubicBezTo>
                    <a:pt x="1919" y="3664"/>
                    <a:pt x="2004" y="3419"/>
                    <a:pt x="1996" y="3167"/>
                  </a:cubicBezTo>
                  <a:cubicBezTo>
                    <a:pt x="1980" y="2417"/>
                    <a:pt x="1964" y="1668"/>
                    <a:pt x="1948" y="919"/>
                  </a:cubicBezTo>
                  <a:cubicBezTo>
                    <a:pt x="1943" y="672"/>
                    <a:pt x="1799" y="401"/>
                    <a:pt x="1615" y="241"/>
                  </a:cubicBezTo>
                  <a:cubicBezTo>
                    <a:pt x="1456" y="102"/>
                    <a:pt x="1211" y="1"/>
                    <a:pt x="99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4"/>
            <p:cNvSpPr/>
            <p:nvPr/>
          </p:nvSpPr>
          <p:spPr>
            <a:xfrm>
              <a:off x="4118375" y="1702450"/>
              <a:ext cx="93875" cy="73025"/>
            </a:xfrm>
            <a:custGeom>
              <a:rect b="b" l="l" r="r" t="t"/>
              <a:pathLst>
                <a:path extrusionOk="0" h="2921" w="3755">
                  <a:moveTo>
                    <a:pt x="1022" y="0"/>
                  </a:moveTo>
                  <a:cubicBezTo>
                    <a:pt x="912" y="0"/>
                    <a:pt x="803" y="16"/>
                    <a:pt x="711" y="47"/>
                  </a:cubicBezTo>
                  <a:cubicBezTo>
                    <a:pt x="482" y="122"/>
                    <a:pt x="240" y="316"/>
                    <a:pt x="142" y="543"/>
                  </a:cubicBezTo>
                  <a:cubicBezTo>
                    <a:pt x="43" y="767"/>
                    <a:pt x="0" y="1036"/>
                    <a:pt x="90" y="1273"/>
                  </a:cubicBezTo>
                  <a:cubicBezTo>
                    <a:pt x="187" y="1526"/>
                    <a:pt x="350" y="1709"/>
                    <a:pt x="586" y="1843"/>
                  </a:cubicBezTo>
                  <a:lnTo>
                    <a:pt x="2313" y="2824"/>
                  </a:lnTo>
                  <a:cubicBezTo>
                    <a:pt x="2431" y="2891"/>
                    <a:pt x="2583" y="2921"/>
                    <a:pt x="2733" y="2921"/>
                  </a:cubicBezTo>
                  <a:cubicBezTo>
                    <a:pt x="2843" y="2921"/>
                    <a:pt x="2952" y="2904"/>
                    <a:pt x="3045" y="2874"/>
                  </a:cubicBezTo>
                  <a:cubicBezTo>
                    <a:pt x="3274" y="2799"/>
                    <a:pt x="3516" y="2604"/>
                    <a:pt x="3615" y="2378"/>
                  </a:cubicBezTo>
                  <a:cubicBezTo>
                    <a:pt x="3713" y="2153"/>
                    <a:pt x="3755" y="1885"/>
                    <a:pt x="3665" y="1648"/>
                  </a:cubicBezTo>
                  <a:cubicBezTo>
                    <a:pt x="3568" y="1396"/>
                    <a:pt x="3406" y="1213"/>
                    <a:pt x="3169" y="1078"/>
                  </a:cubicBezTo>
                  <a:lnTo>
                    <a:pt x="1442" y="97"/>
                  </a:lnTo>
                  <a:cubicBezTo>
                    <a:pt x="1324" y="30"/>
                    <a:pt x="1171" y="0"/>
                    <a:pt x="1022"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4"/>
            <p:cNvSpPr/>
            <p:nvPr/>
          </p:nvSpPr>
          <p:spPr>
            <a:xfrm>
              <a:off x="4023975" y="1575475"/>
              <a:ext cx="76200" cy="105050"/>
            </a:xfrm>
            <a:custGeom>
              <a:rect b="b" l="l" r="r" t="t"/>
              <a:pathLst>
                <a:path extrusionOk="0" h="4202" w="3048">
                  <a:moveTo>
                    <a:pt x="2024" y="1"/>
                  </a:moveTo>
                  <a:cubicBezTo>
                    <a:pt x="1928" y="1"/>
                    <a:pt x="1833" y="16"/>
                    <a:pt x="1743" y="50"/>
                  </a:cubicBezTo>
                  <a:cubicBezTo>
                    <a:pt x="1502" y="143"/>
                    <a:pt x="1285" y="307"/>
                    <a:pt x="1174" y="546"/>
                  </a:cubicBezTo>
                  <a:cubicBezTo>
                    <a:pt x="826" y="1297"/>
                    <a:pt x="478" y="2048"/>
                    <a:pt x="130" y="2799"/>
                  </a:cubicBezTo>
                  <a:cubicBezTo>
                    <a:pt x="26" y="3026"/>
                    <a:pt x="1" y="3294"/>
                    <a:pt x="79" y="3531"/>
                  </a:cubicBezTo>
                  <a:cubicBezTo>
                    <a:pt x="154" y="3760"/>
                    <a:pt x="350" y="4003"/>
                    <a:pt x="575" y="4101"/>
                  </a:cubicBezTo>
                  <a:cubicBezTo>
                    <a:pt x="714" y="4162"/>
                    <a:pt x="869" y="4201"/>
                    <a:pt x="1023" y="4201"/>
                  </a:cubicBezTo>
                  <a:cubicBezTo>
                    <a:pt x="1119" y="4201"/>
                    <a:pt x="1215" y="4186"/>
                    <a:pt x="1306" y="4151"/>
                  </a:cubicBezTo>
                  <a:cubicBezTo>
                    <a:pt x="1548" y="4060"/>
                    <a:pt x="1765" y="3896"/>
                    <a:pt x="1876" y="3655"/>
                  </a:cubicBezTo>
                  <a:cubicBezTo>
                    <a:pt x="2224" y="2904"/>
                    <a:pt x="2572" y="2153"/>
                    <a:pt x="2920" y="1402"/>
                  </a:cubicBezTo>
                  <a:cubicBezTo>
                    <a:pt x="3023" y="1177"/>
                    <a:pt x="3048" y="908"/>
                    <a:pt x="2970" y="672"/>
                  </a:cubicBezTo>
                  <a:cubicBezTo>
                    <a:pt x="2894" y="441"/>
                    <a:pt x="2699" y="199"/>
                    <a:pt x="2474" y="102"/>
                  </a:cubicBezTo>
                  <a:cubicBezTo>
                    <a:pt x="2334" y="40"/>
                    <a:pt x="2178" y="1"/>
                    <a:pt x="2024"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4"/>
            <p:cNvSpPr/>
            <p:nvPr/>
          </p:nvSpPr>
          <p:spPr>
            <a:xfrm>
              <a:off x="4092675" y="1982325"/>
              <a:ext cx="114950" cy="57000"/>
            </a:xfrm>
            <a:custGeom>
              <a:rect b="b" l="l" r="r" t="t"/>
              <a:pathLst>
                <a:path extrusionOk="0" h="2280" w="4598">
                  <a:moveTo>
                    <a:pt x="999" y="0"/>
                  </a:moveTo>
                  <a:cubicBezTo>
                    <a:pt x="807" y="0"/>
                    <a:pt x="623" y="45"/>
                    <a:pt x="455" y="156"/>
                  </a:cubicBezTo>
                  <a:cubicBezTo>
                    <a:pt x="256" y="288"/>
                    <a:pt x="78" y="534"/>
                    <a:pt x="39" y="774"/>
                  </a:cubicBezTo>
                  <a:cubicBezTo>
                    <a:pt x="1" y="1022"/>
                    <a:pt x="30" y="1295"/>
                    <a:pt x="182" y="1504"/>
                  </a:cubicBezTo>
                  <a:cubicBezTo>
                    <a:pt x="329" y="1703"/>
                    <a:pt x="546" y="1885"/>
                    <a:pt x="800" y="1919"/>
                  </a:cubicBezTo>
                  <a:lnTo>
                    <a:pt x="3414" y="2267"/>
                  </a:lnTo>
                  <a:cubicBezTo>
                    <a:pt x="3477" y="2275"/>
                    <a:pt x="3540" y="2280"/>
                    <a:pt x="3602" y="2280"/>
                  </a:cubicBezTo>
                  <a:cubicBezTo>
                    <a:pt x="3793" y="2280"/>
                    <a:pt x="3976" y="2236"/>
                    <a:pt x="4144" y="2124"/>
                  </a:cubicBezTo>
                  <a:cubicBezTo>
                    <a:pt x="4343" y="1992"/>
                    <a:pt x="4521" y="1747"/>
                    <a:pt x="4559" y="1506"/>
                  </a:cubicBezTo>
                  <a:cubicBezTo>
                    <a:pt x="4598" y="1259"/>
                    <a:pt x="4569" y="987"/>
                    <a:pt x="4417" y="776"/>
                  </a:cubicBezTo>
                  <a:cubicBezTo>
                    <a:pt x="4270" y="577"/>
                    <a:pt x="4053" y="395"/>
                    <a:pt x="3799" y="362"/>
                  </a:cubicBezTo>
                  <a:lnTo>
                    <a:pt x="1185" y="13"/>
                  </a:lnTo>
                  <a:cubicBezTo>
                    <a:pt x="1122" y="5"/>
                    <a:pt x="1060" y="0"/>
                    <a:pt x="999"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4"/>
            <p:cNvSpPr/>
            <p:nvPr/>
          </p:nvSpPr>
          <p:spPr>
            <a:xfrm>
              <a:off x="4225650" y="2047825"/>
              <a:ext cx="50125" cy="104900"/>
            </a:xfrm>
            <a:custGeom>
              <a:rect b="b" l="l" r="r" t="t"/>
              <a:pathLst>
                <a:path extrusionOk="0" h="4196" w="2005">
                  <a:moveTo>
                    <a:pt x="990" y="0"/>
                  </a:moveTo>
                  <a:cubicBezTo>
                    <a:pt x="967" y="0"/>
                    <a:pt x="945" y="2"/>
                    <a:pt x="923" y="4"/>
                  </a:cubicBezTo>
                  <a:cubicBezTo>
                    <a:pt x="670" y="29"/>
                    <a:pt x="408" y="129"/>
                    <a:pt x="246" y="336"/>
                  </a:cubicBezTo>
                  <a:cubicBezTo>
                    <a:pt x="85" y="530"/>
                    <a:pt x="1" y="777"/>
                    <a:pt x="9" y="1029"/>
                  </a:cubicBezTo>
                  <a:cubicBezTo>
                    <a:pt x="25" y="1779"/>
                    <a:pt x="41" y="2528"/>
                    <a:pt x="58" y="3277"/>
                  </a:cubicBezTo>
                  <a:cubicBezTo>
                    <a:pt x="63" y="3524"/>
                    <a:pt x="206" y="3795"/>
                    <a:pt x="390" y="3955"/>
                  </a:cubicBezTo>
                  <a:cubicBezTo>
                    <a:pt x="549" y="4094"/>
                    <a:pt x="794" y="4195"/>
                    <a:pt x="1015" y="4195"/>
                  </a:cubicBezTo>
                  <a:cubicBezTo>
                    <a:pt x="1038" y="4195"/>
                    <a:pt x="1060" y="4194"/>
                    <a:pt x="1083" y="4192"/>
                  </a:cubicBezTo>
                  <a:cubicBezTo>
                    <a:pt x="1337" y="4167"/>
                    <a:pt x="1597" y="4065"/>
                    <a:pt x="1761" y="3859"/>
                  </a:cubicBezTo>
                  <a:cubicBezTo>
                    <a:pt x="1921" y="3664"/>
                    <a:pt x="2004" y="3418"/>
                    <a:pt x="1998" y="3166"/>
                  </a:cubicBezTo>
                  <a:cubicBezTo>
                    <a:pt x="1982" y="2416"/>
                    <a:pt x="1965" y="1667"/>
                    <a:pt x="1949" y="918"/>
                  </a:cubicBezTo>
                  <a:cubicBezTo>
                    <a:pt x="1944" y="672"/>
                    <a:pt x="1801" y="399"/>
                    <a:pt x="1617" y="241"/>
                  </a:cubicBezTo>
                  <a:cubicBezTo>
                    <a:pt x="1456" y="101"/>
                    <a:pt x="1211" y="0"/>
                    <a:pt x="99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4"/>
            <p:cNvSpPr/>
            <p:nvPr/>
          </p:nvSpPr>
          <p:spPr>
            <a:xfrm>
              <a:off x="4317925" y="2017200"/>
              <a:ext cx="93900" cy="73050"/>
            </a:xfrm>
            <a:custGeom>
              <a:rect b="b" l="l" r="r" t="t"/>
              <a:pathLst>
                <a:path extrusionOk="0" h="2922" w="3756">
                  <a:moveTo>
                    <a:pt x="1021" y="0"/>
                  </a:moveTo>
                  <a:cubicBezTo>
                    <a:pt x="912" y="0"/>
                    <a:pt x="804" y="16"/>
                    <a:pt x="712" y="46"/>
                  </a:cubicBezTo>
                  <a:cubicBezTo>
                    <a:pt x="482" y="122"/>
                    <a:pt x="240" y="318"/>
                    <a:pt x="142" y="542"/>
                  </a:cubicBezTo>
                  <a:cubicBezTo>
                    <a:pt x="43" y="769"/>
                    <a:pt x="1" y="1036"/>
                    <a:pt x="91" y="1274"/>
                  </a:cubicBezTo>
                  <a:cubicBezTo>
                    <a:pt x="187" y="1526"/>
                    <a:pt x="350" y="1709"/>
                    <a:pt x="587" y="1844"/>
                  </a:cubicBezTo>
                  <a:lnTo>
                    <a:pt x="2314" y="2824"/>
                  </a:lnTo>
                  <a:cubicBezTo>
                    <a:pt x="2432" y="2891"/>
                    <a:pt x="2586" y="2922"/>
                    <a:pt x="2736" y="2922"/>
                  </a:cubicBezTo>
                  <a:cubicBezTo>
                    <a:pt x="2845" y="2922"/>
                    <a:pt x="2953" y="2905"/>
                    <a:pt x="3045" y="2875"/>
                  </a:cubicBezTo>
                  <a:cubicBezTo>
                    <a:pt x="3274" y="2800"/>
                    <a:pt x="3516" y="2604"/>
                    <a:pt x="3615" y="2379"/>
                  </a:cubicBezTo>
                  <a:cubicBezTo>
                    <a:pt x="3713" y="2155"/>
                    <a:pt x="3755" y="1886"/>
                    <a:pt x="3665" y="1648"/>
                  </a:cubicBezTo>
                  <a:cubicBezTo>
                    <a:pt x="3570" y="1395"/>
                    <a:pt x="3406" y="1213"/>
                    <a:pt x="3169" y="1079"/>
                  </a:cubicBezTo>
                  <a:lnTo>
                    <a:pt x="1442" y="98"/>
                  </a:lnTo>
                  <a:cubicBezTo>
                    <a:pt x="1324" y="31"/>
                    <a:pt x="1171" y="0"/>
                    <a:pt x="102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4"/>
            <p:cNvSpPr/>
            <p:nvPr/>
          </p:nvSpPr>
          <p:spPr>
            <a:xfrm>
              <a:off x="4237500" y="1851050"/>
              <a:ext cx="76200" cy="105050"/>
            </a:xfrm>
            <a:custGeom>
              <a:rect b="b" l="l" r="r" t="t"/>
              <a:pathLst>
                <a:path extrusionOk="0" h="4202" w="3048">
                  <a:moveTo>
                    <a:pt x="2025" y="1"/>
                  </a:moveTo>
                  <a:cubicBezTo>
                    <a:pt x="1929" y="1"/>
                    <a:pt x="1833" y="16"/>
                    <a:pt x="1742" y="51"/>
                  </a:cubicBezTo>
                  <a:cubicBezTo>
                    <a:pt x="1501" y="142"/>
                    <a:pt x="1284" y="306"/>
                    <a:pt x="1173" y="547"/>
                  </a:cubicBezTo>
                  <a:lnTo>
                    <a:pt x="130" y="2800"/>
                  </a:lnTo>
                  <a:cubicBezTo>
                    <a:pt x="25" y="3025"/>
                    <a:pt x="0" y="3294"/>
                    <a:pt x="78" y="3530"/>
                  </a:cubicBezTo>
                  <a:cubicBezTo>
                    <a:pt x="154" y="3761"/>
                    <a:pt x="349" y="4003"/>
                    <a:pt x="574" y="4100"/>
                  </a:cubicBezTo>
                  <a:cubicBezTo>
                    <a:pt x="714" y="4162"/>
                    <a:pt x="870" y="4201"/>
                    <a:pt x="1024" y="4201"/>
                  </a:cubicBezTo>
                  <a:cubicBezTo>
                    <a:pt x="1120" y="4201"/>
                    <a:pt x="1215" y="4186"/>
                    <a:pt x="1306" y="4152"/>
                  </a:cubicBezTo>
                  <a:cubicBezTo>
                    <a:pt x="1548" y="4059"/>
                    <a:pt x="1764" y="3895"/>
                    <a:pt x="1876" y="3656"/>
                  </a:cubicBezTo>
                  <a:cubicBezTo>
                    <a:pt x="2223" y="2905"/>
                    <a:pt x="2571" y="2152"/>
                    <a:pt x="2919" y="1401"/>
                  </a:cubicBezTo>
                  <a:cubicBezTo>
                    <a:pt x="3022" y="1176"/>
                    <a:pt x="3047" y="908"/>
                    <a:pt x="2969" y="671"/>
                  </a:cubicBezTo>
                  <a:cubicBezTo>
                    <a:pt x="2894" y="443"/>
                    <a:pt x="2698" y="199"/>
                    <a:pt x="2473" y="101"/>
                  </a:cubicBezTo>
                  <a:cubicBezTo>
                    <a:pt x="2334" y="40"/>
                    <a:pt x="2179" y="1"/>
                    <a:pt x="2025"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4"/>
            <p:cNvSpPr/>
            <p:nvPr/>
          </p:nvSpPr>
          <p:spPr>
            <a:xfrm>
              <a:off x="4114300" y="1814100"/>
              <a:ext cx="104300" cy="89475"/>
            </a:xfrm>
            <a:custGeom>
              <a:rect b="b" l="l" r="r" t="t"/>
              <a:pathLst>
                <a:path extrusionOk="0" h="3579" w="4172">
                  <a:moveTo>
                    <a:pt x="3137" y="0"/>
                  </a:moveTo>
                  <a:cubicBezTo>
                    <a:pt x="2962" y="0"/>
                    <a:pt x="2787" y="51"/>
                    <a:pt x="2634" y="166"/>
                  </a:cubicBezTo>
                  <a:cubicBezTo>
                    <a:pt x="1910" y="708"/>
                    <a:pt x="1187" y="1251"/>
                    <a:pt x="462" y="1795"/>
                  </a:cubicBezTo>
                  <a:cubicBezTo>
                    <a:pt x="256" y="1950"/>
                    <a:pt x="100" y="2153"/>
                    <a:pt x="47" y="2412"/>
                  </a:cubicBezTo>
                  <a:cubicBezTo>
                    <a:pt x="1" y="2645"/>
                    <a:pt x="47" y="2945"/>
                    <a:pt x="190" y="3141"/>
                  </a:cubicBezTo>
                  <a:cubicBezTo>
                    <a:pt x="382" y="3405"/>
                    <a:pt x="710" y="3579"/>
                    <a:pt x="1035" y="3579"/>
                  </a:cubicBezTo>
                  <a:cubicBezTo>
                    <a:pt x="1210" y="3579"/>
                    <a:pt x="1385" y="3528"/>
                    <a:pt x="1538" y="3414"/>
                  </a:cubicBezTo>
                  <a:lnTo>
                    <a:pt x="3709" y="1784"/>
                  </a:lnTo>
                  <a:cubicBezTo>
                    <a:pt x="3917" y="1630"/>
                    <a:pt x="4073" y="1426"/>
                    <a:pt x="4124" y="1167"/>
                  </a:cubicBezTo>
                  <a:cubicBezTo>
                    <a:pt x="4172" y="934"/>
                    <a:pt x="4124" y="632"/>
                    <a:pt x="3981" y="437"/>
                  </a:cubicBezTo>
                  <a:cubicBezTo>
                    <a:pt x="3789" y="174"/>
                    <a:pt x="3462" y="0"/>
                    <a:pt x="3137"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4"/>
            <p:cNvSpPr/>
            <p:nvPr/>
          </p:nvSpPr>
          <p:spPr>
            <a:xfrm>
              <a:off x="4004575" y="1857525"/>
              <a:ext cx="50125" cy="104900"/>
            </a:xfrm>
            <a:custGeom>
              <a:rect b="b" l="l" r="r" t="t"/>
              <a:pathLst>
                <a:path extrusionOk="0" h="4196" w="2005">
                  <a:moveTo>
                    <a:pt x="991" y="0"/>
                  </a:moveTo>
                  <a:cubicBezTo>
                    <a:pt x="968" y="0"/>
                    <a:pt x="946" y="1"/>
                    <a:pt x="924" y="4"/>
                  </a:cubicBezTo>
                  <a:cubicBezTo>
                    <a:pt x="670" y="29"/>
                    <a:pt x="409" y="131"/>
                    <a:pt x="245" y="337"/>
                  </a:cubicBezTo>
                  <a:cubicBezTo>
                    <a:pt x="85" y="531"/>
                    <a:pt x="1" y="777"/>
                    <a:pt x="8" y="1030"/>
                  </a:cubicBezTo>
                  <a:cubicBezTo>
                    <a:pt x="24" y="1778"/>
                    <a:pt x="40" y="2528"/>
                    <a:pt x="57" y="3278"/>
                  </a:cubicBezTo>
                  <a:cubicBezTo>
                    <a:pt x="63" y="3524"/>
                    <a:pt x="206" y="3797"/>
                    <a:pt x="389" y="3955"/>
                  </a:cubicBezTo>
                  <a:cubicBezTo>
                    <a:pt x="549" y="4094"/>
                    <a:pt x="794" y="4195"/>
                    <a:pt x="1015" y="4195"/>
                  </a:cubicBezTo>
                  <a:cubicBezTo>
                    <a:pt x="1038" y="4195"/>
                    <a:pt x="1060" y="4194"/>
                    <a:pt x="1082" y="4192"/>
                  </a:cubicBezTo>
                  <a:cubicBezTo>
                    <a:pt x="1336" y="4167"/>
                    <a:pt x="1597" y="4065"/>
                    <a:pt x="1761" y="3860"/>
                  </a:cubicBezTo>
                  <a:cubicBezTo>
                    <a:pt x="1921" y="3664"/>
                    <a:pt x="2004" y="3418"/>
                    <a:pt x="1997" y="3167"/>
                  </a:cubicBezTo>
                  <a:cubicBezTo>
                    <a:pt x="1982" y="2417"/>
                    <a:pt x="1964" y="1667"/>
                    <a:pt x="1949" y="919"/>
                  </a:cubicBezTo>
                  <a:cubicBezTo>
                    <a:pt x="1943" y="672"/>
                    <a:pt x="1800" y="400"/>
                    <a:pt x="1617" y="240"/>
                  </a:cubicBezTo>
                  <a:cubicBezTo>
                    <a:pt x="1456" y="101"/>
                    <a:pt x="1211" y="0"/>
                    <a:pt x="99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4"/>
            <p:cNvSpPr/>
            <p:nvPr/>
          </p:nvSpPr>
          <p:spPr>
            <a:xfrm>
              <a:off x="3890675" y="1743025"/>
              <a:ext cx="93900" cy="73075"/>
            </a:xfrm>
            <a:custGeom>
              <a:rect b="b" l="l" r="r" t="t"/>
              <a:pathLst>
                <a:path extrusionOk="0" h="2923" w="3756">
                  <a:moveTo>
                    <a:pt x="1024" y="1"/>
                  </a:moveTo>
                  <a:cubicBezTo>
                    <a:pt x="914" y="1"/>
                    <a:pt x="805" y="17"/>
                    <a:pt x="712" y="48"/>
                  </a:cubicBezTo>
                  <a:cubicBezTo>
                    <a:pt x="482" y="123"/>
                    <a:pt x="240" y="317"/>
                    <a:pt x="142" y="544"/>
                  </a:cubicBezTo>
                  <a:cubicBezTo>
                    <a:pt x="44" y="768"/>
                    <a:pt x="1" y="1037"/>
                    <a:pt x="92" y="1274"/>
                  </a:cubicBezTo>
                  <a:cubicBezTo>
                    <a:pt x="187" y="1527"/>
                    <a:pt x="351" y="1710"/>
                    <a:pt x="588" y="1844"/>
                  </a:cubicBezTo>
                  <a:lnTo>
                    <a:pt x="2315" y="2825"/>
                  </a:lnTo>
                  <a:cubicBezTo>
                    <a:pt x="2433" y="2891"/>
                    <a:pt x="2585" y="2922"/>
                    <a:pt x="2736" y="2922"/>
                  </a:cubicBezTo>
                  <a:cubicBezTo>
                    <a:pt x="2845" y="2922"/>
                    <a:pt x="2953" y="2906"/>
                    <a:pt x="3045" y="2875"/>
                  </a:cubicBezTo>
                  <a:cubicBezTo>
                    <a:pt x="3275" y="2801"/>
                    <a:pt x="3517" y="2605"/>
                    <a:pt x="3615" y="2379"/>
                  </a:cubicBezTo>
                  <a:cubicBezTo>
                    <a:pt x="3713" y="2154"/>
                    <a:pt x="3755" y="1886"/>
                    <a:pt x="3665" y="1649"/>
                  </a:cubicBezTo>
                  <a:cubicBezTo>
                    <a:pt x="3570" y="1395"/>
                    <a:pt x="3406" y="1214"/>
                    <a:pt x="3169" y="1079"/>
                  </a:cubicBezTo>
                  <a:lnTo>
                    <a:pt x="1442" y="98"/>
                  </a:lnTo>
                  <a:cubicBezTo>
                    <a:pt x="1325" y="31"/>
                    <a:pt x="1173" y="1"/>
                    <a:pt x="1024"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4"/>
            <p:cNvSpPr/>
            <p:nvPr/>
          </p:nvSpPr>
          <p:spPr>
            <a:xfrm>
              <a:off x="4404350" y="1791225"/>
              <a:ext cx="114975" cy="57000"/>
            </a:xfrm>
            <a:custGeom>
              <a:rect b="b" l="l" r="r" t="t"/>
              <a:pathLst>
                <a:path extrusionOk="0" h="2280" w="4599">
                  <a:moveTo>
                    <a:pt x="1000" y="1"/>
                  </a:moveTo>
                  <a:cubicBezTo>
                    <a:pt x="808" y="1"/>
                    <a:pt x="624" y="45"/>
                    <a:pt x="456" y="156"/>
                  </a:cubicBezTo>
                  <a:cubicBezTo>
                    <a:pt x="257" y="288"/>
                    <a:pt x="77" y="533"/>
                    <a:pt x="40" y="774"/>
                  </a:cubicBezTo>
                  <a:cubicBezTo>
                    <a:pt x="1" y="1021"/>
                    <a:pt x="30" y="1294"/>
                    <a:pt x="183" y="1504"/>
                  </a:cubicBezTo>
                  <a:cubicBezTo>
                    <a:pt x="330" y="1703"/>
                    <a:pt x="546" y="1883"/>
                    <a:pt x="801" y="1919"/>
                  </a:cubicBezTo>
                  <a:lnTo>
                    <a:pt x="3415" y="2267"/>
                  </a:lnTo>
                  <a:cubicBezTo>
                    <a:pt x="3477" y="2275"/>
                    <a:pt x="3539" y="2280"/>
                    <a:pt x="3600" y="2280"/>
                  </a:cubicBezTo>
                  <a:cubicBezTo>
                    <a:pt x="3792" y="2280"/>
                    <a:pt x="3977" y="2235"/>
                    <a:pt x="4144" y="2124"/>
                  </a:cubicBezTo>
                  <a:cubicBezTo>
                    <a:pt x="4342" y="1992"/>
                    <a:pt x="4522" y="1747"/>
                    <a:pt x="4559" y="1506"/>
                  </a:cubicBezTo>
                  <a:cubicBezTo>
                    <a:pt x="4599" y="1259"/>
                    <a:pt x="4570" y="987"/>
                    <a:pt x="4416" y="776"/>
                  </a:cubicBezTo>
                  <a:cubicBezTo>
                    <a:pt x="4270" y="577"/>
                    <a:pt x="4054" y="396"/>
                    <a:pt x="3799" y="363"/>
                  </a:cubicBezTo>
                  <a:lnTo>
                    <a:pt x="1186" y="13"/>
                  </a:lnTo>
                  <a:cubicBezTo>
                    <a:pt x="1123" y="5"/>
                    <a:pt x="1061" y="1"/>
                    <a:pt x="100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4"/>
            <p:cNvSpPr/>
            <p:nvPr/>
          </p:nvSpPr>
          <p:spPr>
            <a:xfrm>
              <a:off x="4479600" y="1878975"/>
              <a:ext cx="50125" cy="104925"/>
            </a:xfrm>
            <a:custGeom>
              <a:rect b="b" l="l" r="r" t="t"/>
              <a:pathLst>
                <a:path extrusionOk="0" h="4197" w="2005">
                  <a:moveTo>
                    <a:pt x="990" y="1"/>
                  </a:moveTo>
                  <a:cubicBezTo>
                    <a:pt x="967" y="1"/>
                    <a:pt x="945" y="2"/>
                    <a:pt x="922" y="4"/>
                  </a:cubicBezTo>
                  <a:cubicBezTo>
                    <a:pt x="669" y="30"/>
                    <a:pt x="408" y="131"/>
                    <a:pt x="245" y="337"/>
                  </a:cubicBezTo>
                  <a:cubicBezTo>
                    <a:pt x="85" y="532"/>
                    <a:pt x="1" y="778"/>
                    <a:pt x="9" y="1030"/>
                  </a:cubicBezTo>
                  <a:cubicBezTo>
                    <a:pt x="25" y="1780"/>
                    <a:pt x="40" y="2529"/>
                    <a:pt x="56" y="3278"/>
                  </a:cubicBezTo>
                  <a:cubicBezTo>
                    <a:pt x="62" y="3526"/>
                    <a:pt x="206" y="3797"/>
                    <a:pt x="390" y="3957"/>
                  </a:cubicBezTo>
                  <a:cubicBezTo>
                    <a:pt x="549" y="4096"/>
                    <a:pt x="794" y="4197"/>
                    <a:pt x="1015" y="4197"/>
                  </a:cubicBezTo>
                  <a:cubicBezTo>
                    <a:pt x="1038" y="4197"/>
                    <a:pt x="1060" y="4196"/>
                    <a:pt x="1082" y="4194"/>
                  </a:cubicBezTo>
                  <a:cubicBezTo>
                    <a:pt x="1336" y="4167"/>
                    <a:pt x="1597" y="4067"/>
                    <a:pt x="1760" y="3860"/>
                  </a:cubicBezTo>
                  <a:cubicBezTo>
                    <a:pt x="1920" y="3666"/>
                    <a:pt x="2004" y="3419"/>
                    <a:pt x="1998" y="3167"/>
                  </a:cubicBezTo>
                  <a:cubicBezTo>
                    <a:pt x="1980" y="2417"/>
                    <a:pt x="1965" y="1668"/>
                    <a:pt x="1949" y="919"/>
                  </a:cubicBezTo>
                  <a:cubicBezTo>
                    <a:pt x="1943" y="672"/>
                    <a:pt x="1799" y="401"/>
                    <a:pt x="1615" y="241"/>
                  </a:cubicBezTo>
                  <a:cubicBezTo>
                    <a:pt x="1456" y="102"/>
                    <a:pt x="1211" y="1"/>
                    <a:pt x="99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4"/>
            <p:cNvSpPr/>
            <p:nvPr/>
          </p:nvSpPr>
          <p:spPr>
            <a:xfrm>
              <a:off x="4328050" y="2144075"/>
              <a:ext cx="93875" cy="73075"/>
            </a:xfrm>
            <a:custGeom>
              <a:rect b="b" l="l" r="r" t="t"/>
              <a:pathLst>
                <a:path extrusionOk="0" h="2923" w="3755">
                  <a:moveTo>
                    <a:pt x="1020" y="1"/>
                  </a:moveTo>
                  <a:cubicBezTo>
                    <a:pt x="911" y="1"/>
                    <a:pt x="803" y="17"/>
                    <a:pt x="711" y="47"/>
                  </a:cubicBezTo>
                  <a:cubicBezTo>
                    <a:pt x="482" y="123"/>
                    <a:pt x="240" y="318"/>
                    <a:pt x="141" y="543"/>
                  </a:cubicBezTo>
                  <a:cubicBezTo>
                    <a:pt x="43" y="769"/>
                    <a:pt x="1" y="1036"/>
                    <a:pt x="90" y="1274"/>
                  </a:cubicBezTo>
                  <a:cubicBezTo>
                    <a:pt x="186" y="1527"/>
                    <a:pt x="350" y="1709"/>
                    <a:pt x="586" y="1844"/>
                  </a:cubicBezTo>
                  <a:lnTo>
                    <a:pt x="2314" y="2826"/>
                  </a:lnTo>
                  <a:cubicBezTo>
                    <a:pt x="2431" y="2892"/>
                    <a:pt x="2583" y="2922"/>
                    <a:pt x="2733" y="2922"/>
                  </a:cubicBezTo>
                  <a:cubicBezTo>
                    <a:pt x="2843" y="2922"/>
                    <a:pt x="2951" y="2906"/>
                    <a:pt x="3044" y="2876"/>
                  </a:cubicBezTo>
                  <a:cubicBezTo>
                    <a:pt x="3274" y="2800"/>
                    <a:pt x="3516" y="2605"/>
                    <a:pt x="3614" y="2380"/>
                  </a:cubicBezTo>
                  <a:cubicBezTo>
                    <a:pt x="3713" y="2155"/>
                    <a:pt x="3755" y="1887"/>
                    <a:pt x="3665" y="1649"/>
                  </a:cubicBezTo>
                  <a:cubicBezTo>
                    <a:pt x="3569" y="1396"/>
                    <a:pt x="3405" y="1214"/>
                    <a:pt x="3169" y="1080"/>
                  </a:cubicBezTo>
                  <a:lnTo>
                    <a:pt x="1442" y="99"/>
                  </a:lnTo>
                  <a:cubicBezTo>
                    <a:pt x="1323" y="31"/>
                    <a:pt x="1170" y="1"/>
                    <a:pt x="102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4"/>
            <p:cNvSpPr/>
            <p:nvPr/>
          </p:nvSpPr>
          <p:spPr>
            <a:xfrm>
              <a:off x="4441725" y="2053725"/>
              <a:ext cx="76150" cy="105000"/>
            </a:xfrm>
            <a:custGeom>
              <a:rect b="b" l="l" r="r" t="t"/>
              <a:pathLst>
                <a:path extrusionOk="0" h="4200" w="3046">
                  <a:moveTo>
                    <a:pt x="2022" y="0"/>
                  </a:moveTo>
                  <a:cubicBezTo>
                    <a:pt x="1926" y="0"/>
                    <a:pt x="1831" y="15"/>
                    <a:pt x="1741" y="49"/>
                  </a:cubicBezTo>
                  <a:cubicBezTo>
                    <a:pt x="1500" y="141"/>
                    <a:pt x="1283" y="305"/>
                    <a:pt x="1172" y="545"/>
                  </a:cubicBezTo>
                  <a:cubicBezTo>
                    <a:pt x="824" y="1297"/>
                    <a:pt x="476" y="2048"/>
                    <a:pt x="128" y="2799"/>
                  </a:cubicBezTo>
                  <a:cubicBezTo>
                    <a:pt x="24" y="3024"/>
                    <a:pt x="0" y="3293"/>
                    <a:pt x="77" y="3530"/>
                  </a:cubicBezTo>
                  <a:cubicBezTo>
                    <a:pt x="152" y="3759"/>
                    <a:pt x="348" y="4001"/>
                    <a:pt x="573" y="4100"/>
                  </a:cubicBezTo>
                  <a:cubicBezTo>
                    <a:pt x="712" y="4161"/>
                    <a:pt x="868" y="4200"/>
                    <a:pt x="1022" y="4200"/>
                  </a:cubicBezTo>
                  <a:cubicBezTo>
                    <a:pt x="1118" y="4200"/>
                    <a:pt x="1213" y="4185"/>
                    <a:pt x="1304" y="4150"/>
                  </a:cubicBezTo>
                  <a:cubicBezTo>
                    <a:pt x="1546" y="4059"/>
                    <a:pt x="1763" y="3895"/>
                    <a:pt x="1874" y="3655"/>
                  </a:cubicBezTo>
                  <a:cubicBezTo>
                    <a:pt x="2222" y="2903"/>
                    <a:pt x="2570" y="2152"/>
                    <a:pt x="2918" y="1401"/>
                  </a:cubicBezTo>
                  <a:cubicBezTo>
                    <a:pt x="3021" y="1176"/>
                    <a:pt x="3046" y="908"/>
                    <a:pt x="2968" y="670"/>
                  </a:cubicBezTo>
                  <a:cubicBezTo>
                    <a:pt x="2892" y="441"/>
                    <a:pt x="2697" y="199"/>
                    <a:pt x="2472" y="101"/>
                  </a:cubicBezTo>
                  <a:cubicBezTo>
                    <a:pt x="2332" y="40"/>
                    <a:pt x="2176" y="0"/>
                    <a:pt x="2022"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4"/>
            <p:cNvSpPr/>
            <p:nvPr/>
          </p:nvSpPr>
          <p:spPr>
            <a:xfrm>
              <a:off x="4598900" y="1541800"/>
              <a:ext cx="76150" cy="105050"/>
            </a:xfrm>
            <a:custGeom>
              <a:rect b="b" l="l" r="r" t="t"/>
              <a:pathLst>
                <a:path extrusionOk="0" h="4202" w="3046">
                  <a:moveTo>
                    <a:pt x="2024" y="1"/>
                  </a:moveTo>
                  <a:cubicBezTo>
                    <a:pt x="1928" y="1"/>
                    <a:pt x="1833" y="16"/>
                    <a:pt x="1742" y="51"/>
                  </a:cubicBezTo>
                  <a:cubicBezTo>
                    <a:pt x="1500" y="142"/>
                    <a:pt x="1283" y="306"/>
                    <a:pt x="1172" y="547"/>
                  </a:cubicBezTo>
                  <a:lnTo>
                    <a:pt x="128" y="2800"/>
                  </a:lnTo>
                  <a:cubicBezTo>
                    <a:pt x="24" y="3025"/>
                    <a:pt x="0" y="3293"/>
                    <a:pt x="78" y="3531"/>
                  </a:cubicBezTo>
                  <a:cubicBezTo>
                    <a:pt x="154" y="3760"/>
                    <a:pt x="348" y="4002"/>
                    <a:pt x="574" y="4100"/>
                  </a:cubicBezTo>
                  <a:cubicBezTo>
                    <a:pt x="713" y="4161"/>
                    <a:pt x="869" y="4201"/>
                    <a:pt x="1024" y="4201"/>
                  </a:cubicBezTo>
                  <a:cubicBezTo>
                    <a:pt x="1119" y="4201"/>
                    <a:pt x="1214" y="4186"/>
                    <a:pt x="1304" y="4152"/>
                  </a:cubicBezTo>
                  <a:cubicBezTo>
                    <a:pt x="1546" y="4060"/>
                    <a:pt x="1763" y="3896"/>
                    <a:pt x="1874" y="3656"/>
                  </a:cubicBezTo>
                  <a:cubicBezTo>
                    <a:pt x="2222" y="2905"/>
                    <a:pt x="2570" y="2153"/>
                    <a:pt x="2918" y="1402"/>
                  </a:cubicBezTo>
                  <a:cubicBezTo>
                    <a:pt x="3022" y="1176"/>
                    <a:pt x="3046" y="908"/>
                    <a:pt x="2968" y="671"/>
                  </a:cubicBezTo>
                  <a:cubicBezTo>
                    <a:pt x="2892" y="442"/>
                    <a:pt x="2697" y="200"/>
                    <a:pt x="2472" y="101"/>
                  </a:cubicBezTo>
                  <a:cubicBezTo>
                    <a:pt x="2333" y="40"/>
                    <a:pt x="2178" y="1"/>
                    <a:pt x="2024"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4"/>
            <p:cNvSpPr/>
            <p:nvPr/>
          </p:nvSpPr>
          <p:spPr>
            <a:xfrm>
              <a:off x="5566900" y="1852800"/>
              <a:ext cx="64675" cy="95825"/>
            </a:xfrm>
            <a:custGeom>
              <a:rect b="b" l="l" r="r" t="t"/>
              <a:pathLst>
                <a:path extrusionOk="0" h="3833" w="2587">
                  <a:moveTo>
                    <a:pt x="976" y="1"/>
                  </a:moveTo>
                  <a:cubicBezTo>
                    <a:pt x="856" y="1"/>
                    <a:pt x="738" y="21"/>
                    <a:pt x="637" y="66"/>
                  </a:cubicBezTo>
                  <a:cubicBezTo>
                    <a:pt x="412" y="165"/>
                    <a:pt x="199" y="334"/>
                    <a:pt x="104" y="570"/>
                  </a:cubicBezTo>
                  <a:cubicBezTo>
                    <a:pt x="5" y="821"/>
                    <a:pt x="1" y="1065"/>
                    <a:pt x="84" y="1325"/>
                  </a:cubicBezTo>
                  <a:cubicBezTo>
                    <a:pt x="286" y="1954"/>
                    <a:pt x="489" y="2585"/>
                    <a:pt x="692" y="3216"/>
                  </a:cubicBezTo>
                  <a:cubicBezTo>
                    <a:pt x="764" y="3439"/>
                    <a:pt x="987" y="3652"/>
                    <a:pt x="1196" y="3747"/>
                  </a:cubicBezTo>
                  <a:cubicBezTo>
                    <a:pt x="1317" y="3802"/>
                    <a:pt x="1465" y="3833"/>
                    <a:pt x="1611" y="3833"/>
                  </a:cubicBezTo>
                  <a:cubicBezTo>
                    <a:pt x="1730" y="3833"/>
                    <a:pt x="1849" y="3812"/>
                    <a:pt x="1950" y="3767"/>
                  </a:cubicBezTo>
                  <a:cubicBezTo>
                    <a:pt x="2175" y="3668"/>
                    <a:pt x="2388" y="3500"/>
                    <a:pt x="2483" y="3263"/>
                  </a:cubicBezTo>
                  <a:cubicBezTo>
                    <a:pt x="2583" y="3013"/>
                    <a:pt x="2586" y="2768"/>
                    <a:pt x="2503" y="2510"/>
                  </a:cubicBezTo>
                  <a:lnTo>
                    <a:pt x="1894" y="619"/>
                  </a:lnTo>
                  <a:cubicBezTo>
                    <a:pt x="1823" y="394"/>
                    <a:pt x="1599" y="181"/>
                    <a:pt x="1391" y="86"/>
                  </a:cubicBezTo>
                  <a:cubicBezTo>
                    <a:pt x="1270" y="31"/>
                    <a:pt x="1122" y="1"/>
                    <a:pt x="976"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4"/>
            <p:cNvSpPr/>
            <p:nvPr/>
          </p:nvSpPr>
          <p:spPr>
            <a:xfrm>
              <a:off x="5423050" y="2067475"/>
              <a:ext cx="74225" cy="105875"/>
            </a:xfrm>
            <a:custGeom>
              <a:rect b="b" l="l" r="r" t="t"/>
              <a:pathLst>
                <a:path extrusionOk="0" h="4235" w="2969">
                  <a:moveTo>
                    <a:pt x="994" y="0"/>
                  </a:moveTo>
                  <a:cubicBezTo>
                    <a:pt x="874" y="0"/>
                    <a:pt x="755" y="21"/>
                    <a:pt x="654" y="65"/>
                  </a:cubicBezTo>
                  <a:cubicBezTo>
                    <a:pt x="429" y="165"/>
                    <a:pt x="217" y="333"/>
                    <a:pt x="122" y="569"/>
                  </a:cubicBezTo>
                  <a:cubicBezTo>
                    <a:pt x="27" y="809"/>
                    <a:pt x="1" y="1078"/>
                    <a:pt x="102" y="1323"/>
                  </a:cubicBezTo>
                  <a:cubicBezTo>
                    <a:pt x="420" y="2088"/>
                    <a:pt x="737" y="2852"/>
                    <a:pt x="1056" y="3616"/>
                  </a:cubicBezTo>
                  <a:cubicBezTo>
                    <a:pt x="1151" y="3845"/>
                    <a:pt x="1332" y="4045"/>
                    <a:pt x="1560" y="4148"/>
                  </a:cubicBezTo>
                  <a:cubicBezTo>
                    <a:pt x="1681" y="4203"/>
                    <a:pt x="1829" y="4234"/>
                    <a:pt x="1976" y="4234"/>
                  </a:cubicBezTo>
                  <a:cubicBezTo>
                    <a:pt x="2096" y="4234"/>
                    <a:pt x="2214" y="4214"/>
                    <a:pt x="2315" y="4169"/>
                  </a:cubicBezTo>
                  <a:cubicBezTo>
                    <a:pt x="2540" y="4070"/>
                    <a:pt x="2751" y="3901"/>
                    <a:pt x="2847" y="3665"/>
                  </a:cubicBezTo>
                  <a:cubicBezTo>
                    <a:pt x="2942" y="3426"/>
                    <a:pt x="2968" y="3155"/>
                    <a:pt x="2866" y="2910"/>
                  </a:cubicBezTo>
                  <a:lnTo>
                    <a:pt x="1913" y="617"/>
                  </a:lnTo>
                  <a:cubicBezTo>
                    <a:pt x="1818" y="388"/>
                    <a:pt x="1636" y="188"/>
                    <a:pt x="1409" y="85"/>
                  </a:cubicBezTo>
                  <a:cubicBezTo>
                    <a:pt x="1288" y="31"/>
                    <a:pt x="1140" y="0"/>
                    <a:pt x="994"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4"/>
            <p:cNvSpPr/>
            <p:nvPr/>
          </p:nvSpPr>
          <p:spPr>
            <a:xfrm>
              <a:off x="5500450" y="1553250"/>
              <a:ext cx="64650" cy="95825"/>
            </a:xfrm>
            <a:custGeom>
              <a:rect b="b" l="l" r="r" t="t"/>
              <a:pathLst>
                <a:path extrusionOk="0" h="3833" w="2586">
                  <a:moveTo>
                    <a:pt x="977" y="1"/>
                  </a:moveTo>
                  <a:cubicBezTo>
                    <a:pt x="857" y="1"/>
                    <a:pt x="738" y="21"/>
                    <a:pt x="637" y="66"/>
                  </a:cubicBezTo>
                  <a:cubicBezTo>
                    <a:pt x="412" y="165"/>
                    <a:pt x="199" y="333"/>
                    <a:pt x="105" y="570"/>
                  </a:cubicBezTo>
                  <a:cubicBezTo>
                    <a:pt x="4" y="821"/>
                    <a:pt x="0" y="1066"/>
                    <a:pt x="84" y="1324"/>
                  </a:cubicBezTo>
                  <a:lnTo>
                    <a:pt x="692" y="3215"/>
                  </a:lnTo>
                  <a:cubicBezTo>
                    <a:pt x="765" y="3440"/>
                    <a:pt x="987" y="3653"/>
                    <a:pt x="1196" y="3748"/>
                  </a:cubicBezTo>
                  <a:cubicBezTo>
                    <a:pt x="1317" y="3802"/>
                    <a:pt x="1465" y="3833"/>
                    <a:pt x="1611" y="3833"/>
                  </a:cubicBezTo>
                  <a:cubicBezTo>
                    <a:pt x="1731" y="3833"/>
                    <a:pt x="1850" y="3812"/>
                    <a:pt x="1951" y="3768"/>
                  </a:cubicBezTo>
                  <a:cubicBezTo>
                    <a:pt x="2176" y="3669"/>
                    <a:pt x="2389" y="3501"/>
                    <a:pt x="2483" y="3264"/>
                  </a:cubicBezTo>
                  <a:cubicBezTo>
                    <a:pt x="2583" y="3013"/>
                    <a:pt x="2586" y="2768"/>
                    <a:pt x="2504" y="2509"/>
                  </a:cubicBezTo>
                  <a:cubicBezTo>
                    <a:pt x="2300" y="1879"/>
                    <a:pt x="2098" y="1248"/>
                    <a:pt x="1896" y="618"/>
                  </a:cubicBezTo>
                  <a:cubicBezTo>
                    <a:pt x="1823" y="394"/>
                    <a:pt x="1601" y="181"/>
                    <a:pt x="1392" y="86"/>
                  </a:cubicBezTo>
                  <a:cubicBezTo>
                    <a:pt x="1271" y="32"/>
                    <a:pt x="1123" y="1"/>
                    <a:pt x="977"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4"/>
            <p:cNvSpPr/>
            <p:nvPr/>
          </p:nvSpPr>
          <p:spPr>
            <a:xfrm>
              <a:off x="5319825" y="1655900"/>
              <a:ext cx="118350" cy="55100"/>
            </a:xfrm>
            <a:custGeom>
              <a:rect b="b" l="l" r="r" t="t"/>
              <a:pathLst>
                <a:path extrusionOk="0" h="2204" w="4734">
                  <a:moveTo>
                    <a:pt x="1036" y="0"/>
                  </a:moveTo>
                  <a:cubicBezTo>
                    <a:pt x="825" y="0"/>
                    <a:pt x="621" y="52"/>
                    <a:pt x="445" y="180"/>
                  </a:cubicBezTo>
                  <a:cubicBezTo>
                    <a:pt x="252" y="320"/>
                    <a:pt x="84" y="574"/>
                    <a:pt x="56" y="815"/>
                  </a:cubicBezTo>
                  <a:cubicBezTo>
                    <a:pt x="1" y="1314"/>
                    <a:pt x="322" y="1873"/>
                    <a:pt x="864" y="1927"/>
                  </a:cubicBezTo>
                  <a:lnTo>
                    <a:pt x="3566" y="2197"/>
                  </a:lnTo>
                  <a:cubicBezTo>
                    <a:pt x="3610" y="2201"/>
                    <a:pt x="3654" y="2203"/>
                    <a:pt x="3697" y="2203"/>
                  </a:cubicBezTo>
                  <a:cubicBezTo>
                    <a:pt x="3908" y="2203"/>
                    <a:pt x="4113" y="2151"/>
                    <a:pt x="4290" y="2022"/>
                  </a:cubicBezTo>
                  <a:cubicBezTo>
                    <a:pt x="4483" y="1882"/>
                    <a:pt x="4651" y="1630"/>
                    <a:pt x="4678" y="1389"/>
                  </a:cubicBezTo>
                  <a:cubicBezTo>
                    <a:pt x="4734" y="890"/>
                    <a:pt x="4413" y="331"/>
                    <a:pt x="3870" y="277"/>
                  </a:cubicBezTo>
                  <a:lnTo>
                    <a:pt x="1169" y="7"/>
                  </a:lnTo>
                  <a:cubicBezTo>
                    <a:pt x="1124" y="3"/>
                    <a:pt x="1080" y="0"/>
                    <a:pt x="1036"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4"/>
            <p:cNvSpPr/>
            <p:nvPr/>
          </p:nvSpPr>
          <p:spPr>
            <a:xfrm>
              <a:off x="6353375" y="3083025"/>
              <a:ext cx="378250" cy="539300"/>
            </a:xfrm>
            <a:custGeom>
              <a:rect b="b" l="l" r="r" t="t"/>
              <a:pathLst>
                <a:path extrusionOk="0" h="21572" w="15130">
                  <a:moveTo>
                    <a:pt x="830" y="1"/>
                  </a:moveTo>
                  <a:lnTo>
                    <a:pt x="0" y="21008"/>
                  </a:lnTo>
                  <a:lnTo>
                    <a:pt x="14300" y="21572"/>
                  </a:lnTo>
                  <a:lnTo>
                    <a:pt x="15129" y="566"/>
                  </a:lnTo>
                  <a:lnTo>
                    <a:pt x="830" y="1"/>
                  </a:lnTo>
                  <a:close/>
                </a:path>
              </a:pathLst>
            </a:custGeom>
            <a:solidFill>
              <a:srgbClr val="ED8A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4"/>
            <p:cNvSpPr/>
            <p:nvPr/>
          </p:nvSpPr>
          <p:spPr>
            <a:xfrm>
              <a:off x="6517525" y="2888675"/>
              <a:ext cx="491075" cy="944675"/>
            </a:xfrm>
            <a:custGeom>
              <a:rect b="b" l="l" r="r" t="t"/>
              <a:pathLst>
                <a:path extrusionOk="0" h="37787" w="19643">
                  <a:moveTo>
                    <a:pt x="3609" y="0"/>
                  </a:moveTo>
                  <a:cubicBezTo>
                    <a:pt x="3609" y="0"/>
                    <a:pt x="1246" y="1153"/>
                    <a:pt x="360" y="3796"/>
                  </a:cubicBezTo>
                  <a:cubicBezTo>
                    <a:pt x="130" y="4479"/>
                    <a:pt x="0" y="5262"/>
                    <a:pt x="36" y="6152"/>
                  </a:cubicBezTo>
                  <a:cubicBezTo>
                    <a:pt x="90" y="7422"/>
                    <a:pt x="508" y="8641"/>
                    <a:pt x="1187" y="9711"/>
                  </a:cubicBezTo>
                  <a:cubicBezTo>
                    <a:pt x="1224" y="9773"/>
                    <a:pt x="1261" y="9834"/>
                    <a:pt x="1302" y="9895"/>
                  </a:cubicBezTo>
                  <a:cubicBezTo>
                    <a:pt x="1344" y="9957"/>
                    <a:pt x="1385" y="10014"/>
                    <a:pt x="1426" y="10076"/>
                  </a:cubicBezTo>
                  <a:cubicBezTo>
                    <a:pt x="1513" y="10194"/>
                    <a:pt x="1601" y="10313"/>
                    <a:pt x="1691" y="10428"/>
                  </a:cubicBezTo>
                  <a:lnTo>
                    <a:pt x="8821" y="19421"/>
                  </a:lnTo>
                  <a:lnTo>
                    <a:pt x="2742" y="23376"/>
                  </a:lnTo>
                  <a:lnTo>
                    <a:pt x="68" y="25110"/>
                  </a:lnTo>
                  <a:lnTo>
                    <a:pt x="8483" y="37787"/>
                  </a:lnTo>
                  <a:lnTo>
                    <a:pt x="12799" y="32460"/>
                  </a:lnTo>
                  <a:lnTo>
                    <a:pt x="17774" y="26328"/>
                  </a:lnTo>
                  <a:cubicBezTo>
                    <a:pt x="19601" y="24084"/>
                    <a:pt x="19643" y="20879"/>
                    <a:pt x="17876" y="18589"/>
                  </a:cubicBezTo>
                  <a:lnTo>
                    <a:pt x="3609"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4"/>
            <p:cNvSpPr/>
            <p:nvPr/>
          </p:nvSpPr>
          <p:spPr>
            <a:xfrm>
              <a:off x="6132100" y="2774200"/>
              <a:ext cx="912950" cy="876950"/>
            </a:xfrm>
            <a:custGeom>
              <a:rect b="b" l="l" r="r" t="t"/>
              <a:pathLst>
                <a:path extrusionOk="0" h="35078" w="36518">
                  <a:moveTo>
                    <a:pt x="11794" y="1"/>
                  </a:moveTo>
                  <a:lnTo>
                    <a:pt x="0" y="13534"/>
                  </a:lnTo>
                  <a:lnTo>
                    <a:pt x="24724" y="35078"/>
                  </a:lnTo>
                  <a:lnTo>
                    <a:pt x="36517" y="21545"/>
                  </a:lnTo>
                  <a:lnTo>
                    <a:pt x="11794" y="1"/>
                  </a:lnTo>
                  <a:close/>
                </a:path>
              </a:pathLst>
            </a:custGeom>
            <a:solidFill>
              <a:srgbClr val="96B9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4"/>
            <p:cNvSpPr/>
            <p:nvPr/>
          </p:nvSpPr>
          <p:spPr>
            <a:xfrm>
              <a:off x="6765350" y="3331600"/>
              <a:ext cx="319875" cy="351050"/>
            </a:xfrm>
            <a:custGeom>
              <a:rect b="b" l="l" r="r" t="t"/>
              <a:pathLst>
                <a:path extrusionOk="0" h="14042" w="12795">
                  <a:moveTo>
                    <a:pt x="10531" y="0"/>
                  </a:moveTo>
                  <a:lnTo>
                    <a:pt x="2" y="12084"/>
                  </a:lnTo>
                  <a:lnTo>
                    <a:pt x="1" y="12084"/>
                  </a:lnTo>
                  <a:lnTo>
                    <a:pt x="2220" y="14017"/>
                  </a:lnTo>
                  <a:cubicBezTo>
                    <a:pt x="2238" y="14033"/>
                    <a:pt x="2262" y="14041"/>
                    <a:pt x="2285" y="14041"/>
                  </a:cubicBezTo>
                  <a:cubicBezTo>
                    <a:pt x="2312" y="14041"/>
                    <a:pt x="2340" y="14030"/>
                    <a:pt x="2360" y="14008"/>
                  </a:cubicBezTo>
                  <a:lnTo>
                    <a:pt x="12758" y="2074"/>
                  </a:lnTo>
                  <a:cubicBezTo>
                    <a:pt x="12794" y="2033"/>
                    <a:pt x="12790" y="1969"/>
                    <a:pt x="12749" y="1934"/>
                  </a:cubicBezTo>
                  <a:lnTo>
                    <a:pt x="10531"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4"/>
            <p:cNvSpPr/>
            <p:nvPr/>
          </p:nvSpPr>
          <p:spPr>
            <a:xfrm>
              <a:off x="6110800" y="2758075"/>
              <a:ext cx="307275" cy="344250"/>
            </a:xfrm>
            <a:custGeom>
              <a:rect b="b" l="l" r="r" t="t"/>
              <a:pathLst>
                <a:path extrusionOk="0" h="13770" w="12291">
                  <a:moveTo>
                    <a:pt x="11081" y="0"/>
                  </a:moveTo>
                  <a:lnTo>
                    <a:pt x="0" y="12716"/>
                  </a:lnTo>
                  <a:lnTo>
                    <a:pt x="1209" y="13770"/>
                  </a:lnTo>
                  <a:lnTo>
                    <a:pt x="12290" y="1054"/>
                  </a:lnTo>
                  <a:lnTo>
                    <a:pt x="11081"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4"/>
            <p:cNvSpPr/>
            <p:nvPr/>
          </p:nvSpPr>
          <p:spPr>
            <a:xfrm>
              <a:off x="5977400" y="2673125"/>
              <a:ext cx="389975" cy="379550"/>
            </a:xfrm>
            <a:custGeom>
              <a:rect b="b" l="l" r="r" t="t"/>
              <a:pathLst>
                <a:path extrusionOk="0" h="15182" w="15599">
                  <a:moveTo>
                    <a:pt x="2066" y="1"/>
                  </a:moveTo>
                  <a:lnTo>
                    <a:pt x="1033" y="1186"/>
                  </a:lnTo>
                  <a:lnTo>
                    <a:pt x="0" y="2371"/>
                  </a:lnTo>
                  <a:cubicBezTo>
                    <a:pt x="4478" y="6272"/>
                    <a:pt x="3444" y="12809"/>
                    <a:pt x="3444" y="12809"/>
                  </a:cubicBezTo>
                  <a:lnTo>
                    <a:pt x="6167" y="15182"/>
                  </a:lnTo>
                  <a:lnTo>
                    <a:pt x="15599" y="4358"/>
                  </a:lnTo>
                  <a:lnTo>
                    <a:pt x="12877" y="1987"/>
                  </a:lnTo>
                  <a:cubicBezTo>
                    <a:pt x="12877" y="1987"/>
                    <a:pt x="11322" y="2458"/>
                    <a:pt x="9208" y="2458"/>
                  </a:cubicBezTo>
                  <a:cubicBezTo>
                    <a:pt x="7056" y="2458"/>
                    <a:pt x="4325" y="1970"/>
                    <a:pt x="206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4"/>
            <p:cNvSpPr/>
            <p:nvPr/>
          </p:nvSpPr>
          <p:spPr>
            <a:xfrm>
              <a:off x="5948600" y="2615550"/>
              <a:ext cx="110075" cy="143200"/>
            </a:xfrm>
            <a:custGeom>
              <a:rect b="b" l="l" r="r" t="t"/>
              <a:pathLst>
                <a:path extrusionOk="0" h="5728" w="4403">
                  <a:moveTo>
                    <a:pt x="752" y="0"/>
                  </a:moveTo>
                  <a:lnTo>
                    <a:pt x="0" y="3826"/>
                  </a:lnTo>
                  <a:lnTo>
                    <a:pt x="2183" y="5728"/>
                  </a:lnTo>
                  <a:lnTo>
                    <a:pt x="4403" y="3181"/>
                  </a:lnTo>
                  <a:lnTo>
                    <a:pt x="752"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4"/>
            <p:cNvSpPr/>
            <p:nvPr/>
          </p:nvSpPr>
          <p:spPr>
            <a:xfrm>
              <a:off x="6287425" y="2923875"/>
              <a:ext cx="628250" cy="564900"/>
            </a:xfrm>
            <a:custGeom>
              <a:rect b="b" l="l" r="r" t="t"/>
              <a:pathLst>
                <a:path extrusionOk="0" h="22596" w="25130">
                  <a:moveTo>
                    <a:pt x="6312" y="0"/>
                  </a:moveTo>
                  <a:cubicBezTo>
                    <a:pt x="5170" y="0"/>
                    <a:pt x="4034" y="478"/>
                    <a:pt x="3220" y="1412"/>
                  </a:cubicBezTo>
                  <a:lnTo>
                    <a:pt x="1493" y="3393"/>
                  </a:lnTo>
                  <a:cubicBezTo>
                    <a:pt x="0" y="5105"/>
                    <a:pt x="177" y="7687"/>
                    <a:pt x="1891" y="9180"/>
                  </a:cubicBezTo>
                  <a:lnTo>
                    <a:pt x="16124" y="21582"/>
                  </a:lnTo>
                  <a:cubicBezTo>
                    <a:pt x="16903" y="22262"/>
                    <a:pt x="17863" y="22595"/>
                    <a:pt x="18819" y="22595"/>
                  </a:cubicBezTo>
                  <a:cubicBezTo>
                    <a:pt x="19961" y="22595"/>
                    <a:pt x="21097" y="22118"/>
                    <a:pt x="21911" y="21185"/>
                  </a:cubicBezTo>
                  <a:lnTo>
                    <a:pt x="23637" y="19203"/>
                  </a:lnTo>
                  <a:cubicBezTo>
                    <a:pt x="25130" y="17490"/>
                    <a:pt x="24952" y="14909"/>
                    <a:pt x="23240" y="13416"/>
                  </a:cubicBezTo>
                  <a:lnTo>
                    <a:pt x="9007" y="1014"/>
                  </a:lnTo>
                  <a:cubicBezTo>
                    <a:pt x="8227" y="334"/>
                    <a:pt x="7267" y="0"/>
                    <a:pt x="63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4"/>
            <p:cNvSpPr/>
            <p:nvPr/>
          </p:nvSpPr>
          <p:spPr>
            <a:xfrm>
              <a:off x="6157850" y="3123800"/>
              <a:ext cx="571725" cy="780750"/>
            </a:xfrm>
            <a:custGeom>
              <a:rect b="b" l="l" r="r" t="t"/>
              <a:pathLst>
                <a:path extrusionOk="0" h="31230" w="22869">
                  <a:moveTo>
                    <a:pt x="12849" y="1"/>
                  </a:moveTo>
                  <a:cubicBezTo>
                    <a:pt x="10939" y="1"/>
                    <a:pt x="7316" y="539"/>
                    <a:pt x="6814" y="4548"/>
                  </a:cubicBezTo>
                  <a:lnTo>
                    <a:pt x="6442" y="13946"/>
                  </a:lnTo>
                  <a:cubicBezTo>
                    <a:pt x="6442" y="13946"/>
                    <a:pt x="0" y="18687"/>
                    <a:pt x="3055" y="31026"/>
                  </a:cubicBezTo>
                  <a:lnTo>
                    <a:pt x="22756" y="31229"/>
                  </a:lnTo>
                  <a:lnTo>
                    <a:pt x="22868" y="28382"/>
                  </a:lnTo>
                  <a:lnTo>
                    <a:pt x="14455" y="15705"/>
                  </a:lnTo>
                  <a:lnTo>
                    <a:pt x="14336" y="11450"/>
                  </a:lnTo>
                  <a:lnTo>
                    <a:pt x="14038" y="719"/>
                  </a:lnTo>
                  <a:lnTo>
                    <a:pt x="14034" y="532"/>
                  </a:lnTo>
                  <a:lnTo>
                    <a:pt x="14029" y="348"/>
                  </a:lnTo>
                  <a:lnTo>
                    <a:pt x="14021" y="73"/>
                  </a:lnTo>
                  <a:cubicBezTo>
                    <a:pt x="14021" y="73"/>
                    <a:pt x="13551" y="1"/>
                    <a:pt x="12849"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4"/>
            <p:cNvSpPr/>
            <p:nvPr/>
          </p:nvSpPr>
          <p:spPr>
            <a:xfrm>
              <a:off x="6311450" y="3117500"/>
              <a:ext cx="249475" cy="404925"/>
            </a:xfrm>
            <a:custGeom>
              <a:rect b="b" l="l" r="r" t="t"/>
              <a:pathLst>
                <a:path extrusionOk="0" h="16197" w="9979">
                  <a:moveTo>
                    <a:pt x="6467" y="1"/>
                  </a:moveTo>
                  <a:cubicBezTo>
                    <a:pt x="4502" y="1"/>
                    <a:pt x="2977" y="536"/>
                    <a:pt x="1919" y="1604"/>
                  </a:cubicBezTo>
                  <a:cubicBezTo>
                    <a:pt x="1" y="3541"/>
                    <a:pt x="346" y="6489"/>
                    <a:pt x="362" y="6614"/>
                  </a:cubicBezTo>
                  <a:cubicBezTo>
                    <a:pt x="379" y="6731"/>
                    <a:pt x="479" y="6818"/>
                    <a:pt x="596" y="6818"/>
                  </a:cubicBezTo>
                  <a:cubicBezTo>
                    <a:pt x="606" y="6818"/>
                    <a:pt x="617" y="6817"/>
                    <a:pt x="627" y="6816"/>
                  </a:cubicBezTo>
                  <a:cubicBezTo>
                    <a:pt x="757" y="6800"/>
                    <a:pt x="850" y="6684"/>
                    <a:pt x="836" y="6554"/>
                  </a:cubicBezTo>
                  <a:cubicBezTo>
                    <a:pt x="832" y="6526"/>
                    <a:pt x="507" y="3708"/>
                    <a:pt x="2262" y="1939"/>
                  </a:cubicBezTo>
                  <a:cubicBezTo>
                    <a:pt x="3225" y="968"/>
                    <a:pt x="4634" y="479"/>
                    <a:pt x="6461" y="479"/>
                  </a:cubicBezTo>
                  <a:cubicBezTo>
                    <a:pt x="6838" y="479"/>
                    <a:pt x="7232" y="499"/>
                    <a:pt x="7643" y="541"/>
                  </a:cubicBezTo>
                  <a:lnTo>
                    <a:pt x="8072" y="15963"/>
                  </a:lnTo>
                  <a:cubicBezTo>
                    <a:pt x="8074" y="16051"/>
                    <a:pt x="8123" y="16129"/>
                    <a:pt x="8200" y="16168"/>
                  </a:cubicBezTo>
                  <a:cubicBezTo>
                    <a:pt x="8234" y="16187"/>
                    <a:pt x="8271" y="16196"/>
                    <a:pt x="8311" y="16196"/>
                  </a:cubicBezTo>
                  <a:cubicBezTo>
                    <a:pt x="8357" y="16196"/>
                    <a:pt x="8402" y="16183"/>
                    <a:pt x="8442" y="16158"/>
                  </a:cubicBezTo>
                  <a:lnTo>
                    <a:pt x="9836" y="15253"/>
                  </a:lnTo>
                  <a:cubicBezTo>
                    <a:pt x="9947" y="15180"/>
                    <a:pt x="9979" y="15032"/>
                    <a:pt x="9907" y="14921"/>
                  </a:cubicBezTo>
                  <a:cubicBezTo>
                    <a:pt x="9861" y="14851"/>
                    <a:pt x="9784" y="14812"/>
                    <a:pt x="9706" y="14812"/>
                  </a:cubicBezTo>
                  <a:cubicBezTo>
                    <a:pt x="9661" y="14812"/>
                    <a:pt x="9616" y="14825"/>
                    <a:pt x="9575" y="14851"/>
                  </a:cubicBezTo>
                  <a:lnTo>
                    <a:pt x="8538" y="15524"/>
                  </a:lnTo>
                  <a:lnTo>
                    <a:pt x="8115" y="319"/>
                  </a:lnTo>
                  <a:cubicBezTo>
                    <a:pt x="8113" y="200"/>
                    <a:pt x="8023" y="102"/>
                    <a:pt x="7904" y="87"/>
                  </a:cubicBezTo>
                  <a:cubicBezTo>
                    <a:pt x="7401" y="30"/>
                    <a:pt x="6922" y="1"/>
                    <a:pt x="646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4"/>
            <p:cNvSpPr/>
            <p:nvPr/>
          </p:nvSpPr>
          <p:spPr>
            <a:xfrm>
              <a:off x="6424725" y="2823050"/>
              <a:ext cx="558900" cy="482900"/>
            </a:xfrm>
            <a:custGeom>
              <a:rect b="b" l="l" r="r" t="t"/>
              <a:pathLst>
                <a:path extrusionOk="0" h="19316" w="22356">
                  <a:moveTo>
                    <a:pt x="269" y="1"/>
                  </a:moveTo>
                  <a:cubicBezTo>
                    <a:pt x="202" y="1"/>
                    <a:pt x="135" y="29"/>
                    <a:pt x="88" y="83"/>
                  </a:cubicBezTo>
                  <a:cubicBezTo>
                    <a:pt x="0" y="184"/>
                    <a:pt x="12" y="336"/>
                    <a:pt x="114" y="422"/>
                  </a:cubicBezTo>
                  <a:lnTo>
                    <a:pt x="21875" y="19258"/>
                  </a:lnTo>
                  <a:cubicBezTo>
                    <a:pt x="21918" y="19296"/>
                    <a:pt x="21973" y="19316"/>
                    <a:pt x="22031" y="19316"/>
                  </a:cubicBezTo>
                  <a:cubicBezTo>
                    <a:pt x="22252" y="19316"/>
                    <a:pt x="22355" y="19041"/>
                    <a:pt x="22187" y="18897"/>
                  </a:cubicBezTo>
                  <a:lnTo>
                    <a:pt x="427" y="61"/>
                  </a:lnTo>
                  <a:cubicBezTo>
                    <a:pt x="382" y="20"/>
                    <a:pt x="325" y="1"/>
                    <a:pt x="26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4"/>
            <p:cNvSpPr/>
            <p:nvPr/>
          </p:nvSpPr>
          <p:spPr>
            <a:xfrm>
              <a:off x="4782525" y="3893250"/>
              <a:ext cx="1991850" cy="1247475"/>
            </a:xfrm>
            <a:custGeom>
              <a:rect b="b" l="l" r="r" t="t"/>
              <a:pathLst>
                <a:path extrusionOk="0" h="49899" w="79674">
                  <a:moveTo>
                    <a:pt x="56664" y="0"/>
                  </a:moveTo>
                  <a:lnTo>
                    <a:pt x="56664" y="26890"/>
                  </a:lnTo>
                  <a:lnTo>
                    <a:pt x="0" y="26890"/>
                  </a:lnTo>
                  <a:lnTo>
                    <a:pt x="0" y="49898"/>
                  </a:lnTo>
                  <a:lnTo>
                    <a:pt x="69924" y="49898"/>
                  </a:lnTo>
                  <a:cubicBezTo>
                    <a:pt x="75307" y="49898"/>
                    <a:pt x="79673" y="45531"/>
                    <a:pt x="79673" y="40149"/>
                  </a:cubicBezTo>
                  <a:lnTo>
                    <a:pt x="79673" y="0"/>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4"/>
            <p:cNvSpPr/>
            <p:nvPr/>
          </p:nvSpPr>
          <p:spPr>
            <a:xfrm>
              <a:off x="6217975" y="3997550"/>
              <a:ext cx="546075" cy="129425"/>
            </a:xfrm>
            <a:custGeom>
              <a:rect b="b" l="l" r="r" t="t"/>
              <a:pathLst>
                <a:path extrusionOk="0" h="5177" w="21843">
                  <a:moveTo>
                    <a:pt x="21582" y="0"/>
                  </a:moveTo>
                  <a:cubicBezTo>
                    <a:pt x="21565" y="0"/>
                    <a:pt x="21548" y="2"/>
                    <a:pt x="21531" y="6"/>
                  </a:cubicBezTo>
                  <a:lnTo>
                    <a:pt x="202" y="4705"/>
                  </a:lnTo>
                  <a:cubicBezTo>
                    <a:pt x="82" y="4730"/>
                    <a:pt x="1" y="4842"/>
                    <a:pt x="14" y="4964"/>
                  </a:cubicBezTo>
                  <a:cubicBezTo>
                    <a:pt x="27" y="5084"/>
                    <a:pt x="131" y="5177"/>
                    <a:pt x="254" y="5177"/>
                  </a:cubicBezTo>
                  <a:cubicBezTo>
                    <a:pt x="271" y="5177"/>
                    <a:pt x="288" y="5174"/>
                    <a:pt x="304" y="5171"/>
                  </a:cubicBezTo>
                  <a:lnTo>
                    <a:pt x="21632" y="473"/>
                  </a:lnTo>
                  <a:cubicBezTo>
                    <a:pt x="21762" y="445"/>
                    <a:pt x="21843" y="318"/>
                    <a:pt x="21815" y="188"/>
                  </a:cubicBezTo>
                  <a:cubicBezTo>
                    <a:pt x="21791" y="76"/>
                    <a:pt x="21691" y="0"/>
                    <a:pt x="2158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4"/>
            <p:cNvSpPr/>
            <p:nvPr/>
          </p:nvSpPr>
          <p:spPr>
            <a:xfrm>
              <a:off x="6243875" y="3943625"/>
              <a:ext cx="85775" cy="82525"/>
            </a:xfrm>
            <a:custGeom>
              <a:rect b="b" l="l" r="r" t="t"/>
              <a:pathLst>
                <a:path extrusionOk="0" h="3301" w="3431">
                  <a:moveTo>
                    <a:pt x="1780" y="479"/>
                  </a:moveTo>
                  <a:cubicBezTo>
                    <a:pt x="2427" y="479"/>
                    <a:pt x="2951" y="1004"/>
                    <a:pt x="2952" y="1651"/>
                  </a:cubicBezTo>
                  <a:cubicBezTo>
                    <a:pt x="2952" y="2125"/>
                    <a:pt x="2666" y="2552"/>
                    <a:pt x="2229" y="2733"/>
                  </a:cubicBezTo>
                  <a:cubicBezTo>
                    <a:pt x="2084" y="2793"/>
                    <a:pt x="1931" y="2823"/>
                    <a:pt x="1780" y="2823"/>
                  </a:cubicBezTo>
                  <a:cubicBezTo>
                    <a:pt x="1475" y="2823"/>
                    <a:pt x="1176" y="2703"/>
                    <a:pt x="951" y="2479"/>
                  </a:cubicBezTo>
                  <a:cubicBezTo>
                    <a:pt x="617" y="2144"/>
                    <a:pt x="516" y="1641"/>
                    <a:pt x="697" y="1203"/>
                  </a:cubicBezTo>
                  <a:cubicBezTo>
                    <a:pt x="879" y="765"/>
                    <a:pt x="1306" y="479"/>
                    <a:pt x="1780" y="479"/>
                  </a:cubicBezTo>
                  <a:close/>
                  <a:moveTo>
                    <a:pt x="1781" y="1"/>
                  </a:moveTo>
                  <a:cubicBezTo>
                    <a:pt x="1352" y="1"/>
                    <a:pt x="930" y="168"/>
                    <a:pt x="614" y="483"/>
                  </a:cubicBezTo>
                  <a:cubicBezTo>
                    <a:pt x="142" y="955"/>
                    <a:pt x="0" y="1666"/>
                    <a:pt x="256" y="2282"/>
                  </a:cubicBezTo>
                  <a:cubicBezTo>
                    <a:pt x="511" y="2898"/>
                    <a:pt x="1113" y="3300"/>
                    <a:pt x="1780" y="3300"/>
                  </a:cubicBezTo>
                  <a:cubicBezTo>
                    <a:pt x="2692" y="3300"/>
                    <a:pt x="3430" y="2562"/>
                    <a:pt x="3431" y="1651"/>
                  </a:cubicBezTo>
                  <a:cubicBezTo>
                    <a:pt x="3431" y="983"/>
                    <a:pt x="3029" y="382"/>
                    <a:pt x="2411" y="126"/>
                  </a:cubicBezTo>
                  <a:cubicBezTo>
                    <a:pt x="2207" y="42"/>
                    <a:pt x="1993" y="1"/>
                    <a:pt x="178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4"/>
            <p:cNvSpPr/>
            <p:nvPr/>
          </p:nvSpPr>
          <p:spPr>
            <a:xfrm>
              <a:off x="6206875" y="4582550"/>
              <a:ext cx="198525" cy="266275"/>
            </a:xfrm>
            <a:custGeom>
              <a:rect b="b" l="l" r="r" t="t"/>
              <a:pathLst>
                <a:path extrusionOk="0" h="10651" w="7941">
                  <a:moveTo>
                    <a:pt x="272" y="1"/>
                  </a:moveTo>
                  <a:cubicBezTo>
                    <a:pt x="223" y="1"/>
                    <a:pt x="174" y="16"/>
                    <a:pt x="131" y="47"/>
                  </a:cubicBezTo>
                  <a:cubicBezTo>
                    <a:pt x="24" y="123"/>
                    <a:pt x="1" y="273"/>
                    <a:pt x="77" y="380"/>
                  </a:cubicBezTo>
                  <a:lnTo>
                    <a:pt x="7438" y="10551"/>
                  </a:lnTo>
                  <a:cubicBezTo>
                    <a:pt x="7483" y="10614"/>
                    <a:pt x="7556" y="10650"/>
                    <a:pt x="7633" y="10650"/>
                  </a:cubicBezTo>
                  <a:cubicBezTo>
                    <a:pt x="7827" y="10650"/>
                    <a:pt x="7941" y="10429"/>
                    <a:pt x="7826" y="10271"/>
                  </a:cubicBezTo>
                  <a:lnTo>
                    <a:pt x="465" y="99"/>
                  </a:lnTo>
                  <a:cubicBezTo>
                    <a:pt x="419" y="35"/>
                    <a:pt x="346" y="1"/>
                    <a:pt x="2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4"/>
            <p:cNvSpPr/>
            <p:nvPr/>
          </p:nvSpPr>
          <p:spPr>
            <a:xfrm>
              <a:off x="2364625" y="2246950"/>
              <a:ext cx="3574075" cy="2955350"/>
            </a:xfrm>
            <a:custGeom>
              <a:rect b="b" l="l" r="r" t="t"/>
              <a:pathLst>
                <a:path extrusionOk="0" h="118214" w="142963">
                  <a:moveTo>
                    <a:pt x="0" y="0"/>
                  </a:moveTo>
                  <a:lnTo>
                    <a:pt x="0" y="118214"/>
                  </a:lnTo>
                  <a:lnTo>
                    <a:pt x="142963" y="118214"/>
                  </a:lnTo>
                  <a:lnTo>
                    <a:pt x="1429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4"/>
            <p:cNvSpPr/>
            <p:nvPr/>
          </p:nvSpPr>
          <p:spPr>
            <a:xfrm>
              <a:off x="2489825" y="4440375"/>
              <a:ext cx="412875" cy="412875"/>
            </a:xfrm>
            <a:custGeom>
              <a:rect b="b" l="l" r="r" t="t"/>
              <a:pathLst>
                <a:path extrusionOk="0" h="16515" w="16515">
                  <a:moveTo>
                    <a:pt x="0" y="1"/>
                  </a:moveTo>
                  <a:lnTo>
                    <a:pt x="0"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4"/>
            <p:cNvSpPr/>
            <p:nvPr/>
          </p:nvSpPr>
          <p:spPr>
            <a:xfrm>
              <a:off x="2974950" y="4440375"/>
              <a:ext cx="412875" cy="412875"/>
            </a:xfrm>
            <a:custGeom>
              <a:rect b="b" l="l" r="r" t="t"/>
              <a:pathLst>
                <a:path extrusionOk="0" h="16515" w="16515">
                  <a:moveTo>
                    <a:pt x="0" y="1"/>
                  </a:moveTo>
                  <a:lnTo>
                    <a:pt x="0" y="16514"/>
                  </a:lnTo>
                  <a:lnTo>
                    <a:pt x="16515" y="16514"/>
                  </a:lnTo>
                  <a:lnTo>
                    <a:pt x="16515"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4"/>
            <p:cNvSpPr/>
            <p:nvPr/>
          </p:nvSpPr>
          <p:spPr>
            <a:xfrm>
              <a:off x="3460075" y="4440375"/>
              <a:ext cx="412875" cy="412875"/>
            </a:xfrm>
            <a:custGeom>
              <a:rect b="b" l="l" r="r" t="t"/>
              <a:pathLst>
                <a:path extrusionOk="0" h="16515" w="16515">
                  <a:moveTo>
                    <a:pt x="1" y="1"/>
                  </a:moveTo>
                  <a:lnTo>
                    <a:pt x="1"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4"/>
            <p:cNvSpPr/>
            <p:nvPr/>
          </p:nvSpPr>
          <p:spPr>
            <a:xfrm>
              <a:off x="3945225" y="4440375"/>
              <a:ext cx="412875" cy="412875"/>
            </a:xfrm>
            <a:custGeom>
              <a:rect b="b" l="l" r="r" t="t"/>
              <a:pathLst>
                <a:path extrusionOk="0" h="16515" w="16515">
                  <a:moveTo>
                    <a:pt x="1" y="1"/>
                  </a:moveTo>
                  <a:lnTo>
                    <a:pt x="1"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4"/>
            <p:cNvSpPr/>
            <p:nvPr/>
          </p:nvSpPr>
          <p:spPr>
            <a:xfrm>
              <a:off x="4430375" y="2497775"/>
              <a:ext cx="412875" cy="412875"/>
            </a:xfrm>
            <a:custGeom>
              <a:rect b="b" l="l" r="r" t="t"/>
              <a:pathLst>
                <a:path extrusionOk="0" h="16515" w="16515">
                  <a:moveTo>
                    <a:pt x="1" y="1"/>
                  </a:moveTo>
                  <a:lnTo>
                    <a:pt x="1"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4"/>
            <p:cNvSpPr/>
            <p:nvPr/>
          </p:nvSpPr>
          <p:spPr>
            <a:xfrm>
              <a:off x="4915500" y="2497775"/>
              <a:ext cx="412850" cy="412875"/>
            </a:xfrm>
            <a:custGeom>
              <a:rect b="b" l="l" r="r" t="t"/>
              <a:pathLst>
                <a:path extrusionOk="0" h="16515" w="16514">
                  <a:moveTo>
                    <a:pt x="0" y="1"/>
                  </a:moveTo>
                  <a:lnTo>
                    <a:pt x="0"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4"/>
            <p:cNvSpPr/>
            <p:nvPr/>
          </p:nvSpPr>
          <p:spPr>
            <a:xfrm>
              <a:off x="5400625" y="2497775"/>
              <a:ext cx="412875" cy="412875"/>
            </a:xfrm>
            <a:custGeom>
              <a:rect b="b" l="l" r="r" t="t"/>
              <a:pathLst>
                <a:path extrusionOk="0" h="16515" w="16515">
                  <a:moveTo>
                    <a:pt x="1" y="1"/>
                  </a:moveTo>
                  <a:lnTo>
                    <a:pt x="1" y="16514"/>
                  </a:lnTo>
                  <a:lnTo>
                    <a:pt x="16515" y="16514"/>
                  </a:lnTo>
                  <a:lnTo>
                    <a:pt x="16515"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4"/>
            <p:cNvSpPr/>
            <p:nvPr/>
          </p:nvSpPr>
          <p:spPr>
            <a:xfrm>
              <a:off x="2489825" y="2982125"/>
              <a:ext cx="412875" cy="412875"/>
            </a:xfrm>
            <a:custGeom>
              <a:rect b="b" l="l" r="r" t="t"/>
              <a:pathLst>
                <a:path extrusionOk="0" h="16515" w="16515">
                  <a:moveTo>
                    <a:pt x="0" y="1"/>
                  </a:moveTo>
                  <a:lnTo>
                    <a:pt x="0"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4"/>
            <p:cNvSpPr/>
            <p:nvPr/>
          </p:nvSpPr>
          <p:spPr>
            <a:xfrm>
              <a:off x="2974950" y="2982125"/>
              <a:ext cx="412875" cy="412875"/>
            </a:xfrm>
            <a:custGeom>
              <a:rect b="b" l="l" r="r" t="t"/>
              <a:pathLst>
                <a:path extrusionOk="0" h="16515" w="16515">
                  <a:moveTo>
                    <a:pt x="0" y="1"/>
                  </a:moveTo>
                  <a:lnTo>
                    <a:pt x="0" y="16514"/>
                  </a:lnTo>
                  <a:lnTo>
                    <a:pt x="16515" y="16514"/>
                  </a:lnTo>
                  <a:lnTo>
                    <a:pt x="16515"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4"/>
            <p:cNvSpPr/>
            <p:nvPr/>
          </p:nvSpPr>
          <p:spPr>
            <a:xfrm>
              <a:off x="3460075" y="2982125"/>
              <a:ext cx="412875" cy="412875"/>
            </a:xfrm>
            <a:custGeom>
              <a:rect b="b" l="l" r="r" t="t"/>
              <a:pathLst>
                <a:path extrusionOk="0" h="16515" w="16515">
                  <a:moveTo>
                    <a:pt x="1" y="1"/>
                  </a:moveTo>
                  <a:lnTo>
                    <a:pt x="1"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4"/>
            <p:cNvSpPr/>
            <p:nvPr/>
          </p:nvSpPr>
          <p:spPr>
            <a:xfrm>
              <a:off x="3945225" y="2982125"/>
              <a:ext cx="412875" cy="412875"/>
            </a:xfrm>
            <a:custGeom>
              <a:rect b="b" l="l" r="r" t="t"/>
              <a:pathLst>
                <a:path extrusionOk="0" h="16515" w="16515">
                  <a:moveTo>
                    <a:pt x="1" y="1"/>
                  </a:moveTo>
                  <a:lnTo>
                    <a:pt x="1"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4"/>
            <p:cNvSpPr/>
            <p:nvPr/>
          </p:nvSpPr>
          <p:spPr>
            <a:xfrm>
              <a:off x="4430375" y="2982125"/>
              <a:ext cx="412875" cy="412875"/>
            </a:xfrm>
            <a:custGeom>
              <a:rect b="b" l="l" r="r" t="t"/>
              <a:pathLst>
                <a:path extrusionOk="0" h="16515" w="16515">
                  <a:moveTo>
                    <a:pt x="1" y="1"/>
                  </a:moveTo>
                  <a:lnTo>
                    <a:pt x="1"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4"/>
            <p:cNvSpPr/>
            <p:nvPr/>
          </p:nvSpPr>
          <p:spPr>
            <a:xfrm>
              <a:off x="4915500" y="2982125"/>
              <a:ext cx="412850" cy="412875"/>
            </a:xfrm>
            <a:custGeom>
              <a:rect b="b" l="l" r="r" t="t"/>
              <a:pathLst>
                <a:path extrusionOk="0" h="16515" w="16514">
                  <a:moveTo>
                    <a:pt x="0" y="1"/>
                  </a:moveTo>
                  <a:lnTo>
                    <a:pt x="0"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4"/>
            <p:cNvSpPr/>
            <p:nvPr/>
          </p:nvSpPr>
          <p:spPr>
            <a:xfrm>
              <a:off x="5400625" y="2982125"/>
              <a:ext cx="412875" cy="412875"/>
            </a:xfrm>
            <a:custGeom>
              <a:rect b="b" l="l" r="r" t="t"/>
              <a:pathLst>
                <a:path extrusionOk="0" h="16515" w="16515">
                  <a:moveTo>
                    <a:pt x="1" y="1"/>
                  </a:moveTo>
                  <a:lnTo>
                    <a:pt x="1" y="16514"/>
                  </a:lnTo>
                  <a:lnTo>
                    <a:pt x="16515" y="16514"/>
                  </a:lnTo>
                  <a:lnTo>
                    <a:pt x="16515"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4"/>
            <p:cNvSpPr/>
            <p:nvPr/>
          </p:nvSpPr>
          <p:spPr>
            <a:xfrm>
              <a:off x="2489825" y="3465250"/>
              <a:ext cx="412875" cy="412875"/>
            </a:xfrm>
            <a:custGeom>
              <a:rect b="b" l="l" r="r" t="t"/>
              <a:pathLst>
                <a:path extrusionOk="0" h="16515" w="16515">
                  <a:moveTo>
                    <a:pt x="0" y="1"/>
                  </a:moveTo>
                  <a:lnTo>
                    <a:pt x="0" y="16515"/>
                  </a:lnTo>
                  <a:lnTo>
                    <a:pt x="16514" y="16515"/>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4"/>
            <p:cNvSpPr/>
            <p:nvPr/>
          </p:nvSpPr>
          <p:spPr>
            <a:xfrm>
              <a:off x="2974950" y="3465250"/>
              <a:ext cx="412875" cy="412875"/>
            </a:xfrm>
            <a:custGeom>
              <a:rect b="b" l="l" r="r" t="t"/>
              <a:pathLst>
                <a:path extrusionOk="0" h="16515" w="16515">
                  <a:moveTo>
                    <a:pt x="0" y="1"/>
                  </a:moveTo>
                  <a:lnTo>
                    <a:pt x="0" y="16515"/>
                  </a:lnTo>
                  <a:lnTo>
                    <a:pt x="16515" y="16515"/>
                  </a:lnTo>
                  <a:lnTo>
                    <a:pt x="16515"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4"/>
            <p:cNvSpPr/>
            <p:nvPr/>
          </p:nvSpPr>
          <p:spPr>
            <a:xfrm>
              <a:off x="3460075" y="3465250"/>
              <a:ext cx="412875" cy="412875"/>
            </a:xfrm>
            <a:custGeom>
              <a:rect b="b" l="l" r="r" t="t"/>
              <a:pathLst>
                <a:path extrusionOk="0" h="16515" w="16515">
                  <a:moveTo>
                    <a:pt x="1" y="1"/>
                  </a:moveTo>
                  <a:lnTo>
                    <a:pt x="1" y="16515"/>
                  </a:lnTo>
                  <a:lnTo>
                    <a:pt x="16514" y="16515"/>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4"/>
            <p:cNvSpPr/>
            <p:nvPr/>
          </p:nvSpPr>
          <p:spPr>
            <a:xfrm>
              <a:off x="3945225" y="3465250"/>
              <a:ext cx="412875" cy="412875"/>
            </a:xfrm>
            <a:custGeom>
              <a:rect b="b" l="l" r="r" t="t"/>
              <a:pathLst>
                <a:path extrusionOk="0" h="16515" w="16515">
                  <a:moveTo>
                    <a:pt x="1" y="1"/>
                  </a:moveTo>
                  <a:lnTo>
                    <a:pt x="1" y="16515"/>
                  </a:lnTo>
                  <a:lnTo>
                    <a:pt x="16514" y="16515"/>
                  </a:lnTo>
                  <a:lnTo>
                    <a:pt x="16514"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4"/>
            <p:cNvSpPr/>
            <p:nvPr/>
          </p:nvSpPr>
          <p:spPr>
            <a:xfrm>
              <a:off x="4430375" y="3465250"/>
              <a:ext cx="412875" cy="412875"/>
            </a:xfrm>
            <a:custGeom>
              <a:rect b="b" l="l" r="r" t="t"/>
              <a:pathLst>
                <a:path extrusionOk="0" h="16515" w="16515">
                  <a:moveTo>
                    <a:pt x="1" y="1"/>
                  </a:moveTo>
                  <a:lnTo>
                    <a:pt x="1" y="16515"/>
                  </a:lnTo>
                  <a:lnTo>
                    <a:pt x="16514" y="16515"/>
                  </a:lnTo>
                  <a:lnTo>
                    <a:pt x="16514"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4"/>
            <p:cNvSpPr/>
            <p:nvPr/>
          </p:nvSpPr>
          <p:spPr>
            <a:xfrm>
              <a:off x="4915500" y="3465250"/>
              <a:ext cx="412850" cy="412875"/>
            </a:xfrm>
            <a:custGeom>
              <a:rect b="b" l="l" r="r" t="t"/>
              <a:pathLst>
                <a:path extrusionOk="0" h="16515" w="16514">
                  <a:moveTo>
                    <a:pt x="0" y="1"/>
                  </a:moveTo>
                  <a:lnTo>
                    <a:pt x="0" y="16515"/>
                  </a:lnTo>
                  <a:lnTo>
                    <a:pt x="16514" y="16515"/>
                  </a:lnTo>
                  <a:lnTo>
                    <a:pt x="16514"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4"/>
            <p:cNvSpPr/>
            <p:nvPr/>
          </p:nvSpPr>
          <p:spPr>
            <a:xfrm>
              <a:off x="5400625" y="3465250"/>
              <a:ext cx="412875" cy="412875"/>
            </a:xfrm>
            <a:custGeom>
              <a:rect b="b" l="l" r="r" t="t"/>
              <a:pathLst>
                <a:path extrusionOk="0" h="16515" w="16515">
                  <a:moveTo>
                    <a:pt x="1" y="1"/>
                  </a:moveTo>
                  <a:lnTo>
                    <a:pt x="1" y="16515"/>
                  </a:lnTo>
                  <a:lnTo>
                    <a:pt x="16515" y="16515"/>
                  </a:lnTo>
                  <a:lnTo>
                    <a:pt x="16515"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4"/>
            <p:cNvSpPr/>
            <p:nvPr/>
          </p:nvSpPr>
          <p:spPr>
            <a:xfrm>
              <a:off x="2489825" y="3949625"/>
              <a:ext cx="412875" cy="412850"/>
            </a:xfrm>
            <a:custGeom>
              <a:rect b="b" l="l" r="r" t="t"/>
              <a:pathLst>
                <a:path extrusionOk="0" h="16514" w="16515">
                  <a:moveTo>
                    <a:pt x="0" y="0"/>
                  </a:moveTo>
                  <a:lnTo>
                    <a:pt x="0" y="16514"/>
                  </a:lnTo>
                  <a:lnTo>
                    <a:pt x="16514" y="16514"/>
                  </a:lnTo>
                  <a:lnTo>
                    <a:pt x="16514" y="0"/>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4"/>
            <p:cNvSpPr/>
            <p:nvPr/>
          </p:nvSpPr>
          <p:spPr>
            <a:xfrm>
              <a:off x="2974950" y="3949625"/>
              <a:ext cx="412875" cy="412850"/>
            </a:xfrm>
            <a:custGeom>
              <a:rect b="b" l="l" r="r" t="t"/>
              <a:pathLst>
                <a:path extrusionOk="0" h="16514" w="16515">
                  <a:moveTo>
                    <a:pt x="0" y="0"/>
                  </a:moveTo>
                  <a:lnTo>
                    <a:pt x="0" y="16514"/>
                  </a:lnTo>
                  <a:lnTo>
                    <a:pt x="16515" y="16514"/>
                  </a:lnTo>
                  <a:lnTo>
                    <a:pt x="16515" y="0"/>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4"/>
            <p:cNvSpPr/>
            <p:nvPr/>
          </p:nvSpPr>
          <p:spPr>
            <a:xfrm>
              <a:off x="3460075" y="3949625"/>
              <a:ext cx="412875" cy="412850"/>
            </a:xfrm>
            <a:custGeom>
              <a:rect b="b" l="l" r="r" t="t"/>
              <a:pathLst>
                <a:path extrusionOk="0" h="16514" w="16515">
                  <a:moveTo>
                    <a:pt x="1" y="0"/>
                  </a:moveTo>
                  <a:lnTo>
                    <a:pt x="1" y="16514"/>
                  </a:lnTo>
                  <a:lnTo>
                    <a:pt x="16514" y="16514"/>
                  </a:lnTo>
                  <a:lnTo>
                    <a:pt x="16514" y="0"/>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4"/>
            <p:cNvSpPr/>
            <p:nvPr/>
          </p:nvSpPr>
          <p:spPr>
            <a:xfrm>
              <a:off x="3945225" y="3949625"/>
              <a:ext cx="412875" cy="412850"/>
            </a:xfrm>
            <a:custGeom>
              <a:rect b="b" l="l" r="r" t="t"/>
              <a:pathLst>
                <a:path extrusionOk="0" h="16514" w="16515">
                  <a:moveTo>
                    <a:pt x="1" y="0"/>
                  </a:moveTo>
                  <a:lnTo>
                    <a:pt x="1" y="16514"/>
                  </a:lnTo>
                  <a:lnTo>
                    <a:pt x="16514" y="16514"/>
                  </a:lnTo>
                  <a:lnTo>
                    <a:pt x="16514" y="0"/>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4"/>
            <p:cNvSpPr/>
            <p:nvPr/>
          </p:nvSpPr>
          <p:spPr>
            <a:xfrm>
              <a:off x="4430375" y="3949625"/>
              <a:ext cx="412875" cy="412850"/>
            </a:xfrm>
            <a:custGeom>
              <a:rect b="b" l="l" r="r" t="t"/>
              <a:pathLst>
                <a:path extrusionOk="0" h="16514" w="16515">
                  <a:moveTo>
                    <a:pt x="1" y="0"/>
                  </a:moveTo>
                  <a:lnTo>
                    <a:pt x="1" y="16514"/>
                  </a:lnTo>
                  <a:lnTo>
                    <a:pt x="16514" y="16514"/>
                  </a:lnTo>
                  <a:lnTo>
                    <a:pt x="16514" y="0"/>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4"/>
            <p:cNvSpPr/>
            <p:nvPr/>
          </p:nvSpPr>
          <p:spPr>
            <a:xfrm>
              <a:off x="4915500" y="3949625"/>
              <a:ext cx="412850" cy="412850"/>
            </a:xfrm>
            <a:custGeom>
              <a:rect b="b" l="l" r="r" t="t"/>
              <a:pathLst>
                <a:path extrusionOk="0" h="16514" w="16514">
                  <a:moveTo>
                    <a:pt x="0" y="0"/>
                  </a:moveTo>
                  <a:lnTo>
                    <a:pt x="0" y="16514"/>
                  </a:lnTo>
                  <a:lnTo>
                    <a:pt x="16514" y="16514"/>
                  </a:lnTo>
                  <a:lnTo>
                    <a:pt x="16514" y="0"/>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4"/>
            <p:cNvSpPr/>
            <p:nvPr/>
          </p:nvSpPr>
          <p:spPr>
            <a:xfrm>
              <a:off x="5400625" y="3949625"/>
              <a:ext cx="412875" cy="412850"/>
            </a:xfrm>
            <a:custGeom>
              <a:rect b="b" l="l" r="r" t="t"/>
              <a:pathLst>
                <a:path extrusionOk="0" h="16514" w="16515">
                  <a:moveTo>
                    <a:pt x="1" y="0"/>
                  </a:moveTo>
                  <a:lnTo>
                    <a:pt x="1" y="16514"/>
                  </a:lnTo>
                  <a:lnTo>
                    <a:pt x="16515" y="16514"/>
                  </a:lnTo>
                  <a:lnTo>
                    <a:pt x="16515" y="0"/>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4"/>
            <p:cNvSpPr/>
            <p:nvPr/>
          </p:nvSpPr>
          <p:spPr>
            <a:xfrm>
              <a:off x="4432075" y="4440375"/>
              <a:ext cx="412850" cy="412875"/>
            </a:xfrm>
            <a:custGeom>
              <a:rect b="b" l="l" r="r" t="t"/>
              <a:pathLst>
                <a:path extrusionOk="0" h="16515" w="16514">
                  <a:moveTo>
                    <a:pt x="0" y="1"/>
                  </a:moveTo>
                  <a:lnTo>
                    <a:pt x="0"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4"/>
            <p:cNvSpPr/>
            <p:nvPr/>
          </p:nvSpPr>
          <p:spPr>
            <a:xfrm>
              <a:off x="4917200" y="4440375"/>
              <a:ext cx="412875" cy="412875"/>
            </a:xfrm>
            <a:custGeom>
              <a:rect b="b" l="l" r="r" t="t"/>
              <a:pathLst>
                <a:path extrusionOk="0" h="16515" w="16515">
                  <a:moveTo>
                    <a:pt x="1" y="1"/>
                  </a:moveTo>
                  <a:lnTo>
                    <a:pt x="1" y="16514"/>
                  </a:lnTo>
                  <a:lnTo>
                    <a:pt x="16514" y="16514"/>
                  </a:lnTo>
                  <a:lnTo>
                    <a:pt x="16514"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4"/>
            <p:cNvSpPr/>
            <p:nvPr/>
          </p:nvSpPr>
          <p:spPr>
            <a:xfrm>
              <a:off x="2489825" y="2497775"/>
              <a:ext cx="412875" cy="412875"/>
            </a:xfrm>
            <a:custGeom>
              <a:rect b="b" l="l" r="r" t="t"/>
              <a:pathLst>
                <a:path extrusionOk="0" h="16515" w="16515">
                  <a:moveTo>
                    <a:pt x="0" y="1"/>
                  </a:moveTo>
                  <a:lnTo>
                    <a:pt x="0" y="16514"/>
                  </a:lnTo>
                  <a:lnTo>
                    <a:pt x="16514" y="16514"/>
                  </a:lnTo>
                  <a:lnTo>
                    <a:pt x="16514" y="1"/>
                  </a:ln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4"/>
            <p:cNvSpPr/>
            <p:nvPr/>
          </p:nvSpPr>
          <p:spPr>
            <a:xfrm>
              <a:off x="2974950" y="2497775"/>
              <a:ext cx="412875" cy="412875"/>
            </a:xfrm>
            <a:custGeom>
              <a:rect b="b" l="l" r="r" t="t"/>
              <a:pathLst>
                <a:path extrusionOk="0" h="16515" w="16515">
                  <a:moveTo>
                    <a:pt x="0" y="1"/>
                  </a:moveTo>
                  <a:lnTo>
                    <a:pt x="0" y="16514"/>
                  </a:lnTo>
                  <a:lnTo>
                    <a:pt x="16515" y="16514"/>
                  </a:lnTo>
                  <a:lnTo>
                    <a:pt x="16515" y="1"/>
                  </a:ln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4"/>
            <p:cNvSpPr/>
            <p:nvPr/>
          </p:nvSpPr>
          <p:spPr>
            <a:xfrm>
              <a:off x="3460075" y="2497775"/>
              <a:ext cx="412875" cy="412875"/>
            </a:xfrm>
            <a:custGeom>
              <a:rect b="b" l="l" r="r" t="t"/>
              <a:pathLst>
                <a:path extrusionOk="0" h="16515" w="16515">
                  <a:moveTo>
                    <a:pt x="1" y="1"/>
                  </a:moveTo>
                  <a:lnTo>
                    <a:pt x="1" y="16514"/>
                  </a:lnTo>
                  <a:lnTo>
                    <a:pt x="16514" y="16514"/>
                  </a:lnTo>
                  <a:lnTo>
                    <a:pt x="16514" y="1"/>
                  </a:ln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4"/>
            <p:cNvSpPr/>
            <p:nvPr/>
          </p:nvSpPr>
          <p:spPr>
            <a:xfrm>
              <a:off x="3945225" y="2497775"/>
              <a:ext cx="412875" cy="412875"/>
            </a:xfrm>
            <a:custGeom>
              <a:rect b="b" l="l" r="r" t="t"/>
              <a:pathLst>
                <a:path extrusionOk="0" h="16515" w="16515">
                  <a:moveTo>
                    <a:pt x="1" y="1"/>
                  </a:moveTo>
                  <a:lnTo>
                    <a:pt x="1" y="16514"/>
                  </a:lnTo>
                  <a:lnTo>
                    <a:pt x="16514" y="16514"/>
                  </a:lnTo>
                  <a:lnTo>
                    <a:pt x="16514" y="1"/>
                  </a:ln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4"/>
            <p:cNvSpPr/>
            <p:nvPr/>
          </p:nvSpPr>
          <p:spPr>
            <a:xfrm>
              <a:off x="5400625" y="4440375"/>
              <a:ext cx="412875" cy="412875"/>
            </a:xfrm>
            <a:custGeom>
              <a:rect b="b" l="l" r="r" t="t"/>
              <a:pathLst>
                <a:path extrusionOk="0" h="16515" w="16515">
                  <a:moveTo>
                    <a:pt x="1" y="1"/>
                  </a:moveTo>
                  <a:lnTo>
                    <a:pt x="1" y="16514"/>
                  </a:lnTo>
                  <a:lnTo>
                    <a:pt x="16515" y="16514"/>
                  </a:lnTo>
                  <a:lnTo>
                    <a:pt x="16515" y="1"/>
                  </a:ln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4"/>
            <p:cNvSpPr/>
            <p:nvPr/>
          </p:nvSpPr>
          <p:spPr>
            <a:xfrm>
              <a:off x="2364625" y="5042950"/>
              <a:ext cx="3574075" cy="159350"/>
            </a:xfrm>
            <a:custGeom>
              <a:rect b="b" l="l" r="r" t="t"/>
              <a:pathLst>
                <a:path extrusionOk="0" h="6374" w="142963">
                  <a:moveTo>
                    <a:pt x="0" y="1"/>
                  </a:moveTo>
                  <a:lnTo>
                    <a:pt x="0" y="6374"/>
                  </a:lnTo>
                  <a:lnTo>
                    <a:pt x="142963" y="6374"/>
                  </a:lnTo>
                  <a:lnTo>
                    <a:pt x="142963" y="1"/>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4"/>
            <p:cNvSpPr/>
            <p:nvPr/>
          </p:nvSpPr>
          <p:spPr>
            <a:xfrm>
              <a:off x="4420625" y="2501250"/>
              <a:ext cx="543000" cy="405950"/>
            </a:xfrm>
            <a:custGeom>
              <a:rect b="b" l="l" r="r" t="t"/>
              <a:pathLst>
                <a:path extrusionOk="0" h="16238" w="21720">
                  <a:moveTo>
                    <a:pt x="21719" y="0"/>
                  </a:moveTo>
                  <a:lnTo>
                    <a:pt x="8954" y="10387"/>
                  </a:lnTo>
                  <a:lnTo>
                    <a:pt x="2725" y="5481"/>
                  </a:lnTo>
                  <a:lnTo>
                    <a:pt x="0" y="8816"/>
                  </a:lnTo>
                  <a:lnTo>
                    <a:pt x="9055" y="16238"/>
                  </a:lnTo>
                  <a:lnTo>
                    <a:pt x="21719"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4"/>
            <p:cNvSpPr/>
            <p:nvPr/>
          </p:nvSpPr>
          <p:spPr>
            <a:xfrm>
              <a:off x="4917200" y="2480425"/>
              <a:ext cx="542975" cy="405950"/>
            </a:xfrm>
            <a:custGeom>
              <a:rect b="b" l="l" r="r" t="t"/>
              <a:pathLst>
                <a:path extrusionOk="0" h="16238" w="21719">
                  <a:moveTo>
                    <a:pt x="21718" y="0"/>
                  </a:moveTo>
                  <a:lnTo>
                    <a:pt x="8954" y="10387"/>
                  </a:lnTo>
                  <a:lnTo>
                    <a:pt x="2724" y="5482"/>
                  </a:lnTo>
                  <a:lnTo>
                    <a:pt x="1" y="8817"/>
                  </a:lnTo>
                  <a:lnTo>
                    <a:pt x="9056" y="16238"/>
                  </a:lnTo>
                  <a:lnTo>
                    <a:pt x="21718"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4"/>
            <p:cNvSpPr/>
            <p:nvPr/>
          </p:nvSpPr>
          <p:spPr>
            <a:xfrm>
              <a:off x="5460150" y="2467300"/>
              <a:ext cx="542950" cy="405950"/>
            </a:xfrm>
            <a:custGeom>
              <a:rect b="b" l="l" r="r" t="t"/>
              <a:pathLst>
                <a:path extrusionOk="0" h="16238" w="21718">
                  <a:moveTo>
                    <a:pt x="21718" y="0"/>
                  </a:moveTo>
                  <a:lnTo>
                    <a:pt x="8953" y="10387"/>
                  </a:lnTo>
                  <a:lnTo>
                    <a:pt x="2723" y="5481"/>
                  </a:lnTo>
                  <a:lnTo>
                    <a:pt x="0" y="8816"/>
                  </a:lnTo>
                  <a:lnTo>
                    <a:pt x="9055" y="16237"/>
                  </a:lnTo>
                  <a:lnTo>
                    <a:pt x="21718"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4"/>
            <p:cNvSpPr/>
            <p:nvPr/>
          </p:nvSpPr>
          <p:spPr>
            <a:xfrm>
              <a:off x="2441525" y="5034675"/>
              <a:ext cx="3422025" cy="11875"/>
            </a:xfrm>
            <a:custGeom>
              <a:rect b="b" l="l" r="r" t="t"/>
              <a:pathLst>
                <a:path extrusionOk="0" h="475" w="136881">
                  <a:moveTo>
                    <a:pt x="307" y="0"/>
                  </a:moveTo>
                  <a:cubicBezTo>
                    <a:pt x="0" y="0"/>
                    <a:pt x="55" y="475"/>
                    <a:pt x="360" y="475"/>
                  </a:cubicBezTo>
                  <a:lnTo>
                    <a:pt x="136574" y="475"/>
                  </a:lnTo>
                  <a:cubicBezTo>
                    <a:pt x="136881" y="475"/>
                    <a:pt x="136827" y="0"/>
                    <a:pt x="13652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4"/>
            <p:cNvSpPr/>
            <p:nvPr/>
          </p:nvSpPr>
          <p:spPr>
            <a:xfrm>
              <a:off x="3976975" y="3972350"/>
              <a:ext cx="349375" cy="332300"/>
            </a:xfrm>
            <a:custGeom>
              <a:rect b="b" l="l" r="r" t="t"/>
              <a:pathLst>
                <a:path extrusionOk="0" h="13292" w="13975">
                  <a:moveTo>
                    <a:pt x="6987" y="1"/>
                  </a:moveTo>
                  <a:lnTo>
                    <a:pt x="4829" y="4376"/>
                  </a:lnTo>
                  <a:lnTo>
                    <a:pt x="0" y="5078"/>
                  </a:lnTo>
                  <a:lnTo>
                    <a:pt x="3494" y="8483"/>
                  </a:lnTo>
                  <a:lnTo>
                    <a:pt x="2669" y="13292"/>
                  </a:lnTo>
                  <a:lnTo>
                    <a:pt x="6987" y="11021"/>
                  </a:lnTo>
                  <a:lnTo>
                    <a:pt x="11306" y="13292"/>
                  </a:lnTo>
                  <a:lnTo>
                    <a:pt x="10481" y="8483"/>
                  </a:lnTo>
                  <a:lnTo>
                    <a:pt x="13975" y="5078"/>
                  </a:lnTo>
                  <a:lnTo>
                    <a:pt x="9146" y="4376"/>
                  </a:lnTo>
                  <a:lnTo>
                    <a:pt x="6987" y="1"/>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4"/>
            <p:cNvSpPr/>
            <p:nvPr/>
          </p:nvSpPr>
          <p:spPr>
            <a:xfrm>
              <a:off x="4482750" y="4483075"/>
              <a:ext cx="311500" cy="296200"/>
            </a:xfrm>
            <a:custGeom>
              <a:rect b="b" l="l" r="r" t="t"/>
              <a:pathLst>
                <a:path extrusionOk="0" h="11848" w="12460">
                  <a:moveTo>
                    <a:pt x="6230" y="0"/>
                  </a:moveTo>
                  <a:lnTo>
                    <a:pt x="4305" y="3900"/>
                  </a:lnTo>
                  <a:lnTo>
                    <a:pt x="0" y="4525"/>
                  </a:lnTo>
                  <a:lnTo>
                    <a:pt x="3115" y="7562"/>
                  </a:lnTo>
                  <a:lnTo>
                    <a:pt x="2379" y="11848"/>
                  </a:lnTo>
                  <a:lnTo>
                    <a:pt x="6230" y="9825"/>
                  </a:lnTo>
                  <a:lnTo>
                    <a:pt x="10080" y="11848"/>
                  </a:lnTo>
                  <a:lnTo>
                    <a:pt x="9345" y="7562"/>
                  </a:lnTo>
                  <a:lnTo>
                    <a:pt x="12459" y="4525"/>
                  </a:lnTo>
                  <a:lnTo>
                    <a:pt x="8155" y="3900"/>
                  </a:lnTo>
                  <a:lnTo>
                    <a:pt x="6230" y="0"/>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4"/>
            <p:cNvSpPr/>
            <p:nvPr/>
          </p:nvSpPr>
          <p:spPr>
            <a:xfrm>
              <a:off x="5938675" y="4020175"/>
              <a:ext cx="218700" cy="420225"/>
            </a:xfrm>
            <a:custGeom>
              <a:rect b="b" l="l" r="r" t="t"/>
              <a:pathLst>
                <a:path extrusionOk="0" h="16809" w="8748">
                  <a:moveTo>
                    <a:pt x="1" y="0"/>
                  </a:moveTo>
                  <a:lnTo>
                    <a:pt x="1" y="16809"/>
                  </a:lnTo>
                  <a:lnTo>
                    <a:pt x="8748" y="16809"/>
                  </a:lnTo>
                  <a:lnTo>
                    <a:pt x="87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4"/>
            <p:cNvSpPr/>
            <p:nvPr/>
          </p:nvSpPr>
          <p:spPr>
            <a:xfrm>
              <a:off x="4358075" y="5167475"/>
              <a:ext cx="698175" cy="201675"/>
            </a:xfrm>
            <a:custGeom>
              <a:rect b="b" l="l" r="r" t="t"/>
              <a:pathLst>
                <a:path extrusionOk="0" h="8067" w="27927">
                  <a:moveTo>
                    <a:pt x="0" y="0"/>
                  </a:moveTo>
                  <a:lnTo>
                    <a:pt x="0" y="8066"/>
                  </a:lnTo>
                  <a:lnTo>
                    <a:pt x="27927" y="8066"/>
                  </a:lnTo>
                  <a:lnTo>
                    <a:pt x="27927" y="0"/>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4"/>
            <p:cNvSpPr/>
            <p:nvPr/>
          </p:nvSpPr>
          <p:spPr>
            <a:xfrm>
              <a:off x="2441525" y="5161525"/>
              <a:ext cx="3422025" cy="11925"/>
            </a:xfrm>
            <a:custGeom>
              <a:rect b="b" l="l" r="r" t="t"/>
              <a:pathLst>
                <a:path extrusionOk="0" h="477" w="136881">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4"/>
            <p:cNvSpPr/>
            <p:nvPr/>
          </p:nvSpPr>
          <p:spPr>
            <a:xfrm>
              <a:off x="3680150" y="5083275"/>
              <a:ext cx="367850" cy="285875"/>
            </a:xfrm>
            <a:custGeom>
              <a:rect b="b" l="l" r="r" t="t"/>
              <a:pathLst>
                <a:path extrusionOk="0" h="11435" w="14714">
                  <a:moveTo>
                    <a:pt x="0" y="0"/>
                  </a:moveTo>
                  <a:lnTo>
                    <a:pt x="0" y="11434"/>
                  </a:lnTo>
                  <a:lnTo>
                    <a:pt x="7357" y="6205"/>
                  </a:lnTo>
                  <a:lnTo>
                    <a:pt x="14714" y="11434"/>
                  </a:lnTo>
                  <a:lnTo>
                    <a:pt x="14714"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4"/>
            <p:cNvSpPr/>
            <p:nvPr/>
          </p:nvSpPr>
          <p:spPr>
            <a:xfrm>
              <a:off x="2441525" y="5077325"/>
              <a:ext cx="3422025" cy="11925"/>
            </a:xfrm>
            <a:custGeom>
              <a:rect b="b" l="l" r="r" t="t"/>
              <a:pathLst>
                <a:path extrusionOk="0" h="477" w="136881">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4"/>
            <p:cNvSpPr/>
            <p:nvPr/>
          </p:nvSpPr>
          <p:spPr>
            <a:xfrm>
              <a:off x="1541475" y="1792375"/>
              <a:ext cx="1303025" cy="620650"/>
            </a:xfrm>
            <a:custGeom>
              <a:rect b="b" l="l" r="r" t="t"/>
              <a:pathLst>
                <a:path extrusionOk="0" h="24826" w="52121">
                  <a:moveTo>
                    <a:pt x="38072" y="0"/>
                  </a:moveTo>
                  <a:lnTo>
                    <a:pt x="24898" y="9599"/>
                  </a:lnTo>
                  <a:lnTo>
                    <a:pt x="11451" y="1640"/>
                  </a:lnTo>
                  <a:cubicBezTo>
                    <a:pt x="10343" y="984"/>
                    <a:pt x="9126" y="672"/>
                    <a:pt x="7925" y="672"/>
                  </a:cubicBezTo>
                  <a:cubicBezTo>
                    <a:pt x="5555" y="672"/>
                    <a:pt x="3246" y="1888"/>
                    <a:pt x="1952" y="4078"/>
                  </a:cubicBezTo>
                  <a:cubicBezTo>
                    <a:pt x="1" y="7375"/>
                    <a:pt x="1092" y="11626"/>
                    <a:pt x="4388" y="13577"/>
                  </a:cubicBezTo>
                  <a:lnTo>
                    <a:pt x="21761" y="23859"/>
                  </a:lnTo>
                  <a:cubicBezTo>
                    <a:pt x="22853" y="24505"/>
                    <a:pt x="24074" y="24825"/>
                    <a:pt x="25291" y="24825"/>
                  </a:cubicBezTo>
                  <a:cubicBezTo>
                    <a:pt x="26730" y="24825"/>
                    <a:pt x="28164" y="24379"/>
                    <a:pt x="29375" y="23495"/>
                  </a:cubicBezTo>
                  <a:lnTo>
                    <a:pt x="49845" y="8585"/>
                  </a:lnTo>
                  <a:cubicBezTo>
                    <a:pt x="50846" y="7855"/>
                    <a:pt x="51633" y="6868"/>
                    <a:pt x="52121" y="5728"/>
                  </a:cubicBezTo>
                  <a:cubicBezTo>
                    <a:pt x="50092" y="4863"/>
                    <a:pt x="48090" y="3933"/>
                    <a:pt x="46073" y="3037"/>
                  </a:cubicBezTo>
                  <a:cubicBezTo>
                    <a:pt x="43464" y="1878"/>
                    <a:pt x="40708" y="1099"/>
                    <a:pt x="38072"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4"/>
            <p:cNvSpPr/>
            <p:nvPr/>
          </p:nvSpPr>
          <p:spPr>
            <a:xfrm>
              <a:off x="1420800" y="2709050"/>
              <a:ext cx="905750" cy="2240500"/>
            </a:xfrm>
            <a:custGeom>
              <a:rect b="b" l="l" r="r" t="t"/>
              <a:pathLst>
                <a:path extrusionOk="0" h="89620" w="36230">
                  <a:moveTo>
                    <a:pt x="1" y="0"/>
                  </a:moveTo>
                  <a:lnTo>
                    <a:pt x="575" y="2296"/>
                  </a:lnTo>
                  <a:lnTo>
                    <a:pt x="1215" y="4865"/>
                  </a:lnTo>
                  <a:lnTo>
                    <a:pt x="2258" y="9031"/>
                  </a:lnTo>
                  <a:lnTo>
                    <a:pt x="7280" y="29114"/>
                  </a:lnTo>
                  <a:lnTo>
                    <a:pt x="7280" y="29123"/>
                  </a:lnTo>
                  <a:lnTo>
                    <a:pt x="13321" y="53276"/>
                  </a:lnTo>
                  <a:lnTo>
                    <a:pt x="13977" y="89620"/>
                  </a:lnTo>
                  <a:lnTo>
                    <a:pt x="36230" y="89620"/>
                  </a:lnTo>
                  <a:lnTo>
                    <a:pt x="35336" y="55605"/>
                  </a:lnTo>
                  <a:cubicBezTo>
                    <a:pt x="35291" y="53343"/>
                    <a:pt x="34989" y="51094"/>
                    <a:pt x="34437" y="48900"/>
                  </a:cubicBezTo>
                  <a:lnTo>
                    <a:pt x="22581" y="1603"/>
                  </a:lnTo>
                  <a:lnTo>
                    <a:pt x="2540" y="183"/>
                  </a:lnTo>
                  <a:lnTo>
                    <a:pt x="646" y="49"/>
                  </a:lnTo>
                  <a:lnTo>
                    <a:pt x="1"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4"/>
            <p:cNvSpPr/>
            <p:nvPr/>
          </p:nvSpPr>
          <p:spPr>
            <a:xfrm>
              <a:off x="1035900" y="2751750"/>
              <a:ext cx="571225" cy="2197700"/>
            </a:xfrm>
            <a:custGeom>
              <a:rect b="b" l="l" r="r" t="t"/>
              <a:pathLst>
                <a:path extrusionOk="0" h="87908" w="22849">
                  <a:moveTo>
                    <a:pt x="3503" y="1"/>
                  </a:moveTo>
                  <a:cubicBezTo>
                    <a:pt x="2159" y="5166"/>
                    <a:pt x="924" y="12829"/>
                    <a:pt x="699" y="23858"/>
                  </a:cubicBezTo>
                  <a:cubicBezTo>
                    <a:pt x="695" y="23898"/>
                    <a:pt x="694" y="23937"/>
                    <a:pt x="695" y="23977"/>
                  </a:cubicBezTo>
                  <a:lnTo>
                    <a:pt x="666" y="27520"/>
                  </a:lnTo>
                  <a:lnTo>
                    <a:pt x="662" y="27529"/>
                  </a:lnTo>
                  <a:lnTo>
                    <a:pt x="1" y="87908"/>
                  </a:lnTo>
                  <a:lnTo>
                    <a:pt x="22251" y="87908"/>
                  </a:lnTo>
                  <a:lnTo>
                    <a:pt x="22676" y="27415"/>
                  </a:lnTo>
                  <a:lnTo>
                    <a:pt x="22676" y="27405"/>
                  </a:lnTo>
                  <a:lnTo>
                    <a:pt x="22772" y="14152"/>
                  </a:lnTo>
                  <a:lnTo>
                    <a:pt x="22776" y="13478"/>
                  </a:lnTo>
                  <a:lnTo>
                    <a:pt x="22849" y="3344"/>
                  </a:lnTo>
                  <a:lnTo>
                    <a:pt x="22231" y="3329"/>
                  </a:lnTo>
                  <a:cubicBezTo>
                    <a:pt x="21762" y="3344"/>
                    <a:pt x="21298" y="3351"/>
                    <a:pt x="20839" y="3351"/>
                  </a:cubicBezTo>
                  <a:cubicBezTo>
                    <a:pt x="19809" y="3351"/>
                    <a:pt x="18805" y="3316"/>
                    <a:pt x="17836" y="3253"/>
                  </a:cubicBezTo>
                  <a:cubicBezTo>
                    <a:pt x="17831" y="3253"/>
                    <a:pt x="17827" y="3253"/>
                    <a:pt x="17823" y="3253"/>
                  </a:cubicBezTo>
                  <a:cubicBezTo>
                    <a:pt x="17810" y="3253"/>
                    <a:pt x="17797" y="3252"/>
                    <a:pt x="17784" y="3249"/>
                  </a:cubicBezTo>
                  <a:cubicBezTo>
                    <a:pt x="17386" y="3225"/>
                    <a:pt x="16994" y="3191"/>
                    <a:pt x="16612" y="3157"/>
                  </a:cubicBezTo>
                  <a:cubicBezTo>
                    <a:pt x="16382" y="3134"/>
                    <a:pt x="16157" y="3114"/>
                    <a:pt x="15938" y="3090"/>
                  </a:cubicBezTo>
                  <a:cubicBezTo>
                    <a:pt x="15922" y="3090"/>
                    <a:pt x="15903" y="3086"/>
                    <a:pt x="15889" y="3086"/>
                  </a:cubicBezTo>
                  <a:cubicBezTo>
                    <a:pt x="15262" y="3013"/>
                    <a:pt x="14660" y="2942"/>
                    <a:pt x="14072" y="2851"/>
                  </a:cubicBezTo>
                  <a:cubicBezTo>
                    <a:pt x="13944" y="2832"/>
                    <a:pt x="13809" y="2812"/>
                    <a:pt x="13680" y="2794"/>
                  </a:cubicBezTo>
                  <a:cubicBezTo>
                    <a:pt x="12107" y="2548"/>
                    <a:pt x="10547" y="2223"/>
                    <a:pt x="9007" y="1819"/>
                  </a:cubicBezTo>
                  <a:cubicBezTo>
                    <a:pt x="8343" y="1646"/>
                    <a:pt x="7716" y="1470"/>
                    <a:pt x="7133" y="1288"/>
                  </a:cubicBezTo>
                  <a:cubicBezTo>
                    <a:pt x="6554" y="1110"/>
                    <a:pt x="6013" y="933"/>
                    <a:pt x="5521" y="761"/>
                  </a:cubicBezTo>
                  <a:cubicBezTo>
                    <a:pt x="4726" y="489"/>
                    <a:pt x="4053" y="226"/>
                    <a:pt x="350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4"/>
            <p:cNvSpPr/>
            <p:nvPr/>
          </p:nvSpPr>
          <p:spPr>
            <a:xfrm>
              <a:off x="1149175" y="4949500"/>
              <a:ext cx="317150" cy="236750"/>
            </a:xfrm>
            <a:custGeom>
              <a:rect b="b" l="l" r="r" t="t"/>
              <a:pathLst>
                <a:path extrusionOk="0" h="9470" w="12686">
                  <a:moveTo>
                    <a:pt x="1" y="0"/>
                  </a:moveTo>
                  <a:lnTo>
                    <a:pt x="1" y="9469"/>
                  </a:lnTo>
                  <a:lnTo>
                    <a:pt x="12686" y="9469"/>
                  </a:lnTo>
                  <a:lnTo>
                    <a:pt x="12686"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4"/>
            <p:cNvSpPr/>
            <p:nvPr/>
          </p:nvSpPr>
          <p:spPr>
            <a:xfrm>
              <a:off x="1901325" y="4949500"/>
              <a:ext cx="317150" cy="236750"/>
            </a:xfrm>
            <a:custGeom>
              <a:rect b="b" l="l" r="r" t="t"/>
              <a:pathLst>
                <a:path extrusionOk="0" h="9470" w="12686">
                  <a:moveTo>
                    <a:pt x="1" y="0"/>
                  </a:moveTo>
                  <a:lnTo>
                    <a:pt x="1" y="9469"/>
                  </a:lnTo>
                  <a:lnTo>
                    <a:pt x="12686" y="9469"/>
                  </a:lnTo>
                  <a:lnTo>
                    <a:pt x="12686"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4"/>
            <p:cNvSpPr/>
            <p:nvPr/>
          </p:nvSpPr>
          <p:spPr>
            <a:xfrm>
              <a:off x="1885050" y="5097450"/>
              <a:ext cx="638725" cy="369675"/>
            </a:xfrm>
            <a:custGeom>
              <a:rect b="b" l="l" r="r" t="t"/>
              <a:pathLst>
                <a:path extrusionOk="0" h="14787" w="25549">
                  <a:moveTo>
                    <a:pt x="1" y="0"/>
                  </a:moveTo>
                  <a:lnTo>
                    <a:pt x="1" y="14787"/>
                  </a:lnTo>
                  <a:lnTo>
                    <a:pt x="2916" y="14787"/>
                  </a:lnTo>
                  <a:lnTo>
                    <a:pt x="2916" y="9587"/>
                  </a:lnTo>
                  <a:lnTo>
                    <a:pt x="5871" y="14787"/>
                  </a:lnTo>
                  <a:lnTo>
                    <a:pt x="25548" y="14787"/>
                  </a:lnTo>
                  <a:cubicBezTo>
                    <a:pt x="25312" y="9012"/>
                    <a:pt x="17394" y="8701"/>
                    <a:pt x="17394" y="8701"/>
                  </a:cubicBezTo>
                  <a:lnTo>
                    <a:pt x="13632" y="3519"/>
                  </a:lnTo>
                  <a:lnTo>
                    <a:pt x="1363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4"/>
            <p:cNvSpPr/>
            <p:nvPr/>
          </p:nvSpPr>
          <p:spPr>
            <a:xfrm>
              <a:off x="2134550" y="5317425"/>
              <a:ext cx="166775" cy="114675"/>
            </a:xfrm>
            <a:custGeom>
              <a:rect b="b" l="l" r="r" t="t"/>
              <a:pathLst>
                <a:path extrusionOk="0" h="4587" w="6671">
                  <a:moveTo>
                    <a:pt x="6446" y="0"/>
                  </a:moveTo>
                  <a:cubicBezTo>
                    <a:pt x="6440" y="0"/>
                    <a:pt x="6435" y="1"/>
                    <a:pt x="6429" y="1"/>
                  </a:cubicBezTo>
                  <a:cubicBezTo>
                    <a:pt x="6386" y="4"/>
                    <a:pt x="2095" y="434"/>
                    <a:pt x="76" y="4274"/>
                  </a:cubicBezTo>
                  <a:cubicBezTo>
                    <a:pt x="0" y="4415"/>
                    <a:pt x="103" y="4585"/>
                    <a:pt x="263" y="4585"/>
                  </a:cubicBezTo>
                  <a:lnTo>
                    <a:pt x="263" y="4586"/>
                  </a:lnTo>
                  <a:cubicBezTo>
                    <a:pt x="343" y="4586"/>
                    <a:pt x="416" y="4542"/>
                    <a:pt x="453" y="4472"/>
                  </a:cubicBezTo>
                  <a:cubicBezTo>
                    <a:pt x="2362" y="841"/>
                    <a:pt x="6427" y="428"/>
                    <a:pt x="6468" y="424"/>
                  </a:cubicBezTo>
                  <a:cubicBezTo>
                    <a:pt x="6585" y="414"/>
                    <a:pt x="6671" y="311"/>
                    <a:pt x="6660" y="193"/>
                  </a:cubicBezTo>
                  <a:cubicBezTo>
                    <a:pt x="6649" y="82"/>
                    <a:pt x="6555" y="0"/>
                    <a:pt x="6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4"/>
            <p:cNvSpPr/>
            <p:nvPr/>
          </p:nvSpPr>
          <p:spPr>
            <a:xfrm>
              <a:off x="1140325" y="5125925"/>
              <a:ext cx="393725" cy="341200"/>
            </a:xfrm>
            <a:custGeom>
              <a:rect b="b" l="l" r="r" t="t"/>
              <a:pathLst>
                <a:path extrusionOk="0" h="13648" w="15749">
                  <a:moveTo>
                    <a:pt x="0" y="0"/>
                  </a:moveTo>
                  <a:lnTo>
                    <a:pt x="0" y="13648"/>
                  </a:lnTo>
                  <a:lnTo>
                    <a:pt x="15424" y="13648"/>
                  </a:lnTo>
                  <a:cubicBezTo>
                    <a:pt x="15748" y="10693"/>
                    <a:pt x="13897" y="9630"/>
                    <a:pt x="13897" y="9630"/>
                  </a:cubicBezTo>
                  <a:lnTo>
                    <a:pt x="13329"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4"/>
            <p:cNvSpPr/>
            <p:nvPr/>
          </p:nvSpPr>
          <p:spPr>
            <a:xfrm>
              <a:off x="1206575" y="5334500"/>
              <a:ext cx="263850" cy="33575"/>
            </a:xfrm>
            <a:custGeom>
              <a:rect b="b" l="l" r="r" t="t"/>
              <a:pathLst>
                <a:path extrusionOk="0" h="1343" w="10554">
                  <a:moveTo>
                    <a:pt x="5741" y="1"/>
                  </a:moveTo>
                  <a:cubicBezTo>
                    <a:pt x="4226" y="1"/>
                    <a:pt x="2359" y="233"/>
                    <a:pt x="162" y="928"/>
                  </a:cubicBezTo>
                  <a:cubicBezTo>
                    <a:pt x="62" y="959"/>
                    <a:pt x="0" y="1058"/>
                    <a:pt x="16" y="1163"/>
                  </a:cubicBezTo>
                  <a:cubicBezTo>
                    <a:pt x="32" y="1266"/>
                    <a:pt x="121" y="1343"/>
                    <a:pt x="226" y="1343"/>
                  </a:cubicBezTo>
                  <a:lnTo>
                    <a:pt x="226" y="1341"/>
                  </a:lnTo>
                  <a:cubicBezTo>
                    <a:pt x="248" y="1341"/>
                    <a:pt x="269" y="1339"/>
                    <a:pt x="290" y="1332"/>
                  </a:cubicBezTo>
                  <a:cubicBezTo>
                    <a:pt x="2414" y="661"/>
                    <a:pt x="4228" y="437"/>
                    <a:pt x="5702" y="437"/>
                  </a:cubicBezTo>
                  <a:cubicBezTo>
                    <a:pt x="8602" y="437"/>
                    <a:pt x="10183" y="1302"/>
                    <a:pt x="10207" y="1315"/>
                  </a:cubicBezTo>
                  <a:cubicBezTo>
                    <a:pt x="10240" y="1334"/>
                    <a:pt x="10276" y="1343"/>
                    <a:pt x="10312" y="1343"/>
                  </a:cubicBezTo>
                  <a:cubicBezTo>
                    <a:pt x="10386" y="1343"/>
                    <a:pt x="10457" y="1304"/>
                    <a:pt x="10497" y="1236"/>
                  </a:cubicBezTo>
                  <a:cubicBezTo>
                    <a:pt x="10554" y="1133"/>
                    <a:pt x="10518" y="1003"/>
                    <a:pt x="10416" y="946"/>
                  </a:cubicBezTo>
                  <a:cubicBezTo>
                    <a:pt x="10316" y="889"/>
                    <a:pt x="8703" y="1"/>
                    <a:pt x="57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4"/>
            <p:cNvSpPr/>
            <p:nvPr/>
          </p:nvSpPr>
          <p:spPr>
            <a:xfrm>
              <a:off x="1157500" y="2783900"/>
              <a:ext cx="103575" cy="2165550"/>
            </a:xfrm>
            <a:custGeom>
              <a:rect b="b" l="l" r="r" t="t"/>
              <a:pathLst>
                <a:path extrusionOk="0" h="86622" w="4143">
                  <a:moveTo>
                    <a:pt x="2267" y="0"/>
                  </a:moveTo>
                  <a:cubicBezTo>
                    <a:pt x="1530" y="11631"/>
                    <a:pt x="977" y="23273"/>
                    <a:pt x="608" y="34924"/>
                  </a:cubicBezTo>
                  <a:cubicBezTo>
                    <a:pt x="181" y="48387"/>
                    <a:pt x="1" y="61852"/>
                    <a:pt x="67" y="75320"/>
                  </a:cubicBezTo>
                  <a:cubicBezTo>
                    <a:pt x="87" y="79090"/>
                    <a:pt x="125" y="82858"/>
                    <a:pt x="183" y="86622"/>
                  </a:cubicBezTo>
                  <a:lnTo>
                    <a:pt x="2086" y="86622"/>
                  </a:lnTo>
                  <a:cubicBezTo>
                    <a:pt x="1940" y="76904"/>
                    <a:pt x="1918" y="67189"/>
                    <a:pt x="2024" y="57475"/>
                  </a:cubicBezTo>
                  <a:cubicBezTo>
                    <a:pt x="2178" y="44136"/>
                    <a:pt x="2569" y="30806"/>
                    <a:pt x="3200" y="17486"/>
                  </a:cubicBezTo>
                  <a:cubicBezTo>
                    <a:pt x="3470" y="11831"/>
                    <a:pt x="3784" y="6179"/>
                    <a:pt x="4143" y="531"/>
                  </a:cubicBezTo>
                  <a:cubicBezTo>
                    <a:pt x="3478" y="359"/>
                    <a:pt x="2851" y="181"/>
                    <a:pt x="226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4"/>
            <p:cNvSpPr/>
            <p:nvPr/>
          </p:nvSpPr>
          <p:spPr>
            <a:xfrm>
              <a:off x="1364875" y="2828850"/>
              <a:ext cx="115625" cy="2120575"/>
            </a:xfrm>
            <a:custGeom>
              <a:rect b="b" l="l" r="r" t="t"/>
              <a:pathLst>
                <a:path extrusionOk="0" h="84823" w="4625">
                  <a:moveTo>
                    <a:pt x="2730" y="1"/>
                  </a:moveTo>
                  <a:cubicBezTo>
                    <a:pt x="2422" y="9642"/>
                    <a:pt x="2112" y="19281"/>
                    <a:pt x="1801" y="28918"/>
                  </a:cubicBezTo>
                  <a:lnTo>
                    <a:pt x="503" y="69241"/>
                  </a:lnTo>
                  <a:cubicBezTo>
                    <a:pt x="335" y="74434"/>
                    <a:pt x="167" y="79629"/>
                    <a:pt x="0" y="84822"/>
                  </a:cubicBezTo>
                  <a:lnTo>
                    <a:pt x="1898" y="84822"/>
                  </a:lnTo>
                  <a:cubicBezTo>
                    <a:pt x="2252" y="73841"/>
                    <a:pt x="2606" y="62860"/>
                    <a:pt x="2960" y="51884"/>
                  </a:cubicBezTo>
                  <a:cubicBezTo>
                    <a:pt x="3392" y="38446"/>
                    <a:pt x="3826" y="25005"/>
                    <a:pt x="4261" y="11560"/>
                  </a:cubicBezTo>
                  <a:cubicBezTo>
                    <a:pt x="4335" y="9123"/>
                    <a:pt x="4415" y="6682"/>
                    <a:pt x="4495" y="4238"/>
                  </a:cubicBezTo>
                  <a:cubicBezTo>
                    <a:pt x="4538" y="2880"/>
                    <a:pt x="4581" y="1522"/>
                    <a:pt x="4625" y="163"/>
                  </a:cubicBezTo>
                  <a:cubicBezTo>
                    <a:pt x="4227" y="140"/>
                    <a:pt x="3835" y="107"/>
                    <a:pt x="3452" y="73"/>
                  </a:cubicBezTo>
                  <a:cubicBezTo>
                    <a:pt x="3222" y="48"/>
                    <a:pt x="2997" y="30"/>
                    <a:pt x="2777" y="6"/>
                  </a:cubicBezTo>
                  <a:cubicBezTo>
                    <a:pt x="2763" y="6"/>
                    <a:pt x="2744" y="1"/>
                    <a:pt x="273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4"/>
            <p:cNvSpPr/>
            <p:nvPr/>
          </p:nvSpPr>
          <p:spPr>
            <a:xfrm>
              <a:off x="1602675" y="3075400"/>
              <a:ext cx="335400" cy="1874175"/>
            </a:xfrm>
            <a:custGeom>
              <a:rect b="b" l="l" r="r" t="t"/>
              <a:pathLst>
                <a:path extrusionOk="0" h="74967" w="13416">
                  <a:moveTo>
                    <a:pt x="1029" y="0"/>
                  </a:moveTo>
                  <a:cubicBezTo>
                    <a:pt x="646" y="0"/>
                    <a:pt x="265" y="205"/>
                    <a:pt x="107" y="532"/>
                  </a:cubicBezTo>
                  <a:cubicBezTo>
                    <a:pt x="15" y="724"/>
                    <a:pt x="1" y="953"/>
                    <a:pt x="101" y="1206"/>
                  </a:cubicBezTo>
                  <a:cubicBezTo>
                    <a:pt x="108" y="1226"/>
                    <a:pt x="116" y="1245"/>
                    <a:pt x="125" y="1263"/>
                  </a:cubicBezTo>
                  <a:cubicBezTo>
                    <a:pt x="4253" y="10231"/>
                    <a:pt x="8471" y="19348"/>
                    <a:pt x="10360" y="29100"/>
                  </a:cubicBezTo>
                  <a:cubicBezTo>
                    <a:pt x="11336" y="34145"/>
                    <a:pt x="11502" y="39215"/>
                    <a:pt x="11283" y="44337"/>
                  </a:cubicBezTo>
                  <a:cubicBezTo>
                    <a:pt x="11049" y="49656"/>
                    <a:pt x="10723" y="54974"/>
                    <a:pt x="10442" y="60293"/>
                  </a:cubicBezTo>
                  <a:cubicBezTo>
                    <a:pt x="10180" y="65182"/>
                    <a:pt x="9919" y="70074"/>
                    <a:pt x="9661" y="74967"/>
                  </a:cubicBezTo>
                  <a:lnTo>
                    <a:pt x="11570" y="74967"/>
                  </a:lnTo>
                  <a:cubicBezTo>
                    <a:pt x="12083" y="65400"/>
                    <a:pt x="12608" y="55840"/>
                    <a:pt x="13091" y="46275"/>
                  </a:cubicBezTo>
                  <a:cubicBezTo>
                    <a:pt x="13359" y="41033"/>
                    <a:pt x="13416" y="35810"/>
                    <a:pt x="12571" y="30610"/>
                  </a:cubicBezTo>
                  <a:cubicBezTo>
                    <a:pt x="11767" y="25689"/>
                    <a:pt x="10346" y="20882"/>
                    <a:pt x="8619" y="16214"/>
                  </a:cubicBezTo>
                  <a:cubicBezTo>
                    <a:pt x="6649" y="10891"/>
                    <a:pt x="4282" y="5721"/>
                    <a:pt x="1905" y="565"/>
                  </a:cubicBezTo>
                  <a:cubicBezTo>
                    <a:pt x="1721" y="168"/>
                    <a:pt x="1375" y="0"/>
                    <a:pt x="102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4"/>
            <p:cNvSpPr/>
            <p:nvPr/>
          </p:nvSpPr>
          <p:spPr>
            <a:xfrm>
              <a:off x="1786800" y="2952250"/>
              <a:ext cx="438850" cy="1997300"/>
            </a:xfrm>
            <a:custGeom>
              <a:rect b="b" l="l" r="r" t="t"/>
              <a:pathLst>
                <a:path extrusionOk="0" h="79892" w="17554">
                  <a:moveTo>
                    <a:pt x="1127" y="1"/>
                  </a:moveTo>
                  <a:cubicBezTo>
                    <a:pt x="1016" y="1"/>
                    <a:pt x="901" y="22"/>
                    <a:pt x="785" y="68"/>
                  </a:cubicBezTo>
                  <a:cubicBezTo>
                    <a:pt x="346" y="240"/>
                    <a:pt x="1" y="843"/>
                    <a:pt x="245" y="1307"/>
                  </a:cubicBezTo>
                  <a:cubicBezTo>
                    <a:pt x="5290" y="11006"/>
                    <a:pt x="9145" y="21337"/>
                    <a:pt x="11661" y="31979"/>
                  </a:cubicBezTo>
                  <a:cubicBezTo>
                    <a:pt x="14177" y="42602"/>
                    <a:pt x="15411" y="53524"/>
                    <a:pt x="15311" y="64439"/>
                  </a:cubicBezTo>
                  <a:cubicBezTo>
                    <a:pt x="15259" y="69607"/>
                    <a:pt x="14902" y="74767"/>
                    <a:pt x="14240" y="79892"/>
                  </a:cubicBezTo>
                  <a:lnTo>
                    <a:pt x="16166" y="79892"/>
                  </a:lnTo>
                  <a:cubicBezTo>
                    <a:pt x="17420" y="69959"/>
                    <a:pt x="17554" y="59885"/>
                    <a:pt x="16583" y="49927"/>
                  </a:cubicBezTo>
                  <a:cubicBezTo>
                    <a:pt x="15513" y="38934"/>
                    <a:pt x="13114" y="28109"/>
                    <a:pt x="9438" y="17692"/>
                  </a:cubicBezTo>
                  <a:cubicBezTo>
                    <a:pt x="7371" y="11831"/>
                    <a:pt x="4892" y="6122"/>
                    <a:pt x="2024" y="609"/>
                  </a:cubicBezTo>
                  <a:cubicBezTo>
                    <a:pt x="1842" y="255"/>
                    <a:pt x="1510" y="1"/>
                    <a:pt x="112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4"/>
            <p:cNvSpPr/>
            <p:nvPr/>
          </p:nvSpPr>
          <p:spPr>
            <a:xfrm>
              <a:off x="1597925" y="2898575"/>
              <a:ext cx="288825" cy="545375"/>
            </a:xfrm>
            <a:custGeom>
              <a:rect b="b" l="l" r="r" t="t"/>
              <a:pathLst>
                <a:path extrusionOk="0" h="21815" w="11553">
                  <a:moveTo>
                    <a:pt x="11309" y="1"/>
                  </a:moveTo>
                  <a:cubicBezTo>
                    <a:pt x="11274" y="1"/>
                    <a:pt x="11238" y="10"/>
                    <a:pt x="11204" y="29"/>
                  </a:cubicBezTo>
                  <a:lnTo>
                    <a:pt x="171" y="6708"/>
                  </a:lnTo>
                  <a:lnTo>
                    <a:pt x="2" y="21599"/>
                  </a:lnTo>
                  <a:cubicBezTo>
                    <a:pt x="0" y="21717"/>
                    <a:pt x="94" y="21814"/>
                    <a:pt x="212" y="21815"/>
                  </a:cubicBezTo>
                  <a:lnTo>
                    <a:pt x="215" y="21815"/>
                  </a:lnTo>
                  <a:cubicBezTo>
                    <a:pt x="331" y="21815"/>
                    <a:pt x="425" y="21721"/>
                    <a:pt x="428" y="21605"/>
                  </a:cubicBezTo>
                  <a:lnTo>
                    <a:pt x="594" y="6949"/>
                  </a:lnTo>
                  <a:lnTo>
                    <a:pt x="11425" y="392"/>
                  </a:lnTo>
                  <a:cubicBezTo>
                    <a:pt x="11522" y="330"/>
                    <a:pt x="11552" y="202"/>
                    <a:pt x="11493" y="104"/>
                  </a:cubicBezTo>
                  <a:cubicBezTo>
                    <a:pt x="11452" y="38"/>
                    <a:pt x="11382" y="1"/>
                    <a:pt x="1130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4"/>
            <p:cNvSpPr/>
            <p:nvPr/>
          </p:nvSpPr>
          <p:spPr>
            <a:xfrm>
              <a:off x="725975" y="1152800"/>
              <a:ext cx="1103900" cy="1038525"/>
            </a:xfrm>
            <a:custGeom>
              <a:rect b="b" l="l" r="r" t="t"/>
              <a:pathLst>
                <a:path extrusionOk="0" h="41541" w="44156">
                  <a:moveTo>
                    <a:pt x="30348" y="0"/>
                  </a:moveTo>
                  <a:cubicBezTo>
                    <a:pt x="29295" y="0"/>
                    <a:pt x="28272" y="258"/>
                    <a:pt x="27540" y="941"/>
                  </a:cubicBezTo>
                  <a:cubicBezTo>
                    <a:pt x="27183" y="877"/>
                    <a:pt x="26823" y="846"/>
                    <a:pt x="26462" y="846"/>
                  </a:cubicBezTo>
                  <a:cubicBezTo>
                    <a:pt x="23599" y="846"/>
                    <a:pt x="20757" y="2788"/>
                    <a:pt x="19878" y="5541"/>
                  </a:cubicBezTo>
                  <a:cubicBezTo>
                    <a:pt x="19342" y="7210"/>
                    <a:pt x="19424" y="9157"/>
                    <a:pt x="18309" y="10511"/>
                  </a:cubicBezTo>
                  <a:cubicBezTo>
                    <a:pt x="17132" y="11946"/>
                    <a:pt x="14971" y="12257"/>
                    <a:pt x="13789" y="13687"/>
                  </a:cubicBezTo>
                  <a:cubicBezTo>
                    <a:pt x="11988" y="15867"/>
                    <a:pt x="13249" y="19598"/>
                    <a:pt x="11294" y="21645"/>
                  </a:cubicBezTo>
                  <a:cubicBezTo>
                    <a:pt x="9643" y="23376"/>
                    <a:pt x="6305" y="23151"/>
                    <a:pt x="5324" y="25332"/>
                  </a:cubicBezTo>
                  <a:cubicBezTo>
                    <a:pt x="4545" y="27063"/>
                    <a:pt x="5856" y="29273"/>
                    <a:pt x="4918" y="30918"/>
                  </a:cubicBezTo>
                  <a:cubicBezTo>
                    <a:pt x="4348" y="31923"/>
                    <a:pt x="3143" y="32344"/>
                    <a:pt x="2235" y="33057"/>
                  </a:cubicBezTo>
                  <a:cubicBezTo>
                    <a:pt x="628" y="34320"/>
                    <a:pt x="1" y="36682"/>
                    <a:pt x="767" y="38575"/>
                  </a:cubicBezTo>
                  <a:cubicBezTo>
                    <a:pt x="1477" y="40327"/>
                    <a:pt x="3328" y="41541"/>
                    <a:pt x="5215" y="41541"/>
                  </a:cubicBezTo>
                  <a:cubicBezTo>
                    <a:pt x="5363" y="41541"/>
                    <a:pt x="5512" y="41533"/>
                    <a:pt x="5660" y="41518"/>
                  </a:cubicBezTo>
                  <a:cubicBezTo>
                    <a:pt x="8199" y="41255"/>
                    <a:pt x="10140" y="39030"/>
                    <a:pt x="12628" y="38443"/>
                  </a:cubicBezTo>
                  <a:cubicBezTo>
                    <a:pt x="13230" y="38300"/>
                    <a:pt x="13851" y="38256"/>
                    <a:pt x="14480" y="38256"/>
                  </a:cubicBezTo>
                  <a:cubicBezTo>
                    <a:pt x="15518" y="38256"/>
                    <a:pt x="16576" y="38377"/>
                    <a:pt x="17598" y="38377"/>
                  </a:cubicBezTo>
                  <a:cubicBezTo>
                    <a:pt x="18657" y="38377"/>
                    <a:pt x="19678" y="38247"/>
                    <a:pt x="20596" y="37716"/>
                  </a:cubicBezTo>
                  <a:cubicBezTo>
                    <a:pt x="23188" y="36213"/>
                    <a:pt x="23436" y="32368"/>
                    <a:pt x="25804" y="30527"/>
                  </a:cubicBezTo>
                  <a:cubicBezTo>
                    <a:pt x="27885" y="28915"/>
                    <a:pt x="31175" y="29198"/>
                    <a:pt x="32834" y="27151"/>
                  </a:cubicBezTo>
                  <a:cubicBezTo>
                    <a:pt x="34905" y="24592"/>
                    <a:pt x="32887" y="20311"/>
                    <a:pt x="34881" y="17690"/>
                  </a:cubicBezTo>
                  <a:cubicBezTo>
                    <a:pt x="35775" y="16518"/>
                    <a:pt x="37277" y="15977"/>
                    <a:pt x="38315" y="14926"/>
                  </a:cubicBezTo>
                  <a:cubicBezTo>
                    <a:pt x="39578" y="13639"/>
                    <a:pt x="39928" y="11586"/>
                    <a:pt x="39301" y="9914"/>
                  </a:cubicBezTo>
                  <a:cubicBezTo>
                    <a:pt x="40363" y="9311"/>
                    <a:pt x="41406" y="8674"/>
                    <a:pt x="42276" y="7828"/>
                  </a:cubicBezTo>
                  <a:cubicBezTo>
                    <a:pt x="43271" y="6867"/>
                    <a:pt x="44027" y="5594"/>
                    <a:pt x="44093" y="4216"/>
                  </a:cubicBezTo>
                  <a:cubicBezTo>
                    <a:pt x="44155" y="2833"/>
                    <a:pt x="43404" y="1380"/>
                    <a:pt x="42118" y="882"/>
                  </a:cubicBezTo>
                  <a:cubicBezTo>
                    <a:pt x="41726" y="731"/>
                    <a:pt x="41324" y="674"/>
                    <a:pt x="40917" y="674"/>
                  </a:cubicBezTo>
                  <a:cubicBezTo>
                    <a:pt x="39703" y="674"/>
                    <a:pt x="38432" y="1185"/>
                    <a:pt x="37182" y="1261"/>
                  </a:cubicBezTo>
                  <a:cubicBezTo>
                    <a:pt x="37075" y="1267"/>
                    <a:pt x="36968" y="1270"/>
                    <a:pt x="36861" y="1270"/>
                  </a:cubicBezTo>
                  <a:cubicBezTo>
                    <a:pt x="35250" y="1270"/>
                    <a:pt x="33700" y="591"/>
                    <a:pt x="32121" y="219"/>
                  </a:cubicBezTo>
                  <a:cubicBezTo>
                    <a:pt x="31553" y="83"/>
                    <a:pt x="30945" y="0"/>
                    <a:pt x="3034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4"/>
            <p:cNvSpPr/>
            <p:nvPr/>
          </p:nvSpPr>
          <p:spPr>
            <a:xfrm>
              <a:off x="1338675" y="1299100"/>
              <a:ext cx="395875" cy="427800"/>
            </a:xfrm>
            <a:custGeom>
              <a:rect b="b" l="l" r="r" t="t"/>
              <a:pathLst>
                <a:path extrusionOk="0" h="17112" w="15835">
                  <a:moveTo>
                    <a:pt x="4362" y="0"/>
                  </a:moveTo>
                  <a:cubicBezTo>
                    <a:pt x="4030" y="3583"/>
                    <a:pt x="823" y="4770"/>
                    <a:pt x="823" y="4770"/>
                  </a:cubicBezTo>
                  <a:cubicBezTo>
                    <a:pt x="638" y="4413"/>
                    <a:pt x="345" y="4124"/>
                    <a:pt x="1" y="3924"/>
                  </a:cubicBezTo>
                  <a:lnTo>
                    <a:pt x="1" y="9047"/>
                  </a:lnTo>
                  <a:cubicBezTo>
                    <a:pt x="1" y="9166"/>
                    <a:pt x="5" y="9289"/>
                    <a:pt x="5" y="9412"/>
                  </a:cubicBezTo>
                  <a:cubicBezTo>
                    <a:pt x="13" y="9531"/>
                    <a:pt x="22" y="9650"/>
                    <a:pt x="30" y="9769"/>
                  </a:cubicBezTo>
                  <a:cubicBezTo>
                    <a:pt x="34" y="9808"/>
                    <a:pt x="39" y="9842"/>
                    <a:pt x="43" y="9876"/>
                  </a:cubicBezTo>
                  <a:cubicBezTo>
                    <a:pt x="51" y="9969"/>
                    <a:pt x="64" y="10059"/>
                    <a:pt x="78" y="10148"/>
                  </a:cubicBezTo>
                  <a:cubicBezTo>
                    <a:pt x="93" y="10276"/>
                    <a:pt x="111" y="10399"/>
                    <a:pt x="137" y="10527"/>
                  </a:cubicBezTo>
                  <a:cubicBezTo>
                    <a:pt x="195" y="10856"/>
                    <a:pt x="276" y="11182"/>
                    <a:pt x="379" y="11500"/>
                  </a:cubicBezTo>
                  <a:cubicBezTo>
                    <a:pt x="404" y="11581"/>
                    <a:pt x="429" y="11662"/>
                    <a:pt x="456" y="11738"/>
                  </a:cubicBezTo>
                  <a:cubicBezTo>
                    <a:pt x="472" y="11781"/>
                    <a:pt x="489" y="11827"/>
                    <a:pt x="506" y="11875"/>
                  </a:cubicBezTo>
                  <a:cubicBezTo>
                    <a:pt x="523" y="11921"/>
                    <a:pt x="540" y="11963"/>
                    <a:pt x="558" y="12010"/>
                  </a:cubicBezTo>
                  <a:cubicBezTo>
                    <a:pt x="962" y="13049"/>
                    <a:pt x="1576" y="13993"/>
                    <a:pt x="2359" y="14787"/>
                  </a:cubicBezTo>
                  <a:lnTo>
                    <a:pt x="2364" y="14791"/>
                  </a:lnTo>
                  <a:lnTo>
                    <a:pt x="2385" y="14812"/>
                  </a:lnTo>
                  <a:cubicBezTo>
                    <a:pt x="2401" y="14829"/>
                    <a:pt x="2424" y="14854"/>
                    <a:pt x="2457" y="14885"/>
                  </a:cubicBezTo>
                  <a:cubicBezTo>
                    <a:pt x="3741" y="16138"/>
                    <a:pt x="5451" y="16958"/>
                    <a:pt x="7367" y="17090"/>
                  </a:cubicBezTo>
                  <a:lnTo>
                    <a:pt x="7550" y="17104"/>
                  </a:lnTo>
                  <a:lnTo>
                    <a:pt x="7571" y="17104"/>
                  </a:lnTo>
                  <a:cubicBezTo>
                    <a:pt x="7685" y="17109"/>
                    <a:pt x="7800" y="17111"/>
                    <a:pt x="7914" y="17111"/>
                  </a:cubicBezTo>
                  <a:cubicBezTo>
                    <a:pt x="9161" y="17111"/>
                    <a:pt x="10392" y="16815"/>
                    <a:pt x="11504" y="16244"/>
                  </a:cubicBezTo>
                  <a:cubicBezTo>
                    <a:pt x="11588" y="16202"/>
                    <a:pt x="11665" y="16163"/>
                    <a:pt x="11732" y="16125"/>
                  </a:cubicBezTo>
                  <a:cubicBezTo>
                    <a:pt x="11771" y="16104"/>
                    <a:pt x="11805" y="16083"/>
                    <a:pt x="11840" y="16066"/>
                  </a:cubicBezTo>
                  <a:cubicBezTo>
                    <a:pt x="11976" y="15985"/>
                    <a:pt x="12111" y="15904"/>
                    <a:pt x="12243" y="15818"/>
                  </a:cubicBezTo>
                  <a:lnTo>
                    <a:pt x="12243" y="15814"/>
                  </a:lnTo>
                  <a:cubicBezTo>
                    <a:pt x="12261" y="15801"/>
                    <a:pt x="12281" y="15790"/>
                    <a:pt x="12302" y="15780"/>
                  </a:cubicBezTo>
                  <a:cubicBezTo>
                    <a:pt x="12312" y="15772"/>
                    <a:pt x="12316" y="15768"/>
                    <a:pt x="12320" y="15768"/>
                  </a:cubicBezTo>
                  <a:lnTo>
                    <a:pt x="12324" y="15763"/>
                  </a:lnTo>
                  <a:lnTo>
                    <a:pt x="12328" y="15763"/>
                  </a:lnTo>
                  <a:lnTo>
                    <a:pt x="12328" y="15759"/>
                  </a:lnTo>
                  <a:cubicBezTo>
                    <a:pt x="14437" y="14330"/>
                    <a:pt x="15835" y="11920"/>
                    <a:pt x="15835" y="9195"/>
                  </a:cubicBezTo>
                  <a:lnTo>
                    <a:pt x="15835" y="1901"/>
                  </a:lnTo>
                  <a:cubicBezTo>
                    <a:pt x="14202" y="2274"/>
                    <a:pt x="12764" y="2423"/>
                    <a:pt x="11509" y="2423"/>
                  </a:cubicBezTo>
                  <a:cubicBezTo>
                    <a:pt x="6456" y="2423"/>
                    <a:pt x="4362" y="0"/>
                    <a:pt x="4362"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4"/>
            <p:cNvSpPr/>
            <p:nvPr/>
          </p:nvSpPr>
          <p:spPr>
            <a:xfrm>
              <a:off x="1338525" y="1595950"/>
              <a:ext cx="308350" cy="211050"/>
            </a:xfrm>
            <a:custGeom>
              <a:rect b="b" l="l" r="r" t="t"/>
              <a:pathLst>
                <a:path extrusionOk="0" h="8442" w="12334">
                  <a:moveTo>
                    <a:pt x="513" y="1"/>
                  </a:moveTo>
                  <a:lnTo>
                    <a:pt x="0" y="32"/>
                  </a:lnTo>
                  <a:lnTo>
                    <a:pt x="0" y="8442"/>
                  </a:lnTo>
                  <a:lnTo>
                    <a:pt x="12334" y="8442"/>
                  </a:lnTo>
                  <a:lnTo>
                    <a:pt x="12334" y="3887"/>
                  </a:lnTo>
                  <a:cubicBezTo>
                    <a:pt x="11029" y="4770"/>
                    <a:pt x="9492" y="5238"/>
                    <a:pt x="7925" y="5238"/>
                  </a:cubicBezTo>
                  <a:cubicBezTo>
                    <a:pt x="7742" y="5238"/>
                    <a:pt x="7559" y="5232"/>
                    <a:pt x="7376" y="5219"/>
                  </a:cubicBezTo>
                  <a:cubicBezTo>
                    <a:pt x="4235" y="5001"/>
                    <a:pt x="1653" y="2929"/>
                    <a:pt x="565" y="136"/>
                  </a:cubicBezTo>
                  <a:cubicBezTo>
                    <a:pt x="548" y="91"/>
                    <a:pt x="531" y="44"/>
                    <a:pt x="513"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4"/>
            <p:cNvSpPr/>
            <p:nvPr/>
          </p:nvSpPr>
          <p:spPr>
            <a:xfrm>
              <a:off x="1232825" y="1388675"/>
              <a:ext cx="118525" cy="208125"/>
            </a:xfrm>
            <a:custGeom>
              <a:rect b="b" l="l" r="r" t="t"/>
              <a:pathLst>
                <a:path extrusionOk="0" h="8325" w="4741">
                  <a:moveTo>
                    <a:pt x="2973" y="0"/>
                  </a:moveTo>
                  <a:cubicBezTo>
                    <a:pt x="2828" y="0"/>
                    <a:pt x="2684" y="13"/>
                    <a:pt x="2542" y="39"/>
                  </a:cubicBezTo>
                  <a:cubicBezTo>
                    <a:pt x="2432" y="61"/>
                    <a:pt x="2325" y="88"/>
                    <a:pt x="2219" y="124"/>
                  </a:cubicBezTo>
                  <a:cubicBezTo>
                    <a:pt x="2110" y="159"/>
                    <a:pt x="2003" y="201"/>
                    <a:pt x="1901" y="251"/>
                  </a:cubicBezTo>
                  <a:cubicBezTo>
                    <a:pt x="1745" y="325"/>
                    <a:pt x="1597" y="414"/>
                    <a:pt x="1458" y="516"/>
                  </a:cubicBezTo>
                  <a:cubicBezTo>
                    <a:pt x="1446" y="521"/>
                    <a:pt x="1435" y="527"/>
                    <a:pt x="1425" y="537"/>
                  </a:cubicBezTo>
                  <a:lnTo>
                    <a:pt x="1411" y="545"/>
                  </a:lnTo>
                  <a:cubicBezTo>
                    <a:pt x="955" y="891"/>
                    <a:pt x="599" y="1351"/>
                    <a:pt x="379" y="1880"/>
                  </a:cubicBezTo>
                  <a:cubicBezTo>
                    <a:pt x="0" y="2794"/>
                    <a:pt x="25" y="3844"/>
                    <a:pt x="327" y="4783"/>
                  </a:cubicBezTo>
                  <a:cubicBezTo>
                    <a:pt x="889" y="6535"/>
                    <a:pt x="2432" y="7935"/>
                    <a:pt x="4226" y="8325"/>
                  </a:cubicBezTo>
                  <a:lnTo>
                    <a:pt x="4740" y="8290"/>
                  </a:lnTo>
                  <a:cubicBezTo>
                    <a:pt x="4724" y="8244"/>
                    <a:pt x="4706" y="8198"/>
                    <a:pt x="4690" y="8155"/>
                  </a:cubicBezTo>
                  <a:cubicBezTo>
                    <a:pt x="4663" y="8079"/>
                    <a:pt x="4638" y="7998"/>
                    <a:pt x="4613" y="7917"/>
                  </a:cubicBezTo>
                  <a:cubicBezTo>
                    <a:pt x="4510" y="7599"/>
                    <a:pt x="4429" y="7273"/>
                    <a:pt x="4371" y="6944"/>
                  </a:cubicBezTo>
                  <a:cubicBezTo>
                    <a:pt x="4345" y="6816"/>
                    <a:pt x="4327" y="6693"/>
                    <a:pt x="4310" y="6565"/>
                  </a:cubicBezTo>
                  <a:cubicBezTo>
                    <a:pt x="4298" y="6476"/>
                    <a:pt x="4285" y="6386"/>
                    <a:pt x="4277" y="6293"/>
                  </a:cubicBezTo>
                  <a:cubicBezTo>
                    <a:pt x="4273" y="6259"/>
                    <a:pt x="4273" y="6221"/>
                    <a:pt x="4268" y="6186"/>
                  </a:cubicBezTo>
                  <a:cubicBezTo>
                    <a:pt x="4256" y="6067"/>
                    <a:pt x="4247" y="5948"/>
                    <a:pt x="4239" y="5829"/>
                  </a:cubicBezTo>
                  <a:cubicBezTo>
                    <a:pt x="4239" y="5706"/>
                    <a:pt x="4235" y="5583"/>
                    <a:pt x="4235" y="5464"/>
                  </a:cubicBezTo>
                  <a:lnTo>
                    <a:pt x="4235" y="341"/>
                  </a:lnTo>
                  <a:cubicBezTo>
                    <a:pt x="3857" y="120"/>
                    <a:pt x="3414" y="0"/>
                    <a:pt x="2973"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4"/>
            <p:cNvSpPr/>
            <p:nvPr/>
          </p:nvSpPr>
          <p:spPr>
            <a:xfrm>
              <a:off x="1642850" y="1409225"/>
              <a:ext cx="57825" cy="57825"/>
            </a:xfrm>
            <a:custGeom>
              <a:rect b="b" l="l" r="r" t="t"/>
              <a:pathLst>
                <a:path extrusionOk="0" h="2313" w="2313">
                  <a:moveTo>
                    <a:pt x="1156" y="0"/>
                  </a:moveTo>
                  <a:cubicBezTo>
                    <a:pt x="519" y="0"/>
                    <a:pt x="1" y="517"/>
                    <a:pt x="1" y="1156"/>
                  </a:cubicBezTo>
                  <a:cubicBezTo>
                    <a:pt x="1" y="1795"/>
                    <a:pt x="519"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4"/>
            <p:cNvSpPr/>
            <p:nvPr/>
          </p:nvSpPr>
          <p:spPr>
            <a:xfrm>
              <a:off x="1643475" y="1368000"/>
              <a:ext cx="56575" cy="25500"/>
            </a:xfrm>
            <a:custGeom>
              <a:rect b="b" l="l" r="r" t="t"/>
              <a:pathLst>
                <a:path extrusionOk="0" h="1020" w="2263">
                  <a:moveTo>
                    <a:pt x="18" y="0"/>
                  </a:moveTo>
                  <a:cubicBezTo>
                    <a:pt x="9" y="0"/>
                    <a:pt x="1" y="8"/>
                    <a:pt x="1" y="17"/>
                  </a:cubicBezTo>
                  <a:lnTo>
                    <a:pt x="1" y="1004"/>
                  </a:lnTo>
                  <a:cubicBezTo>
                    <a:pt x="1" y="1013"/>
                    <a:pt x="9" y="1020"/>
                    <a:pt x="18" y="1020"/>
                  </a:cubicBezTo>
                  <a:lnTo>
                    <a:pt x="2246" y="1020"/>
                  </a:lnTo>
                  <a:cubicBezTo>
                    <a:pt x="2256" y="1020"/>
                    <a:pt x="2262" y="1013"/>
                    <a:pt x="2262" y="1004"/>
                  </a:cubicBezTo>
                  <a:lnTo>
                    <a:pt x="2262" y="17"/>
                  </a:lnTo>
                  <a:cubicBezTo>
                    <a:pt x="2262" y="8"/>
                    <a:pt x="2256" y="0"/>
                    <a:pt x="22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4"/>
            <p:cNvSpPr/>
            <p:nvPr/>
          </p:nvSpPr>
          <p:spPr>
            <a:xfrm>
              <a:off x="1484025" y="1409225"/>
              <a:ext cx="57825" cy="57825"/>
            </a:xfrm>
            <a:custGeom>
              <a:rect b="b" l="l" r="r" t="t"/>
              <a:pathLst>
                <a:path extrusionOk="0" h="2313" w="2313">
                  <a:moveTo>
                    <a:pt x="1156" y="0"/>
                  </a:moveTo>
                  <a:cubicBezTo>
                    <a:pt x="518" y="0"/>
                    <a:pt x="0" y="517"/>
                    <a:pt x="0" y="1156"/>
                  </a:cubicBezTo>
                  <a:cubicBezTo>
                    <a:pt x="0" y="1795"/>
                    <a:pt x="518"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4"/>
            <p:cNvSpPr/>
            <p:nvPr/>
          </p:nvSpPr>
          <p:spPr>
            <a:xfrm>
              <a:off x="1484650" y="1368000"/>
              <a:ext cx="56550" cy="25500"/>
            </a:xfrm>
            <a:custGeom>
              <a:rect b="b" l="l" r="r" t="t"/>
              <a:pathLst>
                <a:path extrusionOk="0" h="1020" w="2262">
                  <a:moveTo>
                    <a:pt x="16" y="0"/>
                  </a:moveTo>
                  <a:cubicBezTo>
                    <a:pt x="7" y="0"/>
                    <a:pt x="1" y="8"/>
                    <a:pt x="1" y="17"/>
                  </a:cubicBezTo>
                  <a:lnTo>
                    <a:pt x="1" y="1004"/>
                  </a:lnTo>
                  <a:cubicBezTo>
                    <a:pt x="1" y="1013"/>
                    <a:pt x="7" y="1020"/>
                    <a:pt x="16" y="1020"/>
                  </a:cubicBezTo>
                  <a:lnTo>
                    <a:pt x="2245" y="1020"/>
                  </a:lnTo>
                  <a:cubicBezTo>
                    <a:pt x="2254" y="1020"/>
                    <a:pt x="2262" y="1013"/>
                    <a:pt x="2262" y="1004"/>
                  </a:cubicBezTo>
                  <a:lnTo>
                    <a:pt x="2262" y="17"/>
                  </a:lnTo>
                  <a:cubicBezTo>
                    <a:pt x="2262" y="8"/>
                    <a:pt x="2254" y="0"/>
                    <a:pt x="224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4"/>
            <p:cNvSpPr/>
            <p:nvPr/>
          </p:nvSpPr>
          <p:spPr>
            <a:xfrm>
              <a:off x="1373925" y="1472975"/>
              <a:ext cx="100350" cy="100325"/>
            </a:xfrm>
            <a:custGeom>
              <a:rect b="b" l="l" r="r" t="t"/>
              <a:pathLst>
                <a:path extrusionOk="0" h="4013" w="4014">
                  <a:moveTo>
                    <a:pt x="2007" y="0"/>
                  </a:moveTo>
                  <a:cubicBezTo>
                    <a:pt x="899" y="0"/>
                    <a:pt x="1" y="899"/>
                    <a:pt x="1" y="2006"/>
                  </a:cubicBezTo>
                  <a:cubicBezTo>
                    <a:pt x="1" y="3115"/>
                    <a:pt x="899" y="4012"/>
                    <a:pt x="2007" y="4012"/>
                  </a:cubicBezTo>
                  <a:cubicBezTo>
                    <a:pt x="3115" y="4012"/>
                    <a:pt x="4013" y="3115"/>
                    <a:pt x="4013" y="2006"/>
                  </a:cubicBezTo>
                  <a:cubicBezTo>
                    <a:pt x="4013" y="899"/>
                    <a:pt x="3115" y="0"/>
                    <a:pt x="200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4"/>
            <p:cNvSpPr/>
            <p:nvPr/>
          </p:nvSpPr>
          <p:spPr>
            <a:xfrm>
              <a:off x="1397675" y="1668725"/>
              <a:ext cx="249200" cy="112975"/>
            </a:xfrm>
            <a:custGeom>
              <a:rect b="b" l="l" r="r" t="t"/>
              <a:pathLst>
                <a:path extrusionOk="0" h="4519" w="9968">
                  <a:moveTo>
                    <a:pt x="0" y="0"/>
                  </a:moveTo>
                  <a:lnTo>
                    <a:pt x="0" y="0"/>
                  </a:lnTo>
                  <a:cubicBezTo>
                    <a:pt x="2659" y="3812"/>
                    <a:pt x="5919" y="4518"/>
                    <a:pt x="7970" y="4518"/>
                  </a:cubicBezTo>
                  <a:cubicBezTo>
                    <a:pt x="9178" y="4518"/>
                    <a:pt x="9968" y="4273"/>
                    <a:pt x="9968" y="4273"/>
                  </a:cubicBezTo>
                  <a:lnTo>
                    <a:pt x="9968" y="978"/>
                  </a:lnTo>
                  <a:cubicBezTo>
                    <a:pt x="9968" y="978"/>
                    <a:pt x="8268" y="2299"/>
                    <a:pt x="5190" y="2319"/>
                  </a:cubicBezTo>
                  <a:cubicBezTo>
                    <a:pt x="5177" y="2319"/>
                    <a:pt x="5165" y="2319"/>
                    <a:pt x="5153" y="2319"/>
                  </a:cubicBezTo>
                  <a:cubicBezTo>
                    <a:pt x="2094" y="2319"/>
                    <a:pt x="0" y="1"/>
                    <a:pt x="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4"/>
            <p:cNvSpPr/>
            <p:nvPr/>
          </p:nvSpPr>
          <p:spPr>
            <a:xfrm>
              <a:off x="1593225" y="1425400"/>
              <a:ext cx="55475" cy="122300"/>
            </a:xfrm>
            <a:custGeom>
              <a:rect b="b" l="l" r="r" t="t"/>
              <a:pathLst>
                <a:path extrusionOk="0" h="4892" w="2219">
                  <a:moveTo>
                    <a:pt x="802" y="0"/>
                  </a:moveTo>
                  <a:lnTo>
                    <a:pt x="1" y="4892"/>
                  </a:lnTo>
                  <a:lnTo>
                    <a:pt x="2218" y="4892"/>
                  </a:lnTo>
                  <a:lnTo>
                    <a:pt x="80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4"/>
            <p:cNvSpPr/>
            <p:nvPr/>
          </p:nvSpPr>
          <p:spPr>
            <a:xfrm>
              <a:off x="1261475" y="1422525"/>
              <a:ext cx="63775" cy="133875"/>
            </a:xfrm>
            <a:custGeom>
              <a:rect b="b" l="l" r="r" t="t"/>
              <a:pathLst>
                <a:path extrusionOk="0" h="5355" w="2551">
                  <a:moveTo>
                    <a:pt x="1180" y="1"/>
                  </a:moveTo>
                  <a:cubicBezTo>
                    <a:pt x="589" y="1"/>
                    <a:pt x="110" y="550"/>
                    <a:pt x="18" y="1161"/>
                  </a:cubicBezTo>
                  <a:cubicBezTo>
                    <a:pt x="1" y="1279"/>
                    <a:pt x="92" y="1343"/>
                    <a:pt x="185" y="1343"/>
                  </a:cubicBezTo>
                  <a:cubicBezTo>
                    <a:pt x="262" y="1343"/>
                    <a:pt x="341" y="1297"/>
                    <a:pt x="355" y="1199"/>
                  </a:cubicBezTo>
                  <a:cubicBezTo>
                    <a:pt x="424" y="738"/>
                    <a:pt x="771" y="347"/>
                    <a:pt x="1187" y="347"/>
                  </a:cubicBezTo>
                  <a:cubicBezTo>
                    <a:pt x="1330" y="347"/>
                    <a:pt x="1482" y="393"/>
                    <a:pt x="1633" y="500"/>
                  </a:cubicBezTo>
                  <a:cubicBezTo>
                    <a:pt x="2198" y="898"/>
                    <a:pt x="2205" y="1643"/>
                    <a:pt x="2180" y="2275"/>
                  </a:cubicBezTo>
                  <a:cubicBezTo>
                    <a:pt x="1489" y="2425"/>
                    <a:pt x="919" y="3054"/>
                    <a:pt x="912" y="3777"/>
                  </a:cubicBezTo>
                  <a:cubicBezTo>
                    <a:pt x="907" y="4548"/>
                    <a:pt x="1502" y="5221"/>
                    <a:pt x="2253" y="5352"/>
                  </a:cubicBezTo>
                  <a:cubicBezTo>
                    <a:pt x="2264" y="5354"/>
                    <a:pt x="2275" y="5355"/>
                    <a:pt x="2285" y="5355"/>
                  </a:cubicBezTo>
                  <a:cubicBezTo>
                    <a:pt x="2472" y="5355"/>
                    <a:pt x="2493" y="5050"/>
                    <a:pt x="2291" y="5015"/>
                  </a:cubicBezTo>
                  <a:cubicBezTo>
                    <a:pt x="1707" y="4913"/>
                    <a:pt x="1224" y="4359"/>
                    <a:pt x="1251" y="3754"/>
                  </a:cubicBezTo>
                  <a:cubicBezTo>
                    <a:pt x="1278" y="3151"/>
                    <a:pt x="1782" y="2650"/>
                    <a:pt x="2371" y="2579"/>
                  </a:cubicBezTo>
                  <a:cubicBezTo>
                    <a:pt x="2441" y="2571"/>
                    <a:pt x="2510" y="2502"/>
                    <a:pt x="2514" y="2431"/>
                  </a:cubicBezTo>
                  <a:cubicBezTo>
                    <a:pt x="2551" y="1582"/>
                    <a:pt x="2520" y="534"/>
                    <a:pt x="1637" y="110"/>
                  </a:cubicBezTo>
                  <a:cubicBezTo>
                    <a:pt x="1481" y="35"/>
                    <a:pt x="1327" y="1"/>
                    <a:pt x="118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4"/>
            <p:cNvSpPr/>
            <p:nvPr/>
          </p:nvSpPr>
          <p:spPr>
            <a:xfrm>
              <a:off x="1578100" y="1416750"/>
              <a:ext cx="78950" cy="137550"/>
            </a:xfrm>
            <a:custGeom>
              <a:rect b="b" l="l" r="r" t="t"/>
              <a:pathLst>
                <a:path extrusionOk="0" h="5502" w="3158">
                  <a:moveTo>
                    <a:pt x="1420" y="1"/>
                  </a:moveTo>
                  <a:cubicBezTo>
                    <a:pt x="1323" y="1"/>
                    <a:pt x="1232" y="68"/>
                    <a:pt x="1267" y="185"/>
                  </a:cubicBezTo>
                  <a:lnTo>
                    <a:pt x="2731" y="5107"/>
                  </a:lnTo>
                  <a:lnTo>
                    <a:pt x="255" y="5162"/>
                  </a:lnTo>
                  <a:cubicBezTo>
                    <a:pt x="41" y="5168"/>
                    <a:pt x="0" y="5501"/>
                    <a:pt x="213" y="5501"/>
                  </a:cubicBezTo>
                  <a:cubicBezTo>
                    <a:pt x="214" y="5501"/>
                    <a:pt x="215" y="5501"/>
                    <a:pt x="217" y="5501"/>
                  </a:cubicBezTo>
                  <a:lnTo>
                    <a:pt x="2936" y="5439"/>
                  </a:lnTo>
                  <a:cubicBezTo>
                    <a:pt x="3031" y="5436"/>
                    <a:pt x="3158" y="5362"/>
                    <a:pt x="3122" y="5243"/>
                  </a:cubicBezTo>
                  <a:cubicBezTo>
                    <a:pt x="2616" y="3540"/>
                    <a:pt x="2108" y="1836"/>
                    <a:pt x="1601" y="132"/>
                  </a:cubicBezTo>
                  <a:cubicBezTo>
                    <a:pt x="1575" y="42"/>
                    <a:pt x="1495" y="1"/>
                    <a:pt x="142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4"/>
            <p:cNvSpPr/>
            <p:nvPr/>
          </p:nvSpPr>
          <p:spPr>
            <a:xfrm>
              <a:off x="1487200" y="1561325"/>
              <a:ext cx="60850" cy="47700"/>
            </a:xfrm>
            <a:custGeom>
              <a:rect b="b" l="l" r="r" t="t"/>
              <a:pathLst>
                <a:path extrusionOk="0" h="1908" w="2434">
                  <a:moveTo>
                    <a:pt x="274" y="0"/>
                  </a:moveTo>
                  <a:cubicBezTo>
                    <a:pt x="141" y="0"/>
                    <a:pt x="0" y="123"/>
                    <a:pt x="59" y="288"/>
                  </a:cubicBezTo>
                  <a:cubicBezTo>
                    <a:pt x="372" y="1174"/>
                    <a:pt x="1232" y="1838"/>
                    <a:pt x="2173" y="1907"/>
                  </a:cubicBezTo>
                  <a:cubicBezTo>
                    <a:pt x="2179" y="1907"/>
                    <a:pt x="2186" y="1907"/>
                    <a:pt x="2192" y="1907"/>
                  </a:cubicBezTo>
                  <a:cubicBezTo>
                    <a:pt x="2299" y="1907"/>
                    <a:pt x="2398" y="1843"/>
                    <a:pt x="2417" y="1730"/>
                  </a:cubicBezTo>
                  <a:cubicBezTo>
                    <a:pt x="2434" y="1624"/>
                    <a:pt x="2356" y="1495"/>
                    <a:pt x="2241" y="1486"/>
                  </a:cubicBezTo>
                  <a:cubicBezTo>
                    <a:pt x="1442" y="1429"/>
                    <a:pt x="724" y="891"/>
                    <a:pt x="455" y="133"/>
                  </a:cubicBezTo>
                  <a:cubicBezTo>
                    <a:pt x="422" y="40"/>
                    <a:pt x="349" y="0"/>
                    <a:pt x="27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4"/>
            <p:cNvSpPr/>
            <p:nvPr/>
          </p:nvSpPr>
          <p:spPr>
            <a:xfrm>
              <a:off x="1080350" y="1805475"/>
              <a:ext cx="904925" cy="1030100"/>
            </a:xfrm>
            <a:custGeom>
              <a:rect b="b" l="l" r="r" t="t"/>
              <a:pathLst>
                <a:path extrusionOk="0" h="41204" w="36197">
                  <a:moveTo>
                    <a:pt x="26701" y="0"/>
                  </a:moveTo>
                  <a:cubicBezTo>
                    <a:pt x="26699" y="0"/>
                    <a:pt x="26696" y="0"/>
                    <a:pt x="26694" y="0"/>
                  </a:cubicBezTo>
                  <a:lnTo>
                    <a:pt x="6050" y="73"/>
                  </a:lnTo>
                  <a:cubicBezTo>
                    <a:pt x="5558" y="265"/>
                    <a:pt x="5096" y="525"/>
                    <a:pt x="4676" y="847"/>
                  </a:cubicBezTo>
                  <a:cubicBezTo>
                    <a:pt x="4417" y="1052"/>
                    <a:pt x="4158" y="1247"/>
                    <a:pt x="3860" y="1438"/>
                  </a:cubicBezTo>
                  <a:cubicBezTo>
                    <a:pt x="3856" y="1442"/>
                    <a:pt x="3852" y="1447"/>
                    <a:pt x="3847" y="1447"/>
                  </a:cubicBezTo>
                  <a:cubicBezTo>
                    <a:pt x="1450" y="3014"/>
                    <a:pt x="3" y="5685"/>
                    <a:pt x="0" y="8550"/>
                  </a:cubicBezTo>
                  <a:lnTo>
                    <a:pt x="5589" y="28419"/>
                  </a:lnTo>
                  <a:lnTo>
                    <a:pt x="5581" y="28427"/>
                  </a:lnTo>
                  <a:cubicBezTo>
                    <a:pt x="5577" y="28432"/>
                    <a:pt x="5573" y="28440"/>
                    <a:pt x="5564" y="28448"/>
                  </a:cubicBezTo>
                  <a:cubicBezTo>
                    <a:pt x="5348" y="28724"/>
                    <a:pt x="3732" y="30884"/>
                    <a:pt x="2143" y="36330"/>
                  </a:cubicBezTo>
                  <a:cubicBezTo>
                    <a:pt x="2002" y="36811"/>
                    <a:pt x="1862" y="37316"/>
                    <a:pt x="1721" y="37852"/>
                  </a:cubicBezTo>
                  <a:cubicBezTo>
                    <a:pt x="2273" y="38077"/>
                    <a:pt x="2951" y="38340"/>
                    <a:pt x="3740" y="38612"/>
                  </a:cubicBezTo>
                  <a:cubicBezTo>
                    <a:pt x="5782" y="39326"/>
                    <a:pt x="8575" y="40126"/>
                    <a:pt x="11904" y="40645"/>
                  </a:cubicBezTo>
                  <a:cubicBezTo>
                    <a:pt x="12031" y="40666"/>
                    <a:pt x="12162" y="40683"/>
                    <a:pt x="12294" y="40704"/>
                  </a:cubicBezTo>
                  <a:cubicBezTo>
                    <a:pt x="12898" y="40793"/>
                    <a:pt x="13518" y="40870"/>
                    <a:pt x="14157" y="40942"/>
                  </a:cubicBezTo>
                  <a:cubicBezTo>
                    <a:pt x="14773" y="41006"/>
                    <a:pt x="15411" y="41061"/>
                    <a:pt x="16058" y="41104"/>
                  </a:cubicBezTo>
                  <a:cubicBezTo>
                    <a:pt x="17024" y="41167"/>
                    <a:pt x="18023" y="41202"/>
                    <a:pt x="19049" y="41202"/>
                  </a:cubicBezTo>
                  <a:cubicBezTo>
                    <a:pt x="19512" y="41202"/>
                    <a:pt x="19980" y="41195"/>
                    <a:pt x="20453" y="41180"/>
                  </a:cubicBezTo>
                  <a:cubicBezTo>
                    <a:pt x="20657" y="41184"/>
                    <a:pt x="20866" y="41188"/>
                    <a:pt x="21070" y="41196"/>
                  </a:cubicBezTo>
                  <a:cubicBezTo>
                    <a:pt x="21320" y="41200"/>
                    <a:pt x="21565" y="41203"/>
                    <a:pt x="21809" y="41203"/>
                  </a:cubicBezTo>
                  <a:cubicBezTo>
                    <a:pt x="21906" y="41203"/>
                    <a:pt x="22002" y="41203"/>
                    <a:pt x="22099" y="41202"/>
                  </a:cubicBezTo>
                  <a:cubicBezTo>
                    <a:pt x="22218" y="41202"/>
                    <a:pt x="22337" y="41202"/>
                    <a:pt x="22452" y="41196"/>
                  </a:cubicBezTo>
                  <a:cubicBezTo>
                    <a:pt x="23607" y="41179"/>
                    <a:pt x="24688" y="41116"/>
                    <a:pt x="25696" y="41014"/>
                  </a:cubicBezTo>
                  <a:lnTo>
                    <a:pt x="25700" y="41014"/>
                  </a:lnTo>
                  <a:cubicBezTo>
                    <a:pt x="26606" y="40929"/>
                    <a:pt x="27447" y="40806"/>
                    <a:pt x="28233" y="40665"/>
                  </a:cubicBezTo>
                  <a:cubicBezTo>
                    <a:pt x="29195" y="40491"/>
                    <a:pt x="30074" y="40286"/>
                    <a:pt x="30865" y="40062"/>
                  </a:cubicBezTo>
                  <a:cubicBezTo>
                    <a:pt x="31753" y="39814"/>
                    <a:pt x="32624" y="39513"/>
                    <a:pt x="33476" y="39160"/>
                  </a:cubicBezTo>
                  <a:cubicBezTo>
                    <a:pt x="34708" y="38645"/>
                    <a:pt x="35605" y="38127"/>
                    <a:pt x="36196" y="37741"/>
                  </a:cubicBezTo>
                  <a:lnTo>
                    <a:pt x="35588" y="35002"/>
                  </a:lnTo>
                  <a:lnTo>
                    <a:pt x="33169" y="24080"/>
                  </a:lnTo>
                  <a:cubicBezTo>
                    <a:pt x="33169" y="24080"/>
                    <a:pt x="34704" y="22665"/>
                    <a:pt x="35453" y="17227"/>
                  </a:cubicBezTo>
                  <a:cubicBezTo>
                    <a:pt x="35492" y="16925"/>
                    <a:pt x="35512" y="16622"/>
                    <a:pt x="35512" y="16318"/>
                  </a:cubicBezTo>
                  <a:cubicBezTo>
                    <a:pt x="35512" y="12351"/>
                    <a:pt x="32616" y="6037"/>
                    <a:pt x="30844" y="2539"/>
                  </a:cubicBezTo>
                  <a:cubicBezTo>
                    <a:pt x="30050" y="981"/>
                    <a:pt x="28449" y="0"/>
                    <a:pt x="2670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4"/>
            <p:cNvSpPr/>
            <p:nvPr/>
          </p:nvSpPr>
          <p:spPr>
            <a:xfrm>
              <a:off x="1424675" y="2350400"/>
              <a:ext cx="365950" cy="65350"/>
            </a:xfrm>
            <a:custGeom>
              <a:rect b="b" l="l" r="r" t="t"/>
              <a:pathLst>
                <a:path extrusionOk="0" h="2614" w="14638">
                  <a:moveTo>
                    <a:pt x="14408" y="1"/>
                  </a:moveTo>
                  <a:cubicBezTo>
                    <a:pt x="14396" y="1"/>
                    <a:pt x="14383" y="2"/>
                    <a:pt x="14371" y="4"/>
                  </a:cubicBezTo>
                  <a:lnTo>
                    <a:pt x="188" y="2191"/>
                  </a:lnTo>
                  <a:cubicBezTo>
                    <a:pt x="79" y="2207"/>
                    <a:pt x="1" y="2306"/>
                    <a:pt x="10" y="2417"/>
                  </a:cubicBezTo>
                  <a:cubicBezTo>
                    <a:pt x="18" y="2527"/>
                    <a:pt x="110" y="2613"/>
                    <a:pt x="221" y="2613"/>
                  </a:cubicBezTo>
                  <a:cubicBezTo>
                    <a:pt x="232" y="2613"/>
                    <a:pt x="243" y="2612"/>
                    <a:pt x="253" y="2611"/>
                  </a:cubicBezTo>
                  <a:lnTo>
                    <a:pt x="14435" y="425"/>
                  </a:lnTo>
                  <a:cubicBezTo>
                    <a:pt x="14554" y="410"/>
                    <a:pt x="14638" y="299"/>
                    <a:pt x="14619" y="181"/>
                  </a:cubicBezTo>
                  <a:cubicBezTo>
                    <a:pt x="14603" y="76"/>
                    <a:pt x="14511" y="1"/>
                    <a:pt x="1440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4"/>
            <p:cNvSpPr/>
            <p:nvPr/>
          </p:nvSpPr>
          <p:spPr>
            <a:xfrm>
              <a:off x="1855500" y="1884825"/>
              <a:ext cx="121825" cy="528625"/>
            </a:xfrm>
            <a:custGeom>
              <a:rect b="b" l="l" r="r" t="t"/>
              <a:pathLst>
                <a:path extrusionOk="0" h="21145" w="4873">
                  <a:moveTo>
                    <a:pt x="275" y="1"/>
                  </a:moveTo>
                  <a:cubicBezTo>
                    <a:pt x="241" y="1"/>
                    <a:pt x="206" y="8"/>
                    <a:pt x="173" y="24"/>
                  </a:cubicBezTo>
                  <a:cubicBezTo>
                    <a:pt x="52" y="81"/>
                    <a:pt x="1" y="225"/>
                    <a:pt x="60" y="345"/>
                  </a:cubicBezTo>
                  <a:cubicBezTo>
                    <a:pt x="104" y="436"/>
                    <a:pt x="4389" y="9530"/>
                    <a:pt x="4223" y="12245"/>
                  </a:cubicBezTo>
                  <a:cubicBezTo>
                    <a:pt x="4047" y="15112"/>
                    <a:pt x="3633" y="18672"/>
                    <a:pt x="1976" y="20757"/>
                  </a:cubicBezTo>
                  <a:cubicBezTo>
                    <a:pt x="1851" y="20914"/>
                    <a:pt x="1963" y="21145"/>
                    <a:pt x="2163" y="21145"/>
                  </a:cubicBezTo>
                  <a:cubicBezTo>
                    <a:pt x="2164" y="21145"/>
                    <a:pt x="2166" y="21145"/>
                    <a:pt x="2167" y="21145"/>
                  </a:cubicBezTo>
                  <a:cubicBezTo>
                    <a:pt x="2238" y="21145"/>
                    <a:pt x="2307" y="21112"/>
                    <a:pt x="2351" y="21056"/>
                  </a:cubicBezTo>
                  <a:cubicBezTo>
                    <a:pt x="4092" y="18865"/>
                    <a:pt x="4521" y="15211"/>
                    <a:pt x="4701" y="12274"/>
                  </a:cubicBezTo>
                  <a:cubicBezTo>
                    <a:pt x="4873" y="9437"/>
                    <a:pt x="671" y="518"/>
                    <a:pt x="493" y="140"/>
                  </a:cubicBezTo>
                  <a:cubicBezTo>
                    <a:pt x="452" y="52"/>
                    <a:pt x="366" y="1"/>
                    <a:pt x="27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4"/>
            <p:cNvSpPr/>
            <p:nvPr/>
          </p:nvSpPr>
          <p:spPr>
            <a:xfrm>
              <a:off x="1543075" y="2437600"/>
              <a:ext cx="183475" cy="10650"/>
            </a:xfrm>
            <a:custGeom>
              <a:rect b="b" l="l" r="r" t="t"/>
              <a:pathLst>
                <a:path extrusionOk="0" h="426" w="7339">
                  <a:moveTo>
                    <a:pt x="213" y="1"/>
                  </a:moveTo>
                  <a:cubicBezTo>
                    <a:pt x="96" y="1"/>
                    <a:pt x="0" y="96"/>
                    <a:pt x="0" y="214"/>
                  </a:cubicBezTo>
                  <a:cubicBezTo>
                    <a:pt x="0" y="330"/>
                    <a:pt x="96" y="425"/>
                    <a:pt x="213" y="425"/>
                  </a:cubicBezTo>
                  <a:lnTo>
                    <a:pt x="7127" y="425"/>
                  </a:lnTo>
                  <a:cubicBezTo>
                    <a:pt x="7244" y="425"/>
                    <a:pt x="7339" y="330"/>
                    <a:pt x="7339" y="214"/>
                  </a:cubicBezTo>
                  <a:cubicBezTo>
                    <a:pt x="7339" y="96"/>
                    <a:pt x="7244" y="1"/>
                    <a:pt x="712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4"/>
            <p:cNvSpPr/>
            <p:nvPr/>
          </p:nvSpPr>
          <p:spPr>
            <a:xfrm>
              <a:off x="748500" y="1806700"/>
              <a:ext cx="705475" cy="1068700"/>
            </a:xfrm>
            <a:custGeom>
              <a:rect b="b" l="l" r="r" t="t"/>
              <a:pathLst>
                <a:path extrusionOk="0" h="42748" w="28219">
                  <a:moveTo>
                    <a:pt x="19569" y="0"/>
                  </a:moveTo>
                  <a:cubicBezTo>
                    <a:pt x="17282" y="0"/>
                    <a:pt x="15043" y="1130"/>
                    <a:pt x="13719" y="3199"/>
                  </a:cubicBezTo>
                  <a:lnTo>
                    <a:pt x="1353" y="22535"/>
                  </a:lnTo>
                  <a:cubicBezTo>
                    <a:pt x="317" y="24158"/>
                    <a:pt x="1" y="26137"/>
                    <a:pt x="481" y="28002"/>
                  </a:cubicBezTo>
                  <a:cubicBezTo>
                    <a:pt x="962" y="29867"/>
                    <a:pt x="2196" y="31448"/>
                    <a:pt x="3889" y="32366"/>
                  </a:cubicBezTo>
                  <a:lnTo>
                    <a:pt x="21742" y="42056"/>
                  </a:lnTo>
                  <a:cubicBezTo>
                    <a:pt x="22334" y="42377"/>
                    <a:pt x="22969" y="42610"/>
                    <a:pt x="23629" y="42747"/>
                  </a:cubicBezTo>
                  <a:cubicBezTo>
                    <a:pt x="25149" y="38423"/>
                    <a:pt x="26478" y="34031"/>
                    <a:pt x="28218" y="29789"/>
                  </a:cubicBezTo>
                  <a:lnTo>
                    <a:pt x="17054" y="23730"/>
                  </a:lnTo>
                  <a:lnTo>
                    <a:pt x="25404" y="10672"/>
                  </a:lnTo>
                  <a:cubicBezTo>
                    <a:pt x="27467" y="7447"/>
                    <a:pt x="26524" y="3158"/>
                    <a:pt x="23298" y="1094"/>
                  </a:cubicBezTo>
                  <a:cubicBezTo>
                    <a:pt x="22141" y="353"/>
                    <a:pt x="20847" y="0"/>
                    <a:pt x="19569"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4"/>
            <p:cNvSpPr/>
            <p:nvPr/>
          </p:nvSpPr>
          <p:spPr>
            <a:xfrm>
              <a:off x="1167925" y="2067525"/>
              <a:ext cx="292475" cy="489875"/>
            </a:xfrm>
            <a:custGeom>
              <a:rect b="b" l="l" r="r" t="t"/>
              <a:pathLst>
                <a:path extrusionOk="0" h="19595" w="11699">
                  <a:moveTo>
                    <a:pt x="8628" y="1"/>
                  </a:moveTo>
                  <a:cubicBezTo>
                    <a:pt x="8549" y="1"/>
                    <a:pt x="8472" y="40"/>
                    <a:pt x="8426" y="111"/>
                  </a:cubicBezTo>
                  <a:lnTo>
                    <a:pt x="76" y="13168"/>
                  </a:lnTo>
                  <a:cubicBezTo>
                    <a:pt x="0" y="13284"/>
                    <a:pt x="40" y="13440"/>
                    <a:pt x="163" y="13506"/>
                  </a:cubicBezTo>
                  <a:lnTo>
                    <a:pt x="11327" y="19566"/>
                  </a:lnTo>
                  <a:cubicBezTo>
                    <a:pt x="11362" y="19584"/>
                    <a:pt x="11401" y="19595"/>
                    <a:pt x="11441" y="19595"/>
                  </a:cubicBezTo>
                  <a:cubicBezTo>
                    <a:pt x="11442" y="19595"/>
                    <a:pt x="11443" y="19595"/>
                    <a:pt x="11444" y="19595"/>
                  </a:cubicBezTo>
                  <a:cubicBezTo>
                    <a:pt x="11551" y="19595"/>
                    <a:pt x="11646" y="19520"/>
                    <a:pt x="11672" y="19415"/>
                  </a:cubicBezTo>
                  <a:cubicBezTo>
                    <a:pt x="11699" y="19309"/>
                    <a:pt x="11651" y="19198"/>
                    <a:pt x="11555" y="19147"/>
                  </a:cubicBezTo>
                  <a:lnTo>
                    <a:pt x="617" y="13209"/>
                  </a:lnTo>
                  <a:lnTo>
                    <a:pt x="8828" y="369"/>
                  </a:lnTo>
                  <a:cubicBezTo>
                    <a:pt x="8899" y="258"/>
                    <a:pt x="8867" y="110"/>
                    <a:pt x="8756" y="38"/>
                  </a:cubicBezTo>
                  <a:cubicBezTo>
                    <a:pt x="8717" y="13"/>
                    <a:pt x="8672" y="1"/>
                    <a:pt x="862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4"/>
            <p:cNvSpPr/>
            <p:nvPr/>
          </p:nvSpPr>
          <p:spPr>
            <a:xfrm>
              <a:off x="1419125" y="1940875"/>
              <a:ext cx="2096450" cy="2096500"/>
            </a:xfrm>
            <a:custGeom>
              <a:rect b="b" l="l" r="r" t="t"/>
              <a:pathLst>
                <a:path extrusionOk="0" h="83860" w="83858">
                  <a:moveTo>
                    <a:pt x="41929" y="1"/>
                  </a:moveTo>
                  <a:cubicBezTo>
                    <a:pt x="30809" y="1"/>
                    <a:pt x="20144" y="4419"/>
                    <a:pt x="12281" y="12283"/>
                  </a:cubicBezTo>
                  <a:cubicBezTo>
                    <a:pt x="4417" y="20145"/>
                    <a:pt x="0" y="30810"/>
                    <a:pt x="0" y="41931"/>
                  </a:cubicBezTo>
                  <a:cubicBezTo>
                    <a:pt x="0" y="53050"/>
                    <a:pt x="4417" y="63716"/>
                    <a:pt x="12281" y="71578"/>
                  </a:cubicBezTo>
                  <a:cubicBezTo>
                    <a:pt x="20144" y="79441"/>
                    <a:pt x="30809" y="83860"/>
                    <a:pt x="41929" y="83860"/>
                  </a:cubicBezTo>
                  <a:cubicBezTo>
                    <a:pt x="53050" y="83860"/>
                    <a:pt x="63714" y="79441"/>
                    <a:pt x="71578" y="71578"/>
                  </a:cubicBezTo>
                  <a:cubicBezTo>
                    <a:pt x="79441" y="63716"/>
                    <a:pt x="83858" y="53050"/>
                    <a:pt x="83858" y="41931"/>
                  </a:cubicBezTo>
                  <a:cubicBezTo>
                    <a:pt x="83858" y="30810"/>
                    <a:pt x="79441" y="20145"/>
                    <a:pt x="71578" y="12283"/>
                  </a:cubicBezTo>
                  <a:cubicBezTo>
                    <a:pt x="63714" y="4419"/>
                    <a:pt x="53050" y="1"/>
                    <a:pt x="419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4"/>
            <p:cNvSpPr/>
            <p:nvPr/>
          </p:nvSpPr>
          <p:spPr>
            <a:xfrm>
              <a:off x="1338675" y="1860450"/>
              <a:ext cx="2257350" cy="2257350"/>
            </a:xfrm>
            <a:custGeom>
              <a:rect b="b" l="l" r="r" t="t"/>
              <a:pathLst>
                <a:path extrusionOk="0" h="90294" w="90294">
                  <a:moveTo>
                    <a:pt x="45147" y="6436"/>
                  </a:moveTo>
                  <a:lnTo>
                    <a:pt x="45147" y="6437"/>
                  </a:lnTo>
                  <a:cubicBezTo>
                    <a:pt x="66493" y="6437"/>
                    <a:pt x="83858" y="23802"/>
                    <a:pt x="83858" y="45148"/>
                  </a:cubicBezTo>
                  <a:cubicBezTo>
                    <a:pt x="83858" y="66493"/>
                    <a:pt x="66493" y="83858"/>
                    <a:pt x="45147" y="83858"/>
                  </a:cubicBezTo>
                  <a:cubicBezTo>
                    <a:pt x="23801" y="83858"/>
                    <a:pt x="6436" y="66493"/>
                    <a:pt x="6436" y="45147"/>
                  </a:cubicBezTo>
                  <a:cubicBezTo>
                    <a:pt x="6436" y="23801"/>
                    <a:pt x="23801" y="6436"/>
                    <a:pt x="45147" y="6436"/>
                  </a:cubicBezTo>
                  <a:close/>
                  <a:moveTo>
                    <a:pt x="45147" y="0"/>
                  </a:moveTo>
                  <a:cubicBezTo>
                    <a:pt x="20253" y="0"/>
                    <a:pt x="1" y="20254"/>
                    <a:pt x="1" y="45148"/>
                  </a:cubicBezTo>
                  <a:cubicBezTo>
                    <a:pt x="1" y="70042"/>
                    <a:pt x="20253" y="90293"/>
                    <a:pt x="45147" y="90293"/>
                  </a:cubicBezTo>
                  <a:cubicBezTo>
                    <a:pt x="70041" y="90293"/>
                    <a:pt x="90294" y="70042"/>
                    <a:pt x="90294" y="45148"/>
                  </a:cubicBezTo>
                  <a:cubicBezTo>
                    <a:pt x="90294" y="20254"/>
                    <a:pt x="70041" y="0"/>
                    <a:pt x="45147"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4"/>
            <p:cNvSpPr/>
            <p:nvPr/>
          </p:nvSpPr>
          <p:spPr>
            <a:xfrm>
              <a:off x="1656175" y="2595300"/>
              <a:ext cx="824575" cy="377275"/>
            </a:xfrm>
            <a:custGeom>
              <a:rect b="b" l="l" r="r" t="t"/>
              <a:pathLst>
                <a:path extrusionOk="0" h="15091" w="32983">
                  <a:moveTo>
                    <a:pt x="496" y="1"/>
                  </a:moveTo>
                  <a:lnTo>
                    <a:pt x="1" y="1159"/>
                  </a:lnTo>
                  <a:lnTo>
                    <a:pt x="32487" y="15090"/>
                  </a:lnTo>
                  <a:lnTo>
                    <a:pt x="32983" y="13932"/>
                  </a:lnTo>
                  <a:lnTo>
                    <a:pt x="496"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4"/>
            <p:cNvSpPr/>
            <p:nvPr/>
          </p:nvSpPr>
          <p:spPr>
            <a:xfrm>
              <a:off x="2341875" y="2865850"/>
              <a:ext cx="246575" cy="246575"/>
            </a:xfrm>
            <a:custGeom>
              <a:rect b="b" l="l" r="r" t="t"/>
              <a:pathLst>
                <a:path extrusionOk="0" h="9863" w="9863">
                  <a:moveTo>
                    <a:pt x="4931" y="1"/>
                  </a:moveTo>
                  <a:cubicBezTo>
                    <a:pt x="2208" y="1"/>
                    <a:pt x="0" y="2208"/>
                    <a:pt x="0" y="4932"/>
                  </a:cubicBezTo>
                  <a:cubicBezTo>
                    <a:pt x="0" y="7655"/>
                    <a:pt x="2208" y="9862"/>
                    <a:pt x="4931" y="9862"/>
                  </a:cubicBezTo>
                  <a:cubicBezTo>
                    <a:pt x="7655" y="9862"/>
                    <a:pt x="9862" y="7655"/>
                    <a:pt x="9862" y="4932"/>
                  </a:cubicBezTo>
                  <a:cubicBezTo>
                    <a:pt x="9862" y="2208"/>
                    <a:pt x="7655" y="1"/>
                    <a:pt x="493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4"/>
            <p:cNvSpPr/>
            <p:nvPr/>
          </p:nvSpPr>
          <p:spPr>
            <a:xfrm>
              <a:off x="2416225" y="2062325"/>
              <a:ext cx="109650" cy="942575"/>
            </a:xfrm>
            <a:custGeom>
              <a:rect b="b" l="l" r="r" t="t"/>
              <a:pathLst>
                <a:path extrusionOk="0" h="37703" w="4386">
                  <a:moveTo>
                    <a:pt x="2196" y="0"/>
                  </a:moveTo>
                  <a:cubicBezTo>
                    <a:pt x="986" y="0"/>
                    <a:pt x="1" y="990"/>
                    <a:pt x="1" y="2196"/>
                  </a:cubicBezTo>
                  <a:lnTo>
                    <a:pt x="1" y="35511"/>
                  </a:lnTo>
                  <a:cubicBezTo>
                    <a:pt x="1" y="36717"/>
                    <a:pt x="986" y="37703"/>
                    <a:pt x="2196" y="37703"/>
                  </a:cubicBezTo>
                  <a:cubicBezTo>
                    <a:pt x="3401" y="37703"/>
                    <a:pt x="4386" y="36717"/>
                    <a:pt x="4386" y="35511"/>
                  </a:cubicBezTo>
                  <a:lnTo>
                    <a:pt x="4386" y="2196"/>
                  </a:lnTo>
                  <a:cubicBezTo>
                    <a:pt x="4381" y="987"/>
                    <a:pt x="3403" y="7"/>
                    <a:pt x="219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4"/>
            <p:cNvSpPr/>
            <p:nvPr/>
          </p:nvSpPr>
          <p:spPr>
            <a:xfrm>
              <a:off x="2412250" y="2506725"/>
              <a:ext cx="554775" cy="554400"/>
            </a:xfrm>
            <a:custGeom>
              <a:rect b="b" l="l" r="r" t="t"/>
              <a:pathLst>
                <a:path extrusionOk="0" h="22176" w="22191">
                  <a:moveTo>
                    <a:pt x="19113" y="0"/>
                  </a:moveTo>
                  <a:cubicBezTo>
                    <a:pt x="19094" y="0"/>
                    <a:pt x="19075" y="8"/>
                    <a:pt x="19060" y="22"/>
                  </a:cubicBezTo>
                  <a:lnTo>
                    <a:pt x="30" y="19052"/>
                  </a:lnTo>
                  <a:cubicBezTo>
                    <a:pt x="1" y="19083"/>
                    <a:pt x="1" y="19130"/>
                    <a:pt x="30" y="19160"/>
                  </a:cubicBezTo>
                  <a:lnTo>
                    <a:pt x="3023" y="22154"/>
                  </a:lnTo>
                  <a:cubicBezTo>
                    <a:pt x="3038" y="22168"/>
                    <a:pt x="3058" y="22175"/>
                    <a:pt x="3077" y="22175"/>
                  </a:cubicBezTo>
                  <a:cubicBezTo>
                    <a:pt x="3096" y="22175"/>
                    <a:pt x="3115" y="22168"/>
                    <a:pt x="3130" y="22154"/>
                  </a:cubicBezTo>
                  <a:lnTo>
                    <a:pt x="22160" y="3123"/>
                  </a:lnTo>
                  <a:cubicBezTo>
                    <a:pt x="22191" y="3093"/>
                    <a:pt x="22191" y="3045"/>
                    <a:pt x="22160" y="3016"/>
                  </a:cubicBezTo>
                  <a:lnTo>
                    <a:pt x="19167" y="22"/>
                  </a:lnTo>
                  <a:cubicBezTo>
                    <a:pt x="19152" y="8"/>
                    <a:pt x="19133" y="0"/>
                    <a:pt x="1911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4"/>
            <p:cNvSpPr/>
            <p:nvPr/>
          </p:nvSpPr>
          <p:spPr>
            <a:xfrm>
              <a:off x="2428800" y="3694875"/>
              <a:ext cx="72425" cy="219375"/>
            </a:xfrm>
            <a:custGeom>
              <a:rect b="b" l="l" r="r" t="t"/>
              <a:pathLst>
                <a:path extrusionOk="0" h="8775" w="2897">
                  <a:moveTo>
                    <a:pt x="50" y="0"/>
                  </a:moveTo>
                  <a:cubicBezTo>
                    <a:pt x="23" y="0"/>
                    <a:pt x="0" y="23"/>
                    <a:pt x="0" y="51"/>
                  </a:cubicBezTo>
                  <a:lnTo>
                    <a:pt x="0" y="8725"/>
                  </a:lnTo>
                  <a:cubicBezTo>
                    <a:pt x="0" y="8753"/>
                    <a:pt x="23" y="8775"/>
                    <a:pt x="50" y="8775"/>
                  </a:cubicBezTo>
                  <a:lnTo>
                    <a:pt x="2846" y="8775"/>
                  </a:lnTo>
                  <a:cubicBezTo>
                    <a:pt x="2874" y="8775"/>
                    <a:pt x="2896" y="8753"/>
                    <a:pt x="2896" y="8725"/>
                  </a:cubicBezTo>
                  <a:lnTo>
                    <a:pt x="2896" y="51"/>
                  </a:lnTo>
                  <a:cubicBezTo>
                    <a:pt x="2896" y="23"/>
                    <a:pt x="2874" y="0"/>
                    <a:pt x="28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4"/>
            <p:cNvSpPr/>
            <p:nvPr/>
          </p:nvSpPr>
          <p:spPr>
            <a:xfrm>
              <a:off x="1539875" y="2952925"/>
              <a:ext cx="219375" cy="72450"/>
            </a:xfrm>
            <a:custGeom>
              <a:rect b="b" l="l" r="r" t="t"/>
              <a:pathLst>
                <a:path extrusionOk="0" h="2898" w="8775">
                  <a:moveTo>
                    <a:pt x="50" y="1"/>
                  </a:moveTo>
                  <a:cubicBezTo>
                    <a:pt x="23" y="1"/>
                    <a:pt x="0" y="22"/>
                    <a:pt x="0" y="50"/>
                  </a:cubicBezTo>
                  <a:lnTo>
                    <a:pt x="0" y="2847"/>
                  </a:lnTo>
                  <a:cubicBezTo>
                    <a:pt x="0" y="2875"/>
                    <a:pt x="23" y="2897"/>
                    <a:pt x="50" y="2897"/>
                  </a:cubicBezTo>
                  <a:lnTo>
                    <a:pt x="8724" y="2897"/>
                  </a:lnTo>
                  <a:cubicBezTo>
                    <a:pt x="8752" y="2897"/>
                    <a:pt x="8775" y="2875"/>
                    <a:pt x="8775" y="2847"/>
                  </a:cubicBezTo>
                  <a:lnTo>
                    <a:pt x="8775" y="50"/>
                  </a:lnTo>
                  <a:cubicBezTo>
                    <a:pt x="8775" y="22"/>
                    <a:pt x="8752" y="1"/>
                    <a:pt x="872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4"/>
            <p:cNvSpPr/>
            <p:nvPr/>
          </p:nvSpPr>
          <p:spPr>
            <a:xfrm>
              <a:off x="3170725" y="2952925"/>
              <a:ext cx="219400" cy="72450"/>
            </a:xfrm>
            <a:custGeom>
              <a:rect b="b" l="l" r="r" t="t"/>
              <a:pathLst>
                <a:path extrusionOk="0" h="2898" w="8776">
                  <a:moveTo>
                    <a:pt x="51" y="1"/>
                  </a:moveTo>
                  <a:cubicBezTo>
                    <a:pt x="23" y="1"/>
                    <a:pt x="1" y="23"/>
                    <a:pt x="1" y="51"/>
                  </a:cubicBezTo>
                  <a:lnTo>
                    <a:pt x="1" y="2847"/>
                  </a:lnTo>
                  <a:cubicBezTo>
                    <a:pt x="1" y="2875"/>
                    <a:pt x="23" y="2897"/>
                    <a:pt x="51" y="2897"/>
                  </a:cubicBezTo>
                  <a:lnTo>
                    <a:pt x="8726" y="2897"/>
                  </a:lnTo>
                  <a:cubicBezTo>
                    <a:pt x="8754" y="2897"/>
                    <a:pt x="8775" y="2875"/>
                    <a:pt x="8775" y="2847"/>
                  </a:cubicBezTo>
                  <a:lnTo>
                    <a:pt x="8775" y="51"/>
                  </a:lnTo>
                  <a:cubicBezTo>
                    <a:pt x="8775" y="23"/>
                    <a:pt x="8754" y="1"/>
                    <a:pt x="872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4"/>
            <p:cNvSpPr/>
            <p:nvPr/>
          </p:nvSpPr>
          <p:spPr>
            <a:xfrm>
              <a:off x="1785600" y="3463075"/>
              <a:ext cx="205575" cy="205325"/>
            </a:xfrm>
            <a:custGeom>
              <a:rect b="b" l="l" r="r" t="t"/>
              <a:pathLst>
                <a:path extrusionOk="0" h="8213" w="8223">
                  <a:moveTo>
                    <a:pt x="6190" y="0"/>
                  </a:moveTo>
                  <a:cubicBezTo>
                    <a:pt x="6177" y="0"/>
                    <a:pt x="6164" y="5"/>
                    <a:pt x="6154" y="15"/>
                  </a:cubicBezTo>
                  <a:lnTo>
                    <a:pt x="21" y="6150"/>
                  </a:lnTo>
                  <a:cubicBezTo>
                    <a:pt x="1" y="6169"/>
                    <a:pt x="1" y="6200"/>
                    <a:pt x="21" y="6220"/>
                  </a:cubicBezTo>
                  <a:lnTo>
                    <a:pt x="1998" y="8197"/>
                  </a:lnTo>
                  <a:cubicBezTo>
                    <a:pt x="2008" y="8207"/>
                    <a:pt x="2021" y="8212"/>
                    <a:pt x="2034" y="8212"/>
                  </a:cubicBezTo>
                  <a:cubicBezTo>
                    <a:pt x="2047" y="8212"/>
                    <a:pt x="2059" y="8207"/>
                    <a:pt x="2069" y="8197"/>
                  </a:cubicBezTo>
                  <a:lnTo>
                    <a:pt x="8203" y="2064"/>
                  </a:lnTo>
                  <a:cubicBezTo>
                    <a:pt x="8223" y="2044"/>
                    <a:pt x="8223" y="2012"/>
                    <a:pt x="8203" y="1992"/>
                  </a:cubicBezTo>
                  <a:lnTo>
                    <a:pt x="6226" y="15"/>
                  </a:lnTo>
                  <a:cubicBezTo>
                    <a:pt x="6216" y="5"/>
                    <a:pt x="6203" y="0"/>
                    <a:pt x="6190" y="0"/>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4"/>
            <p:cNvSpPr/>
            <p:nvPr/>
          </p:nvSpPr>
          <p:spPr>
            <a:xfrm>
              <a:off x="2938800" y="2309875"/>
              <a:ext cx="205575" cy="205325"/>
            </a:xfrm>
            <a:custGeom>
              <a:rect b="b" l="l" r="r" t="t"/>
              <a:pathLst>
                <a:path extrusionOk="0" h="8213" w="8223">
                  <a:moveTo>
                    <a:pt x="6190" y="1"/>
                  </a:moveTo>
                  <a:cubicBezTo>
                    <a:pt x="6177" y="1"/>
                    <a:pt x="6165" y="6"/>
                    <a:pt x="6155" y="16"/>
                  </a:cubicBezTo>
                  <a:lnTo>
                    <a:pt x="20" y="6149"/>
                  </a:lnTo>
                  <a:cubicBezTo>
                    <a:pt x="1" y="6169"/>
                    <a:pt x="1" y="6201"/>
                    <a:pt x="20" y="6221"/>
                  </a:cubicBezTo>
                  <a:lnTo>
                    <a:pt x="1997" y="8198"/>
                  </a:lnTo>
                  <a:cubicBezTo>
                    <a:pt x="2007" y="8208"/>
                    <a:pt x="2020" y="8213"/>
                    <a:pt x="2033" y="8213"/>
                  </a:cubicBezTo>
                  <a:cubicBezTo>
                    <a:pt x="2046" y="8213"/>
                    <a:pt x="2059" y="8208"/>
                    <a:pt x="2069" y="8198"/>
                  </a:cubicBezTo>
                  <a:lnTo>
                    <a:pt x="8202" y="2064"/>
                  </a:lnTo>
                  <a:cubicBezTo>
                    <a:pt x="8222" y="2044"/>
                    <a:pt x="8222" y="2012"/>
                    <a:pt x="8202" y="1993"/>
                  </a:cubicBezTo>
                  <a:lnTo>
                    <a:pt x="6225" y="16"/>
                  </a:lnTo>
                  <a:cubicBezTo>
                    <a:pt x="6215" y="6"/>
                    <a:pt x="6203" y="1"/>
                    <a:pt x="6190" y="1"/>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4"/>
            <p:cNvSpPr/>
            <p:nvPr/>
          </p:nvSpPr>
          <p:spPr>
            <a:xfrm>
              <a:off x="1785600" y="2309875"/>
              <a:ext cx="205575" cy="205325"/>
            </a:xfrm>
            <a:custGeom>
              <a:rect b="b" l="l" r="r" t="t"/>
              <a:pathLst>
                <a:path extrusionOk="0" h="8213" w="8223">
                  <a:moveTo>
                    <a:pt x="2034" y="1"/>
                  </a:moveTo>
                  <a:cubicBezTo>
                    <a:pt x="2021" y="1"/>
                    <a:pt x="2008" y="6"/>
                    <a:pt x="1998" y="16"/>
                  </a:cubicBezTo>
                  <a:lnTo>
                    <a:pt x="21" y="1993"/>
                  </a:lnTo>
                  <a:cubicBezTo>
                    <a:pt x="1" y="2012"/>
                    <a:pt x="1" y="2044"/>
                    <a:pt x="21" y="2064"/>
                  </a:cubicBezTo>
                  <a:lnTo>
                    <a:pt x="6154" y="8198"/>
                  </a:lnTo>
                  <a:cubicBezTo>
                    <a:pt x="6164" y="8208"/>
                    <a:pt x="6177" y="8213"/>
                    <a:pt x="6190" y="8213"/>
                  </a:cubicBezTo>
                  <a:cubicBezTo>
                    <a:pt x="6203" y="8213"/>
                    <a:pt x="6216" y="8208"/>
                    <a:pt x="6226" y="8198"/>
                  </a:cubicBezTo>
                  <a:lnTo>
                    <a:pt x="8203" y="6221"/>
                  </a:lnTo>
                  <a:cubicBezTo>
                    <a:pt x="8223" y="6201"/>
                    <a:pt x="8223" y="6169"/>
                    <a:pt x="8203" y="6149"/>
                  </a:cubicBezTo>
                  <a:lnTo>
                    <a:pt x="2069" y="16"/>
                  </a:lnTo>
                  <a:cubicBezTo>
                    <a:pt x="2059" y="6"/>
                    <a:pt x="2047" y="1"/>
                    <a:pt x="2034" y="1"/>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4"/>
            <p:cNvSpPr/>
            <p:nvPr/>
          </p:nvSpPr>
          <p:spPr>
            <a:xfrm>
              <a:off x="2938800" y="3463075"/>
              <a:ext cx="205575" cy="205325"/>
            </a:xfrm>
            <a:custGeom>
              <a:rect b="b" l="l" r="r" t="t"/>
              <a:pathLst>
                <a:path extrusionOk="0" h="8213" w="8223">
                  <a:moveTo>
                    <a:pt x="2033" y="0"/>
                  </a:moveTo>
                  <a:cubicBezTo>
                    <a:pt x="2020" y="0"/>
                    <a:pt x="2007" y="5"/>
                    <a:pt x="1997" y="15"/>
                  </a:cubicBezTo>
                  <a:lnTo>
                    <a:pt x="20" y="1992"/>
                  </a:lnTo>
                  <a:cubicBezTo>
                    <a:pt x="1" y="2012"/>
                    <a:pt x="1" y="2044"/>
                    <a:pt x="20" y="2064"/>
                  </a:cubicBezTo>
                  <a:lnTo>
                    <a:pt x="6155" y="8197"/>
                  </a:lnTo>
                  <a:cubicBezTo>
                    <a:pt x="6165" y="8207"/>
                    <a:pt x="6178" y="8212"/>
                    <a:pt x="6190" y="8212"/>
                  </a:cubicBezTo>
                  <a:cubicBezTo>
                    <a:pt x="6203" y="8212"/>
                    <a:pt x="6215" y="8207"/>
                    <a:pt x="6225" y="8197"/>
                  </a:cubicBezTo>
                  <a:lnTo>
                    <a:pt x="8202" y="6220"/>
                  </a:lnTo>
                  <a:cubicBezTo>
                    <a:pt x="8222" y="6200"/>
                    <a:pt x="8222" y="6169"/>
                    <a:pt x="8202" y="6150"/>
                  </a:cubicBezTo>
                  <a:lnTo>
                    <a:pt x="2069" y="15"/>
                  </a:lnTo>
                  <a:cubicBezTo>
                    <a:pt x="2059" y="5"/>
                    <a:pt x="2046" y="0"/>
                    <a:pt x="2033" y="0"/>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1858900" y="2925525"/>
              <a:ext cx="1234200" cy="651475"/>
            </a:xfrm>
            <a:custGeom>
              <a:rect b="b" l="l" r="r" t="t"/>
              <a:pathLst>
                <a:path extrusionOk="0" h="26059" w="49368">
                  <a:moveTo>
                    <a:pt x="48403" y="1"/>
                  </a:moveTo>
                  <a:cubicBezTo>
                    <a:pt x="47870" y="1"/>
                    <a:pt x="47440" y="436"/>
                    <a:pt x="47447" y="970"/>
                  </a:cubicBezTo>
                  <a:cubicBezTo>
                    <a:pt x="47447" y="13749"/>
                    <a:pt x="37050" y="24145"/>
                    <a:pt x="24272" y="24145"/>
                  </a:cubicBezTo>
                  <a:cubicBezTo>
                    <a:pt x="13985" y="24145"/>
                    <a:pt x="4823" y="17247"/>
                    <a:pt x="1991" y="7369"/>
                  </a:cubicBezTo>
                  <a:cubicBezTo>
                    <a:pt x="1874" y="6945"/>
                    <a:pt x="1489" y="6667"/>
                    <a:pt x="1070" y="6667"/>
                  </a:cubicBezTo>
                  <a:cubicBezTo>
                    <a:pt x="983" y="6667"/>
                    <a:pt x="894" y="6679"/>
                    <a:pt x="806" y="6704"/>
                  </a:cubicBezTo>
                  <a:cubicBezTo>
                    <a:pt x="294" y="6851"/>
                    <a:pt x="1" y="7387"/>
                    <a:pt x="153" y="7896"/>
                  </a:cubicBezTo>
                  <a:cubicBezTo>
                    <a:pt x="3217" y="18589"/>
                    <a:pt x="13136" y="26059"/>
                    <a:pt x="24272" y="26059"/>
                  </a:cubicBezTo>
                  <a:cubicBezTo>
                    <a:pt x="38105" y="26059"/>
                    <a:pt x="49361" y="14803"/>
                    <a:pt x="49361" y="970"/>
                  </a:cubicBezTo>
                  <a:cubicBezTo>
                    <a:pt x="49367" y="436"/>
                    <a:pt x="48937" y="1"/>
                    <a:pt x="48403" y="1"/>
                  </a:cubicBez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4"/>
            <p:cNvSpPr/>
            <p:nvPr/>
          </p:nvSpPr>
          <p:spPr>
            <a:xfrm>
              <a:off x="1779900" y="2949775"/>
              <a:ext cx="230625" cy="218625"/>
            </a:xfrm>
            <a:custGeom>
              <a:rect b="b" l="l" r="r" t="t"/>
              <a:pathLst>
                <a:path extrusionOk="0" h="8745" w="9225">
                  <a:moveTo>
                    <a:pt x="3301" y="0"/>
                  </a:moveTo>
                  <a:lnTo>
                    <a:pt x="0" y="8744"/>
                  </a:lnTo>
                  <a:lnTo>
                    <a:pt x="9224" y="7230"/>
                  </a:lnTo>
                  <a:lnTo>
                    <a:pt x="3301" y="0"/>
                  </a:lnTo>
                  <a:close/>
                </a:path>
              </a:pathLst>
            </a:custGeom>
            <a:solidFill>
              <a:srgbClr val="BC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4"/>
            <p:cNvSpPr/>
            <p:nvPr/>
          </p:nvSpPr>
          <p:spPr>
            <a:xfrm>
              <a:off x="2412025" y="1778100"/>
              <a:ext cx="203300" cy="112775"/>
            </a:xfrm>
            <a:custGeom>
              <a:rect b="b" l="l" r="r" t="t"/>
              <a:pathLst>
                <a:path extrusionOk="0" h="4511" w="8132">
                  <a:moveTo>
                    <a:pt x="6151" y="0"/>
                  </a:moveTo>
                  <a:cubicBezTo>
                    <a:pt x="6026" y="0"/>
                    <a:pt x="5900" y="13"/>
                    <a:pt x="5773" y="40"/>
                  </a:cubicBezTo>
                  <a:lnTo>
                    <a:pt x="1602" y="932"/>
                  </a:lnTo>
                  <a:cubicBezTo>
                    <a:pt x="628" y="1141"/>
                    <a:pt x="1" y="2108"/>
                    <a:pt x="210" y="3080"/>
                  </a:cubicBezTo>
                  <a:cubicBezTo>
                    <a:pt x="394" y="3930"/>
                    <a:pt x="1145" y="4511"/>
                    <a:pt x="1982" y="4511"/>
                  </a:cubicBezTo>
                  <a:cubicBezTo>
                    <a:pt x="2106" y="4511"/>
                    <a:pt x="2232" y="4498"/>
                    <a:pt x="2359" y="4471"/>
                  </a:cubicBezTo>
                  <a:lnTo>
                    <a:pt x="6531" y="3579"/>
                  </a:lnTo>
                  <a:cubicBezTo>
                    <a:pt x="7504" y="3371"/>
                    <a:pt x="8131" y="2403"/>
                    <a:pt x="7922" y="1430"/>
                  </a:cubicBezTo>
                  <a:cubicBezTo>
                    <a:pt x="7737" y="580"/>
                    <a:pt x="6987" y="0"/>
                    <a:pt x="615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4"/>
            <p:cNvSpPr/>
            <p:nvPr/>
          </p:nvSpPr>
          <p:spPr>
            <a:xfrm>
              <a:off x="2773225" y="1782375"/>
              <a:ext cx="123650" cy="194375"/>
            </a:xfrm>
            <a:custGeom>
              <a:rect b="b" l="l" r="r" t="t"/>
              <a:pathLst>
                <a:path extrusionOk="0" h="7775" w="4946">
                  <a:moveTo>
                    <a:pt x="2960" y="0"/>
                  </a:moveTo>
                  <a:cubicBezTo>
                    <a:pt x="2136" y="0"/>
                    <a:pt x="1390" y="564"/>
                    <a:pt x="1194" y="1400"/>
                  </a:cubicBezTo>
                  <a:lnTo>
                    <a:pt x="227" y="5554"/>
                  </a:lnTo>
                  <a:cubicBezTo>
                    <a:pt x="1" y="6525"/>
                    <a:pt x="609" y="7503"/>
                    <a:pt x="1577" y="7728"/>
                  </a:cubicBezTo>
                  <a:cubicBezTo>
                    <a:pt x="1714" y="7760"/>
                    <a:pt x="1850" y="7775"/>
                    <a:pt x="1985" y="7775"/>
                  </a:cubicBezTo>
                  <a:cubicBezTo>
                    <a:pt x="2809" y="7775"/>
                    <a:pt x="3555" y="7211"/>
                    <a:pt x="3752" y="6375"/>
                  </a:cubicBezTo>
                  <a:lnTo>
                    <a:pt x="4719" y="2220"/>
                  </a:lnTo>
                  <a:cubicBezTo>
                    <a:pt x="4945" y="1249"/>
                    <a:pt x="4337" y="272"/>
                    <a:pt x="3366" y="46"/>
                  </a:cubicBezTo>
                  <a:cubicBezTo>
                    <a:pt x="3230" y="15"/>
                    <a:pt x="3094" y="0"/>
                    <a:pt x="2960"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4"/>
            <p:cNvSpPr/>
            <p:nvPr/>
          </p:nvSpPr>
          <p:spPr>
            <a:xfrm>
              <a:off x="2685150" y="1761800"/>
              <a:ext cx="123575" cy="194450"/>
            </a:xfrm>
            <a:custGeom>
              <a:rect b="b" l="l" r="r" t="t"/>
              <a:pathLst>
                <a:path extrusionOk="0" h="7778" w="4943">
                  <a:moveTo>
                    <a:pt x="2956" y="1"/>
                  </a:moveTo>
                  <a:cubicBezTo>
                    <a:pt x="2133" y="1"/>
                    <a:pt x="1388" y="566"/>
                    <a:pt x="1193" y="1402"/>
                  </a:cubicBezTo>
                  <a:lnTo>
                    <a:pt x="225" y="5557"/>
                  </a:lnTo>
                  <a:cubicBezTo>
                    <a:pt x="1" y="6527"/>
                    <a:pt x="606" y="7505"/>
                    <a:pt x="1577" y="7731"/>
                  </a:cubicBezTo>
                  <a:cubicBezTo>
                    <a:pt x="1713" y="7762"/>
                    <a:pt x="1849" y="7777"/>
                    <a:pt x="1983" y="7777"/>
                  </a:cubicBezTo>
                  <a:cubicBezTo>
                    <a:pt x="2807" y="7777"/>
                    <a:pt x="3552" y="7213"/>
                    <a:pt x="3750" y="6377"/>
                  </a:cubicBezTo>
                  <a:lnTo>
                    <a:pt x="4717" y="2223"/>
                  </a:lnTo>
                  <a:cubicBezTo>
                    <a:pt x="4943" y="1253"/>
                    <a:pt x="4333" y="274"/>
                    <a:pt x="3365" y="48"/>
                  </a:cubicBezTo>
                  <a:cubicBezTo>
                    <a:pt x="3228" y="16"/>
                    <a:pt x="3091" y="1"/>
                    <a:pt x="2956"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4"/>
            <p:cNvSpPr/>
            <p:nvPr/>
          </p:nvSpPr>
          <p:spPr>
            <a:xfrm>
              <a:off x="2597000" y="1741300"/>
              <a:ext cx="123650" cy="194425"/>
            </a:xfrm>
            <a:custGeom>
              <a:rect b="b" l="l" r="r" t="t"/>
              <a:pathLst>
                <a:path extrusionOk="0" h="7777" w="4946">
                  <a:moveTo>
                    <a:pt x="2957" y="0"/>
                  </a:moveTo>
                  <a:cubicBezTo>
                    <a:pt x="2622" y="0"/>
                    <a:pt x="2290" y="94"/>
                    <a:pt x="2003" y="277"/>
                  </a:cubicBezTo>
                  <a:cubicBezTo>
                    <a:pt x="1594" y="529"/>
                    <a:pt x="1304" y="934"/>
                    <a:pt x="1194" y="1402"/>
                  </a:cubicBezTo>
                  <a:lnTo>
                    <a:pt x="227" y="5556"/>
                  </a:lnTo>
                  <a:cubicBezTo>
                    <a:pt x="1" y="6527"/>
                    <a:pt x="609" y="7505"/>
                    <a:pt x="1577" y="7730"/>
                  </a:cubicBezTo>
                  <a:cubicBezTo>
                    <a:pt x="1714" y="7761"/>
                    <a:pt x="1851" y="7777"/>
                    <a:pt x="1986" y="7777"/>
                  </a:cubicBezTo>
                  <a:cubicBezTo>
                    <a:pt x="2810" y="7777"/>
                    <a:pt x="3555" y="7213"/>
                    <a:pt x="3753" y="6377"/>
                  </a:cubicBezTo>
                  <a:lnTo>
                    <a:pt x="4719" y="2222"/>
                  </a:lnTo>
                  <a:cubicBezTo>
                    <a:pt x="4946" y="1253"/>
                    <a:pt x="4337" y="274"/>
                    <a:pt x="3367" y="48"/>
                  </a:cubicBezTo>
                  <a:cubicBezTo>
                    <a:pt x="3231" y="16"/>
                    <a:pt x="3094" y="0"/>
                    <a:pt x="2957"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4"/>
            <p:cNvSpPr/>
            <p:nvPr/>
          </p:nvSpPr>
          <p:spPr>
            <a:xfrm>
              <a:off x="2515125" y="1720800"/>
              <a:ext cx="117375" cy="167650"/>
            </a:xfrm>
            <a:custGeom>
              <a:rect b="b" l="l" r="r" t="t"/>
              <a:pathLst>
                <a:path extrusionOk="0" h="6706" w="4695">
                  <a:moveTo>
                    <a:pt x="2711" y="0"/>
                  </a:moveTo>
                  <a:cubicBezTo>
                    <a:pt x="1887" y="0"/>
                    <a:pt x="1141" y="565"/>
                    <a:pt x="944" y="1401"/>
                  </a:cubicBezTo>
                  <a:lnTo>
                    <a:pt x="226" y="4483"/>
                  </a:lnTo>
                  <a:cubicBezTo>
                    <a:pt x="0" y="5454"/>
                    <a:pt x="609" y="6433"/>
                    <a:pt x="1579" y="6659"/>
                  </a:cubicBezTo>
                  <a:cubicBezTo>
                    <a:pt x="1714" y="6690"/>
                    <a:pt x="1851" y="6706"/>
                    <a:pt x="1987" y="6706"/>
                  </a:cubicBezTo>
                  <a:cubicBezTo>
                    <a:pt x="2323" y="6706"/>
                    <a:pt x="2655" y="6612"/>
                    <a:pt x="2944" y="6430"/>
                  </a:cubicBezTo>
                  <a:cubicBezTo>
                    <a:pt x="3351" y="6176"/>
                    <a:pt x="3642" y="5772"/>
                    <a:pt x="3752" y="5305"/>
                  </a:cubicBezTo>
                  <a:lnTo>
                    <a:pt x="4469" y="2222"/>
                  </a:lnTo>
                  <a:cubicBezTo>
                    <a:pt x="4695" y="1251"/>
                    <a:pt x="4087" y="273"/>
                    <a:pt x="3119" y="47"/>
                  </a:cubicBezTo>
                  <a:cubicBezTo>
                    <a:pt x="2982" y="15"/>
                    <a:pt x="2846" y="0"/>
                    <a:pt x="271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2601175" y="1761050"/>
              <a:ext cx="32225" cy="105850"/>
            </a:xfrm>
            <a:custGeom>
              <a:rect b="b" l="l" r="r" t="t"/>
              <a:pathLst>
                <a:path extrusionOk="0" h="4234" w="1289">
                  <a:moveTo>
                    <a:pt x="1075" y="1"/>
                  </a:moveTo>
                  <a:cubicBezTo>
                    <a:pt x="975" y="1"/>
                    <a:pt x="888" y="69"/>
                    <a:pt x="867" y="168"/>
                  </a:cubicBezTo>
                  <a:lnTo>
                    <a:pt x="26" y="3975"/>
                  </a:lnTo>
                  <a:cubicBezTo>
                    <a:pt x="1" y="4090"/>
                    <a:pt x="73" y="4203"/>
                    <a:pt x="188" y="4228"/>
                  </a:cubicBezTo>
                  <a:cubicBezTo>
                    <a:pt x="204" y="4231"/>
                    <a:pt x="220" y="4233"/>
                    <a:pt x="235" y="4233"/>
                  </a:cubicBezTo>
                  <a:cubicBezTo>
                    <a:pt x="332" y="4233"/>
                    <a:pt x="419" y="4165"/>
                    <a:pt x="441" y="4066"/>
                  </a:cubicBezTo>
                  <a:lnTo>
                    <a:pt x="1282" y="260"/>
                  </a:lnTo>
                  <a:cubicBezTo>
                    <a:pt x="1287" y="236"/>
                    <a:pt x="1289" y="214"/>
                    <a:pt x="1286" y="190"/>
                  </a:cubicBezTo>
                  <a:cubicBezTo>
                    <a:pt x="1274" y="87"/>
                    <a:pt x="1189" y="8"/>
                    <a:pt x="1086" y="1"/>
                  </a:cubicBezTo>
                  <a:cubicBezTo>
                    <a:pt x="1083" y="1"/>
                    <a:pt x="1079" y="1"/>
                    <a:pt x="107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4"/>
            <p:cNvSpPr/>
            <p:nvPr/>
          </p:nvSpPr>
          <p:spPr>
            <a:xfrm>
              <a:off x="2513800" y="1778975"/>
              <a:ext cx="23650" cy="69200"/>
            </a:xfrm>
            <a:custGeom>
              <a:rect b="b" l="l" r="r" t="t"/>
              <a:pathLst>
                <a:path extrusionOk="0" h="2768" w="946">
                  <a:moveTo>
                    <a:pt x="731" y="1"/>
                  </a:moveTo>
                  <a:cubicBezTo>
                    <a:pt x="631" y="1"/>
                    <a:pt x="544" y="69"/>
                    <a:pt x="524" y="169"/>
                  </a:cubicBezTo>
                  <a:lnTo>
                    <a:pt x="25" y="2510"/>
                  </a:lnTo>
                  <a:cubicBezTo>
                    <a:pt x="0" y="2625"/>
                    <a:pt x="74" y="2737"/>
                    <a:pt x="188" y="2762"/>
                  </a:cubicBezTo>
                  <a:cubicBezTo>
                    <a:pt x="203" y="2765"/>
                    <a:pt x="218" y="2767"/>
                    <a:pt x="233" y="2767"/>
                  </a:cubicBezTo>
                  <a:cubicBezTo>
                    <a:pt x="331" y="2767"/>
                    <a:pt x="419" y="2698"/>
                    <a:pt x="441" y="2598"/>
                  </a:cubicBezTo>
                  <a:lnTo>
                    <a:pt x="939" y="257"/>
                  </a:lnTo>
                  <a:cubicBezTo>
                    <a:pt x="945" y="235"/>
                    <a:pt x="946" y="212"/>
                    <a:pt x="943" y="190"/>
                  </a:cubicBezTo>
                  <a:cubicBezTo>
                    <a:pt x="931" y="85"/>
                    <a:pt x="847" y="5"/>
                    <a:pt x="742" y="1"/>
                  </a:cubicBezTo>
                  <a:cubicBezTo>
                    <a:pt x="738" y="1"/>
                    <a:pt x="735" y="1"/>
                    <a:pt x="73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4"/>
            <p:cNvSpPr/>
            <p:nvPr/>
          </p:nvSpPr>
          <p:spPr>
            <a:xfrm>
              <a:off x="2684975" y="1781550"/>
              <a:ext cx="36525" cy="124500"/>
            </a:xfrm>
            <a:custGeom>
              <a:rect b="b" l="l" r="r" t="t"/>
              <a:pathLst>
                <a:path extrusionOk="0" h="4980" w="1461">
                  <a:moveTo>
                    <a:pt x="1248" y="1"/>
                  </a:moveTo>
                  <a:cubicBezTo>
                    <a:pt x="1148" y="1"/>
                    <a:pt x="1061" y="69"/>
                    <a:pt x="1039" y="168"/>
                  </a:cubicBezTo>
                  <a:lnTo>
                    <a:pt x="26" y="4721"/>
                  </a:lnTo>
                  <a:cubicBezTo>
                    <a:pt x="1" y="4836"/>
                    <a:pt x="72" y="4948"/>
                    <a:pt x="187" y="4975"/>
                  </a:cubicBezTo>
                  <a:cubicBezTo>
                    <a:pt x="203" y="4978"/>
                    <a:pt x="218" y="4980"/>
                    <a:pt x="233" y="4980"/>
                  </a:cubicBezTo>
                  <a:cubicBezTo>
                    <a:pt x="330" y="4980"/>
                    <a:pt x="418" y="4912"/>
                    <a:pt x="441" y="4813"/>
                  </a:cubicBezTo>
                  <a:lnTo>
                    <a:pt x="1454" y="259"/>
                  </a:lnTo>
                  <a:cubicBezTo>
                    <a:pt x="1460" y="236"/>
                    <a:pt x="1461" y="214"/>
                    <a:pt x="1458" y="190"/>
                  </a:cubicBezTo>
                  <a:cubicBezTo>
                    <a:pt x="1446" y="87"/>
                    <a:pt x="1362" y="8"/>
                    <a:pt x="1259" y="1"/>
                  </a:cubicBezTo>
                  <a:cubicBezTo>
                    <a:pt x="1255" y="1"/>
                    <a:pt x="1251" y="1"/>
                    <a:pt x="124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4"/>
            <p:cNvSpPr/>
            <p:nvPr/>
          </p:nvSpPr>
          <p:spPr>
            <a:xfrm>
              <a:off x="2773025" y="1805550"/>
              <a:ext cx="36375" cy="121025"/>
            </a:xfrm>
            <a:custGeom>
              <a:rect b="b" l="l" r="r" t="t"/>
              <a:pathLst>
                <a:path extrusionOk="0" h="4841" w="1455">
                  <a:moveTo>
                    <a:pt x="1242" y="1"/>
                  </a:moveTo>
                  <a:cubicBezTo>
                    <a:pt x="1142" y="1"/>
                    <a:pt x="1055" y="70"/>
                    <a:pt x="1034" y="168"/>
                  </a:cubicBezTo>
                  <a:lnTo>
                    <a:pt x="27" y="4579"/>
                  </a:lnTo>
                  <a:cubicBezTo>
                    <a:pt x="1" y="4695"/>
                    <a:pt x="73" y="4808"/>
                    <a:pt x="187" y="4835"/>
                  </a:cubicBezTo>
                  <a:cubicBezTo>
                    <a:pt x="203" y="4838"/>
                    <a:pt x="220" y="4840"/>
                    <a:pt x="235" y="4840"/>
                  </a:cubicBezTo>
                  <a:cubicBezTo>
                    <a:pt x="332" y="4840"/>
                    <a:pt x="420" y="4774"/>
                    <a:pt x="442" y="4675"/>
                  </a:cubicBezTo>
                  <a:lnTo>
                    <a:pt x="1449" y="260"/>
                  </a:lnTo>
                  <a:cubicBezTo>
                    <a:pt x="1453" y="238"/>
                    <a:pt x="1454" y="214"/>
                    <a:pt x="1451" y="192"/>
                  </a:cubicBezTo>
                  <a:cubicBezTo>
                    <a:pt x="1441" y="88"/>
                    <a:pt x="1356" y="8"/>
                    <a:pt x="1253" y="1"/>
                  </a:cubicBezTo>
                  <a:cubicBezTo>
                    <a:pt x="1249" y="1"/>
                    <a:pt x="1246" y="1"/>
                    <a:pt x="124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4"/>
            <p:cNvSpPr/>
            <p:nvPr/>
          </p:nvSpPr>
          <p:spPr>
            <a:xfrm>
              <a:off x="1330850" y="2487800"/>
              <a:ext cx="149900" cy="186350"/>
            </a:xfrm>
            <a:custGeom>
              <a:rect b="b" l="l" r="r" t="t"/>
              <a:pathLst>
                <a:path extrusionOk="0" h="7454" w="5996">
                  <a:moveTo>
                    <a:pt x="3939" y="1"/>
                  </a:moveTo>
                  <a:cubicBezTo>
                    <a:pt x="3268" y="1"/>
                    <a:pt x="2620" y="375"/>
                    <a:pt x="2307" y="1017"/>
                  </a:cubicBezTo>
                  <a:lnTo>
                    <a:pt x="436" y="4851"/>
                  </a:lnTo>
                  <a:cubicBezTo>
                    <a:pt x="0" y="5749"/>
                    <a:pt x="371" y="6829"/>
                    <a:pt x="1266" y="7271"/>
                  </a:cubicBezTo>
                  <a:cubicBezTo>
                    <a:pt x="1520" y="7395"/>
                    <a:pt x="1790" y="7454"/>
                    <a:pt x="2055" y="7454"/>
                  </a:cubicBezTo>
                  <a:cubicBezTo>
                    <a:pt x="2727" y="7454"/>
                    <a:pt x="3375" y="7079"/>
                    <a:pt x="3689" y="6438"/>
                  </a:cubicBezTo>
                  <a:lnTo>
                    <a:pt x="5559" y="2604"/>
                  </a:lnTo>
                  <a:cubicBezTo>
                    <a:pt x="5995" y="1705"/>
                    <a:pt x="5622" y="623"/>
                    <a:pt x="4726" y="183"/>
                  </a:cubicBezTo>
                  <a:cubicBezTo>
                    <a:pt x="4473" y="59"/>
                    <a:pt x="4204" y="1"/>
                    <a:pt x="3939"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1273150" y="2857725"/>
              <a:ext cx="197950" cy="92075"/>
            </a:xfrm>
            <a:custGeom>
              <a:rect b="b" l="l" r="r" t="t"/>
              <a:pathLst>
                <a:path extrusionOk="0" h="3683" w="7918">
                  <a:moveTo>
                    <a:pt x="1830" y="0"/>
                  </a:moveTo>
                  <a:cubicBezTo>
                    <a:pt x="842" y="0"/>
                    <a:pt x="32" y="792"/>
                    <a:pt x="14" y="1783"/>
                  </a:cubicBezTo>
                  <a:cubicBezTo>
                    <a:pt x="1" y="2779"/>
                    <a:pt x="804" y="3605"/>
                    <a:pt x="1799" y="3620"/>
                  </a:cubicBezTo>
                  <a:lnTo>
                    <a:pt x="6064" y="3682"/>
                  </a:lnTo>
                  <a:cubicBezTo>
                    <a:pt x="6072" y="3682"/>
                    <a:pt x="6079" y="3682"/>
                    <a:pt x="6086" y="3682"/>
                  </a:cubicBezTo>
                  <a:cubicBezTo>
                    <a:pt x="7076" y="3682"/>
                    <a:pt x="7885" y="2889"/>
                    <a:pt x="7903" y="1897"/>
                  </a:cubicBezTo>
                  <a:cubicBezTo>
                    <a:pt x="7917" y="904"/>
                    <a:pt x="7114" y="77"/>
                    <a:pt x="6117" y="62"/>
                  </a:cubicBezTo>
                  <a:lnTo>
                    <a:pt x="1852" y="0"/>
                  </a:lnTo>
                  <a:cubicBezTo>
                    <a:pt x="1845" y="0"/>
                    <a:pt x="1837" y="0"/>
                    <a:pt x="1830"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4"/>
            <p:cNvSpPr/>
            <p:nvPr/>
          </p:nvSpPr>
          <p:spPr>
            <a:xfrm>
              <a:off x="1274475" y="2767300"/>
              <a:ext cx="197900" cy="92000"/>
            </a:xfrm>
            <a:custGeom>
              <a:rect b="b" l="l" r="r" t="t"/>
              <a:pathLst>
                <a:path extrusionOk="0" h="3680" w="7916">
                  <a:moveTo>
                    <a:pt x="1825" y="0"/>
                  </a:moveTo>
                  <a:cubicBezTo>
                    <a:pt x="838" y="0"/>
                    <a:pt x="30" y="792"/>
                    <a:pt x="14" y="1782"/>
                  </a:cubicBezTo>
                  <a:cubicBezTo>
                    <a:pt x="1" y="2776"/>
                    <a:pt x="803" y="3603"/>
                    <a:pt x="1799" y="3617"/>
                  </a:cubicBezTo>
                  <a:lnTo>
                    <a:pt x="6064" y="3679"/>
                  </a:lnTo>
                  <a:cubicBezTo>
                    <a:pt x="6072" y="3680"/>
                    <a:pt x="6079" y="3680"/>
                    <a:pt x="6086" y="3680"/>
                  </a:cubicBezTo>
                  <a:cubicBezTo>
                    <a:pt x="7075" y="3680"/>
                    <a:pt x="7883" y="2888"/>
                    <a:pt x="7901" y="1897"/>
                  </a:cubicBezTo>
                  <a:cubicBezTo>
                    <a:pt x="7916" y="901"/>
                    <a:pt x="7113" y="77"/>
                    <a:pt x="6117" y="62"/>
                  </a:cubicBezTo>
                  <a:lnTo>
                    <a:pt x="1852" y="0"/>
                  </a:lnTo>
                  <a:cubicBezTo>
                    <a:pt x="1843" y="0"/>
                    <a:pt x="1834" y="0"/>
                    <a:pt x="1825"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4"/>
            <p:cNvSpPr/>
            <p:nvPr/>
          </p:nvSpPr>
          <p:spPr>
            <a:xfrm>
              <a:off x="1275775" y="2676825"/>
              <a:ext cx="197925" cy="92050"/>
            </a:xfrm>
            <a:custGeom>
              <a:rect b="b" l="l" r="r" t="t"/>
              <a:pathLst>
                <a:path extrusionOk="0" h="3682" w="7917">
                  <a:moveTo>
                    <a:pt x="1832" y="1"/>
                  </a:moveTo>
                  <a:cubicBezTo>
                    <a:pt x="1359" y="1"/>
                    <a:pt x="904" y="184"/>
                    <a:pt x="565" y="514"/>
                  </a:cubicBezTo>
                  <a:cubicBezTo>
                    <a:pt x="218" y="846"/>
                    <a:pt x="21" y="1304"/>
                    <a:pt x="15" y="1782"/>
                  </a:cubicBezTo>
                  <a:cubicBezTo>
                    <a:pt x="0" y="2780"/>
                    <a:pt x="803" y="3606"/>
                    <a:pt x="1800" y="3621"/>
                  </a:cubicBezTo>
                  <a:lnTo>
                    <a:pt x="6065" y="3681"/>
                  </a:lnTo>
                  <a:cubicBezTo>
                    <a:pt x="6072" y="3682"/>
                    <a:pt x="6080" y="3682"/>
                    <a:pt x="6087" y="3682"/>
                  </a:cubicBezTo>
                  <a:cubicBezTo>
                    <a:pt x="7076" y="3682"/>
                    <a:pt x="7885" y="2889"/>
                    <a:pt x="7902" y="1896"/>
                  </a:cubicBezTo>
                  <a:cubicBezTo>
                    <a:pt x="7917" y="903"/>
                    <a:pt x="7114" y="76"/>
                    <a:pt x="6117" y="63"/>
                  </a:cubicBezTo>
                  <a:lnTo>
                    <a:pt x="1852" y="1"/>
                  </a:lnTo>
                  <a:cubicBezTo>
                    <a:pt x="1845" y="1"/>
                    <a:pt x="1838" y="1"/>
                    <a:pt x="1832"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4"/>
            <p:cNvSpPr/>
            <p:nvPr/>
          </p:nvSpPr>
          <p:spPr>
            <a:xfrm>
              <a:off x="1277100" y="2586325"/>
              <a:ext cx="170425" cy="91675"/>
            </a:xfrm>
            <a:custGeom>
              <a:rect b="b" l="l" r="r" t="t"/>
              <a:pathLst>
                <a:path extrusionOk="0" h="3667" w="6817">
                  <a:moveTo>
                    <a:pt x="1828" y="0"/>
                  </a:moveTo>
                  <a:cubicBezTo>
                    <a:pt x="840" y="0"/>
                    <a:pt x="30" y="793"/>
                    <a:pt x="13" y="1785"/>
                  </a:cubicBezTo>
                  <a:cubicBezTo>
                    <a:pt x="0" y="2779"/>
                    <a:pt x="803" y="3605"/>
                    <a:pt x="1799" y="3620"/>
                  </a:cubicBezTo>
                  <a:lnTo>
                    <a:pt x="4965" y="3666"/>
                  </a:lnTo>
                  <a:cubicBezTo>
                    <a:pt x="4971" y="3666"/>
                    <a:pt x="4978" y="3666"/>
                    <a:pt x="4985" y="3666"/>
                  </a:cubicBezTo>
                  <a:cubicBezTo>
                    <a:pt x="5458" y="3666"/>
                    <a:pt x="5912" y="3483"/>
                    <a:pt x="6251" y="3153"/>
                  </a:cubicBezTo>
                  <a:cubicBezTo>
                    <a:pt x="6597" y="2821"/>
                    <a:pt x="6795" y="2363"/>
                    <a:pt x="6802" y="1883"/>
                  </a:cubicBezTo>
                  <a:cubicBezTo>
                    <a:pt x="6816" y="888"/>
                    <a:pt x="6013" y="61"/>
                    <a:pt x="5016" y="46"/>
                  </a:cubicBezTo>
                  <a:lnTo>
                    <a:pt x="1850" y="0"/>
                  </a:lnTo>
                  <a:cubicBezTo>
                    <a:pt x="1843" y="0"/>
                    <a:pt x="1836" y="0"/>
                    <a:pt x="1828"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4"/>
            <p:cNvSpPr/>
            <p:nvPr/>
          </p:nvSpPr>
          <p:spPr>
            <a:xfrm>
              <a:off x="1306450" y="2670250"/>
              <a:ext cx="108600" cy="13175"/>
            </a:xfrm>
            <a:custGeom>
              <a:rect b="b" l="l" r="r" t="t"/>
              <a:pathLst>
                <a:path extrusionOk="0" h="527" w="4344">
                  <a:moveTo>
                    <a:pt x="228" y="1"/>
                  </a:moveTo>
                  <a:cubicBezTo>
                    <a:pt x="127" y="1"/>
                    <a:pt x="39" y="73"/>
                    <a:pt x="20" y="173"/>
                  </a:cubicBezTo>
                  <a:cubicBezTo>
                    <a:pt x="0" y="275"/>
                    <a:pt x="57" y="376"/>
                    <a:pt x="155" y="412"/>
                  </a:cubicBezTo>
                  <a:cubicBezTo>
                    <a:pt x="176" y="420"/>
                    <a:pt x="199" y="424"/>
                    <a:pt x="223" y="425"/>
                  </a:cubicBezTo>
                  <a:lnTo>
                    <a:pt x="4120" y="526"/>
                  </a:lnTo>
                  <a:cubicBezTo>
                    <a:pt x="4122" y="526"/>
                    <a:pt x="4125" y="526"/>
                    <a:pt x="4127" y="526"/>
                  </a:cubicBezTo>
                  <a:cubicBezTo>
                    <a:pt x="4242" y="526"/>
                    <a:pt x="4337" y="435"/>
                    <a:pt x="4340" y="320"/>
                  </a:cubicBezTo>
                  <a:cubicBezTo>
                    <a:pt x="4343" y="201"/>
                    <a:pt x="4250" y="103"/>
                    <a:pt x="4131" y="101"/>
                  </a:cubicBezTo>
                  <a:lnTo>
                    <a:pt x="233" y="1"/>
                  </a:lnTo>
                  <a:cubicBezTo>
                    <a:pt x="231" y="1"/>
                    <a:pt x="230" y="1"/>
                    <a:pt x="22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4"/>
            <p:cNvSpPr/>
            <p:nvPr/>
          </p:nvSpPr>
          <p:spPr>
            <a:xfrm>
              <a:off x="1346875" y="2581450"/>
              <a:ext cx="70975" cy="12625"/>
            </a:xfrm>
            <a:custGeom>
              <a:rect b="b" l="l" r="r" t="t"/>
              <a:pathLst>
                <a:path extrusionOk="0" h="505" w="2839">
                  <a:moveTo>
                    <a:pt x="228" y="1"/>
                  </a:moveTo>
                  <a:cubicBezTo>
                    <a:pt x="127" y="1"/>
                    <a:pt x="40" y="72"/>
                    <a:pt x="21" y="171"/>
                  </a:cubicBezTo>
                  <a:cubicBezTo>
                    <a:pt x="1" y="274"/>
                    <a:pt x="58" y="376"/>
                    <a:pt x="157" y="412"/>
                  </a:cubicBezTo>
                  <a:cubicBezTo>
                    <a:pt x="178" y="420"/>
                    <a:pt x="199" y="424"/>
                    <a:pt x="223" y="425"/>
                  </a:cubicBezTo>
                  <a:lnTo>
                    <a:pt x="2615" y="505"/>
                  </a:lnTo>
                  <a:cubicBezTo>
                    <a:pt x="2618" y="505"/>
                    <a:pt x="2620" y="505"/>
                    <a:pt x="2623" y="505"/>
                  </a:cubicBezTo>
                  <a:cubicBezTo>
                    <a:pt x="2737" y="505"/>
                    <a:pt x="2831" y="415"/>
                    <a:pt x="2835" y="300"/>
                  </a:cubicBezTo>
                  <a:cubicBezTo>
                    <a:pt x="2839" y="182"/>
                    <a:pt x="2748" y="84"/>
                    <a:pt x="2630" y="80"/>
                  </a:cubicBezTo>
                  <a:lnTo>
                    <a:pt x="236" y="1"/>
                  </a:lnTo>
                  <a:cubicBezTo>
                    <a:pt x="234" y="1"/>
                    <a:pt x="231" y="1"/>
                    <a:pt x="22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4"/>
            <p:cNvSpPr/>
            <p:nvPr/>
          </p:nvSpPr>
          <p:spPr>
            <a:xfrm>
              <a:off x="1305100" y="2760725"/>
              <a:ext cx="127600" cy="13475"/>
            </a:xfrm>
            <a:custGeom>
              <a:rect b="b" l="l" r="r" t="t"/>
              <a:pathLst>
                <a:path extrusionOk="0" h="539" w="5104">
                  <a:moveTo>
                    <a:pt x="228" y="0"/>
                  </a:moveTo>
                  <a:cubicBezTo>
                    <a:pt x="127" y="0"/>
                    <a:pt x="38" y="72"/>
                    <a:pt x="20" y="172"/>
                  </a:cubicBezTo>
                  <a:cubicBezTo>
                    <a:pt x="0" y="274"/>
                    <a:pt x="57" y="376"/>
                    <a:pt x="155" y="411"/>
                  </a:cubicBezTo>
                  <a:cubicBezTo>
                    <a:pt x="176" y="419"/>
                    <a:pt x="200" y="425"/>
                    <a:pt x="222" y="425"/>
                  </a:cubicBezTo>
                  <a:lnTo>
                    <a:pt x="4887" y="538"/>
                  </a:lnTo>
                  <a:cubicBezTo>
                    <a:pt x="5003" y="538"/>
                    <a:pt x="5098" y="446"/>
                    <a:pt x="5101" y="331"/>
                  </a:cubicBezTo>
                  <a:cubicBezTo>
                    <a:pt x="5104" y="214"/>
                    <a:pt x="5012" y="117"/>
                    <a:pt x="4897" y="113"/>
                  </a:cubicBezTo>
                  <a:lnTo>
                    <a:pt x="233" y="0"/>
                  </a:lnTo>
                  <a:cubicBezTo>
                    <a:pt x="231" y="0"/>
                    <a:pt x="229" y="0"/>
                    <a:pt x="22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4"/>
            <p:cNvSpPr/>
            <p:nvPr/>
          </p:nvSpPr>
          <p:spPr>
            <a:xfrm>
              <a:off x="1307250" y="2851800"/>
              <a:ext cx="124225" cy="12825"/>
            </a:xfrm>
            <a:custGeom>
              <a:rect b="b" l="l" r="r" t="t"/>
              <a:pathLst>
                <a:path extrusionOk="0" h="513" w="4969">
                  <a:moveTo>
                    <a:pt x="226" y="0"/>
                  </a:moveTo>
                  <a:cubicBezTo>
                    <a:pt x="125" y="0"/>
                    <a:pt x="38" y="72"/>
                    <a:pt x="19" y="174"/>
                  </a:cubicBezTo>
                  <a:cubicBezTo>
                    <a:pt x="0" y="276"/>
                    <a:pt x="57" y="376"/>
                    <a:pt x="155" y="412"/>
                  </a:cubicBezTo>
                  <a:cubicBezTo>
                    <a:pt x="177" y="420"/>
                    <a:pt x="200" y="425"/>
                    <a:pt x="224" y="425"/>
                  </a:cubicBezTo>
                  <a:lnTo>
                    <a:pt x="4749" y="512"/>
                  </a:lnTo>
                  <a:cubicBezTo>
                    <a:pt x="4750" y="512"/>
                    <a:pt x="4751" y="512"/>
                    <a:pt x="4752" y="512"/>
                  </a:cubicBezTo>
                  <a:cubicBezTo>
                    <a:pt x="4868" y="512"/>
                    <a:pt x="4963" y="420"/>
                    <a:pt x="4966" y="303"/>
                  </a:cubicBezTo>
                  <a:cubicBezTo>
                    <a:pt x="4969" y="186"/>
                    <a:pt x="4875" y="89"/>
                    <a:pt x="4757" y="87"/>
                  </a:cubicBezTo>
                  <a:lnTo>
                    <a:pt x="232" y="1"/>
                  </a:lnTo>
                  <a:cubicBezTo>
                    <a:pt x="230" y="0"/>
                    <a:pt x="228" y="0"/>
                    <a:pt x="22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4"/>
            <p:cNvSpPr/>
            <p:nvPr/>
          </p:nvSpPr>
          <p:spPr>
            <a:xfrm>
              <a:off x="4988200" y="2152900"/>
              <a:ext cx="194225" cy="131825"/>
            </a:xfrm>
            <a:custGeom>
              <a:rect b="b" l="l" r="r" t="t"/>
              <a:pathLst>
                <a:path extrusionOk="0" h="5273" w="7769">
                  <a:moveTo>
                    <a:pt x="5762" y="0"/>
                  </a:moveTo>
                  <a:cubicBezTo>
                    <a:pt x="5513" y="0"/>
                    <a:pt x="5260" y="53"/>
                    <a:pt x="5019" y="165"/>
                  </a:cubicBezTo>
                  <a:lnTo>
                    <a:pt x="1260" y="1920"/>
                  </a:lnTo>
                  <a:cubicBezTo>
                    <a:pt x="382" y="2330"/>
                    <a:pt x="0" y="3382"/>
                    <a:pt x="409" y="4258"/>
                  </a:cubicBezTo>
                  <a:cubicBezTo>
                    <a:pt x="710" y="4897"/>
                    <a:pt x="1344" y="5273"/>
                    <a:pt x="2007" y="5273"/>
                  </a:cubicBezTo>
                  <a:cubicBezTo>
                    <a:pt x="2256" y="5273"/>
                    <a:pt x="2509" y="5220"/>
                    <a:pt x="2750" y="5108"/>
                  </a:cubicBezTo>
                  <a:lnTo>
                    <a:pt x="6508" y="3353"/>
                  </a:lnTo>
                  <a:cubicBezTo>
                    <a:pt x="7386" y="2943"/>
                    <a:pt x="7768" y="1891"/>
                    <a:pt x="7358" y="1013"/>
                  </a:cubicBezTo>
                  <a:cubicBezTo>
                    <a:pt x="7058" y="374"/>
                    <a:pt x="6424" y="0"/>
                    <a:pt x="5762" y="0"/>
                  </a:cubicBezTo>
                  <a:close/>
                </a:path>
              </a:pathLst>
            </a:custGeom>
            <a:solidFill>
              <a:srgbClr val="E28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4"/>
            <p:cNvSpPr/>
            <p:nvPr/>
          </p:nvSpPr>
          <p:spPr>
            <a:xfrm>
              <a:off x="5355450" y="2095550"/>
              <a:ext cx="88425" cy="191775"/>
            </a:xfrm>
            <a:custGeom>
              <a:rect b="b" l="l" r="r" t="t"/>
              <a:pathLst>
                <a:path extrusionOk="0" h="7671" w="3537">
                  <a:moveTo>
                    <a:pt x="1778" y="0"/>
                  </a:moveTo>
                  <a:cubicBezTo>
                    <a:pt x="807" y="3"/>
                    <a:pt x="19" y="787"/>
                    <a:pt x="13" y="1758"/>
                  </a:cubicBezTo>
                  <a:lnTo>
                    <a:pt x="3" y="5905"/>
                  </a:lnTo>
                  <a:cubicBezTo>
                    <a:pt x="0" y="6875"/>
                    <a:pt x="791" y="7668"/>
                    <a:pt x="1756" y="7671"/>
                  </a:cubicBezTo>
                  <a:cubicBezTo>
                    <a:pt x="2728" y="7671"/>
                    <a:pt x="3518" y="6887"/>
                    <a:pt x="3522" y="5915"/>
                  </a:cubicBezTo>
                  <a:lnTo>
                    <a:pt x="3534" y="1767"/>
                  </a:lnTo>
                  <a:cubicBezTo>
                    <a:pt x="3536" y="798"/>
                    <a:pt x="2746" y="3"/>
                    <a:pt x="1778" y="0"/>
                  </a:cubicBezTo>
                  <a:close/>
                </a:path>
              </a:pathLst>
            </a:custGeom>
            <a:solidFill>
              <a:srgbClr val="E28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4"/>
            <p:cNvSpPr/>
            <p:nvPr/>
          </p:nvSpPr>
          <p:spPr>
            <a:xfrm>
              <a:off x="5267525" y="2095350"/>
              <a:ext cx="88325" cy="191750"/>
            </a:xfrm>
            <a:custGeom>
              <a:rect b="b" l="l" r="r" t="t"/>
              <a:pathLst>
                <a:path extrusionOk="0" h="7670" w="3533">
                  <a:moveTo>
                    <a:pt x="1774" y="1"/>
                  </a:moveTo>
                  <a:cubicBezTo>
                    <a:pt x="803" y="1"/>
                    <a:pt x="17" y="786"/>
                    <a:pt x="14" y="1757"/>
                  </a:cubicBezTo>
                  <a:lnTo>
                    <a:pt x="2" y="5904"/>
                  </a:lnTo>
                  <a:cubicBezTo>
                    <a:pt x="1" y="6872"/>
                    <a:pt x="788" y="7667"/>
                    <a:pt x="1757" y="7670"/>
                  </a:cubicBezTo>
                  <a:cubicBezTo>
                    <a:pt x="2726" y="7668"/>
                    <a:pt x="3514" y="6884"/>
                    <a:pt x="3520" y="5913"/>
                  </a:cubicBezTo>
                  <a:lnTo>
                    <a:pt x="3530" y="1766"/>
                  </a:lnTo>
                  <a:cubicBezTo>
                    <a:pt x="3533" y="797"/>
                    <a:pt x="2743" y="3"/>
                    <a:pt x="1777" y="1"/>
                  </a:cubicBezTo>
                  <a:cubicBezTo>
                    <a:pt x="1776" y="1"/>
                    <a:pt x="1775" y="1"/>
                    <a:pt x="1774" y="1"/>
                  </a:cubicBezTo>
                  <a:close/>
                </a:path>
              </a:pathLst>
            </a:custGeom>
            <a:solidFill>
              <a:srgbClr val="E28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4"/>
            <p:cNvSpPr/>
            <p:nvPr/>
          </p:nvSpPr>
          <p:spPr>
            <a:xfrm>
              <a:off x="5179525" y="2095075"/>
              <a:ext cx="88425" cy="191800"/>
            </a:xfrm>
            <a:custGeom>
              <a:rect b="b" l="l" r="r" t="t"/>
              <a:pathLst>
                <a:path extrusionOk="0" h="7672" w="3537">
                  <a:moveTo>
                    <a:pt x="1773" y="1"/>
                  </a:moveTo>
                  <a:cubicBezTo>
                    <a:pt x="1308" y="1"/>
                    <a:pt x="861" y="186"/>
                    <a:pt x="535" y="515"/>
                  </a:cubicBezTo>
                  <a:cubicBezTo>
                    <a:pt x="203" y="845"/>
                    <a:pt x="16" y="1292"/>
                    <a:pt x="14" y="1758"/>
                  </a:cubicBezTo>
                  <a:lnTo>
                    <a:pt x="3" y="5906"/>
                  </a:lnTo>
                  <a:cubicBezTo>
                    <a:pt x="0" y="6875"/>
                    <a:pt x="791" y="7669"/>
                    <a:pt x="1757" y="7671"/>
                  </a:cubicBezTo>
                  <a:cubicBezTo>
                    <a:pt x="2729" y="7671"/>
                    <a:pt x="3517" y="6887"/>
                    <a:pt x="3522" y="5915"/>
                  </a:cubicBezTo>
                  <a:lnTo>
                    <a:pt x="3534" y="1768"/>
                  </a:lnTo>
                  <a:cubicBezTo>
                    <a:pt x="3537" y="798"/>
                    <a:pt x="2746" y="4"/>
                    <a:pt x="1778" y="1"/>
                  </a:cubicBezTo>
                  <a:cubicBezTo>
                    <a:pt x="1776" y="1"/>
                    <a:pt x="1774" y="1"/>
                    <a:pt x="1773" y="1"/>
                  </a:cubicBezTo>
                  <a:close/>
                </a:path>
              </a:pathLst>
            </a:custGeom>
            <a:solidFill>
              <a:srgbClr val="E28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4"/>
            <p:cNvSpPr/>
            <p:nvPr/>
          </p:nvSpPr>
          <p:spPr>
            <a:xfrm>
              <a:off x="5091600" y="2094850"/>
              <a:ext cx="88350" cy="165050"/>
            </a:xfrm>
            <a:custGeom>
              <a:rect b="b" l="l" r="r" t="t"/>
              <a:pathLst>
                <a:path extrusionOk="0" h="6602" w="3534">
                  <a:moveTo>
                    <a:pt x="1777" y="1"/>
                  </a:moveTo>
                  <a:cubicBezTo>
                    <a:pt x="805" y="2"/>
                    <a:pt x="17" y="786"/>
                    <a:pt x="11" y="1758"/>
                  </a:cubicBezTo>
                  <a:lnTo>
                    <a:pt x="4" y="4836"/>
                  </a:lnTo>
                  <a:cubicBezTo>
                    <a:pt x="1" y="5805"/>
                    <a:pt x="790" y="6598"/>
                    <a:pt x="1760" y="6601"/>
                  </a:cubicBezTo>
                  <a:cubicBezTo>
                    <a:pt x="1763" y="6601"/>
                    <a:pt x="1766" y="6601"/>
                    <a:pt x="1770" y="6601"/>
                  </a:cubicBezTo>
                  <a:cubicBezTo>
                    <a:pt x="2232" y="6601"/>
                    <a:pt x="2676" y="6416"/>
                    <a:pt x="3003" y="6088"/>
                  </a:cubicBezTo>
                  <a:cubicBezTo>
                    <a:pt x="3333" y="5759"/>
                    <a:pt x="3520" y="5312"/>
                    <a:pt x="3523" y="4845"/>
                  </a:cubicBezTo>
                  <a:lnTo>
                    <a:pt x="3531" y="1767"/>
                  </a:lnTo>
                  <a:cubicBezTo>
                    <a:pt x="3533" y="798"/>
                    <a:pt x="2744" y="3"/>
                    <a:pt x="1777" y="1"/>
                  </a:cubicBezTo>
                  <a:close/>
                </a:path>
              </a:pathLst>
            </a:custGeom>
            <a:solidFill>
              <a:srgbClr val="E28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4"/>
            <p:cNvSpPr/>
            <p:nvPr/>
          </p:nvSpPr>
          <p:spPr>
            <a:xfrm>
              <a:off x="5173600" y="2124150"/>
              <a:ext cx="11225" cy="105150"/>
            </a:xfrm>
            <a:custGeom>
              <a:rect b="b" l="l" r="r" t="t"/>
              <a:pathLst>
                <a:path extrusionOk="0" h="4206" w="449">
                  <a:moveTo>
                    <a:pt x="209" y="1"/>
                  </a:moveTo>
                  <a:cubicBezTo>
                    <a:pt x="100" y="1"/>
                    <a:pt x="1" y="88"/>
                    <a:pt x="2" y="209"/>
                  </a:cubicBezTo>
                  <a:lnTo>
                    <a:pt x="35" y="4001"/>
                  </a:lnTo>
                  <a:cubicBezTo>
                    <a:pt x="36" y="4115"/>
                    <a:pt x="129" y="4206"/>
                    <a:pt x="244" y="4206"/>
                  </a:cubicBezTo>
                  <a:cubicBezTo>
                    <a:pt x="358" y="4205"/>
                    <a:pt x="449" y="4111"/>
                    <a:pt x="449" y="3997"/>
                  </a:cubicBezTo>
                  <a:lnTo>
                    <a:pt x="416" y="207"/>
                  </a:lnTo>
                  <a:cubicBezTo>
                    <a:pt x="415" y="133"/>
                    <a:pt x="375" y="65"/>
                    <a:pt x="311" y="28"/>
                  </a:cubicBezTo>
                  <a:cubicBezTo>
                    <a:pt x="278" y="9"/>
                    <a:pt x="243" y="1"/>
                    <a:pt x="20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4"/>
            <p:cNvSpPr/>
            <p:nvPr/>
          </p:nvSpPr>
          <p:spPr>
            <a:xfrm>
              <a:off x="5086575" y="2162025"/>
              <a:ext cx="11500" cy="68775"/>
            </a:xfrm>
            <a:custGeom>
              <a:rect b="b" l="l" r="r" t="t"/>
              <a:pathLst>
                <a:path extrusionOk="0" h="2751" w="460">
                  <a:moveTo>
                    <a:pt x="209" y="1"/>
                  </a:moveTo>
                  <a:cubicBezTo>
                    <a:pt x="100" y="1"/>
                    <a:pt x="0" y="89"/>
                    <a:pt x="2" y="211"/>
                  </a:cubicBezTo>
                  <a:lnTo>
                    <a:pt x="41" y="2539"/>
                  </a:lnTo>
                  <a:cubicBezTo>
                    <a:pt x="38" y="2656"/>
                    <a:pt x="132" y="2750"/>
                    <a:pt x="248" y="2750"/>
                  </a:cubicBezTo>
                  <a:cubicBezTo>
                    <a:pt x="249" y="2750"/>
                    <a:pt x="250" y="2750"/>
                    <a:pt x="251" y="2750"/>
                  </a:cubicBezTo>
                  <a:cubicBezTo>
                    <a:pt x="367" y="2748"/>
                    <a:pt x="460" y="2649"/>
                    <a:pt x="453" y="2532"/>
                  </a:cubicBezTo>
                  <a:lnTo>
                    <a:pt x="416" y="205"/>
                  </a:lnTo>
                  <a:cubicBezTo>
                    <a:pt x="415" y="132"/>
                    <a:pt x="375" y="64"/>
                    <a:pt x="312" y="29"/>
                  </a:cubicBezTo>
                  <a:cubicBezTo>
                    <a:pt x="278" y="9"/>
                    <a:pt x="243" y="1"/>
                    <a:pt x="20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4"/>
            <p:cNvSpPr/>
            <p:nvPr/>
          </p:nvSpPr>
          <p:spPr>
            <a:xfrm>
              <a:off x="5261575" y="2124375"/>
              <a:ext cx="11200" cy="123550"/>
            </a:xfrm>
            <a:custGeom>
              <a:rect b="b" l="l" r="r" t="t"/>
              <a:pathLst>
                <a:path extrusionOk="0" h="4942" w="448">
                  <a:moveTo>
                    <a:pt x="208" y="0"/>
                  </a:moveTo>
                  <a:cubicBezTo>
                    <a:pt x="100" y="0"/>
                    <a:pt x="1" y="88"/>
                    <a:pt x="2" y="208"/>
                  </a:cubicBezTo>
                  <a:lnTo>
                    <a:pt x="35" y="4744"/>
                  </a:lnTo>
                  <a:cubicBezTo>
                    <a:pt x="39" y="4855"/>
                    <a:pt x="130" y="4941"/>
                    <a:pt x="240" y="4941"/>
                  </a:cubicBezTo>
                  <a:cubicBezTo>
                    <a:pt x="241" y="4941"/>
                    <a:pt x="242" y="4941"/>
                    <a:pt x="243" y="4941"/>
                  </a:cubicBezTo>
                  <a:cubicBezTo>
                    <a:pt x="354" y="4941"/>
                    <a:pt x="444" y="4853"/>
                    <a:pt x="448" y="4742"/>
                  </a:cubicBezTo>
                  <a:lnTo>
                    <a:pt x="415" y="206"/>
                  </a:lnTo>
                  <a:cubicBezTo>
                    <a:pt x="415" y="132"/>
                    <a:pt x="375" y="64"/>
                    <a:pt x="311" y="28"/>
                  </a:cubicBezTo>
                  <a:cubicBezTo>
                    <a:pt x="278" y="9"/>
                    <a:pt x="243" y="0"/>
                    <a:pt x="20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4"/>
            <p:cNvSpPr/>
            <p:nvPr/>
          </p:nvSpPr>
          <p:spPr>
            <a:xfrm>
              <a:off x="5350125" y="2127975"/>
              <a:ext cx="10575" cy="120375"/>
            </a:xfrm>
            <a:custGeom>
              <a:rect b="b" l="l" r="r" t="t"/>
              <a:pathLst>
                <a:path extrusionOk="0" h="4815" w="423">
                  <a:moveTo>
                    <a:pt x="207" y="1"/>
                  </a:moveTo>
                  <a:cubicBezTo>
                    <a:pt x="99" y="1"/>
                    <a:pt x="0" y="87"/>
                    <a:pt x="0" y="207"/>
                  </a:cubicBezTo>
                  <a:lnTo>
                    <a:pt x="9" y="4608"/>
                  </a:lnTo>
                  <a:cubicBezTo>
                    <a:pt x="9" y="4723"/>
                    <a:pt x="102" y="4815"/>
                    <a:pt x="216" y="4815"/>
                  </a:cubicBezTo>
                  <a:cubicBezTo>
                    <a:pt x="331" y="4815"/>
                    <a:pt x="422" y="4722"/>
                    <a:pt x="422" y="4608"/>
                  </a:cubicBezTo>
                  <a:lnTo>
                    <a:pt x="414" y="207"/>
                  </a:lnTo>
                  <a:cubicBezTo>
                    <a:pt x="414" y="133"/>
                    <a:pt x="374" y="64"/>
                    <a:pt x="310" y="29"/>
                  </a:cubicBezTo>
                  <a:cubicBezTo>
                    <a:pt x="276" y="9"/>
                    <a:pt x="241" y="1"/>
                    <a:pt x="20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6" name="Google Shape;1036;p44"/>
          <p:cNvCxnSpPr/>
          <p:nvPr/>
        </p:nvCxnSpPr>
        <p:spPr>
          <a:xfrm rot="10800000">
            <a:off x="1929113" y="1902676"/>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