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4" r:id="rId7"/>
    <p:sldId id="259" r:id="rId8"/>
    <p:sldId id="260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44E63F-4F54-4BC8-ADCD-34589343E0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A5EEB8-DE00-4985-BD04-3EBE28D06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1714488"/>
            <a:ext cx="6529406" cy="328614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Topic :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Overview of Operating System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3412" y="1357298"/>
            <a:ext cx="7620000" cy="41592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4000504"/>
            <a:ext cx="7786742" cy="2428892"/>
          </a:xfrm>
        </p:spPr>
        <p:txBody>
          <a:bodyPr>
            <a:normAutofit/>
          </a:bodyPr>
          <a:lstStyle/>
          <a:p>
            <a:pPr algn="r"/>
            <a:endParaRPr lang="en-US" sz="22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Submitted By 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Khondkar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Mufrat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Tasif</a:t>
            </a:r>
            <a: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UG02-47-18-044</a:t>
            </a:r>
            <a:br>
              <a:rPr lang="en-US" sz="2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85918" y="714356"/>
            <a:ext cx="6643734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 : </a:t>
            </a:r>
          </a:p>
          <a:p>
            <a:pPr lvl="0">
              <a:spcBef>
                <a:spcPct val="0"/>
              </a:spcBef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Khan Md.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Hasib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Lecturer, Dept of CSE</a:t>
            </a:r>
          </a:p>
          <a:p>
            <a:pPr lvl="0">
              <a:spcBef>
                <a:spcPct val="0"/>
              </a:spcBef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State University of Bangladesh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642918"/>
            <a:ext cx="6929486" cy="71438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2071678"/>
            <a:ext cx="6858048" cy="4286280"/>
          </a:xfrm>
        </p:spPr>
        <p:txBody>
          <a:bodyPr>
            <a:normAutofit/>
          </a:bodyPr>
          <a:lstStyle/>
          <a:p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What is Operating System ?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Operating System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Types of Operating System 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Important Functions of Operating System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Some Services of Operating System 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Examples of Operating 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428604"/>
            <a:ext cx="7143800" cy="92869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Operating System 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28794" y="1571612"/>
            <a:ext cx="6786610" cy="4803310"/>
          </a:xfrm>
        </p:spPr>
        <p:txBody>
          <a:bodyPr>
            <a:normAutofit/>
          </a:bodyPr>
          <a:lstStyle/>
          <a:p>
            <a:pPr algn="just"/>
            <a:endParaRPr lang="en-US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Operating System (OS) is a software that acts as an interface between computer hardware components and the user.</a:t>
            </a:r>
          </a:p>
          <a:p>
            <a:pPr algn="just"/>
            <a:endParaRPr lang="en-US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computer system must have at least one operating system to run other programs. It manages the computer's memory and processes, as well as all of its software and hardware.</a:t>
            </a:r>
            <a:endParaRPr lang="en-US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901014" cy="71438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Operating 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s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7104"/>
            <a:ext cx="8447970" cy="4497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901014" cy="71438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Operating 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typ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6661" y="1487629"/>
            <a:ext cx="8477305" cy="4941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428604"/>
            <a:ext cx="7143800" cy="92869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Functions of Operating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2071678"/>
            <a:ext cx="6858048" cy="4286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 Management 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Management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Management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 Accounting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Detecting Aids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Over System Performance</a:t>
            </a:r>
          </a:p>
          <a:p>
            <a:pPr marL="457200" indent="-457200">
              <a:buAutoNum type="arabicPeriod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Coordination between other software and users</a:t>
            </a:r>
            <a:endParaRPr lang="en-US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642918"/>
            <a:ext cx="7429552" cy="71438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Services of Operating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2071678"/>
            <a:ext cx="6858048" cy="428628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Execution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I/O Operations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Detection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 Allocation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System Manipulation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Protection </a:t>
            </a:r>
            <a:endParaRPr lang="en-US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901014" cy="71438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 of Operating Systems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exampl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87505"/>
            <a:ext cx="8444542" cy="44990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</TotalTime>
  <Words>180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Presentation Topic :  Overview of Operating System   </vt:lpstr>
      <vt:lpstr>Slide 2</vt:lpstr>
      <vt:lpstr>Layout</vt:lpstr>
      <vt:lpstr>What is Operating System ?</vt:lpstr>
      <vt:lpstr>Uses of Operating System</vt:lpstr>
      <vt:lpstr>Types of Operating System</vt:lpstr>
      <vt:lpstr>Important Functions of Operating System</vt:lpstr>
      <vt:lpstr>Some Services of Operating System</vt:lpstr>
      <vt:lpstr>Examples of Operating Systems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28</cp:revision>
  <dcterms:created xsi:type="dcterms:W3CDTF">2021-12-09T19:33:57Z</dcterms:created>
  <dcterms:modified xsi:type="dcterms:W3CDTF">2021-12-13T11:20:00Z</dcterms:modified>
</cp:coreProperties>
</file>