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C070FE-42C0-4576-B0D4-064BA7FA8327}" type="datetimeFigureOut">
              <a:rPr lang="en-US" smtClean="0"/>
              <a:pPr/>
              <a:t>7/13/2021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99CFC0-EF8C-44F8-BA99-F041DCBADF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Title : Software Engineering Lab</a:t>
            </a:r>
            <a:b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Code : CSE-0318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7772400" cy="27432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US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Khondkar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Md. </a:t>
            </a:r>
            <a:r>
              <a:rPr lang="en-US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Mufrat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Tasif</a:t>
            </a:r>
            <a:endParaRPr 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 : UG02-47-18-044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Semester : Summer 2021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Batch : 47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Date : 15-07-2021</a:t>
            </a:r>
          </a:p>
          <a:p>
            <a:pPr algn="l"/>
            <a:endParaRPr 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Topic : Travelling with Planet Plus </a:t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GB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0667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Why I choose this topic to make my project ? 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GB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772400" cy="3505200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Travel is the act of travelling while tour is a journey through a particular building, estate, country, etc.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love travelling. Already I travelled many tourists place of our country &amp; the number of districts I travelled is 29. Travelling is my hobby &amp; I'm interested on it, That's why I choose to create this website.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0667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Which Language I am using to creating this Project !! 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GB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772400" cy="3429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Normally this 4 language that I am using for my travelling website project .</a:t>
            </a:r>
          </a:p>
          <a:p>
            <a:pPr marL="457200" indent="-4572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1.  CSS</a:t>
            </a:r>
          </a:p>
          <a:p>
            <a:pPr marL="457200" indent="-4572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2.  JavaScript</a:t>
            </a:r>
          </a:p>
          <a:p>
            <a:pPr marL="457200" indent="-4572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 SQL </a:t>
            </a:r>
          </a:p>
          <a:p>
            <a:pPr marL="457200" indent="-457200" algn="just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are the feature I want to add my website !!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GB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772400" cy="3276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are almost 5 bar option or features.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Hotels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Transports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Tourists Places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Contact Us</a:t>
            </a:r>
          </a:p>
          <a:p>
            <a:pPr marL="457200" indent="-457200"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2514600"/>
          </a:xfrm>
        </p:spPr>
        <p:txBody>
          <a:bodyPr>
            <a:normAutofit/>
          </a:bodyPr>
          <a:lstStyle/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Details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Please Stay Turned</a:t>
            </a:r>
            <a:endParaRPr lang="en-GB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212</TotalTime>
  <Words>113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Course Title : Software Engineering Lab Course Code : CSE-0318 </vt:lpstr>
      <vt:lpstr>Topic : Travelling with Planet Plus  </vt:lpstr>
      <vt:lpstr>Why I choose this topic to make my project ?  </vt:lpstr>
      <vt:lpstr>Which Language I am using to creating this Project !!  </vt:lpstr>
      <vt:lpstr>What are the feature I want to add my website !!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: Software Engineering Lab Course Code : CSE-0318 Topic : Tours and Travels</dc:title>
  <dc:creator>Windows User</dc:creator>
  <cp:lastModifiedBy>Windows User</cp:lastModifiedBy>
  <cp:revision>30</cp:revision>
  <dcterms:created xsi:type="dcterms:W3CDTF">2021-07-10T18:03:38Z</dcterms:created>
  <dcterms:modified xsi:type="dcterms:W3CDTF">2021-07-13T11:07:27Z</dcterms:modified>
</cp:coreProperties>
</file>