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0F1B6C-CFEE-4D73-B056-D375BC00619A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1857364"/>
            <a:ext cx="7486648" cy="30718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Presentation Topic : </a:t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 Comparison  Architecture of  AMD 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 3600X And Intel Core-i5 9600K</a:t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3143248"/>
            <a:ext cx="7486648" cy="2928958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Submitted By 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Rubyat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Jesmin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Shammi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UG02-47-18-034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Khondkar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Md. 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Mufrat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Tasif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UG02-47-18-044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Ahsanul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Bari 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Rifat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UG02-47-18-007</a:t>
            </a:r>
            <a:endParaRPr lang="en-US" sz="2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0100" y="642918"/>
            <a:ext cx="7500990" cy="185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Submitted to :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Muntasir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Hasan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Kanchan</a:t>
            </a: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Lecturer, Dept of CSE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State University of Bangladesh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714356"/>
            <a:ext cx="7129458" cy="5429288"/>
          </a:xfrm>
        </p:spPr>
        <p:txBody>
          <a:bodyPr>
            <a:normAutofit/>
          </a:bodyPr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Layout:</a:t>
            </a:r>
            <a:br>
              <a:rPr lang="en-US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 What is Processor ?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2. AMD &amp; Intel Processor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3. Problem Statement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4. Comparison measures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5. Scopes &amp; Limitations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2000240"/>
            <a:ext cx="6929486" cy="4071966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Processor is a logic circuit that’s responds to and process the basic instruction that drive a computer. Without a processor computers could not run any types of program.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It’s performs logical, input/output and others basic instructions that are passed from an operating system.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4414" y="642918"/>
            <a:ext cx="750099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What is Processors ?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2000240"/>
            <a:ext cx="7500990" cy="4071966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AMD </a:t>
            </a:r>
            <a:r>
              <a:rPr lang="en-US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5 3600X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Here, two third-generation 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 chips based on AMD latest Zen 2 micro architecture, one of is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 3600X.  This one is few good features have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been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added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 this version than the previous one. 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 Core i5 9600K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Here, It 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  a 64-bit  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Hexa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-core 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mid-range performance x86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desktop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micro processor introduced  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Intel in 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late 2018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This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chips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has dual channel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of max 128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GB of size that’s support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DDR4-2666 bus speed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4414" y="642918"/>
            <a:ext cx="750099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About AMD </a:t>
            </a:r>
            <a:r>
              <a:rPr lang="en-US" sz="28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Ryzen</a:t>
            </a: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5  and Intel core-i5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2000240"/>
            <a:ext cx="6929486" cy="4071966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 parallel processing and distributed system is properly incorporated in AMD 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 3600X and Intel Core i5-9600K?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 future, we will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research about it 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and  find this problem solutions . 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4414" y="642918"/>
            <a:ext cx="750099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Problem Statement 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2000240"/>
            <a:ext cx="6929486" cy="4071966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 Clock speed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2. Performance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3. Power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4. CPU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5. Memory Support 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4414" y="642918"/>
            <a:ext cx="750099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Comparison measures: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2000240"/>
            <a:ext cx="7286676" cy="407196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Scopes: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 We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can find out which one is more efficient. </a:t>
            </a:r>
            <a:b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can detect the area of improvement.  </a:t>
            </a:r>
            <a:b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Limitation: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 can only find out what is disclosed by the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owner company.</a:t>
            </a:r>
            <a:b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 the comparison will not be 100% accurate.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4414" y="642918"/>
            <a:ext cx="750099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Scopes And Limitation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-yo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1" y="785794"/>
            <a:ext cx="7137428" cy="342902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4643446"/>
            <a:ext cx="7498080" cy="1143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 future we will try to gather more information  about this AMD and Intel processor  by research.</a:t>
            </a:r>
            <a:b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</TotalTime>
  <Words>139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Presentation Topic :  A Comparison  Architecture of  AMD Ryzen 5 3600X And Intel Core-i5 9600K  </vt:lpstr>
      <vt:lpstr>Submitted By : Rubyat Jesmin Shammi  UG02-47-18-034  Khondkar Md. Mufrat Tasif  UG02-47-18-044  Ahsanul Bari Rifat  UG02-47-18-007</vt:lpstr>
      <vt:lpstr>Layout:  1. What is Processor ?  2. AMD &amp; Intel Processor   3. Problem Statement  4. Comparison measures 5. Scopes &amp; Limitations      </vt:lpstr>
      <vt:lpstr>Processor is a logic circuit that’s responds to and process the basic instruction that drive a computer. Without a processor computers could not run any types of program.  It’s performs logical, input/output and others basic instructions that are passed from an operating system.     </vt:lpstr>
      <vt:lpstr>AMD Ryzen 5 3600X : Here, two third-generation Ryzen 5 chips based on AMD latest Zen 2 micro architecture, one of is  Ryzen 5 3600X.  This one is few good features have been added to this version than the previous one.     Intel Core i5 9600K :  Here, It  is  a 64-bit  Hexa-core  mid-range performance x86  desktop micro processor introduced  by Intel in  late 2018. This chips has dual channel of max 128  GB of size that’s support DDR4-2666 bus speed    </vt:lpstr>
      <vt:lpstr>Is parallel processing and distributed system is properly incorporated in AMD Ryzen 5 3600X and Intel Core i5-9600K?   In future, we will research about it  and  find this problem solutions .        </vt:lpstr>
      <vt:lpstr>1. Clock speed  2. Performance  3. Power  4. CPU  5. Memory Support        </vt:lpstr>
      <vt:lpstr>Scopes:  1. We can find out which one is more efficient.  2. We can detect the area of improvement.    Limitation:  We can only find out what is disclosed by the owner company.  So the comparison will not be 100% accurate.      </vt:lpstr>
      <vt:lpstr>In future we will try to gather more information  about this AMD and Intel processor  by research.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 :  A Comparison Between AMD Ryzen 5 And Intel Core i-5</dc:title>
  <dc:creator>user</dc:creator>
  <cp:lastModifiedBy>user</cp:lastModifiedBy>
  <cp:revision>27</cp:revision>
  <dcterms:created xsi:type="dcterms:W3CDTF">2021-12-05T18:15:45Z</dcterms:created>
  <dcterms:modified xsi:type="dcterms:W3CDTF">2021-12-06T19:21:27Z</dcterms:modified>
</cp:coreProperties>
</file>