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30" r:id="rId2"/>
    <p:sldMasterId id="2147483733" r:id="rId3"/>
    <p:sldMasterId id="2147483736" r:id="rId4"/>
    <p:sldMasterId id="2147483804" r:id="rId5"/>
  </p:sldMasterIdLst>
  <p:sldIdLst>
    <p:sldId id="256" r:id="rId6"/>
    <p:sldId id="260" r:id="rId7"/>
    <p:sldId id="281" r:id="rId8"/>
    <p:sldId id="295" r:id="rId9"/>
    <p:sldId id="275" r:id="rId10"/>
    <p:sldId id="274" r:id="rId11"/>
    <p:sldId id="279" r:id="rId12"/>
    <p:sldId id="286" r:id="rId13"/>
    <p:sldId id="284" r:id="rId14"/>
    <p:sldId id="290" r:id="rId15"/>
    <p:sldId id="291" r:id="rId16"/>
    <p:sldId id="294" r:id="rId17"/>
    <p:sldId id="292" r:id="rId18"/>
    <p:sldId id="293" r:id="rId19"/>
    <p:sldId id="289" r:id="rId20"/>
    <p:sldId id="285" r:id="rId21"/>
    <p:sldId id="261" r:id="rId22"/>
    <p:sldId id="264" r:id="rId23"/>
    <p:sldId id="296" r:id="rId24"/>
    <p:sldId id="265" r:id="rId25"/>
    <p:sldId id="266" r:id="rId26"/>
    <p:sldId id="270" r:id="rId27"/>
    <p:sldId id="297" r:id="rId28"/>
    <p:sldId id="25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0D15"/>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44" autoAdjust="0"/>
    <p:restoredTop sz="94660"/>
  </p:normalViewPr>
  <p:slideViewPr>
    <p:cSldViewPr>
      <p:cViewPr>
        <p:scale>
          <a:sx n="76" d="100"/>
          <a:sy n="76" d="100"/>
        </p:scale>
        <p:origin x="-1266"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DF9C7667-EADA-40AC-B931-4642E0A9A4DE}"/>
              </a:ext>
            </a:extLst>
          </p:cNvPr>
          <p:cNvSpPr>
            <a:spLocks noGrp="1"/>
          </p:cNvSpPr>
          <p:nvPr>
            <p:ph type="pic" sz="quarter" idx="13"/>
          </p:nvPr>
        </p:nvSpPr>
        <p:spPr>
          <a:xfrm>
            <a:off x="0" y="0"/>
            <a:ext cx="9144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smtClean="0"/>
              <a:t>Click icon to add picture</a:t>
            </a:r>
            <a:endParaRPr lang="en-US" dirty="0"/>
          </a:p>
        </p:txBody>
      </p:sp>
      <p:sp>
        <p:nvSpPr>
          <p:cNvPr id="2" name="Title 1">
            <a:extLst>
              <a:ext uri="{FF2B5EF4-FFF2-40B4-BE49-F238E27FC236}">
                <a16:creationId xmlns="" xmlns:a16="http://schemas.microsoft.com/office/drawing/2014/main" id="{43379CA9-81D6-424A-8046-4B56E1D25059}"/>
              </a:ext>
            </a:extLst>
          </p:cNvPr>
          <p:cNvSpPr>
            <a:spLocks noGrp="1"/>
          </p:cNvSpPr>
          <p:nvPr>
            <p:ph type="title"/>
          </p:nvPr>
        </p:nvSpPr>
        <p:spPr>
          <a:xfrm>
            <a:off x="342900" y="4517136"/>
            <a:ext cx="4936166" cy="1371600"/>
          </a:xfrm>
        </p:spPr>
        <p:txBody>
          <a:bodyPr>
            <a:normAutofit/>
          </a:bodyPr>
          <a:lstStyle>
            <a:lvl1pPr>
              <a:lnSpc>
                <a:spcPts val="4600"/>
              </a:lnSpc>
              <a:defRPr sz="3600" cap="all"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379CA9-81D6-424A-8046-4B56E1D25059}"/>
              </a:ext>
            </a:extLst>
          </p:cNvPr>
          <p:cNvSpPr>
            <a:spLocks noGrp="1"/>
          </p:cNvSpPr>
          <p:nvPr>
            <p:ph type="title" hasCustomPrompt="1"/>
          </p:nvPr>
        </p:nvSpPr>
        <p:spPr>
          <a:xfrm>
            <a:off x="342900" y="2569464"/>
            <a:ext cx="2714626"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 xmlns:a16="http://schemas.microsoft.com/office/drawing/2014/main" id="{B2F51F73-5064-47F8-83FD-440E0ED1950B}"/>
              </a:ext>
            </a:extLst>
          </p:cNvPr>
          <p:cNvSpPr>
            <a:spLocks noGrp="1"/>
          </p:cNvSpPr>
          <p:nvPr>
            <p:ph type="pic" sz="quarter" idx="13"/>
          </p:nvPr>
        </p:nvSpPr>
        <p:spPr>
          <a:xfrm>
            <a:off x="3209544" y="1463040"/>
            <a:ext cx="1124712" cy="2194560"/>
          </a:xfrm>
          <a:prstGeom prst="rect">
            <a:avLst/>
          </a:prstGeom>
        </p:spPr>
        <p:txBody>
          <a:bodyPr/>
          <a:lstStyle>
            <a:lvl1pPr>
              <a:defRPr sz="2000"/>
            </a:lvl1pPr>
          </a:lstStyle>
          <a:p>
            <a:r>
              <a:rPr lang="en-US" smtClean="0"/>
              <a:t>Click icon to add picture</a:t>
            </a:r>
            <a:endParaRPr lang="en-US" dirty="0"/>
          </a:p>
        </p:txBody>
      </p:sp>
      <p:sp>
        <p:nvSpPr>
          <p:cNvPr id="18" name="Picture Placeholder 8">
            <a:extLst>
              <a:ext uri="{FF2B5EF4-FFF2-40B4-BE49-F238E27FC236}">
                <a16:creationId xmlns="" xmlns:a16="http://schemas.microsoft.com/office/drawing/2014/main" id="{06FF689A-8221-42E8-96D4-ED4D3AD501F8}"/>
              </a:ext>
            </a:extLst>
          </p:cNvPr>
          <p:cNvSpPr>
            <a:spLocks noGrp="1"/>
          </p:cNvSpPr>
          <p:nvPr>
            <p:ph type="pic" sz="quarter" idx="14"/>
          </p:nvPr>
        </p:nvSpPr>
        <p:spPr>
          <a:xfrm>
            <a:off x="4670298" y="1463040"/>
            <a:ext cx="1124712" cy="2194560"/>
          </a:xfrm>
          <a:prstGeom prst="rect">
            <a:avLst/>
          </a:prstGeom>
        </p:spPr>
        <p:txBody>
          <a:bodyPr/>
          <a:lstStyle>
            <a:lvl1pPr>
              <a:defRPr sz="2000"/>
            </a:lvl1pPr>
          </a:lstStyle>
          <a:p>
            <a:r>
              <a:rPr lang="en-US" smtClean="0"/>
              <a:t>Click icon to add picture</a:t>
            </a:r>
            <a:endParaRPr lang="en-US" dirty="0"/>
          </a:p>
        </p:txBody>
      </p:sp>
      <p:sp>
        <p:nvSpPr>
          <p:cNvPr id="19" name="Picture Placeholder 8">
            <a:extLst>
              <a:ext uri="{FF2B5EF4-FFF2-40B4-BE49-F238E27FC236}">
                <a16:creationId xmlns="" xmlns:a16="http://schemas.microsoft.com/office/drawing/2014/main" id="{96424DB2-4D46-493F-A5B8-8901EDA394F2}"/>
              </a:ext>
            </a:extLst>
          </p:cNvPr>
          <p:cNvSpPr>
            <a:spLocks noGrp="1"/>
          </p:cNvSpPr>
          <p:nvPr>
            <p:ph type="pic" sz="quarter" idx="15"/>
          </p:nvPr>
        </p:nvSpPr>
        <p:spPr>
          <a:xfrm>
            <a:off x="6131052" y="1463040"/>
            <a:ext cx="1124712" cy="2194560"/>
          </a:xfrm>
          <a:prstGeom prst="rect">
            <a:avLst/>
          </a:prstGeom>
        </p:spPr>
        <p:txBody>
          <a:bodyPr/>
          <a:lstStyle>
            <a:lvl1pPr>
              <a:defRPr sz="2000"/>
            </a:lvl1pPr>
          </a:lstStyle>
          <a:p>
            <a:r>
              <a:rPr lang="en-US" smtClean="0"/>
              <a:t>Click icon to add picture</a:t>
            </a:r>
            <a:endParaRPr lang="en-US" dirty="0"/>
          </a:p>
        </p:txBody>
      </p:sp>
      <p:sp>
        <p:nvSpPr>
          <p:cNvPr id="20" name="Picture Placeholder 8">
            <a:extLst>
              <a:ext uri="{FF2B5EF4-FFF2-40B4-BE49-F238E27FC236}">
                <a16:creationId xmlns="" xmlns:a16="http://schemas.microsoft.com/office/drawing/2014/main" id="{0AF2B6E1-5738-41B1-8C15-EA6715490140}"/>
              </a:ext>
            </a:extLst>
          </p:cNvPr>
          <p:cNvSpPr>
            <a:spLocks noGrp="1"/>
          </p:cNvSpPr>
          <p:nvPr>
            <p:ph type="pic" sz="quarter" idx="16"/>
          </p:nvPr>
        </p:nvSpPr>
        <p:spPr>
          <a:xfrm>
            <a:off x="7591806" y="1463040"/>
            <a:ext cx="1124712" cy="2194560"/>
          </a:xfrm>
          <a:prstGeom prst="rect">
            <a:avLst/>
          </a:prstGeom>
        </p:spPr>
        <p:txBody>
          <a:bodyPr/>
          <a:lstStyle>
            <a:lvl1pPr>
              <a:defRPr sz="2000"/>
            </a:lvl1pPr>
          </a:lstStyle>
          <a:p>
            <a:r>
              <a:rPr lang="en-US" smtClean="0"/>
              <a:t>Click icon to add picture</a:t>
            </a:r>
            <a:endParaRPr lang="en-US" dirty="0"/>
          </a:p>
        </p:txBody>
      </p:sp>
      <p:sp>
        <p:nvSpPr>
          <p:cNvPr id="21" name="Picture Placeholder 8">
            <a:extLst>
              <a:ext uri="{FF2B5EF4-FFF2-40B4-BE49-F238E27FC236}">
                <a16:creationId xmlns="" xmlns:a16="http://schemas.microsoft.com/office/drawing/2014/main" id="{6C8D73EB-347C-4E13-94C8-FA8FADE46559}"/>
              </a:ext>
            </a:extLst>
          </p:cNvPr>
          <p:cNvSpPr>
            <a:spLocks noGrp="1"/>
          </p:cNvSpPr>
          <p:nvPr>
            <p:ph type="pic" sz="quarter" idx="17"/>
          </p:nvPr>
        </p:nvSpPr>
        <p:spPr>
          <a:xfrm>
            <a:off x="3209544" y="4087368"/>
            <a:ext cx="1124712" cy="2194560"/>
          </a:xfrm>
          <a:prstGeom prst="rect">
            <a:avLst/>
          </a:prstGeom>
        </p:spPr>
        <p:txBody>
          <a:bodyPr/>
          <a:lstStyle>
            <a:lvl1pPr>
              <a:defRPr sz="2000"/>
            </a:lvl1pPr>
          </a:lstStyle>
          <a:p>
            <a:r>
              <a:rPr lang="en-US" smtClean="0"/>
              <a:t>Click icon to add picture</a:t>
            </a:r>
            <a:endParaRPr lang="en-US" dirty="0"/>
          </a:p>
        </p:txBody>
      </p:sp>
      <p:sp>
        <p:nvSpPr>
          <p:cNvPr id="22" name="Picture Placeholder 8">
            <a:extLst>
              <a:ext uri="{FF2B5EF4-FFF2-40B4-BE49-F238E27FC236}">
                <a16:creationId xmlns="" xmlns:a16="http://schemas.microsoft.com/office/drawing/2014/main" id="{9DFA5C56-9B47-4F87-8E12-30A936274F1B}"/>
              </a:ext>
            </a:extLst>
          </p:cNvPr>
          <p:cNvSpPr>
            <a:spLocks noGrp="1"/>
          </p:cNvSpPr>
          <p:nvPr>
            <p:ph type="pic" sz="quarter" idx="18"/>
          </p:nvPr>
        </p:nvSpPr>
        <p:spPr>
          <a:xfrm>
            <a:off x="4670298" y="4087368"/>
            <a:ext cx="1124712" cy="2194560"/>
          </a:xfrm>
          <a:prstGeom prst="rect">
            <a:avLst/>
          </a:prstGeom>
        </p:spPr>
        <p:txBody>
          <a:bodyPr/>
          <a:lstStyle>
            <a:lvl1pPr>
              <a:defRPr sz="2000"/>
            </a:lvl1pPr>
          </a:lstStyle>
          <a:p>
            <a:r>
              <a:rPr lang="en-US" smtClean="0"/>
              <a:t>Click icon to add picture</a:t>
            </a:r>
            <a:endParaRPr lang="en-US" dirty="0"/>
          </a:p>
        </p:txBody>
      </p:sp>
      <p:sp>
        <p:nvSpPr>
          <p:cNvPr id="23" name="Picture Placeholder 8">
            <a:extLst>
              <a:ext uri="{FF2B5EF4-FFF2-40B4-BE49-F238E27FC236}">
                <a16:creationId xmlns="" xmlns:a16="http://schemas.microsoft.com/office/drawing/2014/main" id="{1E3B5888-98ED-48E4-8AA8-5BAB43F8516C}"/>
              </a:ext>
            </a:extLst>
          </p:cNvPr>
          <p:cNvSpPr>
            <a:spLocks noGrp="1"/>
          </p:cNvSpPr>
          <p:nvPr>
            <p:ph type="pic" sz="quarter" idx="19"/>
          </p:nvPr>
        </p:nvSpPr>
        <p:spPr>
          <a:xfrm>
            <a:off x="6131052" y="4087368"/>
            <a:ext cx="1124712" cy="2194560"/>
          </a:xfrm>
          <a:prstGeom prst="rect">
            <a:avLst/>
          </a:prstGeom>
        </p:spPr>
        <p:txBody>
          <a:bodyPr/>
          <a:lstStyle>
            <a:lvl1pPr>
              <a:defRPr sz="2000"/>
            </a:lvl1pPr>
          </a:lstStyle>
          <a:p>
            <a:r>
              <a:rPr lang="en-US" smtClean="0"/>
              <a:t>Click icon to add picture</a:t>
            </a:r>
            <a:endParaRPr lang="en-US" dirty="0"/>
          </a:p>
        </p:txBody>
      </p:sp>
      <p:sp>
        <p:nvSpPr>
          <p:cNvPr id="24" name="Picture Placeholder 8">
            <a:extLst>
              <a:ext uri="{FF2B5EF4-FFF2-40B4-BE49-F238E27FC236}">
                <a16:creationId xmlns="" xmlns:a16="http://schemas.microsoft.com/office/drawing/2014/main" id="{569C9EE3-34D1-4DE0-B06C-2F6212F7C329}"/>
              </a:ext>
            </a:extLst>
          </p:cNvPr>
          <p:cNvSpPr>
            <a:spLocks noGrp="1"/>
          </p:cNvSpPr>
          <p:nvPr>
            <p:ph type="pic" sz="quarter" idx="20"/>
          </p:nvPr>
        </p:nvSpPr>
        <p:spPr>
          <a:xfrm>
            <a:off x="7591806" y="4087368"/>
            <a:ext cx="1124712" cy="2194560"/>
          </a:xfrm>
          <a:prstGeom prst="rect">
            <a:avLst/>
          </a:prstGeom>
        </p:spPr>
        <p:txBody>
          <a:bodyPr/>
          <a:lstStyle>
            <a:lvl1pPr>
              <a:defRPr sz="2000"/>
            </a:lvl1pPr>
          </a:lstStyle>
          <a:p>
            <a:r>
              <a:rPr lang="en-US" smtClean="0"/>
              <a:t>Click icon to add picture</a:t>
            </a:r>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C186ECD6-DF3C-4CA6-9A77-ED32AC37F81F}"/>
              </a:ext>
            </a:extLst>
          </p:cNvPr>
          <p:cNvSpPr/>
          <p:nvPr userDrawn="1"/>
        </p:nvSpPr>
        <p:spPr>
          <a:xfrm>
            <a:off x="0" y="0"/>
            <a:ext cx="1834116"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 xmlns:a16="http://schemas.microsoft.com/office/drawing/2014/main" id="{8D3F081E-4462-4B33-A41E-0432A3B439D9}"/>
              </a:ext>
            </a:extLst>
          </p:cNvPr>
          <p:cNvSpPr/>
          <p:nvPr userDrawn="1"/>
        </p:nvSpPr>
        <p:spPr>
          <a:xfrm rot="5400000">
            <a:off x="7749806" y="5463806"/>
            <a:ext cx="2445488" cy="3429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 xmlns:a16="http://schemas.microsoft.com/office/drawing/2014/main" id="{C05FA2D1-6BF4-4194-B815-8C66D013FD27}"/>
              </a:ext>
            </a:extLst>
          </p:cNvPr>
          <p:cNvSpPr/>
          <p:nvPr userDrawn="1"/>
        </p:nvSpPr>
        <p:spPr>
          <a:xfrm>
            <a:off x="5987036" y="495300"/>
            <a:ext cx="2815209"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DC88F0DF-BC0B-473C-82DC-7FC46D38FAC1}"/>
              </a:ext>
            </a:extLst>
          </p:cNvPr>
          <p:cNvSpPr/>
          <p:nvPr userDrawn="1"/>
        </p:nvSpPr>
        <p:spPr>
          <a:xfrm>
            <a:off x="3188369" y="495300"/>
            <a:ext cx="2840292"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 xmlns:a16="http://schemas.microsoft.com/office/drawing/2014/main" id="{2A60302F-65DB-4E93-B6C3-49E64C44FB53}"/>
              </a:ext>
            </a:extLst>
          </p:cNvPr>
          <p:cNvSpPr>
            <a:spLocks noGrp="1"/>
          </p:cNvSpPr>
          <p:nvPr>
            <p:ph type="body" sz="quarter" idx="14" hasCustomPrompt="1"/>
          </p:nvPr>
        </p:nvSpPr>
        <p:spPr>
          <a:xfrm>
            <a:off x="342900" y="2779776"/>
            <a:ext cx="2599182"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 xmlns:a16="http://schemas.microsoft.com/office/drawing/2014/main" id="{9A66F217-0E52-4AD8-82BA-AB332C59638C}"/>
              </a:ext>
            </a:extLst>
          </p:cNvPr>
          <p:cNvSpPr>
            <a:spLocks noGrp="1"/>
          </p:cNvSpPr>
          <p:nvPr>
            <p:ph type="pic" sz="quarter" idx="15"/>
          </p:nvPr>
        </p:nvSpPr>
        <p:spPr>
          <a:xfrm>
            <a:off x="3531870" y="960120"/>
            <a:ext cx="4930902" cy="5074920"/>
          </a:xfrm>
          <a:prstGeom prst="rect">
            <a:avLst/>
          </a:prstGeom>
        </p:spPr>
        <p:txBody>
          <a:bodyPr anchor="ctr"/>
          <a:lstStyle>
            <a:lvl1pPr marL="0" indent="0" algn="ctr">
              <a:buNone/>
              <a:defRPr>
                <a:solidFill>
                  <a:schemeClr val="bg1"/>
                </a:solidFill>
              </a:defRPr>
            </a:lvl1pPr>
          </a:lstStyle>
          <a:p>
            <a:r>
              <a:rPr lang="en-US" smtClean="0"/>
              <a:t>Click icon to add picture</a:t>
            </a:r>
            <a:endParaRPr lang="en-US" dirty="0"/>
          </a:p>
        </p:txBody>
      </p:sp>
      <p:sp>
        <p:nvSpPr>
          <p:cNvPr id="13" name="Rectangle 12">
            <a:extLst>
              <a:ext uri="{FF2B5EF4-FFF2-40B4-BE49-F238E27FC236}">
                <a16:creationId xmlns="" xmlns:a16="http://schemas.microsoft.com/office/drawing/2014/main" id="{FDF3E524-6AEB-4529-804C-0B9CD9992050}"/>
              </a:ext>
            </a:extLst>
          </p:cNvPr>
          <p:cNvSpPr/>
          <p:nvPr userDrawn="1"/>
        </p:nvSpPr>
        <p:spPr>
          <a:xfrm>
            <a:off x="171452" y="241300"/>
            <a:ext cx="8829675"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 xmlns:a16="http://schemas.microsoft.com/office/drawing/2014/main" id="{4CFF2CAC-AD21-48FA-AD68-A643AAA6A8C4}"/>
              </a:ext>
            </a:extLst>
          </p:cNvPr>
          <p:cNvCxnSpPr>
            <a:cxnSpLocks/>
          </p:cNvCxnSpPr>
          <p:nvPr userDrawn="1"/>
        </p:nvCxnSpPr>
        <p:spPr>
          <a:xfrm>
            <a:off x="171452" y="2415910"/>
            <a:ext cx="3016919"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43379CA9-81D6-424A-8046-4B56E1D25059}"/>
              </a:ext>
            </a:extLst>
          </p:cNvPr>
          <p:cNvSpPr>
            <a:spLocks noGrp="1"/>
          </p:cNvSpPr>
          <p:nvPr>
            <p:ph type="title"/>
          </p:nvPr>
        </p:nvSpPr>
        <p:spPr>
          <a:xfrm>
            <a:off x="342900" y="1371600"/>
            <a:ext cx="2714626" cy="877824"/>
          </a:xfrm>
        </p:spPr>
        <p:txBody>
          <a:bodyPr/>
          <a:lstStyle>
            <a:lvl1pPr>
              <a:lnSpc>
                <a:spcPts val="4320"/>
              </a:lnSpc>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512255900"/>
      </p:ext>
    </p:extLst>
  </p:cSld>
  <p:clrMapOvr>
    <a:masterClrMapping/>
  </p:clrMapOvr>
  <p:extLst mod="1">
    <p:ext uri="{DCECCB84-F9BA-43D5-87BE-67443E8EF086}">
      <p15:sldGuideLst xmlns=""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a:prstGeom prst="rect">
            <a:avLst/>
          </a:prstGeo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a:prstGeom prst="rect">
            <a:avLst/>
          </a:prstGeo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647321-EB6E-4EF6-B63D-6BA2AB0A816D}" type="datetimeFigureOut">
              <a:rPr lang="en-US" smtClean="0"/>
              <a:pPr/>
              <a:t>1/10/2022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1B5B5D4-018D-457A-B550-48A3398C68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Title Slide">
    <p:bg>
      <p:bgRef idx="1002">
        <a:schemeClr val="bg1"/>
      </p:bgRef>
    </p:bg>
    <p:spTree>
      <p:nvGrpSpPr>
        <p:cNvPr id="1" name=""/>
        <p:cNvGrpSpPr/>
        <p:nvPr/>
      </p:nvGrpSpPr>
      <p:grpSpPr>
        <a:xfrm>
          <a:off x="0" y="0"/>
          <a:ext cx="0" cy="0"/>
          <a:chOff x="0" y="0"/>
          <a:chExt cx="0" cy="0"/>
        </a:xfrm>
      </p:grpSpPr>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a:prstGeom prst="rect">
            <a:avLst/>
          </a:prstGeo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9647321-EB6E-4EF6-B63D-6BA2AB0A816D}" type="datetimeFigureOut">
              <a:rPr lang="en-US" smtClean="0"/>
              <a:pPr/>
              <a:t>1/10/2022</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D1B5B5D4-018D-457A-B550-48A3398C68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9647321-EB6E-4EF6-B63D-6BA2AB0A816D}" type="datetimeFigureOut">
              <a:rPr lang="en-US" smtClean="0"/>
              <a:pPr/>
              <a:t>1/10/2022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D1B5B5D4-018D-457A-B550-48A3398C682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457200" y="1609416"/>
            <a:ext cx="7239000" cy="4846320"/>
          </a:xfrm>
          <a:prstGeom prst="rect">
            <a:avLst/>
          </a:prstGeo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647321-EB6E-4EF6-B63D-6BA2AB0A816D}" type="datetimeFigureOut">
              <a:rPr lang="en-US" smtClean="0"/>
              <a:pPr/>
              <a:t>1/10/2022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1B5B5D4-018D-457A-B550-48A3398C68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379CA9-81D6-424A-8046-4B56E1D25059}"/>
              </a:ext>
            </a:extLst>
          </p:cNvPr>
          <p:cNvSpPr>
            <a:spLocks noGrp="1"/>
          </p:cNvSpPr>
          <p:nvPr>
            <p:ph type="title" hasCustomPrompt="1"/>
          </p:nvPr>
        </p:nvSpPr>
        <p:spPr>
          <a:xfrm>
            <a:off x="342900" y="2569464"/>
            <a:ext cx="2714626"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 xmlns:a16="http://schemas.microsoft.com/office/drawing/2014/main" id="{B2F51F73-5064-47F8-83FD-440E0ED1950B}"/>
              </a:ext>
            </a:extLst>
          </p:cNvPr>
          <p:cNvSpPr>
            <a:spLocks noGrp="1"/>
          </p:cNvSpPr>
          <p:nvPr>
            <p:ph type="pic" sz="quarter" idx="13"/>
          </p:nvPr>
        </p:nvSpPr>
        <p:spPr>
          <a:xfrm>
            <a:off x="3209544" y="1463040"/>
            <a:ext cx="1124712" cy="2194560"/>
          </a:xfrm>
          <a:prstGeom prst="rect">
            <a:avLst/>
          </a:prstGeom>
        </p:spPr>
        <p:txBody>
          <a:bodyPr/>
          <a:lstStyle>
            <a:lvl1pPr>
              <a:defRPr sz="2000"/>
            </a:lvl1pPr>
          </a:lstStyle>
          <a:p>
            <a:r>
              <a:rPr lang="en-US" smtClean="0"/>
              <a:t>Click icon to add picture</a:t>
            </a:r>
            <a:endParaRPr lang="en-US" dirty="0"/>
          </a:p>
        </p:txBody>
      </p:sp>
      <p:sp>
        <p:nvSpPr>
          <p:cNvPr id="18" name="Picture Placeholder 8">
            <a:extLst>
              <a:ext uri="{FF2B5EF4-FFF2-40B4-BE49-F238E27FC236}">
                <a16:creationId xmlns="" xmlns:a16="http://schemas.microsoft.com/office/drawing/2014/main" id="{06FF689A-8221-42E8-96D4-ED4D3AD501F8}"/>
              </a:ext>
            </a:extLst>
          </p:cNvPr>
          <p:cNvSpPr>
            <a:spLocks noGrp="1"/>
          </p:cNvSpPr>
          <p:nvPr>
            <p:ph type="pic" sz="quarter" idx="14"/>
          </p:nvPr>
        </p:nvSpPr>
        <p:spPr>
          <a:xfrm>
            <a:off x="4670298" y="1463040"/>
            <a:ext cx="1124712" cy="2194560"/>
          </a:xfrm>
          <a:prstGeom prst="rect">
            <a:avLst/>
          </a:prstGeom>
        </p:spPr>
        <p:txBody>
          <a:bodyPr/>
          <a:lstStyle>
            <a:lvl1pPr>
              <a:defRPr sz="2000"/>
            </a:lvl1pPr>
          </a:lstStyle>
          <a:p>
            <a:r>
              <a:rPr lang="en-US" smtClean="0"/>
              <a:t>Click icon to add picture</a:t>
            </a:r>
            <a:endParaRPr lang="en-US" dirty="0"/>
          </a:p>
        </p:txBody>
      </p:sp>
      <p:sp>
        <p:nvSpPr>
          <p:cNvPr id="19" name="Picture Placeholder 8">
            <a:extLst>
              <a:ext uri="{FF2B5EF4-FFF2-40B4-BE49-F238E27FC236}">
                <a16:creationId xmlns="" xmlns:a16="http://schemas.microsoft.com/office/drawing/2014/main" id="{96424DB2-4D46-493F-A5B8-8901EDA394F2}"/>
              </a:ext>
            </a:extLst>
          </p:cNvPr>
          <p:cNvSpPr>
            <a:spLocks noGrp="1"/>
          </p:cNvSpPr>
          <p:nvPr>
            <p:ph type="pic" sz="quarter" idx="15"/>
          </p:nvPr>
        </p:nvSpPr>
        <p:spPr>
          <a:xfrm>
            <a:off x="6131052" y="1463040"/>
            <a:ext cx="1124712" cy="2194560"/>
          </a:xfrm>
          <a:prstGeom prst="rect">
            <a:avLst/>
          </a:prstGeom>
        </p:spPr>
        <p:txBody>
          <a:bodyPr/>
          <a:lstStyle>
            <a:lvl1pPr>
              <a:defRPr sz="2000"/>
            </a:lvl1pPr>
          </a:lstStyle>
          <a:p>
            <a:r>
              <a:rPr lang="en-US" smtClean="0"/>
              <a:t>Click icon to add picture</a:t>
            </a:r>
            <a:endParaRPr lang="en-US" dirty="0"/>
          </a:p>
        </p:txBody>
      </p:sp>
      <p:sp>
        <p:nvSpPr>
          <p:cNvPr id="20" name="Picture Placeholder 8">
            <a:extLst>
              <a:ext uri="{FF2B5EF4-FFF2-40B4-BE49-F238E27FC236}">
                <a16:creationId xmlns="" xmlns:a16="http://schemas.microsoft.com/office/drawing/2014/main" id="{0AF2B6E1-5738-41B1-8C15-EA6715490140}"/>
              </a:ext>
            </a:extLst>
          </p:cNvPr>
          <p:cNvSpPr>
            <a:spLocks noGrp="1"/>
          </p:cNvSpPr>
          <p:nvPr>
            <p:ph type="pic" sz="quarter" idx="16"/>
          </p:nvPr>
        </p:nvSpPr>
        <p:spPr>
          <a:xfrm>
            <a:off x="7591806" y="1463040"/>
            <a:ext cx="1124712" cy="2194560"/>
          </a:xfrm>
          <a:prstGeom prst="rect">
            <a:avLst/>
          </a:prstGeom>
        </p:spPr>
        <p:txBody>
          <a:bodyPr/>
          <a:lstStyle>
            <a:lvl1pPr>
              <a:defRPr sz="2000"/>
            </a:lvl1pPr>
          </a:lstStyle>
          <a:p>
            <a:r>
              <a:rPr lang="en-US" smtClean="0"/>
              <a:t>Click icon to add picture</a:t>
            </a:r>
            <a:endParaRPr lang="en-US" dirty="0"/>
          </a:p>
        </p:txBody>
      </p:sp>
      <p:sp>
        <p:nvSpPr>
          <p:cNvPr id="21" name="Picture Placeholder 8">
            <a:extLst>
              <a:ext uri="{FF2B5EF4-FFF2-40B4-BE49-F238E27FC236}">
                <a16:creationId xmlns="" xmlns:a16="http://schemas.microsoft.com/office/drawing/2014/main" id="{6C8D73EB-347C-4E13-94C8-FA8FADE46559}"/>
              </a:ext>
            </a:extLst>
          </p:cNvPr>
          <p:cNvSpPr>
            <a:spLocks noGrp="1"/>
          </p:cNvSpPr>
          <p:nvPr>
            <p:ph type="pic" sz="quarter" idx="17"/>
          </p:nvPr>
        </p:nvSpPr>
        <p:spPr>
          <a:xfrm>
            <a:off x="3209544" y="4087368"/>
            <a:ext cx="1124712" cy="2194560"/>
          </a:xfrm>
          <a:prstGeom prst="rect">
            <a:avLst/>
          </a:prstGeom>
        </p:spPr>
        <p:txBody>
          <a:bodyPr/>
          <a:lstStyle>
            <a:lvl1pPr>
              <a:defRPr sz="2000"/>
            </a:lvl1pPr>
          </a:lstStyle>
          <a:p>
            <a:r>
              <a:rPr lang="en-US" smtClean="0"/>
              <a:t>Click icon to add picture</a:t>
            </a:r>
            <a:endParaRPr lang="en-US" dirty="0"/>
          </a:p>
        </p:txBody>
      </p:sp>
      <p:sp>
        <p:nvSpPr>
          <p:cNvPr id="22" name="Picture Placeholder 8">
            <a:extLst>
              <a:ext uri="{FF2B5EF4-FFF2-40B4-BE49-F238E27FC236}">
                <a16:creationId xmlns="" xmlns:a16="http://schemas.microsoft.com/office/drawing/2014/main" id="{9DFA5C56-9B47-4F87-8E12-30A936274F1B}"/>
              </a:ext>
            </a:extLst>
          </p:cNvPr>
          <p:cNvSpPr>
            <a:spLocks noGrp="1"/>
          </p:cNvSpPr>
          <p:nvPr>
            <p:ph type="pic" sz="quarter" idx="18"/>
          </p:nvPr>
        </p:nvSpPr>
        <p:spPr>
          <a:xfrm>
            <a:off x="4670298" y="4087368"/>
            <a:ext cx="1124712" cy="2194560"/>
          </a:xfrm>
          <a:prstGeom prst="rect">
            <a:avLst/>
          </a:prstGeom>
        </p:spPr>
        <p:txBody>
          <a:bodyPr/>
          <a:lstStyle>
            <a:lvl1pPr>
              <a:defRPr sz="2000"/>
            </a:lvl1pPr>
          </a:lstStyle>
          <a:p>
            <a:r>
              <a:rPr lang="en-US" smtClean="0"/>
              <a:t>Click icon to add picture</a:t>
            </a:r>
            <a:endParaRPr lang="en-US" dirty="0"/>
          </a:p>
        </p:txBody>
      </p:sp>
      <p:sp>
        <p:nvSpPr>
          <p:cNvPr id="23" name="Picture Placeholder 8">
            <a:extLst>
              <a:ext uri="{FF2B5EF4-FFF2-40B4-BE49-F238E27FC236}">
                <a16:creationId xmlns="" xmlns:a16="http://schemas.microsoft.com/office/drawing/2014/main" id="{1E3B5888-98ED-48E4-8AA8-5BAB43F8516C}"/>
              </a:ext>
            </a:extLst>
          </p:cNvPr>
          <p:cNvSpPr>
            <a:spLocks noGrp="1"/>
          </p:cNvSpPr>
          <p:nvPr>
            <p:ph type="pic" sz="quarter" idx="19"/>
          </p:nvPr>
        </p:nvSpPr>
        <p:spPr>
          <a:xfrm>
            <a:off x="6131052" y="4087368"/>
            <a:ext cx="1124712" cy="2194560"/>
          </a:xfrm>
          <a:prstGeom prst="rect">
            <a:avLst/>
          </a:prstGeom>
        </p:spPr>
        <p:txBody>
          <a:bodyPr/>
          <a:lstStyle>
            <a:lvl1pPr>
              <a:defRPr sz="2000"/>
            </a:lvl1pPr>
          </a:lstStyle>
          <a:p>
            <a:r>
              <a:rPr lang="en-US" smtClean="0"/>
              <a:t>Click icon to add picture</a:t>
            </a:r>
            <a:endParaRPr lang="en-US" dirty="0"/>
          </a:p>
        </p:txBody>
      </p:sp>
      <p:sp>
        <p:nvSpPr>
          <p:cNvPr id="24" name="Picture Placeholder 8">
            <a:extLst>
              <a:ext uri="{FF2B5EF4-FFF2-40B4-BE49-F238E27FC236}">
                <a16:creationId xmlns="" xmlns:a16="http://schemas.microsoft.com/office/drawing/2014/main" id="{569C9EE3-34D1-4DE0-B06C-2F6212F7C329}"/>
              </a:ext>
            </a:extLst>
          </p:cNvPr>
          <p:cNvSpPr>
            <a:spLocks noGrp="1"/>
          </p:cNvSpPr>
          <p:nvPr>
            <p:ph type="pic" sz="quarter" idx="20"/>
          </p:nvPr>
        </p:nvSpPr>
        <p:spPr>
          <a:xfrm>
            <a:off x="7591806" y="4087368"/>
            <a:ext cx="1124712" cy="2194560"/>
          </a:xfrm>
          <a:prstGeom prst="rect">
            <a:avLst/>
          </a:prstGeom>
        </p:spPr>
        <p:txBody>
          <a:bodyPr/>
          <a:lstStyle>
            <a:lvl1pPr>
              <a:defRPr sz="2000"/>
            </a:lvl1pPr>
          </a:lstStyle>
          <a:p>
            <a:r>
              <a:rPr lang="en-US" smtClean="0"/>
              <a:t>Click icon to add picture</a:t>
            </a:r>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5462B86F-90E5-425E-9F83-8477D8111E1D}"/>
              </a:ext>
            </a:extLst>
          </p:cNvPr>
          <p:cNvSpPr/>
          <p:nvPr userDrawn="1"/>
        </p:nvSpPr>
        <p:spPr>
          <a:xfrm>
            <a:off x="2" y="495300"/>
            <a:ext cx="4543425"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 xmlns:a16="http://schemas.microsoft.com/office/drawing/2014/main" id="{F5269853-3C2C-4F9C-B1BB-E00F7A1DB9E1}"/>
              </a:ext>
            </a:extLst>
          </p:cNvPr>
          <p:cNvSpPr/>
          <p:nvPr userDrawn="1"/>
        </p:nvSpPr>
        <p:spPr>
          <a:xfrm>
            <a:off x="4898029" y="495300"/>
            <a:ext cx="2198690"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 xmlns:a16="http://schemas.microsoft.com/office/drawing/2014/main" id="{93759D58-52AF-4785-8A33-F528F46D88A3}"/>
              </a:ext>
            </a:extLst>
          </p:cNvPr>
          <p:cNvSpPr/>
          <p:nvPr userDrawn="1"/>
        </p:nvSpPr>
        <p:spPr>
          <a:xfrm>
            <a:off x="6639464" y="3863713"/>
            <a:ext cx="219075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6AD3E0F4-EC0D-43C2-AC84-A53134C8566E}"/>
              </a:ext>
            </a:extLst>
          </p:cNvPr>
          <p:cNvSpPr/>
          <p:nvPr userDrawn="1"/>
        </p:nvSpPr>
        <p:spPr>
          <a:xfrm>
            <a:off x="171452" y="241300"/>
            <a:ext cx="8829675"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43379CA9-81D6-424A-8046-4B56E1D25059}"/>
              </a:ext>
            </a:extLst>
          </p:cNvPr>
          <p:cNvSpPr>
            <a:spLocks noGrp="1"/>
          </p:cNvSpPr>
          <p:nvPr>
            <p:ph type="title"/>
          </p:nvPr>
        </p:nvSpPr>
        <p:spPr>
          <a:xfrm>
            <a:off x="342903" y="914400"/>
            <a:ext cx="4229101" cy="1572126"/>
          </a:xfrm>
        </p:spPr>
        <p:txBody>
          <a:bodyPr anchor="t" anchorCtr="0">
            <a:noAutofit/>
          </a:bodyPr>
          <a:lstStyle>
            <a:lvl1pPr>
              <a:defRPr>
                <a:solidFill>
                  <a:schemeClr val="tx1"/>
                </a:solidFill>
              </a:defRPr>
            </a:lvl1pPr>
          </a:lstStyle>
          <a:p>
            <a:r>
              <a:rPr lang="en-US" smtClean="0"/>
              <a:t>Click to edit Master title style</a:t>
            </a:r>
            <a:endParaRPr lang="en-US" dirty="0"/>
          </a:p>
        </p:txBody>
      </p:sp>
      <p:sp>
        <p:nvSpPr>
          <p:cNvPr id="10" name="Text Placeholder 9">
            <a:extLst>
              <a:ext uri="{FF2B5EF4-FFF2-40B4-BE49-F238E27FC236}">
                <a16:creationId xmlns="" xmlns:a16="http://schemas.microsoft.com/office/drawing/2014/main" id="{2A60302F-65DB-4E93-B6C3-49E64C44FB53}"/>
              </a:ext>
            </a:extLst>
          </p:cNvPr>
          <p:cNvSpPr>
            <a:spLocks noGrp="1"/>
          </p:cNvSpPr>
          <p:nvPr>
            <p:ph type="body" sz="quarter" idx="14" hasCustomPrompt="1"/>
          </p:nvPr>
        </p:nvSpPr>
        <p:spPr>
          <a:xfrm>
            <a:off x="342900" y="2489200"/>
            <a:ext cx="3902202"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 xmlns:a16="http://schemas.microsoft.com/office/drawing/2014/main" id="{9A66F217-0E52-4AD8-82BA-AB332C59638C}"/>
              </a:ext>
            </a:extLst>
          </p:cNvPr>
          <p:cNvSpPr>
            <a:spLocks noGrp="1"/>
          </p:cNvSpPr>
          <p:nvPr>
            <p:ph type="pic" sz="quarter" idx="15"/>
          </p:nvPr>
        </p:nvSpPr>
        <p:spPr>
          <a:xfrm>
            <a:off x="5248275" y="914400"/>
            <a:ext cx="3250692" cy="5093208"/>
          </a:xfrm>
          <a:prstGeom prst="rect">
            <a:avLst/>
          </a:prstGeom>
          <a:solidFill>
            <a:schemeClr val="accent3"/>
          </a:solidFill>
        </p:spPr>
        <p:txBody>
          <a:bodyPr anchor="ctr"/>
          <a:lstStyle>
            <a:lvl1pPr marL="0" indent="0" algn="ctr">
              <a:buNone/>
              <a:defRPr/>
            </a:lvl1pPr>
          </a:lstStyle>
          <a:p>
            <a:r>
              <a:rPr lang="en-US" smtClean="0"/>
              <a:t>Click icon to add picture</a:t>
            </a:r>
            <a:endParaRPr lang="en-US" dirty="0"/>
          </a:p>
        </p:txBody>
      </p:sp>
    </p:spTree>
    <p:extLst>
      <p:ext uri="{BB962C8B-B14F-4D97-AF65-F5344CB8AC3E}">
        <p14:creationId xmlns:p14="http://schemas.microsoft.com/office/powerpoint/2010/main" val="3180366801"/>
      </p:ext>
    </p:extLst>
  </p:cSld>
  <p:clrMapOvr>
    <a:masterClrMapping/>
  </p:clrMapOvr>
  <p:extLst mod="1">
    <p:ext uri="{DCECCB84-F9BA-43D5-87BE-67443E8EF086}">
      <p15:sldGuideLst xmlns="" xmlns:p15="http://schemas.microsoft.com/office/powerpoint/2012/main">
        <p15:guide id="1"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379CA9-81D6-424A-8046-4B56E1D25059}"/>
              </a:ext>
            </a:extLst>
          </p:cNvPr>
          <p:cNvSpPr>
            <a:spLocks noGrp="1"/>
          </p:cNvSpPr>
          <p:nvPr>
            <p:ph type="title" hasCustomPrompt="1"/>
          </p:nvPr>
        </p:nvSpPr>
        <p:spPr>
          <a:xfrm>
            <a:off x="342900" y="2569464"/>
            <a:ext cx="2714626"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 xmlns:a16="http://schemas.microsoft.com/office/drawing/2014/main" id="{B2F51F73-5064-47F8-83FD-440E0ED1950B}"/>
              </a:ext>
            </a:extLst>
          </p:cNvPr>
          <p:cNvSpPr>
            <a:spLocks noGrp="1"/>
          </p:cNvSpPr>
          <p:nvPr>
            <p:ph type="pic" sz="quarter" idx="13"/>
          </p:nvPr>
        </p:nvSpPr>
        <p:spPr>
          <a:xfrm>
            <a:off x="3209544" y="1463040"/>
            <a:ext cx="1124712" cy="2194560"/>
          </a:xfrm>
          <a:prstGeom prst="rect">
            <a:avLst/>
          </a:prstGeom>
        </p:spPr>
        <p:txBody>
          <a:bodyPr/>
          <a:lstStyle>
            <a:lvl1pPr>
              <a:defRPr sz="2000"/>
            </a:lvl1pPr>
          </a:lstStyle>
          <a:p>
            <a:r>
              <a:rPr lang="en-US" smtClean="0"/>
              <a:t>Click icon to add picture</a:t>
            </a:r>
            <a:endParaRPr lang="en-US" dirty="0"/>
          </a:p>
        </p:txBody>
      </p:sp>
      <p:sp>
        <p:nvSpPr>
          <p:cNvPr id="18" name="Picture Placeholder 8">
            <a:extLst>
              <a:ext uri="{FF2B5EF4-FFF2-40B4-BE49-F238E27FC236}">
                <a16:creationId xmlns="" xmlns:a16="http://schemas.microsoft.com/office/drawing/2014/main" id="{06FF689A-8221-42E8-96D4-ED4D3AD501F8}"/>
              </a:ext>
            </a:extLst>
          </p:cNvPr>
          <p:cNvSpPr>
            <a:spLocks noGrp="1"/>
          </p:cNvSpPr>
          <p:nvPr>
            <p:ph type="pic" sz="quarter" idx="14"/>
          </p:nvPr>
        </p:nvSpPr>
        <p:spPr>
          <a:xfrm>
            <a:off x="4670298" y="1463040"/>
            <a:ext cx="1124712" cy="2194560"/>
          </a:xfrm>
          <a:prstGeom prst="rect">
            <a:avLst/>
          </a:prstGeom>
        </p:spPr>
        <p:txBody>
          <a:bodyPr/>
          <a:lstStyle>
            <a:lvl1pPr>
              <a:defRPr sz="2000"/>
            </a:lvl1pPr>
          </a:lstStyle>
          <a:p>
            <a:r>
              <a:rPr lang="en-US" smtClean="0"/>
              <a:t>Click icon to add picture</a:t>
            </a:r>
            <a:endParaRPr lang="en-US" dirty="0"/>
          </a:p>
        </p:txBody>
      </p:sp>
      <p:sp>
        <p:nvSpPr>
          <p:cNvPr id="19" name="Picture Placeholder 8">
            <a:extLst>
              <a:ext uri="{FF2B5EF4-FFF2-40B4-BE49-F238E27FC236}">
                <a16:creationId xmlns="" xmlns:a16="http://schemas.microsoft.com/office/drawing/2014/main" id="{96424DB2-4D46-493F-A5B8-8901EDA394F2}"/>
              </a:ext>
            </a:extLst>
          </p:cNvPr>
          <p:cNvSpPr>
            <a:spLocks noGrp="1"/>
          </p:cNvSpPr>
          <p:nvPr>
            <p:ph type="pic" sz="quarter" idx="15"/>
          </p:nvPr>
        </p:nvSpPr>
        <p:spPr>
          <a:xfrm>
            <a:off x="6131052" y="1463040"/>
            <a:ext cx="1124712" cy="2194560"/>
          </a:xfrm>
          <a:prstGeom prst="rect">
            <a:avLst/>
          </a:prstGeom>
        </p:spPr>
        <p:txBody>
          <a:bodyPr/>
          <a:lstStyle>
            <a:lvl1pPr>
              <a:defRPr sz="2000"/>
            </a:lvl1pPr>
          </a:lstStyle>
          <a:p>
            <a:r>
              <a:rPr lang="en-US" smtClean="0"/>
              <a:t>Click icon to add picture</a:t>
            </a:r>
            <a:endParaRPr lang="en-US" dirty="0"/>
          </a:p>
        </p:txBody>
      </p:sp>
      <p:sp>
        <p:nvSpPr>
          <p:cNvPr id="20" name="Picture Placeholder 8">
            <a:extLst>
              <a:ext uri="{FF2B5EF4-FFF2-40B4-BE49-F238E27FC236}">
                <a16:creationId xmlns="" xmlns:a16="http://schemas.microsoft.com/office/drawing/2014/main" id="{0AF2B6E1-5738-41B1-8C15-EA6715490140}"/>
              </a:ext>
            </a:extLst>
          </p:cNvPr>
          <p:cNvSpPr>
            <a:spLocks noGrp="1"/>
          </p:cNvSpPr>
          <p:nvPr>
            <p:ph type="pic" sz="quarter" idx="16"/>
          </p:nvPr>
        </p:nvSpPr>
        <p:spPr>
          <a:xfrm>
            <a:off x="7591806" y="1463040"/>
            <a:ext cx="1124712" cy="2194560"/>
          </a:xfrm>
          <a:prstGeom prst="rect">
            <a:avLst/>
          </a:prstGeom>
        </p:spPr>
        <p:txBody>
          <a:bodyPr/>
          <a:lstStyle>
            <a:lvl1pPr>
              <a:defRPr sz="2000"/>
            </a:lvl1pPr>
          </a:lstStyle>
          <a:p>
            <a:r>
              <a:rPr lang="en-US" smtClean="0"/>
              <a:t>Click icon to add picture</a:t>
            </a:r>
            <a:endParaRPr lang="en-US" dirty="0"/>
          </a:p>
        </p:txBody>
      </p:sp>
      <p:sp>
        <p:nvSpPr>
          <p:cNvPr id="21" name="Picture Placeholder 8">
            <a:extLst>
              <a:ext uri="{FF2B5EF4-FFF2-40B4-BE49-F238E27FC236}">
                <a16:creationId xmlns="" xmlns:a16="http://schemas.microsoft.com/office/drawing/2014/main" id="{6C8D73EB-347C-4E13-94C8-FA8FADE46559}"/>
              </a:ext>
            </a:extLst>
          </p:cNvPr>
          <p:cNvSpPr>
            <a:spLocks noGrp="1"/>
          </p:cNvSpPr>
          <p:nvPr>
            <p:ph type="pic" sz="quarter" idx="17"/>
          </p:nvPr>
        </p:nvSpPr>
        <p:spPr>
          <a:xfrm>
            <a:off x="3209544" y="4087368"/>
            <a:ext cx="1124712" cy="2194560"/>
          </a:xfrm>
          <a:prstGeom prst="rect">
            <a:avLst/>
          </a:prstGeom>
        </p:spPr>
        <p:txBody>
          <a:bodyPr/>
          <a:lstStyle>
            <a:lvl1pPr>
              <a:defRPr sz="2000"/>
            </a:lvl1pPr>
          </a:lstStyle>
          <a:p>
            <a:r>
              <a:rPr lang="en-US" smtClean="0"/>
              <a:t>Click icon to add picture</a:t>
            </a:r>
            <a:endParaRPr lang="en-US" dirty="0"/>
          </a:p>
        </p:txBody>
      </p:sp>
      <p:sp>
        <p:nvSpPr>
          <p:cNvPr id="22" name="Picture Placeholder 8">
            <a:extLst>
              <a:ext uri="{FF2B5EF4-FFF2-40B4-BE49-F238E27FC236}">
                <a16:creationId xmlns="" xmlns:a16="http://schemas.microsoft.com/office/drawing/2014/main" id="{9DFA5C56-9B47-4F87-8E12-30A936274F1B}"/>
              </a:ext>
            </a:extLst>
          </p:cNvPr>
          <p:cNvSpPr>
            <a:spLocks noGrp="1"/>
          </p:cNvSpPr>
          <p:nvPr>
            <p:ph type="pic" sz="quarter" idx="18"/>
          </p:nvPr>
        </p:nvSpPr>
        <p:spPr>
          <a:xfrm>
            <a:off x="4670298" y="4087368"/>
            <a:ext cx="1124712" cy="2194560"/>
          </a:xfrm>
          <a:prstGeom prst="rect">
            <a:avLst/>
          </a:prstGeom>
        </p:spPr>
        <p:txBody>
          <a:bodyPr/>
          <a:lstStyle>
            <a:lvl1pPr>
              <a:defRPr sz="2000"/>
            </a:lvl1pPr>
          </a:lstStyle>
          <a:p>
            <a:r>
              <a:rPr lang="en-US" smtClean="0"/>
              <a:t>Click icon to add picture</a:t>
            </a:r>
            <a:endParaRPr lang="en-US" dirty="0"/>
          </a:p>
        </p:txBody>
      </p:sp>
      <p:sp>
        <p:nvSpPr>
          <p:cNvPr id="23" name="Picture Placeholder 8">
            <a:extLst>
              <a:ext uri="{FF2B5EF4-FFF2-40B4-BE49-F238E27FC236}">
                <a16:creationId xmlns="" xmlns:a16="http://schemas.microsoft.com/office/drawing/2014/main" id="{1E3B5888-98ED-48E4-8AA8-5BAB43F8516C}"/>
              </a:ext>
            </a:extLst>
          </p:cNvPr>
          <p:cNvSpPr>
            <a:spLocks noGrp="1"/>
          </p:cNvSpPr>
          <p:nvPr>
            <p:ph type="pic" sz="quarter" idx="19"/>
          </p:nvPr>
        </p:nvSpPr>
        <p:spPr>
          <a:xfrm>
            <a:off x="6131052" y="4087368"/>
            <a:ext cx="1124712" cy="2194560"/>
          </a:xfrm>
          <a:prstGeom prst="rect">
            <a:avLst/>
          </a:prstGeom>
        </p:spPr>
        <p:txBody>
          <a:bodyPr/>
          <a:lstStyle>
            <a:lvl1pPr>
              <a:defRPr sz="2000"/>
            </a:lvl1pPr>
          </a:lstStyle>
          <a:p>
            <a:r>
              <a:rPr lang="en-US" smtClean="0"/>
              <a:t>Click icon to add picture</a:t>
            </a:r>
            <a:endParaRPr lang="en-US" dirty="0"/>
          </a:p>
        </p:txBody>
      </p:sp>
      <p:sp>
        <p:nvSpPr>
          <p:cNvPr id="24" name="Picture Placeholder 8">
            <a:extLst>
              <a:ext uri="{FF2B5EF4-FFF2-40B4-BE49-F238E27FC236}">
                <a16:creationId xmlns="" xmlns:a16="http://schemas.microsoft.com/office/drawing/2014/main" id="{569C9EE3-34D1-4DE0-B06C-2F6212F7C329}"/>
              </a:ext>
            </a:extLst>
          </p:cNvPr>
          <p:cNvSpPr>
            <a:spLocks noGrp="1"/>
          </p:cNvSpPr>
          <p:nvPr>
            <p:ph type="pic" sz="quarter" idx="20"/>
          </p:nvPr>
        </p:nvSpPr>
        <p:spPr>
          <a:xfrm>
            <a:off x="7591806" y="4087368"/>
            <a:ext cx="1124712" cy="2194560"/>
          </a:xfrm>
          <a:prstGeom prst="rect">
            <a:avLst/>
          </a:prstGeom>
        </p:spPr>
        <p:txBody>
          <a:bodyPr/>
          <a:lstStyle>
            <a:lvl1pPr>
              <a:defRPr sz="2000"/>
            </a:lvl1pPr>
          </a:lstStyle>
          <a:p>
            <a:r>
              <a:rPr lang="en-US" smtClean="0"/>
              <a:t>Click icon to add picture</a:t>
            </a:r>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53A3BC27-A809-4F76-931E-2DE01059A5AB}"/>
              </a:ext>
            </a:extLst>
          </p:cNvPr>
          <p:cNvSpPr/>
          <p:nvPr userDrawn="1"/>
        </p:nvSpPr>
        <p:spPr>
          <a:xfrm>
            <a:off x="5034731" y="1651000"/>
            <a:ext cx="345344"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 xmlns:a16="http://schemas.microsoft.com/office/drawing/2014/main" id="{D96A5108-5EBA-43CE-BA4A-DA9EEF5D808A}"/>
              </a:ext>
            </a:extLst>
          </p:cNvPr>
          <p:cNvSpPr/>
          <p:nvPr userDrawn="1"/>
        </p:nvSpPr>
        <p:spPr>
          <a:xfrm>
            <a:off x="6953250" y="0"/>
            <a:ext cx="219075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 xmlns:a16="http://schemas.microsoft.com/office/drawing/2014/main" id="{E2712910-50D0-4906-AB08-F37D02F96D4A}"/>
              </a:ext>
            </a:extLst>
          </p:cNvPr>
          <p:cNvSpPr/>
          <p:nvPr userDrawn="1"/>
        </p:nvSpPr>
        <p:spPr>
          <a:xfrm>
            <a:off x="0" y="2387600"/>
            <a:ext cx="409575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7DAC760C-BE23-4DA2-A294-3B5668F8AECA}"/>
              </a:ext>
            </a:extLst>
          </p:cNvPr>
          <p:cNvSpPr/>
          <p:nvPr userDrawn="1"/>
        </p:nvSpPr>
        <p:spPr>
          <a:xfrm>
            <a:off x="171452" y="241300"/>
            <a:ext cx="8829675"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43379CA9-81D6-424A-8046-4B56E1D25059}"/>
              </a:ext>
            </a:extLst>
          </p:cNvPr>
          <p:cNvSpPr>
            <a:spLocks noGrp="1"/>
          </p:cNvSpPr>
          <p:nvPr>
            <p:ph type="title"/>
          </p:nvPr>
        </p:nvSpPr>
        <p:spPr>
          <a:xfrm>
            <a:off x="342899" y="914400"/>
            <a:ext cx="4203954" cy="1572126"/>
          </a:xfrm>
        </p:spPr>
        <p:txBody>
          <a:bodyPr anchor="ctr" anchorCtr="0"/>
          <a:lstStyle>
            <a:lvl1pPr>
              <a:defRPr>
                <a:solidFill>
                  <a:schemeClr val="bg1"/>
                </a:solidFill>
              </a:defRPr>
            </a:lvl1pPr>
          </a:lstStyle>
          <a:p>
            <a:r>
              <a:rPr lang="en-US" smtClean="0"/>
              <a:t>Click to edit Master title style</a:t>
            </a:r>
            <a:endParaRPr lang="en-US" dirty="0"/>
          </a:p>
        </p:txBody>
      </p:sp>
      <p:sp>
        <p:nvSpPr>
          <p:cNvPr id="10" name="Text Placeholder 9">
            <a:extLst>
              <a:ext uri="{FF2B5EF4-FFF2-40B4-BE49-F238E27FC236}">
                <a16:creationId xmlns="" xmlns:a16="http://schemas.microsoft.com/office/drawing/2014/main" id="{2A60302F-65DB-4E93-B6C3-49E64C44FB53}"/>
              </a:ext>
            </a:extLst>
          </p:cNvPr>
          <p:cNvSpPr>
            <a:spLocks noGrp="1"/>
          </p:cNvSpPr>
          <p:nvPr>
            <p:ph type="body" sz="quarter" idx="14" hasCustomPrompt="1"/>
          </p:nvPr>
        </p:nvSpPr>
        <p:spPr>
          <a:xfrm>
            <a:off x="342900" y="3072384"/>
            <a:ext cx="3710178"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 xmlns:a16="http://schemas.microsoft.com/office/drawing/2014/main" id="{9A66F217-0E52-4AD8-82BA-AB332C59638C}"/>
              </a:ext>
            </a:extLst>
          </p:cNvPr>
          <p:cNvSpPr>
            <a:spLocks noGrp="1"/>
          </p:cNvSpPr>
          <p:nvPr>
            <p:ph type="pic" sz="quarter" idx="15"/>
          </p:nvPr>
        </p:nvSpPr>
        <p:spPr>
          <a:xfrm>
            <a:off x="5383530" y="457200"/>
            <a:ext cx="3422142" cy="6400800"/>
          </a:xfrm>
          <a:prstGeom prst="rect">
            <a:avLst/>
          </a:prstGeom>
          <a:solidFill>
            <a:schemeClr val="accent5">
              <a:lumMod val="20000"/>
              <a:lumOff val="80000"/>
            </a:schemeClr>
          </a:solidFill>
        </p:spPr>
        <p:txBody>
          <a:bodyPr anchor="ctr"/>
          <a:lstStyle>
            <a:lvl1pPr marL="0" indent="0" algn="ctr">
              <a:buNone/>
              <a:defRPr/>
            </a:lvl1pPr>
          </a:lstStyle>
          <a:p>
            <a:r>
              <a:rPr lang="en-US" smtClean="0"/>
              <a:t>Click icon to add picture</a:t>
            </a:r>
            <a:endParaRPr lang="en-US" dirty="0"/>
          </a:p>
        </p:txBody>
      </p:sp>
    </p:spTree>
    <p:extLst>
      <p:ext uri="{BB962C8B-B14F-4D97-AF65-F5344CB8AC3E}">
        <p14:creationId xmlns:p14="http://schemas.microsoft.com/office/powerpoint/2010/main" val="4037176041"/>
      </p:ext>
    </p:extLst>
  </p:cSld>
  <p:clrMapOvr>
    <a:masterClrMapping/>
  </p:clrMapOvr>
  <p:extLst mod="1">
    <p:ext uri="{DCECCB84-F9BA-43D5-87BE-67443E8EF086}">
      <p15:sldGuideLst xmlns=""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DF9C7667-EADA-40AC-B931-4642E0A9A4DE}"/>
              </a:ext>
            </a:extLst>
          </p:cNvPr>
          <p:cNvSpPr>
            <a:spLocks noGrp="1"/>
          </p:cNvSpPr>
          <p:nvPr>
            <p:ph type="pic" sz="quarter" idx="13"/>
          </p:nvPr>
        </p:nvSpPr>
        <p:spPr>
          <a:xfrm>
            <a:off x="0" y="0"/>
            <a:ext cx="9144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smtClean="0"/>
              <a:t>Click icon to add picture</a:t>
            </a:r>
            <a:endParaRPr lang="en-US" dirty="0"/>
          </a:p>
        </p:txBody>
      </p:sp>
      <p:sp>
        <p:nvSpPr>
          <p:cNvPr id="2" name="Title 1">
            <a:extLst>
              <a:ext uri="{FF2B5EF4-FFF2-40B4-BE49-F238E27FC236}">
                <a16:creationId xmlns=""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smtClean="0"/>
              <a:t>Click to edit Master title style</a:t>
            </a:r>
            <a:endParaRPr lang="en-US" dirty="0"/>
          </a:p>
        </p:txBody>
      </p:sp>
      <p:sp>
        <p:nvSpPr>
          <p:cNvPr id="10" name="Text Placeholder 9">
            <a:extLst>
              <a:ext uri="{FF2B5EF4-FFF2-40B4-BE49-F238E27FC236}">
                <a16:creationId xmlns="" xmlns:a16="http://schemas.microsoft.com/office/drawing/2014/main" id="{2A60302F-65DB-4E93-B6C3-49E64C44FB53}"/>
              </a:ext>
            </a:extLst>
          </p:cNvPr>
          <p:cNvSpPr>
            <a:spLocks noGrp="1"/>
          </p:cNvSpPr>
          <p:nvPr>
            <p:ph type="body" sz="quarter" idx="14" hasCustomPrompt="1"/>
          </p:nvPr>
        </p:nvSpPr>
        <p:spPr>
          <a:xfrm>
            <a:off x="2571750" y="2240280"/>
            <a:ext cx="3483864"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 xmlns:a16="http://schemas.microsoft.com/office/drawing/2014/main" id="{EC1CB8E8-F58A-4B26-B8AA-8977FC608E83}"/>
              </a:ext>
            </a:extLst>
          </p:cNvPr>
          <p:cNvSpPr>
            <a:spLocks noGrp="1"/>
          </p:cNvSpPr>
          <p:nvPr>
            <p:ph type="body" sz="quarter" idx="15" hasCustomPrompt="1"/>
          </p:nvPr>
        </p:nvSpPr>
        <p:spPr>
          <a:xfrm>
            <a:off x="473202" y="4498848"/>
            <a:ext cx="1591056"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2" name="Google Shape;10;p2"/>
          <p:cNvGrpSpPr/>
          <p:nvPr/>
        </p:nvGrpSpPr>
        <p:grpSpPr>
          <a:xfrm>
            <a:off x="0" y="1"/>
            <a:ext cx="9143998" cy="6857961"/>
            <a:chOff x="0" y="0"/>
            <a:chExt cx="9143998" cy="5143471"/>
          </a:xfrm>
        </p:grpSpPr>
        <p:sp>
          <p:nvSpPr>
            <p:cNvPr id="11" name="Google Shape;11;p2"/>
            <p:cNvSpPr/>
            <p:nvPr/>
          </p:nvSpPr>
          <p:spPr>
            <a:xfrm>
              <a:off x="7804386" y="3246725"/>
              <a:ext cx="1339607" cy="1788411"/>
            </a:xfrm>
            <a:custGeom>
              <a:avLst/>
              <a:gdLst/>
              <a:ahLst/>
              <a:cxnLst/>
              <a:rect l="l" t="t" r="r" b="b"/>
              <a:pathLst>
                <a:path w="12799" h="17087" extrusionOk="0">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075625" y="4536204"/>
              <a:ext cx="787081" cy="607266"/>
            </a:xfrm>
            <a:custGeom>
              <a:avLst/>
              <a:gdLst/>
              <a:ahLst/>
              <a:cxnLst/>
              <a:rect l="l" t="t" r="r" b="b"/>
              <a:pathLst>
                <a:path w="7520" h="5802" extrusionOk="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0"/>
              <a:ext cx="3388529" cy="5074369"/>
            </a:xfrm>
            <a:custGeom>
              <a:avLst/>
              <a:gdLst/>
              <a:ahLst/>
              <a:cxnLst/>
              <a:rect l="l" t="t" r="r" b="b"/>
              <a:pathLst>
                <a:path w="32375" h="48482" extrusionOk="0">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809200" y="0"/>
              <a:ext cx="543002" cy="408403"/>
            </a:xfrm>
            <a:custGeom>
              <a:avLst/>
              <a:gdLst/>
              <a:ahLst/>
              <a:cxnLst/>
              <a:rect l="l" t="t" r="r" b="b"/>
              <a:pathLst>
                <a:path w="5188" h="3902" extrusionOk="0">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814982" y="0"/>
              <a:ext cx="546665" cy="408403"/>
            </a:xfrm>
            <a:custGeom>
              <a:avLst/>
              <a:gdLst/>
              <a:ahLst/>
              <a:cxnLst/>
              <a:rect l="l" t="t" r="r" b="b"/>
              <a:pathLst>
                <a:path w="5223" h="3902" extrusionOk="0">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13118" y="4538507"/>
              <a:ext cx="1033567" cy="604964"/>
            </a:xfrm>
            <a:custGeom>
              <a:avLst/>
              <a:gdLst/>
              <a:ahLst/>
              <a:cxnLst/>
              <a:rect l="l" t="t" r="r" b="b"/>
              <a:pathLst>
                <a:path w="9875" h="5780" extrusionOk="0">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45621" y="4533797"/>
              <a:ext cx="1780038" cy="609674"/>
            </a:xfrm>
            <a:custGeom>
              <a:avLst/>
              <a:gdLst/>
              <a:ahLst/>
              <a:cxnLst/>
              <a:rect l="l" t="t" r="r" b="b"/>
              <a:pathLst>
                <a:path w="17007" h="5825" extrusionOk="0">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00919" y="0"/>
              <a:ext cx="843077" cy="1293031"/>
            </a:xfrm>
            <a:custGeom>
              <a:avLst/>
              <a:gdLst/>
              <a:ahLst/>
              <a:cxnLst/>
              <a:rect l="l" t="t" r="r" b="b"/>
              <a:pathLst>
                <a:path w="8055" h="12354" extrusionOk="0">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99755" y="3252691"/>
              <a:ext cx="344243" cy="619198"/>
            </a:xfrm>
            <a:custGeom>
              <a:avLst/>
              <a:gdLst/>
              <a:ahLst/>
              <a:cxnLst/>
              <a:rect l="l" t="t" r="r" b="b"/>
              <a:pathLst>
                <a:path w="3289" h="5916" extrusionOk="0">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89470" y="0"/>
              <a:ext cx="6654496" cy="5143447"/>
            </a:xfrm>
            <a:custGeom>
              <a:avLst/>
              <a:gdLst/>
              <a:ahLst/>
              <a:cxnLst/>
              <a:rect l="l" t="t" r="r" b="b"/>
              <a:pathLst>
                <a:path w="63579" h="49142" extrusionOk="0">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1823925" y="2655767"/>
            <a:ext cx="6634200" cy="1546400"/>
          </a:xfrm>
          <a:prstGeom prst="rect">
            <a:avLst/>
          </a:prstGeom>
        </p:spPr>
        <p:txBody>
          <a:bodyPr spcFirstLastPara="1" wrap="square" lIns="0" tIns="0" rIns="0" bIns="0" anchor="ctr"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r>
              <a:rPr lang="en-US" smtClean="0"/>
              <a:t>Click to edit Master title style</a:t>
            </a:r>
            <a:endParaRPr/>
          </a:p>
        </p:txBody>
      </p:sp>
      <p:grpSp>
        <p:nvGrpSpPr>
          <p:cNvPr id="3" name="Google Shape;22;p2"/>
          <p:cNvGrpSpPr/>
          <p:nvPr/>
        </p:nvGrpSpPr>
        <p:grpSpPr>
          <a:xfrm>
            <a:off x="1" y="2496733"/>
            <a:ext cx="1615075" cy="1864219"/>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chemeClr val="accent6"/>
            </a:gs>
            <a:gs pos="17000">
              <a:schemeClr val="accent4"/>
            </a:gs>
            <a:gs pos="42000">
              <a:schemeClr val="accent3"/>
            </a:gs>
            <a:gs pos="100000">
              <a:schemeClr val="accent2"/>
            </a:gs>
          </a:gsLst>
          <a:lin ang="8100019" scaled="0"/>
        </a:gradFill>
        <a:effectLst/>
      </p:bgPr>
    </p:bg>
    <p:spTree>
      <p:nvGrpSpPr>
        <p:cNvPr id="1" name="Shape 47"/>
        <p:cNvGrpSpPr/>
        <p:nvPr/>
      </p:nvGrpSpPr>
      <p:grpSpPr>
        <a:xfrm>
          <a:off x="0" y="0"/>
          <a:ext cx="0" cy="0"/>
          <a:chOff x="0" y="0"/>
          <a:chExt cx="0" cy="0"/>
        </a:xfrm>
      </p:grpSpPr>
      <p:grpSp>
        <p:nvGrpSpPr>
          <p:cNvPr id="2" name="Google Shape;48;p4"/>
          <p:cNvGrpSpPr/>
          <p:nvPr/>
        </p:nvGrpSpPr>
        <p:grpSpPr>
          <a:xfrm>
            <a:off x="-16" y="1"/>
            <a:ext cx="9144053" cy="6857996"/>
            <a:chOff x="-16" y="0"/>
            <a:chExt cx="9144053" cy="5143497"/>
          </a:xfrm>
        </p:grpSpPr>
        <p:sp>
          <p:nvSpPr>
            <p:cNvPr id="49" name="Google Shape;49;p4"/>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rot="10800000">
              <a:off x="-16" y="3333723"/>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rot="10800000">
              <a:off x="4" y="3325362"/>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rot="10800000">
              <a:off x="1095419" y="0"/>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rot="10800000">
              <a:off x="0" y="26"/>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rot="10800000">
              <a:off x="-7" y="2664610"/>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rot="10800000">
              <a:off x="595325" y="4377873"/>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4"/>
          <p:cNvSpPr/>
          <p:nvPr/>
        </p:nvSpPr>
        <p:spPr>
          <a:xfrm rot="-5400000">
            <a:off x="8545750" y="6208950"/>
            <a:ext cx="5404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body" idx="1"/>
          </p:nvPr>
        </p:nvSpPr>
        <p:spPr>
          <a:xfrm>
            <a:off x="1977950" y="1851267"/>
            <a:ext cx="5188200" cy="4056800"/>
          </a:xfrm>
          <a:prstGeom prst="rect">
            <a:avLst/>
          </a:prstGeom>
        </p:spPr>
        <p:txBody>
          <a:bodyPr spcFirstLastPara="1" wrap="square" lIns="0" tIns="0" rIns="0" bIns="0" anchor="t" anchorCtr="0">
            <a:noAutofit/>
          </a:bodyPr>
          <a:lstStyle>
            <a:lvl1pPr marL="457200" lvl="0" indent="-431800" algn="ctr" rtl="0">
              <a:spcBef>
                <a:spcPts val="0"/>
              </a:spcBef>
              <a:spcAft>
                <a:spcPts val="0"/>
              </a:spcAft>
              <a:buClr>
                <a:schemeClr val="lt1"/>
              </a:buClr>
              <a:buSzPts val="3200"/>
              <a:buChar char="⬥"/>
              <a:defRPr sz="3200">
                <a:solidFill>
                  <a:schemeClr val="lt1"/>
                </a:solidFill>
              </a:defRPr>
            </a:lvl1pPr>
            <a:lvl2pPr marL="914400" lvl="1" indent="-431800" algn="ctr" rtl="0">
              <a:spcBef>
                <a:spcPts val="600"/>
              </a:spcBef>
              <a:spcAft>
                <a:spcPts val="0"/>
              </a:spcAft>
              <a:buClr>
                <a:schemeClr val="lt1"/>
              </a:buClr>
              <a:buSzPts val="3200"/>
              <a:buChar char="⬦"/>
              <a:defRPr sz="3200">
                <a:solidFill>
                  <a:schemeClr val="lt1"/>
                </a:solidFill>
              </a:defRPr>
            </a:lvl2pPr>
            <a:lvl3pPr marL="1371600" lvl="2" indent="-431800" algn="ctr" rtl="0">
              <a:spcBef>
                <a:spcPts val="600"/>
              </a:spcBef>
              <a:spcAft>
                <a:spcPts val="0"/>
              </a:spcAft>
              <a:buClr>
                <a:schemeClr val="lt1"/>
              </a:buClr>
              <a:buSzPts val="3200"/>
              <a:buChar char="⬩"/>
              <a:defRPr sz="3200">
                <a:solidFill>
                  <a:schemeClr val="lt1"/>
                </a:solidFill>
              </a:defRPr>
            </a:lvl3pPr>
            <a:lvl4pPr marL="1828800" lvl="3" indent="-431800" algn="ctr" rtl="0">
              <a:spcBef>
                <a:spcPts val="600"/>
              </a:spcBef>
              <a:spcAft>
                <a:spcPts val="0"/>
              </a:spcAft>
              <a:buClr>
                <a:schemeClr val="lt1"/>
              </a:buClr>
              <a:buSzPts val="3200"/>
              <a:buChar char="●"/>
              <a:defRPr sz="3200">
                <a:solidFill>
                  <a:schemeClr val="lt1"/>
                </a:solidFill>
              </a:defRPr>
            </a:lvl4pPr>
            <a:lvl5pPr marL="2286000" lvl="4" indent="-431800" algn="ctr" rtl="0">
              <a:spcBef>
                <a:spcPts val="600"/>
              </a:spcBef>
              <a:spcAft>
                <a:spcPts val="0"/>
              </a:spcAft>
              <a:buClr>
                <a:schemeClr val="lt1"/>
              </a:buClr>
              <a:buSzPts val="3200"/>
              <a:buChar char="○"/>
              <a:defRPr sz="3200">
                <a:solidFill>
                  <a:schemeClr val="lt1"/>
                </a:solidFill>
              </a:defRPr>
            </a:lvl5pPr>
            <a:lvl6pPr marL="2743200" lvl="5" indent="-431800" algn="ctr" rtl="0">
              <a:spcBef>
                <a:spcPts val="600"/>
              </a:spcBef>
              <a:spcAft>
                <a:spcPts val="0"/>
              </a:spcAft>
              <a:buClr>
                <a:schemeClr val="lt1"/>
              </a:buClr>
              <a:buSzPts val="3200"/>
              <a:buChar char="■"/>
              <a:defRPr sz="3200">
                <a:solidFill>
                  <a:schemeClr val="lt1"/>
                </a:solidFill>
              </a:defRPr>
            </a:lvl6pPr>
            <a:lvl7pPr marL="3200400" lvl="6" indent="-431800" algn="ctr" rtl="0">
              <a:spcBef>
                <a:spcPts val="600"/>
              </a:spcBef>
              <a:spcAft>
                <a:spcPts val="0"/>
              </a:spcAft>
              <a:buClr>
                <a:schemeClr val="lt1"/>
              </a:buClr>
              <a:buSzPts val="3200"/>
              <a:buChar char="●"/>
              <a:defRPr sz="3200">
                <a:solidFill>
                  <a:schemeClr val="lt1"/>
                </a:solidFill>
              </a:defRPr>
            </a:lvl7pPr>
            <a:lvl8pPr marL="3657600" lvl="7" indent="-431800" algn="ctr" rtl="0">
              <a:spcBef>
                <a:spcPts val="600"/>
              </a:spcBef>
              <a:spcAft>
                <a:spcPts val="0"/>
              </a:spcAft>
              <a:buClr>
                <a:schemeClr val="lt1"/>
              </a:buClr>
              <a:buSzPts val="3200"/>
              <a:buChar char="○"/>
              <a:defRPr sz="3200">
                <a:solidFill>
                  <a:schemeClr val="lt1"/>
                </a:solidFill>
              </a:defRPr>
            </a:lvl8pPr>
            <a:lvl9pPr marL="4114800" lvl="8" indent="-431800" algn="ctr" rtl="0">
              <a:spcBef>
                <a:spcPts val="600"/>
              </a:spcBef>
              <a:spcAft>
                <a:spcPts val="600"/>
              </a:spcAft>
              <a:buClr>
                <a:schemeClr val="lt1"/>
              </a:buClr>
              <a:buSzPts val="3200"/>
              <a:buChar char="■"/>
              <a:defRPr sz="3200">
                <a:solidFill>
                  <a:schemeClr val="lt1"/>
                </a:solidFill>
              </a:defRPr>
            </a:lvl9pPr>
          </a:lstStyle>
          <a:p>
            <a:pPr lvl="0"/>
            <a:r>
              <a:rPr lang="en-US" smtClean="0"/>
              <a:t>Click to edit Master text styles</a:t>
            </a:r>
          </a:p>
        </p:txBody>
      </p:sp>
      <p:sp>
        <p:nvSpPr>
          <p:cNvPr id="63" name="Google Shape;63;p4"/>
          <p:cNvSpPr txBox="1">
            <a:spLocks noGrp="1"/>
          </p:cNvSpPr>
          <p:nvPr>
            <p:ph type="sldNum" idx="12"/>
          </p:nvPr>
        </p:nvSpPr>
        <p:spPr>
          <a:xfrm>
            <a:off x="8640175" y="6114400"/>
            <a:ext cx="351300" cy="54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D1B5B5D4-018D-457A-B550-48A3398C682B}" type="slidenum">
              <a:rPr lang="en-US" smtClean="0"/>
              <a:pPr/>
              <a:t>‹#›</a:t>
            </a:fld>
            <a:endParaRPr lang="en-US"/>
          </a:p>
        </p:txBody>
      </p:sp>
      <p:grpSp>
        <p:nvGrpSpPr>
          <p:cNvPr id="3" name="Google Shape;64;p4"/>
          <p:cNvGrpSpPr/>
          <p:nvPr/>
        </p:nvGrpSpPr>
        <p:grpSpPr>
          <a:xfrm>
            <a:off x="4282320" y="-5"/>
            <a:ext cx="579363" cy="1605545"/>
            <a:chOff x="3895357" y="418479"/>
            <a:chExt cx="264900" cy="550573"/>
          </a:xfrm>
        </p:grpSpPr>
        <p:sp>
          <p:nvSpPr>
            <p:cNvPr id="65" name="Google Shape;65;p4"/>
            <p:cNvSpPr/>
            <p:nvPr/>
          </p:nvSpPr>
          <p:spPr>
            <a:xfrm rot="5400000">
              <a:off x="3869830" y="445029"/>
              <a:ext cx="315900" cy="2628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rot="-5400000">
              <a:off x="3874807" y="683602"/>
              <a:ext cx="306000" cy="264900"/>
            </a:xfrm>
            <a:prstGeom prst="hexagon">
              <a:avLst>
                <a:gd name="adj" fmla="val 25000"/>
                <a:gd name="vf" fmla="val 115470"/>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4"/>
          <p:cNvSpPr txBox="1"/>
          <p:nvPr/>
        </p:nvSpPr>
        <p:spPr>
          <a:xfrm>
            <a:off x="3593400" y="635433"/>
            <a:ext cx="1957200" cy="871600"/>
          </a:xfrm>
          <a:prstGeom prst="rect">
            <a:avLst/>
          </a:prstGeom>
          <a:noFill/>
          <a:ln>
            <a:noFill/>
          </a:ln>
          <a:effectLst>
            <a:outerShdw blurRad="114300" dist="19050" dir="5400000" algn="bl" rotWithShape="0">
              <a:schemeClr val="lt1">
                <a:alpha val="50000"/>
              </a:schemeClr>
            </a:outerShdw>
          </a:effectLst>
        </p:spPr>
        <p:txBody>
          <a:bodyPr spcFirstLastPara="1" wrap="square" lIns="0" tIns="0" rIns="0" bIns="0" anchor="t" anchorCtr="0">
            <a:noAutofit/>
          </a:bodyPr>
          <a:lstStyle/>
          <a:p>
            <a:pPr marL="0" lvl="0" indent="0" algn="ctr" rtl="0">
              <a:spcBef>
                <a:spcPts val="0"/>
              </a:spcBef>
              <a:spcAft>
                <a:spcPts val="0"/>
              </a:spcAft>
              <a:buNone/>
            </a:pPr>
            <a:r>
              <a:rPr lang="en" sz="8600">
                <a:solidFill>
                  <a:schemeClr val="dk1"/>
                </a:solidFill>
              </a:rPr>
              <a:t>“</a:t>
            </a:r>
            <a:endParaRPr sz="8600">
              <a:solidFill>
                <a:schemeClr val="dk1"/>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8"/>
        <p:cNvGrpSpPr/>
        <p:nvPr/>
      </p:nvGrpSpPr>
      <p:grpSpPr>
        <a:xfrm>
          <a:off x="0" y="0"/>
          <a:ext cx="0" cy="0"/>
          <a:chOff x="0" y="0"/>
          <a:chExt cx="0" cy="0"/>
        </a:xfrm>
      </p:grpSpPr>
      <p:grpSp>
        <p:nvGrpSpPr>
          <p:cNvPr id="2" name="Google Shape;69;p5"/>
          <p:cNvGrpSpPr/>
          <p:nvPr/>
        </p:nvGrpSpPr>
        <p:grpSpPr>
          <a:xfrm>
            <a:off x="0" y="1"/>
            <a:ext cx="9144036" cy="6857996"/>
            <a:chOff x="0" y="0"/>
            <a:chExt cx="9144036" cy="5143497"/>
          </a:xfrm>
        </p:grpSpPr>
        <p:sp>
          <p:nvSpPr>
            <p:cNvPr id="70" name="Google Shape;70;p5"/>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5"/>
          <p:cNvSpPr/>
          <p:nvPr/>
        </p:nvSpPr>
        <p:spPr>
          <a:xfrm rot="-5400000">
            <a:off x="8545750" y="6208950"/>
            <a:ext cx="5404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txBox="1">
            <a:spLocks noGrp="1"/>
          </p:cNvSpPr>
          <p:nvPr>
            <p:ph type="title"/>
          </p:nvPr>
        </p:nvSpPr>
        <p:spPr>
          <a:xfrm>
            <a:off x="1207850" y="1140675"/>
            <a:ext cx="6728400" cy="468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smtClean="0"/>
              <a:t>Click to edit Master title style</a:t>
            </a:r>
            <a:endParaRPr/>
          </a:p>
        </p:txBody>
      </p:sp>
      <p:sp>
        <p:nvSpPr>
          <p:cNvPr id="83" name="Google Shape;83;p5"/>
          <p:cNvSpPr txBox="1">
            <a:spLocks noGrp="1"/>
          </p:cNvSpPr>
          <p:nvPr>
            <p:ph type="body" idx="1"/>
          </p:nvPr>
        </p:nvSpPr>
        <p:spPr>
          <a:xfrm>
            <a:off x="1207850" y="1906864"/>
            <a:ext cx="6728400" cy="4045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600"/>
              </a:spcBef>
              <a:spcAft>
                <a:spcPts val="0"/>
              </a:spcAft>
              <a:buSzPts val="18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pPr lvl="0"/>
            <a:r>
              <a:rPr lang="en-US" smtClean="0"/>
              <a:t>Click to edit Master text styles</a:t>
            </a:r>
          </a:p>
        </p:txBody>
      </p:sp>
      <p:sp>
        <p:nvSpPr>
          <p:cNvPr id="84" name="Google Shape;84;p5"/>
          <p:cNvSpPr txBox="1">
            <a:spLocks noGrp="1"/>
          </p:cNvSpPr>
          <p:nvPr>
            <p:ph type="sldNum" idx="12"/>
          </p:nvPr>
        </p:nvSpPr>
        <p:spPr>
          <a:xfrm>
            <a:off x="8640175" y="6114400"/>
            <a:ext cx="351300" cy="54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D1B5B5D4-018D-457A-B550-48A3398C682B}" type="slidenum">
              <a:rPr lang="en-US" smtClean="0"/>
              <a:pPr/>
              <a:t>‹#›</a:t>
            </a:fld>
            <a:endParaRPr lang="en-US"/>
          </a:p>
        </p:txBody>
      </p:sp>
      <p:grpSp>
        <p:nvGrpSpPr>
          <p:cNvPr id="3" name="Google Shape;85;p5"/>
          <p:cNvGrpSpPr/>
          <p:nvPr/>
        </p:nvGrpSpPr>
        <p:grpSpPr>
          <a:xfrm>
            <a:off x="2" y="1160267"/>
            <a:ext cx="1055444" cy="408036"/>
            <a:chOff x="-429922" y="847489"/>
            <a:chExt cx="1211622" cy="351311"/>
          </a:xfrm>
        </p:grpSpPr>
        <p:sp>
          <p:nvSpPr>
            <p:cNvPr id="86" name="Google Shape;86;p5"/>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8"/>
        <p:cNvGrpSpPr/>
        <p:nvPr/>
      </p:nvGrpSpPr>
      <p:grpSpPr>
        <a:xfrm>
          <a:off x="0" y="0"/>
          <a:ext cx="0" cy="0"/>
          <a:chOff x="0" y="0"/>
          <a:chExt cx="0" cy="0"/>
        </a:xfrm>
      </p:grpSpPr>
      <p:grpSp>
        <p:nvGrpSpPr>
          <p:cNvPr id="2" name="Google Shape;89;p6"/>
          <p:cNvGrpSpPr/>
          <p:nvPr/>
        </p:nvGrpSpPr>
        <p:grpSpPr>
          <a:xfrm>
            <a:off x="0" y="1"/>
            <a:ext cx="9144036" cy="6857996"/>
            <a:chOff x="0" y="0"/>
            <a:chExt cx="9144036" cy="5143497"/>
          </a:xfrm>
        </p:grpSpPr>
        <p:sp>
          <p:nvSpPr>
            <p:cNvPr id="90" name="Google Shape;90;p6"/>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6"/>
          <p:cNvSpPr/>
          <p:nvPr/>
        </p:nvSpPr>
        <p:spPr>
          <a:xfrm rot="-5400000">
            <a:off x="8545750" y="6208950"/>
            <a:ext cx="5404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txBox="1">
            <a:spLocks noGrp="1"/>
          </p:cNvSpPr>
          <p:nvPr>
            <p:ph type="title"/>
          </p:nvPr>
        </p:nvSpPr>
        <p:spPr>
          <a:xfrm>
            <a:off x="1207850" y="1140675"/>
            <a:ext cx="6728400" cy="468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smtClean="0"/>
              <a:t>Click to edit Master title style</a:t>
            </a:r>
            <a:endParaRPr/>
          </a:p>
        </p:txBody>
      </p:sp>
      <p:sp>
        <p:nvSpPr>
          <p:cNvPr id="103" name="Google Shape;103;p6"/>
          <p:cNvSpPr txBox="1">
            <a:spLocks noGrp="1"/>
          </p:cNvSpPr>
          <p:nvPr>
            <p:ph type="body" idx="1"/>
          </p:nvPr>
        </p:nvSpPr>
        <p:spPr>
          <a:xfrm>
            <a:off x="1207774" y="1906867"/>
            <a:ext cx="3143700" cy="43544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pPr lvl="0"/>
            <a:r>
              <a:rPr lang="en-US" smtClean="0"/>
              <a:t>Click to edit Master text styles</a:t>
            </a:r>
          </a:p>
        </p:txBody>
      </p:sp>
      <p:sp>
        <p:nvSpPr>
          <p:cNvPr id="104" name="Google Shape;104;p6"/>
          <p:cNvSpPr txBox="1">
            <a:spLocks noGrp="1"/>
          </p:cNvSpPr>
          <p:nvPr>
            <p:ph type="body" idx="2"/>
          </p:nvPr>
        </p:nvSpPr>
        <p:spPr>
          <a:xfrm>
            <a:off x="4792488" y="1906867"/>
            <a:ext cx="3143700" cy="43544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pPr lvl="0"/>
            <a:r>
              <a:rPr lang="en-US" smtClean="0"/>
              <a:t>Click to edit Master text styles</a:t>
            </a:r>
          </a:p>
        </p:txBody>
      </p:sp>
      <p:sp>
        <p:nvSpPr>
          <p:cNvPr id="105" name="Google Shape;105;p6"/>
          <p:cNvSpPr txBox="1">
            <a:spLocks noGrp="1"/>
          </p:cNvSpPr>
          <p:nvPr>
            <p:ph type="sldNum" idx="12"/>
          </p:nvPr>
        </p:nvSpPr>
        <p:spPr>
          <a:xfrm>
            <a:off x="8640175" y="6114400"/>
            <a:ext cx="351300" cy="54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D1B5B5D4-018D-457A-B550-48A3398C682B}" type="slidenum">
              <a:rPr lang="en-US" smtClean="0"/>
              <a:pPr/>
              <a:t>‹#›</a:t>
            </a:fld>
            <a:endParaRPr lang="en-US"/>
          </a:p>
        </p:txBody>
      </p:sp>
      <p:grpSp>
        <p:nvGrpSpPr>
          <p:cNvPr id="3" name="Google Shape;106;p6"/>
          <p:cNvGrpSpPr/>
          <p:nvPr/>
        </p:nvGrpSpPr>
        <p:grpSpPr>
          <a:xfrm>
            <a:off x="2" y="1160267"/>
            <a:ext cx="1055444" cy="408036"/>
            <a:chOff x="-429922" y="847489"/>
            <a:chExt cx="1211622" cy="351311"/>
          </a:xfrm>
        </p:grpSpPr>
        <p:sp>
          <p:nvSpPr>
            <p:cNvPr id="107" name="Google Shape;107;p6"/>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09"/>
        <p:cNvGrpSpPr/>
        <p:nvPr/>
      </p:nvGrpSpPr>
      <p:grpSpPr>
        <a:xfrm>
          <a:off x="0" y="0"/>
          <a:ext cx="0" cy="0"/>
          <a:chOff x="0" y="0"/>
          <a:chExt cx="0" cy="0"/>
        </a:xfrm>
      </p:grpSpPr>
      <p:grpSp>
        <p:nvGrpSpPr>
          <p:cNvPr id="2" name="Google Shape;110;p7"/>
          <p:cNvGrpSpPr/>
          <p:nvPr/>
        </p:nvGrpSpPr>
        <p:grpSpPr>
          <a:xfrm>
            <a:off x="0" y="1"/>
            <a:ext cx="9144036" cy="6857996"/>
            <a:chOff x="0" y="0"/>
            <a:chExt cx="9144036" cy="5143497"/>
          </a:xfrm>
        </p:grpSpPr>
        <p:sp>
          <p:nvSpPr>
            <p:cNvPr id="111" name="Google Shape;111;p7"/>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7"/>
          <p:cNvSpPr/>
          <p:nvPr/>
        </p:nvSpPr>
        <p:spPr>
          <a:xfrm rot="-5400000">
            <a:off x="8545750" y="6208950"/>
            <a:ext cx="5404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txBox="1">
            <a:spLocks noGrp="1"/>
          </p:cNvSpPr>
          <p:nvPr>
            <p:ph type="title"/>
          </p:nvPr>
        </p:nvSpPr>
        <p:spPr>
          <a:xfrm>
            <a:off x="1207850" y="1140675"/>
            <a:ext cx="6728400" cy="468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smtClean="0"/>
              <a:t>Click to edit Master title style</a:t>
            </a:r>
            <a:endParaRPr/>
          </a:p>
        </p:txBody>
      </p:sp>
      <p:sp>
        <p:nvSpPr>
          <p:cNvPr id="124" name="Google Shape;124;p7"/>
          <p:cNvSpPr txBox="1">
            <a:spLocks noGrp="1"/>
          </p:cNvSpPr>
          <p:nvPr>
            <p:ph type="body" idx="1"/>
          </p:nvPr>
        </p:nvSpPr>
        <p:spPr>
          <a:xfrm>
            <a:off x="1207850" y="2110067"/>
            <a:ext cx="2085900" cy="40496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pPr lvl="0"/>
            <a:r>
              <a:rPr lang="en-US" smtClean="0"/>
              <a:t>Click to edit Master text styles</a:t>
            </a:r>
          </a:p>
        </p:txBody>
      </p:sp>
      <p:sp>
        <p:nvSpPr>
          <p:cNvPr id="125" name="Google Shape;125;p7"/>
          <p:cNvSpPr txBox="1">
            <a:spLocks noGrp="1"/>
          </p:cNvSpPr>
          <p:nvPr>
            <p:ph type="body" idx="2"/>
          </p:nvPr>
        </p:nvSpPr>
        <p:spPr>
          <a:xfrm>
            <a:off x="3512976" y="2110067"/>
            <a:ext cx="2085900" cy="40496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pPr lvl="0"/>
            <a:r>
              <a:rPr lang="en-US" smtClean="0"/>
              <a:t>Click to edit Master text styles</a:t>
            </a:r>
          </a:p>
        </p:txBody>
      </p:sp>
      <p:sp>
        <p:nvSpPr>
          <p:cNvPr id="126" name="Google Shape;126;p7"/>
          <p:cNvSpPr txBox="1">
            <a:spLocks noGrp="1"/>
          </p:cNvSpPr>
          <p:nvPr>
            <p:ph type="body" idx="3"/>
          </p:nvPr>
        </p:nvSpPr>
        <p:spPr>
          <a:xfrm>
            <a:off x="5818102" y="2110067"/>
            <a:ext cx="2085900" cy="40496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pPr lvl="0"/>
            <a:r>
              <a:rPr lang="en-US" smtClean="0"/>
              <a:t>Click to edit Master text styles</a:t>
            </a:r>
          </a:p>
        </p:txBody>
      </p:sp>
      <p:sp>
        <p:nvSpPr>
          <p:cNvPr id="127" name="Google Shape;127;p7"/>
          <p:cNvSpPr txBox="1">
            <a:spLocks noGrp="1"/>
          </p:cNvSpPr>
          <p:nvPr>
            <p:ph type="sldNum" idx="12"/>
          </p:nvPr>
        </p:nvSpPr>
        <p:spPr>
          <a:xfrm>
            <a:off x="8640175" y="6114400"/>
            <a:ext cx="351300" cy="54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D1B5B5D4-018D-457A-B550-48A3398C682B}" type="slidenum">
              <a:rPr lang="en-US" smtClean="0"/>
              <a:pPr/>
              <a:t>‹#›</a:t>
            </a:fld>
            <a:endParaRPr lang="en-US"/>
          </a:p>
        </p:txBody>
      </p:sp>
      <p:grpSp>
        <p:nvGrpSpPr>
          <p:cNvPr id="3" name="Google Shape;128;p7"/>
          <p:cNvGrpSpPr/>
          <p:nvPr/>
        </p:nvGrpSpPr>
        <p:grpSpPr>
          <a:xfrm>
            <a:off x="2" y="1160267"/>
            <a:ext cx="1055444" cy="408036"/>
            <a:chOff x="-429922" y="847489"/>
            <a:chExt cx="1211622" cy="351311"/>
          </a:xfrm>
        </p:grpSpPr>
        <p:sp>
          <p:nvSpPr>
            <p:cNvPr id="129" name="Google Shape;129;p7"/>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31"/>
        <p:cNvGrpSpPr/>
        <p:nvPr/>
      </p:nvGrpSpPr>
      <p:grpSpPr>
        <a:xfrm>
          <a:off x="0" y="0"/>
          <a:ext cx="0" cy="0"/>
          <a:chOff x="0" y="0"/>
          <a:chExt cx="0" cy="0"/>
        </a:xfrm>
      </p:grpSpPr>
      <p:grpSp>
        <p:nvGrpSpPr>
          <p:cNvPr id="2" name="Google Shape;132;p8"/>
          <p:cNvGrpSpPr/>
          <p:nvPr/>
        </p:nvGrpSpPr>
        <p:grpSpPr>
          <a:xfrm>
            <a:off x="0" y="1"/>
            <a:ext cx="9144036" cy="6857996"/>
            <a:chOff x="0" y="0"/>
            <a:chExt cx="9144036" cy="5143497"/>
          </a:xfrm>
        </p:grpSpPr>
        <p:sp>
          <p:nvSpPr>
            <p:cNvPr id="133" name="Google Shape;133;p8"/>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8"/>
          <p:cNvSpPr/>
          <p:nvPr/>
        </p:nvSpPr>
        <p:spPr>
          <a:xfrm rot="-5400000">
            <a:off x="8545750" y="6208950"/>
            <a:ext cx="5404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txBox="1">
            <a:spLocks noGrp="1"/>
          </p:cNvSpPr>
          <p:nvPr>
            <p:ph type="title"/>
          </p:nvPr>
        </p:nvSpPr>
        <p:spPr>
          <a:xfrm>
            <a:off x="1207850" y="1140675"/>
            <a:ext cx="6728400" cy="468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smtClean="0"/>
              <a:t>Click to edit Master title style</a:t>
            </a:r>
            <a:endParaRPr/>
          </a:p>
        </p:txBody>
      </p:sp>
      <p:sp>
        <p:nvSpPr>
          <p:cNvPr id="146" name="Google Shape;146;p8"/>
          <p:cNvSpPr txBox="1">
            <a:spLocks noGrp="1"/>
          </p:cNvSpPr>
          <p:nvPr>
            <p:ph type="sldNum" idx="12"/>
          </p:nvPr>
        </p:nvSpPr>
        <p:spPr>
          <a:xfrm>
            <a:off x="8640175" y="6114400"/>
            <a:ext cx="351300" cy="54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D1B5B5D4-018D-457A-B550-48A3398C682B}" type="slidenum">
              <a:rPr lang="en-US" smtClean="0"/>
              <a:pPr/>
              <a:t>‹#›</a:t>
            </a:fld>
            <a:endParaRPr lang="en-US"/>
          </a:p>
        </p:txBody>
      </p:sp>
      <p:grpSp>
        <p:nvGrpSpPr>
          <p:cNvPr id="3" name="Google Shape;147;p8"/>
          <p:cNvGrpSpPr/>
          <p:nvPr/>
        </p:nvGrpSpPr>
        <p:grpSpPr>
          <a:xfrm>
            <a:off x="2" y="1160267"/>
            <a:ext cx="1055444" cy="408036"/>
            <a:chOff x="-429922" y="847489"/>
            <a:chExt cx="1211622" cy="351311"/>
          </a:xfrm>
        </p:grpSpPr>
        <p:sp>
          <p:nvSpPr>
            <p:cNvPr id="148" name="Google Shape;148;p8"/>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50"/>
        <p:cNvGrpSpPr/>
        <p:nvPr/>
      </p:nvGrpSpPr>
      <p:grpSpPr>
        <a:xfrm>
          <a:off x="0" y="0"/>
          <a:ext cx="0" cy="0"/>
          <a:chOff x="0" y="0"/>
          <a:chExt cx="0" cy="0"/>
        </a:xfrm>
      </p:grpSpPr>
      <p:grpSp>
        <p:nvGrpSpPr>
          <p:cNvPr id="2" name="Google Shape;151;p9"/>
          <p:cNvGrpSpPr/>
          <p:nvPr/>
        </p:nvGrpSpPr>
        <p:grpSpPr>
          <a:xfrm>
            <a:off x="0" y="1"/>
            <a:ext cx="9144036" cy="6857996"/>
            <a:chOff x="0" y="0"/>
            <a:chExt cx="9144036" cy="5143497"/>
          </a:xfrm>
        </p:grpSpPr>
        <p:sp>
          <p:nvSpPr>
            <p:cNvPr id="152" name="Google Shape;152;p9"/>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9"/>
          <p:cNvSpPr/>
          <p:nvPr/>
        </p:nvSpPr>
        <p:spPr>
          <a:xfrm rot="-5400000">
            <a:off x="8545750" y="6208950"/>
            <a:ext cx="5404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txBox="1">
            <a:spLocks noGrp="1"/>
          </p:cNvSpPr>
          <p:nvPr>
            <p:ph type="body" idx="1"/>
          </p:nvPr>
        </p:nvSpPr>
        <p:spPr>
          <a:xfrm>
            <a:off x="851175" y="6180567"/>
            <a:ext cx="7441800" cy="408000"/>
          </a:xfrm>
          <a:prstGeom prst="rect">
            <a:avLst/>
          </a:prstGeom>
        </p:spPr>
        <p:txBody>
          <a:bodyPr spcFirstLastPara="1" wrap="square" lIns="0" tIns="0" rIns="0" bIns="0" anchor="ctr" anchorCtr="0">
            <a:noAutofit/>
          </a:bodyPr>
          <a:lstStyle>
            <a:lvl1pPr marL="457200" lvl="0" indent="-228600" rtl="0">
              <a:spcBef>
                <a:spcPts val="0"/>
              </a:spcBef>
              <a:spcAft>
                <a:spcPts val="600"/>
              </a:spcAft>
              <a:buSzPts val="1800"/>
              <a:buNone/>
              <a:defRPr sz="1800"/>
            </a:lvl1pPr>
          </a:lstStyle>
          <a:p>
            <a:pPr lvl="0"/>
            <a:r>
              <a:rPr lang="en-US" smtClean="0"/>
              <a:t>Click to edit Master text styles</a:t>
            </a:r>
          </a:p>
        </p:txBody>
      </p:sp>
      <p:sp>
        <p:nvSpPr>
          <p:cNvPr id="168" name="Google Shape;168;p9"/>
          <p:cNvSpPr txBox="1">
            <a:spLocks noGrp="1"/>
          </p:cNvSpPr>
          <p:nvPr>
            <p:ph type="sldNum" idx="12"/>
          </p:nvPr>
        </p:nvSpPr>
        <p:spPr>
          <a:xfrm>
            <a:off x="8640175" y="6114400"/>
            <a:ext cx="351300" cy="54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D1B5B5D4-018D-457A-B550-48A3398C682B}" type="slidenum">
              <a:rPr lang="en-US" smtClean="0"/>
              <a:pPr/>
              <a:t>‹#›</a:t>
            </a:fld>
            <a:endParaRPr lang="en-US"/>
          </a:p>
        </p:txBody>
      </p:sp>
      <p:grpSp>
        <p:nvGrpSpPr>
          <p:cNvPr id="3" name="Google Shape;169;p9"/>
          <p:cNvGrpSpPr/>
          <p:nvPr/>
        </p:nvGrpSpPr>
        <p:grpSpPr>
          <a:xfrm>
            <a:off x="2" y="6180583"/>
            <a:ext cx="731345" cy="408036"/>
            <a:chOff x="-57865" y="847489"/>
            <a:chExt cx="839565" cy="351311"/>
          </a:xfrm>
        </p:grpSpPr>
        <p:sp>
          <p:nvSpPr>
            <p:cNvPr id="170" name="Google Shape;170;p9"/>
            <p:cNvSpPr/>
            <p:nvPr/>
          </p:nvSpPr>
          <p:spPr>
            <a:xfrm>
              <a:off x="-57865" y="847489"/>
              <a:ext cx="690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2"/>
        <p:cNvGrpSpPr/>
        <p:nvPr/>
      </p:nvGrpSpPr>
      <p:grpSpPr>
        <a:xfrm>
          <a:off x="0" y="0"/>
          <a:ext cx="0" cy="0"/>
          <a:chOff x="0" y="0"/>
          <a:chExt cx="0" cy="0"/>
        </a:xfrm>
      </p:grpSpPr>
      <p:grpSp>
        <p:nvGrpSpPr>
          <p:cNvPr id="2" name="Google Shape;173;p10"/>
          <p:cNvGrpSpPr/>
          <p:nvPr/>
        </p:nvGrpSpPr>
        <p:grpSpPr>
          <a:xfrm>
            <a:off x="0" y="1"/>
            <a:ext cx="9144036" cy="6857996"/>
            <a:chOff x="0" y="0"/>
            <a:chExt cx="9144036" cy="5143497"/>
          </a:xfrm>
        </p:grpSpPr>
        <p:sp>
          <p:nvSpPr>
            <p:cNvPr id="174" name="Google Shape;174;p10"/>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0"/>
          <p:cNvSpPr/>
          <p:nvPr/>
        </p:nvSpPr>
        <p:spPr>
          <a:xfrm rot="-5400000">
            <a:off x="8545750" y="6208950"/>
            <a:ext cx="5404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txBox="1">
            <a:spLocks noGrp="1"/>
          </p:cNvSpPr>
          <p:nvPr>
            <p:ph type="sldNum" idx="12"/>
          </p:nvPr>
        </p:nvSpPr>
        <p:spPr>
          <a:xfrm>
            <a:off x="8640175" y="6114400"/>
            <a:ext cx="351300" cy="54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D1B5B5D4-018D-457A-B550-48A3398C682B}"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 Complete grid">
  <p:cSld name="Blank - Complete grid">
    <p:spTree>
      <p:nvGrpSpPr>
        <p:cNvPr id="1" name="Shape 190"/>
        <p:cNvGrpSpPr/>
        <p:nvPr/>
      </p:nvGrpSpPr>
      <p:grpSpPr>
        <a:xfrm>
          <a:off x="0" y="0"/>
          <a:ext cx="0" cy="0"/>
          <a:chOff x="0" y="0"/>
          <a:chExt cx="0" cy="0"/>
        </a:xfrm>
      </p:grpSpPr>
      <p:sp>
        <p:nvSpPr>
          <p:cNvPr id="191" name="Google Shape;191;p11"/>
          <p:cNvSpPr/>
          <p:nvPr/>
        </p:nvSpPr>
        <p:spPr>
          <a:xfrm>
            <a:off x="1" y="1"/>
            <a:ext cx="9143953" cy="6857929"/>
          </a:xfrm>
          <a:custGeom>
            <a:avLst/>
            <a:gdLst/>
            <a:ahLst/>
            <a:cxnLst/>
            <a:rect l="l" t="t" r="r" b="b"/>
            <a:pathLst>
              <a:path w="87364" h="49142" extrusionOk="0">
                <a:moveTo>
                  <a:pt x="10512" y="1707"/>
                </a:moveTo>
                <a:lnTo>
                  <a:pt x="12514" y="2856"/>
                </a:lnTo>
                <a:lnTo>
                  <a:pt x="12491" y="2912"/>
                </a:lnTo>
                <a:lnTo>
                  <a:pt x="12480" y="2958"/>
                </a:lnTo>
                <a:lnTo>
                  <a:pt x="12491" y="3015"/>
                </a:lnTo>
                <a:lnTo>
                  <a:pt x="12503" y="3049"/>
                </a:lnTo>
                <a:lnTo>
                  <a:pt x="12525" y="3094"/>
                </a:lnTo>
                <a:lnTo>
                  <a:pt x="12548" y="3129"/>
                </a:lnTo>
                <a:lnTo>
                  <a:pt x="12582" y="3163"/>
                </a:lnTo>
                <a:lnTo>
                  <a:pt x="12616" y="3185"/>
                </a:lnTo>
                <a:lnTo>
                  <a:pt x="12662" y="3197"/>
                </a:lnTo>
                <a:lnTo>
                  <a:pt x="12707" y="3208"/>
                </a:lnTo>
                <a:lnTo>
                  <a:pt x="12707" y="5506"/>
                </a:lnTo>
                <a:lnTo>
                  <a:pt x="12673" y="5517"/>
                </a:lnTo>
                <a:lnTo>
                  <a:pt x="12628" y="5529"/>
                </a:lnTo>
                <a:lnTo>
                  <a:pt x="12594" y="5552"/>
                </a:lnTo>
                <a:lnTo>
                  <a:pt x="12571" y="5574"/>
                </a:lnTo>
                <a:lnTo>
                  <a:pt x="12548" y="5608"/>
                </a:lnTo>
                <a:lnTo>
                  <a:pt x="12525" y="5643"/>
                </a:lnTo>
                <a:lnTo>
                  <a:pt x="12514" y="5677"/>
                </a:lnTo>
                <a:lnTo>
                  <a:pt x="12514" y="5722"/>
                </a:lnTo>
                <a:lnTo>
                  <a:pt x="12514" y="5756"/>
                </a:lnTo>
                <a:lnTo>
                  <a:pt x="12525" y="5790"/>
                </a:lnTo>
                <a:lnTo>
                  <a:pt x="10557" y="6928"/>
                </a:lnTo>
                <a:lnTo>
                  <a:pt x="10523" y="6882"/>
                </a:lnTo>
                <a:lnTo>
                  <a:pt x="10478" y="6848"/>
                </a:lnTo>
                <a:lnTo>
                  <a:pt x="10421" y="6826"/>
                </a:lnTo>
                <a:lnTo>
                  <a:pt x="10296" y="6826"/>
                </a:lnTo>
                <a:lnTo>
                  <a:pt x="10250" y="6848"/>
                </a:lnTo>
                <a:lnTo>
                  <a:pt x="10193" y="6882"/>
                </a:lnTo>
                <a:lnTo>
                  <a:pt x="10159" y="6928"/>
                </a:lnTo>
                <a:lnTo>
                  <a:pt x="8203" y="5802"/>
                </a:lnTo>
                <a:lnTo>
                  <a:pt x="8214" y="5756"/>
                </a:lnTo>
                <a:lnTo>
                  <a:pt x="8214" y="5722"/>
                </a:lnTo>
                <a:lnTo>
                  <a:pt x="8214" y="5677"/>
                </a:lnTo>
                <a:lnTo>
                  <a:pt x="8203" y="5643"/>
                </a:lnTo>
                <a:lnTo>
                  <a:pt x="8180" y="5597"/>
                </a:lnTo>
                <a:lnTo>
                  <a:pt x="8157" y="5574"/>
                </a:lnTo>
                <a:lnTo>
                  <a:pt x="8123" y="5540"/>
                </a:lnTo>
                <a:lnTo>
                  <a:pt x="8089" y="5517"/>
                </a:lnTo>
                <a:lnTo>
                  <a:pt x="8055" y="5506"/>
                </a:lnTo>
                <a:lnTo>
                  <a:pt x="8009" y="5495"/>
                </a:lnTo>
                <a:lnTo>
                  <a:pt x="8009" y="3208"/>
                </a:lnTo>
                <a:lnTo>
                  <a:pt x="8055" y="3197"/>
                </a:lnTo>
                <a:lnTo>
                  <a:pt x="8100" y="3185"/>
                </a:lnTo>
                <a:lnTo>
                  <a:pt x="8134" y="3163"/>
                </a:lnTo>
                <a:lnTo>
                  <a:pt x="8168" y="3129"/>
                </a:lnTo>
                <a:lnTo>
                  <a:pt x="8203" y="3094"/>
                </a:lnTo>
                <a:lnTo>
                  <a:pt x="8225" y="3060"/>
                </a:lnTo>
                <a:lnTo>
                  <a:pt x="8237" y="3015"/>
                </a:lnTo>
                <a:lnTo>
                  <a:pt x="8237" y="2958"/>
                </a:lnTo>
                <a:lnTo>
                  <a:pt x="8237" y="2912"/>
                </a:lnTo>
                <a:lnTo>
                  <a:pt x="8214" y="2856"/>
                </a:lnTo>
                <a:lnTo>
                  <a:pt x="10205" y="1707"/>
                </a:lnTo>
                <a:lnTo>
                  <a:pt x="10239" y="1741"/>
                </a:lnTo>
                <a:lnTo>
                  <a:pt x="10273" y="1764"/>
                </a:lnTo>
                <a:lnTo>
                  <a:pt x="10318" y="1786"/>
                </a:lnTo>
                <a:lnTo>
                  <a:pt x="10364" y="1798"/>
                </a:lnTo>
                <a:lnTo>
                  <a:pt x="10409" y="1786"/>
                </a:lnTo>
                <a:lnTo>
                  <a:pt x="10444" y="1764"/>
                </a:lnTo>
                <a:lnTo>
                  <a:pt x="10478" y="1741"/>
                </a:lnTo>
                <a:lnTo>
                  <a:pt x="10512" y="1707"/>
                </a:lnTo>
                <a:close/>
                <a:moveTo>
                  <a:pt x="20056" y="1741"/>
                </a:moveTo>
                <a:lnTo>
                  <a:pt x="22001" y="2867"/>
                </a:lnTo>
                <a:lnTo>
                  <a:pt x="21990" y="2912"/>
                </a:lnTo>
                <a:lnTo>
                  <a:pt x="21990" y="2958"/>
                </a:lnTo>
                <a:lnTo>
                  <a:pt x="21990" y="3003"/>
                </a:lnTo>
                <a:lnTo>
                  <a:pt x="22001" y="3049"/>
                </a:lnTo>
                <a:lnTo>
                  <a:pt x="22024" y="3083"/>
                </a:lnTo>
                <a:lnTo>
                  <a:pt x="22046" y="3117"/>
                </a:lnTo>
                <a:lnTo>
                  <a:pt x="22081" y="3140"/>
                </a:lnTo>
                <a:lnTo>
                  <a:pt x="22115" y="3163"/>
                </a:lnTo>
                <a:lnTo>
                  <a:pt x="22149" y="3174"/>
                </a:lnTo>
                <a:lnTo>
                  <a:pt x="22194" y="3185"/>
                </a:lnTo>
                <a:lnTo>
                  <a:pt x="22194" y="5483"/>
                </a:lnTo>
                <a:lnTo>
                  <a:pt x="22149" y="5495"/>
                </a:lnTo>
                <a:lnTo>
                  <a:pt x="22103" y="5506"/>
                </a:lnTo>
                <a:lnTo>
                  <a:pt x="22069" y="5529"/>
                </a:lnTo>
                <a:lnTo>
                  <a:pt x="22035" y="5552"/>
                </a:lnTo>
                <a:lnTo>
                  <a:pt x="22001" y="5597"/>
                </a:lnTo>
                <a:lnTo>
                  <a:pt x="21990" y="5631"/>
                </a:lnTo>
                <a:lnTo>
                  <a:pt x="21967" y="5677"/>
                </a:lnTo>
                <a:lnTo>
                  <a:pt x="21967" y="5722"/>
                </a:lnTo>
                <a:lnTo>
                  <a:pt x="21967" y="5768"/>
                </a:lnTo>
                <a:lnTo>
                  <a:pt x="21990" y="5802"/>
                </a:lnTo>
                <a:lnTo>
                  <a:pt x="20044" y="6928"/>
                </a:lnTo>
                <a:lnTo>
                  <a:pt x="20010" y="6882"/>
                </a:lnTo>
                <a:lnTo>
                  <a:pt x="19953" y="6848"/>
                </a:lnTo>
                <a:lnTo>
                  <a:pt x="19897" y="6826"/>
                </a:lnTo>
                <a:lnTo>
                  <a:pt x="19840" y="6814"/>
                </a:lnTo>
                <a:lnTo>
                  <a:pt x="19783" y="6826"/>
                </a:lnTo>
                <a:lnTo>
                  <a:pt x="19726" y="6848"/>
                </a:lnTo>
                <a:lnTo>
                  <a:pt x="19669" y="6882"/>
                </a:lnTo>
                <a:lnTo>
                  <a:pt x="19635" y="6928"/>
                </a:lnTo>
                <a:lnTo>
                  <a:pt x="17701" y="5802"/>
                </a:lnTo>
                <a:lnTo>
                  <a:pt x="17712" y="5768"/>
                </a:lnTo>
                <a:lnTo>
                  <a:pt x="17712" y="5722"/>
                </a:lnTo>
                <a:lnTo>
                  <a:pt x="17712" y="5677"/>
                </a:lnTo>
                <a:lnTo>
                  <a:pt x="17701" y="5631"/>
                </a:lnTo>
                <a:lnTo>
                  <a:pt x="17678" y="5597"/>
                </a:lnTo>
                <a:lnTo>
                  <a:pt x="17656" y="5563"/>
                </a:lnTo>
                <a:lnTo>
                  <a:pt x="17621" y="5529"/>
                </a:lnTo>
                <a:lnTo>
                  <a:pt x="17576" y="5506"/>
                </a:lnTo>
                <a:lnTo>
                  <a:pt x="17542" y="5483"/>
                </a:lnTo>
                <a:lnTo>
                  <a:pt x="17496" y="5483"/>
                </a:lnTo>
                <a:lnTo>
                  <a:pt x="17496" y="3185"/>
                </a:lnTo>
                <a:lnTo>
                  <a:pt x="17542" y="3174"/>
                </a:lnTo>
                <a:lnTo>
                  <a:pt x="17576" y="3163"/>
                </a:lnTo>
                <a:lnTo>
                  <a:pt x="17610" y="3140"/>
                </a:lnTo>
                <a:lnTo>
                  <a:pt x="17633" y="3117"/>
                </a:lnTo>
                <a:lnTo>
                  <a:pt x="17667" y="3083"/>
                </a:lnTo>
                <a:lnTo>
                  <a:pt x="17678" y="3049"/>
                </a:lnTo>
                <a:lnTo>
                  <a:pt x="17690" y="3003"/>
                </a:lnTo>
                <a:lnTo>
                  <a:pt x="17701" y="2958"/>
                </a:lnTo>
                <a:lnTo>
                  <a:pt x="17690" y="2912"/>
                </a:lnTo>
                <a:lnTo>
                  <a:pt x="17678" y="2867"/>
                </a:lnTo>
                <a:lnTo>
                  <a:pt x="19624" y="1752"/>
                </a:lnTo>
                <a:lnTo>
                  <a:pt x="19658" y="1798"/>
                </a:lnTo>
                <a:lnTo>
                  <a:pt x="19715" y="1832"/>
                </a:lnTo>
                <a:lnTo>
                  <a:pt x="19771" y="1866"/>
                </a:lnTo>
                <a:lnTo>
                  <a:pt x="19908" y="1866"/>
                </a:lnTo>
                <a:lnTo>
                  <a:pt x="19965" y="1832"/>
                </a:lnTo>
                <a:lnTo>
                  <a:pt x="20022" y="1798"/>
                </a:lnTo>
                <a:lnTo>
                  <a:pt x="20056" y="1741"/>
                </a:lnTo>
                <a:close/>
                <a:moveTo>
                  <a:pt x="57924" y="1707"/>
                </a:moveTo>
                <a:lnTo>
                  <a:pt x="59949" y="2878"/>
                </a:lnTo>
                <a:lnTo>
                  <a:pt x="59938" y="2924"/>
                </a:lnTo>
                <a:lnTo>
                  <a:pt x="59938" y="2958"/>
                </a:lnTo>
                <a:lnTo>
                  <a:pt x="59938" y="3003"/>
                </a:lnTo>
                <a:lnTo>
                  <a:pt x="59949" y="3038"/>
                </a:lnTo>
                <a:lnTo>
                  <a:pt x="59983" y="3106"/>
                </a:lnTo>
                <a:lnTo>
                  <a:pt x="60052" y="3151"/>
                </a:lnTo>
                <a:lnTo>
                  <a:pt x="60086" y="3163"/>
                </a:lnTo>
                <a:lnTo>
                  <a:pt x="60120" y="3163"/>
                </a:lnTo>
                <a:lnTo>
                  <a:pt x="60120" y="5506"/>
                </a:lnTo>
                <a:lnTo>
                  <a:pt x="60074" y="5506"/>
                </a:lnTo>
                <a:lnTo>
                  <a:pt x="60040" y="5529"/>
                </a:lnTo>
                <a:lnTo>
                  <a:pt x="60006" y="5540"/>
                </a:lnTo>
                <a:lnTo>
                  <a:pt x="59972" y="5574"/>
                </a:lnTo>
                <a:lnTo>
                  <a:pt x="59949" y="5608"/>
                </a:lnTo>
                <a:lnTo>
                  <a:pt x="59938" y="5643"/>
                </a:lnTo>
                <a:lnTo>
                  <a:pt x="59927" y="5677"/>
                </a:lnTo>
                <a:lnTo>
                  <a:pt x="59915" y="5722"/>
                </a:lnTo>
                <a:lnTo>
                  <a:pt x="59927" y="5756"/>
                </a:lnTo>
                <a:lnTo>
                  <a:pt x="59938" y="5790"/>
                </a:lnTo>
                <a:lnTo>
                  <a:pt x="57970" y="6928"/>
                </a:lnTo>
                <a:lnTo>
                  <a:pt x="57924" y="6882"/>
                </a:lnTo>
                <a:lnTo>
                  <a:pt x="57879" y="6860"/>
                </a:lnTo>
                <a:lnTo>
                  <a:pt x="57833" y="6837"/>
                </a:lnTo>
                <a:lnTo>
                  <a:pt x="57765" y="6826"/>
                </a:lnTo>
                <a:lnTo>
                  <a:pt x="57708" y="6837"/>
                </a:lnTo>
                <a:lnTo>
                  <a:pt x="57663" y="6860"/>
                </a:lnTo>
                <a:lnTo>
                  <a:pt x="57606" y="6882"/>
                </a:lnTo>
                <a:lnTo>
                  <a:pt x="57572" y="6928"/>
                </a:lnTo>
                <a:lnTo>
                  <a:pt x="55570" y="5768"/>
                </a:lnTo>
                <a:lnTo>
                  <a:pt x="55581" y="5722"/>
                </a:lnTo>
                <a:lnTo>
                  <a:pt x="55570" y="5654"/>
                </a:lnTo>
                <a:lnTo>
                  <a:pt x="55536" y="5597"/>
                </a:lnTo>
                <a:lnTo>
                  <a:pt x="55490" y="5563"/>
                </a:lnTo>
                <a:lnTo>
                  <a:pt x="55422" y="5540"/>
                </a:lnTo>
                <a:lnTo>
                  <a:pt x="55422" y="3163"/>
                </a:lnTo>
                <a:lnTo>
                  <a:pt x="55490" y="3140"/>
                </a:lnTo>
                <a:lnTo>
                  <a:pt x="55547" y="3094"/>
                </a:lnTo>
                <a:lnTo>
                  <a:pt x="55581" y="3038"/>
                </a:lnTo>
                <a:lnTo>
                  <a:pt x="55593" y="2958"/>
                </a:lnTo>
                <a:lnTo>
                  <a:pt x="55593" y="2924"/>
                </a:lnTo>
                <a:lnTo>
                  <a:pt x="55581" y="2890"/>
                </a:lnTo>
                <a:lnTo>
                  <a:pt x="57617" y="1707"/>
                </a:lnTo>
                <a:lnTo>
                  <a:pt x="57640" y="1741"/>
                </a:lnTo>
                <a:lnTo>
                  <a:pt x="57686" y="1775"/>
                </a:lnTo>
                <a:lnTo>
                  <a:pt x="57720" y="1786"/>
                </a:lnTo>
                <a:lnTo>
                  <a:pt x="57765" y="1798"/>
                </a:lnTo>
                <a:lnTo>
                  <a:pt x="57822" y="1786"/>
                </a:lnTo>
                <a:lnTo>
                  <a:pt x="57856" y="1775"/>
                </a:lnTo>
                <a:lnTo>
                  <a:pt x="57890" y="1741"/>
                </a:lnTo>
                <a:lnTo>
                  <a:pt x="57924" y="1707"/>
                </a:lnTo>
                <a:close/>
                <a:moveTo>
                  <a:pt x="67400" y="1707"/>
                </a:moveTo>
                <a:lnTo>
                  <a:pt x="69402" y="2856"/>
                </a:lnTo>
                <a:lnTo>
                  <a:pt x="69380" y="2912"/>
                </a:lnTo>
                <a:lnTo>
                  <a:pt x="69380" y="2958"/>
                </a:lnTo>
                <a:lnTo>
                  <a:pt x="69380" y="3015"/>
                </a:lnTo>
                <a:lnTo>
                  <a:pt x="69391" y="3049"/>
                </a:lnTo>
                <a:lnTo>
                  <a:pt x="69414" y="3094"/>
                </a:lnTo>
                <a:lnTo>
                  <a:pt x="69436" y="3129"/>
                </a:lnTo>
                <a:lnTo>
                  <a:pt x="69471" y="3163"/>
                </a:lnTo>
                <a:lnTo>
                  <a:pt x="69516" y="3185"/>
                </a:lnTo>
                <a:lnTo>
                  <a:pt x="69550" y="3197"/>
                </a:lnTo>
                <a:lnTo>
                  <a:pt x="69596" y="3208"/>
                </a:lnTo>
                <a:lnTo>
                  <a:pt x="69596" y="5506"/>
                </a:lnTo>
                <a:lnTo>
                  <a:pt x="69562" y="5517"/>
                </a:lnTo>
                <a:lnTo>
                  <a:pt x="69527" y="5529"/>
                </a:lnTo>
                <a:lnTo>
                  <a:pt x="69493" y="5552"/>
                </a:lnTo>
                <a:lnTo>
                  <a:pt x="69459" y="5574"/>
                </a:lnTo>
                <a:lnTo>
                  <a:pt x="69436" y="5608"/>
                </a:lnTo>
                <a:lnTo>
                  <a:pt x="69414" y="5643"/>
                </a:lnTo>
                <a:lnTo>
                  <a:pt x="69414" y="5677"/>
                </a:lnTo>
                <a:lnTo>
                  <a:pt x="69402" y="5722"/>
                </a:lnTo>
                <a:lnTo>
                  <a:pt x="69402" y="5756"/>
                </a:lnTo>
                <a:lnTo>
                  <a:pt x="69414" y="5790"/>
                </a:lnTo>
                <a:lnTo>
                  <a:pt x="67457" y="6928"/>
                </a:lnTo>
                <a:lnTo>
                  <a:pt x="67412" y="6882"/>
                </a:lnTo>
                <a:lnTo>
                  <a:pt x="67366" y="6848"/>
                </a:lnTo>
                <a:lnTo>
                  <a:pt x="67309" y="6826"/>
                </a:lnTo>
                <a:lnTo>
                  <a:pt x="67195" y="6826"/>
                </a:lnTo>
                <a:lnTo>
                  <a:pt x="67139" y="6848"/>
                </a:lnTo>
                <a:lnTo>
                  <a:pt x="67093" y="6882"/>
                </a:lnTo>
                <a:lnTo>
                  <a:pt x="67048" y="6928"/>
                </a:lnTo>
                <a:lnTo>
                  <a:pt x="65091" y="5802"/>
                </a:lnTo>
                <a:lnTo>
                  <a:pt x="65102" y="5756"/>
                </a:lnTo>
                <a:lnTo>
                  <a:pt x="65102" y="5722"/>
                </a:lnTo>
                <a:lnTo>
                  <a:pt x="65102" y="5677"/>
                </a:lnTo>
                <a:lnTo>
                  <a:pt x="65091" y="5643"/>
                </a:lnTo>
                <a:lnTo>
                  <a:pt x="65068" y="5597"/>
                </a:lnTo>
                <a:lnTo>
                  <a:pt x="65045" y="5574"/>
                </a:lnTo>
                <a:lnTo>
                  <a:pt x="65023" y="5540"/>
                </a:lnTo>
                <a:lnTo>
                  <a:pt x="64989" y="5517"/>
                </a:lnTo>
                <a:lnTo>
                  <a:pt x="64943" y="5506"/>
                </a:lnTo>
                <a:lnTo>
                  <a:pt x="64909" y="5495"/>
                </a:lnTo>
                <a:lnTo>
                  <a:pt x="64909" y="3208"/>
                </a:lnTo>
                <a:lnTo>
                  <a:pt x="64954" y="3197"/>
                </a:lnTo>
                <a:lnTo>
                  <a:pt x="64989" y="3185"/>
                </a:lnTo>
                <a:lnTo>
                  <a:pt x="65034" y="3163"/>
                </a:lnTo>
                <a:lnTo>
                  <a:pt x="65068" y="3129"/>
                </a:lnTo>
                <a:lnTo>
                  <a:pt x="65091" y="3094"/>
                </a:lnTo>
                <a:lnTo>
                  <a:pt x="65114" y="3060"/>
                </a:lnTo>
                <a:lnTo>
                  <a:pt x="65125" y="3015"/>
                </a:lnTo>
                <a:lnTo>
                  <a:pt x="65125" y="2958"/>
                </a:lnTo>
                <a:lnTo>
                  <a:pt x="65125" y="2912"/>
                </a:lnTo>
                <a:lnTo>
                  <a:pt x="65102" y="2856"/>
                </a:lnTo>
                <a:lnTo>
                  <a:pt x="67104" y="1707"/>
                </a:lnTo>
                <a:lnTo>
                  <a:pt x="67127" y="1741"/>
                </a:lnTo>
                <a:lnTo>
                  <a:pt x="67161" y="1764"/>
                </a:lnTo>
                <a:lnTo>
                  <a:pt x="67207" y="1786"/>
                </a:lnTo>
                <a:lnTo>
                  <a:pt x="67252" y="1798"/>
                </a:lnTo>
                <a:lnTo>
                  <a:pt x="67298" y="1786"/>
                </a:lnTo>
                <a:lnTo>
                  <a:pt x="67343" y="1764"/>
                </a:lnTo>
                <a:lnTo>
                  <a:pt x="67377" y="1741"/>
                </a:lnTo>
                <a:lnTo>
                  <a:pt x="67400" y="1707"/>
                </a:lnTo>
                <a:close/>
                <a:moveTo>
                  <a:pt x="76944" y="1741"/>
                </a:moveTo>
                <a:lnTo>
                  <a:pt x="78901" y="2867"/>
                </a:lnTo>
                <a:lnTo>
                  <a:pt x="78878" y="2912"/>
                </a:lnTo>
                <a:lnTo>
                  <a:pt x="78878" y="2958"/>
                </a:lnTo>
                <a:lnTo>
                  <a:pt x="78878" y="3003"/>
                </a:lnTo>
                <a:lnTo>
                  <a:pt x="78889" y="3049"/>
                </a:lnTo>
                <a:lnTo>
                  <a:pt x="78912" y="3083"/>
                </a:lnTo>
                <a:lnTo>
                  <a:pt x="78935" y="3117"/>
                </a:lnTo>
                <a:lnTo>
                  <a:pt x="78969" y="3140"/>
                </a:lnTo>
                <a:lnTo>
                  <a:pt x="79003" y="3163"/>
                </a:lnTo>
                <a:lnTo>
                  <a:pt x="79037" y="3174"/>
                </a:lnTo>
                <a:lnTo>
                  <a:pt x="79083" y="3185"/>
                </a:lnTo>
                <a:lnTo>
                  <a:pt x="79083" y="5483"/>
                </a:lnTo>
                <a:lnTo>
                  <a:pt x="79037" y="5495"/>
                </a:lnTo>
                <a:lnTo>
                  <a:pt x="78992" y="5506"/>
                </a:lnTo>
                <a:lnTo>
                  <a:pt x="78958" y="5529"/>
                </a:lnTo>
                <a:lnTo>
                  <a:pt x="78923" y="5552"/>
                </a:lnTo>
                <a:lnTo>
                  <a:pt x="78901" y="5597"/>
                </a:lnTo>
                <a:lnTo>
                  <a:pt x="78878" y="5631"/>
                </a:lnTo>
                <a:lnTo>
                  <a:pt x="78867" y="5677"/>
                </a:lnTo>
                <a:lnTo>
                  <a:pt x="78855" y="5722"/>
                </a:lnTo>
                <a:lnTo>
                  <a:pt x="78867" y="5768"/>
                </a:lnTo>
                <a:lnTo>
                  <a:pt x="78878" y="5802"/>
                </a:lnTo>
                <a:lnTo>
                  <a:pt x="76933" y="6928"/>
                </a:lnTo>
                <a:lnTo>
                  <a:pt x="76899" y="6882"/>
                </a:lnTo>
                <a:lnTo>
                  <a:pt x="76853" y="6848"/>
                </a:lnTo>
                <a:lnTo>
                  <a:pt x="76796" y="6826"/>
                </a:lnTo>
                <a:lnTo>
                  <a:pt x="76728" y="6814"/>
                </a:lnTo>
                <a:lnTo>
                  <a:pt x="76671" y="6826"/>
                </a:lnTo>
                <a:lnTo>
                  <a:pt x="76614" y="6848"/>
                </a:lnTo>
                <a:lnTo>
                  <a:pt x="76569" y="6882"/>
                </a:lnTo>
                <a:lnTo>
                  <a:pt x="76523" y="6928"/>
                </a:lnTo>
                <a:lnTo>
                  <a:pt x="74589" y="5802"/>
                </a:lnTo>
                <a:lnTo>
                  <a:pt x="74601" y="5768"/>
                </a:lnTo>
                <a:lnTo>
                  <a:pt x="74601" y="5722"/>
                </a:lnTo>
                <a:lnTo>
                  <a:pt x="74601" y="5677"/>
                </a:lnTo>
                <a:lnTo>
                  <a:pt x="74589" y="5631"/>
                </a:lnTo>
                <a:lnTo>
                  <a:pt x="74567" y="5597"/>
                </a:lnTo>
                <a:lnTo>
                  <a:pt x="74544" y="5563"/>
                </a:lnTo>
                <a:lnTo>
                  <a:pt x="74510" y="5529"/>
                </a:lnTo>
                <a:lnTo>
                  <a:pt x="74476" y="5506"/>
                </a:lnTo>
                <a:lnTo>
                  <a:pt x="74430" y="5483"/>
                </a:lnTo>
                <a:lnTo>
                  <a:pt x="74385" y="5483"/>
                </a:lnTo>
                <a:lnTo>
                  <a:pt x="74385" y="3185"/>
                </a:lnTo>
                <a:lnTo>
                  <a:pt x="74430" y="3174"/>
                </a:lnTo>
                <a:lnTo>
                  <a:pt x="74464" y="3163"/>
                </a:lnTo>
                <a:lnTo>
                  <a:pt x="74498" y="3140"/>
                </a:lnTo>
                <a:lnTo>
                  <a:pt x="74533" y="3117"/>
                </a:lnTo>
                <a:lnTo>
                  <a:pt x="74555" y="3083"/>
                </a:lnTo>
                <a:lnTo>
                  <a:pt x="74567" y="3049"/>
                </a:lnTo>
                <a:lnTo>
                  <a:pt x="74578" y="3003"/>
                </a:lnTo>
                <a:lnTo>
                  <a:pt x="74589" y="2958"/>
                </a:lnTo>
                <a:lnTo>
                  <a:pt x="74578" y="2912"/>
                </a:lnTo>
                <a:lnTo>
                  <a:pt x="74567" y="2867"/>
                </a:lnTo>
                <a:lnTo>
                  <a:pt x="76512" y="1752"/>
                </a:lnTo>
                <a:lnTo>
                  <a:pt x="76557" y="1798"/>
                </a:lnTo>
                <a:lnTo>
                  <a:pt x="76603" y="1832"/>
                </a:lnTo>
                <a:lnTo>
                  <a:pt x="76660" y="1866"/>
                </a:lnTo>
                <a:lnTo>
                  <a:pt x="76796" y="1866"/>
                </a:lnTo>
                <a:lnTo>
                  <a:pt x="76853" y="1832"/>
                </a:lnTo>
                <a:lnTo>
                  <a:pt x="76910" y="1798"/>
                </a:lnTo>
                <a:lnTo>
                  <a:pt x="76944" y="1741"/>
                </a:lnTo>
                <a:close/>
                <a:moveTo>
                  <a:pt x="24754" y="1718"/>
                </a:moveTo>
                <a:lnTo>
                  <a:pt x="26733" y="2867"/>
                </a:lnTo>
                <a:lnTo>
                  <a:pt x="26722" y="2912"/>
                </a:lnTo>
                <a:lnTo>
                  <a:pt x="26710" y="2958"/>
                </a:lnTo>
                <a:lnTo>
                  <a:pt x="26722" y="3015"/>
                </a:lnTo>
                <a:lnTo>
                  <a:pt x="26733" y="3049"/>
                </a:lnTo>
                <a:lnTo>
                  <a:pt x="26745" y="3094"/>
                </a:lnTo>
                <a:lnTo>
                  <a:pt x="26779" y="3129"/>
                </a:lnTo>
                <a:lnTo>
                  <a:pt x="26813" y="3151"/>
                </a:lnTo>
                <a:lnTo>
                  <a:pt x="26847" y="3174"/>
                </a:lnTo>
                <a:lnTo>
                  <a:pt x="26892" y="3197"/>
                </a:lnTo>
                <a:lnTo>
                  <a:pt x="26927" y="3197"/>
                </a:lnTo>
                <a:lnTo>
                  <a:pt x="26927" y="5483"/>
                </a:lnTo>
                <a:lnTo>
                  <a:pt x="26892" y="5495"/>
                </a:lnTo>
                <a:lnTo>
                  <a:pt x="26847" y="5506"/>
                </a:lnTo>
                <a:lnTo>
                  <a:pt x="26813" y="5529"/>
                </a:lnTo>
                <a:lnTo>
                  <a:pt x="26779" y="5563"/>
                </a:lnTo>
                <a:lnTo>
                  <a:pt x="26745" y="5597"/>
                </a:lnTo>
                <a:lnTo>
                  <a:pt x="26733" y="5631"/>
                </a:lnTo>
                <a:lnTo>
                  <a:pt x="26722" y="5677"/>
                </a:lnTo>
                <a:lnTo>
                  <a:pt x="26710" y="5722"/>
                </a:lnTo>
                <a:lnTo>
                  <a:pt x="26710" y="5768"/>
                </a:lnTo>
                <a:lnTo>
                  <a:pt x="26733" y="5802"/>
                </a:lnTo>
                <a:lnTo>
                  <a:pt x="24754" y="6939"/>
                </a:lnTo>
                <a:lnTo>
                  <a:pt x="24720" y="6905"/>
                </a:lnTo>
                <a:lnTo>
                  <a:pt x="24686" y="6882"/>
                </a:lnTo>
                <a:lnTo>
                  <a:pt x="24629" y="6860"/>
                </a:lnTo>
                <a:lnTo>
                  <a:pt x="24583" y="6848"/>
                </a:lnTo>
                <a:lnTo>
                  <a:pt x="24526" y="6860"/>
                </a:lnTo>
                <a:lnTo>
                  <a:pt x="24481" y="6882"/>
                </a:lnTo>
                <a:lnTo>
                  <a:pt x="24435" y="6905"/>
                </a:lnTo>
                <a:lnTo>
                  <a:pt x="24401" y="6939"/>
                </a:lnTo>
                <a:lnTo>
                  <a:pt x="22433" y="5802"/>
                </a:lnTo>
                <a:lnTo>
                  <a:pt x="22445" y="5768"/>
                </a:lnTo>
                <a:lnTo>
                  <a:pt x="22456" y="5722"/>
                </a:lnTo>
                <a:lnTo>
                  <a:pt x="22445" y="5677"/>
                </a:lnTo>
                <a:lnTo>
                  <a:pt x="22433" y="5631"/>
                </a:lnTo>
                <a:lnTo>
                  <a:pt x="22410" y="5597"/>
                </a:lnTo>
                <a:lnTo>
                  <a:pt x="22388" y="5563"/>
                </a:lnTo>
                <a:lnTo>
                  <a:pt x="22354" y="5529"/>
                </a:lnTo>
                <a:lnTo>
                  <a:pt x="22319" y="5506"/>
                </a:lnTo>
                <a:lnTo>
                  <a:pt x="22285" y="5495"/>
                </a:lnTo>
                <a:lnTo>
                  <a:pt x="22240" y="5483"/>
                </a:lnTo>
                <a:lnTo>
                  <a:pt x="22240" y="3185"/>
                </a:lnTo>
                <a:lnTo>
                  <a:pt x="22274" y="3174"/>
                </a:lnTo>
                <a:lnTo>
                  <a:pt x="22319" y="3163"/>
                </a:lnTo>
                <a:lnTo>
                  <a:pt x="22354" y="3140"/>
                </a:lnTo>
                <a:lnTo>
                  <a:pt x="22376" y="3117"/>
                </a:lnTo>
                <a:lnTo>
                  <a:pt x="22399" y="3083"/>
                </a:lnTo>
                <a:lnTo>
                  <a:pt x="22422" y="3049"/>
                </a:lnTo>
                <a:lnTo>
                  <a:pt x="22433" y="3003"/>
                </a:lnTo>
                <a:lnTo>
                  <a:pt x="22433" y="2958"/>
                </a:lnTo>
                <a:lnTo>
                  <a:pt x="22433" y="2912"/>
                </a:lnTo>
                <a:lnTo>
                  <a:pt x="22410" y="2878"/>
                </a:lnTo>
                <a:lnTo>
                  <a:pt x="24413" y="1718"/>
                </a:lnTo>
                <a:lnTo>
                  <a:pt x="24447" y="1764"/>
                </a:lnTo>
                <a:lnTo>
                  <a:pt x="24481" y="1786"/>
                </a:lnTo>
                <a:lnTo>
                  <a:pt x="24526" y="1809"/>
                </a:lnTo>
                <a:lnTo>
                  <a:pt x="24583" y="1820"/>
                </a:lnTo>
                <a:lnTo>
                  <a:pt x="24629" y="1809"/>
                </a:lnTo>
                <a:lnTo>
                  <a:pt x="24674" y="1786"/>
                </a:lnTo>
                <a:lnTo>
                  <a:pt x="24720" y="1752"/>
                </a:lnTo>
                <a:lnTo>
                  <a:pt x="24754" y="1718"/>
                </a:lnTo>
                <a:close/>
                <a:moveTo>
                  <a:pt x="43682" y="1707"/>
                </a:moveTo>
                <a:lnTo>
                  <a:pt x="45753" y="2890"/>
                </a:lnTo>
                <a:lnTo>
                  <a:pt x="45741" y="2924"/>
                </a:lnTo>
                <a:lnTo>
                  <a:pt x="45730" y="2958"/>
                </a:lnTo>
                <a:lnTo>
                  <a:pt x="45753" y="3026"/>
                </a:lnTo>
                <a:lnTo>
                  <a:pt x="45787" y="3083"/>
                </a:lnTo>
                <a:lnTo>
                  <a:pt x="45832" y="3117"/>
                </a:lnTo>
                <a:lnTo>
                  <a:pt x="45901" y="3140"/>
                </a:lnTo>
                <a:lnTo>
                  <a:pt x="45901" y="5472"/>
                </a:lnTo>
                <a:lnTo>
                  <a:pt x="45844" y="5472"/>
                </a:lnTo>
                <a:lnTo>
                  <a:pt x="45798" y="5495"/>
                </a:lnTo>
                <a:lnTo>
                  <a:pt x="45764" y="5517"/>
                </a:lnTo>
                <a:lnTo>
                  <a:pt x="45730" y="5552"/>
                </a:lnTo>
                <a:lnTo>
                  <a:pt x="45696" y="5586"/>
                </a:lnTo>
                <a:lnTo>
                  <a:pt x="45673" y="5620"/>
                </a:lnTo>
                <a:lnTo>
                  <a:pt x="45662" y="5677"/>
                </a:lnTo>
                <a:lnTo>
                  <a:pt x="45650" y="5722"/>
                </a:lnTo>
                <a:lnTo>
                  <a:pt x="45662" y="5768"/>
                </a:lnTo>
                <a:lnTo>
                  <a:pt x="45673" y="5813"/>
                </a:lnTo>
                <a:lnTo>
                  <a:pt x="43728" y="6939"/>
                </a:lnTo>
                <a:lnTo>
                  <a:pt x="43694" y="6894"/>
                </a:lnTo>
                <a:lnTo>
                  <a:pt x="43648" y="6860"/>
                </a:lnTo>
                <a:lnTo>
                  <a:pt x="43603" y="6837"/>
                </a:lnTo>
                <a:lnTo>
                  <a:pt x="43478" y="6837"/>
                </a:lnTo>
                <a:lnTo>
                  <a:pt x="43432" y="6860"/>
                </a:lnTo>
                <a:lnTo>
                  <a:pt x="43387" y="6894"/>
                </a:lnTo>
                <a:lnTo>
                  <a:pt x="43353" y="6928"/>
                </a:lnTo>
                <a:lnTo>
                  <a:pt x="41385" y="5790"/>
                </a:lnTo>
                <a:lnTo>
                  <a:pt x="41396" y="5722"/>
                </a:lnTo>
                <a:lnTo>
                  <a:pt x="41385" y="5677"/>
                </a:lnTo>
                <a:lnTo>
                  <a:pt x="41373" y="5643"/>
                </a:lnTo>
                <a:lnTo>
                  <a:pt x="41362" y="5608"/>
                </a:lnTo>
                <a:lnTo>
                  <a:pt x="41339" y="5574"/>
                </a:lnTo>
                <a:lnTo>
                  <a:pt x="41305" y="5552"/>
                </a:lnTo>
                <a:lnTo>
                  <a:pt x="41271" y="5529"/>
                </a:lnTo>
                <a:lnTo>
                  <a:pt x="41237" y="5506"/>
                </a:lnTo>
                <a:lnTo>
                  <a:pt x="41203" y="5506"/>
                </a:lnTo>
                <a:lnTo>
                  <a:pt x="41203" y="3197"/>
                </a:lnTo>
                <a:lnTo>
                  <a:pt x="41248" y="3197"/>
                </a:lnTo>
                <a:lnTo>
                  <a:pt x="41282" y="3174"/>
                </a:lnTo>
                <a:lnTo>
                  <a:pt x="41316" y="3151"/>
                </a:lnTo>
                <a:lnTo>
                  <a:pt x="41351" y="3129"/>
                </a:lnTo>
                <a:lnTo>
                  <a:pt x="41373" y="3094"/>
                </a:lnTo>
                <a:lnTo>
                  <a:pt x="41396" y="3049"/>
                </a:lnTo>
                <a:lnTo>
                  <a:pt x="41407" y="3003"/>
                </a:lnTo>
                <a:lnTo>
                  <a:pt x="41407" y="2958"/>
                </a:lnTo>
                <a:lnTo>
                  <a:pt x="41407" y="2912"/>
                </a:lnTo>
                <a:lnTo>
                  <a:pt x="41396" y="2867"/>
                </a:lnTo>
                <a:lnTo>
                  <a:pt x="43398" y="1707"/>
                </a:lnTo>
                <a:lnTo>
                  <a:pt x="43421" y="1741"/>
                </a:lnTo>
                <a:lnTo>
                  <a:pt x="43455" y="1764"/>
                </a:lnTo>
                <a:lnTo>
                  <a:pt x="43500" y="1775"/>
                </a:lnTo>
                <a:lnTo>
                  <a:pt x="43535" y="1786"/>
                </a:lnTo>
                <a:lnTo>
                  <a:pt x="43580" y="1775"/>
                </a:lnTo>
                <a:lnTo>
                  <a:pt x="43626" y="1764"/>
                </a:lnTo>
                <a:lnTo>
                  <a:pt x="43660" y="1741"/>
                </a:lnTo>
                <a:lnTo>
                  <a:pt x="43682" y="1707"/>
                </a:lnTo>
                <a:close/>
                <a:moveTo>
                  <a:pt x="81642" y="1718"/>
                </a:moveTo>
                <a:lnTo>
                  <a:pt x="83622" y="2867"/>
                </a:lnTo>
                <a:lnTo>
                  <a:pt x="83610" y="2912"/>
                </a:lnTo>
                <a:lnTo>
                  <a:pt x="83599" y="2958"/>
                </a:lnTo>
                <a:lnTo>
                  <a:pt x="83610" y="3015"/>
                </a:lnTo>
                <a:lnTo>
                  <a:pt x="83622" y="3049"/>
                </a:lnTo>
                <a:lnTo>
                  <a:pt x="83644" y="3094"/>
                </a:lnTo>
                <a:lnTo>
                  <a:pt x="83667" y="3129"/>
                </a:lnTo>
                <a:lnTo>
                  <a:pt x="83701" y="3151"/>
                </a:lnTo>
                <a:lnTo>
                  <a:pt x="83735" y="3174"/>
                </a:lnTo>
                <a:lnTo>
                  <a:pt x="83781" y="3197"/>
                </a:lnTo>
                <a:lnTo>
                  <a:pt x="83826" y="3197"/>
                </a:lnTo>
                <a:lnTo>
                  <a:pt x="83826" y="5483"/>
                </a:lnTo>
                <a:lnTo>
                  <a:pt x="83781" y="5495"/>
                </a:lnTo>
                <a:lnTo>
                  <a:pt x="83735" y="5506"/>
                </a:lnTo>
                <a:lnTo>
                  <a:pt x="83701" y="5529"/>
                </a:lnTo>
                <a:lnTo>
                  <a:pt x="83667" y="5563"/>
                </a:lnTo>
                <a:lnTo>
                  <a:pt x="83644" y="5597"/>
                </a:lnTo>
                <a:lnTo>
                  <a:pt x="83622" y="5631"/>
                </a:lnTo>
                <a:lnTo>
                  <a:pt x="83610" y="5677"/>
                </a:lnTo>
                <a:lnTo>
                  <a:pt x="83599" y="5722"/>
                </a:lnTo>
                <a:lnTo>
                  <a:pt x="83610" y="5768"/>
                </a:lnTo>
                <a:lnTo>
                  <a:pt x="83622" y="5802"/>
                </a:lnTo>
                <a:lnTo>
                  <a:pt x="81642" y="6939"/>
                </a:lnTo>
                <a:lnTo>
                  <a:pt x="81608" y="6905"/>
                </a:lnTo>
                <a:lnTo>
                  <a:pt x="81574" y="6882"/>
                </a:lnTo>
                <a:lnTo>
                  <a:pt x="81528" y="6860"/>
                </a:lnTo>
                <a:lnTo>
                  <a:pt x="81472" y="6848"/>
                </a:lnTo>
                <a:lnTo>
                  <a:pt x="81415" y="6860"/>
                </a:lnTo>
                <a:lnTo>
                  <a:pt x="81369" y="6882"/>
                </a:lnTo>
                <a:lnTo>
                  <a:pt x="81335" y="6905"/>
                </a:lnTo>
                <a:lnTo>
                  <a:pt x="81301" y="6939"/>
                </a:lnTo>
                <a:lnTo>
                  <a:pt x="79322" y="5802"/>
                </a:lnTo>
                <a:lnTo>
                  <a:pt x="79333" y="5768"/>
                </a:lnTo>
                <a:lnTo>
                  <a:pt x="79344" y="5722"/>
                </a:lnTo>
                <a:lnTo>
                  <a:pt x="79333" y="5677"/>
                </a:lnTo>
                <a:lnTo>
                  <a:pt x="79322" y="5631"/>
                </a:lnTo>
                <a:lnTo>
                  <a:pt x="79310" y="5597"/>
                </a:lnTo>
                <a:lnTo>
                  <a:pt x="79276" y="5563"/>
                </a:lnTo>
                <a:lnTo>
                  <a:pt x="79253" y="5529"/>
                </a:lnTo>
                <a:lnTo>
                  <a:pt x="79208" y="5506"/>
                </a:lnTo>
                <a:lnTo>
                  <a:pt x="79174" y="5495"/>
                </a:lnTo>
                <a:lnTo>
                  <a:pt x="79128" y="5483"/>
                </a:lnTo>
                <a:lnTo>
                  <a:pt x="79128" y="3185"/>
                </a:lnTo>
                <a:lnTo>
                  <a:pt x="79174" y="3174"/>
                </a:lnTo>
                <a:lnTo>
                  <a:pt x="79208" y="3163"/>
                </a:lnTo>
                <a:lnTo>
                  <a:pt x="79242" y="3140"/>
                </a:lnTo>
                <a:lnTo>
                  <a:pt x="79265" y="3117"/>
                </a:lnTo>
                <a:lnTo>
                  <a:pt x="79287" y="3083"/>
                </a:lnTo>
                <a:lnTo>
                  <a:pt x="79310" y="3049"/>
                </a:lnTo>
                <a:lnTo>
                  <a:pt x="79322" y="3003"/>
                </a:lnTo>
                <a:lnTo>
                  <a:pt x="79322" y="2958"/>
                </a:lnTo>
                <a:lnTo>
                  <a:pt x="79322" y="2912"/>
                </a:lnTo>
                <a:lnTo>
                  <a:pt x="79310" y="2878"/>
                </a:lnTo>
                <a:lnTo>
                  <a:pt x="81301" y="1718"/>
                </a:lnTo>
                <a:lnTo>
                  <a:pt x="81335" y="1764"/>
                </a:lnTo>
                <a:lnTo>
                  <a:pt x="81369" y="1786"/>
                </a:lnTo>
                <a:lnTo>
                  <a:pt x="81415" y="1809"/>
                </a:lnTo>
                <a:lnTo>
                  <a:pt x="81472" y="1820"/>
                </a:lnTo>
                <a:lnTo>
                  <a:pt x="81528" y="1809"/>
                </a:lnTo>
                <a:lnTo>
                  <a:pt x="81574" y="1786"/>
                </a:lnTo>
                <a:lnTo>
                  <a:pt x="81608" y="1752"/>
                </a:lnTo>
                <a:lnTo>
                  <a:pt x="81642" y="1718"/>
                </a:lnTo>
                <a:close/>
                <a:moveTo>
                  <a:pt x="5825" y="1741"/>
                </a:moveTo>
                <a:lnTo>
                  <a:pt x="7759" y="2856"/>
                </a:lnTo>
                <a:lnTo>
                  <a:pt x="7748" y="2912"/>
                </a:lnTo>
                <a:lnTo>
                  <a:pt x="7736" y="2958"/>
                </a:lnTo>
                <a:lnTo>
                  <a:pt x="7748" y="3015"/>
                </a:lnTo>
                <a:lnTo>
                  <a:pt x="7759" y="3060"/>
                </a:lnTo>
                <a:lnTo>
                  <a:pt x="7782" y="3094"/>
                </a:lnTo>
                <a:lnTo>
                  <a:pt x="7804" y="3129"/>
                </a:lnTo>
                <a:lnTo>
                  <a:pt x="7839" y="3163"/>
                </a:lnTo>
                <a:lnTo>
                  <a:pt x="7884" y="3185"/>
                </a:lnTo>
                <a:lnTo>
                  <a:pt x="7918" y="3197"/>
                </a:lnTo>
                <a:lnTo>
                  <a:pt x="7964" y="3208"/>
                </a:lnTo>
                <a:lnTo>
                  <a:pt x="7964" y="5495"/>
                </a:lnTo>
                <a:lnTo>
                  <a:pt x="7930" y="5506"/>
                </a:lnTo>
                <a:lnTo>
                  <a:pt x="7884" y="5517"/>
                </a:lnTo>
                <a:lnTo>
                  <a:pt x="7850" y="5540"/>
                </a:lnTo>
                <a:lnTo>
                  <a:pt x="7827" y="5574"/>
                </a:lnTo>
                <a:lnTo>
                  <a:pt x="7793" y="5597"/>
                </a:lnTo>
                <a:lnTo>
                  <a:pt x="7782" y="5643"/>
                </a:lnTo>
                <a:lnTo>
                  <a:pt x="7770" y="5677"/>
                </a:lnTo>
                <a:lnTo>
                  <a:pt x="7759" y="5722"/>
                </a:lnTo>
                <a:lnTo>
                  <a:pt x="7770" y="5756"/>
                </a:lnTo>
                <a:lnTo>
                  <a:pt x="7782" y="5802"/>
                </a:lnTo>
                <a:lnTo>
                  <a:pt x="5780" y="6951"/>
                </a:lnTo>
                <a:lnTo>
                  <a:pt x="5757" y="6917"/>
                </a:lnTo>
                <a:lnTo>
                  <a:pt x="5711" y="6882"/>
                </a:lnTo>
                <a:lnTo>
                  <a:pt x="5666" y="6871"/>
                </a:lnTo>
                <a:lnTo>
                  <a:pt x="5620" y="6860"/>
                </a:lnTo>
                <a:lnTo>
                  <a:pt x="5575" y="6871"/>
                </a:lnTo>
                <a:lnTo>
                  <a:pt x="5529" y="6882"/>
                </a:lnTo>
                <a:lnTo>
                  <a:pt x="5484" y="6917"/>
                </a:lnTo>
                <a:lnTo>
                  <a:pt x="5450" y="6951"/>
                </a:lnTo>
                <a:lnTo>
                  <a:pt x="3459" y="5790"/>
                </a:lnTo>
                <a:lnTo>
                  <a:pt x="3470" y="5756"/>
                </a:lnTo>
                <a:lnTo>
                  <a:pt x="3470" y="5722"/>
                </a:lnTo>
                <a:lnTo>
                  <a:pt x="3470" y="5677"/>
                </a:lnTo>
                <a:lnTo>
                  <a:pt x="3459" y="5643"/>
                </a:lnTo>
                <a:lnTo>
                  <a:pt x="3436" y="5608"/>
                </a:lnTo>
                <a:lnTo>
                  <a:pt x="3414" y="5574"/>
                </a:lnTo>
                <a:lnTo>
                  <a:pt x="3379" y="5552"/>
                </a:lnTo>
                <a:lnTo>
                  <a:pt x="3345" y="5529"/>
                </a:lnTo>
                <a:lnTo>
                  <a:pt x="3311" y="5506"/>
                </a:lnTo>
                <a:lnTo>
                  <a:pt x="3277" y="5506"/>
                </a:lnTo>
                <a:lnTo>
                  <a:pt x="3277" y="3163"/>
                </a:lnTo>
                <a:lnTo>
                  <a:pt x="3311" y="3163"/>
                </a:lnTo>
                <a:lnTo>
                  <a:pt x="3345" y="3151"/>
                </a:lnTo>
                <a:lnTo>
                  <a:pt x="3402" y="3106"/>
                </a:lnTo>
                <a:lnTo>
                  <a:pt x="3436" y="3038"/>
                </a:lnTo>
                <a:lnTo>
                  <a:pt x="3448" y="3003"/>
                </a:lnTo>
                <a:lnTo>
                  <a:pt x="3459" y="2958"/>
                </a:lnTo>
                <a:lnTo>
                  <a:pt x="3448" y="2924"/>
                </a:lnTo>
                <a:lnTo>
                  <a:pt x="3436" y="2878"/>
                </a:lnTo>
                <a:lnTo>
                  <a:pt x="5416" y="1741"/>
                </a:lnTo>
                <a:lnTo>
                  <a:pt x="5450" y="1786"/>
                </a:lnTo>
                <a:lnTo>
                  <a:pt x="5495" y="1820"/>
                </a:lnTo>
                <a:lnTo>
                  <a:pt x="5552" y="1843"/>
                </a:lnTo>
                <a:lnTo>
                  <a:pt x="5620" y="1855"/>
                </a:lnTo>
                <a:lnTo>
                  <a:pt x="5677" y="1843"/>
                </a:lnTo>
                <a:lnTo>
                  <a:pt x="5734" y="1820"/>
                </a:lnTo>
                <a:lnTo>
                  <a:pt x="5791" y="1786"/>
                </a:lnTo>
                <a:lnTo>
                  <a:pt x="5825" y="1741"/>
                </a:lnTo>
                <a:close/>
                <a:moveTo>
                  <a:pt x="34264" y="1729"/>
                </a:moveTo>
                <a:lnTo>
                  <a:pt x="36220" y="2867"/>
                </a:lnTo>
                <a:lnTo>
                  <a:pt x="36209" y="2912"/>
                </a:lnTo>
                <a:lnTo>
                  <a:pt x="36209" y="2958"/>
                </a:lnTo>
                <a:lnTo>
                  <a:pt x="36209" y="3003"/>
                </a:lnTo>
                <a:lnTo>
                  <a:pt x="36220" y="3049"/>
                </a:lnTo>
                <a:lnTo>
                  <a:pt x="36243" y="3083"/>
                </a:lnTo>
                <a:lnTo>
                  <a:pt x="36266" y="3117"/>
                </a:lnTo>
                <a:lnTo>
                  <a:pt x="36300" y="3140"/>
                </a:lnTo>
                <a:lnTo>
                  <a:pt x="36334" y="3163"/>
                </a:lnTo>
                <a:lnTo>
                  <a:pt x="36368" y="3185"/>
                </a:lnTo>
                <a:lnTo>
                  <a:pt x="36414" y="3185"/>
                </a:lnTo>
                <a:lnTo>
                  <a:pt x="36414" y="5529"/>
                </a:lnTo>
                <a:lnTo>
                  <a:pt x="36379" y="5529"/>
                </a:lnTo>
                <a:lnTo>
                  <a:pt x="36345" y="5540"/>
                </a:lnTo>
                <a:lnTo>
                  <a:pt x="36288" y="5586"/>
                </a:lnTo>
                <a:lnTo>
                  <a:pt x="36243" y="5643"/>
                </a:lnTo>
                <a:lnTo>
                  <a:pt x="36232" y="5688"/>
                </a:lnTo>
                <a:lnTo>
                  <a:pt x="36232" y="5722"/>
                </a:lnTo>
                <a:lnTo>
                  <a:pt x="36243" y="5790"/>
                </a:lnTo>
                <a:lnTo>
                  <a:pt x="34218" y="6951"/>
                </a:lnTo>
                <a:lnTo>
                  <a:pt x="34195" y="6917"/>
                </a:lnTo>
                <a:lnTo>
                  <a:pt x="34150" y="6894"/>
                </a:lnTo>
                <a:lnTo>
                  <a:pt x="34104" y="6871"/>
                </a:lnTo>
                <a:lnTo>
                  <a:pt x="34013" y="6871"/>
                </a:lnTo>
                <a:lnTo>
                  <a:pt x="33968" y="6894"/>
                </a:lnTo>
                <a:lnTo>
                  <a:pt x="33934" y="6917"/>
                </a:lnTo>
                <a:lnTo>
                  <a:pt x="33900" y="6951"/>
                </a:lnTo>
                <a:lnTo>
                  <a:pt x="31909" y="5802"/>
                </a:lnTo>
                <a:lnTo>
                  <a:pt x="31920" y="5756"/>
                </a:lnTo>
                <a:lnTo>
                  <a:pt x="31920" y="5722"/>
                </a:lnTo>
                <a:lnTo>
                  <a:pt x="31920" y="5677"/>
                </a:lnTo>
                <a:lnTo>
                  <a:pt x="31909" y="5631"/>
                </a:lnTo>
                <a:lnTo>
                  <a:pt x="31886" y="5597"/>
                </a:lnTo>
                <a:lnTo>
                  <a:pt x="31863" y="5563"/>
                </a:lnTo>
                <a:lnTo>
                  <a:pt x="31829" y="5540"/>
                </a:lnTo>
                <a:lnTo>
                  <a:pt x="31795" y="5517"/>
                </a:lnTo>
                <a:lnTo>
                  <a:pt x="31761" y="5495"/>
                </a:lnTo>
                <a:lnTo>
                  <a:pt x="31716" y="5495"/>
                </a:lnTo>
                <a:lnTo>
                  <a:pt x="31716" y="3129"/>
                </a:lnTo>
                <a:lnTo>
                  <a:pt x="31772" y="3117"/>
                </a:lnTo>
                <a:lnTo>
                  <a:pt x="31818" y="3072"/>
                </a:lnTo>
                <a:lnTo>
                  <a:pt x="31852" y="3026"/>
                </a:lnTo>
                <a:lnTo>
                  <a:pt x="31863" y="2958"/>
                </a:lnTo>
                <a:lnTo>
                  <a:pt x="31852" y="2901"/>
                </a:lnTo>
                <a:lnTo>
                  <a:pt x="33866" y="1741"/>
                </a:lnTo>
                <a:lnTo>
                  <a:pt x="33900" y="1786"/>
                </a:lnTo>
                <a:lnTo>
                  <a:pt x="33945" y="1820"/>
                </a:lnTo>
                <a:lnTo>
                  <a:pt x="34002" y="1843"/>
                </a:lnTo>
                <a:lnTo>
                  <a:pt x="34059" y="1855"/>
                </a:lnTo>
                <a:lnTo>
                  <a:pt x="34116" y="1843"/>
                </a:lnTo>
                <a:lnTo>
                  <a:pt x="34173" y="1820"/>
                </a:lnTo>
                <a:lnTo>
                  <a:pt x="34230" y="1786"/>
                </a:lnTo>
                <a:lnTo>
                  <a:pt x="34264" y="1729"/>
                </a:lnTo>
                <a:close/>
                <a:moveTo>
                  <a:pt x="48460" y="1718"/>
                </a:moveTo>
                <a:lnTo>
                  <a:pt x="50451" y="2867"/>
                </a:lnTo>
                <a:lnTo>
                  <a:pt x="50428" y="2912"/>
                </a:lnTo>
                <a:lnTo>
                  <a:pt x="50428" y="2958"/>
                </a:lnTo>
                <a:lnTo>
                  <a:pt x="50428" y="3003"/>
                </a:lnTo>
                <a:lnTo>
                  <a:pt x="50439" y="3049"/>
                </a:lnTo>
                <a:lnTo>
                  <a:pt x="50462" y="3083"/>
                </a:lnTo>
                <a:lnTo>
                  <a:pt x="50485" y="3117"/>
                </a:lnTo>
                <a:lnTo>
                  <a:pt x="50519" y="3140"/>
                </a:lnTo>
                <a:lnTo>
                  <a:pt x="50553" y="3163"/>
                </a:lnTo>
                <a:lnTo>
                  <a:pt x="50599" y="3174"/>
                </a:lnTo>
                <a:lnTo>
                  <a:pt x="50633" y="3185"/>
                </a:lnTo>
                <a:lnTo>
                  <a:pt x="50633" y="5517"/>
                </a:lnTo>
                <a:lnTo>
                  <a:pt x="50599" y="5517"/>
                </a:lnTo>
                <a:lnTo>
                  <a:pt x="50565" y="5529"/>
                </a:lnTo>
                <a:lnTo>
                  <a:pt x="50530" y="5552"/>
                </a:lnTo>
                <a:lnTo>
                  <a:pt x="50496" y="5574"/>
                </a:lnTo>
                <a:lnTo>
                  <a:pt x="50474" y="5608"/>
                </a:lnTo>
                <a:lnTo>
                  <a:pt x="50462" y="5643"/>
                </a:lnTo>
                <a:lnTo>
                  <a:pt x="50451" y="5677"/>
                </a:lnTo>
                <a:lnTo>
                  <a:pt x="50439" y="5722"/>
                </a:lnTo>
                <a:lnTo>
                  <a:pt x="50451" y="5756"/>
                </a:lnTo>
                <a:lnTo>
                  <a:pt x="50451" y="5790"/>
                </a:lnTo>
                <a:lnTo>
                  <a:pt x="48449" y="6951"/>
                </a:lnTo>
                <a:lnTo>
                  <a:pt x="48415" y="6917"/>
                </a:lnTo>
                <a:lnTo>
                  <a:pt x="48381" y="6882"/>
                </a:lnTo>
                <a:lnTo>
                  <a:pt x="48335" y="6860"/>
                </a:lnTo>
                <a:lnTo>
                  <a:pt x="48233" y="6860"/>
                </a:lnTo>
                <a:lnTo>
                  <a:pt x="48187" y="6882"/>
                </a:lnTo>
                <a:lnTo>
                  <a:pt x="48142" y="6905"/>
                </a:lnTo>
                <a:lnTo>
                  <a:pt x="48108" y="6939"/>
                </a:lnTo>
                <a:lnTo>
                  <a:pt x="46151" y="5802"/>
                </a:lnTo>
                <a:lnTo>
                  <a:pt x="46162" y="5768"/>
                </a:lnTo>
                <a:lnTo>
                  <a:pt x="46162" y="5722"/>
                </a:lnTo>
                <a:lnTo>
                  <a:pt x="46162" y="5677"/>
                </a:lnTo>
                <a:lnTo>
                  <a:pt x="46151" y="5631"/>
                </a:lnTo>
                <a:lnTo>
                  <a:pt x="46128" y="5586"/>
                </a:lnTo>
                <a:lnTo>
                  <a:pt x="46094" y="5552"/>
                </a:lnTo>
                <a:lnTo>
                  <a:pt x="46071" y="5517"/>
                </a:lnTo>
                <a:lnTo>
                  <a:pt x="46026" y="5495"/>
                </a:lnTo>
                <a:lnTo>
                  <a:pt x="45992" y="5483"/>
                </a:lnTo>
                <a:lnTo>
                  <a:pt x="45946" y="5472"/>
                </a:lnTo>
                <a:lnTo>
                  <a:pt x="45946" y="3140"/>
                </a:lnTo>
                <a:lnTo>
                  <a:pt x="46003" y="3117"/>
                </a:lnTo>
                <a:lnTo>
                  <a:pt x="46049" y="3072"/>
                </a:lnTo>
                <a:lnTo>
                  <a:pt x="46071" y="3026"/>
                </a:lnTo>
                <a:lnTo>
                  <a:pt x="46083" y="2958"/>
                </a:lnTo>
                <a:lnTo>
                  <a:pt x="46071" y="2901"/>
                </a:lnTo>
                <a:lnTo>
                  <a:pt x="48108" y="1729"/>
                </a:lnTo>
                <a:lnTo>
                  <a:pt x="48142" y="1764"/>
                </a:lnTo>
                <a:lnTo>
                  <a:pt x="48176" y="1798"/>
                </a:lnTo>
                <a:lnTo>
                  <a:pt x="48233" y="1809"/>
                </a:lnTo>
                <a:lnTo>
                  <a:pt x="48278" y="1820"/>
                </a:lnTo>
                <a:lnTo>
                  <a:pt x="48335" y="1809"/>
                </a:lnTo>
                <a:lnTo>
                  <a:pt x="48381" y="1798"/>
                </a:lnTo>
                <a:lnTo>
                  <a:pt x="48426" y="1764"/>
                </a:lnTo>
                <a:lnTo>
                  <a:pt x="48460" y="1718"/>
                </a:lnTo>
                <a:close/>
                <a:moveTo>
                  <a:pt x="53170" y="1707"/>
                </a:moveTo>
                <a:lnTo>
                  <a:pt x="55206" y="2878"/>
                </a:lnTo>
                <a:lnTo>
                  <a:pt x="55194" y="2924"/>
                </a:lnTo>
                <a:lnTo>
                  <a:pt x="55194" y="2958"/>
                </a:lnTo>
                <a:lnTo>
                  <a:pt x="55194" y="3003"/>
                </a:lnTo>
                <a:lnTo>
                  <a:pt x="55206" y="3038"/>
                </a:lnTo>
                <a:lnTo>
                  <a:pt x="55217" y="3072"/>
                </a:lnTo>
                <a:lnTo>
                  <a:pt x="55240" y="3106"/>
                </a:lnTo>
                <a:lnTo>
                  <a:pt x="55308" y="3140"/>
                </a:lnTo>
                <a:lnTo>
                  <a:pt x="55342" y="3163"/>
                </a:lnTo>
                <a:lnTo>
                  <a:pt x="55376" y="3163"/>
                </a:lnTo>
                <a:lnTo>
                  <a:pt x="55376" y="5540"/>
                </a:lnTo>
                <a:lnTo>
                  <a:pt x="55308" y="5552"/>
                </a:lnTo>
                <a:lnTo>
                  <a:pt x="55251" y="5597"/>
                </a:lnTo>
                <a:lnTo>
                  <a:pt x="55217" y="5654"/>
                </a:lnTo>
                <a:lnTo>
                  <a:pt x="55206" y="5688"/>
                </a:lnTo>
                <a:lnTo>
                  <a:pt x="55206" y="5722"/>
                </a:lnTo>
                <a:lnTo>
                  <a:pt x="55217" y="5779"/>
                </a:lnTo>
                <a:lnTo>
                  <a:pt x="53192" y="6951"/>
                </a:lnTo>
                <a:lnTo>
                  <a:pt x="53158" y="6905"/>
                </a:lnTo>
                <a:lnTo>
                  <a:pt x="53124" y="6882"/>
                </a:lnTo>
                <a:lnTo>
                  <a:pt x="53067" y="6860"/>
                </a:lnTo>
                <a:lnTo>
                  <a:pt x="52965" y="6860"/>
                </a:lnTo>
                <a:lnTo>
                  <a:pt x="52919" y="6882"/>
                </a:lnTo>
                <a:lnTo>
                  <a:pt x="52885" y="6905"/>
                </a:lnTo>
                <a:lnTo>
                  <a:pt x="52851" y="6939"/>
                </a:lnTo>
                <a:lnTo>
                  <a:pt x="50849" y="5779"/>
                </a:lnTo>
                <a:lnTo>
                  <a:pt x="50860" y="5722"/>
                </a:lnTo>
                <a:lnTo>
                  <a:pt x="50849" y="5688"/>
                </a:lnTo>
                <a:lnTo>
                  <a:pt x="50849" y="5643"/>
                </a:lnTo>
                <a:lnTo>
                  <a:pt x="50803" y="5586"/>
                </a:lnTo>
                <a:lnTo>
                  <a:pt x="50747" y="5540"/>
                </a:lnTo>
                <a:lnTo>
                  <a:pt x="50678" y="5517"/>
                </a:lnTo>
                <a:lnTo>
                  <a:pt x="50678" y="3185"/>
                </a:lnTo>
                <a:lnTo>
                  <a:pt x="50724" y="3174"/>
                </a:lnTo>
                <a:lnTo>
                  <a:pt x="50758" y="3163"/>
                </a:lnTo>
                <a:lnTo>
                  <a:pt x="50815" y="3106"/>
                </a:lnTo>
                <a:lnTo>
                  <a:pt x="50838" y="3083"/>
                </a:lnTo>
                <a:lnTo>
                  <a:pt x="50860" y="3038"/>
                </a:lnTo>
                <a:lnTo>
                  <a:pt x="50872" y="3003"/>
                </a:lnTo>
                <a:lnTo>
                  <a:pt x="50872" y="2958"/>
                </a:lnTo>
                <a:lnTo>
                  <a:pt x="50872" y="2924"/>
                </a:lnTo>
                <a:lnTo>
                  <a:pt x="50860" y="2878"/>
                </a:lnTo>
                <a:lnTo>
                  <a:pt x="52874" y="1718"/>
                </a:lnTo>
                <a:lnTo>
                  <a:pt x="52897" y="1741"/>
                </a:lnTo>
                <a:lnTo>
                  <a:pt x="52931" y="1775"/>
                </a:lnTo>
                <a:lnTo>
                  <a:pt x="52976" y="1786"/>
                </a:lnTo>
                <a:lnTo>
                  <a:pt x="53022" y="1798"/>
                </a:lnTo>
                <a:lnTo>
                  <a:pt x="53067" y="1786"/>
                </a:lnTo>
                <a:lnTo>
                  <a:pt x="53113" y="1764"/>
                </a:lnTo>
                <a:lnTo>
                  <a:pt x="53147" y="1741"/>
                </a:lnTo>
                <a:lnTo>
                  <a:pt x="53170" y="1707"/>
                </a:lnTo>
                <a:close/>
                <a:moveTo>
                  <a:pt x="62714" y="1741"/>
                </a:moveTo>
                <a:lnTo>
                  <a:pt x="64659" y="2856"/>
                </a:lnTo>
                <a:lnTo>
                  <a:pt x="64636" y="2912"/>
                </a:lnTo>
                <a:lnTo>
                  <a:pt x="64636" y="2958"/>
                </a:lnTo>
                <a:lnTo>
                  <a:pt x="64636" y="3015"/>
                </a:lnTo>
                <a:lnTo>
                  <a:pt x="64647" y="3060"/>
                </a:lnTo>
                <a:lnTo>
                  <a:pt x="64670" y="3094"/>
                </a:lnTo>
                <a:lnTo>
                  <a:pt x="64693" y="3129"/>
                </a:lnTo>
                <a:lnTo>
                  <a:pt x="64727" y="3163"/>
                </a:lnTo>
                <a:lnTo>
                  <a:pt x="64772" y="3185"/>
                </a:lnTo>
                <a:lnTo>
                  <a:pt x="64818" y="3197"/>
                </a:lnTo>
                <a:lnTo>
                  <a:pt x="64863" y="3208"/>
                </a:lnTo>
                <a:lnTo>
                  <a:pt x="64863" y="5495"/>
                </a:lnTo>
                <a:lnTo>
                  <a:pt x="64818" y="5506"/>
                </a:lnTo>
                <a:lnTo>
                  <a:pt x="64784" y="5517"/>
                </a:lnTo>
                <a:lnTo>
                  <a:pt x="64750" y="5540"/>
                </a:lnTo>
                <a:lnTo>
                  <a:pt x="64716" y="5574"/>
                </a:lnTo>
                <a:lnTo>
                  <a:pt x="64693" y="5597"/>
                </a:lnTo>
                <a:lnTo>
                  <a:pt x="64670" y="5643"/>
                </a:lnTo>
                <a:lnTo>
                  <a:pt x="64659" y="5677"/>
                </a:lnTo>
                <a:lnTo>
                  <a:pt x="64659" y="5722"/>
                </a:lnTo>
                <a:lnTo>
                  <a:pt x="64659" y="5756"/>
                </a:lnTo>
                <a:lnTo>
                  <a:pt x="64670" y="5802"/>
                </a:lnTo>
                <a:lnTo>
                  <a:pt x="62679" y="6951"/>
                </a:lnTo>
                <a:lnTo>
                  <a:pt x="62645" y="6917"/>
                </a:lnTo>
                <a:lnTo>
                  <a:pt x="62600" y="6882"/>
                </a:lnTo>
                <a:lnTo>
                  <a:pt x="62566" y="6871"/>
                </a:lnTo>
                <a:lnTo>
                  <a:pt x="62509" y="6860"/>
                </a:lnTo>
                <a:lnTo>
                  <a:pt x="62463" y="6871"/>
                </a:lnTo>
                <a:lnTo>
                  <a:pt x="62418" y="6882"/>
                </a:lnTo>
                <a:lnTo>
                  <a:pt x="62372" y="6917"/>
                </a:lnTo>
                <a:lnTo>
                  <a:pt x="62350" y="6951"/>
                </a:lnTo>
                <a:lnTo>
                  <a:pt x="60347" y="5790"/>
                </a:lnTo>
                <a:lnTo>
                  <a:pt x="60359" y="5756"/>
                </a:lnTo>
                <a:lnTo>
                  <a:pt x="60359" y="5722"/>
                </a:lnTo>
                <a:lnTo>
                  <a:pt x="60359" y="5677"/>
                </a:lnTo>
                <a:lnTo>
                  <a:pt x="60347" y="5643"/>
                </a:lnTo>
                <a:lnTo>
                  <a:pt x="60325" y="5608"/>
                </a:lnTo>
                <a:lnTo>
                  <a:pt x="60302" y="5574"/>
                </a:lnTo>
                <a:lnTo>
                  <a:pt x="60279" y="5552"/>
                </a:lnTo>
                <a:lnTo>
                  <a:pt x="60245" y="5529"/>
                </a:lnTo>
                <a:lnTo>
                  <a:pt x="60200" y="5506"/>
                </a:lnTo>
                <a:lnTo>
                  <a:pt x="60165" y="5506"/>
                </a:lnTo>
                <a:lnTo>
                  <a:pt x="60165" y="3163"/>
                </a:lnTo>
                <a:lnTo>
                  <a:pt x="60200" y="3163"/>
                </a:lnTo>
                <a:lnTo>
                  <a:pt x="60234" y="3151"/>
                </a:lnTo>
                <a:lnTo>
                  <a:pt x="60291" y="3106"/>
                </a:lnTo>
                <a:lnTo>
                  <a:pt x="60336" y="3038"/>
                </a:lnTo>
                <a:lnTo>
                  <a:pt x="60347" y="3003"/>
                </a:lnTo>
                <a:lnTo>
                  <a:pt x="60347" y="2958"/>
                </a:lnTo>
                <a:lnTo>
                  <a:pt x="60347" y="2924"/>
                </a:lnTo>
                <a:lnTo>
                  <a:pt x="60325" y="2878"/>
                </a:lnTo>
                <a:lnTo>
                  <a:pt x="62304" y="1741"/>
                </a:lnTo>
                <a:lnTo>
                  <a:pt x="62350" y="1786"/>
                </a:lnTo>
                <a:lnTo>
                  <a:pt x="62395" y="1820"/>
                </a:lnTo>
                <a:lnTo>
                  <a:pt x="62452" y="1843"/>
                </a:lnTo>
                <a:lnTo>
                  <a:pt x="62509" y="1855"/>
                </a:lnTo>
                <a:lnTo>
                  <a:pt x="62577" y="1843"/>
                </a:lnTo>
                <a:lnTo>
                  <a:pt x="62634" y="1820"/>
                </a:lnTo>
                <a:lnTo>
                  <a:pt x="62679" y="1786"/>
                </a:lnTo>
                <a:lnTo>
                  <a:pt x="62714" y="1741"/>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3"/>
                </a:lnTo>
                <a:lnTo>
                  <a:pt x="17405" y="3185"/>
                </a:lnTo>
                <a:lnTo>
                  <a:pt x="17451" y="3185"/>
                </a:lnTo>
                <a:lnTo>
                  <a:pt x="17451" y="5483"/>
                </a:lnTo>
                <a:lnTo>
                  <a:pt x="17405" y="5483"/>
                </a:lnTo>
                <a:lnTo>
                  <a:pt x="17360" y="5506"/>
                </a:lnTo>
                <a:lnTo>
                  <a:pt x="17326" y="5529"/>
                </a:lnTo>
                <a:lnTo>
                  <a:pt x="17292" y="5552"/>
                </a:lnTo>
                <a:lnTo>
                  <a:pt x="17257" y="5586"/>
                </a:lnTo>
                <a:lnTo>
                  <a:pt x="17246" y="5631"/>
                </a:lnTo>
                <a:lnTo>
                  <a:pt x="17235" y="5677"/>
                </a:lnTo>
                <a:lnTo>
                  <a:pt x="17223" y="5722"/>
                </a:lnTo>
                <a:lnTo>
                  <a:pt x="17235" y="5768"/>
                </a:lnTo>
                <a:lnTo>
                  <a:pt x="17246" y="5813"/>
                </a:lnTo>
                <a:lnTo>
                  <a:pt x="15244" y="6962"/>
                </a:lnTo>
                <a:lnTo>
                  <a:pt x="15210" y="6928"/>
                </a:lnTo>
                <a:lnTo>
                  <a:pt x="15176" y="6905"/>
                </a:lnTo>
                <a:lnTo>
                  <a:pt x="15142" y="6894"/>
                </a:lnTo>
                <a:lnTo>
                  <a:pt x="15062" y="6894"/>
                </a:lnTo>
                <a:lnTo>
                  <a:pt x="15016" y="6905"/>
                </a:lnTo>
                <a:lnTo>
                  <a:pt x="14982" y="6928"/>
                </a:lnTo>
                <a:lnTo>
                  <a:pt x="14960" y="6962"/>
                </a:lnTo>
                <a:lnTo>
                  <a:pt x="12935" y="5790"/>
                </a:lnTo>
                <a:lnTo>
                  <a:pt x="12946" y="5722"/>
                </a:lnTo>
                <a:lnTo>
                  <a:pt x="12946" y="5677"/>
                </a:lnTo>
                <a:lnTo>
                  <a:pt x="12935" y="5643"/>
                </a:lnTo>
                <a:lnTo>
                  <a:pt x="12912" y="5608"/>
                </a:lnTo>
                <a:lnTo>
                  <a:pt x="12889" y="5574"/>
                </a:lnTo>
                <a:lnTo>
                  <a:pt x="12867" y="5552"/>
                </a:lnTo>
                <a:lnTo>
                  <a:pt x="12832" y="5529"/>
                </a:lnTo>
                <a:lnTo>
                  <a:pt x="12798" y="5517"/>
                </a:lnTo>
                <a:lnTo>
                  <a:pt x="12753" y="5506"/>
                </a:lnTo>
                <a:lnTo>
                  <a:pt x="12753" y="3208"/>
                </a:lnTo>
                <a:lnTo>
                  <a:pt x="12798" y="3197"/>
                </a:lnTo>
                <a:lnTo>
                  <a:pt x="12844" y="3174"/>
                </a:lnTo>
                <a:lnTo>
                  <a:pt x="12878" y="3151"/>
                </a:lnTo>
                <a:lnTo>
                  <a:pt x="12912" y="3129"/>
                </a:lnTo>
                <a:lnTo>
                  <a:pt x="12935" y="3094"/>
                </a:lnTo>
                <a:lnTo>
                  <a:pt x="12958" y="3049"/>
                </a:lnTo>
                <a:lnTo>
                  <a:pt x="12969" y="3015"/>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29486" y="1718"/>
                </a:moveTo>
                <a:lnTo>
                  <a:pt x="31534" y="2890"/>
                </a:lnTo>
                <a:lnTo>
                  <a:pt x="31522" y="2924"/>
                </a:lnTo>
                <a:lnTo>
                  <a:pt x="31522" y="2958"/>
                </a:lnTo>
                <a:lnTo>
                  <a:pt x="31534" y="3026"/>
                </a:lnTo>
                <a:lnTo>
                  <a:pt x="31568" y="3083"/>
                </a:lnTo>
                <a:lnTo>
                  <a:pt x="31613" y="3117"/>
                </a:lnTo>
                <a:lnTo>
                  <a:pt x="31670" y="3140"/>
                </a:lnTo>
                <a:lnTo>
                  <a:pt x="31670" y="5483"/>
                </a:lnTo>
                <a:lnTo>
                  <a:pt x="31625" y="5495"/>
                </a:lnTo>
                <a:lnTo>
                  <a:pt x="31590" y="5506"/>
                </a:lnTo>
                <a:lnTo>
                  <a:pt x="31545" y="5529"/>
                </a:lnTo>
                <a:lnTo>
                  <a:pt x="31522" y="5563"/>
                </a:lnTo>
                <a:lnTo>
                  <a:pt x="31488" y="5597"/>
                </a:lnTo>
                <a:lnTo>
                  <a:pt x="31477" y="5631"/>
                </a:lnTo>
                <a:lnTo>
                  <a:pt x="31454" y="5677"/>
                </a:lnTo>
                <a:lnTo>
                  <a:pt x="31454" y="5722"/>
                </a:lnTo>
                <a:lnTo>
                  <a:pt x="31454" y="5768"/>
                </a:lnTo>
                <a:lnTo>
                  <a:pt x="31465" y="5802"/>
                </a:lnTo>
                <a:lnTo>
                  <a:pt x="29463" y="6962"/>
                </a:lnTo>
                <a:lnTo>
                  <a:pt x="29429" y="6939"/>
                </a:lnTo>
                <a:lnTo>
                  <a:pt x="29395" y="6917"/>
                </a:lnTo>
                <a:lnTo>
                  <a:pt x="29361" y="6905"/>
                </a:lnTo>
                <a:lnTo>
                  <a:pt x="29315" y="6894"/>
                </a:lnTo>
                <a:lnTo>
                  <a:pt x="29281" y="6905"/>
                </a:lnTo>
                <a:lnTo>
                  <a:pt x="29247" y="6917"/>
                </a:lnTo>
                <a:lnTo>
                  <a:pt x="29213" y="6939"/>
                </a:lnTo>
                <a:lnTo>
                  <a:pt x="29179" y="6962"/>
                </a:lnTo>
                <a:lnTo>
                  <a:pt x="27177" y="5802"/>
                </a:lnTo>
                <a:lnTo>
                  <a:pt x="27188" y="5756"/>
                </a:lnTo>
                <a:lnTo>
                  <a:pt x="27188" y="5722"/>
                </a:lnTo>
                <a:lnTo>
                  <a:pt x="27188" y="5677"/>
                </a:lnTo>
                <a:lnTo>
                  <a:pt x="27165" y="5631"/>
                </a:lnTo>
                <a:lnTo>
                  <a:pt x="27154" y="5597"/>
                </a:lnTo>
                <a:lnTo>
                  <a:pt x="27131" y="5563"/>
                </a:lnTo>
                <a:lnTo>
                  <a:pt x="27097" y="5540"/>
                </a:lnTo>
                <a:lnTo>
                  <a:pt x="27063" y="5517"/>
                </a:lnTo>
                <a:lnTo>
                  <a:pt x="27018" y="5495"/>
                </a:lnTo>
                <a:lnTo>
                  <a:pt x="26972" y="5483"/>
                </a:lnTo>
                <a:lnTo>
                  <a:pt x="26972" y="3197"/>
                </a:lnTo>
                <a:lnTo>
                  <a:pt x="27018"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9156" y="1718"/>
                </a:lnTo>
                <a:lnTo>
                  <a:pt x="29190" y="1752"/>
                </a:lnTo>
                <a:lnTo>
                  <a:pt x="29224" y="1786"/>
                </a:lnTo>
                <a:lnTo>
                  <a:pt x="29270" y="1798"/>
                </a:lnTo>
                <a:lnTo>
                  <a:pt x="29315" y="1809"/>
                </a:lnTo>
                <a:lnTo>
                  <a:pt x="29372" y="1798"/>
                </a:lnTo>
                <a:lnTo>
                  <a:pt x="29418" y="1775"/>
                </a:lnTo>
                <a:lnTo>
                  <a:pt x="29452" y="1752"/>
                </a:lnTo>
                <a:lnTo>
                  <a:pt x="29486" y="1718"/>
                </a:lnTo>
                <a:close/>
                <a:moveTo>
                  <a:pt x="72223" y="1752"/>
                </a:moveTo>
                <a:lnTo>
                  <a:pt x="74157" y="2867"/>
                </a:lnTo>
                <a:lnTo>
                  <a:pt x="74134" y="2912"/>
                </a:lnTo>
                <a:lnTo>
                  <a:pt x="74134" y="2958"/>
                </a:lnTo>
                <a:lnTo>
                  <a:pt x="74134" y="3003"/>
                </a:lnTo>
                <a:lnTo>
                  <a:pt x="74146" y="3049"/>
                </a:lnTo>
                <a:lnTo>
                  <a:pt x="74169" y="3083"/>
                </a:lnTo>
                <a:lnTo>
                  <a:pt x="74191" y="3117"/>
                </a:lnTo>
                <a:lnTo>
                  <a:pt x="74225" y="3140"/>
                </a:lnTo>
                <a:lnTo>
                  <a:pt x="74260" y="3163"/>
                </a:lnTo>
                <a:lnTo>
                  <a:pt x="74305" y="3185"/>
                </a:lnTo>
                <a:lnTo>
                  <a:pt x="74339" y="3185"/>
                </a:lnTo>
                <a:lnTo>
                  <a:pt x="74339" y="5483"/>
                </a:lnTo>
                <a:lnTo>
                  <a:pt x="74294" y="5483"/>
                </a:lnTo>
                <a:lnTo>
                  <a:pt x="74248" y="5506"/>
                </a:lnTo>
                <a:lnTo>
                  <a:pt x="74214" y="5529"/>
                </a:lnTo>
                <a:lnTo>
                  <a:pt x="74180" y="5552"/>
                </a:lnTo>
                <a:lnTo>
                  <a:pt x="74157" y="5586"/>
                </a:lnTo>
                <a:lnTo>
                  <a:pt x="74134" y="5631"/>
                </a:lnTo>
                <a:lnTo>
                  <a:pt x="74123" y="5677"/>
                </a:lnTo>
                <a:lnTo>
                  <a:pt x="74112" y="5722"/>
                </a:lnTo>
                <a:lnTo>
                  <a:pt x="74123" y="5768"/>
                </a:lnTo>
                <a:lnTo>
                  <a:pt x="74134" y="5813"/>
                </a:lnTo>
                <a:lnTo>
                  <a:pt x="72132" y="6962"/>
                </a:lnTo>
                <a:lnTo>
                  <a:pt x="72110" y="6928"/>
                </a:lnTo>
                <a:lnTo>
                  <a:pt x="72075" y="6905"/>
                </a:lnTo>
                <a:lnTo>
                  <a:pt x="72030" y="6894"/>
                </a:lnTo>
                <a:lnTo>
                  <a:pt x="71950" y="6894"/>
                </a:lnTo>
                <a:lnTo>
                  <a:pt x="71916" y="6905"/>
                </a:lnTo>
                <a:lnTo>
                  <a:pt x="71882" y="6928"/>
                </a:lnTo>
                <a:lnTo>
                  <a:pt x="71848" y="6962"/>
                </a:lnTo>
                <a:lnTo>
                  <a:pt x="69823" y="5790"/>
                </a:lnTo>
                <a:lnTo>
                  <a:pt x="69835" y="5722"/>
                </a:lnTo>
                <a:lnTo>
                  <a:pt x="69835" y="5677"/>
                </a:lnTo>
                <a:lnTo>
                  <a:pt x="69823" y="5643"/>
                </a:lnTo>
                <a:lnTo>
                  <a:pt x="69800" y="5608"/>
                </a:lnTo>
                <a:lnTo>
                  <a:pt x="69778" y="5574"/>
                </a:lnTo>
                <a:lnTo>
                  <a:pt x="69755" y="5552"/>
                </a:lnTo>
                <a:lnTo>
                  <a:pt x="69721" y="5529"/>
                </a:lnTo>
                <a:lnTo>
                  <a:pt x="69687" y="5517"/>
                </a:lnTo>
                <a:lnTo>
                  <a:pt x="69641" y="5506"/>
                </a:lnTo>
                <a:lnTo>
                  <a:pt x="69641" y="3208"/>
                </a:lnTo>
                <a:lnTo>
                  <a:pt x="69687" y="3197"/>
                </a:lnTo>
                <a:lnTo>
                  <a:pt x="69732" y="3174"/>
                </a:lnTo>
                <a:lnTo>
                  <a:pt x="69766" y="3151"/>
                </a:lnTo>
                <a:lnTo>
                  <a:pt x="69800" y="3129"/>
                </a:lnTo>
                <a:lnTo>
                  <a:pt x="69823" y="3094"/>
                </a:lnTo>
                <a:lnTo>
                  <a:pt x="69846" y="3049"/>
                </a:lnTo>
                <a:lnTo>
                  <a:pt x="69857" y="3015"/>
                </a:lnTo>
                <a:lnTo>
                  <a:pt x="69869" y="2958"/>
                </a:lnTo>
                <a:lnTo>
                  <a:pt x="69857" y="2912"/>
                </a:lnTo>
                <a:lnTo>
                  <a:pt x="69846" y="2867"/>
                </a:lnTo>
                <a:lnTo>
                  <a:pt x="71768" y="1752"/>
                </a:lnTo>
                <a:lnTo>
                  <a:pt x="71802" y="1809"/>
                </a:lnTo>
                <a:lnTo>
                  <a:pt x="71859" y="1843"/>
                </a:lnTo>
                <a:lnTo>
                  <a:pt x="71916" y="1877"/>
                </a:lnTo>
                <a:lnTo>
                  <a:pt x="72064" y="1877"/>
                </a:lnTo>
                <a:lnTo>
                  <a:pt x="72121" y="1843"/>
                </a:lnTo>
                <a:lnTo>
                  <a:pt x="72178" y="1809"/>
                </a:lnTo>
                <a:lnTo>
                  <a:pt x="72223" y="1752"/>
                </a:lnTo>
                <a:close/>
                <a:moveTo>
                  <a:pt x="39019" y="1741"/>
                </a:moveTo>
                <a:lnTo>
                  <a:pt x="40952" y="2856"/>
                </a:lnTo>
                <a:lnTo>
                  <a:pt x="40930" y="2912"/>
                </a:lnTo>
                <a:lnTo>
                  <a:pt x="40930" y="2958"/>
                </a:lnTo>
                <a:lnTo>
                  <a:pt x="40930" y="3015"/>
                </a:lnTo>
                <a:lnTo>
                  <a:pt x="40941" y="3049"/>
                </a:lnTo>
                <a:lnTo>
                  <a:pt x="40964" y="3094"/>
                </a:lnTo>
                <a:lnTo>
                  <a:pt x="40998" y="3129"/>
                </a:lnTo>
                <a:lnTo>
                  <a:pt x="41032" y="3163"/>
                </a:lnTo>
                <a:lnTo>
                  <a:pt x="41066" y="3185"/>
                </a:lnTo>
                <a:lnTo>
                  <a:pt x="41112" y="3197"/>
                </a:lnTo>
                <a:lnTo>
                  <a:pt x="41157" y="3208"/>
                </a:lnTo>
                <a:lnTo>
                  <a:pt x="41157" y="5495"/>
                </a:lnTo>
                <a:lnTo>
                  <a:pt x="41112" y="5506"/>
                </a:lnTo>
                <a:lnTo>
                  <a:pt x="41078" y="5517"/>
                </a:lnTo>
                <a:lnTo>
                  <a:pt x="41043" y="5540"/>
                </a:lnTo>
                <a:lnTo>
                  <a:pt x="41009" y="5574"/>
                </a:lnTo>
                <a:lnTo>
                  <a:pt x="40987" y="5597"/>
                </a:lnTo>
                <a:lnTo>
                  <a:pt x="40964" y="5643"/>
                </a:lnTo>
                <a:lnTo>
                  <a:pt x="40952" y="5677"/>
                </a:lnTo>
                <a:lnTo>
                  <a:pt x="40941" y="5722"/>
                </a:lnTo>
                <a:lnTo>
                  <a:pt x="40952" y="5756"/>
                </a:lnTo>
                <a:lnTo>
                  <a:pt x="40964" y="5802"/>
                </a:lnTo>
                <a:lnTo>
                  <a:pt x="38939" y="6973"/>
                </a:lnTo>
                <a:lnTo>
                  <a:pt x="38905" y="6939"/>
                </a:lnTo>
                <a:lnTo>
                  <a:pt x="38882" y="6917"/>
                </a:lnTo>
                <a:lnTo>
                  <a:pt x="38837" y="6905"/>
                </a:lnTo>
                <a:lnTo>
                  <a:pt x="38757" y="6905"/>
                </a:lnTo>
                <a:lnTo>
                  <a:pt x="38723" y="6917"/>
                </a:lnTo>
                <a:lnTo>
                  <a:pt x="38700" y="6939"/>
                </a:lnTo>
                <a:lnTo>
                  <a:pt x="38666" y="6962"/>
                </a:lnTo>
                <a:lnTo>
                  <a:pt x="36618" y="5779"/>
                </a:lnTo>
                <a:lnTo>
                  <a:pt x="36630" y="5722"/>
                </a:lnTo>
                <a:lnTo>
                  <a:pt x="36618" y="5654"/>
                </a:lnTo>
                <a:lnTo>
                  <a:pt x="36573" y="5597"/>
                </a:lnTo>
                <a:lnTo>
                  <a:pt x="36527" y="5552"/>
                </a:lnTo>
                <a:lnTo>
                  <a:pt x="36459" y="5529"/>
                </a:lnTo>
                <a:lnTo>
                  <a:pt x="36459" y="3185"/>
                </a:lnTo>
                <a:lnTo>
                  <a:pt x="36505" y="3174"/>
                </a:lnTo>
                <a:lnTo>
                  <a:pt x="36539" y="3163"/>
                </a:lnTo>
                <a:lnTo>
                  <a:pt x="36573" y="3140"/>
                </a:lnTo>
                <a:lnTo>
                  <a:pt x="36596" y="3117"/>
                </a:lnTo>
                <a:lnTo>
                  <a:pt x="36618" y="3083"/>
                </a:lnTo>
                <a:lnTo>
                  <a:pt x="36641" y="3049"/>
                </a:lnTo>
                <a:lnTo>
                  <a:pt x="36652" y="3003"/>
                </a:lnTo>
                <a:lnTo>
                  <a:pt x="36652" y="2958"/>
                </a:lnTo>
                <a:lnTo>
                  <a:pt x="36652" y="2912"/>
                </a:lnTo>
                <a:lnTo>
                  <a:pt x="36641" y="2878"/>
                </a:lnTo>
                <a:lnTo>
                  <a:pt x="38586" y="1752"/>
                </a:lnTo>
                <a:lnTo>
                  <a:pt x="38620" y="1798"/>
                </a:lnTo>
                <a:lnTo>
                  <a:pt x="38677" y="1832"/>
                </a:lnTo>
                <a:lnTo>
                  <a:pt x="38734" y="1855"/>
                </a:lnTo>
                <a:lnTo>
                  <a:pt x="38802" y="1866"/>
                </a:lnTo>
                <a:lnTo>
                  <a:pt x="38871" y="1855"/>
                </a:lnTo>
                <a:lnTo>
                  <a:pt x="38928" y="1832"/>
                </a:lnTo>
                <a:lnTo>
                  <a:pt x="38973" y="1798"/>
                </a:lnTo>
                <a:lnTo>
                  <a:pt x="39019" y="1741"/>
                </a:lnTo>
                <a:close/>
                <a:moveTo>
                  <a:pt x="3436" y="5836"/>
                </a:moveTo>
                <a:lnTo>
                  <a:pt x="5427" y="6985"/>
                </a:lnTo>
                <a:lnTo>
                  <a:pt x="5416" y="7030"/>
                </a:lnTo>
                <a:lnTo>
                  <a:pt x="5416" y="7064"/>
                </a:lnTo>
                <a:lnTo>
                  <a:pt x="5416" y="7110"/>
                </a:lnTo>
                <a:lnTo>
                  <a:pt x="5427" y="7144"/>
                </a:lnTo>
                <a:lnTo>
                  <a:pt x="5473" y="7201"/>
                </a:lnTo>
                <a:lnTo>
                  <a:pt x="5529" y="7246"/>
                </a:lnTo>
                <a:lnTo>
                  <a:pt x="5564" y="7258"/>
                </a:lnTo>
                <a:lnTo>
                  <a:pt x="5598" y="7269"/>
                </a:lnTo>
                <a:lnTo>
                  <a:pt x="5598" y="9624"/>
                </a:lnTo>
                <a:lnTo>
                  <a:pt x="5564" y="9624"/>
                </a:lnTo>
                <a:lnTo>
                  <a:pt x="5529" y="9647"/>
                </a:lnTo>
                <a:lnTo>
                  <a:pt x="5461" y="9692"/>
                </a:lnTo>
                <a:lnTo>
                  <a:pt x="5427" y="9749"/>
                </a:lnTo>
                <a:lnTo>
                  <a:pt x="5416" y="9783"/>
                </a:lnTo>
                <a:lnTo>
                  <a:pt x="5416" y="9829"/>
                </a:lnTo>
                <a:lnTo>
                  <a:pt x="5427" y="9897"/>
                </a:lnTo>
                <a:lnTo>
                  <a:pt x="3470" y="11023"/>
                </a:lnTo>
                <a:lnTo>
                  <a:pt x="3425" y="10978"/>
                </a:lnTo>
                <a:lnTo>
                  <a:pt x="3379" y="10932"/>
                </a:lnTo>
                <a:lnTo>
                  <a:pt x="3311" y="10909"/>
                </a:lnTo>
                <a:lnTo>
                  <a:pt x="3186" y="10909"/>
                </a:lnTo>
                <a:lnTo>
                  <a:pt x="3118" y="10932"/>
                </a:lnTo>
                <a:lnTo>
                  <a:pt x="3072" y="10978"/>
                </a:lnTo>
                <a:lnTo>
                  <a:pt x="3027" y="11023"/>
                </a:lnTo>
                <a:lnTo>
                  <a:pt x="1093" y="9897"/>
                </a:lnTo>
                <a:lnTo>
                  <a:pt x="1104" y="9863"/>
                </a:lnTo>
                <a:lnTo>
                  <a:pt x="1104" y="9829"/>
                </a:lnTo>
                <a:lnTo>
                  <a:pt x="1104" y="9783"/>
                </a:lnTo>
                <a:lnTo>
                  <a:pt x="1093" y="9738"/>
                </a:lnTo>
                <a:lnTo>
                  <a:pt x="1070" y="9704"/>
                </a:lnTo>
                <a:lnTo>
                  <a:pt x="1047" y="9669"/>
                </a:lnTo>
                <a:lnTo>
                  <a:pt x="1013" y="9647"/>
                </a:lnTo>
                <a:lnTo>
                  <a:pt x="979" y="9624"/>
                </a:lnTo>
                <a:lnTo>
                  <a:pt x="945" y="9613"/>
                </a:lnTo>
                <a:lnTo>
                  <a:pt x="900" y="9601"/>
                </a:lnTo>
                <a:lnTo>
                  <a:pt x="900" y="7303"/>
                </a:lnTo>
                <a:lnTo>
                  <a:pt x="945" y="7303"/>
                </a:lnTo>
                <a:lnTo>
                  <a:pt x="991" y="7281"/>
                </a:lnTo>
                <a:lnTo>
                  <a:pt x="1025" y="7258"/>
                </a:lnTo>
                <a:lnTo>
                  <a:pt x="1059" y="7235"/>
                </a:lnTo>
                <a:lnTo>
                  <a:pt x="1082" y="7190"/>
                </a:lnTo>
                <a:lnTo>
                  <a:pt x="1104" y="7155"/>
                </a:lnTo>
                <a:lnTo>
                  <a:pt x="1116" y="7110"/>
                </a:lnTo>
                <a:lnTo>
                  <a:pt x="1116" y="7064"/>
                </a:lnTo>
                <a:lnTo>
                  <a:pt x="1116" y="7019"/>
                </a:lnTo>
                <a:lnTo>
                  <a:pt x="1104" y="6973"/>
                </a:lnTo>
                <a:lnTo>
                  <a:pt x="3061" y="5836"/>
                </a:lnTo>
                <a:lnTo>
                  <a:pt x="3095" y="5881"/>
                </a:lnTo>
                <a:lnTo>
                  <a:pt x="3141" y="5916"/>
                </a:lnTo>
                <a:lnTo>
                  <a:pt x="3186" y="5938"/>
                </a:lnTo>
                <a:lnTo>
                  <a:pt x="3311" y="5938"/>
                </a:lnTo>
                <a:lnTo>
                  <a:pt x="3357" y="5916"/>
                </a:lnTo>
                <a:lnTo>
                  <a:pt x="3402" y="5881"/>
                </a:lnTo>
                <a:lnTo>
                  <a:pt x="3436" y="5836"/>
                </a:lnTo>
                <a:close/>
                <a:moveTo>
                  <a:pt x="17678" y="5847"/>
                </a:moveTo>
                <a:lnTo>
                  <a:pt x="19612" y="6962"/>
                </a:lnTo>
                <a:lnTo>
                  <a:pt x="19589" y="7008"/>
                </a:lnTo>
                <a:lnTo>
                  <a:pt x="19589" y="7064"/>
                </a:lnTo>
                <a:lnTo>
                  <a:pt x="19589" y="7121"/>
                </a:lnTo>
                <a:lnTo>
                  <a:pt x="19601" y="7167"/>
                </a:lnTo>
                <a:lnTo>
                  <a:pt x="19624" y="7201"/>
                </a:lnTo>
                <a:lnTo>
                  <a:pt x="19658" y="7235"/>
                </a:lnTo>
                <a:lnTo>
                  <a:pt x="19692" y="7269"/>
                </a:lnTo>
                <a:lnTo>
                  <a:pt x="19726" y="7292"/>
                </a:lnTo>
                <a:lnTo>
                  <a:pt x="19771" y="7315"/>
                </a:lnTo>
                <a:lnTo>
                  <a:pt x="19817" y="7315"/>
                </a:lnTo>
                <a:lnTo>
                  <a:pt x="19817" y="9635"/>
                </a:lnTo>
                <a:lnTo>
                  <a:pt x="19749" y="9658"/>
                </a:lnTo>
                <a:lnTo>
                  <a:pt x="19692" y="9692"/>
                </a:lnTo>
                <a:lnTo>
                  <a:pt x="19658" y="9749"/>
                </a:lnTo>
                <a:lnTo>
                  <a:pt x="19646" y="9783"/>
                </a:lnTo>
                <a:lnTo>
                  <a:pt x="19646" y="9829"/>
                </a:lnTo>
                <a:lnTo>
                  <a:pt x="19658" y="9886"/>
                </a:lnTo>
                <a:lnTo>
                  <a:pt x="17690" y="11023"/>
                </a:lnTo>
                <a:lnTo>
                  <a:pt x="17644" y="10978"/>
                </a:lnTo>
                <a:lnTo>
                  <a:pt x="17599" y="10943"/>
                </a:lnTo>
                <a:lnTo>
                  <a:pt x="17530" y="10921"/>
                </a:lnTo>
                <a:lnTo>
                  <a:pt x="17474" y="10909"/>
                </a:lnTo>
                <a:lnTo>
                  <a:pt x="17405" y="10921"/>
                </a:lnTo>
                <a:lnTo>
                  <a:pt x="17348" y="10943"/>
                </a:lnTo>
                <a:lnTo>
                  <a:pt x="17292" y="10978"/>
                </a:lnTo>
                <a:lnTo>
                  <a:pt x="17257" y="11023"/>
                </a:lnTo>
                <a:lnTo>
                  <a:pt x="15335" y="9908"/>
                </a:lnTo>
                <a:lnTo>
                  <a:pt x="15346" y="9874"/>
                </a:lnTo>
                <a:lnTo>
                  <a:pt x="15346" y="9829"/>
                </a:lnTo>
                <a:lnTo>
                  <a:pt x="15346" y="9783"/>
                </a:lnTo>
                <a:lnTo>
                  <a:pt x="15324" y="9738"/>
                </a:lnTo>
                <a:lnTo>
                  <a:pt x="15312" y="9692"/>
                </a:lnTo>
                <a:lnTo>
                  <a:pt x="15278" y="9658"/>
                </a:lnTo>
                <a:lnTo>
                  <a:pt x="15244" y="9635"/>
                </a:lnTo>
                <a:lnTo>
                  <a:pt x="15210" y="9601"/>
                </a:lnTo>
                <a:lnTo>
                  <a:pt x="15176" y="9590"/>
                </a:lnTo>
                <a:lnTo>
                  <a:pt x="15130" y="9578"/>
                </a:lnTo>
                <a:lnTo>
                  <a:pt x="15130" y="7246"/>
                </a:lnTo>
                <a:lnTo>
                  <a:pt x="15187" y="7224"/>
                </a:lnTo>
                <a:lnTo>
                  <a:pt x="15233" y="7178"/>
                </a:lnTo>
                <a:lnTo>
                  <a:pt x="15267" y="7133"/>
                </a:lnTo>
                <a:lnTo>
                  <a:pt x="15278" y="7064"/>
                </a:lnTo>
                <a:lnTo>
                  <a:pt x="15267" y="7008"/>
                </a:lnTo>
                <a:lnTo>
                  <a:pt x="17257" y="5847"/>
                </a:lnTo>
                <a:lnTo>
                  <a:pt x="17303" y="5893"/>
                </a:lnTo>
                <a:lnTo>
                  <a:pt x="17348" y="5938"/>
                </a:lnTo>
                <a:lnTo>
                  <a:pt x="17405" y="5961"/>
                </a:lnTo>
                <a:lnTo>
                  <a:pt x="17530" y="5961"/>
                </a:lnTo>
                <a:lnTo>
                  <a:pt x="17587" y="5938"/>
                </a:lnTo>
                <a:lnTo>
                  <a:pt x="17644" y="5893"/>
                </a:lnTo>
                <a:lnTo>
                  <a:pt x="17678" y="5847"/>
                </a:lnTo>
                <a:close/>
                <a:moveTo>
                  <a:pt x="60325" y="5836"/>
                </a:moveTo>
                <a:lnTo>
                  <a:pt x="62327" y="6985"/>
                </a:lnTo>
                <a:lnTo>
                  <a:pt x="62315" y="7030"/>
                </a:lnTo>
                <a:lnTo>
                  <a:pt x="62304" y="7064"/>
                </a:lnTo>
                <a:lnTo>
                  <a:pt x="62304" y="7110"/>
                </a:lnTo>
                <a:lnTo>
                  <a:pt x="62315" y="7144"/>
                </a:lnTo>
                <a:lnTo>
                  <a:pt x="62361" y="7201"/>
                </a:lnTo>
                <a:lnTo>
                  <a:pt x="62418" y="7246"/>
                </a:lnTo>
                <a:lnTo>
                  <a:pt x="62452" y="7258"/>
                </a:lnTo>
                <a:lnTo>
                  <a:pt x="62486" y="7269"/>
                </a:lnTo>
                <a:lnTo>
                  <a:pt x="62486" y="9624"/>
                </a:lnTo>
                <a:lnTo>
                  <a:pt x="62452" y="9624"/>
                </a:lnTo>
                <a:lnTo>
                  <a:pt x="62418" y="9647"/>
                </a:lnTo>
                <a:lnTo>
                  <a:pt x="62361" y="9692"/>
                </a:lnTo>
                <a:lnTo>
                  <a:pt x="62315" y="9749"/>
                </a:lnTo>
                <a:lnTo>
                  <a:pt x="62304" y="9783"/>
                </a:lnTo>
                <a:lnTo>
                  <a:pt x="62304" y="9829"/>
                </a:lnTo>
                <a:lnTo>
                  <a:pt x="62315" y="9897"/>
                </a:lnTo>
                <a:lnTo>
                  <a:pt x="60359" y="11023"/>
                </a:lnTo>
                <a:lnTo>
                  <a:pt x="60325" y="10978"/>
                </a:lnTo>
                <a:lnTo>
                  <a:pt x="60268" y="10932"/>
                </a:lnTo>
                <a:lnTo>
                  <a:pt x="60211" y="10909"/>
                </a:lnTo>
                <a:lnTo>
                  <a:pt x="60074" y="10909"/>
                </a:lnTo>
                <a:lnTo>
                  <a:pt x="60018" y="10932"/>
                </a:lnTo>
                <a:lnTo>
                  <a:pt x="59961" y="10978"/>
                </a:lnTo>
                <a:lnTo>
                  <a:pt x="59915" y="11023"/>
                </a:lnTo>
                <a:lnTo>
                  <a:pt x="57981" y="9897"/>
                </a:lnTo>
                <a:lnTo>
                  <a:pt x="57993" y="9863"/>
                </a:lnTo>
                <a:lnTo>
                  <a:pt x="57993" y="9829"/>
                </a:lnTo>
                <a:lnTo>
                  <a:pt x="57993" y="9783"/>
                </a:lnTo>
                <a:lnTo>
                  <a:pt x="57981" y="9738"/>
                </a:lnTo>
                <a:lnTo>
                  <a:pt x="57959" y="9704"/>
                </a:lnTo>
                <a:lnTo>
                  <a:pt x="57936" y="9669"/>
                </a:lnTo>
                <a:lnTo>
                  <a:pt x="57902" y="9647"/>
                </a:lnTo>
                <a:lnTo>
                  <a:pt x="57868" y="9624"/>
                </a:lnTo>
                <a:lnTo>
                  <a:pt x="57833" y="9613"/>
                </a:lnTo>
                <a:lnTo>
                  <a:pt x="57799" y="9601"/>
                </a:lnTo>
                <a:lnTo>
                  <a:pt x="57799" y="7303"/>
                </a:lnTo>
                <a:lnTo>
                  <a:pt x="57833" y="7303"/>
                </a:lnTo>
                <a:lnTo>
                  <a:pt x="57879" y="7281"/>
                </a:lnTo>
                <a:lnTo>
                  <a:pt x="57913" y="7258"/>
                </a:lnTo>
                <a:lnTo>
                  <a:pt x="57947" y="7235"/>
                </a:lnTo>
                <a:lnTo>
                  <a:pt x="57970" y="7190"/>
                </a:lnTo>
                <a:lnTo>
                  <a:pt x="57993" y="7155"/>
                </a:lnTo>
                <a:lnTo>
                  <a:pt x="58004" y="7110"/>
                </a:lnTo>
                <a:lnTo>
                  <a:pt x="58015" y="7064"/>
                </a:lnTo>
                <a:lnTo>
                  <a:pt x="58004" y="7019"/>
                </a:lnTo>
                <a:lnTo>
                  <a:pt x="57993" y="6973"/>
                </a:lnTo>
                <a:lnTo>
                  <a:pt x="59949" y="5836"/>
                </a:lnTo>
                <a:lnTo>
                  <a:pt x="59983" y="5881"/>
                </a:lnTo>
                <a:lnTo>
                  <a:pt x="60029" y="5916"/>
                </a:lnTo>
                <a:lnTo>
                  <a:pt x="60086" y="5938"/>
                </a:lnTo>
                <a:lnTo>
                  <a:pt x="60200" y="5938"/>
                </a:lnTo>
                <a:lnTo>
                  <a:pt x="60245" y="5916"/>
                </a:lnTo>
                <a:lnTo>
                  <a:pt x="60291" y="5881"/>
                </a:lnTo>
                <a:lnTo>
                  <a:pt x="60325" y="5836"/>
                </a:lnTo>
                <a:close/>
                <a:moveTo>
                  <a:pt x="74567" y="5847"/>
                </a:moveTo>
                <a:lnTo>
                  <a:pt x="76501" y="6962"/>
                </a:lnTo>
                <a:lnTo>
                  <a:pt x="76489" y="7008"/>
                </a:lnTo>
                <a:lnTo>
                  <a:pt x="76478" y="7064"/>
                </a:lnTo>
                <a:lnTo>
                  <a:pt x="76489" y="7121"/>
                </a:lnTo>
                <a:lnTo>
                  <a:pt x="76501" y="7167"/>
                </a:lnTo>
                <a:lnTo>
                  <a:pt x="76523" y="7201"/>
                </a:lnTo>
                <a:lnTo>
                  <a:pt x="76546" y="7235"/>
                </a:lnTo>
                <a:lnTo>
                  <a:pt x="76580" y="7269"/>
                </a:lnTo>
                <a:lnTo>
                  <a:pt x="76626" y="7292"/>
                </a:lnTo>
                <a:lnTo>
                  <a:pt x="76660" y="7315"/>
                </a:lnTo>
                <a:lnTo>
                  <a:pt x="76717" y="7315"/>
                </a:lnTo>
                <a:lnTo>
                  <a:pt x="76717" y="9635"/>
                </a:lnTo>
                <a:lnTo>
                  <a:pt x="76648" y="9658"/>
                </a:lnTo>
                <a:lnTo>
                  <a:pt x="76592" y="9692"/>
                </a:lnTo>
                <a:lnTo>
                  <a:pt x="76546" y="9749"/>
                </a:lnTo>
                <a:lnTo>
                  <a:pt x="76546" y="9783"/>
                </a:lnTo>
                <a:lnTo>
                  <a:pt x="76535" y="9829"/>
                </a:lnTo>
                <a:lnTo>
                  <a:pt x="76546" y="9886"/>
                </a:lnTo>
                <a:lnTo>
                  <a:pt x="74578" y="11023"/>
                </a:lnTo>
                <a:lnTo>
                  <a:pt x="74544" y="10978"/>
                </a:lnTo>
                <a:lnTo>
                  <a:pt x="74487" y="10943"/>
                </a:lnTo>
                <a:lnTo>
                  <a:pt x="74430" y="10921"/>
                </a:lnTo>
                <a:lnTo>
                  <a:pt x="74362" y="10909"/>
                </a:lnTo>
                <a:lnTo>
                  <a:pt x="74294" y="10921"/>
                </a:lnTo>
                <a:lnTo>
                  <a:pt x="74237" y="10943"/>
                </a:lnTo>
                <a:lnTo>
                  <a:pt x="74180" y="10978"/>
                </a:lnTo>
                <a:lnTo>
                  <a:pt x="74146" y="11023"/>
                </a:lnTo>
                <a:lnTo>
                  <a:pt x="72223" y="9908"/>
                </a:lnTo>
                <a:lnTo>
                  <a:pt x="72235" y="9874"/>
                </a:lnTo>
                <a:lnTo>
                  <a:pt x="72235" y="9829"/>
                </a:lnTo>
                <a:lnTo>
                  <a:pt x="72235" y="9783"/>
                </a:lnTo>
                <a:lnTo>
                  <a:pt x="72223" y="9738"/>
                </a:lnTo>
                <a:lnTo>
                  <a:pt x="72201" y="9692"/>
                </a:lnTo>
                <a:lnTo>
                  <a:pt x="72178" y="9658"/>
                </a:lnTo>
                <a:lnTo>
                  <a:pt x="72144" y="9635"/>
                </a:lnTo>
                <a:lnTo>
                  <a:pt x="72098" y="9601"/>
                </a:lnTo>
                <a:lnTo>
                  <a:pt x="72064" y="9590"/>
                </a:lnTo>
                <a:lnTo>
                  <a:pt x="72019" y="9578"/>
                </a:lnTo>
                <a:lnTo>
                  <a:pt x="72019" y="7246"/>
                </a:lnTo>
                <a:lnTo>
                  <a:pt x="72075" y="7224"/>
                </a:lnTo>
                <a:lnTo>
                  <a:pt x="72121" y="7178"/>
                </a:lnTo>
                <a:lnTo>
                  <a:pt x="72155" y="7133"/>
                </a:lnTo>
                <a:lnTo>
                  <a:pt x="72166" y="7064"/>
                </a:lnTo>
                <a:lnTo>
                  <a:pt x="72155" y="7008"/>
                </a:lnTo>
                <a:lnTo>
                  <a:pt x="74157" y="5847"/>
                </a:lnTo>
                <a:lnTo>
                  <a:pt x="74191" y="5893"/>
                </a:lnTo>
                <a:lnTo>
                  <a:pt x="74237" y="5938"/>
                </a:lnTo>
                <a:lnTo>
                  <a:pt x="74294" y="5961"/>
                </a:lnTo>
                <a:lnTo>
                  <a:pt x="74430" y="5961"/>
                </a:lnTo>
                <a:lnTo>
                  <a:pt x="74487" y="5938"/>
                </a:lnTo>
                <a:lnTo>
                  <a:pt x="74533" y="5893"/>
                </a:lnTo>
                <a:lnTo>
                  <a:pt x="74567" y="5847"/>
                </a:lnTo>
                <a:close/>
                <a:moveTo>
                  <a:pt x="36596" y="5825"/>
                </a:moveTo>
                <a:lnTo>
                  <a:pt x="38643" y="7008"/>
                </a:lnTo>
                <a:lnTo>
                  <a:pt x="38632" y="7030"/>
                </a:lnTo>
                <a:lnTo>
                  <a:pt x="38632" y="7064"/>
                </a:lnTo>
                <a:lnTo>
                  <a:pt x="38643" y="7133"/>
                </a:lnTo>
                <a:lnTo>
                  <a:pt x="38677" y="7178"/>
                </a:lnTo>
                <a:lnTo>
                  <a:pt x="38723" y="7212"/>
                </a:lnTo>
                <a:lnTo>
                  <a:pt x="38780" y="7235"/>
                </a:lnTo>
                <a:lnTo>
                  <a:pt x="38780" y="9556"/>
                </a:lnTo>
                <a:lnTo>
                  <a:pt x="38734" y="9567"/>
                </a:lnTo>
                <a:lnTo>
                  <a:pt x="38689" y="9578"/>
                </a:lnTo>
                <a:lnTo>
                  <a:pt x="38643" y="9601"/>
                </a:lnTo>
                <a:lnTo>
                  <a:pt x="38609" y="9635"/>
                </a:lnTo>
                <a:lnTo>
                  <a:pt x="38575" y="9681"/>
                </a:lnTo>
                <a:lnTo>
                  <a:pt x="38552" y="9726"/>
                </a:lnTo>
                <a:lnTo>
                  <a:pt x="38529" y="9772"/>
                </a:lnTo>
                <a:lnTo>
                  <a:pt x="38529" y="9829"/>
                </a:lnTo>
                <a:lnTo>
                  <a:pt x="38529" y="9874"/>
                </a:lnTo>
                <a:lnTo>
                  <a:pt x="38552" y="9931"/>
                </a:lnTo>
                <a:lnTo>
                  <a:pt x="36630" y="11034"/>
                </a:lnTo>
                <a:lnTo>
                  <a:pt x="36596" y="10989"/>
                </a:lnTo>
                <a:lnTo>
                  <a:pt x="36550" y="10955"/>
                </a:lnTo>
                <a:lnTo>
                  <a:pt x="36493" y="10943"/>
                </a:lnTo>
                <a:lnTo>
                  <a:pt x="36425" y="10932"/>
                </a:lnTo>
                <a:lnTo>
                  <a:pt x="36368" y="10943"/>
                </a:lnTo>
                <a:lnTo>
                  <a:pt x="36323" y="10955"/>
                </a:lnTo>
                <a:lnTo>
                  <a:pt x="36266" y="10989"/>
                </a:lnTo>
                <a:lnTo>
                  <a:pt x="36232" y="11034"/>
                </a:lnTo>
                <a:lnTo>
                  <a:pt x="34286" y="9908"/>
                </a:lnTo>
                <a:lnTo>
                  <a:pt x="34298" y="9863"/>
                </a:lnTo>
                <a:lnTo>
                  <a:pt x="34298" y="9829"/>
                </a:lnTo>
                <a:lnTo>
                  <a:pt x="34298" y="9783"/>
                </a:lnTo>
                <a:lnTo>
                  <a:pt x="34286" y="9738"/>
                </a:lnTo>
                <a:lnTo>
                  <a:pt x="34264" y="9704"/>
                </a:lnTo>
                <a:lnTo>
                  <a:pt x="34241" y="9669"/>
                </a:lnTo>
                <a:lnTo>
                  <a:pt x="34207" y="9635"/>
                </a:lnTo>
                <a:lnTo>
                  <a:pt x="34173" y="9613"/>
                </a:lnTo>
                <a:lnTo>
                  <a:pt x="34127" y="9601"/>
                </a:lnTo>
                <a:lnTo>
                  <a:pt x="34093" y="9590"/>
                </a:lnTo>
                <a:lnTo>
                  <a:pt x="34093" y="7269"/>
                </a:lnTo>
                <a:lnTo>
                  <a:pt x="34161" y="7246"/>
                </a:lnTo>
                <a:lnTo>
                  <a:pt x="34207" y="7201"/>
                </a:lnTo>
                <a:lnTo>
                  <a:pt x="34241" y="7144"/>
                </a:lnTo>
                <a:lnTo>
                  <a:pt x="34264" y="7064"/>
                </a:lnTo>
                <a:lnTo>
                  <a:pt x="34252" y="7030"/>
                </a:lnTo>
                <a:lnTo>
                  <a:pt x="34241" y="6996"/>
                </a:lnTo>
                <a:lnTo>
                  <a:pt x="36266" y="5825"/>
                </a:lnTo>
                <a:lnTo>
                  <a:pt x="36300" y="5859"/>
                </a:lnTo>
                <a:lnTo>
                  <a:pt x="36334" y="5893"/>
                </a:lnTo>
                <a:lnTo>
                  <a:pt x="36379" y="5916"/>
                </a:lnTo>
                <a:lnTo>
                  <a:pt x="36482" y="5916"/>
                </a:lnTo>
                <a:lnTo>
                  <a:pt x="36527" y="5893"/>
                </a:lnTo>
                <a:lnTo>
                  <a:pt x="36573" y="5859"/>
                </a:lnTo>
                <a:lnTo>
                  <a:pt x="36596" y="5825"/>
                </a:lnTo>
                <a:close/>
                <a:moveTo>
                  <a:pt x="41362" y="5836"/>
                </a:moveTo>
                <a:lnTo>
                  <a:pt x="43330" y="6973"/>
                </a:lnTo>
                <a:lnTo>
                  <a:pt x="43307" y="7019"/>
                </a:lnTo>
                <a:lnTo>
                  <a:pt x="43307" y="7064"/>
                </a:lnTo>
                <a:lnTo>
                  <a:pt x="43307" y="7110"/>
                </a:lnTo>
                <a:lnTo>
                  <a:pt x="43318" y="7155"/>
                </a:lnTo>
                <a:lnTo>
                  <a:pt x="43341" y="7190"/>
                </a:lnTo>
                <a:lnTo>
                  <a:pt x="43364" y="7224"/>
                </a:lnTo>
                <a:lnTo>
                  <a:pt x="43398" y="7258"/>
                </a:lnTo>
                <a:lnTo>
                  <a:pt x="43444" y="7281"/>
                </a:lnTo>
                <a:lnTo>
                  <a:pt x="43478" y="7292"/>
                </a:lnTo>
                <a:lnTo>
                  <a:pt x="43523" y="7303"/>
                </a:lnTo>
                <a:lnTo>
                  <a:pt x="43523" y="9578"/>
                </a:lnTo>
                <a:lnTo>
                  <a:pt x="43478" y="9578"/>
                </a:lnTo>
                <a:lnTo>
                  <a:pt x="43432" y="9601"/>
                </a:lnTo>
                <a:lnTo>
                  <a:pt x="43398" y="9624"/>
                </a:lnTo>
                <a:lnTo>
                  <a:pt x="43353" y="9658"/>
                </a:lnTo>
                <a:lnTo>
                  <a:pt x="43330" y="9692"/>
                </a:lnTo>
                <a:lnTo>
                  <a:pt x="43307" y="9726"/>
                </a:lnTo>
                <a:lnTo>
                  <a:pt x="43296" y="9772"/>
                </a:lnTo>
                <a:lnTo>
                  <a:pt x="43284" y="9829"/>
                </a:lnTo>
                <a:lnTo>
                  <a:pt x="43296" y="9874"/>
                </a:lnTo>
                <a:lnTo>
                  <a:pt x="43307" y="9920"/>
                </a:lnTo>
                <a:lnTo>
                  <a:pt x="41362" y="11046"/>
                </a:lnTo>
                <a:lnTo>
                  <a:pt x="41316" y="11000"/>
                </a:lnTo>
                <a:lnTo>
                  <a:pt x="41282" y="10978"/>
                </a:lnTo>
                <a:lnTo>
                  <a:pt x="41225" y="10955"/>
                </a:lnTo>
                <a:lnTo>
                  <a:pt x="41169" y="10943"/>
                </a:lnTo>
                <a:lnTo>
                  <a:pt x="41112" y="10955"/>
                </a:lnTo>
                <a:lnTo>
                  <a:pt x="41066" y="10978"/>
                </a:lnTo>
                <a:lnTo>
                  <a:pt x="41021" y="11000"/>
                </a:lnTo>
                <a:lnTo>
                  <a:pt x="40987" y="11034"/>
                </a:lnTo>
                <a:lnTo>
                  <a:pt x="39053" y="9920"/>
                </a:lnTo>
                <a:lnTo>
                  <a:pt x="39064" y="9874"/>
                </a:lnTo>
                <a:lnTo>
                  <a:pt x="39064" y="9829"/>
                </a:lnTo>
                <a:lnTo>
                  <a:pt x="39064" y="9772"/>
                </a:lnTo>
                <a:lnTo>
                  <a:pt x="39053" y="9726"/>
                </a:lnTo>
                <a:lnTo>
                  <a:pt x="39030" y="9681"/>
                </a:lnTo>
                <a:lnTo>
                  <a:pt x="38996" y="9647"/>
                </a:lnTo>
                <a:lnTo>
                  <a:pt x="38962" y="9613"/>
                </a:lnTo>
                <a:lnTo>
                  <a:pt x="38928" y="9590"/>
                </a:lnTo>
                <a:lnTo>
                  <a:pt x="38882" y="9567"/>
                </a:lnTo>
                <a:lnTo>
                  <a:pt x="38825" y="9556"/>
                </a:lnTo>
                <a:lnTo>
                  <a:pt x="38825" y="7235"/>
                </a:lnTo>
                <a:lnTo>
                  <a:pt x="38882" y="7212"/>
                </a:lnTo>
                <a:lnTo>
                  <a:pt x="38928" y="7178"/>
                </a:lnTo>
                <a:lnTo>
                  <a:pt x="38962" y="7121"/>
                </a:lnTo>
                <a:lnTo>
                  <a:pt x="38962" y="7064"/>
                </a:lnTo>
                <a:lnTo>
                  <a:pt x="38962" y="7008"/>
                </a:lnTo>
                <a:lnTo>
                  <a:pt x="40987" y="5836"/>
                </a:lnTo>
                <a:lnTo>
                  <a:pt x="41021" y="5881"/>
                </a:lnTo>
                <a:lnTo>
                  <a:pt x="41066" y="5916"/>
                </a:lnTo>
                <a:lnTo>
                  <a:pt x="41112" y="5938"/>
                </a:lnTo>
                <a:lnTo>
                  <a:pt x="41169" y="5950"/>
                </a:lnTo>
                <a:lnTo>
                  <a:pt x="41225" y="5938"/>
                </a:lnTo>
                <a:lnTo>
                  <a:pt x="41282" y="5916"/>
                </a:lnTo>
                <a:lnTo>
                  <a:pt x="41328" y="5881"/>
                </a:lnTo>
                <a:lnTo>
                  <a:pt x="41362" y="5836"/>
                </a:lnTo>
                <a:close/>
                <a:moveTo>
                  <a:pt x="8180" y="5836"/>
                </a:moveTo>
                <a:lnTo>
                  <a:pt x="10136" y="6962"/>
                </a:lnTo>
                <a:lnTo>
                  <a:pt x="10125" y="7019"/>
                </a:lnTo>
                <a:lnTo>
                  <a:pt x="10114" y="7064"/>
                </a:lnTo>
                <a:lnTo>
                  <a:pt x="10114" y="7110"/>
                </a:lnTo>
                <a:lnTo>
                  <a:pt x="10136" y="7155"/>
                </a:lnTo>
                <a:lnTo>
                  <a:pt x="10148" y="7201"/>
                </a:lnTo>
                <a:lnTo>
                  <a:pt x="10182" y="7235"/>
                </a:lnTo>
                <a:lnTo>
                  <a:pt x="10216" y="7258"/>
                </a:lnTo>
                <a:lnTo>
                  <a:pt x="10250" y="7292"/>
                </a:lnTo>
                <a:lnTo>
                  <a:pt x="10296" y="7303"/>
                </a:lnTo>
                <a:lnTo>
                  <a:pt x="10341" y="7315"/>
                </a:lnTo>
                <a:lnTo>
                  <a:pt x="10341" y="9567"/>
                </a:lnTo>
                <a:lnTo>
                  <a:pt x="10296" y="9578"/>
                </a:lnTo>
                <a:lnTo>
                  <a:pt x="10250" y="9601"/>
                </a:lnTo>
                <a:lnTo>
                  <a:pt x="10205" y="9624"/>
                </a:lnTo>
                <a:lnTo>
                  <a:pt x="10171" y="9647"/>
                </a:lnTo>
                <a:lnTo>
                  <a:pt x="10148" y="9692"/>
                </a:lnTo>
                <a:lnTo>
                  <a:pt x="10125" y="9726"/>
                </a:lnTo>
                <a:lnTo>
                  <a:pt x="10114" y="9772"/>
                </a:lnTo>
                <a:lnTo>
                  <a:pt x="10102" y="9829"/>
                </a:lnTo>
                <a:lnTo>
                  <a:pt x="10114" y="9874"/>
                </a:lnTo>
                <a:lnTo>
                  <a:pt x="10125" y="9920"/>
                </a:lnTo>
                <a:lnTo>
                  <a:pt x="8157" y="11057"/>
                </a:lnTo>
                <a:lnTo>
                  <a:pt x="8123" y="11023"/>
                </a:lnTo>
                <a:lnTo>
                  <a:pt x="8077" y="10989"/>
                </a:lnTo>
                <a:lnTo>
                  <a:pt x="8043" y="10978"/>
                </a:lnTo>
                <a:lnTo>
                  <a:pt x="7986" y="10966"/>
                </a:lnTo>
                <a:lnTo>
                  <a:pt x="7941" y="10978"/>
                </a:lnTo>
                <a:lnTo>
                  <a:pt x="7895" y="10989"/>
                </a:lnTo>
                <a:lnTo>
                  <a:pt x="7861" y="11023"/>
                </a:lnTo>
                <a:lnTo>
                  <a:pt x="7827" y="11057"/>
                </a:lnTo>
                <a:lnTo>
                  <a:pt x="5814" y="9897"/>
                </a:lnTo>
                <a:lnTo>
                  <a:pt x="5825" y="9829"/>
                </a:lnTo>
                <a:lnTo>
                  <a:pt x="5825" y="9783"/>
                </a:lnTo>
                <a:lnTo>
                  <a:pt x="5814" y="9749"/>
                </a:lnTo>
                <a:lnTo>
                  <a:pt x="5768" y="9692"/>
                </a:lnTo>
                <a:lnTo>
                  <a:pt x="5711" y="9647"/>
                </a:lnTo>
                <a:lnTo>
                  <a:pt x="5677" y="9635"/>
                </a:lnTo>
                <a:lnTo>
                  <a:pt x="5643" y="9624"/>
                </a:lnTo>
                <a:lnTo>
                  <a:pt x="5643" y="7269"/>
                </a:lnTo>
                <a:lnTo>
                  <a:pt x="5677" y="7258"/>
                </a:lnTo>
                <a:lnTo>
                  <a:pt x="5711" y="7246"/>
                </a:lnTo>
                <a:lnTo>
                  <a:pt x="5768" y="7201"/>
                </a:lnTo>
                <a:lnTo>
                  <a:pt x="5814" y="7144"/>
                </a:lnTo>
                <a:lnTo>
                  <a:pt x="5825" y="7110"/>
                </a:lnTo>
                <a:lnTo>
                  <a:pt x="5825" y="7064"/>
                </a:lnTo>
                <a:lnTo>
                  <a:pt x="5825" y="7030"/>
                </a:lnTo>
                <a:lnTo>
                  <a:pt x="5802" y="6985"/>
                </a:lnTo>
                <a:lnTo>
                  <a:pt x="7793" y="5836"/>
                </a:lnTo>
                <a:lnTo>
                  <a:pt x="7827" y="5881"/>
                </a:lnTo>
                <a:lnTo>
                  <a:pt x="7873" y="5916"/>
                </a:lnTo>
                <a:lnTo>
                  <a:pt x="7930" y="5938"/>
                </a:lnTo>
                <a:lnTo>
                  <a:pt x="7986" y="5950"/>
                </a:lnTo>
                <a:lnTo>
                  <a:pt x="8043" y="5938"/>
                </a:lnTo>
                <a:lnTo>
                  <a:pt x="8100" y="5916"/>
                </a:lnTo>
                <a:lnTo>
                  <a:pt x="8146" y="5881"/>
                </a:lnTo>
                <a:lnTo>
                  <a:pt x="8180" y="5836"/>
                </a:lnTo>
                <a:close/>
                <a:moveTo>
                  <a:pt x="12912" y="5836"/>
                </a:moveTo>
                <a:lnTo>
                  <a:pt x="14937" y="6996"/>
                </a:lnTo>
                <a:lnTo>
                  <a:pt x="14925" y="7030"/>
                </a:lnTo>
                <a:lnTo>
                  <a:pt x="14925" y="7064"/>
                </a:lnTo>
                <a:lnTo>
                  <a:pt x="14937" y="7133"/>
                </a:lnTo>
                <a:lnTo>
                  <a:pt x="14971" y="7190"/>
                </a:lnTo>
                <a:lnTo>
                  <a:pt x="15016" y="7224"/>
                </a:lnTo>
                <a:lnTo>
                  <a:pt x="15085" y="7246"/>
                </a:lnTo>
                <a:lnTo>
                  <a:pt x="15085" y="9578"/>
                </a:lnTo>
                <a:lnTo>
                  <a:pt x="15039" y="9590"/>
                </a:lnTo>
                <a:lnTo>
                  <a:pt x="14994" y="9601"/>
                </a:lnTo>
                <a:lnTo>
                  <a:pt x="14948" y="9624"/>
                </a:lnTo>
                <a:lnTo>
                  <a:pt x="14914" y="9658"/>
                </a:lnTo>
                <a:lnTo>
                  <a:pt x="14891" y="9692"/>
                </a:lnTo>
                <a:lnTo>
                  <a:pt x="14869" y="9738"/>
                </a:lnTo>
                <a:lnTo>
                  <a:pt x="14857" y="9783"/>
                </a:lnTo>
                <a:lnTo>
                  <a:pt x="14857" y="9829"/>
                </a:lnTo>
                <a:lnTo>
                  <a:pt x="14857" y="9874"/>
                </a:lnTo>
                <a:lnTo>
                  <a:pt x="14869" y="9920"/>
                </a:lnTo>
                <a:lnTo>
                  <a:pt x="12889" y="11057"/>
                </a:lnTo>
                <a:lnTo>
                  <a:pt x="12855" y="11023"/>
                </a:lnTo>
                <a:lnTo>
                  <a:pt x="12821" y="11000"/>
                </a:lnTo>
                <a:lnTo>
                  <a:pt x="12776" y="10989"/>
                </a:lnTo>
                <a:lnTo>
                  <a:pt x="12730" y="10978"/>
                </a:lnTo>
                <a:lnTo>
                  <a:pt x="12685" y="10989"/>
                </a:lnTo>
                <a:lnTo>
                  <a:pt x="12639" y="11000"/>
                </a:lnTo>
                <a:lnTo>
                  <a:pt x="12605" y="11023"/>
                </a:lnTo>
                <a:lnTo>
                  <a:pt x="12571" y="11057"/>
                </a:lnTo>
                <a:lnTo>
                  <a:pt x="10603" y="9920"/>
                </a:lnTo>
                <a:lnTo>
                  <a:pt x="10614" y="9874"/>
                </a:lnTo>
                <a:lnTo>
                  <a:pt x="10614" y="9829"/>
                </a:lnTo>
                <a:lnTo>
                  <a:pt x="10614" y="9772"/>
                </a:lnTo>
                <a:lnTo>
                  <a:pt x="10591" y="9726"/>
                </a:lnTo>
                <a:lnTo>
                  <a:pt x="10580" y="9692"/>
                </a:lnTo>
                <a:lnTo>
                  <a:pt x="10546" y="9658"/>
                </a:lnTo>
                <a:lnTo>
                  <a:pt x="10512" y="9624"/>
                </a:lnTo>
                <a:lnTo>
                  <a:pt x="10478" y="9601"/>
                </a:lnTo>
                <a:lnTo>
                  <a:pt x="10432" y="9578"/>
                </a:lnTo>
                <a:lnTo>
                  <a:pt x="10387" y="9567"/>
                </a:lnTo>
                <a:lnTo>
                  <a:pt x="10387" y="7315"/>
                </a:lnTo>
                <a:lnTo>
                  <a:pt x="10432" y="7303"/>
                </a:lnTo>
                <a:lnTo>
                  <a:pt x="10466" y="7281"/>
                </a:lnTo>
                <a:lnTo>
                  <a:pt x="10512" y="7258"/>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22410" y="5847"/>
                </a:moveTo>
                <a:lnTo>
                  <a:pt x="24378" y="6985"/>
                </a:lnTo>
                <a:lnTo>
                  <a:pt x="24367" y="7019"/>
                </a:lnTo>
                <a:lnTo>
                  <a:pt x="24367" y="7064"/>
                </a:lnTo>
                <a:lnTo>
                  <a:pt x="24367" y="7110"/>
                </a:lnTo>
                <a:lnTo>
                  <a:pt x="24378" y="7144"/>
                </a:lnTo>
                <a:lnTo>
                  <a:pt x="24401" y="7178"/>
                </a:lnTo>
                <a:lnTo>
                  <a:pt x="24424" y="7212"/>
                </a:lnTo>
                <a:lnTo>
                  <a:pt x="24447" y="7235"/>
                </a:lnTo>
                <a:lnTo>
                  <a:pt x="24481" y="7258"/>
                </a:lnTo>
                <a:lnTo>
                  <a:pt x="24526" y="7269"/>
                </a:lnTo>
                <a:lnTo>
                  <a:pt x="24560" y="7281"/>
                </a:lnTo>
                <a:lnTo>
                  <a:pt x="24560" y="9647"/>
                </a:lnTo>
                <a:lnTo>
                  <a:pt x="24504" y="9669"/>
                </a:lnTo>
                <a:lnTo>
                  <a:pt x="24447" y="9704"/>
                </a:lnTo>
                <a:lnTo>
                  <a:pt x="24413" y="9760"/>
                </a:lnTo>
                <a:lnTo>
                  <a:pt x="24401" y="9829"/>
                </a:lnTo>
                <a:lnTo>
                  <a:pt x="24413" y="9874"/>
                </a:lnTo>
                <a:lnTo>
                  <a:pt x="22376" y="11057"/>
                </a:lnTo>
                <a:lnTo>
                  <a:pt x="22342" y="11012"/>
                </a:lnTo>
                <a:lnTo>
                  <a:pt x="22308" y="10989"/>
                </a:lnTo>
                <a:lnTo>
                  <a:pt x="22263" y="10966"/>
                </a:lnTo>
                <a:lnTo>
                  <a:pt x="22160" y="10966"/>
                </a:lnTo>
                <a:lnTo>
                  <a:pt x="22115" y="10989"/>
                </a:lnTo>
                <a:lnTo>
                  <a:pt x="22069" y="11012"/>
                </a:lnTo>
                <a:lnTo>
                  <a:pt x="22046" y="11046"/>
                </a:lnTo>
                <a:lnTo>
                  <a:pt x="20022" y="9886"/>
                </a:lnTo>
                <a:lnTo>
                  <a:pt x="20033" y="9829"/>
                </a:lnTo>
                <a:lnTo>
                  <a:pt x="20022" y="9760"/>
                </a:lnTo>
                <a:lnTo>
                  <a:pt x="19988" y="9704"/>
                </a:lnTo>
                <a:lnTo>
                  <a:pt x="19931" y="9658"/>
                </a:lnTo>
                <a:lnTo>
                  <a:pt x="19862" y="9635"/>
                </a:lnTo>
                <a:lnTo>
                  <a:pt x="19862" y="7315"/>
                </a:lnTo>
                <a:lnTo>
                  <a:pt x="19908" y="7303"/>
                </a:lnTo>
                <a:lnTo>
                  <a:pt x="19953" y="7292"/>
                </a:lnTo>
                <a:lnTo>
                  <a:pt x="19988" y="7269"/>
                </a:lnTo>
                <a:lnTo>
                  <a:pt x="20022" y="7235"/>
                </a:lnTo>
                <a:lnTo>
                  <a:pt x="20056" y="7201"/>
                </a:lnTo>
                <a:lnTo>
                  <a:pt x="20079" y="7155"/>
                </a:lnTo>
                <a:lnTo>
                  <a:pt x="20090" y="7110"/>
                </a:lnTo>
                <a:lnTo>
                  <a:pt x="20090" y="7064"/>
                </a:lnTo>
                <a:lnTo>
                  <a:pt x="20090" y="7019"/>
                </a:lnTo>
                <a:lnTo>
                  <a:pt x="20067" y="6962"/>
                </a:lnTo>
                <a:lnTo>
                  <a:pt x="22001" y="5847"/>
                </a:lnTo>
                <a:lnTo>
                  <a:pt x="22046" y="5893"/>
                </a:lnTo>
                <a:lnTo>
                  <a:pt x="22092" y="5927"/>
                </a:lnTo>
                <a:lnTo>
                  <a:pt x="22149" y="5950"/>
                </a:lnTo>
                <a:lnTo>
                  <a:pt x="22206" y="5961"/>
                </a:lnTo>
                <a:lnTo>
                  <a:pt x="22274" y="5950"/>
                </a:lnTo>
                <a:lnTo>
                  <a:pt x="22331" y="5927"/>
                </a:lnTo>
                <a:lnTo>
                  <a:pt x="22376" y="5893"/>
                </a:lnTo>
                <a:lnTo>
                  <a:pt x="22410" y="5847"/>
                </a:lnTo>
                <a:close/>
                <a:moveTo>
                  <a:pt x="27154" y="5847"/>
                </a:moveTo>
                <a:lnTo>
                  <a:pt x="29156" y="6996"/>
                </a:lnTo>
                <a:lnTo>
                  <a:pt x="29156" y="7030"/>
                </a:lnTo>
                <a:lnTo>
                  <a:pt x="29145" y="7064"/>
                </a:lnTo>
                <a:lnTo>
                  <a:pt x="29156" y="7133"/>
                </a:lnTo>
                <a:lnTo>
                  <a:pt x="29190" y="7178"/>
                </a:lnTo>
                <a:lnTo>
                  <a:pt x="29247" y="7224"/>
                </a:lnTo>
                <a:lnTo>
                  <a:pt x="29304" y="7235"/>
                </a:lnTo>
                <a:lnTo>
                  <a:pt x="29304" y="9590"/>
                </a:lnTo>
                <a:lnTo>
                  <a:pt x="29258" y="9590"/>
                </a:lnTo>
                <a:lnTo>
                  <a:pt x="29213" y="9613"/>
                </a:lnTo>
                <a:lnTo>
                  <a:pt x="29179" y="9635"/>
                </a:lnTo>
                <a:lnTo>
                  <a:pt x="29145" y="9658"/>
                </a:lnTo>
                <a:lnTo>
                  <a:pt x="29122" y="9692"/>
                </a:lnTo>
                <a:lnTo>
                  <a:pt x="29099" y="9738"/>
                </a:lnTo>
                <a:lnTo>
                  <a:pt x="29088" y="9783"/>
                </a:lnTo>
                <a:lnTo>
                  <a:pt x="29076" y="9829"/>
                </a:lnTo>
                <a:lnTo>
                  <a:pt x="29088" y="9874"/>
                </a:lnTo>
                <a:lnTo>
                  <a:pt x="29099" y="9908"/>
                </a:lnTo>
                <a:lnTo>
                  <a:pt x="27109" y="11057"/>
                </a:lnTo>
                <a:lnTo>
                  <a:pt x="27074" y="11023"/>
                </a:lnTo>
                <a:lnTo>
                  <a:pt x="27040" y="11000"/>
                </a:lnTo>
                <a:lnTo>
                  <a:pt x="26995" y="10989"/>
                </a:lnTo>
                <a:lnTo>
                  <a:pt x="26949" y="10978"/>
                </a:lnTo>
                <a:lnTo>
                  <a:pt x="26904" y="10989"/>
                </a:lnTo>
                <a:lnTo>
                  <a:pt x="26858" y="11000"/>
                </a:lnTo>
                <a:lnTo>
                  <a:pt x="26824" y="11023"/>
                </a:lnTo>
                <a:lnTo>
                  <a:pt x="26801" y="11057"/>
                </a:lnTo>
                <a:lnTo>
                  <a:pt x="24742" y="9874"/>
                </a:lnTo>
                <a:lnTo>
                  <a:pt x="24754" y="9829"/>
                </a:lnTo>
                <a:lnTo>
                  <a:pt x="24742" y="9760"/>
                </a:lnTo>
                <a:lnTo>
                  <a:pt x="24708" y="9715"/>
                </a:lnTo>
                <a:lnTo>
                  <a:pt x="24663" y="9669"/>
                </a:lnTo>
                <a:lnTo>
                  <a:pt x="24606" y="9658"/>
                </a:lnTo>
                <a:lnTo>
                  <a:pt x="24606" y="7281"/>
                </a:lnTo>
                <a:lnTo>
                  <a:pt x="24640" y="7269"/>
                </a:lnTo>
                <a:lnTo>
                  <a:pt x="24686" y="7258"/>
                </a:lnTo>
                <a:lnTo>
                  <a:pt x="24742" y="7212"/>
                </a:lnTo>
                <a:lnTo>
                  <a:pt x="24765" y="7178"/>
                </a:lnTo>
                <a:lnTo>
                  <a:pt x="24777" y="7144"/>
                </a:lnTo>
                <a:lnTo>
                  <a:pt x="24788" y="7110"/>
                </a:lnTo>
                <a:lnTo>
                  <a:pt x="24799" y="7064"/>
                </a:lnTo>
                <a:lnTo>
                  <a:pt x="24788" y="7030"/>
                </a:lnTo>
                <a:lnTo>
                  <a:pt x="24777" y="6985"/>
                </a:lnTo>
                <a:lnTo>
                  <a:pt x="26745" y="5847"/>
                </a:lnTo>
                <a:lnTo>
                  <a:pt x="26790" y="5893"/>
                </a:lnTo>
                <a:lnTo>
                  <a:pt x="26836" y="5927"/>
                </a:lnTo>
                <a:lnTo>
                  <a:pt x="26892" y="5950"/>
                </a:lnTo>
                <a:lnTo>
                  <a:pt x="26949" y="5961"/>
                </a:lnTo>
                <a:lnTo>
                  <a:pt x="27018" y="5950"/>
                </a:lnTo>
                <a:lnTo>
                  <a:pt x="27063" y="5927"/>
                </a:lnTo>
                <a:lnTo>
                  <a:pt x="27120" y="5893"/>
                </a:lnTo>
                <a:lnTo>
                  <a:pt x="27154" y="5847"/>
                </a:lnTo>
                <a:close/>
                <a:moveTo>
                  <a:pt x="46128" y="5847"/>
                </a:moveTo>
                <a:lnTo>
                  <a:pt x="48085" y="6985"/>
                </a:lnTo>
                <a:lnTo>
                  <a:pt x="48073" y="7019"/>
                </a:lnTo>
                <a:lnTo>
                  <a:pt x="48073" y="7064"/>
                </a:lnTo>
                <a:lnTo>
                  <a:pt x="48073" y="7110"/>
                </a:lnTo>
                <a:lnTo>
                  <a:pt x="48085" y="7144"/>
                </a:lnTo>
                <a:lnTo>
                  <a:pt x="48108" y="7178"/>
                </a:lnTo>
                <a:lnTo>
                  <a:pt x="48130" y="7212"/>
                </a:lnTo>
                <a:lnTo>
                  <a:pt x="48153" y="7235"/>
                </a:lnTo>
                <a:lnTo>
                  <a:pt x="48187" y="7258"/>
                </a:lnTo>
                <a:lnTo>
                  <a:pt x="48221" y="7269"/>
                </a:lnTo>
                <a:lnTo>
                  <a:pt x="48267" y="7281"/>
                </a:lnTo>
                <a:lnTo>
                  <a:pt x="48267" y="9601"/>
                </a:lnTo>
                <a:lnTo>
                  <a:pt x="48221" y="9601"/>
                </a:lnTo>
                <a:lnTo>
                  <a:pt x="48187" y="9613"/>
                </a:lnTo>
                <a:lnTo>
                  <a:pt x="48142" y="9635"/>
                </a:lnTo>
                <a:lnTo>
                  <a:pt x="48108" y="9669"/>
                </a:lnTo>
                <a:lnTo>
                  <a:pt x="48085" y="9704"/>
                </a:lnTo>
                <a:lnTo>
                  <a:pt x="48062" y="9738"/>
                </a:lnTo>
                <a:lnTo>
                  <a:pt x="48051" y="9783"/>
                </a:lnTo>
                <a:lnTo>
                  <a:pt x="48051" y="9829"/>
                </a:lnTo>
                <a:lnTo>
                  <a:pt x="48051" y="9874"/>
                </a:lnTo>
                <a:lnTo>
                  <a:pt x="48062" y="9908"/>
                </a:lnTo>
                <a:lnTo>
                  <a:pt x="46071" y="11057"/>
                </a:lnTo>
                <a:lnTo>
                  <a:pt x="46049" y="11023"/>
                </a:lnTo>
                <a:lnTo>
                  <a:pt x="46003" y="11000"/>
                </a:lnTo>
                <a:lnTo>
                  <a:pt x="45958" y="10978"/>
                </a:lnTo>
                <a:lnTo>
                  <a:pt x="45912" y="10966"/>
                </a:lnTo>
                <a:lnTo>
                  <a:pt x="45867" y="10978"/>
                </a:lnTo>
                <a:lnTo>
                  <a:pt x="45821" y="10989"/>
                </a:lnTo>
                <a:lnTo>
                  <a:pt x="45776" y="11023"/>
                </a:lnTo>
                <a:lnTo>
                  <a:pt x="45753" y="11046"/>
                </a:lnTo>
                <a:lnTo>
                  <a:pt x="43773" y="9908"/>
                </a:lnTo>
                <a:lnTo>
                  <a:pt x="43785" y="9874"/>
                </a:lnTo>
                <a:lnTo>
                  <a:pt x="43785" y="9829"/>
                </a:lnTo>
                <a:lnTo>
                  <a:pt x="43785" y="9783"/>
                </a:lnTo>
                <a:lnTo>
                  <a:pt x="43773" y="9738"/>
                </a:lnTo>
                <a:lnTo>
                  <a:pt x="43751" y="9692"/>
                </a:lnTo>
                <a:lnTo>
                  <a:pt x="43728" y="9658"/>
                </a:lnTo>
                <a:lnTo>
                  <a:pt x="43694" y="9624"/>
                </a:lnTo>
                <a:lnTo>
                  <a:pt x="43660" y="9601"/>
                </a:lnTo>
                <a:lnTo>
                  <a:pt x="43614" y="9590"/>
                </a:lnTo>
                <a:lnTo>
                  <a:pt x="43569" y="9578"/>
                </a:lnTo>
                <a:lnTo>
                  <a:pt x="43569" y="7303"/>
                </a:lnTo>
                <a:lnTo>
                  <a:pt x="43614" y="7292"/>
                </a:lnTo>
                <a:lnTo>
                  <a:pt x="43648" y="7269"/>
                </a:lnTo>
                <a:lnTo>
                  <a:pt x="43682" y="7246"/>
                </a:lnTo>
                <a:lnTo>
                  <a:pt x="43717" y="7224"/>
                </a:lnTo>
                <a:lnTo>
                  <a:pt x="43739" y="7190"/>
                </a:lnTo>
                <a:lnTo>
                  <a:pt x="43762" y="7155"/>
                </a:lnTo>
                <a:lnTo>
                  <a:pt x="43773" y="7110"/>
                </a:lnTo>
                <a:lnTo>
                  <a:pt x="43773" y="7064"/>
                </a:lnTo>
                <a:lnTo>
                  <a:pt x="43773" y="7019"/>
                </a:lnTo>
                <a:lnTo>
                  <a:pt x="43751" y="6973"/>
                </a:lnTo>
                <a:lnTo>
                  <a:pt x="45696" y="5859"/>
                </a:lnTo>
                <a:lnTo>
                  <a:pt x="45730" y="5904"/>
                </a:lnTo>
                <a:lnTo>
                  <a:pt x="45787" y="5938"/>
                </a:lnTo>
                <a:lnTo>
                  <a:pt x="45844" y="5972"/>
                </a:lnTo>
                <a:lnTo>
                  <a:pt x="45912" y="5972"/>
                </a:lnTo>
                <a:lnTo>
                  <a:pt x="45980" y="5961"/>
                </a:lnTo>
                <a:lnTo>
                  <a:pt x="46037" y="5938"/>
                </a:lnTo>
                <a:lnTo>
                  <a:pt x="46094" y="5904"/>
                </a:lnTo>
                <a:lnTo>
                  <a:pt x="46128" y="5847"/>
                </a:lnTo>
                <a:close/>
                <a:moveTo>
                  <a:pt x="55547" y="5813"/>
                </a:moveTo>
                <a:lnTo>
                  <a:pt x="57549" y="6973"/>
                </a:lnTo>
                <a:lnTo>
                  <a:pt x="57538" y="7019"/>
                </a:lnTo>
                <a:lnTo>
                  <a:pt x="57526" y="7064"/>
                </a:lnTo>
                <a:lnTo>
                  <a:pt x="57538" y="7110"/>
                </a:lnTo>
                <a:lnTo>
                  <a:pt x="57549" y="7155"/>
                </a:lnTo>
                <a:lnTo>
                  <a:pt x="57572" y="7201"/>
                </a:lnTo>
                <a:lnTo>
                  <a:pt x="57595" y="7235"/>
                </a:lnTo>
                <a:lnTo>
                  <a:pt x="57629" y="7258"/>
                </a:lnTo>
                <a:lnTo>
                  <a:pt x="57663" y="7281"/>
                </a:lnTo>
                <a:lnTo>
                  <a:pt x="57708" y="7303"/>
                </a:lnTo>
                <a:lnTo>
                  <a:pt x="57754" y="7303"/>
                </a:lnTo>
                <a:lnTo>
                  <a:pt x="57754" y="9601"/>
                </a:lnTo>
                <a:lnTo>
                  <a:pt x="57708" y="9613"/>
                </a:lnTo>
                <a:lnTo>
                  <a:pt x="57674" y="9624"/>
                </a:lnTo>
                <a:lnTo>
                  <a:pt x="57629" y="9647"/>
                </a:lnTo>
                <a:lnTo>
                  <a:pt x="57606" y="9669"/>
                </a:lnTo>
                <a:lnTo>
                  <a:pt x="57583" y="9704"/>
                </a:lnTo>
                <a:lnTo>
                  <a:pt x="57560" y="9738"/>
                </a:lnTo>
                <a:lnTo>
                  <a:pt x="57549" y="9783"/>
                </a:lnTo>
                <a:lnTo>
                  <a:pt x="57549" y="9829"/>
                </a:lnTo>
                <a:lnTo>
                  <a:pt x="57549" y="9863"/>
                </a:lnTo>
                <a:lnTo>
                  <a:pt x="57560" y="9897"/>
                </a:lnTo>
                <a:lnTo>
                  <a:pt x="55570" y="11057"/>
                </a:lnTo>
                <a:lnTo>
                  <a:pt x="55536" y="11012"/>
                </a:lnTo>
                <a:lnTo>
                  <a:pt x="55490" y="10989"/>
                </a:lnTo>
                <a:lnTo>
                  <a:pt x="55445" y="10966"/>
                </a:lnTo>
                <a:lnTo>
                  <a:pt x="55342" y="10966"/>
                </a:lnTo>
                <a:lnTo>
                  <a:pt x="55297" y="10989"/>
                </a:lnTo>
                <a:lnTo>
                  <a:pt x="55263" y="11012"/>
                </a:lnTo>
                <a:lnTo>
                  <a:pt x="55229" y="11046"/>
                </a:lnTo>
                <a:lnTo>
                  <a:pt x="53192" y="9874"/>
                </a:lnTo>
                <a:lnTo>
                  <a:pt x="53204" y="9829"/>
                </a:lnTo>
                <a:lnTo>
                  <a:pt x="53192" y="9760"/>
                </a:lnTo>
                <a:lnTo>
                  <a:pt x="53158" y="9704"/>
                </a:lnTo>
                <a:lnTo>
                  <a:pt x="53113" y="9669"/>
                </a:lnTo>
                <a:lnTo>
                  <a:pt x="53056" y="9647"/>
                </a:lnTo>
                <a:lnTo>
                  <a:pt x="53056" y="7281"/>
                </a:lnTo>
                <a:lnTo>
                  <a:pt x="53124" y="7258"/>
                </a:lnTo>
                <a:lnTo>
                  <a:pt x="53181" y="7201"/>
                </a:lnTo>
                <a:lnTo>
                  <a:pt x="53215" y="7144"/>
                </a:lnTo>
                <a:lnTo>
                  <a:pt x="53226" y="7110"/>
                </a:lnTo>
                <a:lnTo>
                  <a:pt x="53226" y="7064"/>
                </a:lnTo>
                <a:lnTo>
                  <a:pt x="53226" y="7030"/>
                </a:lnTo>
                <a:lnTo>
                  <a:pt x="53215" y="6985"/>
                </a:lnTo>
                <a:lnTo>
                  <a:pt x="55240" y="5825"/>
                </a:lnTo>
                <a:lnTo>
                  <a:pt x="55263" y="5859"/>
                </a:lnTo>
                <a:lnTo>
                  <a:pt x="55297" y="5881"/>
                </a:lnTo>
                <a:lnTo>
                  <a:pt x="55342" y="5904"/>
                </a:lnTo>
                <a:lnTo>
                  <a:pt x="55445" y="5904"/>
                </a:lnTo>
                <a:lnTo>
                  <a:pt x="55490" y="5881"/>
                </a:lnTo>
                <a:lnTo>
                  <a:pt x="55524" y="5847"/>
                </a:lnTo>
                <a:lnTo>
                  <a:pt x="55547" y="5813"/>
                </a:lnTo>
                <a:close/>
                <a:moveTo>
                  <a:pt x="65068" y="5836"/>
                </a:moveTo>
                <a:lnTo>
                  <a:pt x="67025" y="6962"/>
                </a:lnTo>
                <a:lnTo>
                  <a:pt x="67013" y="7019"/>
                </a:lnTo>
                <a:lnTo>
                  <a:pt x="67002" y="7064"/>
                </a:lnTo>
                <a:lnTo>
                  <a:pt x="67013" y="7110"/>
                </a:lnTo>
                <a:lnTo>
                  <a:pt x="67025" y="7155"/>
                </a:lnTo>
                <a:lnTo>
                  <a:pt x="67048" y="7201"/>
                </a:lnTo>
                <a:lnTo>
                  <a:pt x="67070" y="7235"/>
                </a:lnTo>
                <a:lnTo>
                  <a:pt x="67104" y="7258"/>
                </a:lnTo>
                <a:lnTo>
                  <a:pt x="67139" y="7292"/>
                </a:lnTo>
                <a:lnTo>
                  <a:pt x="67184" y="7303"/>
                </a:lnTo>
                <a:lnTo>
                  <a:pt x="67230" y="7315"/>
                </a:lnTo>
                <a:lnTo>
                  <a:pt x="67230" y="9567"/>
                </a:lnTo>
                <a:lnTo>
                  <a:pt x="67184" y="9578"/>
                </a:lnTo>
                <a:lnTo>
                  <a:pt x="67139" y="9601"/>
                </a:lnTo>
                <a:lnTo>
                  <a:pt x="67093" y="9624"/>
                </a:lnTo>
                <a:lnTo>
                  <a:pt x="67059" y="9647"/>
                </a:lnTo>
                <a:lnTo>
                  <a:pt x="67036" y="9692"/>
                </a:lnTo>
                <a:lnTo>
                  <a:pt x="67013" y="9726"/>
                </a:lnTo>
                <a:lnTo>
                  <a:pt x="67002" y="9772"/>
                </a:lnTo>
                <a:lnTo>
                  <a:pt x="66991" y="9829"/>
                </a:lnTo>
                <a:lnTo>
                  <a:pt x="67002" y="9874"/>
                </a:lnTo>
                <a:lnTo>
                  <a:pt x="67013" y="9920"/>
                </a:lnTo>
                <a:lnTo>
                  <a:pt x="65045" y="11057"/>
                </a:lnTo>
                <a:lnTo>
                  <a:pt x="65011" y="11023"/>
                </a:lnTo>
                <a:lnTo>
                  <a:pt x="64977" y="10989"/>
                </a:lnTo>
                <a:lnTo>
                  <a:pt x="64932" y="10978"/>
                </a:lnTo>
                <a:lnTo>
                  <a:pt x="64886" y="10966"/>
                </a:lnTo>
                <a:lnTo>
                  <a:pt x="64829" y="10978"/>
                </a:lnTo>
                <a:lnTo>
                  <a:pt x="64784" y="10989"/>
                </a:lnTo>
                <a:lnTo>
                  <a:pt x="64750" y="11023"/>
                </a:lnTo>
                <a:lnTo>
                  <a:pt x="64716" y="11057"/>
                </a:lnTo>
                <a:lnTo>
                  <a:pt x="62702" y="9897"/>
                </a:lnTo>
                <a:lnTo>
                  <a:pt x="62714" y="9829"/>
                </a:lnTo>
                <a:lnTo>
                  <a:pt x="62714" y="9783"/>
                </a:lnTo>
                <a:lnTo>
                  <a:pt x="62702" y="9749"/>
                </a:lnTo>
                <a:lnTo>
                  <a:pt x="62668" y="9692"/>
                </a:lnTo>
                <a:lnTo>
                  <a:pt x="62611" y="9647"/>
                </a:lnTo>
                <a:lnTo>
                  <a:pt x="62577" y="9635"/>
                </a:lnTo>
                <a:lnTo>
                  <a:pt x="62532" y="9624"/>
                </a:lnTo>
                <a:lnTo>
                  <a:pt x="62532" y="7269"/>
                </a:lnTo>
                <a:lnTo>
                  <a:pt x="62577" y="7258"/>
                </a:lnTo>
                <a:lnTo>
                  <a:pt x="62611" y="7246"/>
                </a:lnTo>
                <a:lnTo>
                  <a:pt x="62668" y="7201"/>
                </a:lnTo>
                <a:lnTo>
                  <a:pt x="62702" y="7144"/>
                </a:lnTo>
                <a:lnTo>
                  <a:pt x="62714" y="7110"/>
                </a:lnTo>
                <a:lnTo>
                  <a:pt x="62714" y="7064"/>
                </a:lnTo>
                <a:lnTo>
                  <a:pt x="62714" y="7030"/>
                </a:lnTo>
                <a:lnTo>
                  <a:pt x="62702" y="6985"/>
                </a:lnTo>
                <a:lnTo>
                  <a:pt x="64693" y="5836"/>
                </a:lnTo>
                <a:lnTo>
                  <a:pt x="64727" y="5881"/>
                </a:lnTo>
                <a:lnTo>
                  <a:pt x="64772" y="5916"/>
                </a:lnTo>
                <a:lnTo>
                  <a:pt x="64818" y="5938"/>
                </a:lnTo>
                <a:lnTo>
                  <a:pt x="64886" y="5950"/>
                </a:lnTo>
                <a:lnTo>
                  <a:pt x="64943" y="5938"/>
                </a:lnTo>
                <a:lnTo>
                  <a:pt x="64989" y="5916"/>
                </a:lnTo>
                <a:lnTo>
                  <a:pt x="65034" y="5881"/>
                </a:lnTo>
                <a:lnTo>
                  <a:pt x="65068" y="5836"/>
                </a:lnTo>
                <a:close/>
                <a:moveTo>
                  <a:pt x="69800" y="5836"/>
                </a:moveTo>
                <a:lnTo>
                  <a:pt x="71825" y="6996"/>
                </a:lnTo>
                <a:lnTo>
                  <a:pt x="71814" y="7030"/>
                </a:lnTo>
                <a:lnTo>
                  <a:pt x="71814" y="7064"/>
                </a:lnTo>
                <a:lnTo>
                  <a:pt x="71825" y="7133"/>
                </a:lnTo>
                <a:lnTo>
                  <a:pt x="71859" y="7190"/>
                </a:lnTo>
                <a:lnTo>
                  <a:pt x="71905" y="7224"/>
                </a:lnTo>
                <a:lnTo>
                  <a:pt x="71973" y="7246"/>
                </a:lnTo>
                <a:lnTo>
                  <a:pt x="71973" y="9578"/>
                </a:lnTo>
                <a:lnTo>
                  <a:pt x="71928" y="9590"/>
                </a:lnTo>
                <a:lnTo>
                  <a:pt x="71882" y="9601"/>
                </a:lnTo>
                <a:lnTo>
                  <a:pt x="71848" y="9624"/>
                </a:lnTo>
                <a:lnTo>
                  <a:pt x="71814" y="9658"/>
                </a:lnTo>
                <a:lnTo>
                  <a:pt x="71780" y="9692"/>
                </a:lnTo>
                <a:lnTo>
                  <a:pt x="71757" y="9738"/>
                </a:lnTo>
                <a:lnTo>
                  <a:pt x="71746" y="9783"/>
                </a:lnTo>
                <a:lnTo>
                  <a:pt x="71746" y="9829"/>
                </a:lnTo>
                <a:lnTo>
                  <a:pt x="71746" y="9874"/>
                </a:lnTo>
                <a:lnTo>
                  <a:pt x="71757" y="9920"/>
                </a:lnTo>
                <a:lnTo>
                  <a:pt x="69778" y="11057"/>
                </a:lnTo>
                <a:lnTo>
                  <a:pt x="69744" y="11023"/>
                </a:lnTo>
                <a:lnTo>
                  <a:pt x="69709" y="11000"/>
                </a:lnTo>
                <a:lnTo>
                  <a:pt x="69664" y="10989"/>
                </a:lnTo>
                <a:lnTo>
                  <a:pt x="69618" y="10978"/>
                </a:lnTo>
                <a:lnTo>
                  <a:pt x="69573" y="10989"/>
                </a:lnTo>
                <a:lnTo>
                  <a:pt x="69527" y="11000"/>
                </a:lnTo>
                <a:lnTo>
                  <a:pt x="69493" y="11023"/>
                </a:lnTo>
                <a:lnTo>
                  <a:pt x="69471" y="11057"/>
                </a:lnTo>
                <a:lnTo>
                  <a:pt x="67491" y="9920"/>
                </a:lnTo>
                <a:lnTo>
                  <a:pt x="67503" y="9874"/>
                </a:lnTo>
                <a:lnTo>
                  <a:pt x="67503" y="9829"/>
                </a:lnTo>
                <a:lnTo>
                  <a:pt x="67503" y="9772"/>
                </a:lnTo>
                <a:lnTo>
                  <a:pt x="67491" y="9726"/>
                </a:lnTo>
                <a:lnTo>
                  <a:pt x="67468" y="9692"/>
                </a:lnTo>
                <a:lnTo>
                  <a:pt x="67434" y="9658"/>
                </a:lnTo>
                <a:lnTo>
                  <a:pt x="67400" y="9624"/>
                </a:lnTo>
                <a:lnTo>
                  <a:pt x="67366" y="9601"/>
                </a:lnTo>
                <a:lnTo>
                  <a:pt x="67321" y="9578"/>
                </a:lnTo>
                <a:lnTo>
                  <a:pt x="67275" y="9567"/>
                </a:lnTo>
                <a:lnTo>
                  <a:pt x="67275" y="7315"/>
                </a:lnTo>
                <a:lnTo>
                  <a:pt x="67321" y="7303"/>
                </a:lnTo>
                <a:lnTo>
                  <a:pt x="67366" y="7281"/>
                </a:lnTo>
                <a:lnTo>
                  <a:pt x="67400" y="7258"/>
                </a:lnTo>
                <a:lnTo>
                  <a:pt x="67434" y="7235"/>
                </a:lnTo>
                <a:lnTo>
                  <a:pt x="67457" y="7201"/>
                </a:lnTo>
                <a:lnTo>
                  <a:pt x="67480" y="7155"/>
                </a:lnTo>
                <a:lnTo>
                  <a:pt x="67491" y="7110"/>
                </a:lnTo>
                <a:lnTo>
                  <a:pt x="67491" y="7064"/>
                </a:lnTo>
                <a:lnTo>
                  <a:pt x="67491" y="7019"/>
                </a:lnTo>
                <a:lnTo>
                  <a:pt x="67480" y="6973"/>
                </a:lnTo>
                <a:lnTo>
                  <a:pt x="69436" y="5836"/>
                </a:lnTo>
                <a:lnTo>
                  <a:pt x="69471" y="5881"/>
                </a:lnTo>
                <a:lnTo>
                  <a:pt x="69516" y="5904"/>
                </a:lnTo>
                <a:lnTo>
                  <a:pt x="69562" y="5927"/>
                </a:lnTo>
                <a:lnTo>
                  <a:pt x="69618" y="5938"/>
                </a:lnTo>
                <a:lnTo>
                  <a:pt x="69675" y="5927"/>
                </a:lnTo>
                <a:lnTo>
                  <a:pt x="69732" y="5904"/>
                </a:lnTo>
                <a:lnTo>
                  <a:pt x="69766" y="5870"/>
                </a:lnTo>
                <a:lnTo>
                  <a:pt x="69800" y="5836"/>
                </a:lnTo>
                <a:close/>
                <a:moveTo>
                  <a:pt x="79310" y="5847"/>
                </a:moveTo>
                <a:lnTo>
                  <a:pt x="81278" y="6985"/>
                </a:lnTo>
                <a:lnTo>
                  <a:pt x="81255" y="7019"/>
                </a:lnTo>
                <a:lnTo>
                  <a:pt x="81255" y="7064"/>
                </a:lnTo>
                <a:lnTo>
                  <a:pt x="81255" y="7110"/>
                </a:lnTo>
                <a:lnTo>
                  <a:pt x="81267" y="7144"/>
                </a:lnTo>
                <a:lnTo>
                  <a:pt x="81290" y="7178"/>
                </a:lnTo>
                <a:lnTo>
                  <a:pt x="81312" y="7212"/>
                </a:lnTo>
                <a:lnTo>
                  <a:pt x="81346" y="7235"/>
                </a:lnTo>
                <a:lnTo>
                  <a:pt x="81381" y="7258"/>
                </a:lnTo>
                <a:lnTo>
                  <a:pt x="81415" y="7269"/>
                </a:lnTo>
                <a:lnTo>
                  <a:pt x="81449" y="7281"/>
                </a:lnTo>
                <a:lnTo>
                  <a:pt x="81449" y="9647"/>
                </a:lnTo>
                <a:lnTo>
                  <a:pt x="81392" y="9669"/>
                </a:lnTo>
                <a:lnTo>
                  <a:pt x="81346" y="9704"/>
                </a:lnTo>
                <a:lnTo>
                  <a:pt x="81312" y="9760"/>
                </a:lnTo>
                <a:lnTo>
                  <a:pt x="81301" y="9829"/>
                </a:lnTo>
                <a:lnTo>
                  <a:pt x="81301" y="9874"/>
                </a:lnTo>
                <a:lnTo>
                  <a:pt x="79276" y="11057"/>
                </a:lnTo>
                <a:lnTo>
                  <a:pt x="79242" y="11012"/>
                </a:lnTo>
                <a:lnTo>
                  <a:pt x="79196" y="10989"/>
                </a:lnTo>
                <a:lnTo>
                  <a:pt x="79151" y="10966"/>
                </a:lnTo>
                <a:lnTo>
                  <a:pt x="79049" y="10966"/>
                </a:lnTo>
                <a:lnTo>
                  <a:pt x="79003" y="10989"/>
                </a:lnTo>
                <a:lnTo>
                  <a:pt x="78969" y="11012"/>
                </a:lnTo>
                <a:lnTo>
                  <a:pt x="78935" y="11046"/>
                </a:lnTo>
                <a:lnTo>
                  <a:pt x="76910" y="9886"/>
                </a:lnTo>
                <a:lnTo>
                  <a:pt x="76921" y="9829"/>
                </a:lnTo>
                <a:lnTo>
                  <a:pt x="76910" y="9760"/>
                </a:lnTo>
                <a:lnTo>
                  <a:pt x="76876" y="9704"/>
                </a:lnTo>
                <a:lnTo>
                  <a:pt x="76819" y="9658"/>
                </a:lnTo>
                <a:lnTo>
                  <a:pt x="76762" y="9635"/>
                </a:lnTo>
                <a:lnTo>
                  <a:pt x="76762" y="7315"/>
                </a:lnTo>
                <a:lnTo>
                  <a:pt x="76808" y="7303"/>
                </a:lnTo>
                <a:lnTo>
                  <a:pt x="76842" y="7292"/>
                </a:lnTo>
                <a:lnTo>
                  <a:pt x="76887" y="7269"/>
                </a:lnTo>
                <a:lnTo>
                  <a:pt x="76921" y="7235"/>
                </a:lnTo>
                <a:lnTo>
                  <a:pt x="76944" y="7201"/>
                </a:lnTo>
                <a:lnTo>
                  <a:pt x="76967" y="7155"/>
                </a:lnTo>
                <a:lnTo>
                  <a:pt x="76978" y="7110"/>
                </a:lnTo>
                <a:lnTo>
                  <a:pt x="76978" y="7064"/>
                </a:lnTo>
                <a:lnTo>
                  <a:pt x="76978" y="7019"/>
                </a:lnTo>
                <a:lnTo>
                  <a:pt x="76956" y="6962"/>
                </a:lnTo>
                <a:lnTo>
                  <a:pt x="78901" y="5847"/>
                </a:lnTo>
                <a:lnTo>
                  <a:pt x="78935" y="5893"/>
                </a:lnTo>
                <a:lnTo>
                  <a:pt x="78980" y="5927"/>
                </a:lnTo>
                <a:lnTo>
                  <a:pt x="79037" y="5950"/>
                </a:lnTo>
                <a:lnTo>
                  <a:pt x="79105" y="5961"/>
                </a:lnTo>
                <a:lnTo>
                  <a:pt x="79162" y="5950"/>
                </a:lnTo>
                <a:lnTo>
                  <a:pt x="79219" y="5927"/>
                </a:lnTo>
                <a:lnTo>
                  <a:pt x="79265" y="5893"/>
                </a:lnTo>
                <a:lnTo>
                  <a:pt x="79310" y="5847"/>
                </a:lnTo>
                <a:close/>
                <a:moveTo>
                  <a:pt x="84042" y="5847"/>
                </a:moveTo>
                <a:lnTo>
                  <a:pt x="86056" y="6996"/>
                </a:lnTo>
                <a:lnTo>
                  <a:pt x="86044" y="7030"/>
                </a:lnTo>
                <a:lnTo>
                  <a:pt x="86033" y="7064"/>
                </a:lnTo>
                <a:lnTo>
                  <a:pt x="86056" y="7133"/>
                </a:lnTo>
                <a:lnTo>
                  <a:pt x="86079" y="7178"/>
                </a:lnTo>
                <a:lnTo>
                  <a:pt x="86135" y="7224"/>
                </a:lnTo>
                <a:lnTo>
                  <a:pt x="86192" y="7235"/>
                </a:lnTo>
                <a:lnTo>
                  <a:pt x="86192" y="9590"/>
                </a:lnTo>
                <a:lnTo>
                  <a:pt x="86147" y="9590"/>
                </a:lnTo>
                <a:lnTo>
                  <a:pt x="86101" y="9613"/>
                </a:lnTo>
                <a:lnTo>
                  <a:pt x="86067" y="9635"/>
                </a:lnTo>
                <a:lnTo>
                  <a:pt x="86033" y="9658"/>
                </a:lnTo>
                <a:lnTo>
                  <a:pt x="86010" y="9692"/>
                </a:lnTo>
                <a:lnTo>
                  <a:pt x="85988" y="9738"/>
                </a:lnTo>
                <a:lnTo>
                  <a:pt x="85976" y="9783"/>
                </a:lnTo>
                <a:lnTo>
                  <a:pt x="85965" y="9829"/>
                </a:lnTo>
                <a:lnTo>
                  <a:pt x="85976" y="9874"/>
                </a:lnTo>
                <a:lnTo>
                  <a:pt x="85988" y="9908"/>
                </a:lnTo>
                <a:lnTo>
                  <a:pt x="83997" y="11057"/>
                </a:lnTo>
                <a:lnTo>
                  <a:pt x="83963" y="11023"/>
                </a:lnTo>
                <a:lnTo>
                  <a:pt x="83929" y="11000"/>
                </a:lnTo>
                <a:lnTo>
                  <a:pt x="83883" y="10989"/>
                </a:lnTo>
                <a:lnTo>
                  <a:pt x="83838" y="10978"/>
                </a:lnTo>
                <a:lnTo>
                  <a:pt x="83792" y="10989"/>
                </a:lnTo>
                <a:lnTo>
                  <a:pt x="83758" y="11000"/>
                </a:lnTo>
                <a:lnTo>
                  <a:pt x="83713" y="11023"/>
                </a:lnTo>
                <a:lnTo>
                  <a:pt x="83690" y="11057"/>
                </a:lnTo>
                <a:lnTo>
                  <a:pt x="81642" y="9874"/>
                </a:lnTo>
                <a:lnTo>
                  <a:pt x="81642" y="9829"/>
                </a:lnTo>
                <a:lnTo>
                  <a:pt x="81631" y="9760"/>
                </a:lnTo>
                <a:lnTo>
                  <a:pt x="81608" y="9715"/>
                </a:lnTo>
                <a:lnTo>
                  <a:pt x="81551" y="9669"/>
                </a:lnTo>
                <a:lnTo>
                  <a:pt x="81494" y="9658"/>
                </a:lnTo>
                <a:lnTo>
                  <a:pt x="81494" y="7281"/>
                </a:lnTo>
                <a:lnTo>
                  <a:pt x="81540" y="7269"/>
                </a:lnTo>
                <a:lnTo>
                  <a:pt x="81574" y="7258"/>
                </a:lnTo>
                <a:lnTo>
                  <a:pt x="81631" y="7212"/>
                </a:lnTo>
                <a:lnTo>
                  <a:pt x="81654" y="7178"/>
                </a:lnTo>
                <a:lnTo>
                  <a:pt x="81676" y="7144"/>
                </a:lnTo>
                <a:lnTo>
                  <a:pt x="81676" y="7110"/>
                </a:lnTo>
                <a:lnTo>
                  <a:pt x="81688" y="7064"/>
                </a:lnTo>
                <a:lnTo>
                  <a:pt x="81676" y="7030"/>
                </a:lnTo>
                <a:lnTo>
                  <a:pt x="81665" y="6985"/>
                </a:lnTo>
                <a:lnTo>
                  <a:pt x="83644" y="5847"/>
                </a:lnTo>
                <a:lnTo>
                  <a:pt x="83678" y="5893"/>
                </a:lnTo>
                <a:lnTo>
                  <a:pt x="83724" y="5927"/>
                </a:lnTo>
                <a:lnTo>
                  <a:pt x="83781" y="5950"/>
                </a:lnTo>
                <a:lnTo>
                  <a:pt x="83838" y="5961"/>
                </a:lnTo>
                <a:lnTo>
                  <a:pt x="83906" y="5950"/>
                </a:lnTo>
                <a:lnTo>
                  <a:pt x="83963" y="5927"/>
                </a:lnTo>
                <a:lnTo>
                  <a:pt x="84008" y="5893"/>
                </a:lnTo>
                <a:lnTo>
                  <a:pt x="84042" y="5847"/>
                </a:lnTo>
                <a:close/>
                <a:moveTo>
                  <a:pt x="31886" y="5836"/>
                </a:moveTo>
                <a:lnTo>
                  <a:pt x="33877" y="6985"/>
                </a:lnTo>
                <a:lnTo>
                  <a:pt x="33866" y="7030"/>
                </a:lnTo>
                <a:lnTo>
                  <a:pt x="33854" y="7064"/>
                </a:lnTo>
                <a:lnTo>
                  <a:pt x="33866" y="7110"/>
                </a:lnTo>
                <a:lnTo>
                  <a:pt x="33877" y="7144"/>
                </a:lnTo>
                <a:lnTo>
                  <a:pt x="33911" y="7201"/>
                </a:lnTo>
                <a:lnTo>
                  <a:pt x="33968" y="7246"/>
                </a:lnTo>
                <a:lnTo>
                  <a:pt x="34002" y="7258"/>
                </a:lnTo>
                <a:lnTo>
                  <a:pt x="34048" y="7269"/>
                </a:lnTo>
                <a:lnTo>
                  <a:pt x="34048" y="9590"/>
                </a:lnTo>
                <a:lnTo>
                  <a:pt x="34002" y="9590"/>
                </a:lnTo>
                <a:lnTo>
                  <a:pt x="33957" y="9613"/>
                </a:lnTo>
                <a:lnTo>
                  <a:pt x="33922" y="9635"/>
                </a:lnTo>
                <a:lnTo>
                  <a:pt x="33888" y="9658"/>
                </a:lnTo>
                <a:lnTo>
                  <a:pt x="33854" y="9692"/>
                </a:lnTo>
                <a:lnTo>
                  <a:pt x="33843" y="9738"/>
                </a:lnTo>
                <a:lnTo>
                  <a:pt x="33820" y="9783"/>
                </a:lnTo>
                <a:lnTo>
                  <a:pt x="33820" y="9829"/>
                </a:lnTo>
                <a:lnTo>
                  <a:pt x="33820" y="9874"/>
                </a:lnTo>
                <a:lnTo>
                  <a:pt x="33843" y="9908"/>
                </a:lnTo>
                <a:lnTo>
                  <a:pt x="31841" y="11069"/>
                </a:lnTo>
                <a:lnTo>
                  <a:pt x="31807" y="11034"/>
                </a:lnTo>
                <a:lnTo>
                  <a:pt x="31772" y="11012"/>
                </a:lnTo>
                <a:lnTo>
                  <a:pt x="31738" y="10989"/>
                </a:lnTo>
                <a:lnTo>
                  <a:pt x="31647" y="10989"/>
                </a:lnTo>
                <a:lnTo>
                  <a:pt x="31602" y="11012"/>
                </a:lnTo>
                <a:lnTo>
                  <a:pt x="31568" y="11034"/>
                </a:lnTo>
                <a:lnTo>
                  <a:pt x="31545" y="11057"/>
                </a:lnTo>
                <a:lnTo>
                  <a:pt x="29543" y="9908"/>
                </a:lnTo>
                <a:lnTo>
                  <a:pt x="29554" y="9863"/>
                </a:lnTo>
                <a:lnTo>
                  <a:pt x="29566" y="9829"/>
                </a:lnTo>
                <a:lnTo>
                  <a:pt x="29554" y="9783"/>
                </a:lnTo>
                <a:lnTo>
                  <a:pt x="29543" y="9738"/>
                </a:lnTo>
                <a:lnTo>
                  <a:pt x="29520" y="9704"/>
                </a:lnTo>
                <a:lnTo>
                  <a:pt x="29497" y="9669"/>
                </a:lnTo>
                <a:lnTo>
                  <a:pt x="29463" y="9635"/>
                </a:lnTo>
                <a:lnTo>
                  <a:pt x="29429" y="9613"/>
                </a:lnTo>
                <a:lnTo>
                  <a:pt x="29395" y="9601"/>
                </a:lnTo>
                <a:lnTo>
                  <a:pt x="29349" y="9590"/>
                </a:lnTo>
                <a:lnTo>
                  <a:pt x="29349" y="7235"/>
                </a:lnTo>
                <a:lnTo>
                  <a:pt x="29406" y="7212"/>
                </a:lnTo>
                <a:lnTo>
                  <a:pt x="29452" y="7178"/>
                </a:lnTo>
                <a:lnTo>
                  <a:pt x="29486" y="7133"/>
                </a:lnTo>
                <a:lnTo>
                  <a:pt x="29486" y="7064"/>
                </a:lnTo>
                <a:lnTo>
                  <a:pt x="29475" y="7008"/>
                </a:lnTo>
                <a:lnTo>
                  <a:pt x="31488" y="5847"/>
                </a:lnTo>
                <a:lnTo>
                  <a:pt x="31522" y="5893"/>
                </a:lnTo>
                <a:lnTo>
                  <a:pt x="31579" y="5927"/>
                </a:lnTo>
                <a:lnTo>
                  <a:pt x="31625" y="5950"/>
                </a:lnTo>
                <a:lnTo>
                  <a:pt x="31693" y="5961"/>
                </a:lnTo>
                <a:lnTo>
                  <a:pt x="31750" y="5950"/>
                </a:lnTo>
                <a:lnTo>
                  <a:pt x="31807" y="5927"/>
                </a:lnTo>
                <a:lnTo>
                  <a:pt x="31852" y="5893"/>
                </a:lnTo>
                <a:lnTo>
                  <a:pt x="31886" y="5836"/>
                </a:lnTo>
                <a:close/>
                <a:moveTo>
                  <a:pt x="50826" y="5825"/>
                </a:moveTo>
                <a:lnTo>
                  <a:pt x="52828" y="6973"/>
                </a:lnTo>
                <a:lnTo>
                  <a:pt x="52817" y="7019"/>
                </a:lnTo>
                <a:lnTo>
                  <a:pt x="52806" y="7064"/>
                </a:lnTo>
                <a:lnTo>
                  <a:pt x="52806" y="7110"/>
                </a:lnTo>
                <a:lnTo>
                  <a:pt x="52828" y="7144"/>
                </a:lnTo>
                <a:lnTo>
                  <a:pt x="52840" y="7178"/>
                </a:lnTo>
                <a:lnTo>
                  <a:pt x="52862" y="7212"/>
                </a:lnTo>
                <a:lnTo>
                  <a:pt x="52897" y="7235"/>
                </a:lnTo>
                <a:lnTo>
                  <a:pt x="52931" y="7258"/>
                </a:lnTo>
                <a:lnTo>
                  <a:pt x="52965" y="7269"/>
                </a:lnTo>
                <a:lnTo>
                  <a:pt x="53010" y="7281"/>
                </a:lnTo>
                <a:lnTo>
                  <a:pt x="53010" y="9647"/>
                </a:lnTo>
                <a:lnTo>
                  <a:pt x="52942" y="9658"/>
                </a:lnTo>
                <a:lnTo>
                  <a:pt x="52885" y="9704"/>
                </a:lnTo>
                <a:lnTo>
                  <a:pt x="52851" y="9760"/>
                </a:lnTo>
                <a:lnTo>
                  <a:pt x="52840" y="9795"/>
                </a:lnTo>
                <a:lnTo>
                  <a:pt x="52840" y="9829"/>
                </a:lnTo>
                <a:lnTo>
                  <a:pt x="52851" y="9886"/>
                </a:lnTo>
                <a:lnTo>
                  <a:pt x="50792" y="11069"/>
                </a:lnTo>
                <a:lnTo>
                  <a:pt x="50769" y="11034"/>
                </a:lnTo>
                <a:lnTo>
                  <a:pt x="50735" y="11012"/>
                </a:lnTo>
                <a:lnTo>
                  <a:pt x="50690" y="11000"/>
                </a:lnTo>
                <a:lnTo>
                  <a:pt x="50644" y="10989"/>
                </a:lnTo>
                <a:lnTo>
                  <a:pt x="50610" y="11000"/>
                </a:lnTo>
                <a:lnTo>
                  <a:pt x="50565" y="11012"/>
                </a:lnTo>
                <a:lnTo>
                  <a:pt x="50542" y="11034"/>
                </a:lnTo>
                <a:lnTo>
                  <a:pt x="50508" y="11057"/>
                </a:lnTo>
                <a:lnTo>
                  <a:pt x="48494" y="9897"/>
                </a:lnTo>
                <a:lnTo>
                  <a:pt x="48506" y="9863"/>
                </a:lnTo>
                <a:lnTo>
                  <a:pt x="48506" y="9829"/>
                </a:lnTo>
                <a:lnTo>
                  <a:pt x="48506" y="9783"/>
                </a:lnTo>
                <a:lnTo>
                  <a:pt x="48494" y="9738"/>
                </a:lnTo>
                <a:lnTo>
                  <a:pt x="48472" y="9704"/>
                </a:lnTo>
                <a:lnTo>
                  <a:pt x="48449" y="9669"/>
                </a:lnTo>
                <a:lnTo>
                  <a:pt x="48426" y="9647"/>
                </a:lnTo>
                <a:lnTo>
                  <a:pt x="48392" y="9624"/>
                </a:lnTo>
                <a:lnTo>
                  <a:pt x="48358" y="9613"/>
                </a:lnTo>
                <a:lnTo>
                  <a:pt x="48312" y="9601"/>
                </a:lnTo>
                <a:lnTo>
                  <a:pt x="48312" y="7281"/>
                </a:lnTo>
                <a:lnTo>
                  <a:pt x="48381" y="7246"/>
                </a:lnTo>
                <a:lnTo>
                  <a:pt x="48437" y="7201"/>
                </a:lnTo>
                <a:lnTo>
                  <a:pt x="48472" y="7144"/>
                </a:lnTo>
                <a:lnTo>
                  <a:pt x="48483" y="7110"/>
                </a:lnTo>
                <a:lnTo>
                  <a:pt x="48494" y="7064"/>
                </a:lnTo>
                <a:lnTo>
                  <a:pt x="48483" y="7030"/>
                </a:lnTo>
                <a:lnTo>
                  <a:pt x="48472" y="6985"/>
                </a:lnTo>
                <a:lnTo>
                  <a:pt x="50474" y="5836"/>
                </a:lnTo>
                <a:lnTo>
                  <a:pt x="50508" y="5870"/>
                </a:lnTo>
                <a:lnTo>
                  <a:pt x="50553" y="5904"/>
                </a:lnTo>
                <a:lnTo>
                  <a:pt x="50599" y="5927"/>
                </a:lnTo>
                <a:lnTo>
                  <a:pt x="50644" y="5927"/>
                </a:lnTo>
                <a:lnTo>
                  <a:pt x="50701" y="5916"/>
                </a:lnTo>
                <a:lnTo>
                  <a:pt x="50758" y="5904"/>
                </a:lnTo>
                <a:lnTo>
                  <a:pt x="50792" y="5870"/>
                </a:lnTo>
                <a:lnTo>
                  <a:pt x="50826" y="5825"/>
                </a:lnTo>
                <a:close/>
                <a:moveTo>
                  <a:pt x="5791" y="9931"/>
                </a:moveTo>
                <a:lnTo>
                  <a:pt x="7804" y="11091"/>
                </a:lnTo>
                <a:lnTo>
                  <a:pt x="7793" y="11137"/>
                </a:lnTo>
                <a:lnTo>
                  <a:pt x="7782" y="11171"/>
                </a:lnTo>
                <a:lnTo>
                  <a:pt x="7793" y="11217"/>
                </a:lnTo>
                <a:lnTo>
                  <a:pt x="7804" y="11251"/>
                </a:lnTo>
                <a:lnTo>
                  <a:pt x="7839" y="11308"/>
                </a:lnTo>
                <a:lnTo>
                  <a:pt x="7895" y="11353"/>
                </a:lnTo>
                <a:lnTo>
                  <a:pt x="7930" y="11364"/>
                </a:lnTo>
                <a:lnTo>
                  <a:pt x="7964" y="11376"/>
                </a:lnTo>
                <a:lnTo>
                  <a:pt x="7964" y="13662"/>
                </a:lnTo>
                <a:lnTo>
                  <a:pt x="7918" y="13674"/>
                </a:lnTo>
                <a:lnTo>
                  <a:pt x="7873" y="13696"/>
                </a:lnTo>
                <a:lnTo>
                  <a:pt x="7827" y="13719"/>
                </a:lnTo>
                <a:lnTo>
                  <a:pt x="7793" y="13753"/>
                </a:lnTo>
                <a:lnTo>
                  <a:pt x="7759" y="13787"/>
                </a:lnTo>
                <a:lnTo>
                  <a:pt x="7748" y="13833"/>
                </a:lnTo>
                <a:lnTo>
                  <a:pt x="7725" y="13878"/>
                </a:lnTo>
                <a:lnTo>
                  <a:pt x="7725" y="13935"/>
                </a:lnTo>
                <a:lnTo>
                  <a:pt x="7725" y="13981"/>
                </a:lnTo>
                <a:lnTo>
                  <a:pt x="7748" y="14026"/>
                </a:lnTo>
                <a:lnTo>
                  <a:pt x="5837" y="15130"/>
                </a:lnTo>
                <a:lnTo>
                  <a:pt x="5791" y="15084"/>
                </a:lnTo>
                <a:lnTo>
                  <a:pt x="5746" y="15050"/>
                </a:lnTo>
                <a:lnTo>
                  <a:pt x="5689" y="15027"/>
                </a:lnTo>
                <a:lnTo>
                  <a:pt x="5620" y="15016"/>
                </a:lnTo>
                <a:lnTo>
                  <a:pt x="5552" y="15027"/>
                </a:lnTo>
                <a:lnTo>
                  <a:pt x="5495" y="15050"/>
                </a:lnTo>
                <a:lnTo>
                  <a:pt x="5438" y="15084"/>
                </a:lnTo>
                <a:lnTo>
                  <a:pt x="5404" y="15130"/>
                </a:lnTo>
                <a:lnTo>
                  <a:pt x="3414" y="13981"/>
                </a:lnTo>
                <a:lnTo>
                  <a:pt x="3425" y="13935"/>
                </a:lnTo>
                <a:lnTo>
                  <a:pt x="3414" y="13867"/>
                </a:lnTo>
                <a:lnTo>
                  <a:pt x="3379" y="13821"/>
                </a:lnTo>
                <a:lnTo>
                  <a:pt x="3334" y="13787"/>
                </a:lnTo>
                <a:lnTo>
                  <a:pt x="3277" y="13765"/>
                </a:lnTo>
                <a:lnTo>
                  <a:pt x="3277" y="11444"/>
                </a:lnTo>
                <a:lnTo>
                  <a:pt x="3323" y="11433"/>
                </a:lnTo>
                <a:lnTo>
                  <a:pt x="3368" y="11410"/>
                </a:lnTo>
                <a:lnTo>
                  <a:pt x="3414" y="11387"/>
                </a:lnTo>
                <a:lnTo>
                  <a:pt x="3448" y="11353"/>
                </a:lnTo>
                <a:lnTo>
                  <a:pt x="3482" y="11319"/>
                </a:lnTo>
                <a:lnTo>
                  <a:pt x="3505" y="11273"/>
                </a:lnTo>
                <a:lnTo>
                  <a:pt x="3516" y="11228"/>
                </a:lnTo>
                <a:lnTo>
                  <a:pt x="3516" y="11171"/>
                </a:lnTo>
                <a:lnTo>
                  <a:pt x="3516" y="11114"/>
                </a:lnTo>
                <a:lnTo>
                  <a:pt x="3493" y="11057"/>
                </a:lnTo>
                <a:lnTo>
                  <a:pt x="5450" y="9931"/>
                </a:lnTo>
                <a:lnTo>
                  <a:pt x="5473" y="9977"/>
                </a:lnTo>
                <a:lnTo>
                  <a:pt x="5518" y="9999"/>
                </a:lnTo>
                <a:lnTo>
                  <a:pt x="5564" y="10022"/>
                </a:lnTo>
                <a:lnTo>
                  <a:pt x="5620" y="10033"/>
                </a:lnTo>
                <a:lnTo>
                  <a:pt x="5677" y="10022"/>
                </a:lnTo>
                <a:lnTo>
                  <a:pt x="5723" y="9999"/>
                </a:lnTo>
                <a:lnTo>
                  <a:pt x="5757" y="9977"/>
                </a:lnTo>
                <a:lnTo>
                  <a:pt x="5791" y="9931"/>
                </a:lnTo>
                <a:close/>
                <a:moveTo>
                  <a:pt x="10580" y="9954"/>
                </a:moveTo>
                <a:lnTo>
                  <a:pt x="12548" y="11103"/>
                </a:lnTo>
                <a:lnTo>
                  <a:pt x="12537" y="11137"/>
                </a:lnTo>
                <a:lnTo>
                  <a:pt x="12537" y="11171"/>
                </a:lnTo>
                <a:lnTo>
                  <a:pt x="12537" y="11205"/>
                </a:lnTo>
                <a:lnTo>
                  <a:pt x="12548" y="11239"/>
                </a:lnTo>
                <a:lnTo>
                  <a:pt x="12582" y="11308"/>
                </a:lnTo>
                <a:lnTo>
                  <a:pt x="12639" y="11342"/>
                </a:lnTo>
                <a:lnTo>
                  <a:pt x="12707" y="11364"/>
                </a:lnTo>
                <a:lnTo>
                  <a:pt x="12707" y="13696"/>
                </a:lnTo>
                <a:lnTo>
                  <a:pt x="12662" y="13708"/>
                </a:lnTo>
                <a:lnTo>
                  <a:pt x="12628" y="13719"/>
                </a:lnTo>
                <a:lnTo>
                  <a:pt x="12582" y="13742"/>
                </a:lnTo>
                <a:lnTo>
                  <a:pt x="12559" y="13765"/>
                </a:lnTo>
                <a:lnTo>
                  <a:pt x="12525" y="13799"/>
                </a:lnTo>
                <a:lnTo>
                  <a:pt x="12503" y="13844"/>
                </a:lnTo>
                <a:lnTo>
                  <a:pt x="12491" y="13890"/>
                </a:lnTo>
                <a:lnTo>
                  <a:pt x="12491" y="13935"/>
                </a:lnTo>
                <a:lnTo>
                  <a:pt x="12491" y="13981"/>
                </a:lnTo>
                <a:lnTo>
                  <a:pt x="12503" y="14015"/>
                </a:lnTo>
                <a:lnTo>
                  <a:pt x="10580" y="15130"/>
                </a:lnTo>
                <a:lnTo>
                  <a:pt x="10535" y="15084"/>
                </a:lnTo>
                <a:lnTo>
                  <a:pt x="10489" y="15039"/>
                </a:lnTo>
                <a:lnTo>
                  <a:pt x="10421" y="15016"/>
                </a:lnTo>
                <a:lnTo>
                  <a:pt x="10296" y="15016"/>
                </a:lnTo>
                <a:lnTo>
                  <a:pt x="10239" y="15039"/>
                </a:lnTo>
                <a:lnTo>
                  <a:pt x="10182" y="15084"/>
                </a:lnTo>
                <a:lnTo>
                  <a:pt x="10136" y="15130"/>
                </a:lnTo>
                <a:lnTo>
                  <a:pt x="8237" y="14026"/>
                </a:lnTo>
                <a:lnTo>
                  <a:pt x="8248" y="13981"/>
                </a:lnTo>
                <a:lnTo>
                  <a:pt x="8259" y="13935"/>
                </a:lnTo>
                <a:lnTo>
                  <a:pt x="8248" y="13878"/>
                </a:lnTo>
                <a:lnTo>
                  <a:pt x="8237" y="13833"/>
                </a:lnTo>
                <a:lnTo>
                  <a:pt x="8214" y="13787"/>
                </a:lnTo>
                <a:lnTo>
                  <a:pt x="8180" y="13753"/>
                </a:lnTo>
                <a:lnTo>
                  <a:pt x="8146" y="13719"/>
                </a:lnTo>
                <a:lnTo>
                  <a:pt x="8112" y="13696"/>
                </a:lnTo>
                <a:lnTo>
                  <a:pt x="8066" y="13674"/>
                </a:lnTo>
                <a:lnTo>
                  <a:pt x="8009" y="13662"/>
                </a:lnTo>
                <a:lnTo>
                  <a:pt x="8009" y="11376"/>
                </a:lnTo>
                <a:lnTo>
                  <a:pt x="8089" y="11353"/>
                </a:lnTo>
                <a:lnTo>
                  <a:pt x="8146" y="11308"/>
                </a:lnTo>
                <a:lnTo>
                  <a:pt x="8180" y="11251"/>
                </a:lnTo>
                <a:lnTo>
                  <a:pt x="8191" y="11217"/>
                </a:lnTo>
                <a:lnTo>
                  <a:pt x="8191" y="11171"/>
                </a:lnTo>
                <a:lnTo>
                  <a:pt x="8191" y="11137"/>
                </a:lnTo>
                <a:lnTo>
                  <a:pt x="8180" y="11091"/>
                </a:lnTo>
                <a:lnTo>
                  <a:pt x="10148" y="9965"/>
                </a:lnTo>
                <a:lnTo>
                  <a:pt x="10182" y="10011"/>
                </a:lnTo>
                <a:lnTo>
                  <a:pt x="10239" y="10045"/>
                </a:lnTo>
                <a:lnTo>
                  <a:pt x="10296" y="10068"/>
                </a:lnTo>
                <a:lnTo>
                  <a:pt x="10364" y="10079"/>
                </a:lnTo>
                <a:lnTo>
                  <a:pt x="10421" y="10068"/>
                </a:lnTo>
                <a:lnTo>
                  <a:pt x="10489" y="10045"/>
                </a:lnTo>
                <a:lnTo>
                  <a:pt x="10535" y="10011"/>
                </a:lnTo>
                <a:lnTo>
                  <a:pt x="10580" y="9954"/>
                </a:lnTo>
                <a:close/>
                <a:moveTo>
                  <a:pt x="39030" y="9965"/>
                </a:moveTo>
                <a:lnTo>
                  <a:pt x="40964" y="11080"/>
                </a:lnTo>
                <a:lnTo>
                  <a:pt x="40952" y="11126"/>
                </a:lnTo>
                <a:lnTo>
                  <a:pt x="40941" y="11171"/>
                </a:lnTo>
                <a:lnTo>
                  <a:pt x="40941" y="11217"/>
                </a:lnTo>
                <a:lnTo>
                  <a:pt x="40964" y="11262"/>
                </a:lnTo>
                <a:lnTo>
                  <a:pt x="40975" y="11296"/>
                </a:lnTo>
                <a:lnTo>
                  <a:pt x="41009" y="11330"/>
                </a:lnTo>
                <a:lnTo>
                  <a:pt x="41032" y="11353"/>
                </a:lnTo>
                <a:lnTo>
                  <a:pt x="41066" y="11376"/>
                </a:lnTo>
                <a:lnTo>
                  <a:pt x="41112" y="11387"/>
                </a:lnTo>
                <a:lnTo>
                  <a:pt x="41157" y="11399"/>
                </a:lnTo>
                <a:lnTo>
                  <a:pt x="41157" y="13674"/>
                </a:lnTo>
                <a:lnTo>
                  <a:pt x="41100" y="13674"/>
                </a:lnTo>
                <a:lnTo>
                  <a:pt x="41055" y="13696"/>
                </a:lnTo>
                <a:lnTo>
                  <a:pt x="41021" y="13719"/>
                </a:lnTo>
                <a:lnTo>
                  <a:pt x="40975" y="13753"/>
                </a:lnTo>
                <a:lnTo>
                  <a:pt x="40952" y="13787"/>
                </a:lnTo>
                <a:lnTo>
                  <a:pt x="40930" y="13833"/>
                </a:lnTo>
                <a:lnTo>
                  <a:pt x="40918" y="13878"/>
                </a:lnTo>
                <a:lnTo>
                  <a:pt x="40907" y="13935"/>
                </a:lnTo>
                <a:lnTo>
                  <a:pt x="40918" y="13981"/>
                </a:lnTo>
                <a:lnTo>
                  <a:pt x="40930" y="14026"/>
                </a:lnTo>
                <a:lnTo>
                  <a:pt x="39019" y="15130"/>
                </a:lnTo>
                <a:lnTo>
                  <a:pt x="38973" y="15084"/>
                </a:lnTo>
                <a:lnTo>
                  <a:pt x="38928" y="15050"/>
                </a:lnTo>
                <a:lnTo>
                  <a:pt x="38871" y="15027"/>
                </a:lnTo>
                <a:lnTo>
                  <a:pt x="38802" y="15016"/>
                </a:lnTo>
                <a:lnTo>
                  <a:pt x="38734" y="15027"/>
                </a:lnTo>
                <a:lnTo>
                  <a:pt x="38677" y="15050"/>
                </a:lnTo>
                <a:lnTo>
                  <a:pt x="38620" y="15084"/>
                </a:lnTo>
                <a:lnTo>
                  <a:pt x="38586" y="15130"/>
                </a:lnTo>
                <a:lnTo>
                  <a:pt x="36675" y="14026"/>
                </a:lnTo>
                <a:lnTo>
                  <a:pt x="36687" y="13981"/>
                </a:lnTo>
                <a:lnTo>
                  <a:pt x="36698" y="13935"/>
                </a:lnTo>
                <a:lnTo>
                  <a:pt x="36687" y="13878"/>
                </a:lnTo>
                <a:lnTo>
                  <a:pt x="36675" y="13833"/>
                </a:lnTo>
                <a:lnTo>
                  <a:pt x="36652" y="13787"/>
                </a:lnTo>
                <a:lnTo>
                  <a:pt x="36630" y="13753"/>
                </a:lnTo>
                <a:lnTo>
                  <a:pt x="36596" y="13719"/>
                </a:lnTo>
                <a:lnTo>
                  <a:pt x="36550" y="13696"/>
                </a:lnTo>
                <a:lnTo>
                  <a:pt x="36505" y="13674"/>
                </a:lnTo>
                <a:lnTo>
                  <a:pt x="36459" y="13674"/>
                </a:lnTo>
                <a:lnTo>
                  <a:pt x="36459" y="11410"/>
                </a:lnTo>
                <a:lnTo>
                  <a:pt x="36505" y="11410"/>
                </a:lnTo>
                <a:lnTo>
                  <a:pt x="36539" y="11387"/>
                </a:lnTo>
                <a:lnTo>
                  <a:pt x="36584" y="11364"/>
                </a:lnTo>
                <a:lnTo>
                  <a:pt x="36607" y="11330"/>
                </a:lnTo>
                <a:lnTo>
                  <a:pt x="36641" y="11296"/>
                </a:lnTo>
                <a:lnTo>
                  <a:pt x="36652" y="11262"/>
                </a:lnTo>
                <a:lnTo>
                  <a:pt x="36664" y="11217"/>
                </a:lnTo>
                <a:lnTo>
                  <a:pt x="36675" y="11171"/>
                </a:lnTo>
                <a:lnTo>
                  <a:pt x="36664" y="11126"/>
                </a:lnTo>
                <a:lnTo>
                  <a:pt x="36652" y="11080"/>
                </a:lnTo>
                <a:lnTo>
                  <a:pt x="38575" y="9965"/>
                </a:lnTo>
                <a:lnTo>
                  <a:pt x="38609" y="10022"/>
                </a:lnTo>
                <a:lnTo>
                  <a:pt x="38666" y="10056"/>
                </a:lnTo>
                <a:lnTo>
                  <a:pt x="38734" y="10090"/>
                </a:lnTo>
                <a:lnTo>
                  <a:pt x="38871" y="10090"/>
                </a:lnTo>
                <a:lnTo>
                  <a:pt x="38939" y="10056"/>
                </a:lnTo>
                <a:lnTo>
                  <a:pt x="38984" y="10022"/>
                </a:lnTo>
                <a:lnTo>
                  <a:pt x="39030" y="9965"/>
                </a:lnTo>
                <a:close/>
                <a:moveTo>
                  <a:pt x="43751" y="9954"/>
                </a:moveTo>
                <a:lnTo>
                  <a:pt x="45730" y="11091"/>
                </a:lnTo>
                <a:lnTo>
                  <a:pt x="45707" y="11126"/>
                </a:lnTo>
                <a:lnTo>
                  <a:pt x="45707" y="11171"/>
                </a:lnTo>
                <a:lnTo>
                  <a:pt x="45707" y="11217"/>
                </a:lnTo>
                <a:lnTo>
                  <a:pt x="45719" y="11251"/>
                </a:lnTo>
                <a:lnTo>
                  <a:pt x="45741" y="11285"/>
                </a:lnTo>
                <a:lnTo>
                  <a:pt x="45764" y="11308"/>
                </a:lnTo>
                <a:lnTo>
                  <a:pt x="45787" y="11342"/>
                </a:lnTo>
                <a:lnTo>
                  <a:pt x="45821" y="11353"/>
                </a:lnTo>
                <a:lnTo>
                  <a:pt x="45855" y="11364"/>
                </a:lnTo>
                <a:lnTo>
                  <a:pt x="45901" y="11376"/>
                </a:lnTo>
                <a:lnTo>
                  <a:pt x="45901" y="13696"/>
                </a:lnTo>
                <a:lnTo>
                  <a:pt x="45855" y="13708"/>
                </a:lnTo>
                <a:lnTo>
                  <a:pt x="45810" y="13719"/>
                </a:lnTo>
                <a:lnTo>
                  <a:pt x="45776" y="13742"/>
                </a:lnTo>
                <a:lnTo>
                  <a:pt x="45741" y="13776"/>
                </a:lnTo>
                <a:lnTo>
                  <a:pt x="45707" y="13810"/>
                </a:lnTo>
                <a:lnTo>
                  <a:pt x="45696" y="13844"/>
                </a:lnTo>
                <a:lnTo>
                  <a:pt x="45685" y="13890"/>
                </a:lnTo>
                <a:lnTo>
                  <a:pt x="45673" y="13935"/>
                </a:lnTo>
                <a:lnTo>
                  <a:pt x="45685" y="13981"/>
                </a:lnTo>
                <a:lnTo>
                  <a:pt x="45696" y="14015"/>
                </a:lnTo>
                <a:lnTo>
                  <a:pt x="43762" y="15130"/>
                </a:lnTo>
                <a:lnTo>
                  <a:pt x="43717" y="15084"/>
                </a:lnTo>
                <a:lnTo>
                  <a:pt x="43660" y="15050"/>
                </a:lnTo>
                <a:lnTo>
                  <a:pt x="43603" y="15027"/>
                </a:lnTo>
                <a:lnTo>
                  <a:pt x="43535" y="15016"/>
                </a:lnTo>
                <a:lnTo>
                  <a:pt x="43478" y="15027"/>
                </a:lnTo>
                <a:lnTo>
                  <a:pt x="43421" y="15050"/>
                </a:lnTo>
                <a:lnTo>
                  <a:pt x="43364" y="15084"/>
                </a:lnTo>
                <a:lnTo>
                  <a:pt x="43330" y="15130"/>
                </a:lnTo>
                <a:lnTo>
                  <a:pt x="41419" y="14026"/>
                </a:lnTo>
                <a:lnTo>
                  <a:pt x="41430" y="13981"/>
                </a:lnTo>
                <a:lnTo>
                  <a:pt x="41430" y="13935"/>
                </a:lnTo>
                <a:lnTo>
                  <a:pt x="41430" y="13878"/>
                </a:lnTo>
                <a:lnTo>
                  <a:pt x="41407" y="13833"/>
                </a:lnTo>
                <a:lnTo>
                  <a:pt x="41396" y="13799"/>
                </a:lnTo>
                <a:lnTo>
                  <a:pt x="41362" y="13753"/>
                </a:lnTo>
                <a:lnTo>
                  <a:pt x="41328" y="13730"/>
                </a:lnTo>
                <a:lnTo>
                  <a:pt x="41294" y="13696"/>
                </a:lnTo>
                <a:lnTo>
                  <a:pt x="41248" y="13685"/>
                </a:lnTo>
                <a:lnTo>
                  <a:pt x="41203" y="13674"/>
                </a:lnTo>
                <a:lnTo>
                  <a:pt x="41203" y="11399"/>
                </a:lnTo>
                <a:lnTo>
                  <a:pt x="41237" y="11387"/>
                </a:lnTo>
                <a:lnTo>
                  <a:pt x="41282" y="11376"/>
                </a:lnTo>
                <a:lnTo>
                  <a:pt x="41316" y="11353"/>
                </a:lnTo>
                <a:lnTo>
                  <a:pt x="41339" y="11319"/>
                </a:lnTo>
                <a:lnTo>
                  <a:pt x="41362" y="11296"/>
                </a:lnTo>
                <a:lnTo>
                  <a:pt x="41385" y="11251"/>
                </a:lnTo>
                <a:lnTo>
                  <a:pt x="41396" y="11217"/>
                </a:lnTo>
                <a:lnTo>
                  <a:pt x="41396" y="11171"/>
                </a:lnTo>
                <a:lnTo>
                  <a:pt x="41396" y="11126"/>
                </a:lnTo>
                <a:lnTo>
                  <a:pt x="41373" y="11091"/>
                </a:lnTo>
                <a:lnTo>
                  <a:pt x="43330" y="9965"/>
                </a:lnTo>
                <a:lnTo>
                  <a:pt x="43364" y="10011"/>
                </a:lnTo>
                <a:lnTo>
                  <a:pt x="43421" y="10045"/>
                </a:lnTo>
                <a:lnTo>
                  <a:pt x="43478" y="10068"/>
                </a:lnTo>
                <a:lnTo>
                  <a:pt x="43535" y="10079"/>
                </a:lnTo>
                <a:lnTo>
                  <a:pt x="43603" y="10068"/>
                </a:lnTo>
                <a:lnTo>
                  <a:pt x="43660" y="10045"/>
                </a:lnTo>
                <a:lnTo>
                  <a:pt x="43717" y="9999"/>
                </a:lnTo>
                <a:lnTo>
                  <a:pt x="43751" y="9954"/>
                </a:lnTo>
                <a:close/>
                <a:moveTo>
                  <a:pt x="62691" y="9931"/>
                </a:moveTo>
                <a:lnTo>
                  <a:pt x="64693" y="11091"/>
                </a:lnTo>
                <a:lnTo>
                  <a:pt x="64681" y="11137"/>
                </a:lnTo>
                <a:lnTo>
                  <a:pt x="64681" y="11171"/>
                </a:lnTo>
                <a:lnTo>
                  <a:pt x="64681" y="11217"/>
                </a:lnTo>
                <a:lnTo>
                  <a:pt x="64693" y="11251"/>
                </a:lnTo>
                <a:lnTo>
                  <a:pt x="64727" y="11308"/>
                </a:lnTo>
                <a:lnTo>
                  <a:pt x="64784" y="11353"/>
                </a:lnTo>
                <a:lnTo>
                  <a:pt x="64818" y="11364"/>
                </a:lnTo>
                <a:lnTo>
                  <a:pt x="64863" y="11376"/>
                </a:lnTo>
                <a:lnTo>
                  <a:pt x="64863" y="13662"/>
                </a:lnTo>
                <a:lnTo>
                  <a:pt x="64807" y="13674"/>
                </a:lnTo>
                <a:lnTo>
                  <a:pt x="64761" y="13696"/>
                </a:lnTo>
                <a:lnTo>
                  <a:pt x="64727" y="13719"/>
                </a:lnTo>
                <a:lnTo>
                  <a:pt x="64681" y="13753"/>
                </a:lnTo>
                <a:lnTo>
                  <a:pt x="64659" y="13787"/>
                </a:lnTo>
                <a:lnTo>
                  <a:pt x="64636" y="13833"/>
                </a:lnTo>
                <a:lnTo>
                  <a:pt x="64625" y="13878"/>
                </a:lnTo>
                <a:lnTo>
                  <a:pt x="64613" y="13935"/>
                </a:lnTo>
                <a:lnTo>
                  <a:pt x="64625" y="13981"/>
                </a:lnTo>
                <a:lnTo>
                  <a:pt x="64636" y="14026"/>
                </a:lnTo>
                <a:lnTo>
                  <a:pt x="62725" y="15130"/>
                </a:lnTo>
                <a:lnTo>
                  <a:pt x="62691" y="15084"/>
                </a:lnTo>
                <a:lnTo>
                  <a:pt x="62634" y="15050"/>
                </a:lnTo>
                <a:lnTo>
                  <a:pt x="62577" y="15027"/>
                </a:lnTo>
                <a:lnTo>
                  <a:pt x="62509" y="15016"/>
                </a:lnTo>
                <a:lnTo>
                  <a:pt x="62441" y="15027"/>
                </a:lnTo>
                <a:lnTo>
                  <a:pt x="62384" y="15050"/>
                </a:lnTo>
                <a:lnTo>
                  <a:pt x="62338" y="15084"/>
                </a:lnTo>
                <a:lnTo>
                  <a:pt x="62293" y="15130"/>
                </a:lnTo>
                <a:lnTo>
                  <a:pt x="60302" y="13981"/>
                </a:lnTo>
                <a:lnTo>
                  <a:pt x="60313" y="13935"/>
                </a:lnTo>
                <a:lnTo>
                  <a:pt x="60302" y="13867"/>
                </a:lnTo>
                <a:lnTo>
                  <a:pt x="60268" y="13821"/>
                </a:lnTo>
                <a:lnTo>
                  <a:pt x="60222" y="13787"/>
                </a:lnTo>
                <a:lnTo>
                  <a:pt x="60165" y="13765"/>
                </a:lnTo>
                <a:lnTo>
                  <a:pt x="60165" y="11444"/>
                </a:lnTo>
                <a:lnTo>
                  <a:pt x="60211" y="11433"/>
                </a:lnTo>
                <a:lnTo>
                  <a:pt x="60256" y="11410"/>
                </a:lnTo>
                <a:lnTo>
                  <a:pt x="60302" y="11387"/>
                </a:lnTo>
                <a:lnTo>
                  <a:pt x="60336" y="11353"/>
                </a:lnTo>
                <a:lnTo>
                  <a:pt x="60370" y="11319"/>
                </a:lnTo>
                <a:lnTo>
                  <a:pt x="60393" y="11273"/>
                </a:lnTo>
                <a:lnTo>
                  <a:pt x="60404" y="11228"/>
                </a:lnTo>
                <a:lnTo>
                  <a:pt x="60404" y="11171"/>
                </a:lnTo>
                <a:lnTo>
                  <a:pt x="60404" y="11114"/>
                </a:lnTo>
                <a:lnTo>
                  <a:pt x="60382" y="11057"/>
                </a:lnTo>
                <a:lnTo>
                  <a:pt x="62338" y="9931"/>
                </a:lnTo>
                <a:lnTo>
                  <a:pt x="62372" y="9977"/>
                </a:lnTo>
                <a:lnTo>
                  <a:pt x="62406" y="9999"/>
                </a:lnTo>
                <a:lnTo>
                  <a:pt x="62463" y="10022"/>
                </a:lnTo>
                <a:lnTo>
                  <a:pt x="62509" y="10033"/>
                </a:lnTo>
                <a:lnTo>
                  <a:pt x="62566" y="10022"/>
                </a:lnTo>
                <a:lnTo>
                  <a:pt x="62611" y="9999"/>
                </a:lnTo>
                <a:lnTo>
                  <a:pt x="62657" y="9977"/>
                </a:lnTo>
                <a:lnTo>
                  <a:pt x="62691" y="9931"/>
                </a:lnTo>
                <a:close/>
                <a:moveTo>
                  <a:pt x="67468" y="9954"/>
                </a:moveTo>
                <a:lnTo>
                  <a:pt x="69448" y="11103"/>
                </a:lnTo>
                <a:lnTo>
                  <a:pt x="69436" y="11137"/>
                </a:lnTo>
                <a:lnTo>
                  <a:pt x="69425" y="11171"/>
                </a:lnTo>
                <a:lnTo>
                  <a:pt x="69425" y="11205"/>
                </a:lnTo>
                <a:lnTo>
                  <a:pt x="69436" y="11239"/>
                </a:lnTo>
                <a:lnTo>
                  <a:pt x="69482" y="11308"/>
                </a:lnTo>
                <a:lnTo>
                  <a:pt x="69527" y="11342"/>
                </a:lnTo>
                <a:lnTo>
                  <a:pt x="69596" y="11364"/>
                </a:lnTo>
                <a:lnTo>
                  <a:pt x="69596" y="13696"/>
                </a:lnTo>
                <a:lnTo>
                  <a:pt x="69562" y="13708"/>
                </a:lnTo>
                <a:lnTo>
                  <a:pt x="69516" y="13719"/>
                </a:lnTo>
                <a:lnTo>
                  <a:pt x="69482" y="13742"/>
                </a:lnTo>
                <a:lnTo>
                  <a:pt x="69448" y="13765"/>
                </a:lnTo>
                <a:lnTo>
                  <a:pt x="69414" y="13799"/>
                </a:lnTo>
                <a:lnTo>
                  <a:pt x="69402" y="13844"/>
                </a:lnTo>
                <a:lnTo>
                  <a:pt x="69391" y="13890"/>
                </a:lnTo>
                <a:lnTo>
                  <a:pt x="69380" y="13935"/>
                </a:lnTo>
                <a:lnTo>
                  <a:pt x="69391" y="13981"/>
                </a:lnTo>
                <a:lnTo>
                  <a:pt x="69402" y="14015"/>
                </a:lnTo>
                <a:lnTo>
                  <a:pt x="67468" y="15130"/>
                </a:lnTo>
                <a:lnTo>
                  <a:pt x="67434" y="15084"/>
                </a:lnTo>
                <a:lnTo>
                  <a:pt x="67377" y="15039"/>
                </a:lnTo>
                <a:lnTo>
                  <a:pt x="67321" y="15016"/>
                </a:lnTo>
                <a:lnTo>
                  <a:pt x="67184" y="15016"/>
                </a:lnTo>
                <a:lnTo>
                  <a:pt x="67127" y="15039"/>
                </a:lnTo>
                <a:lnTo>
                  <a:pt x="67070" y="15084"/>
                </a:lnTo>
                <a:lnTo>
                  <a:pt x="67036" y="15130"/>
                </a:lnTo>
                <a:lnTo>
                  <a:pt x="65125" y="14026"/>
                </a:lnTo>
                <a:lnTo>
                  <a:pt x="65136" y="13981"/>
                </a:lnTo>
                <a:lnTo>
                  <a:pt x="65148" y="13935"/>
                </a:lnTo>
                <a:lnTo>
                  <a:pt x="65136" y="13878"/>
                </a:lnTo>
                <a:lnTo>
                  <a:pt x="65125" y="13833"/>
                </a:lnTo>
                <a:lnTo>
                  <a:pt x="65102" y="13787"/>
                </a:lnTo>
                <a:lnTo>
                  <a:pt x="65080" y="13753"/>
                </a:lnTo>
                <a:lnTo>
                  <a:pt x="65045" y="13719"/>
                </a:lnTo>
                <a:lnTo>
                  <a:pt x="65000" y="13696"/>
                </a:lnTo>
                <a:lnTo>
                  <a:pt x="64954" y="13674"/>
                </a:lnTo>
                <a:lnTo>
                  <a:pt x="64909" y="13662"/>
                </a:lnTo>
                <a:lnTo>
                  <a:pt x="64909" y="11376"/>
                </a:lnTo>
                <a:lnTo>
                  <a:pt x="64977" y="11353"/>
                </a:lnTo>
                <a:lnTo>
                  <a:pt x="65034" y="11308"/>
                </a:lnTo>
                <a:lnTo>
                  <a:pt x="65068" y="11251"/>
                </a:lnTo>
                <a:lnTo>
                  <a:pt x="65080" y="11217"/>
                </a:lnTo>
                <a:lnTo>
                  <a:pt x="65080" y="11171"/>
                </a:lnTo>
                <a:lnTo>
                  <a:pt x="65080" y="11137"/>
                </a:lnTo>
                <a:lnTo>
                  <a:pt x="65068" y="11091"/>
                </a:lnTo>
                <a:lnTo>
                  <a:pt x="67036" y="9965"/>
                </a:lnTo>
                <a:lnTo>
                  <a:pt x="67070" y="10011"/>
                </a:lnTo>
                <a:lnTo>
                  <a:pt x="67127" y="10045"/>
                </a:lnTo>
                <a:lnTo>
                  <a:pt x="67184" y="10068"/>
                </a:lnTo>
                <a:lnTo>
                  <a:pt x="67252" y="10079"/>
                </a:lnTo>
                <a:lnTo>
                  <a:pt x="67321" y="10068"/>
                </a:lnTo>
                <a:lnTo>
                  <a:pt x="67377" y="10045"/>
                </a:lnTo>
                <a:lnTo>
                  <a:pt x="67423" y="10011"/>
                </a:lnTo>
                <a:lnTo>
                  <a:pt x="67468" y="9954"/>
                </a:lnTo>
                <a:close/>
                <a:moveTo>
                  <a:pt x="24731" y="9920"/>
                </a:moveTo>
                <a:lnTo>
                  <a:pt x="26767" y="11091"/>
                </a:lnTo>
                <a:lnTo>
                  <a:pt x="26756" y="11137"/>
                </a:lnTo>
                <a:lnTo>
                  <a:pt x="26756" y="11171"/>
                </a:lnTo>
                <a:lnTo>
                  <a:pt x="26756" y="11205"/>
                </a:lnTo>
                <a:lnTo>
                  <a:pt x="26767" y="11251"/>
                </a:lnTo>
                <a:lnTo>
                  <a:pt x="26813" y="11308"/>
                </a:lnTo>
                <a:lnTo>
                  <a:pt x="26858" y="11342"/>
                </a:lnTo>
                <a:lnTo>
                  <a:pt x="26927" y="11364"/>
                </a:lnTo>
                <a:lnTo>
                  <a:pt x="26927" y="13685"/>
                </a:lnTo>
                <a:lnTo>
                  <a:pt x="26881" y="13696"/>
                </a:lnTo>
                <a:lnTo>
                  <a:pt x="26847" y="13708"/>
                </a:lnTo>
                <a:lnTo>
                  <a:pt x="26801" y="13730"/>
                </a:lnTo>
                <a:lnTo>
                  <a:pt x="26767" y="13765"/>
                </a:lnTo>
                <a:lnTo>
                  <a:pt x="26745" y="13799"/>
                </a:lnTo>
                <a:lnTo>
                  <a:pt x="26722" y="13844"/>
                </a:lnTo>
                <a:lnTo>
                  <a:pt x="26710" y="13878"/>
                </a:lnTo>
                <a:lnTo>
                  <a:pt x="26699" y="13935"/>
                </a:lnTo>
                <a:lnTo>
                  <a:pt x="26710" y="13981"/>
                </a:lnTo>
                <a:lnTo>
                  <a:pt x="26722" y="14026"/>
                </a:lnTo>
                <a:lnTo>
                  <a:pt x="24788" y="15141"/>
                </a:lnTo>
                <a:lnTo>
                  <a:pt x="24742" y="15096"/>
                </a:lnTo>
                <a:lnTo>
                  <a:pt x="24697" y="15061"/>
                </a:lnTo>
                <a:lnTo>
                  <a:pt x="24640" y="15039"/>
                </a:lnTo>
                <a:lnTo>
                  <a:pt x="24583" y="15027"/>
                </a:lnTo>
                <a:lnTo>
                  <a:pt x="24515" y="15039"/>
                </a:lnTo>
                <a:lnTo>
                  <a:pt x="24458" y="15061"/>
                </a:lnTo>
                <a:lnTo>
                  <a:pt x="24413" y="15096"/>
                </a:lnTo>
                <a:lnTo>
                  <a:pt x="24378" y="15141"/>
                </a:lnTo>
                <a:lnTo>
                  <a:pt x="22376" y="13981"/>
                </a:lnTo>
                <a:lnTo>
                  <a:pt x="22388" y="13935"/>
                </a:lnTo>
                <a:lnTo>
                  <a:pt x="22376" y="13867"/>
                </a:lnTo>
                <a:lnTo>
                  <a:pt x="22342" y="13810"/>
                </a:lnTo>
                <a:lnTo>
                  <a:pt x="22297" y="13776"/>
                </a:lnTo>
                <a:lnTo>
                  <a:pt x="22240" y="13753"/>
                </a:lnTo>
                <a:lnTo>
                  <a:pt x="22240" y="11376"/>
                </a:lnTo>
                <a:lnTo>
                  <a:pt x="22274" y="11376"/>
                </a:lnTo>
                <a:lnTo>
                  <a:pt x="22308" y="11353"/>
                </a:lnTo>
                <a:lnTo>
                  <a:pt x="22365" y="11308"/>
                </a:lnTo>
                <a:lnTo>
                  <a:pt x="22410" y="11251"/>
                </a:lnTo>
                <a:lnTo>
                  <a:pt x="22410" y="11217"/>
                </a:lnTo>
                <a:lnTo>
                  <a:pt x="22422" y="11171"/>
                </a:lnTo>
                <a:lnTo>
                  <a:pt x="22410" y="11137"/>
                </a:lnTo>
                <a:lnTo>
                  <a:pt x="22399" y="11091"/>
                </a:lnTo>
                <a:lnTo>
                  <a:pt x="24435" y="9920"/>
                </a:lnTo>
                <a:lnTo>
                  <a:pt x="24458" y="9954"/>
                </a:lnTo>
                <a:lnTo>
                  <a:pt x="24492" y="9977"/>
                </a:lnTo>
                <a:lnTo>
                  <a:pt x="24538" y="9999"/>
                </a:lnTo>
                <a:lnTo>
                  <a:pt x="24629" y="9999"/>
                </a:lnTo>
                <a:lnTo>
                  <a:pt x="24663" y="9977"/>
                </a:lnTo>
                <a:lnTo>
                  <a:pt x="24697" y="9954"/>
                </a:lnTo>
                <a:lnTo>
                  <a:pt x="24731" y="9920"/>
                </a:lnTo>
                <a:close/>
                <a:moveTo>
                  <a:pt x="48472" y="9942"/>
                </a:moveTo>
                <a:lnTo>
                  <a:pt x="50485" y="11103"/>
                </a:lnTo>
                <a:lnTo>
                  <a:pt x="50474" y="11137"/>
                </a:lnTo>
                <a:lnTo>
                  <a:pt x="50474" y="11171"/>
                </a:lnTo>
                <a:lnTo>
                  <a:pt x="50485" y="11239"/>
                </a:lnTo>
                <a:lnTo>
                  <a:pt x="50519" y="11296"/>
                </a:lnTo>
                <a:lnTo>
                  <a:pt x="50576" y="11342"/>
                </a:lnTo>
                <a:lnTo>
                  <a:pt x="50633" y="11353"/>
                </a:lnTo>
                <a:lnTo>
                  <a:pt x="50633" y="13765"/>
                </a:lnTo>
                <a:lnTo>
                  <a:pt x="50576" y="13776"/>
                </a:lnTo>
                <a:lnTo>
                  <a:pt x="50519" y="13810"/>
                </a:lnTo>
                <a:lnTo>
                  <a:pt x="50496" y="13867"/>
                </a:lnTo>
                <a:lnTo>
                  <a:pt x="50474" y="13935"/>
                </a:lnTo>
                <a:lnTo>
                  <a:pt x="50485" y="13981"/>
                </a:lnTo>
                <a:lnTo>
                  <a:pt x="48494" y="15141"/>
                </a:lnTo>
                <a:lnTo>
                  <a:pt x="48449" y="15084"/>
                </a:lnTo>
                <a:lnTo>
                  <a:pt x="48403" y="15050"/>
                </a:lnTo>
                <a:lnTo>
                  <a:pt x="48346" y="15027"/>
                </a:lnTo>
                <a:lnTo>
                  <a:pt x="48278" y="15016"/>
                </a:lnTo>
                <a:lnTo>
                  <a:pt x="48221" y="15027"/>
                </a:lnTo>
                <a:lnTo>
                  <a:pt x="48164" y="15050"/>
                </a:lnTo>
                <a:lnTo>
                  <a:pt x="48108" y="15084"/>
                </a:lnTo>
                <a:lnTo>
                  <a:pt x="48073" y="15130"/>
                </a:lnTo>
                <a:lnTo>
                  <a:pt x="46128" y="14003"/>
                </a:lnTo>
                <a:lnTo>
                  <a:pt x="46140" y="13969"/>
                </a:lnTo>
                <a:lnTo>
                  <a:pt x="46140" y="13935"/>
                </a:lnTo>
                <a:lnTo>
                  <a:pt x="46140" y="13890"/>
                </a:lnTo>
                <a:lnTo>
                  <a:pt x="46128" y="13844"/>
                </a:lnTo>
                <a:lnTo>
                  <a:pt x="46105" y="13810"/>
                </a:lnTo>
                <a:lnTo>
                  <a:pt x="46083" y="13776"/>
                </a:lnTo>
                <a:lnTo>
                  <a:pt x="46060" y="13753"/>
                </a:lnTo>
                <a:lnTo>
                  <a:pt x="46026" y="13730"/>
                </a:lnTo>
                <a:lnTo>
                  <a:pt x="45980" y="13708"/>
                </a:lnTo>
                <a:lnTo>
                  <a:pt x="45946" y="13696"/>
                </a:lnTo>
                <a:lnTo>
                  <a:pt x="45946" y="11376"/>
                </a:lnTo>
                <a:lnTo>
                  <a:pt x="46014" y="11353"/>
                </a:lnTo>
                <a:lnTo>
                  <a:pt x="46060" y="11308"/>
                </a:lnTo>
                <a:lnTo>
                  <a:pt x="46094" y="11251"/>
                </a:lnTo>
                <a:lnTo>
                  <a:pt x="46117" y="11171"/>
                </a:lnTo>
                <a:lnTo>
                  <a:pt x="46105" y="11137"/>
                </a:lnTo>
                <a:lnTo>
                  <a:pt x="46094" y="11103"/>
                </a:lnTo>
                <a:lnTo>
                  <a:pt x="48085" y="9954"/>
                </a:lnTo>
                <a:lnTo>
                  <a:pt x="48119" y="9988"/>
                </a:lnTo>
                <a:lnTo>
                  <a:pt x="48164" y="10022"/>
                </a:lnTo>
                <a:lnTo>
                  <a:pt x="48221" y="10045"/>
                </a:lnTo>
                <a:lnTo>
                  <a:pt x="48278" y="10056"/>
                </a:lnTo>
                <a:lnTo>
                  <a:pt x="48335" y="10045"/>
                </a:lnTo>
                <a:lnTo>
                  <a:pt x="48392" y="10022"/>
                </a:lnTo>
                <a:lnTo>
                  <a:pt x="48437" y="9988"/>
                </a:lnTo>
                <a:lnTo>
                  <a:pt x="48472" y="9942"/>
                </a:lnTo>
                <a:close/>
                <a:moveTo>
                  <a:pt x="81619" y="9920"/>
                </a:moveTo>
                <a:lnTo>
                  <a:pt x="83667" y="11091"/>
                </a:lnTo>
                <a:lnTo>
                  <a:pt x="83656" y="11137"/>
                </a:lnTo>
                <a:lnTo>
                  <a:pt x="83644" y="11171"/>
                </a:lnTo>
                <a:lnTo>
                  <a:pt x="83656" y="11205"/>
                </a:lnTo>
                <a:lnTo>
                  <a:pt x="83667" y="11251"/>
                </a:lnTo>
                <a:lnTo>
                  <a:pt x="83701" y="11308"/>
                </a:lnTo>
                <a:lnTo>
                  <a:pt x="83758" y="11342"/>
                </a:lnTo>
                <a:lnTo>
                  <a:pt x="83826" y="11364"/>
                </a:lnTo>
                <a:lnTo>
                  <a:pt x="83826" y="13685"/>
                </a:lnTo>
                <a:lnTo>
                  <a:pt x="83781" y="13696"/>
                </a:lnTo>
                <a:lnTo>
                  <a:pt x="83735" y="13708"/>
                </a:lnTo>
                <a:lnTo>
                  <a:pt x="83690" y="13730"/>
                </a:lnTo>
                <a:lnTo>
                  <a:pt x="83656" y="13765"/>
                </a:lnTo>
                <a:lnTo>
                  <a:pt x="83633" y="13799"/>
                </a:lnTo>
                <a:lnTo>
                  <a:pt x="83610" y="13844"/>
                </a:lnTo>
                <a:lnTo>
                  <a:pt x="83599" y="13878"/>
                </a:lnTo>
                <a:lnTo>
                  <a:pt x="83599" y="13935"/>
                </a:lnTo>
                <a:lnTo>
                  <a:pt x="83599" y="13981"/>
                </a:lnTo>
                <a:lnTo>
                  <a:pt x="83610" y="14026"/>
                </a:lnTo>
                <a:lnTo>
                  <a:pt x="81676" y="15141"/>
                </a:lnTo>
                <a:lnTo>
                  <a:pt x="81642" y="15096"/>
                </a:lnTo>
                <a:lnTo>
                  <a:pt x="81585" y="15061"/>
                </a:lnTo>
                <a:lnTo>
                  <a:pt x="81528" y="15039"/>
                </a:lnTo>
                <a:lnTo>
                  <a:pt x="81472" y="15027"/>
                </a:lnTo>
                <a:lnTo>
                  <a:pt x="81415" y="15039"/>
                </a:lnTo>
                <a:lnTo>
                  <a:pt x="81358" y="15061"/>
                </a:lnTo>
                <a:lnTo>
                  <a:pt x="81312" y="15096"/>
                </a:lnTo>
                <a:lnTo>
                  <a:pt x="81267" y="15141"/>
                </a:lnTo>
                <a:lnTo>
                  <a:pt x="79276" y="13981"/>
                </a:lnTo>
                <a:lnTo>
                  <a:pt x="79287" y="13935"/>
                </a:lnTo>
                <a:lnTo>
                  <a:pt x="79265" y="13867"/>
                </a:lnTo>
                <a:lnTo>
                  <a:pt x="79242" y="13810"/>
                </a:lnTo>
                <a:lnTo>
                  <a:pt x="79185" y="13776"/>
                </a:lnTo>
                <a:lnTo>
                  <a:pt x="79128" y="13753"/>
                </a:lnTo>
                <a:lnTo>
                  <a:pt x="79128" y="11376"/>
                </a:lnTo>
                <a:lnTo>
                  <a:pt x="79162" y="11376"/>
                </a:lnTo>
                <a:lnTo>
                  <a:pt x="79196" y="11353"/>
                </a:lnTo>
                <a:lnTo>
                  <a:pt x="79253" y="11308"/>
                </a:lnTo>
                <a:lnTo>
                  <a:pt x="79299" y="11251"/>
                </a:lnTo>
                <a:lnTo>
                  <a:pt x="79310" y="11217"/>
                </a:lnTo>
                <a:lnTo>
                  <a:pt x="79310" y="11171"/>
                </a:lnTo>
                <a:lnTo>
                  <a:pt x="79310" y="11137"/>
                </a:lnTo>
                <a:lnTo>
                  <a:pt x="79299" y="11091"/>
                </a:lnTo>
                <a:lnTo>
                  <a:pt x="81324" y="9920"/>
                </a:lnTo>
                <a:lnTo>
                  <a:pt x="81346" y="9954"/>
                </a:lnTo>
                <a:lnTo>
                  <a:pt x="81392" y="9977"/>
                </a:lnTo>
                <a:lnTo>
                  <a:pt x="81426" y="9999"/>
                </a:lnTo>
                <a:lnTo>
                  <a:pt x="81517" y="9999"/>
                </a:lnTo>
                <a:lnTo>
                  <a:pt x="81563" y="9977"/>
                </a:lnTo>
                <a:lnTo>
                  <a:pt x="81597" y="9954"/>
                </a:lnTo>
                <a:lnTo>
                  <a:pt x="81619" y="9920"/>
                </a:lnTo>
                <a:close/>
                <a:moveTo>
                  <a:pt x="57959" y="9942"/>
                </a:moveTo>
                <a:lnTo>
                  <a:pt x="59892" y="11057"/>
                </a:lnTo>
                <a:lnTo>
                  <a:pt x="59881" y="11114"/>
                </a:lnTo>
                <a:lnTo>
                  <a:pt x="59870" y="11171"/>
                </a:lnTo>
                <a:lnTo>
                  <a:pt x="59881" y="11228"/>
                </a:lnTo>
                <a:lnTo>
                  <a:pt x="59892" y="11273"/>
                </a:lnTo>
                <a:lnTo>
                  <a:pt x="59915" y="11319"/>
                </a:lnTo>
                <a:lnTo>
                  <a:pt x="59938" y="11353"/>
                </a:lnTo>
                <a:lnTo>
                  <a:pt x="59983" y="11387"/>
                </a:lnTo>
                <a:lnTo>
                  <a:pt x="60018" y="11410"/>
                </a:lnTo>
                <a:lnTo>
                  <a:pt x="60063" y="11433"/>
                </a:lnTo>
                <a:lnTo>
                  <a:pt x="60120" y="11444"/>
                </a:lnTo>
                <a:lnTo>
                  <a:pt x="60120" y="13765"/>
                </a:lnTo>
                <a:lnTo>
                  <a:pt x="60063" y="13776"/>
                </a:lnTo>
                <a:lnTo>
                  <a:pt x="60018" y="13821"/>
                </a:lnTo>
                <a:lnTo>
                  <a:pt x="59983" y="13867"/>
                </a:lnTo>
                <a:lnTo>
                  <a:pt x="59972" y="13935"/>
                </a:lnTo>
                <a:lnTo>
                  <a:pt x="59983" y="13981"/>
                </a:lnTo>
                <a:lnTo>
                  <a:pt x="57959" y="15152"/>
                </a:lnTo>
                <a:lnTo>
                  <a:pt x="57924" y="15107"/>
                </a:lnTo>
                <a:lnTo>
                  <a:pt x="57879" y="15073"/>
                </a:lnTo>
                <a:lnTo>
                  <a:pt x="57822" y="15050"/>
                </a:lnTo>
                <a:lnTo>
                  <a:pt x="57708" y="15050"/>
                </a:lnTo>
                <a:lnTo>
                  <a:pt x="57663" y="15073"/>
                </a:lnTo>
                <a:lnTo>
                  <a:pt x="57617" y="15107"/>
                </a:lnTo>
                <a:lnTo>
                  <a:pt x="57583" y="15141"/>
                </a:lnTo>
                <a:lnTo>
                  <a:pt x="55570" y="13981"/>
                </a:lnTo>
                <a:lnTo>
                  <a:pt x="55581" y="13935"/>
                </a:lnTo>
                <a:lnTo>
                  <a:pt x="55570" y="13867"/>
                </a:lnTo>
                <a:lnTo>
                  <a:pt x="55536" y="13810"/>
                </a:lnTo>
                <a:lnTo>
                  <a:pt x="55490" y="13765"/>
                </a:lnTo>
                <a:lnTo>
                  <a:pt x="55422" y="13742"/>
                </a:lnTo>
                <a:lnTo>
                  <a:pt x="55422" y="11376"/>
                </a:lnTo>
                <a:lnTo>
                  <a:pt x="55490" y="11353"/>
                </a:lnTo>
                <a:lnTo>
                  <a:pt x="55547" y="11308"/>
                </a:lnTo>
                <a:lnTo>
                  <a:pt x="55593" y="11251"/>
                </a:lnTo>
                <a:lnTo>
                  <a:pt x="55604" y="11217"/>
                </a:lnTo>
                <a:lnTo>
                  <a:pt x="55604" y="11171"/>
                </a:lnTo>
                <a:lnTo>
                  <a:pt x="55593" y="11137"/>
                </a:lnTo>
                <a:lnTo>
                  <a:pt x="55581" y="11091"/>
                </a:lnTo>
                <a:lnTo>
                  <a:pt x="57583" y="9942"/>
                </a:lnTo>
                <a:lnTo>
                  <a:pt x="57617" y="9988"/>
                </a:lnTo>
                <a:lnTo>
                  <a:pt x="57663" y="10022"/>
                </a:lnTo>
                <a:lnTo>
                  <a:pt x="57708" y="10045"/>
                </a:lnTo>
                <a:lnTo>
                  <a:pt x="57833" y="10045"/>
                </a:lnTo>
                <a:lnTo>
                  <a:pt x="57879" y="10022"/>
                </a:lnTo>
                <a:lnTo>
                  <a:pt x="57924" y="9988"/>
                </a:lnTo>
                <a:lnTo>
                  <a:pt x="57959" y="9942"/>
                </a:lnTo>
                <a:close/>
                <a:moveTo>
                  <a:pt x="34264" y="9942"/>
                </a:moveTo>
                <a:lnTo>
                  <a:pt x="36209" y="11069"/>
                </a:lnTo>
                <a:lnTo>
                  <a:pt x="36197" y="11126"/>
                </a:lnTo>
                <a:lnTo>
                  <a:pt x="36186" y="11171"/>
                </a:lnTo>
                <a:lnTo>
                  <a:pt x="36186" y="11217"/>
                </a:lnTo>
                <a:lnTo>
                  <a:pt x="36209" y="11262"/>
                </a:lnTo>
                <a:lnTo>
                  <a:pt x="36220" y="11308"/>
                </a:lnTo>
                <a:lnTo>
                  <a:pt x="36254" y="11342"/>
                </a:lnTo>
                <a:lnTo>
                  <a:pt x="36288" y="11364"/>
                </a:lnTo>
                <a:lnTo>
                  <a:pt x="36323" y="11387"/>
                </a:lnTo>
                <a:lnTo>
                  <a:pt x="36368" y="11410"/>
                </a:lnTo>
                <a:lnTo>
                  <a:pt x="36414" y="11421"/>
                </a:lnTo>
                <a:lnTo>
                  <a:pt x="36414" y="13662"/>
                </a:lnTo>
                <a:lnTo>
                  <a:pt x="36368" y="13674"/>
                </a:lnTo>
                <a:lnTo>
                  <a:pt x="36311" y="13696"/>
                </a:lnTo>
                <a:lnTo>
                  <a:pt x="36277" y="13719"/>
                </a:lnTo>
                <a:lnTo>
                  <a:pt x="36232" y="13753"/>
                </a:lnTo>
                <a:lnTo>
                  <a:pt x="36209" y="13787"/>
                </a:lnTo>
                <a:lnTo>
                  <a:pt x="36186" y="13833"/>
                </a:lnTo>
                <a:lnTo>
                  <a:pt x="36175" y="13878"/>
                </a:lnTo>
                <a:lnTo>
                  <a:pt x="36163" y="13935"/>
                </a:lnTo>
                <a:lnTo>
                  <a:pt x="36175" y="13981"/>
                </a:lnTo>
                <a:lnTo>
                  <a:pt x="36186" y="14038"/>
                </a:lnTo>
                <a:lnTo>
                  <a:pt x="34218" y="15164"/>
                </a:lnTo>
                <a:lnTo>
                  <a:pt x="34184" y="15130"/>
                </a:lnTo>
                <a:lnTo>
                  <a:pt x="34150" y="15107"/>
                </a:lnTo>
                <a:lnTo>
                  <a:pt x="34104" y="15084"/>
                </a:lnTo>
                <a:lnTo>
                  <a:pt x="34013" y="15084"/>
                </a:lnTo>
                <a:lnTo>
                  <a:pt x="33968" y="15107"/>
                </a:lnTo>
                <a:lnTo>
                  <a:pt x="33934" y="15130"/>
                </a:lnTo>
                <a:lnTo>
                  <a:pt x="33900" y="15164"/>
                </a:lnTo>
                <a:lnTo>
                  <a:pt x="31920" y="14015"/>
                </a:lnTo>
                <a:lnTo>
                  <a:pt x="31932" y="13981"/>
                </a:lnTo>
                <a:lnTo>
                  <a:pt x="31943" y="13935"/>
                </a:lnTo>
                <a:lnTo>
                  <a:pt x="31932" y="13890"/>
                </a:lnTo>
                <a:lnTo>
                  <a:pt x="31920" y="13844"/>
                </a:lnTo>
                <a:lnTo>
                  <a:pt x="31909" y="13799"/>
                </a:lnTo>
                <a:lnTo>
                  <a:pt x="31875" y="13765"/>
                </a:lnTo>
                <a:lnTo>
                  <a:pt x="31841" y="13730"/>
                </a:lnTo>
                <a:lnTo>
                  <a:pt x="31807" y="13708"/>
                </a:lnTo>
                <a:lnTo>
                  <a:pt x="31761" y="13696"/>
                </a:lnTo>
                <a:lnTo>
                  <a:pt x="31716" y="13685"/>
                </a:lnTo>
                <a:lnTo>
                  <a:pt x="31716" y="11353"/>
                </a:lnTo>
                <a:lnTo>
                  <a:pt x="31784" y="11330"/>
                </a:lnTo>
                <a:lnTo>
                  <a:pt x="31829" y="11296"/>
                </a:lnTo>
                <a:lnTo>
                  <a:pt x="31863" y="11239"/>
                </a:lnTo>
                <a:lnTo>
                  <a:pt x="31875" y="11171"/>
                </a:lnTo>
                <a:lnTo>
                  <a:pt x="31875" y="11137"/>
                </a:lnTo>
                <a:lnTo>
                  <a:pt x="31863" y="11103"/>
                </a:lnTo>
                <a:lnTo>
                  <a:pt x="33854" y="9954"/>
                </a:lnTo>
                <a:lnTo>
                  <a:pt x="33900" y="9999"/>
                </a:lnTo>
                <a:lnTo>
                  <a:pt x="33945" y="10033"/>
                </a:lnTo>
                <a:lnTo>
                  <a:pt x="34002" y="10056"/>
                </a:lnTo>
                <a:lnTo>
                  <a:pt x="34059" y="10068"/>
                </a:lnTo>
                <a:lnTo>
                  <a:pt x="34127" y="10056"/>
                </a:lnTo>
                <a:lnTo>
                  <a:pt x="34184" y="10033"/>
                </a:lnTo>
                <a:lnTo>
                  <a:pt x="34230" y="9999"/>
                </a:lnTo>
                <a:lnTo>
                  <a:pt x="34264" y="9942"/>
                </a:lnTo>
                <a:close/>
                <a:moveTo>
                  <a:pt x="53181" y="9920"/>
                </a:moveTo>
                <a:lnTo>
                  <a:pt x="55206" y="11091"/>
                </a:lnTo>
                <a:lnTo>
                  <a:pt x="55183" y="11126"/>
                </a:lnTo>
                <a:lnTo>
                  <a:pt x="55183" y="11171"/>
                </a:lnTo>
                <a:lnTo>
                  <a:pt x="55183" y="11217"/>
                </a:lnTo>
                <a:lnTo>
                  <a:pt x="55194" y="11251"/>
                </a:lnTo>
                <a:lnTo>
                  <a:pt x="55217" y="11285"/>
                </a:lnTo>
                <a:lnTo>
                  <a:pt x="55240" y="11319"/>
                </a:lnTo>
                <a:lnTo>
                  <a:pt x="55263" y="11342"/>
                </a:lnTo>
                <a:lnTo>
                  <a:pt x="55297" y="11364"/>
                </a:lnTo>
                <a:lnTo>
                  <a:pt x="55342" y="11376"/>
                </a:lnTo>
                <a:lnTo>
                  <a:pt x="55376" y="11387"/>
                </a:lnTo>
                <a:lnTo>
                  <a:pt x="55376" y="13742"/>
                </a:lnTo>
                <a:lnTo>
                  <a:pt x="55308" y="13765"/>
                </a:lnTo>
                <a:lnTo>
                  <a:pt x="55251" y="13799"/>
                </a:lnTo>
                <a:lnTo>
                  <a:pt x="55217" y="13867"/>
                </a:lnTo>
                <a:lnTo>
                  <a:pt x="55206" y="13890"/>
                </a:lnTo>
                <a:lnTo>
                  <a:pt x="55206" y="13935"/>
                </a:lnTo>
                <a:lnTo>
                  <a:pt x="55217" y="13992"/>
                </a:lnTo>
                <a:lnTo>
                  <a:pt x="53181" y="15164"/>
                </a:lnTo>
                <a:lnTo>
                  <a:pt x="53158" y="15130"/>
                </a:lnTo>
                <a:lnTo>
                  <a:pt x="53113" y="15107"/>
                </a:lnTo>
                <a:lnTo>
                  <a:pt x="53067" y="15084"/>
                </a:lnTo>
                <a:lnTo>
                  <a:pt x="52976" y="15084"/>
                </a:lnTo>
                <a:lnTo>
                  <a:pt x="52931" y="15096"/>
                </a:lnTo>
                <a:lnTo>
                  <a:pt x="52897" y="15130"/>
                </a:lnTo>
                <a:lnTo>
                  <a:pt x="52862" y="15152"/>
                </a:lnTo>
                <a:lnTo>
                  <a:pt x="50815" y="13981"/>
                </a:lnTo>
                <a:lnTo>
                  <a:pt x="50815" y="13935"/>
                </a:lnTo>
                <a:lnTo>
                  <a:pt x="50815" y="13867"/>
                </a:lnTo>
                <a:lnTo>
                  <a:pt x="50781" y="13821"/>
                </a:lnTo>
                <a:lnTo>
                  <a:pt x="50735" y="13787"/>
                </a:lnTo>
                <a:lnTo>
                  <a:pt x="50678" y="13765"/>
                </a:lnTo>
                <a:lnTo>
                  <a:pt x="50678" y="11353"/>
                </a:lnTo>
                <a:lnTo>
                  <a:pt x="50747" y="11330"/>
                </a:lnTo>
                <a:lnTo>
                  <a:pt x="50792" y="11285"/>
                </a:lnTo>
                <a:lnTo>
                  <a:pt x="50815" y="11239"/>
                </a:lnTo>
                <a:lnTo>
                  <a:pt x="50826" y="11171"/>
                </a:lnTo>
                <a:lnTo>
                  <a:pt x="50815" y="11114"/>
                </a:lnTo>
                <a:lnTo>
                  <a:pt x="52874" y="9931"/>
                </a:lnTo>
                <a:lnTo>
                  <a:pt x="52897" y="9954"/>
                </a:lnTo>
                <a:lnTo>
                  <a:pt x="52931" y="9988"/>
                </a:lnTo>
                <a:lnTo>
                  <a:pt x="52976" y="9999"/>
                </a:lnTo>
                <a:lnTo>
                  <a:pt x="53022" y="10011"/>
                </a:lnTo>
                <a:lnTo>
                  <a:pt x="53067" y="9999"/>
                </a:lnTo>
                <a:lnTo>
                  <a:pt x="53113" y="9977"/>
                </a:lnTo>
                <a:lnTo>
                  <a:pt x="53147" y="9954"/>
                </a:lnTo>
                <a:lnTo>
                  <a:pt x="53181" y="9920"/>
                </a:lnTo>
                <a:close/>
                <a:moveTo>
                  <a:pt x="15312" y="9954"/>
                </a:moveTo>
                <a:lnTo>
                  <a:pt x="17235" y="11057"/>
                </a:lnTo>
                <a:lnTo>
                  <a:pt x="17212" y="11114"/>
                </a:lnTo>
                <a:lnTo>
                  <a:pt x="17201" y="11171"/>
                </a:lnTo>
                <a:lnTo>
                  <a:pt x="17212" y="11228"/>
                </a:lnTo>
                <a:lnTo>
                  <a:pt x="17223" y="11273"/>
                </a:lnTo>
                <a:lnTo>
                  <a:pt x="17246" y="11319"/>
                </a:lnTo>
                <a:lnTo>
                  <a:pt x="17280" y="11353"/>
                </a:lnTo>
                <a:lnTo>
                  <a:pt x="17314" y="11387"/>
                </a:lnTo>
                <a:lnTo>
                  <a:pt x="17348" y="11410"/>
                </a:lnTo>
                <a:lnTo>
                  <a:pt x="17405" y="11433"/>
                </a:lnTo>
                <a:lnTo>
                  <a:pt x="17451" y="11444"/>
                </a:lnTo>
                <a:lnTo>
                  <a:pt x="17451" y="13753"/>
                </a:lnTo>
                <a:lnTo>
                  <a:pt x="17383" y="13776"/>
                </a:lnTo>
                <a:lnTo>
                  <a:pt x="17337" y="13810"/>
                </a:lnTo>
                <a:lnTo>
                  <a:pt x="17303" y="13867"/>
                </a:lnTo>
                <a:lnTo>
                  <a:pt x="17292" y="13935"/>
                </a:lnTo>
                <a:lnTo>
                  <a:pt x="17303" y="13992"/>
                </a:lnTo>
                <a:lnTo>
                  <a:pt x="15233" y="15175"/>
                </a:lnTo>
                <a:lnTo>
                  <a:pt x="15210" y="15152"/>
                </a:lnTo>
                <a:lnTo>
                  <a:pt x="15176" y="15130"/>
                </a:lnTo>
                <a:lnTo>
                  <a:pt x="15142" y="15107"/>
                </a:lnTo>
                <a:lnTo>
                  <a:pt x="15062" y="15107"/>
                </a:lnTo>
                <a:lnTo>
                  <a:pt x="15028" y="15130"/>
                </a:lnTo>
                <a:lnTo>
                  <a:pt x="14994" y="15152"/>
                </a:lnTo>
                <a:lnTo>
                  <a:pt x="14960" y="15175"/>
                </a:lnTo>
                <a:lnTo>
                  <a:pt x="12958" y="14015"/>
                </a:lnTo>
                <a:lnTo>
                  <a:pt x="12969" y="13969"/>
                </a:lnTo>
                <a:lnTo>
                  <a:pt x="12969" y="13935"/>
                </a:lnTo>
                <a:lnTo>
                  <a:pt x="12969" y="13890"/>
                </a:lnTo>
                <a:lnTo>
                  <a:pt x="12946" y="13844"/>
                </a:lnTo>
                <a:lnTo>
                  <a:pt x="12935" y="13810"/>
                </a:lnTo>
                <a:lnTo>
                  <a:pt x="12912" y="13776"/>
                </a:lnTo>
                <a:lnTo>
                  <a:pt x="12878" y="13742"/>
                </a:lnTo>
                <a:lnTo>
                  <a:pt x="12844" y="13719"/>
                </a:lnTo>
                <a:lnTo>
                  <a:pt x="12798" y="13708"/>
                </a:lnTo>
                <a:lnTo>
                  <a:pt x="12753" y="13696"/>
                </a:lnTo>
                <a:lnTo>
                  <a:pt x="12753" y="11364"/>
                </a:lnTo>
                <a:lnTo>
                  <a:pt x="12821" y="11342"/>
                </a:lnTo>
                <a:lnTo>
                  <a:pt x="12878" y="11296"/>
                </a:lnTo>
                <a:lnTo>
                  <a:pt x="12912" y="11239"/>
                </a:lnTo>
                <a:lnTo>
                  <a:pt x="12923" y="11171"/>
                </a:lnTo>
                <a:lnTo>
                  <a:pt x="12923" y="11137"/>
                </a:lnTo>
                <a:lnTo>
                  <a:pt x="12912" y="11103"/>
                </a:lnTo>
                <a:lnTo>
                  <a:pt x="14891" y="9954"/>
                </a:lnTo>
                <a:lnTo>
                  <a:pt x="14925" y="9999"/>
                </a:lnTo>
                <a:lnTo>
                  <a:pt x="14982" y="10045"/>
                </a:lnTo>
                <a:lnTo>
                  <a:pt x="15039" y="10068"/>
                </a:lnTo>
                <a:lnTo>
                  <a:pt x="15164" y="10068"/>
                </a:lnTo>
                <a:lnTo>
                  <a:pt x="15221" y="10033"/>
                </a:lnTo>
                <a:lnTo>
                  <a:pt x="15267" y="9999"/>
                </a:lnTo>
                <a:lnTo>
                  <a:pt x="15312" y="9954"/>
                </a:lnTo>
                <a:close/>
                <a:moveTo>
                  <a:pt x="19999" y="9931"/>
                </a:moveTo>
                <a:lnTo>
                  <a:pt x="22012" y="11091"/>
                </a:lnTo>
                <a:lnTo>
                  <a:pt x="22001" y="11126"/>
                </a:lnTo>
                <a:lnTo>
                  <a:pt x="22001" y="11171"/>
                </a:lnTo>
                <a:lnTo>
                  <a:pt x="22001" y="11217"/>
                </a:lnTo>
                <a:lnTo>
                  <a:pt x="22012" y="11251"/>
                </a:lnTo>
                <a:lnTo>
                  <a:pt x="22035" y="11285"/>
                </a:lnTo>
                <a:lnTo>
                  <a:pt x="22058" y="11319"/>
                </a:lnTo>
                <a:lnTo>
                  <a:pt x="22081" y="11342"/>
                </a:lnTo>
                <a:lnTo>
                  <a:pt x="22115" y="11364"/>
                </a:lnTo>
                <a:lnTo>
                  <a:pt x="22149" y="11376"/>
                </a:lnTo>
                <a:lnTo>
                  <a:pt x="22194" y="11387"/>
                </a:lnTo>
                <a:lnTo>
                  <a:pt x="22194" y="13753"/>
                </a:lnTo>
                <a:lnTo>
                  <a:pt x="22126" y="13776"/>
                </a:lnTo>
                <a:lnTo>
                  <a:pt x="22081" y="13810"/>
                </a:lnTo>
                <a:lnTo>
                  <a:pt x="22035" y="13867"/>
                </a:lnTo>
                <a:lnTo>
                  <a:pt x="22024" y="13935"/>
                </a:lnTo>
                <a:lnTo>
                  <a:pt x="22035" y="13992"/>
                </a:lnTo>
                <a:lnTo>
                  <a:pt x="19976" y="15175"/>
                </a:lnTo>
                <a:lnTo>
                  <a:pt x="19953" y="15152"/>
                </a:lnTo>
                <a:lnTo>
                  <a:pt x="19919" y="15130"/>
                </a:lnTo>
                <a:lnTo>
                  <a:pt x="19885" y="15107"/>
                </a:lnTo>
                <a:lnTo>
                  <a:pt x="19794" y="15107"/>
                </a:lnTo>
                <a:lnTo>
                  <a:pt x="19760" y="15130"/>
                </a:lnTo>
                <a:lnTo>
                  <a:pt x="19726" y="15141"/>
                </a:lnTo>
                <a:lnTo>
                  <a:pt x="19703" y="15175"/>
                </a:lnTo>
                <a:lnTo>
                  <a:pt x="17644" y="13981"/>
                </a:lnTo>
                <a:lnTo>
                  <a:pt x="17656" y="13935"/>
                </a:lnTo>
                <a:lnTo>
                  <a:pt x="17633" y="13867"/>
                </a:lnTo>
                <a:lnTo>
                  <a:pt x="17610" y="13810"/>
                </a:lnTo>
                <a:lnTo>
                  <a:pt x="17553" y="13776"/>
                </a:lnTo>
                <a:lnTo>
                  <a:pt x="17496" y="13753"/>
                </a:lnTo>
                <a:lnTo>
                  <a:pt x="17496" y="11433"/>
                </a:lnTo>
                <a:lnTo>
                  <a:pt x="17542" y="11433"/>
                </a:lnTo>
                <a:lnTo>
                  <a:pt x="17587" y="11410"/>
                </a:lnTo>
                <a:lnTo>
                  <a:pt x="17633" y="11387"/>
                </a:lnTo>
                <a:lnTo>
                  <a:pt x="17667" y="11353"/>
                </a:lnTo>
                <a:lnTo>
                  <a:pt x="17690" y="11319"/>
                </a:lnTo>
                <a:lnTo>
                  <a:pt x="17712" y="11273"/>
                </a:lnTo>
                <a:lnTo>
                  <a:pt x="17735" y="11228"/>
                </a:lnTo>
                <a:lnTo>
                  <a:pt x="17735" y="11171"/>
                </a:lnTo>
                <a:lnTo>
                  <a:pt x="17724" y="11114"/>
                </a:lnTo>
                <a:lnTo>
                  <a:pt x="17712" y="11069"/>
                </a:lnTo>
                <a:lnTo>
                  <a:pt x="19680" y="9931"/>
                </a:lnTo>
                <a:lnTo>
                  <a:pt x="19703" y="9965"/>
                </a:lnTo>
                <a:lnTo>
                  <a:pt x="19749" y="9999"/>
                </a:lnTo>
                <a:lnTo>
                  <a:pt x="19794" y="10011"/>
                </a:lnTo>
                <a:lnTo>
                  <a:pt x="19840" y="10022"/>
                </a:lnTo>
                <a:lnTo>
                  <a:pt x="19885" y="10011"/>
                </a:lnTo>
                <a:lnTo>
                  <a:pt x="19931" y="9988"/>
                </a:lnTo>
                <a:lnTo>
                  <a:pt x="19976" y="9965"/>
                </a:lnTo>
                <a:lnTo>
                  <a:pt x="19999" y="9931"/>
                </a:lnTo>
                <a:close/>
                <a:moveTo>
                  <a:pt x="29520" y="9954"/>
                </a:moveTo>
                <a:lnTo>
                  <a:pt x="31522" y="11103"/>
                </a:lnTo>
                <a:lnTo>
                  <a:pt x="31511" y="11137"/>
                </a:lnTo>
                <a:lnTo>
                  <a:pt x="31499" y="11171"/>
                </a:lnTo>
                <a:lnTo>
                  <a:pt x="31511" y="11205"/>
                </a:lnTo>
                <a:lnTo>
                  <a:pt x="31511" y="11239"/>
                </a:lnTo>
                <a:lnTo>
                  <a:pt x="31556" y="11296"/>
                </a:lnTo>
                <a:lnTo>
                  <a:pt x="31602" y="11342"/>
                </a:lnTo>
                <a:lnTo>
                  <a:pt x="31670" y="11353"/>
                </a:lnTo>
                <a:lnTo>
                  <a:pt x="31670" y="13685"/>
                </a:lnTo>
                <a:lnTo>
                  <a:pt x="31625" y="13685"/>
                </a:lnTo>
                <a:lnTo>
                  <a:pt x="31579" y="13708"/>
                </a:lnTo>
                <a:lnTo>
                  <a:pt x="31545" y="13730"/>
                </a:lnTo>
                <a:lnTo>
                  <a:pt x="31511" y="13753"/>
                </a:lnTo>
                <a:lnTo>
                  <a:pt x="31477" y="13799"/>
                </a:lnTo>
                <a:lnTo>
                  <a:pt x="31454" y="13833"/>
                </a:lnTo>
                <a:lnTo>
                  <a:pt x="31443" y="13878"/>
                </a:lnTo>
                <a:lnTo>
                  <a:pt x="31443" y="13935"/>
                </a:lnTo>
                <a:lnTo>
                  <a:pt x="31443" y="13981"/>
                </a:lnTo>
                <a:lnTo>
                  <a:pt x="31454" y="14026"/>
                </a:lnTo>
                <a:lnTo>
                  <a:pt x="29463" y="15175"/>
                </a:lnTo>
                <a:lnTo>
                  <a:pt x="29440" y="15141"/>
                </a:lnTo>
                <a:lnTo>
                  <a:pt x="29406" y="15118"/>
                </a:lnTo>
                <a:lnTo>
                  <a:pt x="29361" y="15107"/>
                </a:lnTo>
                <a:lnTo>
                  <a:pt x="29315" y="15096"/>
                </a:lnTo>
                <a:lnTo>
                  <a:pt x="29281" y="15107"/>
                </a:lnTo>
                <a:lnTo>
                  <a:pt x="29236" y="15118"/>
                </a:lnTo>
                <a:lnTo>
                  <a:pt x="29202" y="15141"/>
                </a:lnTo>
                <a:lnTo>
                  <a:pt x="29179" y="15175"/>
                </a:lnTo>
                <a:lnTo>
                  <a:pt x="27177" y="14015"/>
                </a:lnTo>
                <a:lnTo>
                  <a:pt x="27188" y="13981"/>
                </a:lnTo>
                <a:lnTo>
                  <a:pt x="27200" y="13935"/>
                </a:lnTo>
                <a:lnTo>
                  <a:pt x="27188" y="13890"/>
                </a:lnTo>
                <a:lnTo>
                  <a:pt x="27177" y="13844"/>
                </a:lnTo>
                <a:lnTo>
                  <a:pt x="27165" y="13799"/>
                </a:lnTo>
                <a:lnTo>
                  <a:pt x="27131" y="13765"/>
                </a:lnTo>
                <a:lnTo>
                  <a:pt x="27097" y="13730"/>
                </a:lnTo>
                <a:lnTo>
                  <a:pt x="27063" y="13708"/>
                </a:lnTo>
                <a:lnTo>
                  <a:pt x="27018" y="13696"/>
                </a:lnTo>
                <a:lnTo>
                  <a:pt x="26972" y="13685"/>
                </a:lnTo>
                <a:lnTo>
                  <a:pt x="26972" y="11364"/>
                </a:lnTo>
                <a:lnTo>
                  <a:pt x="27040" y="11342"/>
                </a:lnTo>
                <a:lnTo>
                  <a:pt x="27097" y="11296"/>
                </a:lnTo>
                <a:lnTo>
                  <a:pt x="27131" y="11239"/>
                </a:lnTo>
                <a:lnTo>
                  <a:pt x="27143" y="11171"/>
                </a:lnTo>
                <a:lnTo>
                  <a:pt x="27143" y="11137"/>
                </a:lnTo>
                <a:lnTo>
                  <a:pt x="27131" y="11103"/>
                </a:lnTo>
                <a:lnTo>
                  <a:pt x="29122" y="9954"/>
                </a:lnTo>
                <a:lnTo>
                  <a:pt x="29156" y="9999"/>
                </a:lnTo>
                <a:lnTo>
                  <a:pt x="29202" y="10033"/>
                </a:lnTo>
                <a:lnTo>
                  <a:pt x="29258" y="10056"/>
                </a:lnTo>
                <a:lnTo>
                  <a:pt x="29315" y="10068"/>
                </a:lnTo>
                <a:lnTo>
                  <a:pt x="29384" y="10056"/>
                </a:lnTo>
                <a:lnTo>
                  <a:pt x="29440" y="10033"/>
                </a:lnTo>
                <a:lnTo>
                  <a:pt x="29486" y="9999"/>
                </a:lnTo>
                <a:lnTo>
                  <a:pt x="29520" y="9954"/>
                </a:lnTo>
                <a:close/>
                <a:moveTo>
                  <a:pt x="72201" y="9954"/>
                </a:moveTo>
                <a:lnTo>
                  <a:pt x="74123" y="11057"/>
                </a:lnTo>
                <a:lnTo>
                  <a:pt x="74100" y="11114"/>
                </a:lnTo>
                <a:lnTo>
                  <a:pt x="74100" y="11171"/>
                </a:lnTo>
                <a:lnTo>
                  <a:pt x="74100" y="11228"/>
                </a:lnTo>
                <a:lnTo>
                  <a:pt x="74112" y="11273"/>
                </a:lnTo>
                <a:lnTo>
                  <a:pt x="74134" y="11319"/>
                </a:lnTo>
                <a:lnTo>
                  <a:pt x="74169" y="11353"/>
                </a:lnTo>
                <a:lnTo>
                  <a:pt x="74203" y="11387"/>
                </a:lnTo>
                <a:lnTo>
                  <a:pt x="74248" y="11410"/>
                </a:lnTo>
                <a:lnTo>
                  <a:pt x="74294" y="11433"/>
                </a:lnTo>
                <a:lnTo>
                  <a:pt x="74339" y="11444"/>
                </a:lnTo>
                <a:lnTo>
                  <a:pt x="74339" y="13753"/>
                </a:lnTo>
                <a:lnTo>
                  <a:pt x="74282" y="13776"/>
                </a:lnTo>
                <a:lnTo>
                  <a:pt x="74225" y="13810"/>
                </a:lnTo>
                <a:lnTo>
                  <a:pt x="74191" y="13867"/>
                </a:lnTo>
                <a:lnTo>
                  <a:pt x="74180" y="13935"/>
                </a:lnTo>
                <a:lnTo>
                  <a:pt x="74191" y="13992"/>
                </a:lnTo>
                <a:lnTo>
                  <a:pt x="72132" y="15175"/>
                </a:lnTo>
                <a:lnTo>
                  <a:pt x="72098" y="15152"/>
                </a:lnTo>
                <a:lnTo>
                  <a:pt x="72064" y="15130"/>
                </a:lnTo>
                <a:lnTo>
                  <a:pt x="72030" y="15107"/>
                </a:lnTo>
                <a:lnTo>
                  <a:pt x="71950" y="15107"/>
                </a:lnTo>
                <a:lnTo>
                  <a:pt x="71916" y="15130"/>
                </a:lnTo>
                <a:lnTo>
                  <a:pt x="71882" y="15152"/>
                </a:lnTo>
                <a:lnTo>
                  <a:pt x="71859" y="15175"/>
                </a:lnTo>
                <a:lnTo>
                  <a:pt x="69846" y="14015"/>
                </a:lnTo>
                <a:lnTo>
                  <a:pt x="69857" y="13969"/>
                </a:lnTo>
                <a:lnTo>
                  <a:pt x="69857" y="13935"/>
                </a:lnTo>
                <a:lnTo>
                  <a:pt x="69857" y="13890"/>
                </a:lnTo>
                <a:lnTo>
                  <a:pt x="69846" y="13844"/>
                </a:lnTo>
                <a:lnTo>
                  <a:pt x="69823" y="13810"/>
                </a:lnTo>
                <a:lnTo>
                  <a:pt x="69800" y="13776"/>
                </a:lnTo>
                <a:lnTo>
                  <a:pt x="69766" y="13742"/>
                </a:lnTo>
                <a:lnTo>
                  <a:pt x="69732" y="13719"/>
                </a:lnTo>
                <a:lnTo>
                  <a:pt x="69687" y="13708"/>
                </a:lnTo>
                <a:lnTo>
                  <a:pt x="69641" y="13696"/>
                </a:lnTo>
                <a:lnTo>
                  <a:pt x="69641" y="11364"/>
                </a:lnTo>
                <a:lnTo>
                  <a:pt x="69709" y="11342"/>
                </a:lnTo>
                <a:lnTo>
                  <a:pt x="69766" y="11296"/>
                </a:lnTo>
                <a:lnTo>
                  <a:pt x="69800" y="11239"/>
                </a:lnTo>
                <a:lnTo>
                  <a:pt x="69812" y="11171"/>
                </a:lnTo>
                <a:lnTo>
                  <a:pt x="69812" y="11137"/>
                </a:lnTo>
                <a:lnTo>
                  <a:pt x="69800" y="11103"/>
                </a:lnTo>
                <a:lnTo>
                  <a:pt x="71780" y="9954"/>
                </a:lnTo>
                <a:lnTo>
                  <a:pt x="71825" y="9999"/>
                </a:lnTo>
                <a:lnTo>
                  <a:pt x="71871" y="10045"/>
                </a:lnTo>
                <a:lnTo>
                  <a:pt x="71928" y="10068"/>
                </a:lnTo>
                <a:lnTo>
                  <a:pt x="72053" y="10068"/>
                </a:lnTo>
                <a:lnTo>
                  <a:pt x="72110" y="10033"/>
                </a:lnTo>
                <a:lnTo>
                  <a:pt x="72166" y="9999"/>
                </a:lnTo>
                <a:lnTo>
                  <a:pt x="72201" y="9954"/>
                </a:lnTo>
                <a:close/>
                <a:moveTo>
                  <a:pt x="76899" y="9931"/>
                </a:moveTo>
                <a:lnTo>
                  <a:pt x="78912" y="11091"/>
                </a:lnTo>
                <a:lnTo>
                  <a:pt x="78901" y="11126"/>
                </a:lnTo>
                <a:lnTo>
                  <a:pt x="78889" y="11171"/>
                </a:lnTo>
                <a:lnTo>
                  <a:pt x="78889" y="11217"/>
                </a:lnTo>
                <a:lnTo>
                  <a:pt x="78901" y="11251"/>
                </a:lnTo>
                <a:lnTo>
                  <a:pt x="78923" y="11285"/>
                </a:lnTo>
                <a:lnTo>
                  <a:pt x="78946" y="11319"/>
                </a:lnTo>
                <a:lnTo>
                  <a:pt x="78980" y="11342"/>
                </a:lnTo>
                <a:lnTo>
                  <a:pt x="79003" y="11364"/>
                </a:lnTo>
                <a:lnTo>
                  <a:pt x="79049" y="11376"/>
                </a:lnTo>
                <a:lnTo>
                  <a:pt x="79083" y="11387"/>
                </a:lnTo>
                <a:lnTo>
                  <a:pt x="79083" y="13753"/>
                </a:lnTo>
                <a:lnTo>
                  <a:pt x="79014" y="13776"/>
                </a:lnTo>
                <a:lnTo>
                  <a:pt x="78969" y="13810"/>
                </a:lnTo>
                <a:lnTo>
                  <a:pt x="78935" y="13867"/>
                </a:lnTo>
                <a:lnTo>
                  <a:pt x="78923" y="13935"/>
                </a:lnTo>
                <a:lnTo>
                  <a:pt x="78935" y="13992"/>
                </a:lnTo>
                <a:lnTo>
                  <a:pt x="76865" y="15175"/>
                </a:lnTo>
                <a:lnTo>
                  <a:pt x="76842" y="15152"/>
                </a:lnTo>
                <a:lnTo>
                  <a:pt x="76808" y="15130"/>
                </a:lnTo>
                <a:lnTo>
                  <a:pt x="76774" y="15107"/>
                </a:lnTo>
                <a:lnTo>
                  <a:pt x="76694" y="15107"/>
                </a:lnTo>
                <a:lnTo>
                  <a:pt x="76648" y="15130"/>
                </a:lnTo>
                <a:lnTo>
                  <a:pt x="76626" y="15141"/>
                </a:lnTo>
                <a:lnTo>
                  <a:pt x="76592" y="15175"/>
                </a:lnTo>
                <a:lnTo>
                  <a:pt x="74533" y="13981"/>
                </a:lnTo>
                <a:lnTo>
                  <a:pt x="74544" y="13935"/>
                </a:lnTo>
                <a:lnTo>
                  <a:pt x="74533" y="13867"/>
                </a:lnTo>
                <a:lnTo>
                  <a:pt x="74498" y="13810"/>
                </a:lnTo>
                <a:lnTo>
                  <a:pt x="74453" y="13776"/>
                </a:lnTo>
                <a:lnTo>
                  <a:pt x="74385" y="13753"/>
                </a:lnTo>
                <a:lnTo>
                  <a:pt x="74385" y="11433"/>
                </a:lnTo>
                <a:lnTo>
                  <a:pt x="74442" y="11433"/>
                </a:lnTo>
                <a:lnTo>
                  <a:pt x="74476" y="11410"/>
                </a:lnTo>
                <a:lnTo>
                  <a:pt x="74521" y="11387"/>
                </a:lnTo>
                <a:lnTo>
                  <a:pt x="74555" y="11353"/>
                </a:lnTo>
                <a:lnTo>
                  <a:pt x="74589" y="11319"/>
                </a:lnTo>
                <a:lnTo>
                  <a:pt x="74612" y="11273"/>
                </a:lnTo>
                <a:lnTo>
                  <a:pt x="74624" y="11228"/>
                </a:lnTo>
                <a:lnTo>
                  <a:pt x="74624" y="11171"/>
                </a:lnTo>
                <a:lnTo>
                  <a:pt x="74624" y="11114"/>
                </a:lnTo>
                <a:lnTo>
                  <a:pt x="74601" y="11069"/>
                </a:lnTo>
                <a:lnTo>
                  <a:pt x="76569" y="9931"/>
                </a:lnTo>
                <a:lnTo>
                  <a:pt x="76603" y="9965"/>
                </a:lnTo>
                <a:lnTo>
                  <a:pt x="76637" y="9999"/>
                </a:lnTo>
                <a:lnTo>
                  <a:pt x="76683" y="10011"/>
                </a:lnTo>
                <a:lnTo>
                  <a:pt x="76728" y="10022"/>
                </a:lnTo>
                <a:lnTo>
                  <a:pt x="76785" y="10011"/>
                </a:lnTo>
                <a:lnTo>
                  <a:pt x="76830" y="9988"/>
                </a:lnTo>
                <a:lnTo>
                  <a:pt x="76865" y="9965"/>
                </a:lnTo>
                <a:lnTo>
                  <a:pt x="76899" y="9931"/>
                </a:lnTo>
                <a:close/>
                <a:moveTo>
                  <a:pt x="3391" y="14026"/>
                </a:moveTo>
                <a:lnTo>
                  <a:pt x="5382" y="15164"/>
                </a:lnTo>
                <a:lnTo>
                  <a:pt x="5359" y="15221"/>
                </a:lnTo>
                <a:lnTo>
                  <a:pt x="5359" y="15278"/>
                </a:lnTo>
                <a:lnTo>
                  <a:pt x="5359" y="15323"/>
                </a:lnTo>
                <a:lnTo>
                  <a:pt x="5370" y="15380"/>
                </a:lnTo>
                <a:lnTo>
                  <a:pt x="5393" y="15414"/>
                </a:lnTo>
                <a:lnTo>
                  <a:pt x="5427" y="15460"/>
                </a:lnTo>
                <a:lnTo>
                  <a:pt x="5461" y="15494"/>
                </a:lnTo>
                <a:lnTo>
                  <a:pt x="5507" y="15516"/>
                </a:lnTo>
                <a:lnTo>
                  <a:pt x="5552" y="15528"/>
                </a:lnTo>
                <a:lnTo>
                  <a:pt x="5598" y="15539"/>
                </a:lnTo>
                <a:lnTo>
                  <a:pt x="5598" y="17780"/>
                </a:lnTo>
                <a:lnTo>
                  <a:pt x="5552" y="17791"/>
                </a:lnTo>
                <a:lnTo>
                  <a:pt x="5507" y="17803"/>
                </a:lnTo>
                <a:lnTo>
                  <a:pt x="5461" y="17826"/>
                </a:lnTo>
                <a:lnTo>
                  <a:pt x="5427" y="17860"/>
                </a:lnTo>
                <a:lnTo>
                  <a:pt x="5404" y="17894"/>
                </a:lnTo>
                <a:lnTo>
                  <a:pt x="5382" y="17939"/>
                </a:lnTo>
                <a:lnTo>
                  <a:pt x="5370" y="17985"/>
                </a:lnTo>
                <a:lnTo>
                  <a:pt x="5359" y="18030"/>
                </a:lnTo>
                <a:lnTo>
                  <a:pt x="5370" y="18087"/>
                </a:lnTo>
                <a:lnTo>
                  <a:pt x="5382" y="18133"/>
                </a:lnTo>
                <a:lnTo>
                  <a:pt x="3459" y="19236"/>
                </a:lnTo>
                <a:lnTo>
                  <a:pt x="3414" y="19191"/>
                </a:lnTo>
                <a:lnTo>
                  <a:pt x="3368" y="19157"/>
                </a:lnTo>
                <a:lnTo>
                  <a:pt x="3311" y="19134"/>
                </a:lnTo>
                <a:lnTo>
                  <a:pt x="3186" y="19134"/>
                </a:lnTo>
                <a:lnTo>
                  <a:pt x="3129" y="19157"/>
                </a:lnTo>
                <a:lnTo>
                  <a:pt x="3084" y="19191"/>
                </a:lnTo>
                <a:lnTo>
                  <a:pt x="3038" y="19236"/>
                </a:lnTo>
                <a:lnTo>
                  <a:pt x="1116" y="18121"/>
                </a:lnTo>
                <a:lnTo>
                  <a:pt x="1127" y="18087"/>
                </a:lnTo>
                <a:lnTo>
                  <a:pt x="1127" y="18030"/>
                </a:lnTo>
                <a:lnTo>
                  <a:pt x="1127" y="17985"/>
                </a:lnTo>
                <a:lnTo>
                  <a:pt x="1116" y="17939"/>
                </a:lnTo>
                <a:lnTo>
                  <a:pt x="1093" y="17905"/>
                </a:lnTo>
                <a:lnTo>
                  <a:pt x="1059" y="17871"/>
                </a:lnTo>
                <a:lnTo>
                  <a:pt x="1025" y="17837"/>
                </a:lnTo>
                <a:lnTo>
                  <a:pt x="991" y="17814"/>
                </a:lnTo>
                <a:lnTo>
                  <a:pt x="945" y="17791"/>
                </a:lnTo>
                <a:lnTo>
                  <a:pt x="900" y="17791"/>
                </a:lnTo>
                <a:lnTo>
                  <a:pt x="900" y="15505"/>
                </a:lnTo>
                <a:lnTo>
                  <a:pt x="945" y="15494"/>
                </a:lnTo>
                <a:lnTo>
                  <a:pt x="979" y="15482"/>
                </a:lnTo>
                <a:lnTo>
                  <a:pt x="1013" y="15460"/>
                </a:lnTo>
                <a:lnTo>
                  <a:pt x="1047" y="15437"/>
                </a:lnTo>
                <a:lnTo>
                  <a:pt x="1070" y="15403"/>
                </a:lnTo>
                <a:lnTo>
                  <a:pt x="1093" y="15357"/>
                </a:lnTo>
                <a:lnTo>
                  <a:pt x="1104" y="15323"/>
                </a:lnTo>
                <a:lnTo>
                  <a:pt x="1104" y="15278"/>
                </a:lnTo>
                <a:lnTo>
                  <a:pt x="1104" y="15232"/>
                </a:lnTo>
                <a:lnTo>
                  <a:pt x="1093" y="15187"/>
                </a:lnTo>
                <a:lnTo>
                  <a:pt x="3106" y="14026"/>
                </a:lnTo>
                <a:lnTo>
                  <a:pt x="3129" y="14060"/>
                </a:lnTo>
                <a:lnTo>
                  <a:pt x="3163" y="14083"/>
                </a:lnTo>
                <a:lnTo>
                  <a:pt x="3209" y="14094"/>
                </a:lnTo>
                <a:lnTo>
                  <a:pt x="3254" y="14106"/>
                </a:lnTo>
                <a:lnTo>
                  <a:pt x="3288" y="14094"/>
                </a:lnTo>
                <a:lnTo>
                  <a:pt x="3334" y="14083"/>
                </a:lnTo>
                <a:lnTo>
                  <a:pt x="3368" y="14060"/>
                </a:lnTo>
                <a:lnTo>
                  <a:pt x="3391" y="14026"/>
                </a:lnTo>
                <a:close/>
                <a:moveTo>
                  <a:pt x="8214" y="14072"/>
                </a:moveTo>
                <a:lnTo>
                  <a:pt x="10114" y="15164"/>
                </a:lnTo>
                <a:lnTo>
                  <a:pt x="10102" y="15221"/>
                </a:lnTo>
                <a:lnTo>
                  <a:pt x="10091" y="15278"/>
                </a:lnTo>
                <a:lnTo>
                  <a:pt x="10102" y="15334"/>
                </a:lnTo>
                <a:lnTo>
                  <a:pt x="10114" y="15380"/>
                </a:lnTo>
                <a:lnTo>
                  <a:pt x="10136" y="15425"/>
                </a:lnTo>
                <a:lnTo>
                  <a:pt x="10159" y="15460"/>
                </a:lnTo>
                <a:lnTo>
                  <a:pt x="10205" y="15494"/>
                </a:lnTo>
                <a:lnTo>
                  <a:pt x="10239" y="15516"/>
                </a:lnTo>
                <a:lnTo>
                  <a:pt x="10284" y="15539"/>
                </a:lnTo>
                <a:lnTo>
                  <a:pt x="10341" y="15539"/>
                </a:lnTo>
                <a:lnTo>
                  <a:pt x="10341" y="17791"/>
                </a:lnTo>
                <a:lnTo>
                  <a:pt x="10296" y="17803"/>
                </a:lnTo>
                <a:lnTo>
                  <a:pt x="10250" y="17814"/>
                </a:lnTo>
                <a:lnTo>
                  <a:pt x="10216" y="17837"/>
                </a:lnTo>
                <a:lnTo>
                  <a:pt x="10182" y="17871"/>
                </a:lnTo>
                <a:lnTo>
                  <a:pt x="10148" y="17905"/>
                </a:lnTo>
                <a:lnTo>
                  <a:pt x="10125" y="17939"/>
                </a:lnTo>
                <a:lnTo>
                  <a:pt x="10114" y="17985"/>
                </a:lnTo>
                <a:lnTo>
                  <a:pt x="10114" y="18030"/>
                </a:lnTo>
                <a:lnTo>
                  <a:pt x="10114" y="18087"/>
                </a:lnTo>
                <a:lnTo>
                  <a:pt x="10125" y="18121"/>
                </a:lnTo>
                <a:lnTo>
                  <a:pt x="8203" y="19236"/>
                </a:lnTo>
                <a:lnTo>
                  <a:pt x="8168" y="19191"/>
                </a:lnTo>
                <a:lnTo>
                  <a:pt x="8112" y="19157"/>
                </a:lnTo>
                <a:lnTo>
                  <a:pt x="8055" y="19134"/>
                </a:lnTo>
                <a:lnTo>
                  <a:pt x="7986" y="19122"/>
                </a:lnTo>
                <a:lnTo>
                  <a:pt x="7930" y="19134"/>
                </a:lnTo>
                <a:lnTo>
                  <a:pt x="7861" y="19157"/>
                </a:lnTo>
                <a:lnTo>
                  <a:pt x="7816" y="19191"/>
                </a:lnTo>
                <a:lnTo>
                  <a:pt x="7770" y="19236"/>
                </a:lnTo>
                <a:lnTo>
                  <a:pt x="5859" y="18133"/>
                </a:lnTo>
                <a:lnTo>
                  <a:pt x="5871" y="18087"/>
                </a:lnTo>
                <a:lnTo>
                  <a:pt x="5882" y="18030"/>
                </a:lnTo>
                <a:lnTo>
                  <a:pt x="5871" y="17985"/>
                </a:lnTo>
                <a:lnTo>
                  <a:pt x="5859" y="17939"/>
                </a:lnTo>
                <a:lnTo>
                  <a:pt x="5837" y="17894"/>
                </a:lnTo>
                <a:lnTo>
                  <a:pt x="5814" y="17860"/>
                </a:lnTo>
                <a:lnTo>
                  <a:pt x="5780" y="17826"/>
                </a:lnTo>
                <a:lnTo>
                  <a:pt x="5734" y="17803"/>
                </a:lnTo>
                <a:lnTo>
                  <a:pt x="5689" y="17791"/>
                </a:lnTo>
                <a:lnTo>
                  <a:pt x="5643" y="17780"/>
                </a:lnTo>
                <a:lnTo>
                  <a:pt x="5643" y="15539"/>
                </a:lnTo>
                <a:lnTo>
                  <a:pt x="5689" y="15528"/>
                </a:lnTo>
                <a:lnTo>
                  <a:pt x="5734" y="15516"/>
                </a:lnTo>
                <a:lnTo>
                  <a:pt x="5780" y="15494"/>
                </a:lnTo>
                <a:lnTo>
                  <a:pt x="5814" y="15460"/>
                </a:lnTo>
                <a:lnTo>
                  <a:pt x="5848" y="15414"/>
                </a:lnTo>
                <a:lnTo>
                  <a:pt x="5859" y="15380"/>
                </a:lnTo>
                <a:lnTo>
                  <a:pt x="5882" y="15323"/>
                </a:lnTo>
                <a:lnTo>
                  <a:pt x="5882" y="15278"/>
                </a:lnTo>
                <a:lnTo>
                  <a:pt x="5882" y="15221"/>
                </a:lnTo>
                <a:lnTo>
                  <a:pt x="5859" y="15175"/>
                </a:lnTo>
                <a:lnTo>
                  <a:pt x="7759" y="14072"/>
                </a:lnTo>
                <a:lnTo>
                  <a:pt x="7804" y="14117"/>
                </a:lnTo>
                <a:lnTo>
                  <a:pt x="7861" y="14163"/>
                </a:lnTo>
                <a:lnTo>
                  <a:pt x="7918" y="14185"/>
                </a:lnTo>
                <a:lnTo>
                  <a:pt x="7986" y="14197"/>
                </a:lnTo>
                <a:lnTo>
                  <a:pt x="8055" y="14185"/>
                </a:lnTo>
                <a:lnTo>
                  <a:pt x="8123" y="14163"/>
                </a:lnTo>
                <a:lnTo>
                  <a:pt x="8180" y="14117"/>
                </a:lnTo>
                <a:lnTo>
                  <a:pt x="8214" y="14072"/>
                </a:lnTo>
                <a:close/>
                <a:moveTo>
                  <a:pt x="17621" y="14026"/>
                </a:moveTo>
                <a:lnTo>
                  <a:pt x="19680" y="15209"/>
                </a:lnTo>
                <a:lnTo>
                  <a:pt x="19669" y="15278"/>
                </a:lnTo>
                <a:lnTo>
                  <a:pt x="19680" y="15346"/>
                </a:lnTo>
                <a:lnTo>
                  <a:pt x="19715" y="15391"/>
                </a:lnTo>
                <a:lnTo>
                  <a:pt x="19760" y="15425"/>
                </a:lnTo>
                <a:lnTo>
                  <a:pt x="19817" y="15448"/>
                </a:lnTo>
                <a:lnTo>
                  <a:pt x="19817" y="17860"/>
                </a:lnTo>
                <a:lnTo>
                  <a:pt x="19760" y="17882"/>
                </a:lnTo>
                <a:lnTo>
                  <a:pt x="19715" y="17917"/>
                </a:lnTo>
                <a:lnTo>
                  <a:pt x="19680" y="17973"/>
                </a:lnTo>
                <a:lnTo>
                  <a:pt x="19669" y="18030"/>
                </a:lnTo>
                <a:lnTo>
                  <a:pt x="19669" y="18087"/>
                </a:lnTo>
                <a:lnTo>
                  <a:pt x="17690" y="19236"/>
                </a:lnTo>
                <a:lnTo>
                  <a:pt x="17644" y="19191"/>
                </a:lnTo>
                <a:lnTo>
                  <a:pt x="17599" y="19157"/>
                </a:lnTo>
                <a:lnTo>
                  <a:pt x="17530" y="19134"/>
                </a:lnTo>
                <a:lnTo>
                  <a:pt x="17474" y="19122"/>
                </a:lnTo>
                <a:lnTo>
                  <a:pt x="17405" y="19134"/>
                </a:lnTo>
                <a:lnTo>
                  <a:pt x="17348" y="19157"/>
                </a:lnTo>
                <a:lnTo>
                  <a:pt x="17292" y="19191"/>
                </a:lnTo>
                <a:lnTo>
                  <a:pt x="17257" y="19236"/>
                </a:lnTo>
                <a:lnTo>
                  <a:pt x="15335" y="18133"/>
                </a:lnTo>
                <a:lnTo>
                  <a:pt x="15358" y="18087"/>
                </a:lnTo>
                <a:lnTo>
                  <a:pt x="15358" y="18030"/>
                </a:lnTo>
                <a:lnTo>
                  <a:pt x="15358" y="17985"/>
                </a:lnTo>
                <a:lnTo>
                  <a:pt x="15335" y="17939"/>
                </a:lnTo>
                <a:lnTo>
                  <a:pt x="15324" y="17894"/>
                </a:lnTo>
                <a:lnTo>
                  <a:pt x="15289" y="17860"/>
                </a:lnTo>
                <a:lnTo>
                  <a:pt x="15255" y="17826"/>
                </a:lnTo>
                <a:lnTo>
                  <a:pt x="15221" y="17803"/>
                </a:lnTo>
                <a:lnTo>
                  <a:pt x="15176" y="17791"/>
                </a:lnTo>
                <a:lnTo>
                  <a:pt x="15130" y="17780"/>
                </a:lnTo>
                <a:lnTo>
                  <a:pt x="15130" y="15448"/>
                </a:lnTo>
                <a:lnTo>
                  <a:pt x="15187" y="15425"/>
                </a:lnTo>
                <a:lnTo>
                  <a:pt x="15233" y="15391"/>
                </a:lnTo>
                <a:lnTo>
                  <a:pt x="15255" y="15334"/>
                </a:lnTo>
                <a:lnTo>
                  <a:pt x="15267" y="15278"/>
                </a:lnTo>
                <a:lnTo>
                  <a:pt x="15255" y="15221"/>
                </a:lnTo>
                <a:lnTo>
                  <a:pt x="17314" y="14026"/>
                </a:lnTo>
                <a:lnTo>
                  <a:pt x="17348" y="14060"/>
                </a:lnTo>
                <a:lnTo>
                  <a:pt x="17383" y="14094"/>
                </a:lnTo>
                <a:lnTo>
                  <a:pt x="17428" y="14106"/>
                </a:lnTo>
                <a:lnTo>
                  <a:pt x="17474" y="14117"/>
                </a:lnTo>
                <a:lnTo>
                  <a:pt x="17519" y="14106"/>
                </a:lnTo>
                <a:lnTo>
                  <a:pt x="17553" y="14083"/>
                </a:lnTo>
                <a:lnTo>
                  <a:pt x="17599" y="14060"/>
                </a:lnTo>
                <a:lnTo>
                  <a:pt x="17621" y="14026"/>
                </a:lnTo>
                <a:close/>
                <a:moveTo>
                  <a:pt x="60279" y="14026"/>
                </a:moveTo>
                <a:lnTo>
                  <a:pt x="62270" y="15164"/>
                </a:lnTo>
                <a:lnTo>
                  <a:pt x="62259" y="15221"/>
                </a:lnTo>
                <a:lnTo>
                  <a:pt x="62247" y="15278"/>
                </a:lnTo>
                <a:lnTo>
                  <a:pt x="62247" y="15323"/>
                </a:lnTo>
                <a:lnTo>
                  <a:pt x="62270" y="15380"/>
                </a:lnTo>
                <a:lnTo>
                  <a:pt x="62293" y="15414"/>
                </a:lnTo>
                <a:lnTo>
                  <a:pt x="62315" y="15460"/>
                </a:lnTo>
                <a:lnTo>
                  <a:pt x="62350" y="15494"/>
                </a:lnTo>
                <a:lnTo>
                  <a:pt x="62395" y="15516"/>
                </a:lnTo>
                <a:lnTo>
                  <a:pt x="62441" y="15528"/>
                </a:lnTo>
                <a:lnTo>
                  <a:pt x="62486" y="15539"/>
                </a:lnTo>
                <a:lnTo>
                  <a:pt x="62486" y="17780"/>
                </a:lnTo>
                <a:lnTo>
                  <a:pt x="62441" y="17791"/>
                </a:lnTo>
                <a:lnTo>
                  <a:pt x="62395" y="17803"/>
                </a:lnTo>
                <a:lnTo>
                  <a:pt x="62361" y="17826"/>
                </a:lnTo>
                <a:lnTo>
                  <a:pt x="62315" y="17860"/>
                </a:lnTo>
                <a:lnTo>
                  <a:pt x="62293" y="17894"/>
                </a:lnTo>
                <a:lnTo>
                  <a:pt x="62270" y="17939"/>
                </a:lnTo>
                <a:lnTo>
                  <a:pt x="62259" y="17985"/>
                </a:lnTo>
                <a:lnTo>
                  <a:pt x="62247" y="18030"/>
                </a:lnTo>
                <a:lnTo>
                  <a:pt x="62259" y="18087"/>
                </a:lnTo>
                <a:lnTo>
                  <a:pt x="62270" y="18133"/>
                </a:lnTo>
                <a:lnTo>
                  <a:pt x="60347" y="19236"/>
                </a:lnTo>
                <a:lnTo>
                  <a:pt x="60313" y="19191"/>
                </a:lnTo>
                <a:lnTo>
                  <a:pt x="60256" y="19157"/>
                </a:lnTo>
                <a:lnTo>
                  <a:pt x="60200" y="19134"/>
                </a:lnTo>
                <a:lnTo>
                  <a:pt x="60074" y="19134"/>
                </a:lnTo>
                <a:lnTo>
                  <a:pt x="60018" y="19157"/>
                </a:lnTo>
                <a:lnTo>
                  <a:pt x="59972" y="19191"/>
                </a:lnTo>
                <a:lnTo>
                  <a:pt x="59927" y="19236"/>
                </a:lnTo>
                <a:lnTo>
                  <a:pt x="58004" y="18121"/>
                </a:lnTo>
                <a:lnTo>
                  <a:pt x="58015" y="18087"/>
                </a:lnTo>
                <a:lnTo>
                  <a:pt x="58015" y="18030"/>
                </a:lnTo>
                <a:lnTo>
                  <a:pt x="58015" y="17985"/>
                </a:lnTo>
                <a:lnTo>
                  <a:pt x="58004" y="17939"/>
                </a:lnTo>
                <a:lnTo>
                  <a:pt x="57981" y="17905"/>
                </a:lnTo>
                <a:lnTo>
                  <a:pt x="57959" y="17871"/>
                </a:lnTo>
                <a:lnTo>
                  <a:pt x="57924" y="17837"/>
                </a:lnTo>
                <a:lnTo>
                  <a:pt x="57879" y="17814"/>
                </a:lnTo>
                <a:lnTo>
                  <a:pt x="57845" y="17791"/>
                </a:lnTo>
                <a:lnTo>
                  <a:pt x="57799" y="17791"/>
                </a:lnTo>
                <a:lnTo>
                  <a:pt x="57799" y="15505"/>
                </a:lnTo>
                <a:lnTo>
                  <a:pt x="57833" y="15494"/>
                </a:lnTo>
                <a:lnTo>
                  <a:pt x="57879" y="15482"/>
                </a:lnTo>
                <a:lnTo>
                  <a:pt x="57913" y="15460"/>
                </a:lnTo>
                <a:lnTo>
                  <a:pt x="57936" y="15437"/>
                </a:lnTo>
                <a:lnTo>
                  <a:pt x="57970" y="15403"/>
                </a:lnTo>
                <a:lnTo>
                  <a:pt x="57981" y="15357"/>
                </a:lnTo>
                <a:lnTo>
                  <a:pt x="57993" y="15323"/>
                </a:lnTo>
                <a:lnTo>
                  <a:pt x="58004" y="15278"/>
                </a:lnTo>
                <a:lnTo>
                  <a:pt x="57993" y="15232"/>
                </a:lnTo>
                <a:lnTo>
                  <a:pt x="57981" y="15187"/>
                </a:lnTo>
                <a:lnTo>
                  <a:pt x="59995" y="14026"/>
                </a:lnTo>
                <a:lnTo>
                  <a:pt x="60029" y="14060"/>
                </a:lnTo>
                <a:lnTo>
                  <a:pt x="60063" y="14083"/>
                </a:lnTo>
                <a:lnTo>
                  <a:pt x="60097" y="14094"/>
                </a:lnTo>
                <a:lnTo>
                  <a:pt x="60143" y="14106"/>
                </a:lnTo>
                <a:lnTo>
                  <a:pt x="60188" y="14094"/>
                </a:lnTo>
                <a:lnTo>
                  <a:pt x="60222" y="14083"/>
                </a:lnTo>
                <a:lnTo>
                  <a:pt x="60256" y="14060"/>
                </a:lnTo>
                <a:lnTo>
                  <a:pt x="60279" y="14026"/>
                </a:lnTo>
                <a:close/>
                <a:moveTo>
                  <a:pt x="65102" y="14072"/>
                </a:moveTo>
                <a:lnTo>
                  <a:pt x="67013" y="15164"/>
                </a:lnTo>
                <a:lnTo>
                  <a:pt x="66991" y="15221"/>
                </a:lnTo>
                <a:lnTo>
                  <a:pt x="66979" y="15278"/>
                </a:lnTo>
                <a:lnTo>
                  <a:pt x="66991" y="15334"/>
                </a:lnTo>
                <a:lnTo>
                  <a:pt x="67002" y="15380"/>
                </a:lnTo>
                <a:lnTo>
                  <a:pt x="67025" y="15425"/>
                </a:lnTo>
                <a:lnTo>
                  <a:pt x="67059" y="15460"/>
                </a:lnTo>
                <a:lnTo>
                  <a:pt x="67093" y="15494"/>
                </a:lnTo>
                <a:lnTo>
                  <a:pt x="67139" y="15516"/>
                </a:lnTo>
                <a:lnTo>
                  <a:pt x="67184" y="15539"/>
                </a:lnTo>
                <a:lnTo>
                  <a:pt x="67230" y="15539"/>
                </a:lnTo>
                <a:lnTo>
                  <a:pt x="67230" y="17791"/>
                </a:lnTo>
                <a:lnTo>
                  <a:pt x="67184" y="17803"/>
                </a:lnTo>
                <a:lnTo>
                  <a:pt x="67139" y="17814"/>
                </a:lnTo>
                <a:lnTo>
                  <a:pt x="67104" y="17837"/>
                </a:lnTo>
                <a:lnTo>
                  <a:pt x="67070" y="17871"/>
                </a:lnTo>
                <a:lnTo>
                  <a:pt x="67048" y="17905"/>
                </a:lnTo>
                <a:lnTo>
                  <a:pt x="67025" y="17939"/>
                </a:lnTo>
                <a:lnTo>
                  <a:pt x="67013" y="17985"/>
                </a:lnTo>
                <a:lnTo>
                  <a:pt x="67002" y="18030"/>
                </a:lnTo>
                <a:lnTo>
                  <a:pt x="67013" y="18087"/>
                </a:lnTo>
                <a:lnTo>
                  <a:pt x="67025" y="18121"/>
                </a:lnTo>
                <a:lnTo>
                  <a:pt x="65102" y="19236"/>
                </a:lnTo>
                <a:lnTo>
                  <a:pt x="65057" y="19191"/>
                </a:lnTo>
                <a:lnTo>
                  <a:pt x="65000" y="19157"/>
                </a:lnTo>
                <a:lnTo>
                  <a:pt x="64943" y="19134"/>
                </a:lnTo>
                <a:lnTo>
                  <a:pt x="64886" y="19122"/>
                </a:lnTo>
                <a:lnTo>
                  <a:pt x="64818" y="19134"/>
                </a:lnTo>
                <a:lnTo>
                  <a:pt x="64761" y="19157"/>
                </a:lnTo>
                <a:lnTo>
                  <a:pt x="64704" y="19191"/>
                </a:lnTo>
                <a:lnTo>
                  <a:pt x="64670" y="19236"/>
                </a:lnTo>
                <a:lnTo>
                  <a:pt x="62748" y="18133"/>
                </a:lnTo>
                <a:lnTo>
                  <a:pt x="62770" y="18087"/>
                </a:lnTo>
                <a:lnTo>
                  <a:pt x="62770" y="18030"/>
                </a:lnTo>
                <a:lnTo>
                  <a:pt x="62770" y="17985"/>
                </a:lnTo>
                <a:lnTo>
                  <a:pt x="62748" y="17939"/>
                </a:lnTo>
                <a:lnTo>
                  <a:pt x="62725" y="17894"/>
                </a:lnTo>
                <a:lnTo>
                  <a:pt x="62702" y="17860"/>
                </a:lnTo>
                <a:lnTo>
                  <a:pt x="62668" y="17826"/>
                </a:lnTo>
                <a:lnTo>
                  <a:pt x="62623" y="17803"/>
                </a:lnTo>
                <a:lnTo>
                  <a:pt x="62577" y="17791"/>
                </a:lnTo>
                <a:lnTo>
                  <a:pt x="62532" y="17780"/>
                </a:lnTo>
                <a:lnTo>
                  <a:pt x="62532" y="15539"/>
                </a:lnTo>
                <a:lnTo>
                  <a:pt x="62588" y="15528"/>
                </a:lnTo>
                <a:lnTo>
                  <a:pt x="62634" y="15516"/>
                </a:lnTo>
                <a:lnTo>
                  <a:pt x="62668" y="15494"/>
                </a:lnTo>
                <a:lnTo>
                  <a:pt x="62702" y="15460"/>
                </a:lnTo>
                <a:lnTo>
                  <a:pt x="62736" y="15414"/>
                </a:lnTo>
                <a:lnTo>
                  <a:pt x="62759" y="15380"/>
                </a:lnTo>
                <a:lnTo>
                  <a:pt x="62770" y="15323"/>
                </a:lnTo>
                <a:lnTo>
                  <a:pt x="62770" y="15278"/>
                </a:lnTo>
                <a:lnTo>
                  <a:pt x="62770" y="15221"/>
                </a:lnTo>
                <a:lnTo>
                  <a:pt x="62748" y="15175"/>
                </a:lnTo>
                <a:lnTo>
                  <a:pt x="64659" y="14072"/>
                </a:lnTo>
                <a:lnTo>
                  <a:pt x="64693" y="14117"/>
                </a:lnTo>
                <a:lnTo>
                  <a:pt x="64750" y="14163"/>
                </a:lnTo>
                <a:lnTo>
                  <a:pt x="64807" y="14185"/>
                </a:lnTo>
                <a:lnTo>
                  <a:pt x="64886" y="14197"/>
                </a:lnTo>
                <a:lnTo>
                  <a:pt x="64954" y="14185"/>
                </a:lnTo>
                <a:lnTo>
                  <a:pt x="65011" y="14163"/>
                </a:lnTo>
                <a:lnTo>
                  <a:pt x="65068" y="14117"/>
                </a:lnTo>
                <a:lnTo>
                  <a:pt x="65102" y="14072"/>
                </a:lnTo>
                <a:close/>
                <a:moveTo>
                  <a:pt x="74510" y="14026"/>
                </a:moveTo>
                <a:lnTo>
                  <a:pt x="76569" y="15209"/>
                </a:lnTo>
                <a:lnTo>
                  <a:pt x="76557" y="15278"/>
                </a:lnTo>
                <a:lnTo>
                  <a:pt x="76569" y="15346"/>
                </a:lnTo>
                <a:lnTo>
                  <a:pt x="76603" y="15391"/>
                </a:lnTo>
                <a:lnTo>
                  <a:pt x="76648" y="15425"/>
                </a:lnTo>
                <a:lnTo>
                  <a:pt x="76717" y="15448"/>
                </a:lnTo>
                <a:lnTo>
                  <a:pt x="76717" y="17860"/>
                </a:lnTo>
                <a:lnTo>
                  <a:pt x="76648" y="17882"/>
                </a:lnTo>
                <a:lnTo>
                  <a:pt x="76603" y="17917"/>
                </a:lnTo>
                <a:lnTo>
                  <a:pt x="76569" y="17973"/>
                </a:lnTo>
                <a:lnTo>
                  <a:pt x="76557" y="18030"/>
                </a:lnTo>
                <a:lnTo>
                  <a:pt x="76569" y="18087"/>
                </a:lnTo>
                <a:lnTo>
                  <a:pt x="74578" y="19236"/>
                </a:lnTo>
                <a:lnTo>
                  <a:pt x="74533" y="19191"/>
                </a:lnTo>
                <a:lnTo>
                  <a:pt x="74487" y="19157"/>
                </a:lnTo>
                <a:lnTo>
                  <a:pt x="74430" y="19134"/>
                </a:lnTo>
                <a:lnTo>
                  <a:pt x="74362" y="19122"/>
                </a:lnTo>
                <a:lnTo>
                  <a:pt x="74294" y="19134"/>
                </a:lnTo>
                <a:lnTo>
                  <a:pt x="74237" y="19157"/>
                </a:lnTo>
                <a:lnTo>
                  <a:pt x="74180" y="19191"/>
                </a:lnTo>
                <a:lnTo>
                  <a:pt x="74146" y="19236"/>
                </a:lnTo>
                <a:lnTo>
                  <a:pt x="72235" y="18133"/>
                </a:lnTo>
                <a:lnTo>
                  <a:pt x="72246" y="18087"/>
                </a:lnTo>
                <a:lnTo>
                  <a:pt x="72246" y="18030"/>
                </a:lnTo>
                <a:lnTo>
                  <a:pt x="72246" y="17985"/>
                </a:lnTo>
                <a:lnTo>
                  <a:pt x="72235" y="17939"/>
                </a:lnTo>
                <a:lnTo>
                  <a:pt x="72212" y="17894"/>
                </a:lnTo>
                <a:lnTo>
                  <a:pt x="72178" y="17860"/>
                </a:lnTo>
                <a:lnTo>
                  <a:pt x="72144" y="17826"/>
                </a:lnTo>
                <a:lnTo>
                  <a:pt x="72110" y="17803"/>
                </a:lnTo>
                <a:lnTo>
                  <a:pt x="72064" y="17791"/>
                </a:lnTo>
                <a:lnTo>
                  <a:pt x="72019" y="17780"/>
                </a:lnTo>
                <a:lnTo>
                  <a:pt x="72019" y="15448"/>
                </a:lnTo>
                <a:lnTo>
                  <a:pt x="72075" y="15425"/>
                </a:lnTo>
                <a:lnTo>
                  <a:pt x="72121" y="15391"/>
                </a:lnTo>
                <a:lnTo>
                  <a:pt x="72155" y="15334"/>
                </a:lnTo>
                <a:lnTo>
                  <a:pt x="72166" y="15278"/>
                </a:lnTo>
                <a:lnTo>
                  <a:pt x="72155" y="15221"/>
                </a:lnTo>
                <a:lnTo>
                  <a:pt x="74214" y="14026"/>
                </a:lnTo>
                <a:lnTo>
                  <a:pt x="74237" y="14060"/>
                </a:lnTo>
                <a:lnTo>
                  <a:pt x="74271" y="14094"/>
                </a:lnTo>
                <a:lnTo>
                  <a:pt x="74316" y="14106"/>
                </a:lnTo>
                <a:lnTo>
                  <a:pt x="74362" y="14117"/>
                </a:lnTo>
                <a:lnTo>
                  <a:pt x="74407" y="14106"/>
                </a:lnTo>
                <a:lnTo>
                  <a:pt x="74453" y="14083"/>
                </a:lnTo>
                <a:lnTo>
                  <a:pt x="74487" y="14060"/>
                </a:lnTo>
                <a:lnTo>
                  <a:pt x="74510" y="14026"/>
                </a:lnTo>
                <a:close/>
                <a:moveTo>
                  <a:pt x="12935" y="14060"/>
                </a:moveTo>
                <a:lnTo>
                  <a:pt x="14937" y="15209"/>
                </a:lnTo>
                <a:lnTo>
                  <a:pt x="14925" y="15278"/>
                </a:lnTo>
                <a:lnTo>
                  <a:pt x="14937" y="15334"/>
                </a:lnTo>
                <a:lnTo>
                  <a:pt x="14971" y="15391"/>
                </a:lnTo>
                <a:lnTo>
                  <a:pt x="15016" y="15425"/>
                </a:lnTo>
                <a:lnTo>
                  <a:pt x="15085" y="15448"/>
                </a:lnTo>
                <a:lnTo>
                  <a:pt x="15085" y="17780"/>
                </a:lnTo>
                <a:lnTo>
                  <a:pt x="15028" y="17791"/>
                </a:lnTo>
                <a:lnTo>
                  <a:pt x="14982" y="17803"/>
                </a:lnTo>
                <a:lnTo>
                  <a:pt x="14948" y="17826"/>
                </a:lnTo>
                <a:lnTo>
                  <a:pt x="14914" y="17860"/>
                </a:lnTo>
                <a:lnTo>
                  <a:pt x="14880" y="17894"/>
                </a:lnTo>
                <a:lnTo>
                  <a:pt x="14857" y="17939"/>
                </a:lnTo>
                <a:lnTo>
                  <a:pt x="14846" y="17985"/>
                </a:lnTo>
                <a:lnTo>
                  <a:pt x="14846" y="18030"/>
                </a:lnTo>
                <a:lnTo>
                  <a:pt x="14846" y="18087"/>
                </a:lnTo>
                <a:lnTo>
                  <a:pt x="14857" y="18133"/>
                </a:lnTo>
                <a:lnTo>
                  <a:pt x="12912" y="19259"/>
                </a:lnTo>
                <a:lnTo>
                  <a:pt x="12878" y="19225"/>
                </a:lnTo>
                <a:lnTo>
                  <a:pt x="12832" y="19191"/>
                </a:lnTo>
                <a:lnTo>
                  <a:pt x="12787" y="19168"/>
                </a:lnTo>
                <a:lnTo>
                  <a:pt x="12673" y="19168"/>
                </a:lnTo>
                <a:lnTo>
                  <a:pt x="12628" y="19191"/>
                </a:lnTo>
                <a:lnTo>
                  <a:pt x="12582" y="19225"/>
                </a:lnTo>
                <a:lnTo>
                  <a:pt x="12548" y="19259"/>
                </a:lnTo>
                <a:lnTo>
                  <a:pt x="10591" y="18121"/>
                </a:lnTo>
                <a:lnTo>
                  <a:pt x="10603" y="18076"/>
                </a:lnTo>
                <a:lnTo>
                  <a:pt x="10603" y="18030"/>
                </a:lnTo>
                <a:lnTo>
                  <a:pt x="10603" y="17985"/>
                </a:lnTo>
                <a:lnTo>
                  <a:pt x="10591" y="17939"/>
                </a:lnTo>
                <a:lnTo>
                  <a:pt x="10569" y="17905"/>
                </a:lnTo>
                <a:lnTo>
                  <a:pt x="10546" y="17871"/>
                </a:lnTo>
                <a:lnTo>
                  <a:pt x="10512" y="17837"/>
                </a:lnTo>
                <a:lnTo>
                  <a:pt x="10466" y="17814"/>
                </a:lnTo>
                <a:lnTo>
                  <a:pt x="10432" y="17803"/>
                </a:lnTo>
                <a:lnTo>
                  <a:pt x="10387" y="17791"/>
                </a:lnTo>
                <a:lnTo>
                  <a:pt x="10387" y="15539"/>
                </a:lnTo>
                <a:lnTo>
                  <a:pt x="10432" y="15539"/>
                </a:lnTo>
                <a:lnTo>
                  <a:pt x="10478" y="15516"/>
                </a:lnTo>
                <a:lnTo>
                  <a:pt x="10523" y="15494"/>
                </a:lnTo>
                <a:lnTo>
                  <a:pt x="10557" y="15460"/>
                </a:lnTo>
                <a:lnTo>
                  <a:pt x="10580" y="15414"/>
                </a:lnTo>
                <a:lnTo>
                  <a:pt x="10603" y="15380"/>
                </a:lnTo>
                <a:lnTo>
                  <a:pt x="10626" y="15334"/>
                </a:lnTo>
                <a:lnTo>
                  <a:pt x="10626" y="15278"/>
                </a:lnTo>
                <a:lnTo>
                  <a:pt x="10614" y="15221"/>
                </a:lnTo>
                <a:lnTo>
                  <a:pt x="10603" y="15164"/>
                </a:lnTo>
                <a:lnTo>
                  <a:pt x="12525" y="14060"/>
                </a:lnTo>
                <a:lnTo>
                  <a:pt x="12559" y="14106"/>
                </a:lnTo>
                <a:lnTo>
                  <a:pt x="12616" y="14140"/>
                </a:lnTo>
                <a:lnTo>
                  <a:pt x="12673" y="14163"/>
                </a:lnTo>
                <a:lnTo>
                  <a:pt x="12730" y="14174"/>
                </a:lnTo>
                <a:lnTo>
                  <a:pt x="12787" y="14163"/>
                </a:lnTo>
                <a:lnTo>
                  <a:pt x="12844" y="14140"/>
                </a:lnTo>
                <a:lnTo>
                  <a:pt x="12901" y="14106"/>
                </a:lnTo>
                <a:lnTo>
                  <a:pt x="12935" y="14060"/>
                </a:lnTo>
                <a:close/>
                <a:moveTo>
                  <a:pt x="41396" y="14060"/>
                </a:moveTo>
                <a:lnTo>
                  <a:pt x="43307" y="15164"/>
                </a:lnTo>
                <a:lnTo>
                  <a:pt x="43284" y="15221"/>
                </a:lnTo>
                <a:lnTo>
                  <a:pt x="43273" y="15278"/>
                </a:lnTo>
                <a:lnTo>
                  <a:pt x="43284" y="15334"/>
                </a:lnTo>
                <a:lnTo>
                  <a:pt x="43296" y="15380"/>
                </a:lnTo>
                <a:lnTo>
                  <a:pt x="43318" y="15425"/>
                </a:lnTo>
                <a:lnTo>
                  <a:pt x="43353" y="15460"/>
                </a:lnTo>
                <a:lnTo>
                  <a:pt x="43387" y="15494"/>
                </a:lnTo>
                <a:lnTo>
                  <a:pt x="43432" y="15516"/>
                </a:lnTo>
                <a:lnTo>
                  <a:pt x="43478" y="15528"/>
                </a:lnTo>
                <a:lnTo>
                  <a:pt x="43523" y="15539"/>
                </a:lnTo>
                <a:lnTo>
                  <a:pt x="43523" y="17769"/>
                </a:lnTo>
                <a:lnTo>
                  <a:pt x="43478" y="17780"/>
                </a:lnTo>
                <a:lnTo>
                  <a:pt x="43421" y="17791"/>
                </a:lnTo>
                <a:lnTo>
                  <a:pt x="43387" y="17814"/>
                </a:lnTo>
                <a:lnTo>
                  <a:pt x="43341" y="17848"/>
                </a:lnTo>
                <a:lnTo>
                  <a:pt x="43318" y="17894"/>
                </a:lnTo>
                <a:lnTo>
                  <a:pt x="43296" y="17939"/>
                </a:lnTo>
                <a:lnTo>
                  <a:pt x="43273" y="17985"/>
                </a:lnTo>
                <a:lnTo>
                  <a:pt x="43273" y="18030"/>
                </a:lnTo>
                <a:lnTo>
                  <a:pt x="43273" y="18087"/>
                </a:lnTo>
                <a:lnTo>
                  <a:pt x="43296" y="18144"/>
                </a:lnTo>
                <a:lnTo>
                  <a:pt x="41362" y="19259"/>
                </a:lnTo>
                <a:lnTo>
                  <a:pt x="41316" y="19213"/>
                </a:lnTo>
                <a:lnTo>
                  <a:pt x="41282" y="19191"/>
                </a:lnTo>
                <a:lnTo>
                  <a:pt x="41225" y="19168"/>
                </a:lnTo>
                <a:lnTo>
                  <a:pt x="41169" y="19157"/>
                </a:lnTo>
                <a:lnTo>
                  <a:pt x="41112" y="19168"/>
                </a:lnTo>
                <a:lnTo>
                  <a:pt x="41066" y="19179"/>
                </a:lnTo>
                <a:lnTo>
                  <a:pt x="41021" y="19213"/>
                </a:lnTo>
                <a:lnTo>
                  <a:pt x="40987" y="19248"/>
                </a:lnTo>
                <a:lnTo>
                  <a:pt x="39019" y="18121"/>
                </a:lnTo>
                <a:lnTo>
                  <a:pt x="39030" y="18076"/>
                </a:lnTo>
                <a:lnTo>
                  <a:pt x="39041" y="18030"/>
                </a:lnTo>
                <a:lnTo>
                  <a:pt x="39030" y="17996"/>
                </a:lnTo>
                <a:lnTo>
                  <a:pt x="39019" y="17951"/>
                </a:lnTo>
                <a:lnTo>
                  <a:pt x="38996" y="17917"/>
                </a:lnTo>
                <a:lnTo>
                  <a:pt x="38973" y="17882"/>
                </a:lnTo>
                <a:lnTo>
                  <a:pt x="38950" y="17848"/>
                </a:lnTo>
                <a:lnTo>
                  <a:pt x="38916" y="17826"/>
                </a:lnTo>
                <a:lnTo>
                  <a:pt x="38871" y="17814"/>
                </a:lnTo>
                <a:lnTo>
                  <a:pt x="38825" y="17803"/>
                </a:lnTo>
                <a:lnTo>
                  <a:pt x="38825" y="15539"/>
                </a:lnTo>
                <a:lnTo>
                  <a:pt x="38882" y="15528"/>
                </a:lnTo>
                <a:lnTo>
                  <a:pt x="38916" y="15516"/>
                </a:lnTo>
                <a:lnTo>
                  <a:pt x="38962" y="15482"/>
                </a:lnTo>
                <a:lnTo>
                  <a:pt x="38996" y="15448"/>
                </a:lnTo>
                <a:lnTo>
                  <a:pt x="39019" y="15414"/>
                </a:lnTo>
                <a:lnTo>
                  <a:pt x="39041" y="15369"/>
                </a:lnTo>
                <a:lnTo>
                  <a:pt x="39053" y="15323"/>
                </a:lnTo>
                <a:lnTo>
                  <a:pt x="39064" y="15278"/>
                </a:lnTo>
                <a:lnTo>
                  <a:pt x="39053" y="15221"/>
                </a:lnTo>
                <a:lnTo>
                  <a:pt x="39041" y="15175"/>
                </a:lnTo>
                <a:lnTo>
                  <a:pt x="40952" y="14072"/>
                </a:lnTo>
                <a:lnTo>
                  <a:pt x="40987" y="14117"/>
                </a:lnTo>
                <a:lnTo>
                  <a:pt x="41043" y="14163"/>
                </a:lnTo>
                <a:lnTo>
                  <a:pt x="41100" y="14185"/>
                </a:lnTo>
                <a:lnTo>
                  <a:pt x="41169" y="14197"/>
                </a:lnTo>
                <a:lnTo>
                  <a:pt x="41237" y="14185"/>
                </a:lnTo>
                <a:lnTo>
                  <a:pt x="41305" y="14163"/>
                </a:lnTo>
                <a:lnTo>
                  <a:pt x="41351" y="14117"/>
                </a:lnTo>
                <a:lnTo>
                  <a:pt x="41396" y="14060"/>
                </a:lnTo>
                <a:close/>
                <a:moveTo>
                  <a:pt x="46105" y="14049"/>
                </a:moveTo>
                <a:lnTo>
                  <a:pt x="48051" y="15164"/>
                </a:lnTo>
                <a:lnTo>
                  <a:pt x="48028" y="15221"/>
                </a:lnTo>
                <a:lnTo>
                  <a:pt x="48017" y="15278"/>
                </a:lnTo>
                <a:lnTo>
                  <a:pt x="48028" y="15323"/>
                </a:lnTo>
                <a:lnTo>
                  <a:pt x="48039" y="15380"/>
                </a:lnTo>
                <a:lnTo>
                  <a:pt x="48062" y="15414"/>
                </a:lnTo>
                <a:lnTo>
                  <a:pt x="48096" y="15460"/>
                </a:lnTo>
                <a:lnTo>
                  <a:pt x="48130" y="15482"/>
                </a:lnTo>
                <a:lnTo>
                  <a:pt x="48176" y="15516"/>
                </a:lnTo>
                <a:lnTo>
                  <a:pt x="48221" y="15528"/>
                </a:lnTo>
                <a:lnTo>
                  <a:pt x="48267" y="15539"/>
                </a:lnTo>
                <a:lnTo>
                  <a:pt x="48267" y="17780"/>
                </a:lnTo>
                <a:lnTo>
                  <a:pt x="48221" y="17791"/>
                </a:lnTo>
                <a:lnTo>
                  <a:pt x="48176" y="17803"/>
                </a:lnTo>
                <a:lnTo>
                  <a:pt x="48130" y="17826"/>
                </a:lnTo>
                <a:lnTo>
                  <a:pt x="48096" y="17860"/>
                </a:lnTo>
                <a:lnTo>
                  <a:pt x="48062" y="17894"/>
                </a:lnTo>
                <a:lnTo>
                  <a:pt x="48051" y="17939"/>
                </a:lnTo>
                <a:lnTo>
                  <a:pt x="48028" y="17985"/>
                </a:lnTo>
                <a:lnTo>
                  <a:pt x="48028" y="18030"/>
                </a:lnTo>
                <a:lnTo>
                  <a:pt x="48028" y="18087"/>
                </a:lnTo>
                <a:lnTo>
                  <a:pt x="48051" y="18133"/>
                </a:lnTo>
                <a:lnTo>
                  <a:pt x="46094" y="19259"/>
                </a:lnTo>
                <a:lnTo>
                  <a:pt x="46060" y="19225"/>
                </a:lnTo>
                <a:lnTo>
                  <a:pt x="46014" y="19191"/>
                </a:lnTo>
                <a:lnTo>
                  <a:pt x="45969" y="19168"/>
                </a:lnTo>
                <a:lnTo>
                  <a:pt x="45855" y="19168"/>
                </a:lnTo>
                <a:lnTo>
                  <a:pt x="45810" y="19191"/>
                </a:lnTo>
                <a:lnTo>
                  <a:pt x="45764" y="19213"/>
                </a:lnTo>
                <a:lnTo>
                  <a:pt x="45730" y="19259"/>
                </a:lnTo>
                <a:lnTo>
                  <a:pt x="43785" y="18133"/>
                </a:lnTo>
                <a:lnTo>
                  <a:pt x="43808" y="18087"/>
                </a:lnTo>
                <a:lnTo>
                  <a:pt x="43808" y="18030"/>
                </a:lnTo>
                <a:lnTo>
                  <a:pt x="43808" y="17985"/>
                </a:lnTo>
                <a:lnTo>
                  <a:pt x="43785" y="17939"/>
                </a:lnTo>
                <a:lnTo>
                  <a:pt x="43773" y="17894"/>
                </a:lnTo>
                <a:lnTo>
                  <a:pt x="43739" y="17860"/>
                </a:lnTo>
                <a:lnTo>
                  <a:pt x="43705" y="17826"/>
                </a:lnTo>
                <a:lnTo>
                  <a:pt x="43660" y="17803"/>
                </a:lnTo>
                <a:lnTo>
                  <a:pt x="43614" y="17780"/>
                </a:lnTo>
                <a:lnTo>
                  <a:pt x="43569" y="17769"/>
                </a:lnTo>
                <a:lnTo>
                  <a:pt x="43569" y="15539"/>
                </a:lnTo>
                <a:lnTo>
                  <a:pt x="43614" y="15528"/>
                </a:lnTo>
                <a:lnTo>
                  <a:pt x="43660" y="15505"/>
                </a:lnTo>
                <a:lnTo>
                  <a:pt x="43705" y="15482"/>
                </a:lnTo>
                <a:lnTo>
                  <a:pt x="43739" y="15448"/>
                </a:lnTo>
                <a:lnTo>
                  <a:pt x="43762" y="15414"/>
                </a:lnTo>
                <a:lnTo>
                  <a:pt x="43785" y="15369"/>
                </a:lnTo>
                <a:lnTo>
                  <a:pt x="43796" y="15323"/>
                </a:lnTo>
                <a:lnTo>
                  <a:pt x="43796" y="15278"/>
                </a:lnTo>
                <a:lnTo>
                  <a:pt x="43796" y="15221"/>
                </a:lnTo>
                <a:lnTo>
                  <a:pt x="43785" y="15175"/>
                </a:lnTo>
                <a:lnTo>
                  <a:pt x="45707" y="14060"/>
                </a:lnTo>
                <a:lnTo>
                  <a:pt x="45753" y="14106"/>
                </a:lnTo>
                <a:lnTo>
                  <a:pt x="45798" y="14140"/>
                </a:lnTo>
                <a:lnTo>
                  <a:pt x="45855" y="14163"/>
                </a:lnTo>
                <a:lnTo>
                  <a:pt x="45969" y="14163"/>
                </a:lnTo>
                <a:lnTo>
                  <a:pt x="46026" y="14129"/>
                </a:lnTo>
                <a:lnTo>
                  <a:pt x="46071" y="14094"/>
                </a:lnTo>
                <a:lnTo>
                  <a:pt x="46105" y="14049"/>
                </a:lnTo>
                <a:close/>
                <a:moveTo>
                  <a:pt x="69823" y="14060"/>
                </a:moveTo>
                <a:lnTo>
                  <a:pt x="71837" y="15209"/>
                </a:lnTo>
                <a:lnTo>
                  <a:pt x="71825" y="15278"/>
                </a:lnTo>
                <a:lnTo>
                  <a:pt x="71837" y="15334"/>
                </a:lnTo>
                <a:lnTo>
                  <a:pt x="71859" y="15391"/>
                </a:lnTo>
                <a:lnTo>
                  <a:pt x="71916" y="15425"/>
                </a:lnTo>
                <a:lnTo>
                  <a:pt x="71973" y="15448"/>
                </a:lnTo>
                <a:lnTo>
                  <a:pt x="71973" y="17780"/>
                </a:lnTo>
                <a:lnTo>
                  <a:pt x="71928" y="17791"/>
                </a:lnTo>
                <a:lnTo>
                  <a:pt x="71882" y="17803"/>
                </a:lnTo>
                <a:lnTo>
                  <a:pt x="71837" y="17826"/>
                </a:lnTo>
                <a:lnTo>
                  <a:pt x="71802" y="17860"/>
                </a:lnTo>
                <a:lnTo>
                  <a:pt x="71768" y="17894"/>
                </a:lnTo>
                <a:lnTo>
                  <a:pt x="71746" y="17939"/>
                </a:lnTo>
                <a:lnTo>
                  <a:pt x="71734" y="17985"/>
                </a:lnTo>
                <a:lnTo>
                  <a:pt x="71734" y="18030"/>
                </a:lnTo>
                <a:lnTo>
                  <a:pt x="71734" y="18087"/>
                </a:lnTo>
                <a:lnTo>
                  <a:pt x="71746" y="18133"/>
                </a:lnTo>
                <a:lnTo>
                  <a:pt x="69800" y="19259"/>
                </a:lnTo>
                <a:lnTo>
                  <a:pt x="69766" y="19225"/>
                </a:lnTo>
                <a:lnTo>
                  <a:pt x="69721" y="19191"/>
                </a:lnTo>
                <a:lnTo>
                  <a:pt x="69675" y="19168"/>
                </a:lnTo>
                <a:lnTo>
                  <a:pt x="69573" y="19168"/>
                </a:lnTo>
                <a:lnTo>
                  <a:pt x="69516" y="19191"/>
                </a:lnTo>
                <a:lnTo>
                  <a:pt x="69482" y="19225"/>
                </a:lnTo>
                <a:lnTo>
                  <a:pt x="69448" y="19259"/>
                </a:lnTo>
                <a:lnTo>
                  <a:pt x="67480" y="18121"/>
                </a:lnTo>
                <a:lnTo>
                  <a:pt x="67491" y="18076"/>
                </a:lnTo>
                <a:lnTo>
                  <a:pt x="67503" y="18030"/>
                </a:lnTo>
                <a:lnTo>
                  <a:pt x="67491" y="17985"/>
                </a:lnTo>
                <a:lnTo>
                  <a:pt x="67480" y="17939"/>
                </a:lnTo>
                <a:lnTo>
                  <a:pt x="67457" y="17905"/>
                </a:lnTo>
                <a:lnTo>
                  <a:pt x="67434" y="17871"/>
                </a:lnTo>
                <a:lnTo>
                  <a:pt x="67400" y="17837"/>
                </a:lnTo>
                <a:lnTo>
                  <a:pt x="67366" y="17814"/>
                </a:lnTo>
                <a:lnTo>
                  <a:pt x="67321" y="17803"/>
                </a:lnTo>
                <a:lnTo>
                  <a:pt x="67275" y="17791"/>
                </a:lnTo>
                <a:lnTo>
                  <a:pt x="67275" y="15539"/>
                </a:lnTo>
                <a:lnTo>
                  <a:pt x="67321" y="15539"/>
                </a:lnTo>
                <a:lnTo>
                  <a:pt x="67366" y="15516"/>
                </a:lnTo>
                <a:lnTo>
                  <a:pt x="67412" y="15494"/>
                </a:lnTo>
                <a:lnTo>
                  <a:pt x="67446" y="15460"/>
                </a:lnTo>
                <a:lnTo>
                  <a:pt x="67480" y="15414"/>
                </a:lnTo>
                <a:lnTo>
                  <a:pt x="67503" y="15380"/>
                </a:lnTo>
                <a:lnTo>
                  <a:pt x="67514" y="15334"/>
                </a:lnTo>
                <a:lnTo>
                  <a:pt x="67514" y="15278"/>
                </a:lnTo>
                <a:lnTo>
                  <a:pt x="67514" y="15221"/>
                </a:lnTo>
                <a:lnTo>
                  <a:pt x="67491" y="15164"/>
                </a:lnTo>
                <a:lnTo>
                  <a:pt x="69414" y="14060"/>
                </a:lnTo>
                <a:lnTo>
                  <a:pt x="69459" y="14106"/>
                </a:lnTo>
                <a:lnTo>
                  <a:pt x="69505" y="14140"/>
                </a:lnTo>
                <a:lnTo>
                  <a:pt x="69562" y="14163"/>
                </a:lnTo>
                <a:lnTo>
                  <a:pt x="69618" y="14174"/>
                </a:lnTo>
                <a:lnTo>
                  <a:pt x="69687" y="14163"/>
                </a:lnTo>
                <a:lnTo>
                  <a:pt x="69744" y="14140"/>
                </a:lnTo>
                <a:lnTo>
                  <a:pt x="69789" y="14106"/>
                </a:lnTo>
                <a:lnTo>
                  <a:pt x="69823" y="14060"/>
                </a:lnTo>
                <a:close/>
                <a:moveTo>
                  <a:pt x="31909" y="14060"/>
                </a:moveTo>
                <a:lnTo>
                  <a:pt x="33877" y="15198"/>
                </a:lnTo>
                <a:lnTo>
                  <a:pt x="33866" y="15243"/>
                </a:lnTo>
                <a:lnTo>
                  <a:pt x="33866" y="15278"/>
                </a:lnTo>
                <a:lnTo>
                  <a:pt x="33866" y="15312"/>
                </a:lnTo>
                <a:lnTo>
                  <a:pt x="33877" y="15346"/>
                </a:lnTo>
                <a:lnTo>
                  <a:pt x="33911" y="15414"/>
                </a:lnTo>
                <a:lnTo>
                  <a:pt x="33968" y="15448"/>
                </a:lnTo>
                <a:lnTo>
                  <a:pt x="34002" y="15471"/>
                </a:lnTo>
                <a:lnTo>
                  <a:pt x="34048" y="15471"/>
                </a:lnTo>
                <a:lnTo>
                  <a:pt x="34048" y="17803"/>
                </a:lnTo>
                <a:lnTo>
                  <a:pt x="34002" y="17814"/>
                </a:lnTo>
                <a:lnTo>
                  <a:pt x="33957" y="17826"/>
                </a:lnTo>
                <a:lnTo>
                  <a:pt x="33922" y="17848"/>
                </a:lnTo>
                <a:lnTo>
                  <a:pt x="33888" y="17871"/>
                </a:lnTo>
                <a:lnTo>
                  <a:pt x="33866" y="17905"/>
                </a:lnTo>
                <a:lnTo>
                  <a:pt x="33843" y="17951"/>
                </a:lnTo>
                <a:lnTo>
                  <a:pt x="33831" y="17985"/>
                </a:lnTo>
                <a:lnTo>
                  <a:pt x="33820" y="18030"/>
                </a:lnTo>
                <a:lnTo>
                  <a:pt x="33831" y="18076"/>
                </a:lnTo>
                <a:lnTo>
                  <a:pt x="33843" y="18121"/>
                </a:lnTo>
                <a:lnTo>
                  <a:pt x="31863" y="19270"/>
                </a:lnTo>
                <a:lnTo>
                  <a:pt x="31829" y="19225"/>
                </a:lnTo>
                <a:lnTo>
                  <a:pt x="31784" y="19202"/>
                </a:lnTo>
                <a:lnTo>
                  <a:pt x="31738" y="19179"/>
                </a:lnTo>
                <a:lnTo>
                  <a:pt x="31636" y="19179"/>
                </a:lnTo>
                <a:lnTo>
                  <a:pt x="31590" y="19202"/>
                </a:lnTo>
                <a:lnTo>
                  <a:pt x="31556" y="19225"/>
                </a:lnTo>
                <a:lnTo>
                  <a:pt x="31522" y="19259"/>
                </a:lnTo>
                <a:lnTo>
                  <a:pt x="29509" y="18099"/>
                </a:lnTo>
                <a:lnTo>
                  <a:pt x="29520" y="18030"/>
                </a:lnTo>
                <a:lnTo>
                  <a:pt x="29520" y="17996"/>
                </a:lnTo>
                <a:lnTo>
                  <a:pt x="29509" y="17962"/>
                </a:lnTo>
                <a:lnTo>
                  <a:pt x="29475" y="17905"/>
                </a:lnTo>
                <a:lnTo>
                  <a:pt x="29418" y="17860"/>
                </a:lnTo>
                <a:lnTo>
                  <a:pt x="29349" y="17837"/>
                </a:lnTo>
                <a:lnTo>
                  <a:pt x="29349" y="15448"/>
                </a:lnTo>
                <a:lnTo>
                  <a:pt x="29406" y="15437"/>
                </a:lnTo>
                <a:lnTo>
                  <a:pt x="29452" y="15391"/>
                </a:lnTo>
                <a:lnTo>
                  <a:pt x="29486" y="15346"/>
                </a:lnTo>
                <a:lnTo>
                  <a:pt x="29497" y="15278"/>
                </a:lnTo>
                <a:lnTo>
                  <a:pt x="29486" y="15221"/>
                </a:lnTo>
                <a:lnTo>
                  <a:pt x="31477" y="14060"/>
                </a:lnTo>
                <a:lnTo>
                  <a:pt x="31511" y="14117"/>
                </a:lnTo>
                <a:lnTo>
                  <a:pt x="31568" y="14151"/>
                </a:lnTo>
                <a:lnTo>
                  <a:pt x="31625" y="14174"/>
                </a:lnTo>
                <a:lnTo>
                  <a:pt x="31693" y="14185"/>
                </a:lnTo>
                <a:lnTo>
                  <a:pt x="31761" y="14174"/>
                </a:lnTo>
                <a:lnTo>
                  <a:pt x="31818" y="14151"/>
                </a:lnTo>
                <a:lnTo>
                  <a:pt x="31863" y="14106"/>
                </a:lnTo>
                <a:lnTo>
                  <a:pt x="31909" y="14060"/>
                </a:lnTo>
                <a:close/>
                <a:moveTo>
                  <a:pt x="36652" y="14072"/>
                </a:moveTo>
                <a:lnTo>
                  <a:pt x="38564" y="15164"/>
                </a:lnTo>
                <a:lnTo>
                  <a:pt x="38541" y="15221"/>
                </a:lnTo>
                <a:lnTo>
                  <a:pt x="38541" y="15278"/>
                </a:lnTo>
                <a:lnTo>
                  <a:pt x="38541" y="15334"/>
                </a:lnTo>
                <a:lnTo>
                  <a:pt x="38552" y="15380"/>
                </a:lnTo>
                <a:lnTo>
                  <a:pt x="38575" y="15425"/>
                </a:lnTo>
                <a:lnTo>
                  <a:pt x="38609" y="15460"/>
                </a:lnTo>
                <a:lnTo>
                  <a:pt x="38643" y="15494"/>
                </a:lnTo>
                <a:lnTo>
                  <a:pt x="38689" y="15516"/>
                </a:lnTo>
                <a:lnTo>
                  <a:pt x="38734" y="15528"/>
                </a:lnTo>
                <a:lnTo>
                  <a:pt x="38780" y="15539"/>
                </a:lnTo>
                <a:lnTo>
                  <a:pt x="38780" y="17803"/>
                </a:lnTo>
                <a:lnTo>
                  <a:pt x="38734" y="17803"/>
                </a:lnTo>
                <a:lnTo>
                  <a:pt x="38700" y="17826"/>
                </a:lnTo>
                <a:lnTo>
                  <a:pt x="38655" y="17848"/>
                </a:lnTo>
                <a:lnTo>
                  <a:pt x="38632" y="17871"/>
                </a:lnTo>
                <a:lnTo>
                  <a:pt x="38598" y="17905"/>
                </a:lnTo>
                <a:lnTo>
                  <a:pt x="38575" y="17951"/>
                </a:lnTo>
                <a:lnTo>
                  <a:pt x="38564" y="17985"/>
                </a:lnTo>
                <a:lnTo>
                  <a:pt x="38564" y="18030"/>
                </a:lnTo>
                <a:lnTo>
                  <a:pt x="38564" y="18076"/>
                </a:lnTo>
                <a:lnTo>
                  <a:pt x="38575" y="18121"/>
                </a:lnTo>
                <a:lnTo>
                  <a:pt x="36596" y="19270"/>
                </a:lnTo>
                <a:lnTo>
                  <a:pt x="36573" y="19225"/>
                </a:lnTo>
                <a:lnTo>
                  <a:pt x="36527" y="19202"/>
                </a:lnTo>
                <a:lnTo>
                  <a:pt x="36482" y="19179"/>
                </a:lnTo>
                <a:lnTo>
                  <a:pt x="36379" y="19179"/>
                </a:lnTo>
                <a:lnTo>
                  <a:pt x="36334" y="19202"/>
                </a:lnTo>
                <a:lnTo>
                  <a:pt x="36300" y="19225"/>
                </a:lnTo>
                <a:lnTo>
                  <a:pt x="36266" y="19259"/>
                </a:lnTo>
                <a:lnTo>
                  <a:pt x="34275" y="18110"/>
                </a:lnTo>
                <a:lnTo>
                  <a:pt x="34286" y="18076"/>
                </a:lnTo>
                <a:lnTo>
                  <a:pt x="34298" y="18030"/>
                </a:lnTo>
                <a:lnTo>
                  <a:pt x="34286" y="17996"/>
                </a:lnTo>
                <a:lnTo>
                  <a:pt x="34275" y="17951"/>
                </a:lnTo>
                <a:lnTo>
                  <a:pt x="34264" y="17917"/>
                </a:lnTo>
                <a:lnTo>
                  <a:pt x="34230" y="17882"/>
                </a:lnTo>
                <a:lnTo>
                  <a:pt x="34207" y="17848"/>
                </a:lnTo>
                <a:lnTo>
                  <a:pt x="34173" y="17826"/>
                </a:lnTo>
                <a:lnTo>
                  <a:pt x="34127" y="17814"/>
                </a:lnTo>
                <a:lnTo>
                  <a:pt x="34093" y="17803"/>
                </a:lnTo>
                <a:lnTo>
                  <a:pt x="34093" y="15471"/>
                </a:lnTo>
                <a:lnTo>
                  <a:pt x="34150" y="15448"/>
                </a:lnTo>
                <a:lnTo>
                  <a:pt x="34207" y="15403"/>
                </a:lnTo>
                <a:lnTo>
                  <a:pt x="34241" y="15346"/>
                </a:lnTo>
                <a:lnTo>
                  <a:pt x="34252" y="15278"/>
                </a:lnTo>
                <a:lnTo>
                  <a:pt x="34252" y="15243"/>
                </a:lnTo>
                <a:lnTo>
                  <a:pt x="34241" y="15209"/>
                </a:lnTo>
                <a:lnTo>
                  <a:pt x="36209" y="14072"/>
                </a:lnTo>
                <a:lnTo>
                  <a:pt x="36243" y="14129"/>
                </a:lnTo>
                <a:lnTo>
                  <a:pt x="36300" y="14163"/>
                </a:lnTo>
                <a:lnTo>
                  <a:pt x="36357" y="14185"/>
                </a:lnTo>
                <a:lnTo>
                  <a:pt x="36425" y="14197"/>
                </a:lnTo>
                <a:lnTo>
                  <a:pt x="36505" y="14185"/>
                </a:lnTo>
                <a:lnTo>
                  <a:pt x="36561" y="14163"/>
                </a:lnTo>
                <a:lnTo>
                  <a:pt x="36618" y="14117"/>
                </a:lnTo>
                <a:lnTo>
                  <a:pt x="36652" y="14072"/>
                </a:lnTo>
                <a:close/>
                <a:moveTo>
                  <a:pt x="22365" y="14026"/>
                </a:moveTo>
                <a:lnTo>
                  <a:pt x="24356" y="15175"/>
                </a:lnTo>
                <a:lnTo>
                  <a:pt x="24333" y="15221"/>
                </a:lnTo>
                <a:lnTo>
                  <a:pt x="24333" y="15278"/>
                </a:lnTo>
                <a:lnTo>
                  <a:pt x="24333" y="15323"/>
                </a:lnTo>
                <a:lnTo>
                  <a:pt x="24344" y="15369"/>
                </a:lnTo>
                <a:lnTo>
                  <a:pt x="24367" y="15414"/>
                </a:lnTo>
                <a:lnTo>
                  <a:pt x="24401" y="15448"/>
                </a:lnTo>
                <a:lnTo>
                  <a:pt x="24435" y="15482"/>
                </a:lnTo>
                <a:lnTo>
                  <a:pt x="24469" y="15505"/>
                </a:lnTo>
                <a:lnTo>
                  <a:pt x="24515" y="15516"/>
                </a:lnTo>
                <a:lnTo>
                  <a:pt x="24560" y="15528"/>
                </a:lnTo>
                <a:lnTo>
                  <a:pt x="24560" y="17837"/>
                </a:lnTo>
                <a:lnTo>
                  <a:pt x="24526" y="17837"/>
                </a:lnTo>
                <a:lnTo>
                  <a:pt x="24492" y="17848"/>
                </a:lnTo>
                <a:lnTo>
                  <a:pt x="24424" y="17894"/>
                </a:lnTo>
                <a:lnTo>
                  <a:pt x="24413" y="17928"/>
                </a:lnTo>
                <a:lnTo>
                  <a:pt x="24390" y="17962"/>
                </a:lnTo>
                <a:lnTo>
                  <a:pt x="24378" y="17996"/>
                </a:lnTo>
                <a:lnTo>
                  <a:pt x="24378" y="18030"/>
                </a:lnTo>
                <a:lnTo>
                  <a:pt x="24378" y="18076"/>
                </a:lnTo>
                <a:lnTo>
                  <a:pt x="24390" y="18110"/>
                </a:lnTo>
                <a:lnTo>
                  <a:pt x="22354" y="19282"/>
                </a:lnTo>
                <a:lnTo>
                  <a:pt x="22319" y="19259"/>
                </a:lnTo>
                <a:lnTo>
                  <a:pt x="22285" y="19236"/>
                </a:lnTo>
                <a:lnTo>
                  <a:pt x="22251" y="19213"/>
                </a:lnTo>
                <a:lnTo>
                  <a:pt x="22172" y="19213"/>
                </a:lnTo>
                <a:lnTo>
                  <a:pt x="22137" y="19236"/>
                </a:lnTo>
                <a:lnTo>
                  <a:pt x="22103" y="19248"/>
                </a:lnTo>
                <a:lnTo>
                  <a:pt x="22069" y="19282"/>
                </a:lnTo>
                <a:lnTo>
                  <a:pt x="20010" y="18087"/>
                </a:lnTo>
                <a:lnTo>
                  <a:pt x="20010" y="18030"/>
                </a:lnTo>
                <a:lnTo>
                  <a:pt x="19999" y="17973"/>
                </a:lnTo>
                <a:lnTo>
                  <a:pt x="19976" y="17917"/>
                </a:lnTo>
                <a:lnTo>
                  <a:pt x="19919" y="17882"/>
                </a:lnTo>
                <a:lnTo>
                  <a:pt x="19862" y="17860"/>
                </a:lnTo>
                <a:lnTo>
                  <a:pt x="19862" y="15448"/>
                </a:lnTo>
                <a:lnTo>
                  <a:pt x="19919" y="15425"/>
                </a:lnTo>
                <a:lnTo>
                  <a:pt x="19965" y="15391"/>
                </a:lnTo>
                <a:lnTo>
                  <a:pt x="19999" y="15334"/>
                </a:lnTo>
                <a:lnTo>
                  <a:pt x="20010" y="15278"/>
                </a:lnTo>
                <a:lnTo>
                  <a:pt x="19999" y="15221"/>
                </a:lnTo>
                <a:lnTo>
                  <a:pt x="22058" y="14026"/>
                </a:lnTo>
                <a:lnTo>
                  <a:pt x="22081" y="14060"/>
                </a:lnTo>
                <a:lnTo>
                  <a:pt x="22126" y="14094"/>
                </a:lnTo>
                <a:lnTo>
                  <a:pt x="22160" y="14106"/>
                </a:lnTo>
                <a:lnTo>
                  <a:pt x="22206" y="14117"/>
                </a:lnTo>
                <a:lnTo>
                  <a:pt x="22251" y="14106"/>
                </a:lnTo>
                <a:lnTo>
                  <a:pt x="22297" y="14083"/>
                </a:lnTo>
                <a:lnTo>
                  <a:pt x="22331" y="14060"/>
                </a:lnTo>
                <a:lnTo>
                  <a:pt x="22365" y="14026"/>
                </a:lnTo>
                <a:close/>
                <a:moveTo>
                  <a:pt x="27165" y="14060"/>
                </a:moveTo>
                <a:lnTo>
                  <a:pt x="29156" y="15209"/>
                </a:lnTo>
                <a:lnTo>
                  <a:pt x="29145" y="15243"/>
                </a:lnTo>
                <a:lnTo>
                  <a:pt x="29145" y="15278"/>
                </a:lnTo>
                <a:lnTo>
                  <a:pt x="29156" y="15346"/>
                </a:lnTo>
                <a:lnTo>
                  <a:pt x="29190" y="15403"/>
                </a:lnTo>
                <a:lnTo>
                  <a:pt x="29236" y="15437"/>
                </a:lnTo>
                <a:lnTo>
                  <a:pt x="29304" y="15460"/>
                </a:lnTo>
                <a:lnTo>
                  <a:pt x="29304" y="17826"/>
                </a:lnTo>
                <a:lnTo>
                  <a:pt x="29258" y="17837"/>
                </a:lnTo>
                <a:lnTo>
                  <a:pt x="29224" y="17848"/>
                </a:lnTo>
                <a:lnTo>
                  <a:pt x="29202" y="17871"/>
                </a:lnTo>
                <a:lnTo>
                  <a:pt x="29167" y="17894"/>
                </a:lnTo>
                <a:lnTo>
                  <a:pt x="29145" y="17928"/>
                </a:lnTo>
                <a:lnTo>
                  <a:pt x="29133" y="17962"/>
                </a:lnTo>
                <a:lnTo>
                  <a:pt x="29122" y="17996"/>
                </a:lnTo>
                <a:lnTo>
                  <a:pt x="29111" y="18030"/>
                </a:lnTo>
                <a:lnTo>
                  <a:pt x="29122" y="18076"/>
                </a:lnTo>
                <a:lnTo>
                  <a:pt x="29122" y="18110"/>
                </a:lnTo>
                <a:lnTo>
                  <a:pt x="27097" y="19282"/>
                </a:lnTo>
                <a:lnTo>
                  <a:pt x="27063" y="19248"/>
                </a:lnTo>
                <a:lnTo>
                  <a:pt x="27029" y="19225"/>
                </a:lnTo>
                <a:lnTo>
                  <a:pt x="26995" y="19213"/>
                </a:lnTo>
                <a:lnTo>
                  <a:pt x="26949" y="19202"/>
                </a:lnTo>
                <a:lnTo>
                  <a:pt x="26904" y="19213"/>
                </a:lnTo>
                <a:lnTo>
                  <a:pt x="26870" y="19225"/>
                </a:lnTo>
                <a:lnTo>
                  <a:pt x="26836" y="19248"/>
                </a:lnTo>
                <a:lnTo>
                  <a:pt x="26813" y="19282"/>
                </a:lnTo>
                <a:lnTo>
                  <a:pt x="24777" y="18099"/>
                </a:lnTo>
                <a:lnTo>
                  <a:pt x="24788" y="18030"/>
                </a:lnTo>
                <a:lnTo>
                  <a:pt x="24777" y="17996"/>
                </a:lnTo>
                <a:lnTo>
                  <a:pt x="24765" y="17962"/>
                </a:lnTo>
                <a:lnTo>
                  <a:pt x="24731" y="17905"/>
                </a:lnTo>
                <a:lnTo>
                  <a:pt x="24674" y="17860"/>
                </a:lnTo>
                <a:lnTo>
                  <a:pt x="24606" y="17837"/>
                </a:lnTo>
                <a:lnTo>
                  <a:pt x="24606" y="15528"/>
                </a:lnTo>
                <a:lnTo>
                  <a:pt x="24651" y="15516"/>
                </a:lnTo>
                <a:lnTo>
                  <a:pt x="24697" y="15494"/>
                </a:lnTo>
                <a:lnTo>
                  <a:pt x="24731" y="15471"/>
                </a:lnTo>
                <a:lnTo>
                  <a:pt x="24765" y="15448"/>
                </a:lnTo>
                <a:lnTo>
                  <a:pt x="24788" y="15403"/>
                </a:lnTo>
                <a:lnTo>
                  <a:pt x="24811" y="15369"/>
                </a:lnTo>
                <a:lnTo>
                  <a:pt x="24822" y="15323"/>
                </a:lnTo>
                <a:lnTo>
                  <a:pt x="24822" y="15278"/>
                </a:lnTo>
                <a:lnTo>
                  <a:pt x="24822" y="15232"/>
                </a:lnTo>
                <a:lnTo>
                  <a:pt x="24811" y="15175"/>
                </a:lnTo>
                <a:lnTo>
                  <a:pt x="26745" y="14060"/>
                </a:lnTo>
                <a:lnTo>
                  <a:pt x="26779" y="14106"/>
                </a:lnTo>
                <a:lnTo>
                  <a:pt x="26824" y="14151"/>
                </a:lnTo>
                <a:lnTo>
                  <a:pt x="26881" y="14174"/>
                </a:lnTo>
                <a:lnTo>
                  <a:pt x="27018" y="14174"/>
                </a:lnTo>
                <a:lnTo>
                  <a:pt x="27074" y="14151"/>
                </a:lnTo>
                <a:lnTo>
                  <a:pt x="27120" y="14106"/>
                </a:lnTo>
                <a:lnTo>
                  <a:pt x="27165" y="14060"/>
                </a:lnTo>
                <a:close/>
                <a:moveTo>
                  <a:pt x="50792" y="14015"/>
                </a:moveTo>
                <a:lnTo>
                  <a:pt x="52840" y="15198"/>
                </a:lnTo>
                <a:lnTo>
                  <a:pt x="52828" y="15232"/>
                </a:lnTo>
                <a:lnTo>
                  <a:pt x="52817" y="15278"/>
                </a:lnTo>
                <a:lnTo>
                  <a:pt x="52828" y="15312"/>
                </a:lnTo>
                <a:lnTo>
                  <a:pt x="52840" y="15357"/>
                </a:lnTo>
                <a:lnTo>
                  <a:pt x="52851" y="15391"/>
                </a:lnTo>
                <a:lnTo>
                  <a:pt x="52874" y="15414"/>
                </a:lnTo>
                <a:lnTo>
                  <a:pt x="52897" y="15437"/>
                </a:lnTo>
                <a:lnTo>
                  <a:pt x="52931" y="15460"/>
                </a:lnTo>
                <a:lnTo>
                  <a:pt x="52965" y="15471"/>
                </a:lnTo>
                <a:lnTo>
                  <a:pt x="53010" y="15471"/>
                </a:lnTo>
                <a:lnTo>
                  <a:pt x="53010" y="17860"/>
                </a:lnTo>
                <a:lnTo>
                  <a:pt x="52942" y="17871"/>
                </a:lnTo>
                <a:lnTo>
                  <a:pt x="52885" y="17917"/>
                </a:lnTo>
                <a:lnTo>
                  <a:pt x="52851" y="17973"/>
                </a:lnTo>
                <a:lnTo>
                  <a:pt x="52840" y="18030"/>
                </a:lnTo>
                <a:lnTo>
                  <a:pt x="52851" y="18099"/>
                </a:lnTo>
                <a:lnTo>
                  <a:pt x="50792" y="19282"/>
                </a:lnTo>
                <a:lnTo>
                  <a:pt x="50758" y="19259"/>
                </a:lnTo>
                <a:lnTo>
                  <a:pt x="50735" y="19236"/>
                </a:lnTo>
                <a:lnTo>
                  <a:pt x="50690" y="19213"/>
                </a:lnTo>
                <a:lnTo>
                  <a:pt x="50610" y="19213"/>
                </a:lnTo>
                <a:lnTo>
                  <a:pt x="50576" y="19236"/>
                </a:lnTo>
                <a:lnTo>
                  <a:pt x="50542" y="19248"/>
                </a:lnTo>
                <a:lnTo>
                  <a:pt x="50519" y="19282"/>
                </a:lnTo>
                <a:lnTo>
                  <a:pt x="48517" y="18121"/>
                </a:lnTo>
                <a:lnTo>
                  <a:pt x="48528" y="18076"/>
                </a:lnTo>
                <a:lnTo>
                  <a:pt x="48528" y="18030"/>
                </a:lnTo>
                <a:lnTo>
                  <a:pt x="48528" y="17985"/>
                </a:lnTo>
                <a:lnTo>
                  <a:pt x="48517" y="17939"/>
                </a:lnTo>
                <a:lnTo>
                  <a:pt x="48494" y="17905"/>
                </a:lnTo>
                <a:lnTo>
                  <a:pt x="48472" y="17871"/>
                </a:lnTo>
                <a:lnTo>
                  <a:pt x="48437" y="17837"/>
                </a:lnTo>
                <a:lnTo>
                  <a:pt x="48403" y="17814"/>
                </a:lnTo>
                <a:lnTo>
                  <a:pt x="48358" y="17791"/>
                </a:lnTo>
                <a:lnTo>
                  <a:pt x="48312" y="17780"/>
                </a:lnTo>
                <a:lnTo>
                  <a:pt x="48312" y="15528"/>
                </a:lnTo>
                <a:lnTo>
                  <a:pt x="48358" y="15528"/>
                </a:lnTo>
                <a:lnTo>
                  <a:pt x="48403" y="15505"/>
                </a:lnTo>
                <a:lnTo>
                  <a:pt x="48437" y="15482"/>
                </a:lnTo>
                <a:lnTo>
                  <a:pt x="48472" y="15448"/>
                </a:lnTo>
                <a:lnTo>
                  <a:pt x="48494" y="15414"/>
                </a:lnTo>
                <a:lnTo>
                  <a:pt x="48517" y="15369"/>
                </a:lnTo>
                <a:lnTo>
                  <a:pt x="48528" y="15323"/>
                </a:lnTo>
                <a:lnTo>
                  <a:pt x="48540" y="15278"/>
                </a:lnTo>
                <a:lnTo>
                  <a:pt x="48528" y="15221"/>
                </a:lnTo>
                <a:lnTo>
                  <a:pt x="48517" y="15175"/>
                </a:lnTo>
                <a:lnTo>
                  <a:pt x="50508" y="14026"/>
                </a:lnTo>
                <a:lnTo>
                  <a:pt x="50530" y="14060"/>
                </a:lnTo>
                <a:lnTo>
                  <a:pt x="50565" y="14083"/>
                </a:lnTo>
                <a:lnTo>
                  <a:pt x="50610" y="14094"/>
                </a:lnTo>
                <a:lnTo>
                  <a:pt x="50644" y="14106"/>
                </a:lnTo>
                <a:lnTo>
                  <a:pt x="50690" y="14094"/>
                </a:lnTo>
                <a:lnTo>
                  <a:pt x="50735" y="14083"/>
                </a:lnTo>
                <a:lnTo>
                  <a:pt x="50769" y="14049"/>
                </a:lnTo>
                <a:lnTo>
                  <a:pt x="50792" y="14015"/>
                </a:lnTo>
                <a:close/>
                <a:moveTo>
                  <a:pt x="55558" y="14026"/>
                </a:moveTo>
                <a:lnTo>
                  <a:pt x="57560" y="15187"/>
                </a:lnTo>
                <a:lnTo>
                  <a:pt x="57549" y="15232"/>
                </a:lnTo>
                <a:lnTo>
                  <a:pt x="57538" y="15278"/>
                </a:lnTo>
                <a:lnTo>
                  <a:pt x="57549" y="15323"/>
                </a:lnTo>
                <a:lnTo>
                  <a:pt x="57560" y="15357"/>
                </a:lnTo>
                <a:lnTo>
                  <a:pt x="57572" y="15403"/>
                </a:lnTo>
                <a:lnTo>
                  <a:pt x="57606" y="15437"/>
                </a:lnTo>
                <a:lnTo>
                  <a:pt x="57629" y="15460"/>
                </a:lnTo>
                <a:lnTo>
                  <a:pt x="57663" y="15482"/>
                </a:lnTo>
                <a:lnTo>
                  <a:pt x="57708" y="15494"/>
                </a:lnTo>
                <a:lnTo>
                  <a:pt x="57754" y="15505"/>
                </a:lnTo>
                <a:lnTo>
                  <a:pt x="57754" y="17791"/>
                </a:lnTo>
                <a:lnTo>
                  <a:pt x="57697" y="17791"/>
                </a:lnTo>
                <a:lnTo>
                  <a:pt x="57663" y="17814"/>
                </a:lnTo>
                <a:lnTo>
                  <a:pt x="57617" y="17837"/>
                </a:lnTo>
                <a:lnTo>
                  <a:pt x="57583" y="17871"/>
                </a:lnTo>
                <a:lnTo>
                  <a:pt x="57560" y="17905"/>
                </a:lnTo>
                <a:lnTo>
                  <a:pt x="57538" y="17939"/>
                </a:lnTo>
                <a:lnTo>
                  <a:pt x="57526" y="17985"/>
                </a:lnTo>
                <a:lnTo>
                  <a:pt x="57515" y="18030"/>
                </a:lnTo>
                <a:lnTo>
                  <a:pt x="57526" y="18087"/>
                </a:lnTo>
                <a:lnTo>
                  <a:pt x="57538" y="18133"/>
                </a:lnTo>
                <a:lnTo>
                  <a:pt x="55547" y="19282"/>
                </a:lnTo>
                <a:lnTo>
                  <a:pt x="55513" y="19248"/>
                </a:lnTo>
                <a:lnTo>
                  <a:pt x="55479" y="19225"/>
                </a:lnTo>
                <a:lnTo>
                  <a:pt x="55433" y="19202"/>
                </a:lnTo>
                <a:lnTo>
                  <a:pt x="55354" y="19202"/>
                </a:lnTo>
                <a:lnTo>
                  <a:pt x="55308" y="19225"/>
                </a:lnTo>
                <a:lnTo>
                  <a:pt x="55274" y="19248"/>
                </a:lnTo>
                <a:lnTo>
                  <a:pt x="55251" y="19270"/>
                </a:lnTo>
                <a:lnTo>
                  <a:pt x="53192" y="18087"/>
                </a:lnTo>
                <a:lnTo>
                  <a:pt x="53192" y="18030"/>
                </a:lnTo>
                <a:lnTo>
                  <a:pt x="53181" y="17973"/>
                </a:lnTo>
                <a:lnTo>
                  <a:pt x="53158" y="17917"/>
                </a:lnTo>
                <a:lnTo>
                  <a:pt x="53113" y="17882"/>
                </a:lnTo>
                <a:lnTo>
                  <a:pt x="53056" y="17860"/>
                </a:lnTo>
                <a:lnTo>
                  <a:pt x="53056" y="15471"/>
                </a:lnTo>
                <a:lnTo>
                  <a:pt x="53124" y="15448"/>
                </a:lnTo>
                <a:lnTo>
                  <a:pt x="53170" y="15403"/>
                </a:lnTo>
                <a:lnTo>
                  <a:pt x="53204" y="15346"/>
                </a:lnTo>
                <a:lnTo>
                  <a:pt x="53215" y="15278"/>
                </a:lnTo>
                <a:lnTo>
                  <a:pt x="53215" y="15243"/>
                </a:lnTo>
                <a:lnTo>
                  <a:pt x="53204" y="15209"/>
                </a:lnTo>
                <a:lnTo>
                  <a:pt x="55240" y="14038"/>
                </a:lnTo>
                <a:lnTo>
                  <a:pt x="55263" y="14072"/>
                </a:lnTo>
                <a:lnTo>
                  <a:pt x="55297" y="14094"/>
                </a:lnTo>
                <a:lnTo>
                  <a:pt x="55342" y="14117"/>
                </a:lnTo>
                <a:lnTo>
                  <a:pt x="55445" y="14117"/>
                </a:lnTo>
                <a:lnTo>
                  <a:pt x="55490" y="14094"/>
                </a:lnTo>
                <a:lnTo>
                  <a:pt x="55524" y="14060"/>
                </a:lnTo>
                <a:lnTo>
                  <a:pt x="55558" y="14026"/>
                </a:lnTo>
                <a:close/>
                <a:moveTo>
                  <a:pt x="79253" y="14026"/>
                </a:moveTo>
                <a:lnTo>
                  <a:pt x="81244" y="15175"/>
                </a:lnTo>
                <a:lnTo>
                  <a:pt x="81233" y="15221"/>
                </a:lnTo>
                <a:lnTo>
                  <a:pt x="81221" y="15278"/>
                </a:lnTo>
                <a:lnTo>
                  <a:pt x="81233" y="15323"/>
                </a:lnTo>
                <a:lnTo>
                  <a:pt x="81244" y="15369"/>
                </a:lnTo>
                <a:lnTo>
                  <a:pt x="81267" y="15414"/>
                </a:lnTo>
                <a:lnTo>
                  <a:pt x="81290" y="15448"/>
                </a:lnTo>
                <a:lnTo>
                  <a:pt x="81324" y="15482"/>
                </a:lnTo>
                <a:lnTo>
                  <a:pt x="81358" y="15505"/>
                </a:lnTo>
                <a:lnTo>
                  <a:pt x="81403" y="15516"/>
                </a:lnTo>
                <a:lnTo>
                  <a:pt x="81449" y="15528"/>
                </a:lnTo>
                <a:lnTo>
                  <a:pt x="81449" y="17837"/>
                </a:lnTo>
                <a:lnTo>
                  <a:pt x="81415" y="17837"/>
                </a:lnTo>
                <a:lnTo>
                  <a:pt x="81381" y="17848"/>
                </a:lnTo>
                <a:lnTo>
                  <a:pt x="81324" y="17894"/>
                </a:lnTo>
                <a:lnTo>
                  <a:pt x="81301" y="17928"/>
                </a:lnTo>
                <a:lnTo>
                  <a:pt x="81278" y="17962"/>
                </a:lnTo>
                <a:lnTo>
                  <a:pt x="81267" y="17996"/>
                </a:lnTo>
                <a:lnTo>
                  <a:pt x="81267" y="18030"/>
                </a:lnTo>
                <a:lnTo>
                  <a:pt x="81267" y="18076"/>
                </a:lnTo>
                <a:lnTo>
                  <a:pt x="81278" y="18110"/>
                </a:lnTo>
                <a:lnTo>
                  <a:pt x="79242" y="19282"/>
                </a:lnTo>
                <a:lnTo>
                  <a:pt x="79208" y="19259"/>
                </a:lnTo>
                <a:lnTo>
                  <a:pt x="79185" y="19236"/>
                </a:lnTo>
                <a:lnTo>
                  <a:pt x="79140" y="19213"/>
                </a:lnTo>
                <a:lnTo>
                  <a:pt x="79060" y="19213"/>
                </a:lnTo>
                <a:lnTo>
                  <a:pt x="79026" y="19236"/>
                </a:lnTo>
                <a:lnTo>
                  <a:pt x="78992" y="19248"/>
                </a:lnTo>
                <a:lnTo>
                  <a:pt x="78969" y="19282"/>
                </a:lnTo>
                <a:lnTo>
                  <a:pt x="76899" y="18087"/>
                </a:lnTo>
                <a:lnTo>
                  <a:pt x="76910" y="18030"/>
                </a:lnTo>
                <a:lnTo>
                  <a:pt x="76899" y="17973"/>
                </a:lnTo>
                <a:lnTo>
                  <a:pt x="76865" y="17917"/>
                </a:lnTo>
                <a:lnTo>
                  <a:pt x="76819" y="17882"/>
                </a:lnTo>
                <a:lnTo>
                  <a:pt x="76762" y="17860"/>
                </a:lnTo>
                <a:lnTo>
                  <a:pt x="76762" y="15448"/>
                </a:lnTo>
                <a:lnTo>
                  <a:pt x="76819" y="15425"/>
                </a:lnTo>
                <a:lnTo>
                  <a:pt x="76865" y="15391"/>
                </a:lnTo>
                <a:lnTo>
                  <a:pt x="76887" y="15334"/>
                </a:lnTo>
                <a:lnTo>
                  <a:pt x="76899" y="15278"/>
                </a:lnTo>
                <a:lnTo>
                  <a:pt x="76887" y="15221"/>
                </a:lnTo>
                <a:lnTo>
                  <a:pt x="78946" y="14026"/>
                </a:lnTo>
                <a:lnTo>
                  <a:pt x="78980" y="14060"/>
                </a:lnTo>
                <a:lnTo>
                  <a:pt x="79014" y="14094"/>
                </a:lnTo>
                <a:lnTo>
                  <a:pt x="79060" y="14106"/>
                </a:lnTo>
                <a:lnTo>
                  <a:pt x="79105" y="14117"/>
                </a:lnTo>
                <a:lnTo>
                  <a:pt x="79151" y="14106"/>
                </a:lnTo>
                <a:lnTo>
                  <a:pt x="79185" y="14083"/>
                </a:lnTo>
                <a:lnTo>
                  <a:pt x="79231" y="14060"/>
                </a:lnTo>
                <a:lnTo>
                  <a:pt x="79253" y="14026"/>
                </a:lnTo>
                <a:close/>
                <a:moveTo>
                  <a:pt x="84054" y="14060"/>
                </a:moveTo>
                <a:lnTo>
                  <a:pt x="86044" y="15209"/>
                </a:lnTo>
                <a:lnTo>
                  <a:pt x="86033" y="15243"/>
                </a:lnTo>
                <a:lnTo>
                  <a:pt x="86033" y="15278"/>
                </a:lnTo>
                <a:lnTo>
                  <a:pt x="86044" y="15346"/>
                </a:lnTo>
                <a:lnTo>
                  <a:pt x="86079" y="15403"/>
                </a:lnTo>
                <a:lnTo>
                  <a:pt x="86135" y="15437"/>
                </a:lnTo>
                <a:lnTo>
                  <a:pt x="86192" y="15460"/>
                </a:lnTo>
                <a:lnTo>
                  <a:pt x="86192" y="17826"/>
                </a:lnTo>
                <a:lnTo>
                  <a:pt x="86158" y="17837"/>
                </a:lnTo>
                <a:lnTo>
                  <a:pt x="86124" y="17848"/>
                </a:lnTo>
                <a:lnTo>
                  <a:pt x="86090" y="17871"/>
                </a:lnTo>
                <a:lnTo>
                  <a:pt x="86056" y="17894"/>
                </a:lnTo>
                <a:lnTo>
                  <a:pt x="86033" y="17928"/>
                </a:lnTo>
                <a:lnTo>
                  <a:pt x="86022" y="17962"/>
                </a:lnTo>
                <a:lnTo>
                  <a:pt x="86010" y="17996"/>
                </a:lnTo>
                <a:lnTo>
                  <a:pt x="86010" y="18030"/>
                </a:lnTo>
                <a:lnTo>
                  <a:pt x="86010" y="18076"/>
                </a:lnTo>
                <a:lnTo>
                  <a:pt x="86022" y="18110"/>
                </a:lnTo>
                <a:lnTo>
                  <a:pt x="83986" y="19282"/>
                </a:lnTo>
                <a:lnTo>
                  <a:pt x="83963" y="19248"/>
                </a:lnTo>
                <a:lnTo>
                  <a:pt x="83929" y="19225"/>
                </a:lnTo>
                <a:lnTo>
                  <a:pt x="83883" y="19213"/>
                </a:lnTo>
                <a:lnTo>
                  <a:pt x="83838" y="19202"/>
                </a:lnTo>
                <a:lnTo>
                  <a:pt x="83804" y="19213"/>
                </a:lnTo>
                <a:lnTo>
                  <a:pt x="83758" y="19225"/>
                </a:lnTo>
                <a:lnTo>
                  <a:pt x="83724" y="19248"/>
                </a:lnTo>
                <a:lnTo>
                  <a:pt x="83701" y="19282"/>
                </a:lnTo>
                <a:lnTo>
                  <a:pt x="81665" y="18099"/>
                </a:lnTo>
                <a:lnTo>
                  <a:pt x="81676" y="18030"/>
                </a:lnTo>
                <a:lnTo>
                  <a:pt x="81676" y="17996"/>
                </a:lnTo>
                <a:lnTo>
                  <a:pt x="81665" y="17962"/>
                </a:lnTo>
                <a:lnTo>
                  <a:pt x="81619" y="17905"/>
                </a:lnTo>
                <a:lnTo>
                  <a:pt x="81563" y="17860"/>
                </a:lnTo>
                <a:lnTo>
                  <a:pt x="81494" y="17837"/>
                </a:lnTo>
                <a:lnTo>
                  <a:pt x="81494" y="15528"/>
                </a:lnTo>
                <a:lnTo>
                  <a:pt x="81540" y="15516"/>
                </a:lnTo>
                <a:lnTo>
                  <a:pt x="81585" y="15494"/>
                </a:lnTo>
                <a:lnTo>
                  <a:pt x="81619" y="15471"/>
                </a:lnTo>
                <a:lnTo>
                  <a:pt x="81654" y="15448"/>
                </a:lnTo>
                <a:lnTo>
                  <a:pt x="81676" y="15403"/>
                </a:lnTo>
                <a:lnTo>
                  <a:pt x="81699" y="15369"/>
                </a:lnTo>
                <a:lnTo>
                  <a:pt x="81710" y="15323"/>
                </a:lnTo>
                <a:lnTo>
                  <a:pt x="81722" y="15278"/>
                </a:lnTo>
                <a:lnTo>
                  <a:pt x="81710" y="15232"/>
                </a:lnTo>
                <a:lnTo>
                  <a:pt x="81699" y="15175"/>
                </a:lnTo>
                <a:lnTo>
                  <a:pt x="83633" y="14060"/>
                </a:lnTo>
                <a:lnTo>
                  <a:pt x="83667" y="14106"/>
                </a:lnTo>
                <a:lnTo>
                  <a:pt x="83724" y="14151"/>
                </a:lnTo>
                <a:lnTo>
                  <a:pt x="83781" y="14174"/>
                </a:lnTo>
                <a:lnTo>
                  <a:pt x="83906" y="14174"/>
                </a:lnTo>
                <a:lnTo>
                  <a:pt x="83963" y="14151"/>
                </a:lnTo>
                <a:lnTo>
                  <a:pt x="84020" y="14106"/>
                </a:lnTo>
                <a:lnTo>
                  <a:pt x="84054" y="14060"/>
                </a:lnTo>
                <a:close/>
                <a:moveTo>
                  <a:pt x="43773" y="18178"/>
                </a:moveTo>
                <a:lnTo>
                  <a:pt x="45707" y="19293"/>
                </a:lnTo>
                <a:lnTo>
                  <a:pt x="45696" y="19339"/>
                </a:lnTo>
                <a:lnTo>
                  <a:pt x="45696" y="19384"/>
                </a:lnTo>
                <a:lnTo>
                  <a:pt x="45696" y="19430"/>
                </a:lnTo>
                <a:lnTo>
                  <a:pt x="45707" y="19464"/>
                </a:lnTo>
                <a:lnTo>
                  <a:pt x="45730" y="19498"/>
                </a:lnTo>
                <a:lnTo>
                  <a:pt x="45753" y="19532"/>
                </a:lnTo>
                <a:lnTo>
                  <a:pt x="45787" y="19555"/>
                </a:lnTo>
                <a:lnTo>
                  <a:pt x="45821" y="19577"/>
                </a:lnTo>
                <a:lnTo>
                  <a:pt x="45855" y="19589"/>
                </a:lnTo>
                <a:lnTo>
                  <a:pt x="45901" y="19600"/>
                </a:lnTo>
                <a:lnTo>
                  <a:pt x="45901" y="21921"/>
                </a:lnTo>
                <a:lnTo>
                  <a:pt x="45855" y="21921"/>
                </a:lnTo>
                <a:lnTo>
                  <a:pt x="45810" y="21943"/>
                </a:lnTo>
                <a:lnTo>
                  <a:pt x="45776" y="21955"/>
                </a:lnTo>
                <a:lnTo>
                  <a:pt x="45741" y="21989"/>
                </a:lnTo>
                <a:lnTo>
                  <a:pt x="45719" y="22023"/>
                </a:lnTo>
                <a:lnTo>
                  <a:pt x="45696" y="22057"/>
                </a:lnTo>
                <a:lnTo>
                  <a:pt x="45685" y="22103"/>
                </a:lnTo>
                <a:lnTo>
                  <a:pt x="45685" y="22137"/>
                </a:lnTo>
                <a:lnTo>
                  <a:pt x="45685" y="22182"/>
                </a:lnTo>
                <a:lnTo>
                  <a:pt x="45696" y="22228"/>
                </a:lnTo>
                <a:lnTo>
                  <a:pt x="43762" y="23343"/>
                </a:lnTo>
                <a:lnTo>
                  <a:pt x="43717" y="23297"/>
                </a:lnTo>
                <a:lnTo>
                  <a:pt x="43671" y="23252"/>
                </a:lnTo>
                <a:lnTo>
                  <a:pt x="43603" y="23229"/>
                </a:lnTo>
                <a:lnTo>
                  <a:pt x="43478" y="23229"/>
                </a:lnTo>
                <a:lnTo>
                  <a:pt x="43421" y="23252"/>
                </a:lnTo>
                <a:lnTo>
                  <a:pt x="43364" y="23286"/>
                </a:lnTo>
                <a:lnTo>
                  <a:pt x="43318" y="23343"/>
                </a:lnTo>
                <a:lnTo>
                  <a:pt x="41373" y="22205"/>
                </a:lnTo>
                <a:lnTo>
                  <a:pt x="41385" y="22137"/>
                </a:lnTo>
                <a:lnTo>
                  <a:pt x="41373" y="22103"/>
                </a:lnTo>
                <a:lnTo>
                  <a:pt x="41373" y="22069"/>
                </a:lnTo>
                <a:lnTo>
                  <a:pt x="41328" y="22000"/>
                </a:lnTo>
                <a:lnTo>
                  <a:pt x="41271" y="21955"/>
                </a:lnTo>
                <a:lnTo>
                  <a:pt x="41237" y="21943"/>
                </a:lnTo>
                <a:lnTo>
                  <a:pt x="41203" y="21932"/>
                </a:lnTo>
                <a:lnTo>
                  <a:pt x="41203" y="19612"/>
                </a:lnTo>
                <a:lnTo>
                  <a:pt x="41237" y="19600"/>
                </a:lnTo>
                <a:lnTo>
                  <a:pt x="41282" y="19577"/>
                </a:lnTo>
                <a:lnTo>
                  <a:pt x="41305" y="19555"/>
                </a:lnTo>
                <a:lnTo>
                  <a:pt x="41339" y="19532"/>
                </a:lnTo>
                <a:lnTo>
                  <a:pt x="41362" y="19498"/>
                </a:lnTo>
                <a:lnTo>
                  <a:pt x="41385" y="19464"/>
                </a:lnTo>
                <a:lnTo>
                  <a:pt x="41396" y="19430"/>
                </a:lnTo>
                <a:lnTo>
                  <a:pt x="41396" y="19384"/>
                </a:lnTo>
                <a:lnTo>
                  <a:pt x="41396" y="19339"/>
                </a:lnTo>
                <a:lnTo>
                  <a:pt x="41373" y="19293"/>
                </a:lnTo>
                <a:lnTo>
                  <a:pt x="43318" y="18178"/>
                </a:lnTo>
                <a:lnTo>
                  <a:pt x="43353" y="18235"/>
                </a:lnTo>
                <a:lnTo>
                  <a:pt x="43409" y="18269"/>
                </a:lnTo>
                <a:lnTo>
                  <a:pt x="43466" y="18292"/>
                </a:lnTo>
                <a:lnTo>
                  <a:pt x="43535" y="18303"/>
                </a:lnTo>
                <a:lnTo>
                  <a:pt x="43614" y="18292"/>
                </a:lnTo>
                <a:lnTo>
                  <a:pt x="43671" y="18269"/>
                </a:lnTo>
                <a:lnTo>
                  <a:pt x="43728" y="18224"/>
                </a:lnTo>
                <a:lnTo>
                  <a:pt x="43773" y="18178"/>
                </a:lnTo>
                <a:close/>
                <a:moveTo>
                  <a:pt x="53170" y="18121"/>
                </a:moveTo>
                <a:lnTo>
                  <a:pt x="55217" y="19316"/>
                </a:lnTo>
                <a:lnTo>
                  <a:pt x="55206" y="19350"/>
                </a:lnTo>
                <a:lnTo>
                  <a:pt x="55206" y="19384"/>
                </a:lnTo>
                <a:lnTo>
                  <a:pt x="55206" y="19418"/>
                </a:lnTo>
                <a:lnTo>
                  <a:pt x="55217" y="19452"/>
                </a:lnTo>
                <a:lnTo>
                  <a:pt x="55263" y="19509"/>
                </a:lnTo>
                <a:lnTo>
                  <a:pt x="55308" y="19555"/>
                </a:lnTo>
                <a:lnTo>
                  <a:pt x="55376" y="19566"/>
                </a:lnTo>
                <a:lnTo>
                  <a:pt x="55376" y="21978"/>
                </a:lnTo>
                <a:lnTo>
                  <a:pt x="55320" y="21989"/>
                </a:lnTo>
                <a:lnTo>
                  <a:pt x="55263" y="22023"/>
                </a:lnTo>
                <a:lnTo>
                  <a:pt x="55240" y="22080"/>
                </a:lnTo>
                <a:lnTo>
                  <a:pt x="55229" y="22137"/>
                </a:lnTo>
                <a:lnTo>
                  <a:pt x="55229" y="22194"/>
                </a:lnTo>
                <a:lnTo>
                  <a:pt x="53249" y="23343"/>
                </a:lnTo>
                <a:lnTo>
                  <a:pt x="53204" y="23297"/>
                </a:lnTo>
                <a:lnTo>
                  <a:pt x="53147" y="23252"/>
                </a:lnTo>
                <a:lnTo>
                  <a:pt x="53090" y="23229"/>
                </a:lnTo>
                <a:lnTo>
                  <a:pt x="53022" y="23218"/>
                </a:lnTo>
                <a:lnTo>
                  <a:pt x="52953" y="23229"/>
                </a:lnTo>
                <a:lnTo>
                  <a:pt x="52897" y="23252"/>
                </a:lnTo>
                <a:lnTo>
                  <a:pt x="52840" y="23286"/>
                </a:lnTo>
                <a:lnTo>
                  <a:pt x="52794" y="23331"/>
                </a:lnTo>
                <a:lnTo>
                  <a:pt x="50906" y="22239"/>
                </a:lnTo>
                <a:lnTo>
                  <a:pt x="50917" y="22194"/>
                </a:lnTo>
                <a:lnTo>
                  <a:pt x="50917" y="22137"/>
                </a:lnTo>
                <a:lnTo>
                  <a:pt x="50917" y="22091"/>
                </a:lnTo>
                <a:lnTo>
                  <a:pt x="50906" y="22046"/>
                </a:lnTo>
                <a:lnTo>
                  <a:pt x="50883" y="22000"/>
                </a:lnTo>
                <a:lnTo>
                  <a:pt x="50849" y="21966"/>
                </a:lnTo>
                <a:lnTo>
                  <a:pt x="50815" y="21932"/>
                </a:lnTo>
                <a:lnTo>
                  <a:pt x="50781" y="21909"/>
                </a:lnTo>
                <a:lnTo>
                  <a:pt x="50735" y="21887"/>
                </a:lnTo>
                <a:lnTo>
                  <a:pt x="50678" y="21875"/>
                </a:lnTo>
                <a:lnTo>
                  <a:pt x="50678" y="19555"/>
                </a:lnTo>
                <a:lnTo>
                  <a:pt x="50735" y="19532"/>
                </a:lnTo>
                <a:lnTo>
                  <a:pt x="50781" y="19498"/>
                </a:lnTo>
                <a:lnTo>
                  <a:pt x="50815" y="19441"/>
                </a:lnTo>
                <a:lnTo>
                  <a:pt x="50815" y="19384"/>
                </a:lnTo>
                <a:lnTo>
                  <a:pt x="50815" y="19327"/>
                </a:lnTo>
                <a:lnTo>
                  <a:pt x="52874" y="18133"/>
                </a:lnTo>
                <a:lnTo>
                  <a:pt x="52897" y="18167"/>
                </a:lnTo>
                <a:lnTo>
                  <a:pt x="52931" y="18190"/>
                </a:lnTo>
                <a:lnTo>
                  <a:pt x="52976" y="18212"/>
                </a:lnTo>
                <a:lnTo>
                  <a:pt x="53067" y="18212"/>
                </a:lnTo>
                <a:lnTo>
                  <a:pt x="53113" y="18190"/>
                </a:lnTo>
                <a:lnTo>
                  <a:pt x="53147" y="18167"/>
                </a:lnTo>
                <a:lnTo>
                  <a:pt x="53170" y="18121"/>
                </a:lnTo>
                <a:close/>
                <a:moveTo>
                  <a:pt x="57981" y="18167"/>
                </a:moveTo>
                <a:lnTo>
                  <a:pt x="59904" y="19282"/>
                </a:lnTo>
                <a:lnTo>
                  <a:pt x="59892" y="19327"/>
                </a:lnTo>
                <a:lnTo>
                  <a:pt x="59881" y="19384"/>
                </a:lnTo>
                <a:lnTo>
                  <a:pt x="59892" y="19430"/>
                </a:lnTo>
                <a:lnTo>
                  <a:pt x="59904" y="19475"/>
                </a:lnTo>
                <a:lnTo>
                  <a:pt x="59927" y="19521"/>
                </a:lnTo>
                <a:lnTo>
                  <a:pt x="59949" y="19555"/>
                </a:lnTo>
                <a:lnTo>
                  <a:pt x="59983" y="19589"/>
                </a:lnTo>
                <a:lnTo>
                  <a:pt x="60029" y="19612"/>
                </a:lnTo>
                <a:lnTo>
                  <a:pt x="60074" y="19623"/>
                </a:lnTo>
                <a:lnTo>
                  <a:pt x="60120" y="19634"/>
                </a:lnTo>
                <a:lnTo>
                  <a:pt x="60120" y="21909"/>
                </a:lnTo>
                <a:lnTo>
                  <a:pt x="60074" y="21921"/>
                </a:lnTo>
                <a:lnTo>
                  <a:pt x="60029" y="21932"/>
                </a:lnTo>
                <a:lnTo>
                  <a:pt x="59995" y="21955"/>
                </a:lnTo>
                <a:lnTo>
                  <a:pt x="59961" y="21978"/>
                </a:lnTo>
                <a:lnTo>
                  <a:pt x="59938" y="22012"/>
                </a:lnTo>
                <a:lnTo>
                  <a:pt x="59915" y="22057"/>
                </a:lnTo>
                <a:lnTo>
                  <a:pt x="59904" y="22091"/>
                </a:lnTo>
                <a:lnTo>
                  <a:pt x="59904" y="22137"/>
                </a:lnTo>
                <a:lnTo>
                  <a:pt x="59904" y="22182"/>
                </a:lnTo>
                <a:lnTo>
                  <a:pt x="59915" y="22228"/>
                </a:lnTo>
                <a:lnTo>
                  <a:pt x="57981" y="23343"/>
                </a:lnTo>
                <a:lnTo>
                  <a:pt x="57936" y="23297"/>
                </a:lnTo>
                <a:lnTo>
                  <a:pt x="57890" y="23263"/>
                </a:lnTo>
                <a:lnTo>
                  <a:pt x="57833" y="23240"/>
                </a:lnTo>
                <a:lnTo>
                  <a:pt x="57708" y="23240"/>
                </a:lnTo>
                <a:lnTo>
                  <a:pt x="57651" y="23263"/>
                </a:lnTo>
                <a:lnTo>
                  <a:pt x="57606" y="23297"/>
                </a:lnTo>
                <a:lnTo>
                  <a:pt x="57560" y="23343"/>
                </a:lnTo>
                <a:lnTo>
                  <a:pt x="55558" y="22182"/>
                </a:lnTo>
                <a:lnTo>
                  <a:pt x="55558" y="22137"/>
                </a:lnTo>
                <a:lnTo>
                  <a:pt x="55547" y="22080"/>
                </a:lnTo>
                <a:lnTo>
                  <a:pt x="55524" y="22034"/>
                </a:lnTo>
                <a:lnTo>
                  <a:pt x="55479" y="22000"/>
                </a:lnTo>
                <a:lnTo>
                  <a:pt x="55422" y="21978"/>
                </a:lnTo>
                <a:lnTo>
                  <a:pt x="55422" y="19566"/>
                </a:lnTo>
                <a:lnTo>
                  <a:pt x="55479" y="19543"/>
                </a:lnTo>
                <a:lnTo>
                  <a:pt x="55536" y="19509"/>
                </a:lnTo>
                <a:lnTo>
                  <a:pt x="55570" y="19452"/>
                </a:lnTo>
                <a:lnTo>
                  <a:pt x="55581" y="19384"/>
                </a:lnTo>
                <a:lnTo>
                  <a:pt x="55570" y="19316"/>
                </a:lnTo>
                <a:lnTo>
                  <a:pt x="57560" y="18167"/>
                </a:lnTo>
                <a:lnTo>
                  <a:pt x="57595" y="18212"/>
                </a:lnTo>
                <a:lnTo>
                  <a:pt x="57651" y="18258"/>
                </a:lnTo>
                <a:lnTo>
                  <a:pt x="57708" y="18281"/>
                </a:lnTo>
                <a:lnTo>
                  <a:pt x="57833" y="18281"/>
                </a:lnTo>
                <a:lnTo>
                  <a:pt x="57890" y="18258"/>
                </a:lnTo>
                <a:lnTo>
                  <a:pt x="57947" y="18212"/>
                </a:lnTo>
                <a:lnTo>
                  <a:pt x="57981" y="18167"/>
                </a:lnTo>
                <a:close/>
                <a:moveTo>
                  <a:pt x="10569" y="18167"/>
                </a:moveTo>
                <a:lnTo>
                  <a:pt x="12525" y="19293"/>
                </a:lnTo>
                <a:lnTo>
                  <a:pt x="12514" y="19339"/>
                </a:lnTo>
                <a:lnTo>
                  <a:pt x="12514" y="19384"/>
                </a:lnTo>
                <a:lnTo>
                  <a:pt x="12514" y="19430"/>
                </a:lnTo>
                <a:lnTo>
                  <a:pt x="12525" y="19464"/>
                </a:lnTo>
                <a:lnTo>
                  <a:pt x="12548" y="19498"/>
                </a:lnTo>
                <a:lnTo>
                  <a:pt x="12571" y="19532"/>
                </a:lnTo>
                <a:lnTo>
                  <a:pt x="12594" y="19555"/>
                </a:lnTo>
                <a:lnTo>
                  <a:pt x="12628" y="19577"/>
                </a:lnTo>
                <a:lnTo>
                  <a:pt x="12673" y="19589"/>
                </a:lnTo>
                <a:lnTo>
                  <a:pt x="12707" y="19600"/>
                </a:lnTo>
                <a:lnTo>
                  <a:pt x="12707" y="21955"/>
                </a:lnTo>
                <a:lnTo>
                  <a:pt x="12639" y="21978"/>
                </a:lnTo>
                <a:lnTo>
                  <a:pt x="12594" y="22012"/>
                </a:lnTo>
                <a:lnTo>
                  <a:pt x="12548" y="22069"/>
                </a:lnTo>
                <a:lnTo>
                  <a:pt x="12537" y="22137"/>
                </a:lnTo>
                <a:lnTo>
                  <a:pt x="12548" y="22205"/>
                </a:lnTo>
                <a:lnTo>
                  <a:pt x="10535" y="23365"/>
                </a:lnTo>
                <a:lnTo>
                  <a:pt x="10500" y="23331"/>
                </a:lnTo>
                <a:lnTo>
                  <a:pt x="10466" y="23297"/>
                </a:lnTo>
                <a:lnTo>
                  <a:pt x="10409" y="23274"/>
                </a:lnTo>
                <a:lnTo>
                  <a:pt x="10307" y="23274"/>
                </a:lnTo>
                <a:lnTo>
                  <a:pt x="10262" y="23297"/>
                </a:lnTo>
                <a:lnTo>
                  <a:pt x="10216" y="23331"/>
                </a:lnTo>
                <a:lnTo>
                  <a:pt x="10182" y="23365"/>
                </a:lnTo>
                <a:lnTo>
                  <a:pt x="8225" y="22239"/>
                </a:lnTo>
                <a:lnTo>
                  <a:pt x="8237" y="22194"/>
                </a:lnTo>
                <a:lnTo>
                  <a:pt x="8237" y="22137"/>
                </a:lnTo>
                <a:lnTo>
                  <a:pt x="8237" y="22091"/>
                </a:lnTo>
                <a:lnTo>
                  <a:pt x="8225" y="22046"/>
                </a:lnTo>
                <a:lnTo>
                  <a:pt x="8203" y="22012"/>
                </a:lnTo>
                <a:lnTo>
                  <a:pt x="8180" y="21966"/>
                </a:lnTo>
                <a:lnTo>
                  <a:pt x="8146" y="21943"/>
                </a:lnTo>
                <a:lnTo>
                  <a:pt x="8100" y="21921"/>
                </a:lnTo>
                <a:lnTo>
                  <a:pt x="8066" y="21898"/>
                </a:lnTo>
                <a:lnTo>
                  <a:pt x="8009" y="21887"/>
                </a:lnTo>
                <a:lnTo>
                  <a:pt x="8009" y="19646"/>
                </a:lnTo>
                <a:lnTo>
                  <a:pt x="8066" y="19634"/>
                </a:lnTo>
                <a:lnTo>
                  <a:pt x="8112" y="19623"/>
                </a:lnTo>
                <a:lnTo>
                  <a:pt x="8146" y="19589"/>
                </a:lnTo>
                <a:lnTo>
                  <a:pt x="8180" y="19566"/>
                </a:lnTo>
                <a:lnTo>
                  <a:pt x="8214" y="19521"/>
                </a:lnTo>
                <a:lnTo>
                  <a:pt x="8237" y="19475"/>
                </a:lnTo>
                <a:lnTo>
                  <a:pt x="8248" y="19430"/>
                </a:lnTo>
                <a:lnTo>
                  <a:pt x="8248" y="19384"/>
                </a:lnTo>
                <a:lnTo>
                  <a:pt x="8248" y="19327"/>
                </a:lnTo>
                <a:lnTo>
                  <a:pt x="8225" y="19282"/>
                </a:lnTo>
                <a:lnTo>
                  <a:pt x="10148" y="18167"/>
                </a:lnTo>
                <a:lnTo>
                  <a:pt x="10193" y="18212"/>
                </a:lnTo>
                <a:lnTo>
                  <a:pt x="10239" y="18246"/>
                </a:lnTo>
                <a:lnTo>
                  <a:pt x="10296" y="18269"/>
                </a:lnTo>
                <a:lnTo>
                  <a:pt x="10364" y="18281"/>
                </a:lnTo>
                <a:lnTo>
                  <a:pt x="10421" y="18269"/>
                </a:lnTo>
                <a:lnTo>
                  <a:pt x="10478" y="18246"/>
                </a:lnTo>
                <a:lnTo>
                  <a:pt x="10535" y="18212"/>
                </a:lnTo>
                <a:lnTo>
                  <a:pt x="10569" y="18167"/>
                </a:lnTo>
                <a:close/>
                <a:moveTo>
                  <a:pt x="34264" y="18155"/>
                </a:moveTo>
                <a:lnTo>
                  <a:pt x="36243" y="19304"/>
                </a:lnTo>
                <a:lnTo>
                  <a:pt x="36220" y="19339"/>
                </a:lnTo>
                <a:lnTo>
                  <a:pt x="36220" y="19384"/>
                </a:lnTo>
                <a:lnTo>
                  <a:pt x="36220" y="19430"/>
                </a:lnTo>
                <a:lnTo>
                  <a:pt x="36232" y="19464"/>
                </a:lnTo>
                <a:lnTo>
                  <a:pt x="36254" y="19498"/>
                </a:lnTo>
                <a:lnTo>
                  <a:pt x="36277" y="19521"/>
                </a:lnTo>
                <a:lnTo>
                  <a:pt x="36311" y="19555"/>
                </a:lnTo>
                <a:lnTo>
                  <a:pt x="36334" y="19566"/>
                </a:lnTo>
                <a:lnTo>
                  <a:pt x="36379" y="19589"/>
                </a:lnTo>
                <a:lnTo>
                  <a:pt x="36414" y="19589"/>
                </a:lnTo>
                <a:lnTo>
                  <a:pt x="36414" y="21887"/>
                </a:lnTo>
                <a:lnTo>
                  <a:pt x="36368" y="21887"/>
                </a:lnTo>
                <a:lnTo>
                  <a:pt x="36323" y="21909"/>
                </a:lnTo>
                <a:lnTo>
                  <a:pt x="36277" y="21932"/>
                </a:lnTo>
                <a:lnTo>
                  <a:pt x="36243" y="21966"/>
                </a:lnTo>
                <a:lnTo>
                  <a:pt x="36209" y="22000"/>
                </a:lnTo>
                <a:lnTo>
                  <a:pt x="36186" y="22046"/>
                </a:lnTo>
                <a:lnTo>
                  <a:pt x="36175" y="22091"/>
                </a:lnTo>
                <a:lnTo>
                  <a:pt x="36175" y="22137"/>
                </a:lnTo>
                <a:lnTo>
                  <a:pt x="36175" y="22194"/>
                </a:lnTo>
                <a:lnTo>
                  <a:pt x="36186" y="22239"/>
                </a:lnTo>
                <a:lnTo>
                  <a:pt x="34241" y="23365"/>
                </a:lnTo>
                <a:lnTo>
                  <a:pt x="34207" y="23331"/>
                </a:lnTo>
                <a:lnTo>
                  <a:pt x="34161" y="23297"/>
                </a:lnTo>
                <a:lnTo>
                  <a:pt x="34116" y="23274"/>
                </a:lnTo>
                <a:lnTo>
                  <a:pt x="34002" y="23274"/>
                </a:lnTo>
                <a:lnTo>
                  <a:pt x="33957" y="23297"/>
                </a:lnTo>
                <a:lnTo>
                  <a:pt x="33922" y="23331"/>
                </a:lnTo>
                <a:lnTo>
                  <a:pt x="33888" y="23365"/>
                </a:lnTo>
                <a:lnTo>
                  <a:pt x="31863" y="22194"/>
                </a:lnTo>
                <a:lnTo>
                  <a:pt x="31875" y="22137"/>
                </a:lnTo>
                <a:lnTo>
                  <a:pt x="31863" y="22080"/>
                </a:lnTo>
                <a:lnTo>
                  <a:pt x="31829" y="22023"/>
                </a:lnTo>
                <a:lnTo>
                  <a:pt x="31784" y="21978"/>
                </a:lnTo>
                <a:lnTo>
                  <a:pt x="31716" y="21955"/>
                </a:lnTo>
                <a:lnTo>
                  <a:pt x="31716" y="19589"/>
                </a:lnTo>
                <a:lnTo>
                  <a:pt x="31784" y="19566"/>
                </a:lnTo>
                <a:lnTo>
                  <a:pt x="31841" y="19521"/>
                </a:lnTo>
                <a:lnTo>
                  <a:pt x="31886" y="19452"/>
                </a:lnTo>
                <a:lnTo>
                  <a:pt x="31898" y="19418"/>
                </a:lnTo>
                <a:lnTo>
                  <a:pt x="31898" y="19384"/>
                </a:lnTo>
                <a:lnTo>
                  <a:pt x="31898" y="19350"/>
                </a:lnTo>
                <a:lnTo>
                  <a:pt x="31886" y="19304"/>
                </a:lnTo>
                <a:lnTo>
                  <a:pt x="33866" y="18167"/>
                </a:lnTo>
                <a:lnTo>
                  <a:pt x="33900" y="18201"/>
                </a:lnTo>
                <a:lnTo>
                  <a:pt x="33945" y="18235"/>
                </a:lnTo>
                <a:lnTo>
                  <a:pt x="34002" y="18258"/>
                </a:lnTo>
                <a:lnTo>
                  <a:pt x="34059" y="18269"/>
                </a:lnTo>
                <a:lnTo>
                  <a:pt x="34116" y="18258"/>
                </a:lnTo>
                <a:lnTo>
                  <a:pt x="34173" y="18235"/>
                </a:lnTo>
                <a:lnTo>
                  <a:pt x="34218" y="18201"/>
                </a:lnTo>
                <a:lnTo>
                  <a:pt x="34264" y="18155"/>
                </a:lnTo>
                <a:close/>
                <a:moveTo>
                  <a:pt x="67457" y="18167"/>
                </a:moveTo>
                <a:lnTo>
                  <a:pt x="69425" y="19293"/>
                </a:lnTo>
                <a:lnTo>
                  <a:pt x="69414" y="19339"/>
                </a:lnTo>
                <a:lnTo>
                  <a:pt x="69402" y="19384"/>
                </a:lnTo>
                <a:lnTo>
                  <a:pt x="69402" y="19430"/>
                </a:lnTo>
                <a:lnTo>
                  <a:pt x="69414" y="19464"/>
                </a:lnTo>
                <a:lnTo>
                  <a:pt x="69436" y="19498"/>
                </a:lnTo>
                <a:lnTo>
                  <a:pt x="69459" y="19532"/>
                </a:lnTo>
                <a:lnTo>
                  <a:pt x="69493" y="19555"/>
                </a:lnTo>
                <a:lnTo>
                  <a:pt x="69527" y="19577"/>
                </a:lnTo>
                <a:lnTo>
                  <a:pt x="69562" y="19589"/>
                </a:lnTo>
                <a:lnTo>
                  <a:pt x="69596" y="19600"/>
                </a:lnTo>
                <a:lnTo>
                  <a:pt x="69596" y="21955"/>
                </a:lnTo>
                <a:lnTo>
                  <a:pt x="69539" y="21978"/>
                </a:lnTo>
                <a:lnTo>
                  <a:pt x="69482" y="22012"/>
                </a:lnTo>
                <a:lnTo>
                  <a:pt x="69448" y="22069"/>
                </a:lnTo>
                <a:lnTo>
                  <a:pt x="69436" y="22137"/>
                </a:lnTo>
                <a:lnTo>
                  <a:pt x="69448" y="22205"/>
                </a:lnTo>
                <a:lnTo>
                  <a:pt x="67434" y="23365"/>
                </a:lnTo>
                <a:lnTo>
                  <a:pt x="67400" y="23331"/>
                </a:lnTo>
                <a:lnTo>
                  <a:pt x="67355" y="23297"/>
                </a:lnTo>
                <a:lnTo>
                  <a:pt x="67309" y="23274"/>
                </a:lnTo>
                <a:lnTo>
                  <a:pt x="67195" y="23274"/>
                </a:lnTo>
                <a:lnTo>
                  <a:pt x="67150" y="23297"/>
                </a:lnTo>
                <a:lnTo>
                  <a:pt x="67104" y="23331"/>
                </a:lnTo>
                <a:lnTo>
                  <a:pt x="67070" y="23365"/>
                </a:lnTo>
                <a:lnTo>
                  <a:pt x="65114" y="22239"/>
                </a:lnTo>
                <a:lnTo>
                  <a:pt x="65125" y="22194"/>
                </a:lnTo>
                <a:lnTo>
                  <a:pt x="65136" y="22137"/>
                </a:lnTo>
                <a:lnTo>
                  <a:pt x="65125" y="22091"/>
                </a:lnTo>
                <a:lnTo>
                  <a:pt x="65114" y="22046"/>
                </a:lnTo>
                <a:lnTo>
                  <a:pt x="65091" y="22012"/>
                </a:lnTo>
                <a:lnTo>
                  <a:pt x="65068" y="21966"/>
                </a:lnTo>
                <a:lnTo>
                  <a:pt x="65034" y="21943"/>
                </a:lnTo>
                <a:lnTo>
                  <a:pt x="65000" y="21921"/>
                </a:lnTo>
                <a:lnTo>
                  <a:pt x="64954" y="21898"/>
                </a:lnTo>
                <a:lnTo>
                  <a:pt x="64909" y="21887"/>
                </a:lnTo>
                <a:lnTo>
                  <a:pt x="64909" y="19646"/>
                </a:lnTo>
                <a:lnTo>
                  <a:pt x="64954" y="19634"/>
                </a:lnTo>
                <a:lnTo>
                  <a:pt x="65000" y="19623"/>
                </a:lnTo>
                <a:lnTo>
                  <a:pt x="65034" y="19589"/>
                </a:lnTo>
                <a:lnTo>
                  <a:pt x="65068" y="19566"/>
                </a:lnTo>
                <a:lnTo>
                  <a:pt x="65102" y="19521"/>
                </a:lnTo>
                <a:lnTo>
                  <a:pt x="65125" y="19475"/>
                </a:lnTo>
                <a:lnTo>
                  <a:pt x="65136" y="19430"/>
                </a:lnTo>
                <a:lnTo>
                  <a:pt x="65136" y="19384"/>
                </a:lnTo>
                <a:lnTo>
                  <a:pt x="65136" y="19327"/>
                </a:lnTo>
                <a:lnTo>
                  <a:pt x="65114" y="19282"/>
                </a:lnTo>
                <a:lnTo>
                  <a:pt x="67048" y="18167"/>
                </a:lnTo>
                <a:lnTo>
                  <a:pt x="67082" y="18212"/>
                </a:lnTo>
                <a:lnTo>
                  <a:pt x="67127" y="18246"/>
                </a:lnTo>
                <a:lnTo>
                  <a:pt x="67184" y="18269"/>
                </a:lnTo>
                <a:lnTo>
                  <a:pt x="67252" y="18281"/>
                </a:lnTo>
                <a:lnTo>
                  <a:pt x="67309" y="18269"/>
                </a:lnTo>
                <a:lnTo>
                  <a:pt x="67377" y="18246"/>
                </a:lnTo>
                <a:lnTo>
                  <a:pt x="67423" y="18212"/>
                </a:lnTo>
                <a:lnTo>
                  <a:pt x="67457" y="18167"/>
                </a:lnTo>
                <a:close/>
                <a:moveTo>
                  <a:pt x="5837" y="18167"/>
                </a:moveTo>
                <a:lnTo>
                  <a:pt x="7748" y="19270"/>
                </a:lnTo>
                <a:lnTo>
                  <a:pt x="7736" y="19327"/>
                </a:lnTo>
                <a:lnTo>
                  <a:pt x="7725" y="19384"/>
                </a:lnTo>
                <a:lnTo>
                  <a:pt x="7736" y="19430"/>
                </a:lnTo>
                <a:lnTo>
                  <a:pt x="7748" y="19486"/>
                </a:lnTo>
                <a:lnTo>
                  <a:pt x="7770" y="19521"/>
                </a:lnTo>
                <a:lnTo>
                  <a:pt x="7793" y="19566"/>
                </a:lnTo>
                <a:lnTo>
                  <a:pt x="7839" y="19589"/>
                </a:lnTo>
                <a:lnTo>
                  <a:pt x="7873" y="19623"/>
                </a:lnTo>
                <a:lnTo>
                  <a:pt x="7918" y="19634"/>
                </a:lnTo>
                <a:lnTo>
                  <a:pt x="7964" y="19646"/>
                </a:lnTo>
                <a:lnTo>
                  <a:pt x="7964" y="21887"/>
                </a:lnTo>
                <a:lnTo>
                  <a:pt x="7918" y="21898"/>
                </a:lnTo>
                <a:lnTo>
                  <a:pt x="7873" y="21909"/>
                </a:lnTo>
                <a:lnTo>
                  <a:pt x="7839" y="21943"/>
                </a:lnTo>
                <a:lnTo>
                  <a:pt x="7804" y="21966"/>
                </a:lnTo>
                <a:lnTo>
                  <a:pt x="7770" y="22012"/>
                </a:lnTo>
                <a:lnTo>
                  <a:pt x="7759" y="22046"/>
                </a:lnTo>
                <a:lnTo>
                  <a:pt x="7736" y="22091"/>
                </a:lnTo>
                <a:lnTo>
                  <a:pt x="7736" y="22137"/>
                </a:lnTo>
                <a:lnTo>
                  <a:pt x="7736" y="22194"/>
                </a:lnTo>
                <a:lnTo>
                  <a:pt x="7759" y="22239"/>
                </a:lnTo>
                <a:lnTo>
                  <a:pt x="5780" y="23377"/>
                </a:lnTo>
                <a:lnTo>
                  <a:pt x="5746" y="23343"/>
                </a:lnTo>
                <a:lnTo>
                  <a:pt x="5711" y="23320"/>
                </a:lnTo>
                <a:lnTo>
                  <a:pt x="5666" y="23309"/>
                </a:lnTo>
                <a:lnTo>
                  <a:pt x="5620" y="23297"/>
                </a:lnTo>
                <a:lnTo>
                  <a:pt x="5575" y="23309"/>
                </a:lnTo>
                <a:lnTo>
                  <a:pt x="5529" y="23320"/>
                </a:lnTo>
                <a:lnTo>
                  <a:pt x="5495" y="23343"/>
                </a:lnTo>
                <a:lnTo>
                  <a:pt x="5461" y="23377"/>
                </a:lnTo>
                <a:lnTo>
                  <a:pt x="3470" y="22228"/>
                </a:lnTo>
                <a:lnTo>
                  <a:pt x="3482" y="22182"/>
                </a:lnTo>
                <a:lnTo>
                  <a:pt x="3482" y="22137"/>
                </a:lnTo>
                <a:lnTo>
                  <a:pt x="3482" y="22091"/>
                </a:lnTo>
                <a:lnTo>
                  <a:pt x="3470" y="22057"/>
                </a:lnTo>
                <a:lnTo>
                  <a:pt x="3448" y="22012"/>
                </a:lnTo>
                <a:lnTo>
                  <a:pt x="3425" y="21978"/>
                </a:lnTo>
                <a:lnTo>
                  <a:pt x="3391" y="21955"/>
                </a:lnTo>
                <a:lnTo>
                  <a:pt x="3357" y="21932"/>
                </a:lnTo>
                <a:lnTo>
                  <a:pt x="3311" y="21921"/>
                </a:lnTo>
                <a:lnTo>
                  <a:pt x="3277" y="21909"/>
                </a:lnTo>
                <a:lnTo>
                  <a:pt x="3277" y="19634"/>
                </a:lnTo>
                <a:lnTo>
                  <a:pt x="3323" y="19623"/>
                </a:lnTo>
                <a:lnTo>
                  <a:pt x="3368" y="19612"/>
                </a:lnTo>
                <a:lnTo>
                  <a:pt x="3402" y="19589"/>
                </a:lnTo>
                <a:lnTo>
                  <a:pt x="3436" y="19555"/>
                </a:lnTo>
                <a:lnTo>
                  <a:pt x="3459" y="19521"/>
                </a:lnTo>
                <a:lnTo>
                  <a:pt x="3482" y="19475"/>
                </a:lnTo>
                <a:lnTo>
                  <a:pt x="3493" y="19430"/>
                </a:lnTo>
                <a:lnTo>
                  <a:pt x="3505" y="19384"/>
                </a:lnTo>
                <a:lnTo>
                  <a:pt x="3493" y="19327"/>
                </a:lnTo>
                <a:lnTo>
                  <a:pt x="3482" y="19282"/>
                </a:lnTo>
                <a:lnTo>
                  <a:pt x="5404" y="18178"/>
                </a:lnTo>
                <a:lnTo>
                  <a:pt x="5438" y="18224"/>
                </a:lnTo>
                <a:lnTo>
                  <a:pt x="5495" y="18258"/>
                </a:lnTo>
                <a:lnTo>
                  <a:pt x="5552" y="18281"/>
                </a:lnTo>
                <a:lnTo>
                  <a:pt x="5620" y="18292"/>
                </a:lnTo>
                <a:lnTo>
                  <a:pt x="5689" y="18281"/>
                </a:lnTo>
                <a:lnTo>
                  <a:pt x="5746" y="18258"/>
                </a:lnTo>
                <a:lnTo>
                  <a:pt x="5802" y="18224"/>
                </a:lnTo>
                <a:lnTo>
                  <a:pt x="5837" y="18167"/>
                </a:lnTo>
                <a:close/>
                <a:moveTo>
                  <a:pt x="15324" y="18167"/>
                </a:moveTo>
                <a:lnTo>
                  <a:pt x="17235" y="19270"/>
                </a:lnTo>
                <a:lnTo>
                  <a:pt x="17212" y="19327"/>
                </a:lnTo>
                <a:lnTo>
                  <a:pt x="17201" y="19384"/>
                </a:lnTo>
                <a:lnTo>
                  <a:pt x="17212" y="19430"/>
                </a:lnTo>
                <a:lnTo>
                  <a:pt x="17223" y="19486"/>
                </a:lnTo>
                <a:lnTo>
                  <a:pt x="17246" y="19521"/>
                </a:lnTo>
                <a:lnTo>
                  <a:pt x="17280" y="19566"/>
                </a:lnTo>
                <a:lnTo>
                  <a:pt x="17314" y="19600"/>
                </a:lnTo>
                <a:lnTo>
                  <a:pt x="17360" y="19623"/>
                </a:lnTo>
                <a:lnTo>
                  <a:pt x="17405" y="19634"/>
                </a:lnTo>
                <a:lnTo>
                  <a:pt x="17451" y="19646"/>
                </a:lnTo>
                <a:lnTo>
                  <a:pt x="17451" y="21943"/>
                </a:lnTo>
                <a:lnTo>
                  <a:pt x="17417" y="21955"/>
                </a:lnTo>
                <a:lnTo>
                  <a:pt x="17383" y="21966"/>
                </a:lnTo>
                <a:lnTo>
                  <a:pt x="17326" y="22012"/>
                </a:lnTo>
                <a:lnTo>
                  <a:pt x="17280" y="22069"/>
                </a:lnTo>
                <a:lnTo>
                  <a:pt x="17269" y="22103"/>
                </a:lnTo>
                <a:lnTo>
                  <a:pt x="17269" y="22137"/>
                </a:lnTo>
                <a:lnTo>
                  <a:pt x="17280" y="22205"/>
                </a:lnTo>
                <a:lnTo>
                  <a:pt x="15267" y="23377"/>
                </a:lnTo>
                <a:lnTo>
                  <a:pt x="15233" y="23343"/>
                </a:lnTo>
                <a:lnTo>
                  <a:pt x="15198" y="23309"/>
                </a:lnTo>
                <a:lnTo>
                  <a:pt x="15153" y="23297"/>
                </a:lnTo>
                <a:lnTo>
                  <a:pt x="15096" y="23286"/>
                </a:lnTo>
                <a:lnTo>
                  <a:pt x="15051" y="23297"/>
                </a:lnTo>
                <a:lnTo>
                  <a:pt x="15005" y="23309"/>
                </a:lnTo>
                <a:lnTo>
                  <a:pt x="14971" y="23343"/>
                </a:lnTo>
                <a:lnTo>
                  <a:pt x="14937" y="23377"/>
                </a:lnTo>
                <a:lnTo>
                  <a:pt x="12912" y="22205"/>
                </a:lnTo>
                <a:lnTo>
                  <a:pt x="12923" y="22137"/>
                </a:lnTo>
                <a:lnTo>
                  <a:pt x="12901" y="22069"/>
                </a:lnTo>
                <a:lnTo>
                  <a:pt x="12867" y="22012"/>
                </a:lnTo>
                <a:lnTo>
                  <a:pt x="12821" y="21978"/>
                </a:lnTo>
                <a:lnTo>
                  <a:pt x="12753" y="21955"/>
                </a:lnTo>
                <a:lnTo>
                  <a:pt x="12753" y="19600"/>
                </a:lnTo>
                <a:lnTo>
                  <a:pt x="12798" y="19589"/>
                </a:lnTo>
                <a:lnTo>
                  <a:pt x="12832" y="19577"/>
                </a:lnTo>
                <a:lnTo>
                  <a:pt x="12867" y="19555"/>
                </a:lnTo>
                <a:lnTo>
                  <a:pt x="12889" y="19532"/>
                </a:lnTo>
                <a:lnTo>
                  <a:pt x="12912" y="19498"/>
                </a:lnTo>
                <a:lnTo>
                  <a:pt x="12935" y="19464"/>
                </a:lnTo>
                <a:lnTo>
                  <a:pt x="12946" y="19430"/>
                </a:lnTo>
                <a:lnTo>
                  <a:pt x="12946" y="19384"/>
                </a:lnTo>
                <a:lnTo>
                  <a:pt x="12946" y="19339"/>
                </a:lnTo>
                <a:lnTo>
                  <a:pt x="12935" y="19304"/>
                </a:lnTo>
                <a:lnTo>
                  <a:pt x="14880" y="18178"/>
                </a:lnTo>
                <a:lnTo>
                  <a:pt x="14925" y="18224"/>
                </a:lnTo>
                <a:lnTo>
                  <a:pt x="14971" y="18258"/>
                </a:lnTo>
                <a:lnTo>
                  <a:pt x="15028" y="18281"/>
                </a:lnTo>
                <a:lnTo>
                  <a:pt x="15096" y="18292"/>
                </a:lnTo>
                <a:lnTo>
                  <a:pt x="15164" y="18281"/>
                </a:lnTo>
                <a:lnTo>
                  <a:pt x="15233" y="18258"/>
                </a:lnTo>
                <a:lnTo>
                  <a:pt x="15278" y="18224"/>
                </a:lnTo>
                <a:lnTo>
                  <a:pt x="15324" y="18167"/>
                </a:lnTo>
                <a:close/>
                <a:moveTo>
                  <a:pt x="19988" y="18133"/>
                </a:moveTo>
                <a:lnTo>
                  <a:pt x="22046" y="19316"/>
                </a:lnTo>
                <a:lnTo>
                  <a:pt x="22035" y="19384"/>
                </a:lnTo>
                <a:lnTo>
                  <a:pt x="22046" y="19452"/>
                </a:lnTo>
                <a:lnTo>
                  <a:pt x="22081" y="19498"/>
                </a:lnTo>
                <a:lnTo>
                  <a:pt x="22126" y="19532"/>
                </a:lnTo>
                <a:lnTo>
                  <a:pt x="22194" y="19555"/>
                </a:lnTo>
                <a:lnTo>
                  <a:pt x="22194" y="21909"/>
                </a:lnTo>
                <a:lnTo>
                  <a:pt x="22149" y="21921"/>
                </a:lnTo>
                <a:lnTo>
                  <a:pt x="22103" y="21932"/>
                </a:lnTo>
                <a:lnTo>
                  <a:pt x="22069" y="21955"/>
                </a:lnTo>
                <a:lnTo>
                  <a:pt x="22046" y="21989"/>
                </a:lnTo>
                <a:lnTo>
                  <a:pt x="22012" y="22023"/>
                </a:lnTo>
                <a:lnTo>
                  <a:pt x="22001" y="22057"/>
                </a:lnTo>
                <a:lnTo>
                  <a:pt x="21978" y="22103"/>
                </a:lnTo>
                <a:lnTo>
                  <a:pt x="21978" y="22137"/>
                </a:lnTo>
                <a:lnTo>
                  <a:pt x="21978" y="22182"/>
                </a:lnTo>
                <a:lnTo>
                  <a:pt x="22001" y="22228"/>
                </a:lnTo>
                <a:lnTo>
                  <a:pt x="20010" y="23377"/>
                </a:lnTo>
                <a:lnTo>
                  <a:pt x="19976" y="23331"/>
                </a:lnTo>
                <a:lnTo>
                  <a:pt x="19931" y="23309"/>
                </a:lnTo>
                <a:lnTo>
                  <a:pt x="19885" y="23286"/>
                </a:lnTo>
                <a:lnTo>
                  <a:pt x="19794" y="23286"/>
                </a:lnTo>
                <a:lnTo>
                  <a:pt x="19749" y="23309"/>
                </a:lnTo>
                <a:lnTo>
                  <a:pt x="19703" y="23331"/>
                </a:lnTo>
                <a:lnTo>
                  <a:pt x="19669" y="23365"/>
                </a:lnTo>
                <a:lnTo>
                  <a:pt x="17656" y="22205"/>
                </a:lnTo>
                <a:lnTo>
                  <a:pt x="17667" y="22137"/>
                </a:lnTo>
                <a:lnTo>
                  <a:pt x="17667" y="22103"/>
                </a:lnTo>
                <a:lnTo>
                  <a:pt x="17656" y="22069"/>
                </a:lnTo>
                <a:lnTo>
                  <a:pt x="17621" y="22012"/>
                </a:lnTo>
                <a:lnTo>
                  <a:pt x="17565" y="21966"/>
                </a:lnTo>
                <a:lnTo>
                  <a:pt x="17496" y="21943"/>
                </a:lnTo>
                <a:lnTo>
                  <a:pt x="17496" y="19646"/>
                </a:lnTo>
                <a:lnTo>
                  <a:pt x="17542" y="19634"/>
                </a:lnTo>
                <a:lnTo>
                  <a:pt x="17587" y="19623"/>
                </a:lnTo>
                <a:lnTo>
                  <a:pt x="17633" y="19589"/>
                </a:lnTo>
                <a:lnTo>
                  <a:pt x="17667" y="19566"/>
                </a:lnTo>
                <a:lnTo>
                  <a:pt x="17690" y="19521"/>
                </a:lnTo>
                <a:lnTo>
                  <a:pt x="17712" y="19486"/>
                </a:lnTo>
                <a:lnTo>
                  <a:pt x="17724" y="19430"/>
                </a:lnTo>
                <a:lnTo>
                  <a:pt x="17735" y="19384"/>
                </a:lnTo>
                <a:lnTo>
                  <a:pt x="17724" y="19327"/>
                </a:lnTo>
                <a:lnTo>
                  <a:pt x="17712" y="19282"/>
                </a:lnTo>
                <a:lnTo>
                  <a:pt x="19692" y="18133"/>
                </a:lnTo>
                <a:lnTo>
                  <a:pt x="19726" y="18167"/>
                </a:lnTo>
                <a:lnTo>
                  <a:pt x="19760" y="18190"/>
                </a:lnTo>
                <a:lnTo>
                  <a:pt x="19794" y="18201"/>
                </a:lnTo>
                <a:lnTo>
                  <a:pt x="19840" y="18212"/>
                </a:lnTo>
                <a:lnTo>
                  <a:pt x="19885" y="18201"/>
                </a:lnTo>
                <a:lnTo>
                  <a:pt x="19931" y="18190"/>
                </a:lnTo>
                <a:lnTo>
                  <a:pt x="19965" y="18167"/>
                </a:lnTo>
                <a:lnTo>
                  <a:pt x="19988" y="18133"/>
                </a:lnTo>
                <a:close/>
                <a:moveTo>
                  <a:pt x="38996" y="18155"/>
                </a:moveTo>
                <a:lnTo>
                  <a:pt x="40964" y="19293"/>
                </a:lnTo>
                <a:lnTo>
                  <a:pt x="40952" y="19339"/>
                </a:lnTo>
                <a:lnTo>
                  <a:pt x="40941" y="19384"/>
                </a:lnTo>
                <a:lnTo>
                  <a:pt x="40952" y="19430"/>
                </a:lnTo>
                <a:lnTo>
                  <a:pt x="40964" y="19464"/>
                </a:lnTo>
                <a:lnTo>
                  <a:pt x="40975" y="19509"/>
                </a:lnTo>
                <a:lnTo>
                  <a:pt x="41009" y="19543"/>
                </a:lnTo>
                <a:lnTo>
                  <a:pt x="41032" y="19566"/>
                </a:lnTo>
                <a:lnTo>
                  <a:pt x="41078" y="19589"/>
                </a:lnTo>
                <a:lnTo>
                  <a:pt x="41112" y="19600"/>
                </a:lnTo>
                <a:lnTo>
                  <a:pt x="41157" y="19612"/>
                </a:lnTo>
                <a:lnTo>
                  <a:pt x="41157" y="21932"/>
                </a:lnTo>
                <a:lnTo>
                  <a:pt x="41112" y="21932"/>
                </a:lnTo>
                <a:lnTo>
                  <a:pt x="41078" y="21955"/>
                </a:lnTo>
                <a:lnTo>
                  <a:pt x="41043" y="21966"/>
                </a:lnTo>
                <a:lnTo>
                  <a:pt x="41009" y="22000"/>
                </a:lnTo>
                <a:lnTo>
                  <a:pt x="40987" y="22023"/>
                </a:lnTo>
                <a:lnTo>
                  <a:pt x="40975" y="22057"/>
                </a:lnTo>
                <a:lnTo>
                  <a:pt x="40964" y="22103"/>
                </a:lnTo>
                <a:lnTo>
                  <a:pt x="40952" y="22137"/>
                </a:lnTo>
                <a:lnTo>
                  <a:pt x="40964" y="22182"/>
                </a:lnTo>
                <a:lnTo>
                  <a:pt x="40975" y="22216"/>
                </a:lnTo>
                <a:lnTo>
                  <a:pt x="38973" y="23377"/>
                </a:lnTo>
                <a:lnTo>
                  <a:pt x="38939" y="23331"/>
                </a:lnTo>
                <a:lnTo>
                  <a:pt x="38893" y="23309"/>
                </a:lnTo>
                <a:lnTo>
                  <a:pt x="38848" y="23286"/>
                </a:lnTo>
                <a:lnTo>
                  <a:pt x="38746" y="23286"/>
                </a:lnTo>
                <a:lnTo>
                  <a:pt x="38700" y="23309"/>
                </a:lnTo>
                <a:lnTo>
                  <a:pt x="38666" y="23331"/>
                </a:lnTo>
                <a:lnTo>
                  <a:pt x="38632" y="23365"/>
                </a:lnTo>
                <a:lnTo>
                  <a:pt x="36675" y="22239"/>
                </a:lnTo>
                <a:lnTo>
                  <a:pt x="36687" y="22194"/>
                </a:lnTo>
                <a:lnTo>
                  <a:pt x="36687" y="22137"/>
                </a:lnTo>
                <a:lnTo>
                  <a:pt x="36687" y="22091"/>
                </a:lnTo>
                <a:lnTo>
                  <a:pt x="36675" y="22046"/>
                </a:lnTo>
                <a:lnTo>
                  <a:pt x="36652" y="22012"/>
                </a:lnTo>
                <a:lnTo>
                  <a:pt x="36618" y="21966"/>
                </a:lnTo>
                <a:lnTo>
                  <a:pt x="36584" y="21943"/>
                </a:lnTo>
                <a:lnTo>
                  <a:pt x="36550" y="21909"/>
                </a:lnTo>
                <a:lnTo>
                  <a:pt x="36505" y="21898"/>
                </a:lnTo>
                <a:lnTo>
                  <a:pt x="36459" y="21887"/>
                </a:lnTo>
                <a:lnTo>
                  <a:pt x="36459" y="19589"/>
                </a:lnTo>
                <a:lnTo>
                  <a:pt x="36527" y="19566"/>
                </a:lnTo>
                <a:lnTo>
                  <a:pt x="36584" y="19521"/>
                </a:lnTo>
                <a:lnTo>
                  <a:pt x="36630" y="19464"/>
                </a:lnTo>
                <a:lnTo>
                  <a:pt x="36630" y="19418"/>
                </a:lnTo>
                <a:lnTo>
                  <a:pt x="36641" y="19384"/>
                </a:lnTo>
                <a:lnTo>
                  <a:pt x="36630" y="19339"/>
                </a:lnTo>
                <a:lnTo>
                  <a:pt x="36618" y="19304"/>
                </a:lnTo>
                <a:lnTo>
                  <a:pt x="38598" y="18167"/>
                </a:lnTo>
                <a:lnTo>
                  <a:pt x="38643" y="18212"/>
                </a:lnTo>
                <a:lnTo>
                  <a:pt x="38689" y="18246"/>
                </a:lnTo>
                <a:lnTo>
                  <a:pt x="38734" y="18269"/>
                </a:lnTo>
                <a:lnTo>
                  <a:pt x="38859" y="18269"/>
                </a:lnTo>
                <a:lnTo>
                  <a:pt x="38916" y="18235"/>
                </a:lnTo>
                <a:lnTo>
                  <a:pt x="38962" y="18201"/>
                </a:lnTo>
                <a:lnTo>
                  <a:pt x="38996" y="18155"/>
                </a:lnTo>
                <a:close/>
                <a:moveTo>
                  <a:pt x="62736" y="18167"/>
                </a:moveTo>
                <a:lnTo>
                  <a:pt x="64647" y="19270"/>
                </a:lnTo>
                <a:lnTo>
                  <a:pt x="64625" y="19327"/>
                </a:lnTo>
                <a:lnTo>
                  <a:pt x="64625" y="19384"/>
                </a:lnTo>
                <a:lnTo>
                  <a:pt x="64625" y="19430"/>
                </a:lnTo>
                <a:lnTo>
                  <a:pt x="64636" y="19486"/>
                </a:lnTo>
                <a:lnTo>
                  <a:pt x="64659" y="19521"/>
                </a:lnTo>
                <a:lnTo>
                  <a:pt x="64693" y="19566"/>
                </a:lnTo>
                <a:lnTo>
                  <a:pt x="64727" y="19589"/>
                </a:lnTo>
                <a:lnTo>
                  <a:pt x="64761" y="19623"/>
                </a:lnTo>
                <a:lnTo>
                  <a:pt x="64807" y="19634"/>
                </a:lnTo>
                <a:lnTo>
                  <a:pt x="64863" y="19646"/>
                </a:lnTo>
                <a:lnTo>
                  <a:pt x="64863" y="21887"/>
                </a:lnTo>
                <a:lnTo>
                  <a:pt x="64818" y="21898"/>
                </a:lnTo>
                <a:lnTo>
                  <a:pt x="64772" y="21909"/>
                </a:lnTo>
                <a:lnTo>
                  <a:pt x="64727" y="21943"/>
                </a:lnTo>
                <a:lnTo>
                  <a:pt x="64693" y="21966"/>
                </a:lnTo>
                <a:lnTo>
                  <a:pt x="64670" y="22012"/>
                </a:lnTo>
                <a:lnTo>
                  <a:pt x="64647" y="22046"/>
                </a:lnTo>
                <a:lnTo>
                  <a:pt x="64636" y="22091"/>
                </a:lnTo>
                <a:lnTo>
                  <a:pt x="64625" y="22137"/>
                </a:lnTo>
                <a:lnTo>
                  <a:pt x="64636" y="22194"/>
                </a:lnTo>
                <a:lnTo>
                  <a:pt x="64647" y="22239"/>
                </a:lnTo>
                <a:lnTo>
                  <a:pt x="62668" y="23377"/>
                </a:lnTo>
                <a:lnTo>
                  <a:pt x="62634" y="23343"/>
                </a:lnTo>
                <a:lnTo>
                  <a:pt x="62600" y="23320"/>
                </a:lnTo>
                <a:lnTo>
                  <a:pt x="62554" y="23309"/>
                </a:lnTo>
                <a:lnTo>
                  <a:pt x="62509" y="23297"/>
                </a:lnTo>
                <a:lnTo>
                  <a:pt x="62463" y="23309"/>
                </a:lnTo>
                <a:lnTo>
                  <a:pt x="62418" y="23320"/>
                </a:lnTo>
                <a:lnTo>
                  <a:pt x="62384" y="23343"/>
                </a:lnTo>
                <a:lnTo>
                  <a:pt x="62361" y="23377"/>
                </a:lnTo>
                <a:lnTo>
                  <a:pt x="60359" y="22228"/>
                </a:lnTo>
                <a:lnTo>
                  <a:pt x="60370" y="22182"/>
                </a:lnTo>
                <a:lnTo>
                  <a:pt x="60382" y="22137"/>
                </a:lnTo>
                <a:lnTo>
                  <a:pt x="60370" y="22091"/>
                </a:lnTo>
                <a:lnTo>
                  <a:pt x="60359" y="22057"/>
                </a:lnTo>
                <a:lnTo>
                  <a:pt x="60336" y="22012"/>
                </a:lnTo>
                <a:lnTo>
                  <a:pt x="60313" y="21978"/>
                </a:lnTo>
                <a:lnTo>
                  <a:pt x="60279" y="21955"/>
                </a:lnTo>
                <a:lnTo>
                  <a:pt x="60245" y="21932"/>
                </a:lnTo>
                <a:lnTo>
                  <a:pt x="60211" y="21921"/>
                </a:lnTo>
                <a:lnTo>
                  <a:pt x="60165" y="21909"/>
                </a:lnTo>
                <a:lnTo>
                  <a:pt x="60165" y="19634"/>
                </a:lnTo>
                <a:lnTo>
                  <a:pt x="60211" y="19623"/>
                </a:lnTo>
                <a:lnTo>
                  <a:pt x="60256" y="19612"/>
                </a:lnTo>
                <a:lnTo>
                  <a:pt x="60291" y="19589"/>
                </a:lnTo>
                <a:lnTo>
                  <a:pt x="60325" y="19555"/>
                </a:lnTo>
                <a:lnTo>
                  <a:pt x="60359" y="19521"/>
                </a:lnTo>
                <a:lnTo>
                  <a:pt x="60382" y="19475"/>
                </a:lnTo>
                <a:lnTo>
                  <a:pt x="60393" y="19430"/>
                </a:lnTo>
                <a:lnTo>
                  <a:pt x="60393" y="19384"/>
                </a:lnTo>
                <a:lnTo>
                  <a:pt x="60393" y="19327"/>
                </a:lnTo>
                <a:lnTo>
                  <a:pt x="60370" y="19282"/>
                </a:lnTo>
                <a:lnTo>
                  <a:pt x="62293" y="18178"/>
                </a:lnTo>
                <a:lnTo>
                  <a:pt x="62327" y="18224"/>
                </a:lnTo>
                <a:lnTo>
                  <a:pt x="62384" y="18258"/>
                </a:lnTo>
                <a:lnTo>
                  <a:pt x="62441" y="18281"/>
                </a:lnTo>
                <a:lnTo>
                  <a:pt x="62509" y="18292"/>
                </a:lnTo>
                <a:lnTo>
                  <a:pt x="62577" y="18281"/>
                </a:lnTo>
                <a:lnTo>
                  <a:pt x="62634" y="18258"/>
                </a:lnTo>
                <a:lnTo>
                  <a:pt x="62691" y="18224"/>
                </a:lnTo>
                <a:lnTo>
                  <a:pt x="62736" y="18167"/>
                </a:lnTo>
                <a:close/>
                <a:moveTo>
                  <a:pt x="72212" y="18167"/>
                </a:moveTo>
                <a:lnTo>
                  <a:pt x="74123" y="19270"/>
                </a:lnTo>
                <a:lnTo>
                  <a:pt x="74100" y="19327"/>
                </a:lnTo>
                <a:lnTo>
                  <a:pt x="74100" y="19384"/>
                </a:lnTo>
                <a:lnTo>
                  <a:pt x="74100" y="19430"/>
                </a:lnTo>
                <a:lnTo>
                  <a:pt x="74112" y="19486"/>
                </a:lnTo>
                <a:lnTo>
                  <a:pt x="74134" y="19521"/>
                </a:lnTo>
                <a:lnTo>
                  <a:pt x="74169" y="19566"/>
                </a:lnTo>
                <a:lnTo>
                  <a:pt x="74203" y="19600"/>
                </a:lnTo>
                <a:lnTo>
                  <a:pt x="74248" y="19623"/>
                </a:lnTo>
                <a:lnTo>
                  <a:pt x="74294" y="19634"/>
                </a:lnTo>
                <a:lnTo>
                  <a:pt x="74339" y="19646"/>
                </a:lnTo>
                <a:lnTo>
                  <a:pt x="74339" y="21943"/>
                </a:lnTo>
                <a:lnTo>
                  <a:pt x="74305" y="21955"/>
                </a:lnTo>
                <a:lnTo>
                  <a:pt x="74271" y="21966"/>
                </a:lnTo>
                <a:lnTo>
                  <a:pt x="74214" y="22012"/>
                </a:lnTo>
                <a:lnTo>
                  <a:pt x="74180" y="22069"/>
                </a:lnTo>
                <a:lnTo>
                  <a:pt x="74169" y="22103"/>
                </a:lnTo>
                <a:lnTo>
                  <a:pt x="74157" y="22137"/>
                </a:lnTo>
                <a:lnTo>
                  <a:pt x="74169" y="22205"/>
                </a:lnTo>
                <a:lnTo>
                  <a:pt x="72155" y="23377"/>
                </a:lnTo>
                <a:lnTo>
                  <a:pt x="72121" y="23343"/>
                </a:lnTo>
                <a:lnTo>
                  <a:pt x="72087" y="23309"/>
                </a:lnTo>
                <a:lnTo>
                  <a:pt x="72041" y="23297"/>
                </a:lnTo>
                <a:lnTo>
                  <a:pt x="71996" y="23286"/>
                </a:lnTo>
                <a:lnTo>
                  <a:pt x="71939" y="23297"/>
                </a:lnTo>
                <a:lnTo>
                  <a:pt x="71893" y="23309"/>
                </a:lnTo>
                <a:lnTo>
                  <a:pt x="71859" y="23343"/>
                </a:lnTo>
                <a:lnTo>
                  <a:pt x="71825" y="23377"/>
                </a:lnTo>
                <a:lnTo>
                  <a:pt x="69800" y="22205"/>
                </a:lnTo>
                <a:lnTo>
                  <a:pt x="69812" y="22137"/>
                </a:lnTo>
                <a:lnTo>
                  <a:pt x="69800" y="22069"/>
                </a:lnTo>
                <a:lnTo>
                  <a:pt x="69766" y="22012"/>
                </a:lnTo>
                <a:lnTo>
                  <a:pt x="69709" y="21978"/>
                </a:lnTo>
                <a:lnTo>
                  <a:pt x="69641" y="21955"/>
                </a:lnTo>
                <a:lnTo>
                  <a:pt x="69641" y="19600"/>
                </a:lnTo>
                <a:lnTo>
                  <a:pt x="69687" y="19589"/>
                </a:lnTo>
                <a:lnTo>
                  <a:pt x="69721" y="19577"/>
                </a:lnTo>
                <a:lnTo>
                  <a:pt x="69755" y="19555"/>
                </a:lnTo>
                <a:lnTo>
                  <a:pt x="69778" y="19532"/>
                </a:lnTo>
                <a:lnTo>
                  <a:pt x="69800" y="19498"/>
                </a:lnTo>
                <a:lnTo>
                  <a:pt x="69823" y="19464"/>
                </a:lnTo>
                <a:lnTo>
                  <a:pt x="69835" y="19430"/>
                </a:lnTo>
                <a:lnTo>
                  <a:pt x="69835" y="19384"/>
                </a:lnTo>
                <a:lnTo>
                  <a:pt x="69835" y="19339"/>
                </a:lnTo>
                <a:lnTo>
                  <a:pt x="69823" y="19304"/>
                </a:lnTo>
                <a:lnTo>
                  <a:pt x="71768" y="18178"/>
                </a:lnTo>
                <a:lnTo>
                  <a:pt x="71814" y="18224"/>
                </a:lnTo>
                <a:lnTo>
                  <a:pt x="71859" y="18258"/>
                </a:lnTo>
                <a:lnTo>
                  <a:pt x="71928" y="18281"/>
                </a:lnTo>
                <a:lnTo>
                  <a:pt x="71996" y="18292"/>
                </a:lnTo>
                <a:lnTo>
                  <a:pt x="72053" y="18281"/>
                </a:lnTo>
                <a:lnTo>
                  <a:pt x="72121" y="18258"/>
                </a:lnTo>
                <a:lnTo>
                  <a:pt x="72166" y="18224"/>
                </a:lnTo>
                <a:lnTo>
                  <a:pt x="72212" y="18167"/>
                </a:lnTo>
                <a:close/>
                <a:moveTo>
                  <a:pt x="76876" y="18133"/>
                </a:moveTo>
                <a:lnTo>
                  <a:pt x="78946" y="19316"/>
                </a:lnTo>
                <a:lnTo>
                  <a:pt x="78923" y="19384"/>
                </a:lnTo>
                <a:lnTo>
                  <a:pt x="78935" y="19452"/>
                </a:lnTo>
                <a:lnTo>
                  <a:pt x="78969" y="19498"/>
                </a:lnTo>
                <a:lnTo>
                  <a:pt x="79026" y="19532"/>
                </a:lnTo>
                <a:lnTo>
                  <a:pt x="79083" y="19555"/>
                </a:lnTo>
                <a:lnTo>
                  <a:pt x="79083" y="21909"/>
                </a:lnTo>
                <a:lnTo>
                  <a:pt x="79037" y="21921"/>
                </a:lnTo>
                <a:lnTo>
                  <a:pt x="79003" y="21932"/>
                </a:lnTo>
                <a:lnTo>
                  <a:pt x="78969" y="21955"/>
                </a:lnTo>
                <a:lnTo>
                  <a:pt x="78935" y="21989"/>
                </a:lnTo>
                <a:lnTo>
                  <a:pt x="78912" y="22023"/>
                </a:lnTo>
                <a:lnTo>
                  <a:pt x="78889" y="22057"/>
                </a:lnTo>
                <a:lnTo>
                  <a:pt x="78878" y="22103"/>
                </a:lnTo>
                <a:lnTo>
                  <a:pt x="78867" y="22137"/>
                </a:lnTo>
                <a:lnTo>
                  <a:pt x="78878" y="22182"/>
                </a:lnTo>
                <a:lnTo>
                  <a:pt x="78889" y="22228"/>
                </a:lnTo>
                <a:lnTo>
                  <a:pt x="76899" y="23377"/>
                </a:lnTo>
                <a:lnTo>
                  <a:pt x="76865" y="23331"/>
                </a:lnTo>
                <a:lnTo>
                  <a:pt x="76830" y="23309"/>
                </a:lnTo>
                <a:lnTo>
                  <a:pt x="76785" y="23286"/>
                </a:lnTo>
                <a:lnTo>
                  <a:pt x="76683" y="23286"/>
                </a:lnTo>
                <a:lnTo>
                  <a:pt x="76637" y="23309"/>
                </a:lnTo>
                <a:lnTo>
                  <a:pt x="76603" y="23331"/>
                </a:lnTo>
                <a:lnTo>
                  <a:pt x="76569" y="23365"/>
                </a:lnTo>
                <a:lnTo>
                  <a:pt x="74544" y="22205"/>
                </a:lnTo>
                <a:lnTo>
                  <a:pt x="74555" y="22137"/>
                </a:lnTo>
                <a:lnTo>
                  <a:pt x="74555" y="22103"/>
                </a:lnTo>
                <a:lnTo>
                  <a:pt x="74544" y="22069"/>
                </a:lnTo>
                <a:lnTo>
                  <a:pt x="74510" y="22012"/>
                </a:lnTo>
                <a:lnTo>
                  <a:pt x="74453" y="21966"/>
                </a:lnTo>
                <a:lnTo>
                  <a:pt x="74385" y="21943"/>
                </a:lnTo>
                <a:lnTo>
                  <a:pt x="74385" y="19646"/>
                </a:lnTo>
                <a:lnTo>
                  <a:pt x="74430" y="19634"/>
                </a:lnTo>
                <a:lnTo>
                  <a:pt x="74476" y="19623"/>
                </a:lnTo>
                <a:lnTo>
                  <a:pt x="74521" y="19589"/>
                </a:lnTo>
                <a:lnTo>
                  <a:pt x="74555" y="19566"/>
                </a:lnTo>
                <a:lnTo>
                  <a:pt x="74589" y="19521"/>
                </a:lnTo>
                <a:lnTo>
                  <a:pt x="74601" y="19486"/>
                </a:lnTo>
                <a:lnTo>
                  <a:pt x="74624" y="19430"/>
                </a:lnTo>
                <a:lnTo>
                  <a:pt x="74624" y="19384"/>
                </a:lnTo>
                <a:lnTo>
                  <a:pt x="74624" y="19327"/>
                </a:lnTo>
                <a:lnTo>
                  <a:pt x="74601" y="19282"/>
                </a:lnTo>
                <a:lnTo>
                  <a:pt x="76580" y="18133"/>
                </a:lnTo>
                <a:lnTo>
                  <a:pt x="76614" y="18167"/>
                </a:lnTo>
                <a:lnTo>
                  <a:pt x="76648" y="18190"/>
                </a:lnTo>
                <a:lnTo>
                  <a:pt x="76683" y="18201"/>
                </a:lnTo>
                <a:lnTo>
                  <a:pt x="76728" y="18212"/>
                </a:lnTo>
                <a:lnTo>
                  <a:pt x="76774" y="18201"/>
                </a:lnTo>
                <a:lnTo>
                  <a:pt x="76819" y="18190"/>
                </a:lnTo>
                <a:lnTo>
                  <a:pt x="76853" y="18167"/>
                </a:lnTo>
                <a:lnTo>
                  <a:pt x="76876" y="18133"/>
                </a:lnTo>
                <a:close/>
                <a:moveTo>
                  <a:pt x="24754" y="18144"/>
                </a:moveTo>
                <a:lnTo>
                  <a:pt x="26790" y="19316"/>
                </a:lnTo>
                <a:lnTo>
                  <a:pt x="26779" y="19350"/>
                </a:lnTo>
                <a:lnTo>
                  <a:pt x="26767" y="19384"/>
                </a:lnTo>
                <a:lnTo>
                  <a:pt x="26790" y="19452"/>
                </a:lnTo>
                <a:lnTo>
                  <a:pt x="26813" y="19498"/>
                </a:lnTo>
                <a:lnTo>
                  <a:pt x="26870" y="19543"/>
                </a:lnTo>
                <a:lnTo>
                  <a:pt x="26927" y="19555"/>
                </a:lnTo>
                <a:lnTo>
                  <a:pt x="26927" y="21955"/>
                </a:lnTo>
                <a:lnTo>
                  <a:pt x="26870" y="21966"/>
                </a:lnTo>
                <a:lnTo>
                  <a:pt x="26813" y="22012"/>
                </a:lnTo>
                <a:lnTo>
                  <a:pt x="26767" y="22069"/>
                </a:lnTo>
                <a:lnTo>
                  <a:pt x="26767" y="22103"/>
                </a:lnTo>
                <a:lnTo>
                  <a:pt x="26756" y="22137"/>
                </a:lnTo>
                <a:lnTo>
                  <a:pt x="26767" y="22205"/>
                </a:lnTo>
                <a:lnTo>
                  <a:pt x="24720" y="23388"/>
                </a:lnTo>
                <a:lnTo>
                  <a:pt x="24697" y="23354"/>
                </a:lnTo>
                <a:lnTo>
                  <a:pt x="24663" y="23331"/>
                </a:lnTo>
                <a:lnTo>
                  <a:pt x="24617" y="23320"/>
                </a:lnTo>
                <a:lnTo>
                  <a:pt x="24583" y="23309"/>
                </a:lnTo>
                <a:lnTo>
                  <a:pt x="24538" y="23320"/>
                </a:lnTo>
                <a:lnTo>
                  <a:pt x="24504" y="23331"/>
                </a:lnTo>
                <a:lnTo>
                  <a:pt x="24469" y="23354"/>
                </a:lnTo>
                <a:lnTo>
                  <a:pt x="24435" y="23388"/>
                </a:lnTo>
                <a:lnTo>
                  <a:pt x="22422" y="22216"/>
                </a:lnTo>
                <a:lnTo>
                  <a:pt x="22433" y="22182"/>
                </a:lnTo>
                <a:lnTo>
                  <a:pt x="22445" y="22137"/>
                </a:lnTo>
                <a:lnTo>
                  <a:pt x="22433" y="22103"/>
                </a:lnTo>
                <a:lnTo>
                  <a:pt x="22422" y="22057"/>
                </a:lnTo>
                <a:lnTo>
                  <a:pt x="22410" y="22023"/>
                </a:lnTo>
                <a:lnTo>
                  <a:pt x="22376" y="21989"/>
                </a:lnTo>
                <a:lnTo>
                  <a:pt x="22354" y="21966"/>
                </a:lnTo>
                <a:lnTo>
                  <a:pt x="22319" y="21943"/>
                </a:lnTo>
                <a:lnTo>
                  <a:pt x="22274" y="21921"/>
                </a:lnTo>
                <a:lnTo>
                  <a:pt x="22240" y="21909"/>
                </a:lnTo>
                <a:lnTo>
                  <a:pt x="22240" y="19555"/>
                </a:lnTo>
                <a:lnTo>
                  <a:pt x="22297" y="19532"/>
                </a:lnTo>
                <a:lnTo>
                  <a:pt x="22342" y="19498"/>
                </a:lnTo>
                <a:lnTo>
                  <a:pt x="22365" y="19441"/>
                </a:lnTo>
                <a:lnTo>
                  <a:pt x="22376" y="19384"/>
                </a:lnTo>
                <a:lnTo>
                  <a:pt x="22365" y="19327"/>
                </a:lnTo>
                <a:lnTo>
                  <a:pt x="24413" y="18144"/>
                </a:lnTo>
                <a:lnTo>
                  <a:pt x="24435" y="18190"/>
                </a:lnTo>
                <a:lnTo>
                  <a:pt x="24481" y="18212"/>
                </a:lnTo>
                <a:lnTo>
                  <a:pt x="24526" y="18235"/>
                </a:lnTo>
                <a:lnTo>
                  <a:pt x="24629" y="18235"/>
                </a:lnTo>
                <a:lnTo>
                  <a:pt x="24674" y="18212"/>
                </a:lnTo>
                <a:lnTo>
                  <a:pt x="24720" y="18178"/>
                </a:lnTo>
                <a:lnTo>
                  <a:pt x="24754" y="18144"/>
                </a:lnTo>
                <a:close/>
                <a:moveTo>
                  <a:pt x="29497" y="18144"/>
                </a:moveTo>
                <a:lnTo>
                  <a:pt x="31499" y="19304"/>
                </a:lnTo>
                <a:lnTo>
                  <a:pt x="31488" y="19339"/>
                </a:lnTo>
                <a:lnTo>
                  <a:pt x="31488" y="19384"/>
                </a:lnTo>
                <a:lnTo>
                  <a:pt x="31488" y="19418"/>
                </a:lnTo>
                <a:lnTo>
                  <a:pt x="31499" y="19464"/>
                </a:lnTo>
                <a:lnTo>
                  <a:pt x="31511" y="19498"/>
                </a:lnTo>
                <a:lnTo>
                  <a:pt x="31534" y="19521"/>
                </a:lnTo>
                <a:lnTo>
                  <a:pt x="31568" y="19555"/>
                </a:lnTo>
                <a:lnTo>
                  <a:pt x="31602" y="19566"/>
                </a:lnTo>
                <a:lnTo>
                  <a:pt x="31636" y="19577"/>
                </a:lnTo>
                <a:lnTo>
                  <a:pt x="31670" y="19589"/>
                </a:lnTo>
                <a:lnTo>
                  <a:pt x="31670" y="21955"/>
                </a:lnTo>
                <a:lnTo>
                  <a:pt x="31602" y="21978"/>
                </a:lnTo>
                <a:lnTo>
                  <a:pt x="31556" y="22012"/>
                </a:lnTo>
                <a:lnTo>
                  <a:pt x="31522" y="22069"/>
                </a:lnTo>
                <a:lnTo>
                  <a:pt x="31511" y="22103"/>
                </a:lnTo>
                <a:lnTo>
                  <a:pt x="31499" y="22137"/>
                </a:lnTo>
                <a:lnTo>
                  <a:pt x="31511" y="22205"/>
                </a:lnTo>
                <a:lnTo>
                  <a:pt x="29475" y="23388"/>
                </a:lnTo>
                <a:lnTo>
                  <a:pt x="29440" y="23354"/>
                </a:lnTo>
                <a:lnTo>
                  <a:pt x="29406" y="23331"/>
                </a:lnTo>
                <a:lnTo>
                  <a:pt x="29361" y="23309"/>
                </a:lnTo>
                <a:lnTo>
                  <a:pt x="29281" y="23309"/>
                </a:lnTo>
                <a:lnTo>
                  <a:pt x="29236" y="23320"/>
                </a:lnTo>
                <a:lnTo>
                  <a:pt x="29202" y="23354"/>
                </a:lnTo>
                <a:lnTo>
                  <a:pt x="29167" y="23377"/>
                </a:lnTo>
                <a:lnTo>
                  <a:pt x="27131" y="22205"/>
                </a:lnTo>
                <a:lnTo>
                  <a:pt x="27143" y="22137"/>
                </a:lnTo>
                <a:lnTo>
                  <a:pt x="27131" y="22069"/>
                </a:lnTo>
                <a:lnTo>
                  <a:pt x="27097" y="22012"/>
                </a:lnTo>
                <a:lnTo>
                  <a:pt x="27040" y="21978"/>
                </a:lnTo>
                <a:lnTo>
                  <a:pt x="26972" y="21955"/>
                </a:lnTo>
                <a:lnTo>
                  <a:pt x="26972" y="19555"/>
                </a:lnTo>
                <a:lnTo>
                  <a:pt x="27040" y="19543"/>
                </a:lnTo>
                <a:lnTo>
                  <a:pt x="27086" y="19498"/>
                </a:lnTo>
                <a:lnTo>
                  <a:pt x="27120" y="19452"/>
                </a:lnTo>
                <a:lnTo>
                  <a:pt x="27131" y="19384"/>
                </a:lnTo>
                <a:lnTo>
                  <a:pt x="27120" y="19327"/>
                </a:lnTo>
                <a:lnTo>
                  <a:pt x="29145" y="18144"/>
                </a:lnTo>
                <a:lnTo>
                  <a:pt x="29179" y="18190"/>
                </a:lnTo>
                <a:lnTo>
                  <a:pt x="29224" y="18212"/>
                </a:lnTo>
                <a:lnTo>
                  <a:pt x="29270" y="18235"/>
                </a:lnTo>
                <a:lnTo>
                  <a:pt x="29315" y="18246"/>
                </a:lnTo>
                <a:lnTo>
                  <a:pt x="29372" y="18235"/>
                </a:lnTo>
                <a:lnTo>
                  <a:pt x="29418" y="18212"/>
                </a:lnTo>
                <a:lnTo>
                  <a:pt x="29463" y="18178"/>
                </a:lnTo>
                <a:lnTo>
                  <a:pt x="29497" y="18144"/>
                </a:lnTo>
                <a:close/>
                <a:moveTo>
                  <a:pt x="48494" y="18167"/>
                </a:moveTo>
                <a:lnTo>
                  <a:pt x="50496" y="19316"/>
                </a:lnTo>
                <a:lnTo>
                  <a:pt x="50485" y="19350"/>
                </a:lnTo>
                <a:lnTo>
                  <a:pt x="50474" y="19384"/>
                </a:lnTo>
                <a:lnTo>
                  <a:pt x="50496" y="19452"/>
                </a:lnTo>
                <a:lnTo>
                  <a:pt x="50519" y="19498"/>
                </a:lnTo>
                <a:lnTo>
                  <a:pt x="50576" y="19532"/>
                </a:lnTo>
                <a:lnTo>
                  <a:pt x="50633" y="19555"/>
                </a:lnTo>
                <a:lnTo>
                  <a:pt x="50633" y="21875"/>
                </a:lnTo>
                <a:lnTo>
                  <a:pt x="50587" y="21875"/>
                </a:lnTo>
                <a:lnTo>
                  <a:pt x="50542" y="21898"/>
                </a:lnTo>
                <a:lnTo>
                  <a:pt x="50496" y="21921"/>
                </a:lnTo>
                <a:lnTo>
                  <a:pt x="50451" y="21955"/>
                </a:lnTo>
                <a:lnTo>
                  <a:pt x="50428" y="22000"/>
                </a:lnTo>
                <a:lnTo>
                  <a:pt x="50405" y="22034"/>
                </a:lnTo>
                <a:lnTo>
                  <a:pt x="50383" y="22091"/>
                </a:lnTo>
                <a:lnTo>
                  <a:pt x="50383" y="22137"/>
                </a:lnTo>
                <a:lnTo>
                  <a:pt x="50383" y="22194"/>
                </a:lnTo>
                <a:lnTo>
                  <a:pt x="50405" y="22251"/>
                </a:lnTo>
                <a:lnTo>
                  <a:pt x="48437" y="23388"/>
                </a:lnTo>
                <a:lnTo>
                  <a:pt x="48403" y="23354"/>
                </a:lnTo>
                <a:lnTo>
                  <a:pt x="48369" y="23320"/>
                </a:lnTo>
                <a:lnTo>
                  <a:pt x="48324" y="23309"/>
                </a:lnTo>
                <a:lnTo>
                  <a:pt x="48278" y="23297"/>
                </a:lnTo>
                <a:lnTo>
                  <a:pt x="48233" y="23309"/>
                </a:lnTo>
                <a:lnTo>
                  <a:pt x="48199" y="23320"/>
                </a:lnTo>
                <a:lnTo>
                  <a:pt x="48164" y="23343"/>
                </a:lnTo>
                <a:lnTo>
                  <a:pt x="48130" y="23377"/>
                </a:lnTo>
                <a:lnTo>
                  <a:pt x="46117" y="22216"/>
                </a:lnTo>
                <a:lnTo>
                  <a:pt x="46128" y="22182"/>
                </a:lnTo>
                <a:lnTo>
                  <a:pt x="46140" y="22137"/>
                </a:lnTo>
                <a:lnTo>
                  <a:pt x="46128" y="22103"/>
                </a:lnTo>
                <a:lnTo>
                  <a:pt x="46117" y="22057"/>
                </a:lnTo>
                <a:lnTo>
                  <a:pt x="46105" y="22023"/>
                </a:lnTo>
                <a:lnTo>
                  <a:pt x="46083" y="21989"/>
                </a:lnTo>
                <a:lnTo>
                  <a:pt x="46049" y="21966"/>
                </a:lnTo>
                <a:lnTo>
                  <a:pt x="46014" y="21943"/>
                </a:lnTo>
                <a:lnTo>
                  <a:pt x="45980" y="21932"/>
                </a:lnTo>
                <a:lnTo>
                  <a:pt x="45946" y="21921"/>
                </a:lnTo>
                <a:lnTo>
                  <a:pt x="45946" y="19600"/>
                </a:lnTo>
                <a:lnTo>
                  <a:pt x="45980" y="19589"/>
                </a:lnTo>
                <a:lnTo>
                  <a:pt x="46014" y="19577"/>
                </a:lnTo>
                <a:lnTo>
                  <a:pt x="46071" y="19532"/>
                </a:lnTo>
                <a:lnTo>
                  <a:pt x="46117" y="19464"/>
                </a:lnTo>
                <a:lnTo>
                  <a:pt x="46128" y="19430"/>
                </a:lnTo>
                <a:lnTo>
                  <a:pt x="46128" y="19384"/>
                </a:lnTo>
                <a:lnTo>
                  <a:pt x="46128" y="19339"/>
                </a:lnTo>
                <a:lnTo>
                  <a:pt x="46117" y="19304"/>
                </a:lnTo>
                <a:lnTo>
                  <a:pt x="48062" y="18178"/>
                </a:lnTo>
                <a:lnTo>
                  <a:pt x="48108" y="18224"/>
                </a:lnTo>
                <a:lnTo>
                  <a:pt x="48153" y="18258"/>
                </a:lnTo>
                <a:lnTo>
                  <a:pt x="48210" y="18281"/>
                </a:lnTo>
                <a:lnTo>
                  <a:pt x="48278" y="18292"/>
                </a:lnTo>
                <a:lnTo>
                  <a:pt x="48346" y="18281"/>
                </a:lnTo>
                <a:lnTo>
                  <a:pt x="48403" y="18258"/>
                </a:lnTo>
                <a:lnTo>
                  <a:pt x="48460" y="18212"/>
                </a:lnTo>
                <a:lnTo>
                  <a:pt x="48494" y="18167"/>
                </a:lnTo>
                <a:close/>
                <a:moveTo>
                  <a:pt x="81642" y="18144"/>
                </a:moveTo>
                <a:lnTo>
                  <a:pt x="83678" y="19316"/>
                </a:lnTo>
                <a:lnTo>
                  <a:pt x="83667" y="19350"/>
                </a:lnTo>
                <a:lnTo>
                  <a:pt x="83667" y="19384"/>
                </a:lnTo>
                <a:lnTo>
                  <a:pt x="83678" y="19452"/>
                </a:lnTo>
                <a:lnTo>
                  <a:pt x="83713" y="19498"/>
                </a:lnTo>
                <a:lnTo>
                  <a:pt x="83758" y="19543"/>
                </a:lnTo>
                <a:lnTo>
                  <a:pt x="83826" y="19555"/>
                </a:lnTo>
                <a:lnTo>
                  <a:pt x="83826" y="21955"/>
                </a:lnTo>
                <a:lnTo>
                  <a:pt x="83758" y="21966"/>
                </a:lnTo>
                <a:lnTo>
                  <a:pt x="83701" y="22012"/>
                </a:lnTo>
                <a:lnTo>
                  <a:pt x="83667" y="22069"/>
                </a:lnTo>
                <a:lnTo>
                  <a:pt x="83656" y="22103"/>
                </a:lnTo>
                <a:lnTo>
                  <a:pt x="83656" y="22137"/>
                </a:lnTo>
                <a:lnTo>
                  <a:pt x="83667" y="22205"/>
                </a:lnTo>
                <a:lnTo>
                  <a:pt x="81608" y="23388"/>
                </a:lnTo>
                <a:lnTo>
                  <a:pt x="81585" y="23354"/>
                </a:lnTo>
                <a:lnTo>
                  <a:pt x="81551" y="23331"/>
                </a:lnTo>
                <a:lnTo>
                  <a:pt x="81517" y="23320"/>
                </a:lnTo>
                <a:lnTo>
                  <a:pt x="81472" y="23309"/>
                </a:lnTo>
                <a:lnTo>
                  <a:pt x="81426" y="23320"/>
                </a:lnTo>
                <a:lnTo>
                  <a:pt x="81392" y="23331"/>
                </a:lnTo>
                <a:lnTo>
                  <a:pt x="81358" y="23354"/>
                </a:lnTo>
                <a:lnTo>
                  <a:pt x="81335" y="23388"/>
                </a:lnTo>
                <a:lnTo>
                  <a:pt x="79310" y="22216"/>
                </a:lnTo>
                <a:lnTo>
                  <a:pt x="79322" y="22182"/>
                </a:lnTo>
                <a:lnTo>
                  <a:pt x="79333" y="22137"/>
                </a:lnTo>
                <a:lnTo>
                  <a:pt x="79322" y="22103"/>
                </a:lnTo>
                <a:lnTo>
                  <a:pt x="79310" y="22057"/>
                </a:lnTo>
                <a:lnTo>
                  <a:pt x="79299" y="22023"/>
                </a:lnTo>
                <a:lnTo>
                  <a:pt x="79276" y="21989"/>
                </a:lnTo>
                <a:lnTo>
                  <a:pt x="79242" y="21966"/>
                </a:lnTo>
                <a:lnTo>
                  <a:pt x="79208" y="21943"/>
                </a:lnTo>
                <a:lnTo>
                  <a:pt x="79174" y="21921"/>
                </a:lnTo>
                <a:lnTo>
                  <a:pt x="79128" y="21909"/>
                </a:lnTo>
                <a:lnTo>
                  <a:pt x="79128" y="19555"/>
                </a:lnTo>
                <a:lnTo>
                  <a:pt x="79185" y="19532"/>
                </a:lnTo>
                <a:lnTo>
                  <a:pt x="79231" y="19498"/>
                </a:lnTo>
                <a:lnTo>
                  <a:pt x="79265" y="19441"/>
                </a:lnTo>
                <a:lnTo>
                  <a:pt x="79276" y="19384"/>
                </a:lnTo>
                <a:lnTo>
                  <a:pt x="79265" y="19327"/>
                </a:lnTo>
                <a:lnTo>
                  <a:pt x="81301" y="18144"/>
                </a:lnTo>
                <a:lnTo>
                  <a:pt x="81335" y="18190"/>
                </a:lnTo>
                <a:lnTo>
                  <a:pt x="81369" y="18212"/>
                </a:lnTo>
                <a:lnTo>
                  <a:pt x="81415" y="18235"/>
                </a:lnTo>
                <a:lnTo>
                  <a:pt x="81528" y="18235"/>
                </a:lnTo>
                <a:lnTo>
                  <a:pt x="81574" y="18212"/>
                </a:lnTo>
                <a:lnTo>
                  <a:pt x="81608" y="18178"/>
                </a:lnTo>
                <a:lnTo>
                  <a:pt x="81642" y="18144"/>
                </a:lnTo>
                <a:close/>
                <a:moveTo>
                  <a:pt x="46105" y="22262"/>
                </a:moveTo>
                <a:lnTo>
                  <a:pt x="48108" y="23411"/>
                </a:lnTo>
                <a:lnTo>
                  <a:pt x="48096" y="23445"/>
                </a:lnTo>
                <a:lnTo>
                  <a:pt x="48096" y="23491"/>
                </a:lnTo>
                <a:lnTo>
                  <a:pt x="48096" y="23525"/>
                </a:lnTo>
                <a:lnTo>
                  <a:pt x="48108" y="23559"/>
                </a:lnTo>
                <a:lnTo>
                  <a:pt x="48142" y="23616"/>
                </a:lnTo>
                <a:lnTo>
                  <a:pt x="48199" y="23661"/>
                </a:lnTo>
                <a:lnTo>
                  <a:pt x="48233" y="23673"/>
                </a:lnTo>
                <a:lnTo>
                  <a:pt x="48267" y="23673"/>
                </a:lnTo>
                <a:lnTo>
                  <a:pt x="48267" y="26004"/>
                </a:lnTo>
                <a:lnTo>
                  <a:pt x="48221" y="26016"/>
                </a:lnTo>
                <a:lnTo>
                  <a:pt x="48176" y="26027"/>
                </a:lnTo>
                <a:lnTo>
                  <a:pt x="48142" y="26050"/>
                </a:lnTo>
                <a:lnTo>
                  <a:pt x="48108" y="26084"/>
                </a:lnTo>
                <a:lnTo>
                  <a:pt x="48073" y="26118"/>
                </a:lnTo>
                <a:lnTo>
                  <a:pt x="48051" y="26152"/>
                </a:lnTo>
                <a:lnTo>
                  <a:pt x="48039" y="26198"/>
                </a:lnTo>
                <a:lnTo>
                  <a:pt x="48039" y="26243"/>
                </a:lnTo>
                <a:lnTo>
                  <a:pt x="48039" y="26289"/>
                </a:lnTo>
                <a:lnTo>
                  <a:pt x="48062" y="26334"/>
                </a:lnTo>
                <a:lnTo>
                  <a:pt x="46128" y="27449"/>
                </a:lnTo>
                <a:lnTo>
                  <a:pt x="46083" y="27404"/>
                </a:lnTo>
                <a:lnTo>
                  <a:pt x="46037" y="27370"/>
                </a:lnTo>
                <a:lnTo>
                  <a:pt x="45980" y="27347"/>
                </a:lnTo>
                <a:lnTo>
                  <a:pt x="45912" y="27335"/>
                </a:lnTo>
                <a:lnTo>
                  <a:pt x="45844" y="27347"/>
                </a:lnTo>
                <a:lnTo>
                  <a:pt x="45787" y="27370"/>
                </a:lnTo>
                <a:lnTo>
                  <a:pt x="45741" y="27404"/>
                </a:lnTo>
                <a:lnTo>
                  <a:pt x="45696" y="27449"/>
                </a:lnTo>
                <a:lnTo>
                  <a:pt x="43762" y="26334"/>
                </a:lnTo>
                <a:lnTo>
                  <a:pt x="43773" y="26289"/>
                </a:lnTo>
                <a:lnTo>
                  <a:pt x="43785" y="26243"/>
                </a:lnTo>
                <a:lnTo>
                  <a:pt x="43773" y="26198"/>
                </a:lnTo>
                <a:lnTo>
                  <a:pt x="43762" y="26164"/>
                </a:lnTo>
                <a:lnTo>
                  <a:pt x="43751" y="26118"/>
                </a:lnTo>
                <a:lnTo>
                  <a:pt x="43717" y="26084"/>
                </a:lnTo>
                <a:lnTo>
                  <a:pt x="43694" y="26050"/>
                </a:lnTo>
                <a:lnTo>
                  <a:pt x="43660" y="26027"/>
                </a:lnTo>
                <a:lnTo>
                  <a:pt x="43614" y="26016"/>
                </a:lnTo>
                <a:lnTo>
                  <a:pt x="43569" y="26004"/>
                </a:lnTo>
                <a:lnTo>
                  <a:pt x="43569" y="23752"/>
                </a:lnTo>
                <a:lnTo>
                  <a:pt x="43614" y="23741"/>
                </a:lnTo>
                <a:lnTo>
                  <a:pt x="43660" y="23718"/>
                </a:lnTo>
                <a:lnTo>
                  <a:pt x="43705" y="23695"/>
                </a:lnTo>
                <a:lnTo>
                  <a:pt x="43739" y="23661"/>
                </a:lnTo>
                <a:lnTo>
                  <a:pt x="43762" y="23627"/>
                </a:lnTo>
                <a:lnTo>
                  <a:pt x="43785" y="23582"/>
                </a:lnTo>
                <a:lnTo>
                  <a:pt x="43796" y="23536"/>
                </a:lnTo>
                <a:lnTo>
                  <a:pt x="43808" y="23491"/>
                </a:lnTo>
                <a:lnTo>
                  <a:pt x="43796" y="23434"/>
                </a:lnTo>
                <a:lnTo>
                  <a:pt x="43785" y="23388"/>
                </a:lnTo>
                <a:lnTo>
                  <a:pt x="45719" y="22262"/>
                </a:lnTo>
                <a:lnTo>
                  <a:pt x="45753" y="22307"/>
                </a:lnTo>
                <a:lnTo>
                  <a:pt x="45798" y="22342"/>
                </a:lnTo>
                <a:lnTo>
                  <a:pt x="45855" y="22364"/>
                </a:lnTo>
                <a:lnTo>
                  <a:pt x="45969" y="22364"/>
                </a:lnTo>
                <a:lnTo>
                  <a:pt x="46026" y="22342"/>
                </a:lnTo>
                <a:lnTo>
                  <a:pt x="46071" y="22307"/>
                </a:lnTo>
                <a:lnTo>
                  <a:pt x="46105" y="22262"/>
                </a:lnTo>
                <a:close/>
                <a:moveTo>
                  <a:pt x="12889" y="22239"/>
                </a:moveTo>
                <a:lnTo>
                  <a:pt x="14914" y="23411"/>
                </a:lnTo>
                <a:lnTo>
                  <a:pt x="14903" y="23445"/>
                </a:lnTo>
                <a:lnTo>
                  <a:pt x="14903" y="23491"/>
                </a:lnTo>
                <a:lnTo>
                  <a:pt x="14903" y="23525"/>
                </a:lnTo>
                <a:lnTo>
                  <a:pt x="14914" y="23559"/>
                </a:lnTo>
                <a:lnTo>
                  <a:pt x="14948" y="23627"/>
                </a:lnTo>
                <a:lnTo>
                  <a:pt x="15005" y="23661"/>
                </a:lnTo>
                <a:lnTo>
                  <a:pt x="15039" y="23673"/>
                </a:lnTo>
                <a:lnTo>
                  <a:pt x="15085" y="23684"/>
                </a:lnTo>
                <a:lnTo>
                  <a:pt x="15085" y="26004"/>
                </a:lnTo>
                <a:lnTo>
                  <a:pt x="15039" y="26016"/>
                </a:lnTo>
                <a:lnTo>
                  <a:pt x="14994" y="26039"/>
                </a:lnTo>
                <a:lnTo>
                  <a:pt x="14960" y="26061"/>
                </a:lnTo>
                <a:lnTo>
                  <a:pt x="14925" y="26084"/>
                </a:lnTo>
                <a:lnTo>
                  <a:pt x="14903" y="26118"/>
                </a:lnTo>
                <a:lnTo>
                  <a:pt x="14880" y="26152"/>
                </a:lnTo>
                <a:lnTo>
                  <a:pt x="14869" y="26198"/>
                </a:lnTo>
                <a:lnTo>
                  <a:pt x="14857" y="26243"/>
                </a:lnTo>
                <a:lnTo>
                  <a:pt x="14869" y="26289"/>
                </a:lnTo>
                <a:lnTo>
                  <a:pt x="14880" y="26334"/>
                </a:lnTo>
                <a:lnTo>
                  <a:pt x="12935" y="27461"/>
                </a:lnTo>
                <a:lnTo>
                  <a:pt x="12901" y="27415"/>
                </a:lnTo>
                <a:lnTo>
                  <a:pt x="12844" y="27381"/>
                </a:lnTo>
                <a:lnTo>
                  <a:pt x="12787" y="27358"/>
                </a:lnTo>
                <a:lnTo>
                  <a:pt x="12730" y="27347"/>
                </a:lnTo>
                <a:lnTo>
                  <a:pt x="12673" y="27358"/>
                </a:lnTo>
                <a:lnTo>
                  <a:pt x="12616" y="27381"/>
                </a:lnTo>
                <a:lnTo>
                  <a:pt x="12559" y="27415"/>
                </a:lnTo>
                <a:lnTo>
                  <a:pt x="12525" y="27449"/>
                </a:lnTo>
                <a:lnTo>
                  <a:pt x="10569" y="26323"/>
                </a:lnTo>
                <a:lnTo>
                  <a:pt x="10580" y="26289"/>
                </a:lnTo>
                <a:lnTo>
                  <a:pt x="10591" y="26243"/>
                </a:lnTo>
                <a:lnTo>
                  <a:pt x="10580" y="26198"/>
                </a:lnTo>
                <a:lnTo>
                  <a:pt x="10569" y="26164"/>
                </a:lnTo>
                <a:lnTo>
                  <a:pt x="10557" y="26130"/>
                </a:lnTo>
                <a:lnTo>
                  <a:pt x="10523" y="26095"/>
                </a:lnTo>
                <a:lnTo>
                  <a:pt x="10500" y="26061"/>
                </a:lnTo>
                <a:lnTo>
                  <a:pt x="10466" y="26050"/>
                </a:lnTo>
                <a:lnTo>
                  <a:pt x="10421" y="26027"/>
                </a:lnTo>
                <a:lnTo>
                  <a:pt x="10387" y="26016"/>
                </a:lnTo>
                <a:lnTo>
                  <a:pt x="10387" y="23707"/>
                </a:lnTo>
                <a:lnTo>
                  <a:pt x="10421" y="23695"/>
                </a:lnTo>
                <a:lnTo>
                  <a:pt x="10455" y="23684"/>
                </a:lnTo>
                <a:lnTo>
                  <a:pt x="10489" y="23661"/>
                </a:lnTo>
                <a:lnTo>
                  <a:pt x="10523" y="23627"/>
                </a:lnTo>
                <a:lnTo>
                  <a:pt x="10546" y="23604"/>
                </a:lnTo>
                <a:lnTo>
                  <a:pt x="10557" y="23570"/>
                </a:lnTo>
                <a:lnTo>
                  <a:pt x="10569" y="23525"/>
                </a:lnTo>
                <a:lnTo>
                  <a:pt x="10580" y="23491"/>
                </a:lnTo>
                <a:lnTo>
                  <a:pt x="10569" y="23445"/>
                </a:lnTo>
                <a:lnTo>
                  <a:pt x="10557" y="23411"/>
                </a:lnTo>
                <a:lnTo>
                  <a:pt x="12571" y="22239"/>
                </a:lnTo>
                <a:lnTo>
                  <a:pt x="12605" y="22285"/>
                </a:lnTo>
                <a:lnTo>
                  <a:pt x="12639" y="22307"/>
                </a:lnTo>
                <a:lnTo>
                  <a:pt x="12685" y="22319"/>
                </a:lnTo>
                <a:lnTo>
                  <a:pt x="12730" y="22330"/>
                </a:lnTo>
                <a:lnTo>
                  <a:pt x="12776" y="22319"/>
                </a:lnTo>
                <a:lnTo>
                  <a:pt x="12821" y="22307"/>
                </a:lnTo>
                <a:lnTo>
                  <a:pt x="12855" y="22273"/>
                </a:lnTo>
                <a:lnTo>
                  <a:pt x="12889" y="22239"/>
                </a:lnTo>
                <a:close/>
                <a:moveTo>
                  <a:pt x="31852" y="22239"/>
                </a:moveTo>
                <a:lnTo>
                  <a:pt x="33866" y="23400"/>
                </a:lnTo>
                <a:lnTo>
                  <a:pt x="33854" y="23445"/>
                </a:lnTo>
                <a:lnTo>
                  <a:pt x="33843" y="23491"/>
                </a:lnTo>
                <a:lnTo>
                  <a:pt x="33843" y="23525"/>
                </a:lnTo>
                <a:lnTo>
                  <a:pt x="33854" y="23570"/>
                </a:lnTo>
                <a:lnTo>
                  <a:pt x="33877" y="23604"/>
                </a:lnTo>
                <a:lnTo>
                  <a:pt x="33900" y="23638"/>
                </a:lnTo>
                <a:lnTo>
                  <a:pt x="33934" y="23661"/>
                </a:lnTo>
                <a:lnTo>
                  <a:pt x="33968" y="23684"/>
                </a:lnTo>
                <a:lnTo>
                  <a:pt x="34002" y="23695"/>
                </a:lnTo>
                <a:lnTo>
                  <a:pt x="34048" y="23707"/>
                </a:lnTo>
                <a:lnTo>
                  <a:pt x="34048" y="26027"/>
                </a:lnTo>
                <a:lnTo>
                  <a:pt x="34002" y="26039"/>
                </a:lnTo>
                <a:lnTo>
                  <a:pt x="33968" y="26050"/>
                </a:lnTo>
                <a:lnTo>
                  <a:pt x="33934" y="26073"/>
                </a:lnTo>
                <a:lnTo>
                  <a:pt x="33900" y="26095"/>
                </a:lnTo>
                <a:lnTo>
                  <a:pt x="33877" y="26130"/>
                </a:lnTo>
                <a:lnTo>
                  <a:pt x="33854" y="26164"/>
                </a:lnTo>
                <a:lnTo>
                  <a:pt x="33843" y="26209"/>
                </a:lnTo>
                <a:lnTo>
                  <a:pt x="33843" y="26243"/>
                </a:lnTo>
                <a:lnTo>
                  <a:pt x="33843" y="26289"/>
                </a:lnTo>
                <a:lnTo>
                  <a:pt x="33854" y="26323"/>
                </a:lnTo>
                <a:lnTo>
                  <a:pt x="31898" y="27461"/>
                </a:lnTo>
                <a:lnTo>
                  <a:pt x="31863" y="27404"/>
                </a:lnTo>
                <a:lnTo>
                  <a:pt x="31807" y="27370"/>
                </a:lnTo>
                <a:lnTo>
                  <a:pt x="31750" y="27347"/>
                </a:lnTo>
                <a:lnTo>
                  <a:pt x="31625" y="27347"/>
                </a:lnTo>
                <a:lnTo>
                  <a:pt x="31568" y="27370"/>
                </a:lnTo>
                <a:lnTo>
                  <a:pt x="31522" y="27404"/>
                </a:lnTo>
                <a:lnTo>
                  <a:pt x="31477" y="27449"/>
                </a:lnTo>
                <a:lnTo>
                  <a:pt x="29531" y="26323"/>
                </a:lnTo>
                <a:lnTo>
                  <a:pt x="29543" y="26289"/>
                </a:lnTo>
                <a:lnTo>
                  <a:pt x="29543" y="26243"/>
                </a:lnTo>
                <a:lnTo>
                  <a:pt x="29543" y="26198"/>
                </a:lnTo>
                <a:lnTo>
                  <a:pt x="29531" y="26164"/>
                </a:lnTo>
                <a:lnTo>
                  <a:pt x="29509" y="26130"/>
                </a:lnTo>
                <a:lnTo>
                  <a:pt x="29486" y="26095"/>
                </a:lnTo>
                <a:lnTo>
                  <a:pt x="29463" y="26073"/>
                </a:lnTo>
                <a:lnTo>
                  <a:pt x="29429" y="26050"/>
                </a:lnTo>
                <a:lnTo>
                  <a:pt x="29384" y="26027"/>
                </a:lnTo>
                <a:lnTo>
                  <a:pt x="29349" y="26016"/>
                </a:lnTo>
                <a:lnTo>
                  <a:pt x="29349" y="23673"/>
                </a:lnTo>
                <a:lnTo>
                  <a:pt x="29406" y="23650"/>
                </a:lnTo>
                <a:lnTo>
                  <a:pt x="29463" y="23604"/>
                </a:lnTo>
                <a:lnTo>
                  <a:pt x="29486" y="23547"/>
                </a:lnTo>
                <a:lnTo>
                  <a:pt x="29497" y="23491"/>
                </a:lnTo>
                <a:lnTo>
                  <a:pt x="29486" y="23422"/>
                </a:lnTo>
                <a:lnTo>
                  <a:pt x="31534" y="22239"/>
                </a:lnTo>
                <a:lnTo>
                  <a:pt x="31568" y="22273"/>
                </a:lnTo>
                <a:lnTo>
                  <a:pt x="31602" y="22307"/>
                </a:lnTo>
                <a:lnTo>
                  <a:pt x="31647" y="22319"/>
                </a:lnTo>
                <a:lnTo>
                  <a:pt x="31693" y="22330"/>
                </a:lnTo>
                <a:lnTo>
                  <a:pt x="31738" y="22319"/>
                </a:lnTo>
                <a:lnTo>
                  <a:pt x="31784" y="22307"/>
                </a:lnTo>
                <a:lnTo>
                  <a:pt x="31818" y="22273"/>
                </a:lnTo>
                <a:lnTo>
                  <a:pt x="31852" y="22239"/>
                </a:lnTo>
                <a:close/>
                <a:moveTo>
                  <a:pt x="36652" y="22273"/>
                </a:moveTo>
                <a:lnTo>
                  <a:pt x="38609" y="23411"/>
                </a:lnTo>
                <a:lnTo>
                  <a:pt x="38598" y="23445"/>
                </a:lnTo>
                <a:lnTo>
                  <a:pt x="38598" y="23491"/>
                </a:lnTo>
                <a:lnTo>
                  <a:pt x="38598" y="23525"/>
                </a:lnTo>
                <a:lnTo>
                  <a:pt x="38609" y="23570"/>
                </a:lnTo>
                <a:lnTo>
                  <a:pt x="38632" y="23593"/>
                </a:lnTo>
                <a:lnTo>
                  <a:pt x="38655" y="23627"/>
                </a:lnTo>
                <a:lnTo>
                  <a:pt x="38677" y="23650"/>
                </a:lnTo>
                <a:lnTo>
                  <a:pt x="38711" y="23673"/>
                </a:lnTo>
                <a:lnTo>
                  <a:pt x="38746" y="23684"/>
                </a:lnTo>
                <a:lnTo>
                  <a:pt x="38780" y="23695"/>
                </a:lnTo>
                <a:lnTo>
                  <a:pt x="38780" y="26027"/>
                </a:lnTo>
                <a:lnTo>
                  <a:pt x="38746" y="26039"/>
                </a:lnTo>
                <a:lnTo>
                  <a:pt x="38711" y="26050"/>
                </a:lnTo>
                <a:lnTo>
                  <a:pt x="38677" y="26073"/>
                </a:lnTo>
                <a:lnTo>
                  <a:pt x="38643" y="26095"/>
                </a:lnTo>
                <a:lnTo>
                  <a:pt x="38620" y="26130"/>
                </a:lnTo>
                <a:lnTo>
                  <a:pt x="38598" y="26164"/>
                </a:lnTo>
                <a:lnTo>
                  <a:pt x="38586" y="26209"/>
                </a:lnTo>
                <a:lnTo>
                  <a:pt x="38586" y="26243"/>
                </a:lnTo>
                <a:lnTo>
                  <a:pt x="38586" y="26289"/>
                </a:lnTo>
                <a:lnTo>
                  <a:pt x="38598" y="26323"/>
                </a:lnTo>
                <a:lnTo>
                  <a:pt x="36641" y="27461"/>
                </a:lnTo>
                <a:lnTo>
                  <a:pt x="36607" y="27404"/>
                </a:lnTo>
                <a:lnTo>
                  <a:pt x="36550" y="27370"/>
                </a:lnTo>
                <a:lnTo>
                  <a:pt x="36493" y="27347"/>
                </a:lnTo>
                <a:lnTo>
                  <a:pt x="36425" y="27335"/>
                </a:lnTo>
                <a:lnTo>
                  <a:pt x="36368" y="27347"/>
                </a:lnTo>
                <a:lnTo>
                  <a:pt x="36311" y="27370"/>
                </a:lnTo>
                <a:lnTo>
                  <a:pt x="36266" y="27404"/>
                </a:lnTo>
                <a:lnTo>
                  <a:pt x="36220" y="27449"/>
                </a:lnTo>
                <a:lnTo>
                  <a:pt x="34264" y="26323"/>
                </a:lnTo>
                <a:lnTo>
                  <a:pt x="34275" y="26278"/>
                </a:lnTo>
                <a:lnTo>
                  <a:pt x="34275" y="26243"/>
                </a:lnTo>
                <a:lnTo>
                  <a:pt x="34275" y="26209"/>
                </a:lnTo>
                <a:lnTo>
                  <a:pt x="34264" y="26164"/>
                </a:lnTo>
                <a:lnTo>
                  <a:pt x="34241" y="26130"/>
                </a:lnTo>
                <a:lnTo>
                  <a:pt x="34218" y="26107"/>
                </a:lnTo>
                <a:lnTo>
                  <a:pt x="34161" y="26050"/>
                </a:lnTo>
                <a:lnTo>
                  <a:pt x="34127" y="26039"/>
                </a:lnTo>
                <a:lnTo>
                  <a:pt x="34093" y="26027"/>
                </a:lnTo>
                <a:lnTo>
                  <a:pt x="34093" y="23695"/>
                </a:lnTo>
                <a:lnTo>
                  <a:pt x="34127" y="23695"/>
                </a:lnTo>
                <a:lnTo>
                  <a:pt x="34161" y="23673"/>
                </a:lnTo>
                <a:lnTo>
                  <a:pt x="34218" y="23627"/>
                </a:lnTo>
                <a:lnTo>
                  <a:pt x="34264" y="23570"/>
                </a:lnTo>
                <a:lnTo>
                  <a:pt x="34275" y="23525"/>
                </a:lnTo>
                <a:lnTo>
                  <a:pt x="34275" y="23491"/>
                </a:lnTo>
                <a:lnTo>
                  <a:pt x="34275" y="23445"/>
                </a:lnTo>
                <a:lnTo>
                  <a:pt x="34264" y="23411"/>
                </a:lnTo>
                <a:lnTo>
                  <a:pt x="36209" y="22285"/>
                </a:lnTo>
                <a:lnTo>
                  <a:pt x="36254" y="22330"/>
                </a:lnTo>
                <a:lnTo>
                  <a:pt x="36300" y="22364"/>
                </a:lnTo>
                <a:lnTo>
                  <a:pt x="36368" y="22387"/>
                </a:lnTo>
                <a:lnTo>
                  <a:pt x="36425" y="22398"/>
                </a:lnTo>
                <a:lnTo>
                  <a:pt x="36493" y="22387"/>
                </a:lnTo>
                <a:lnTo>
                  <a:pt x="36561" y="22364"/>
                </a:lnTo>
                <a:lnTo>
                  <a:pt x="36607" y="22330"/>
                </a:lnTo>
                <a:lnTo>
                  <a:pt x="36652" y="22273"/>
                </a:lnTo>
                <a:close/>
                <a:moveTo>
                  <a:pt x="69778" y="22239"/>
                </a:moveTo>
                <a:lnTo>
                  <a:pt x="71802" y="23411"/>
                </a:lnTo>
                <a:lnTo>
                  <a:pt x="71791" y="23445"/>
                </a:lnTo>
                <a:lnTo>
                  <a:pt x="71791" y="23491"/>
                </a:lnTo>
                <a:lnTo>
                  <a:pt x="71791" y="23525"/>
                </a:lnTo>
                <a:lnTo>
                  <a:pt x="71802" y="23559"/>
                </a:lnTo>
                <a:lnTo>
                  <a:pt x="71848" y="23627"/>
                </a:lnTo>
                <a:lnTo>
                  <a:pt x="71905" y="23661"/>
                </a:lnTo>
                <a:lnTo>
                  <a:pt x="71939" y="23673"/>
                </a:lnTo>
                <a:lnTo>
                  <a:pt x="71973" y="23684"/>
                </a:lnTo>
                <a:lnTo>
                  <a:pt x="71973" y="26004"/>
                </a:lnTo>
                <a:lnTo>
                  <a:pt x="71928" y="26016"/>
                </a:lnTo>
                <a:lnTo>
                  <a:pt x="71882" y="26039"/>
                </a:lnTo>
                <a:lnTo>
                  <a:pt x="71848" y="26061"/>
                </a:lnTo>
                <a:lnTo>
                  <a:pt x="71814" y="26084"/>
                </a:lnTo>
                <a:lnTo>
                  <a:pt x="71791" y="26118"/>
                </a:lnTo>
                <a:lnTo>
                  <a:pt x="71768" y="26152"/>
                </a:lnTo>
                <a:lnTo>
                  <a:pt x="71757" y="26198"/>
                </a:lnTo>
                <a:lnTo>
                  <a:pt x="71757" y="26243"/>
                </a:lnTo>
                <a:lnTo>
                  <a:pt x="71757" y="26289"/>
                </a:lnTo>
                <a:lnTo>
                  <a:pt x="71768" y="26334"/>
                </a:lnTo>
                <a:lnTo>
                  <a:pt x="69823" y="27461"/>
                </a:lnTo>
                <a:lnTo>
                  <a:pt x="69789" y="27415"/>
                </a:lnTo>
                <a:lnTo>
                  <a:pt x="69744" y="27381"/>
                </a:lnTo>
                <a:lnTo>
                  <a:pt x="69687" y="27358"/>
                </a:lnTo>
                <a:lnTo>
                  <a:pt x="69618" y="27347"/>
                </a:lnTo>
                <a:lnTo>
                  <a:pt x="69562" y="27358"/>
                </a:lnTo>
                <a:lnTo>
                  <a:pt x="69505" y="27381"/>
                </a:lnTo>
                <a:lnTo>
                  <a:pt x="69459" y="27415"/>
                </a:lnTo>
                <a:lnTo>
                  <a:pt x="69414" y="27449"/>
                </a:lnTo>
                <a:lnTo>
                  <a:pt x="67468" y="26323"/>
                </a:lnTo>
                <a:lnTo>
                  <a:pt x="67468" y="26289"/>
                </a:lnTo>
                <a:lnTo>
                  <a:pt x="67480" y="26243"/>
                </a:lnTo>
                <a:lnTo>
                  <a:pt x="67468" y="26198"/>
                </a:lnTo>
                <a:lnTo>
                  <a:pt x="67457" y="26164"/>
                </a:lnTo>
                <a:lnTo>
                  <a:pt x="67446" y="26130"/>
                </a:lnTo>
                <a:lnTo>
                  <a:pt x="67423" y="26095"/>
                </a:lnTo>
                <a:lnTo>
                  <a:pt x="67389" y="26061"/>
                </a:lnTo>
                <a:lnTo>
                  <a:pt x="67355" y="26050"/>
                </a:lnTo>
                <a:lnTo>
                  <a:pt x="67321" y="26027"/>
                </a:lnTo>
                <a:lnTo>
                  <a:pt x="67275" y="26016"/>
                </a:lnTo>
                <a:lnTo>
                  <a:pt x="67275" y="23707"/>
                </a:lnTo>
                <a:lnTo>
                  <a:pt x="67309" y="23695"/>
                </a:lnTo>
                <a:lnTo>
                  <a:pt x="67355" y="23684"/>
                </a:lnTo>
                <a:lnTo>
                  <a:pt x="67389" y="23661"/>
                </a:lnTo>
                <a:lnTo>
                  <a:pt x="67412" y="23627"/>
                </a:lnTo>
                <a:lnTo>
                  <a:pt x="67434" y="23604"/>
                </a:lnTo>
                <a:lnTo>
                  <a:pt x="67457" y="23570"/>
                </a:lnTo>
                <a:lnTo>
                  <a:pt x="67468" y="23525"/>
                </a:lnTo>
                <a:lnTo>
                  <a:pt x="67468" y="23491"/>
                </a:lnTo>
                <a:lnTo>
                  <a:pt x="67468" y="23445"/>
                </a:lnTo>
                <a:lnTo>
                  <a:pt x="67446" y="23411"/>
                </a:lnTo>
                <a:lnTo>
                  <a:pt x="69459" y="22239"/>
                </a:lnTo>
                <a:lnTo>
                  <a:pt x="69493" y="22285"/>
                </a:lnTo>
                <a:lnTo>
                  <a:pt x="69527" y="22307"/>
                </a:lnTo>
                <a:lnTo>
                  <a:pt x="69573" y="22319"/>
                </a:lnTo>
                <a:lnTo>
                  <a:pt x="69618" y="22330"/>
                </a:lnTo>
                <a:lnTo>
                  <a:pt x="69664" y="22319"/>
                </a:lnTo>
                <a:lnTo>
                  <a:pt x="69709" y="22307"/>
                </a:lnTo>
                <a:lnTo>
                  <a:pt x="69755" y="22273"/>
                </a:lnTo>
                <a:lnTo>
                  <a:pt x="69778" y="22239"/>
                </a:lnTo>
                <a:close/>
                <a:moveTo>
                  <a:pt x="3448" y="22262"/>
                </a:moveTo>
                <a:lnTo>
                  <a:pt x="5438" y="23422"/>
                </a:lnTo>
                <a:lnTo>
                  <a:pt x="5427" y="23456"/>
                </a:lnTo>
                <a:lnTo>
                  <a:pt x="5427" y="23491"/>
                </a:lnTo>
                <a:lnTo>
                  <a:pt x="5438" y="23559"/>
                </a:lnTo>
                <a:lnTo>
                  <a:pt x="5473" y="23616"/>
                </a:lnTo>
                <a:lnTo>
                  <a:pt x="5529" y="23661"/>
                </a:lnTo>
                <a:lnTo>
                  <a:pt x="5598" y="23673"/>
                </a:lnTo>
                <a:lnTo>
                  <a:pt x="5598" y="26004"/>
                </a:lnTo>
                <a:lnTo>
                  <a:pt x="5552" y="26016"/>
                </a:lnTo>
                <a:lnTo>
                  <a:pt x="5507" y="26027"/>
                </a:lnTo>
                <a:lnTo>
                  <a:pt x="5473" y="26050"/>
                </a:lnTo>
                <a:lnTo>
                  <a:pt x="5438" y="26084"/>
                </a:lnTo>
                <a:lnTo>
                  <a:pt x="5416" y="26118"/>
                </a:lnTo>
                <a:lnTo>
                  <a:pt x="5393" y="26152"/>
                </a:lnTo>
                <a:lnTo>
                  <a:pt x="5382" y="26198"/>
                </a:lnTo>
                <a:lnTo>
                  <a:pt x="5382" y="26243"/>
                </a:lnTo>
                <a:lnTo>
                  <a:pt x="5382" y="26289"/>
                </a:lnTo>
                <a:lnTo>
                  <a:pt x="5393" y="26334"/>
                </a:lnTo>
                <a:lnTo>
                  <a:pt x="3425" y="27472"/>
                </a:lnTo>
                <a:lnTo>
                  <a:pt x="3391" y="27426"/>
                </a:lnTo>
                <a:lnTo>
                  <a:pt x="3357" y="27404"/>
                </a:lnTo>
                <a:lnTo>
                  <a:pt x="3300" y="27381"/>
                </a:lnTo>
                <a:lnTo>
                  <a:pt x="3254" y="27370"/>
                </a:lnTo>
                <a:lnTo>
                  <a:pt x="3197" y="27381"/>
                </a:lnTo>
                <a:lnTo>
                  <a:pt x="3152" y="27404"/>
                </a:lnTo>
                <a:lnTo>
                  <a:pt x="3106" y="27426"/>
                </a:lnTo>
                <a:lnTo>
                  <a:pt x="3072" y="27472"/>
                </a:lnTo>
                <a:lnTo>
                  <a:pt x="1059" y="26312"/>
                </a:lnTo>
                <a:lnTo>
                  <a:pt x="1070" y="26243"/>
                </a:lnTo>
                <a:lnTo>
                  <a:pt x="1070" y="26209"/>
                </a:lnTo>
                <a:lnTo>
                  <a:pt x="1059" y="26175"/>
                </a:lnTo>
                <a:lnTo>
                  <a:pt x="1025" y="26118"/>
                </a:lnTo>
                <a:lnTo>
                  <a:pt x="968" y="26073"/>
                </a:lnTo>
                <a:lnTo>
                  <a:pt x="900" y="26050"/>
                </a:lnTo>
                <a:lnTo>
                  <a:pt x="900" y="23741"/>
                </a:lnTo>
                <a:lnTo>
                  <a:pt x="945" y="23729"/>
                </a:lnTo>
                <a:lnTo>
                  <a:pt x="991" y="23707"/>
                </a:lnTo>
                <a:lnTo>
                  <a:pt x="1025" y="23684"/>
                </a:lnTo>
                <a:lnTo>
                  <a:pt x="1059" y="23661"/>
                </a:lnTo>
                <a:lnTo>
                  <a:pt x="1093" y="23627"/>
                </a:lnTo>
                <a:lnTo>
                  <a:pt x="1116" y="23582"/>
                </a:lnTo>
                <a:lnTo>
                  <a:pt x="1127" y="23536"/>
                </a:lnTo>
                <a:lnTo>
                  <a:pt x="1127" y="23491"/>
                </a:lnTo>
                <a:lnTo>
                  <a:pt x="1127" y="23434"/>
                </a:lnTo>
                <a:lnTo>
                  <a:pt x="1104" y="23388"/>
                </a:lnTo>
                <a:lnTo>
                  <a:pt x="3050" y="22262"/>
                </a:lnTo>
                <a:lnTo>
                  <a:pt x="3084" y="22307"/>
                </a:lnTo>
                <a:lnTo>
                  <a:pt x="3129" y="22353"/>
                </a:lnTo>
                <a:lnTo>
                  <a:pt x="3186" y="22376"/>
                </a:lnTo>
                <a:lnTo>
                  <a:pt x="3254" y="22376"/>
                </a:lnTo>
                <a:lnTo>
                  <a:pt x="3311" y="22364"/>
                </a:lnTo>
                <a:lnTo>
                  <a:pt x="3368" y="22353"/>
                </a:lnTo>
                <a:lnTo>
                  <a:pt x="3414" y="22307"/>
                </a:lnTo>
                <a:lnTo>
                  <a:pt x="3448" y="22262"/>
                </a:lnTo>
                <a:close/>
                <a:moveTo>
                  <a:pt x="22399" y="22262"/>
                </a:moveTo>
                <a:lnTo>
                  <a:pt x="24413" y="23422"/>
                </a:lnTo>
                <a:lnTo>
                  <a:pt x="24401" y="23491"/>
                </a:lnTo>
                <a:lnTo>
                  <a:pt x="24413" y="23547"/>
                </a:lnTo>
                <a:lnTo>
                  <a:pt x="24447" y="23604"/>
                </a:lnTo>
                <a:lnTo>
                  <a:pt x="24504" y="23638"/>
                </a:lnTo>
                <a:lnTo>
                  <a:pt x="24560" y="23661"/>
                </a:lnTo>
                <a:lnTo>
                  <a:pt x="24560" y="26050"/>
                </a:lnTo>
                <a:lnTo>
                  <a:pt x="24526" y="26050"/>
                </a:lnTo>
                <a:lnTo>
                  <a:pt x="24492" y="26061"/>
                </a:lnTo>
                <a:lnTo>
                  <a:pt x="24435" y="26107"/>
                </a:lnTo>
                <a:lnTo>
                  <a:pt x="24390" y="26175"/>
                </a:lnTo>
                <a:lnTo>
                  <a:pt x="24378" y="26209"/>
                </a:lnTo>
                <a:lnTo>
                  <a:pt x="24378" y="26243"/>
                </a:lnTo>
                <a:lnTo>
                  <a:pt x="24378" y="26278"/>
                </a:lnTo>
                <a:lnTo>
                  <a:pt x="24390" y="26312"/>
                </a:lnTo>
                <a:lnTo>
                  <a:pt x="22388" y="27472"/>
                </a:lnTo>
                <a:lnTo>
                  <a:pt x="22354" y="27438"/>
                </a:lnTo>
                <a:lnTo>
                  <a:pt x="22308" y="27404"/>
                </a:lnTo>
                <a:lnTo>
                  <a:pt x="22263" y="27381"/>
                </a:lnTo>
                <a:lnTo>
                  <a:pt x="22160" y="27381"/>
                </a:lnTo>
                <a:lnTo>
                  <a:pt x="22103" y="27404"/>
                </a:lnTo>
                <a:lnTo>
                  <a:pt x="22069" y="27426"/>
                </a:lnTo>
                <a:lnTo>
                  <a:pt x="22035" y="27472"/>
                </a:lnTo>
                <a:lnTo>
                  <a:pt x="20033" y="26312"/>
                </a:lnTo>
                <a:lnTo>
                  <a:pt x="20044" y="26243"/>
                </a:lnTo>
                <a:lnTo>
                  <a:pt x="20033" y="26209"/>
                </a:lnTo>
                <a:lnTo>
                  <a:pt x="20033" y="26175"/>
                </a:lnTo>
                <a:lnTo>
                  <a:pt x="19988" y="26107"/>
                </a:lnTo>
                <a:lnTo>
                  <a:pt x="19931" y="26073"/>
                </a:lnTo>
                <a:lnTo>
                  <a:pt x="19862" y="26050"/>
                </a:lnTo>
                <a:lnTo>
                  <a:pt x="19862" y="23684"/>
                </a:lnTo>
                <a:lnTo>
                  <a:pt x="19931" y="23673"/>
                </a:lnTo>
                <a:lnTo>
                  <a:pt x="19988" y="23627"/>
                </a:lnTo>
                <a:lnTo>
                  <a:pt x="20033" y="23559"/>
                </a:lnTo>
                <a:lnTo>
                  <a:pt x="20044" y="23525"/>
                </a:lnTo>
                <a:lnTo>
                  <a:pt x="20044" y="23491"/>
                </a:lnTo>
                <a:lnTo>
                  <a:pt x="20044" y="23445"/>
                </a:lnTo>
                <a:lnTo>
                  <a:pt x="20033" y="23411"/>
                </a:lnTo>
                <a:lnTo>
                  <a:pt x="22012" y="22262"/>
                </a:lnTo>
                <a:lnTo>
                  <a:pt x="22058" y="22307"/>
                </a:lnTo>
                <a:lnTo>
                  <a:pt x="22103" y="22342"/>
                </a:lnTo>
                <a:lnTo>
                  <a:pt x="22149" y="22364"/>
                </a:lnTo>
                <a:lnTo>
                  <a:pt x="22206" y="22376"/>
                </a:lnTo>
                <a:lnTo>
                  <a:pt x="22274" y="22364"/>
                </a:lnTo>
                <a:lnTo>
                  <a:pt x="22319" y="22342"/>
                </a:lnTo>
                <a:lnTo>
                  <a:pt x="22365" y="22307"/>
                </a:lnTo>
                <a:lnTo>
                  <a:pt x="22399" y="22262"/>
                </a:lnTo>
                <a:close/>
                <a:moveTo>
                  <a:pt x="41351" y="22251"/>
                </a:moveTo>
                <a:lnTo>
                  <a:pt x="43296" y="23377"/>
                </a:lnTo>
                <a:lnTo>
                  <a:pt x="43284" y="23434"/>
                </a:lnTo>
                <a:lnTo>
                  <a:pt x="43273" y="23491"/>
                </a:lnTo>
                <a:lnTo>
                  <a:pt x="43284" y="23536"/>
                </a:lnTo>
                <a:lnTo>
                  <a:pt x="43296" y="23593"/>
                </a:lnTo>
                <a:lnTo>
                  <a:pt x="43318" y="23627"/>
                </a:lnTo>
                <a:lnTo>
                  <a:pt x="43353" y="23673"/>
                </a:lnTo>
                <a:lnTo>
                  <a:pt x="43387" y="23707"/>
                </a:lnTo>
                <a:lnTo>
                  <a:pt x="43432" y="23729"/>
                </a:lnTo>
                <a:lnTo>
                  <a:pt x="43478" y="23741"/>
                </a:lnTo>
                <a:lnTo>
                  <a:pt x="43523" y="23752"/>
                </a:lnTo>
                <a:lnTo>
                  <a:pt x="43523" y="26004"/>
                </a:lnTo>
                <a:lnTo>
                  <a:pt x="43478" y="26016"/>
                </a:lnTo>
                <a:lnTo>
                  <a:pt x="43432" y="26027"/>
                </a:lnTo>
                <a:lnTo>
                  <a:pt x="43398" y="26050"/>
                </a:lnTo>
                <a:lnTo>
                  <a:pt x="43364" y="26084"/>
                </a:lnTo>
                <a:lnTo>
                  <a:pt x="43330" y="26118"/>
                </a:lnTo>
                <a:lnTo>
                  <a:pt x="43318" y="26152"/>
                </a:lnTo>
                <a:lnTo>
                  <a:pt x="43296" y="26198"/>
                </a:lnTo>
                <a:lnTo>
                  <a:pt x="43296" y="26243"/>
                </a:lnTo>
                <a:lnTo>
                  <a:pt x="43296" y="26289"/>
                </a:lnTo>
                <a:lnTo>
                  <a:pt x="43318" y="26334"/>
                </a:lnTo>
                <a:lnTo>
                  <a:pt x="41362" y="27472"/>
                </a:lnTo>
                <a:lnTo>
                  <a:pt x="41328" y="27426"/>
                </a:lnTo>
                <a:lnTo>
                  <a:pt x="41282" y="27392"/>
                </a:lnTo>
                <a:lnTo>
                  <a:pt x="41225" y="27370"/>
                </a:lnTo>
                <a:lnTo>
                  <a:pt x="41112" y="27370"/>
                </a:lnTo>
                <a:lnTo>
                  <a:pt x="41066" y="27392"/>
                </a:lnTo>
                <a:lnTo>
                  <a:pt x="41021" y="27426"/>
                </a:lnTo>
                <a:lnTo>
                  <a:pt x="40987" y="27461"/>
                </a:lnTo>
                <a:lnTo>
                  <a:pt x="39007" y="26312"/>
                </a:lnTo>
                <a:lnTo>
                  <a:pt x="39019" y="26243"/>
                </a:lnTo>
                <a:lnTo>
                  <a:pt x="39007" y="26209"/>
                </a:lnTo>
                <a:lnTo>
                  <a:pt x="38996" y="26164"/>
                </a:lnTo>
                <a:lnTo>
                  <a:pt x="38962" y="26107"/>
                </a:lnTo>
                <a:lnTo>
                  <a:pt x="38905" y="26061"/>
                </a:lnTo>
                <a:lnTo>
                  <a:pt x="38871" y="26039"/>
                </a:lnTo>
                <a:lnTo>
                  <a:pt x="38825" y="26039"/>
                </a:lnTo>
                <a:lnTo>
                  <a:pt x="38825" y="23695"/>
                </a:lnTo>
                <a:lnTo>
                  <a:pt x="38893" y="23673"/>
                </a:lnTo>
                <a:lnTo>
                  <a:pt x="38950" y="23627"/>
                </a:lnTo>
                <a:lnTo>
                  <a:pt x="38996" y="23559"/>
                </a:lnTo>
                <a:lnTo>
                  <a:pt x="38996" y="23525"/>
                </a:lnTo>
                <a:lnTo>
                  <a:pt x="39007" y="23491"/>
                </a:lnTo>
                <a:lnTo>
                  <a:pt x="38996" y="23445"/>
                </a:lnTo>
                <a:lnTo>
                  <a:pt x="38996" y="23411"/>
                </a:lnTo>
                <a:lnTo>
                  <a:pt x="40998" y="22262"/>
                </a:lnTo>
                <a:lnTo>
                  <a:pt x="41021" y="22296"/>
                </a:lnTo>
                <a:lnTo>
                  <a:pt x="41066" y="22330"/>
                </a:lnTo>
                <a:lnTo>
                  <a:pt x="41112" y="22342"/>
                </a:lnTo>
                <a:lnTo>
                  <a:pt x="41169" y="22353"/>
                </a:lnTo>
                <a:lnTo>
                  <a:pt x="41225" y="22342"/>
                </a:lnTo>
                <a:lnTo>
                  <a:pt x="41271" y="22330"/>
                </a:lnTo>
                <a:lnTo>
                  <a:pt x="41316" y="22296"/>
                </a:lnTo>
                <a:lnTo>
                  <a:pt x="41351" y="22251"/>
                </a:lnTo>
                <a:close/>
                <a:moveTo>
                  <a:pt x="60336" y="22262"/>
                </a:moveTo>
                <a:lnTo>
                  <a:pt x="62338" y="23422"/>
                </a:lnTo>
                <a:lnTo>
                  <a:pt x="62327" y="23456"/>
                </a:lnTo>
                <a:lnTo>
                  <a:pt x="62315" y="23491"/>
                </a:lnTo>
                <a:lnTo>
                  <a:pt x="62338" y="23559"/>
                </a:lnTo>
                <a:lnTo>
                  <a:pt x="62372" y="23616"/>
                </a:lnTo>
                <a:lnTo>
                  <a:pt x="62418" y="23661"/>
                </a:lnTo>
                <a:lnTo>
                  <a:pt x="62486" y="23673"/>
                </a:lnTo>
                <a:lnTo>
                  <a:pt x="62486" y="26004"/>
                </a:lnTo>
                <a:lnTo>
                  <a:pt x="62441" y="26016"/>
                </a:lnTo>
                <a:lnTo>
                  <a:pt x="62406" y="26027"/>
                </a:lnTo>
                <a:lnTo>
                  <a:pt x="62361" y="26050"/>
                </a:lnTo>
                <a:lnTo>
                  <a:pt x="62338" y="26084"/>
                </a:lnTo>
                <a:lnTo>
                  <a:pt x="62304" y="26118"/>
                </a:lnTo>
                <a:lnTo>
                  <a:pt x="62293" y="26152"/>
                </a:lnTo>
                <a:lnTo>
                  <a:pt x="62270" y="26198"/>
                </a:lnTo>
                <a:lnTo>
                  <a:pt x="62270" y="26243"/>
                </a:lnTo>
                <a:lnTo>
                  <a:pt x="62270" y="26289"/>
                </a:lnTo>
                <a:lnTo>
                  <a:pt x="62293" y="26334"/>
                </a:lnTo>
                <a:lnTo>
                  <a:pt x="60325" y="27472"/>
                </a:lnTo>
                <a:lnTo>
                  <a:pt x="60291" y="27426"/>
                </a:lnTo>
                <a:lnTo>
                  <a:pt x="60245" y="27404"/>
                </a:lnTo>
                <a:lnTo>
                  <a:pt x="60200" y="27381"/>
                </a:lnTo>
                <a:lnTo>
                  <a:pt x="60143" y="27370"/>
                </a:lnTo>
                <a:lnTo>
                  <a:pt x="60086" y="27381"/>
                </a:lnTo>
                <a:lnTo>
                  <a:pt x="60040" y="27404"/>
                </a:lnTo>
                <a:lnTo>
                  <a:pt x="59995" y="27426"/>
                </a:lnTo>
                <a:lnTo>
                  <a:pt x="59961" y="27472"/>
                </a:lnTo>
                <a:lnTo>
                  <a:pt x="57959" y="26312"/>
                </a:lnTo>
                <a:lnTo>
                  <a:pt x="57970" y="26243"/>
                </a:lnTo>
                <a:lnTo>
                  <a:pt x="57959" y="26209"/>
                </a:lnTo>
                <a:lnTo>
                  <a:pt x="57947" y="26175"/>
                </a:lnTo>
                <a:lnTo>
                  <a:pt x="57913" y="26118"/>
                </a:lnTo>
                <a:lnTo>
                  <a:pt x="57856" y="26073"/>
                </a:lnTo>
                <a:lnTo>
                  <a:pt x="57799" y="26050"/>
                </a:lnTo>
                <a:lnTo>
                  <a:pt x="57799" y="23741"/>
                </a:lnTo>
                <a:lnTo>
                  <a:pt x="57845" y="23729"/>
                </a:lnTo>
                <a:lnTo>
                  <a:pt x="57879" y="23707"/>
                </a:lnTo>
                <a:lnTo>
                  <a:pt x="57924" y="23684"/>
                </a:lnTo>
                <a:lnTo>
                  <a:pt x="57959" y="23661"/>
                </a:lnTo>
                <a:lnTo>
                  <a:pt x="57981" y="23627"/>
                </a:lnTo>
                <a:lnTo>
                  <a:pt x="58004" y="23582"/>
                </a:lnTo>
                <a:lnTo>
                  <a:pt x="58015" y="23536"/>
                </a:lnTo>
                <a:lnTo>
                  <a:pt x="58015" y="23491"/>
                </a:lnTo>
                <a:lnTo>
                  <a:pt x="58015" y="23434"/>
                </a:lnTo>
                <a:lnTo>
                  <a:pt x="58004" y="23388"/>
                </a:lnTo>
                <a:lnTo>
                  <a:pt x="59938" y="22262"/>
                </a:lnTo>
                <a:lnTo>
                  <a:pt x="59983" y="22307"/>
                </a:lnTo>
                <a:lnTo>
                  <a:pt x="60029" y="22353"/>
                </a:lnTo>
                <a:lnTo>
                  <a:pt x="60074" y="22376"/>
                </a:lnTo>
                <a:lnTo>
                  <a:pt x="60143" y="22376"/>
                </a:lnTo>
                <a:lnTo>
                  <a:pt x="60200" y="22364"/>
                </a:lnTo>
                <a:lnTo>
                  <a:pt x="60256" y="22353"/>
                </a:lnTo>
                <a:lnTo>
                  <a:pt x="60302" y="22307"/>
                </a:lnTo>
                <a:lnTo>
                  <a:pt x="60336" y="22262"/>
                </a:lnTo>
                <a:close/>
                <a:moveTo>
                  <a:pt x="79299" y="22262"/>
                </a:moveTo>
                <a:lnTo>
                  <a:pt x="81312" y="23422"/>
                </a:lnTo>
                <a:lnTo>
                  <a:pt x="81301" y="23491"/>
                </a:lnTo>
                <a:lnTo>
                  <a:pt x="81312" y="23547"/>
                </a:lnTo>
                <a:lnTo>
                  <a:pt x="81346" y="23604"/>
                </a:lnTo>
                <a:lnTo>
                  <a:pt x="81392" y="23638"/>
                </a:lnTo>
                <a:lnTo>
                  <a:pt x="81449" y="23661"/>
                </a:lnTo>
                <a:lnTo>
                  <a:pt x="81449" y="26050"/>
                </a:lnTo>
                <a:lnTo>
                  <a:pt x="81415" y="26050"/>
                </a:lnTo>
                <a:lnTo>
                  <a:pt x="81381" y="26061"/>
                </a:lnTo>
                <a:lnTo>
                  <a:pt x="81324" y="26107"/>
                </a:lnTo>
                <a:lnTo>
                  <a:pt x="81278" y="26175"/>
                </a:lnTo>
                <a:lnTo>
                  <a:pt x="81278" y="26209"/>
                </a:lnTo>
                <a:lnTo>
                  <a:pt x="81267" y="26243"/>
                </a:lnTo>
                <a:lnTo>
                  <a:pt x="81278" y="26278"/>
                </a:lnTo>
                <a:lnTo>
                  <a:pt x="81278" y="26312"/>
                </a:lnTo>
                <a:lnTo>
                  <a:pt x="79287" y="27472"/>
                </a:lnTo>
                <a:lnTo>
                  <a:pt x="79242" y="27438"/>
                </a:lnTo>
                <a:lnTo>
                  <a:pt x="79208" y="27404"/>
                </a:lnTo>
                <a:lnTo>
                  <a:pt x="79151" y="27381"/>
                </a:lnTo>
                <a:lnTo>
                  <a:pt x="79049" y="27381"/>
                </a:lnTo>
                <a:lnTo>
                  <a:pt x="79003" y="27404"/>
                </a:lnTo>
                <a:lnTo>
                  <a:pt x="78958" y="27426"/>
                </a:lnTo>
                <a:lnTo>
                  <a:pt x="78923" y="27472"/>
                </a:lnTo>
                <a:lnTo>
                  <a:pt x="76921" y="26312"/>
                </a:lnTo>
                <a:lnTo>
                  <a:pt x="76933" y="26243"/>
                </a:lnTo>
                <a:lnTo>
                  <a:pt x="76933" y="26209"/>
                </a:lnTo>
                <a:lnTo>
                  <a:pt x="76921" y="26175"/>
                </a:lnTo>
                <a:lnTo>
                  <a:pt x="76887" y="26107"/>
                </a:lnTo>
                <a:lnTo>
                  <a:pt x="76830" y="26073"/>
                </a:lnTo>
                <a:lnTo>
                  <a:pt x="76762" y="26050"/>
                </a:lnTo>
                <a:lnTo>
                  <a:pt x="76762" y="23684"/>
                </a:lnTo>
                <a:lnTo>
                  <a:pt x="76830" y="23673"/>
                </a:lnTo>
                <a:lnTo>
                  <a:pt x="76887" y="23627"/>
                </a:lnTo>
                <a:lnTo>
                  <a:pt x="76921" y="23559"/>
                </a:lnTo>
                <a:lnTo>
                  <a:pt x="76933" y="23525"/>
                </a:lnTo>
                <a:lnTo>
                  <a:pt x="76933" y="23491"/>
                </a:lnTo>
                <a:lnTo>
                  <a:pt x="76933" y="23445"/>
                </a:lnTo>
                <a:lnTo>
                  <a:pt x="76921" y="23411"/>
                </a:lnTo>
                <a:lnTo>
                  <a:pt x="78912" y="22262"/>
                </a:lnTo>
                <a:lnTo>
                  <a:pt x="78946" y="22307"/>
                </a:lnTo>
                <a:lnTo>
                  <a:pt x="78992" y="22342"/>
                </a:lnTo>
                <a:lnTo>
                  <a:pt x="79037" y="22364"/>
                </a:lnTo>
                <a:lnTo>
                  <a:pt x="79105" y="22376"/>
                </a:lnTo>
                <a:lnTo>
                  <a:pt x="79162" y="22364"/>
                </a:lnTo>
                <a:lnTo>
                  <a:pt x="79219" y="22342"/>
                </a:lnTo>
                <a:lnTo>
                  <a:pt x="79265" y="22307"/>
                </a:lnTo>
                <a:lnTo>
                  <a:pt x="79299" y="22262"/>
                </a:lnTo>
                <a:close/>
                <a:moveTo>
                  <a:pt x="8203" y="22273"/>
                </a:moveTo>
                <a:lnTo>
                  <a:pt x="10159" y="23400"/>
                </a:lnTo>
                <a:lnTo>
                  <a:pt x="10148" y="23445"/>
                </a:lnTo>
                <a:lnTo>
                  <a:pt x="10148" y="23491"/>
                </a:lnTo>
                <a:lnTo>
                  <a:pt x="10148" y="23525"/>
                </a:lnTo>
                <a:lnTo>
                  <a:pt x="10159" y="23570"/>
                </a:lnTo>
                <a:lnTo>
                  <a:pt x="10171" y="23604"/>
                </a:lnTo>
                <a:lnTo>
                  <a:pt x="10205" y="23638"/>
                </a:lnTo>
                <a:lnTo>
                  <a:pt x="10227" y="23661"/>
                </a:lnTo>
                <a:lnTo>
                  <a:pt x="10262" y="23684"/>
                </a:lnTo>
                <a:lnTo>
                  <a:pt x="10296" y="23695"/>
                </a:lnTo>
                <a:lnTo>
                  <a:pt x="10341" y="23707"/>
                </a:lnTo>
                <a:lnTo>
                  <a:pt x="10341" y="26016"/>
                </a:lnTo>
                <a:lnTo>
                  <a:pt x="10296" y="26027"/>
                </a:lnTo>
                <a:lnTo>
                  <a:pt x="10262" y="26039"/>
                </a:lnTo>
                <a:lnTo>
                  <a:pt x="10227" y="26061"/>
                </a:lnTo>
                <a:lnTo>
                  <a:pt x="10193" y="26095"/>
                </a:lnTo>
                <a:lnTo>
                  <a:pt x="10171" y="26130"/>
                </a:lnTo>
                <a:lnTo>
                  <a:pt x="10148" y="26164"/>
                </a:lnTo>
                <a:lnTo>
                  <a:pt x="10136" y="26198"/>
                </a:lnTo>
                <a:lnTo>
                  <a:pt x="10136" y="26243"/>
                </a:lnTo>
                <a:lnTo>
                  <a:pt x="10136" y="26289"/>
                </a:lnTo>
                <a:lnTo>
                  <a:pt x="10148" y="26323"/>
                </a:lnTo>
                <a:lnTo>
                  <a:pt x="8146" y="27483"/>
                </a:lnTo>
                <a:lnTo>
                  <a:pt x="8112" y="27449"/>
                </a:lnTo>
                <a:lnTo>
                  <a:pt x="8077" y="27426"/>
                </a:lnTo>
                <a:lnTo>
                  <a:pt x="8032" y="27415"/>
                </a:lnTo>
                <a:lnTo>
                  <a:pt x="7986" y="27404"/>
                </a:lnTo>
                <a:lnTo>
                  <a:pt x="7941" y="27415"/>
                </a:lnTo>
                <a:lnTo>
                  <a:pt x="7907" y="27426"/>
                </a:lnTo>
                <a:lnTo>
                  <a:pt x="7861" y="27449"/>
                </a:lnTo>
                <a:lnTo>
                  <a:pt x="7839" y="27483"/>
                </a:lnTo>
                <a:lnTo>
                  <a:pt x="5837" y="26334"/>
                </a:lnTo>
                <a:lnTo>
                  <a:pt x="5859" y="26289"/>
                </a:lnTo>
                <a:lnTo>
                  <a:pt x="5859" y="26243"/>
                </a:lnTo>
                <a:lnTo>
                  <a:pt x="5859" y="26198"/>
                </a:lnTo>
                <a:lnTo>
                  <a:pt x="5837" y="26152"/>
                </a:lnTo>
                <a:lnTo>
                  <a:pt x="5825" y="26118"/>
                </a:lnTo>
                <a:lnTo>
                  <a:pt x="5791" y="26084"/>
                </a:lnTo>
                <a:lnTo>
                  <a:pt x="5768" y="26061"/>
                </a:lnTo>
                <a:lnTo>
                  <a:pt x="5723" y="26039"/>
                </a:lnTo>
                <a:lnTo>
                  <a:pt x="5689" y="26016"/>
                </a:lnTo>
                <a:lnTo>
                  <a:pt x="5643" y="26004"/>
                </a:lnTo>
                <a:lnTo>
                  <a:pt x="5643" y="23673"/>
                </a:lnTo>
                <a:lnTo>
                  <a:pt x="5711" y="23661"/>
                </a:lnTo>
                <a:lnTo>
                  <a:pt x="5757" y="23616"/>
                </a:lnTo>
                <a:lnTo>
                  <a:pt x="5802" y="23559"/>
                </a:lnTo>
                <a:lnTo>
                  <a:pt x="5814" y="23491"/>
                </a:lnTo>
                <a:lnTo>
                  <a:pt x="5802" y="23456"/>
                </a:lnTo>
                <a:lnTo>
                  <a:pt x="5791" y="23422"/>
                </a:lnTo>
                <a:lnTo>
                  <a:pt x="7770" y="22273"/>
                </a:lnTo>
                <a:lnTo>
                  <a:pt x="7816" y="22319"/>
                </a:lnTo>
                <a:lnTo>
                  <a:pt x="7861" y="22364"/>
                </a:lnTo>
                <a:lnTo>
                  <a:pt x="7930" y="22387"/>
                </a:lnTo>
                <a:lnTo>
                  <a:pt x="7986" y="22398"/>
                </a:lnTo>
                <a:lnTo>
                  <a:pt x="8055" y="22387"/>
                </a:lnTo>
                <a:lnTo>
                  <a:pt x="8112" y="22364"/>
                </a:lnTo>
                <a:lnTo>
                  <a:pt x="8168" y="22319"/>
                </a:lnTo>
                <a:lnTo>
                  <a:pt x="8203" y="22273"/>
                </a:lnTo>
                <a:close/>
                <a:moveTo>
                  <a:pt x="65091" y="22273"/>
                </a:moveTo>
                <a:lnTo>
                  <a:pt x="67048" y="23400"/>
                </a:lnTo>
                <a:lnTo>
                  <a:pt x="67036" y="23445"/>
                </a:lnTo>
                <a:lnTo>
                  <a:pt x="67036" y="23491"/>
                </a:lnTo>
                <a:lnTo>
                  <a:pt x="67036" y="23525"/>
                </a:lnTo>
                <a:lnTo>
                  <a:pt x="67048" y="23570"/>
                </a:lnTo>
                <a:lnTo>
                  <a:pt x="67070" y="23604"/>
                </a:lnTo>
                <a:lnTo>
                  <a:pt x="67093" y="23638"/>
                </a:lnTo>
                <a:lnTo>
                  <a:pt x="67116" y="23661"/>
                </a:lnTo>
                <a:lnTo>
                  <a:pt x="67150" y="23684"/>
                </a:lnTo>
                <a:lnTo>
                  <a:pt x="67195" y="23695"/>
                </a:lnTo>
                <a:lnTo>
                  <a:pt x="67230" y="23707"/>
                </a:lnTo>
                <a:lnTo>
                  <a:pt x="67230" y="26016"/>
                </a:lnTo>
                <a:lnTo>
                  <a:pt x="67184" y="26027"/>
                </a:lnTo>
                <a:lnTo>
                  <a:pt x="67150" y="26039"/>
                </a:lnTo>
                <a:lnTo>
                  <a:pt x="67116" y="26061"/>
                </a:lnTo>
                <a:lnTo>
                  <a:pt x="67082" y="26095"/>
                </a:lnTo>
                <a:lnTo>
                  <a:pt x="67059" y="26130"/>
                </a:lnTo>
                <a:lnTo>
                  <a:pt x="67036" y="26164"/>
                </a:lnTo>
                <a:lnTo>
                  <a:pt x="67025" y="26198"/>
                </a:lnTo>
                <a:lnTo>
                  <a:pt x="67025" y="26243"/>
                </a:lnTo>
                <a:lnTo>
                  <a:pt x="67025" y="26289"/>
                </a:lnTo>
                <a:lnTo>
                  <a:pt x="67036" y="26323"/>
                </a:lnTo>
                <a:lnTo>
                  <a:pt x="65034" y="27483"/>
                </a:lnTo>
                <a:lnTo>
                  <a:pt x="65000" y="27449"/>
                </a:lnTo>
                <a:lnTo>
                  <a:pt x="64966" y="27426"/>
                </a:lnTo>
                <a:lnTo>
                  <a:pt x="64932" y="27415"/>
                </a:lnTo>
                <a:lnTo>
                  <a:pt x="64886" y="27404"/>
                </a:lnTo>
                <a:lnTo>
                  <a:pt x="64829" y="27415"/>
                </a:lnTo>
                <a:lnTo>
                  <a:pt x="64795" y="27426"/>
                </a:lnTo>
                <a:lnTo>
                  <a:pt x="64761" y="27449"/>
                </a:lnTo>
                <a:lnTo>
                  <a:pt x="64727" y="27483"/>
                </a:lnTo>
                <a:lnTo>
                  <a:pt x="62736" y="26334"/>
                </a:lnTo>
                <a:lnTo>
                  <a:pt x="62748" y="26289"/>
                </a:lnTo>
                <a:lnTo>
                  <a:pt x="62748" y="26243"/>
                </a:lnTo>
                <a:lnTo>
                  <a:pt x="62748" y="26198"/>
                </a:lnTo>
                <a:lnTo>
                  <a:pt x="62736" y="26152"/>
                </a:lnTo>
                <a:lnTo>
                  <a:pt x="62714" y="26118"/>
                </a:lnTo>
                <a:lnTo>
                  <a:pt x="62691" y="26084"/>
                </a:lnTo>
                <a:lnTo>
                  <a:pt x="62657" y="26061"/>
                </a:lnTo>
                <a:lnTo>
                  <a:pt x="62623" y="26039"/>
                </a:lnTo>
                <a:lnTo>
                  <a:pt x="62577" y="26016"/>
                </a:lnTo>
                <a:lnTo>
                  <a:pt x="62532" y="26004"/>
                </a:lnTo>
                <a:lnTo>
                  <a:pt x="62532" y="23673"/>
                </a:lnTo>
                <a:lnTo>
                  <a:pt x="62600" y="23661"/>
                </a:lnTo>
                <a:lnTo>
                  <a:pt x="62657" y="23616"/>
                </a:lnTo>
                <a:lnTo>
                  <a:pt x="62691" y="23559"/>
                </a:lnTo>
                <a:lnTo>
                  <a:pt x="62702" y="23491"/>
                </a:lnTo>
                <a:lnTo>
                  <a:pt x="62702" y="23456"/>
                </a:lnTo>
                <a:lnTo>
                  <a:pt x="62691" y="23422"/>
                </a:lnTo>
                <a:lnTo>
                  <a:pt x="64670" y="22273"/>
                </a:lnTo>
                <a:lnTo>
                  <a:pt x="64704" y="22319"/>
                </a:lnTo>
                <a:lnTo>
                  <a:pt x="64761" y="22364"/>
                </a:lnTo>
                <a:lnTo>
                  <a:pt x="64818" y="22387"/>
                </a:lnTo>
                <a:lnTo>
                  <a:pt x="64886" y="22398"/>
                </a:lnTo>
                <a:lnTo>
                  <a:pt x="64943" y="22387"/>
                </a:lnTo>
                <a:lnTo>
                  <a:pt x="65000" y="22364"/>
                </a:lnTo>
                <a:lnTo>
                  <a:pt x="65057" y="22319"/>
                </a:lnTo>
                <a:lnTo>
                  <a:pt x="65091" y="22273"/>
                </a:lnTo>
                <a:close/>
                <a:moveTo>
                  <a:pt x="17633" y="22251"/>
                </a:moveTo>
                <a:lnTo>
                  <a:pt x="19646" y="23411"/>
                </a:lnTo>
                <a:lnTo>
                  <a:pt x="19635" y="23445"/>
                </a:lnTo>
                <a:lnTo>
                  <a:pt x="19635" y="23491"/>
                </a:lnTo>
                <a:lnTo>
                  <a:pt x="19635" y="23525"/>
                </a:lnTo>
                <a:lnTo>
                  <a:pt x="19646" y="23559"/>
                </a:lnTo>
                <a:lnTo>
                  <a:pt x="19669" y="23593"/>
                </a:lnTo>
                <a:lnTo>
                  <a:pt x="19692" y="23627"/>
                </a:lnTo>
                <a:lnTo>
                  <a:pt x="19749" y="23673"/>
                </a:lnTo>
                <a:lnTo>
                  <a:pt x="19783" y="23684"/>
                </a:lnTo>
                <a:lnTo>
                  <a:pt x="19817" y="23695"/>
                </a:lnTo>
                <a:lnTo>
                  <a:pt x="19817" y="26050"/>
                </a:lnTo>
                <a:lnTo>
                  <a:pt x="19783" y="26050"/>
                </a:lnTo>
                <a:lnTo>
                  <a:pt x="19749" y="26061"/>
                </a:lnTo>
                <a:lnTo>
                  <a:pt x="19692" y="26107"/>
                </a:lnTo>
                <a:lnTo>
                  <a:pt x="19646" y="26175"/>
                </a:lnTo>
                <a:lnTo>
                  <a:pt x="19635" y="26209"/>
                </a:lnTo>
                <a:lnTo>
                  <a:pt x="19635" y="26243"/>
                </a:lnTo>
                <a:lnTo>
                  <a:pt x="19635" y="26278"/>
                </a:lnTo>
                <a:lnTo>
                  <a:pt x="19646" y="26312"/>
                </a:lnTo>
                <a:lnTo>
                  <a:pt x="17610" y="27495"/>
                </a:lnTo>
                <a:lnTo>
                  <a:pt x="17587" y="27461"/>
                </a:lnTo>
                <a:lnTo>
                  <a:pt x="17553" y="27438"/>
                </a:lnTo>
                <a:lnTo>
                  <a:pt x="17508" y="27415"/>
                </a:lnTo>
                <a:lnTo>
                  <a:pt x="17428" y="27415"/>
                </a:lnTo>
                <a:lnTo>
                  <a:pt x="17383" y="27438"/>
                </a:lnTo>
                <a:lnTo>
                  <a:pt x="17348" y="27461"/>
                </a:lnTo>
                <a:lnTo>
                  <a:pt x="17326" y="27483"/>
                </a:lnTo>
                <a:lnTo>
                  <a:pt x="15324" y="26334"/>
                </a:lnTo>
                <a:lnTo>
                  <a:pt x="15335" y="26289"/>
                </a:lnTo>
                <a:lnTo>
                  <a:pt x="15335" y="26243"/>
                </a:lnTo>
                <a:lnTo>
                  <a:pt x="15335" y="26198"/>
                </a:lnTo>
                <a:lnTo>
                  <a:pt x="15324" y="26164"/>
                </a:lnTo>
                <a:lnTo>
                  <a:pt x="15301" y="26118"/>
                </a:lnTo>
                <a:lnTo>
                  <a:pt x="15278" y="26084"/>
                </a:lnTo>
                <a:lnTo>
                  <a:pt x="15244" y="26061"/>
                </a:lnTo>
                <a:lnTo>
                  <a:pt x="15210" y="26039"/>
                </a:lnTo>
                <a:lnTo>
                  <a:pt x="15164" y="26016"/>
                </a:lnTo>
                <a:lnTo>
                  <a:pt x="15130" y="26016"/>
                </a:lnTo>
                <a:lnTo>
                  <a:pt x="15130" y="23684"/>
                </a:lnTo>
                <a:lnTo>
                  <a:pt x="15198" y="23661"/>
                </a:lnTo>
                <a:lnTo>
                  <a:pt x="15244" y="23616"/>
                </a:lnTo>
                <a:lnTo>
                  <a:pt x="15289" y="23559"/>
                </a:lnTo>
                <a:lnTo>
                  <a:pt x="15289" y="23525"/>
                </a:lnTo>
                <a:lnTo>
                  <a:pt x="15301" y="23491"/>
                </a:lnTo>
                <a:lnTo>
                  <a:pt x="15289" y="23445"/>
                </a:lnTo>
                <a:lnTo>
                  <a:pt x="15289" y="23411"/>
                </a:lnTo>
                <a:lnTo>
                  <a:pt x="17303" y="22251"/>
                </a:lnTo>
                <a:lnTo>
                  <a:pt x="17337" y="22285"/>
                </a:lnTo>
                <a:lnTo>
                  <a:pt x="17371" y="22319"/>
                </a:lnTo>
                <a:lnTo>
                  <a:pt x="17417" y="22330"/>
                </a:lnTo>
                <a:lnTo>
                  <a:pt x="17474" y="22342"/>
                </a:lnTo>
                <a:lnTo>
                  <a:pt x="17519" y="22330"/>
                </a:lnTo>
                <a:lnTo>
                  <a:pt x="17565" y="22319"/>
                </a:lnTo>
                <a:lnTo>
                  <a:pt x="17610" y="22285"/>
                </a:lnTo>
                <a:lnTo>
                  <a:pt x="17633" y="22251"/>
                </a:lnTo>
                <a:close/>
                <a:moveTo>
                  <a:pt x="27109" y="22239"/>
                </a:moveTo>
                <a:lnTo>
                  <a:pt x="29145" y="23422"/>
                </a:lnTo>
                <a:lnTo>
                  <a:pt x="29145" y="23456"/>
                </a:lnTo>
                <a:lnTo>
                  <a:pt x="29133" y="23491"/>
                </a:lnTo>
                <a:lnTo>
                  <a:pt x="29145" y="23559"/>
                </a:lnTo>
                <a:lnTo>
                  <a:pt x="29179" y="23616"/>
                </a:lnTo>
                <a:lnTo>
                  <a:pt x="29236" y="23650"/>
                </a:lnTo>
                <a:lnTo>
                  <a:pt x="29304" y="23673"/>
                </a:lnTo>
                <a:lnTo>
                  <a:pt x="29304" y="26016"/>
                </a:lnTo>
                <a:lnTo>
                  <a:pt x="29258" y="26027"/>
                </a:lnTo>
                <a:lnTo>
                  <a:pt x="29224" y="26039"/>
                </a:lnTo>
                <a:lnTo>
                  <a:pt x="29179" y="26061"/>
                </a:lnTo>
                <a:lnTo>
                  <a:pt x="29156" y="26095"/>
                </a:lnTo>
                <a:lnTo>
                  <a:pt x="29122" y="26118"/>
                </a:lnTo>
                <a:lnTo>
                  <a:pt x="29111" y="26164"/>
                </a:lnTo>
                <a:lnTo>
                  <a:pt x="29099" y="26198"/>
                </a:lnTo>
                <a:lnTo>
                  <a:pt x="29088" y="26243"/>
                </a:lnTo>
                <a:lnTo>
                  <a:pt x="29099" y="26289"/>
                </a:lnTo>
                <a:lnTo>
                  <a:pt x="29111" y="26334"/>
                </a:lnTo>
                <a:lnTo>
                  <a:pt x="27086" y="27495"/>
                </a:lnTo>
                <a:lnTo>
                  <a:pt x="27063" y="27472"/>
                </a:lnTo>
                <a:lnTo>
                  <a:pt x="27029" y="27449"/>
                </a:lnTo>
                <a:lnTo>
                  <a:pt x="26995" y="27438"/>
                </a:lnTo>
                <a:lnTo>
                  <a:pt x="26949" y="27426"/>
                </a:lnTo>
                <a:lnTo>
                  <a:pt x="26915" y="27438"/>
                </a:lnTo>
                <a:lnTo>
                  <a:pt x="26870" y="27449"/>
                </a:lnTo>
                <a:lnTo>
                  <a:pt x="26847" y="27472"/>
                </a:lnTo>
                <a:lnTo>
                  <a:pt x="26813" y="27495"/>
                </a:lnTo>
                <a:lnTo>
                  <a:pt x="24765" y="26312"/>
                </a:lnTo>
                <a:lnTo>
                  <a:pt x="24777" y="26243"/>
                </a:lnTo>
                <a:lnTo>
                  <a:pt x="24777" y="26209"/>
                </a:lnTo>
                <a:lnTo>
                  <a:pt x="24765" y="26175"/>
                </a:lnTo>
                <a:lnTo>
                  <a:pt x="24731" y="26118"/>
                </a:lnTo>
                <a:lnTo>
                  <a:pt x="24674" y="26073"/>
                </a:lnTo>
                <a:lnTo>
                  <a:pt x="24606" y="26050"/>
                </a:lnTo>
                <a:lnTo>
                  <a:pt x="24606" y="23661"/>
                </a:lnTo>
                <a:lnTo>
                  <a:pt x="24663" y="23638"/>
                </a:lnTo>
                <a:lnTo>
                  <a:pt x="24708" y="23604"/>
                </a:lnTo>
                <a:lnTo>
                  <a:pt x="24742" y="23547"/>
                </a:lnTo>
                <a:lnTo>
                  <a:pt x="24754" y="23491"/>
                </a:lnTo>
                <a:lnTo>
                  <a:pt x="24742" y="23434"/>
                </a:lnTo>
                <a:lnTo>
                  <a:pt x="26790" y="22251"/>
                </a:lnTo>
                <a:lnTo>
                  <a:pt x="26824" y="22285"/>
                </a:lnTo>
                <a:lnTo>
                  <a:pt x="26858" y="22307"/>
                </a:lnTo>
                <a:lnTo>
                  <a:pt x="26904" y="22330"/>
                </a:lnTo>
                <a:lnTo>
                  <a:pt x="26995" y="22330"/>
                </a:lnTo>
                <a:lnTo>
                  <a:pt x="27040" y="22307"/>
                </a:lnTo>
                <a:lnTo>
                  <a:pt x="27086" y="22273"/>
                </a:lnTo>
                <a:lnTo>
                  <a:pt x="27109" y="22239"/>
                </a:lnTo>
                <a:close/>
                <a:moveTo>
                  <a:pt x="50883" y="22273"/>
                </a:moveTo>
                <a:lnTo>
                  <a:pt x="52771" y="23377"/>
                </a:lnTo>
                <a:lnTo>
                  <a:pt x="52760" y="23434"/>
                </a:lnTo>
                <a:lnTo>
                  <a:pt x="52749" y="23491"/>
                </a:lnTo>
                <a:lnTo>
                  <a:pt x="52760" y="23536"/>
                </a:lnTo>
                <a:lnTo>
                  <a:pt x="52771" y="23593"/>
                </a:lnTo>
                <a:lnTo>
                  <a:pt x="52794" y="23638"/>
                </a:lnTo>
                <a:lnTo>
                  <a:pt x="52828" y="23673"/>
                </a:lnTo>
                <a:lnTo>
                  <a:pt x="52862" y="23707"/>
                </a:lnTo>
                <a:lnTo>
                  <a:pt x="52908" y="23729"/>
                </a:lnTo>
                <a:lnTo>
                  <a:pt x="52953" y="23752"/>
                </a:lnTo>
                <a:lnTo>
                  <a:pt x="53010" y="23764"/>
                </a:lnTo>
                <a:lnTo>
                  <a:pt x="53010" y="26073"/>
                </a:lnTo>
                <a:lnTo>
                  <a:pt x="52942" y="26095"/>
                </a:lnTo>
                <a:lnTo>
                  <a:pt x="52897" y="26130"/>
                </a:lnTo>
                <a:lnTo>
                  <a:pt x="52862" y="26186"/>
                </a:lnTo>
                <a:lnTo>
                  <a:pt x="52851" y="26243"/>
                </a:lnTo>
                <a:lnTo>
                  <a:pt x="52862" y="26300"/>
                </a:lnTo>
                <a:lnTo>
                  <a:pt x="50803" y="27495"/>
                </a:lnTo>
                <a:lnTo>
                  <a:pt x="50781" y="27461"/>
                </a:lnTo>
                <a:lnTo>
                  <a:pt x="50735" y="27426"/>
                </a:lnTo>
                <a:lnTo>
                  <a:pt x="50701" y="27415"/>
                </a:lnTo>
                <a:lnTo>
                  <a:pt x="50644" y="27404"/>
                </a:lnTo>
                <a:lnTo>
                  <a:pt x="50610" y="27415"/>
                </a:lnTo>
                <a:lnTo>
                  <a:pt x="50565" y="27426"/>
                </a:lnTo>
                <a:lnTo>
                  <a:pt x="50530" y="27449"/>
                </a:lnTo>
                <a:lnTo>
                  <a:pt x="50496" y="27483"/>
                </a:lnTo>
                <a:lnTo>
                  <a:pt x="48506" y="26334"/>
                </a:lnTo>
                <a:lnTo>
                  <a:pt x="48517" y="26289"/>
                </a:lnTo>
                <a:lnTo>
                  <a:pt x="48517" y="26243"/>
                </a:lnTo>
                <a:lnTo>
                  <a:pt x="48517" y="26198"/>
                </a:lnTo>
                <a:lnTo>
                  <a:pt x="48506" y="26164"/>
                </a:lnTo>
                <a:lnTo>
                  <a:pt x="48483" y="26118"/>
                </a:lnTo>
                <a:lnTo>
                  <a:pt x="48460" y="26084"/>
                </a:lnTo>
                <a:lnTo>
                  <a:pt x="48426" y="26061"/>
                </a:lnTo>
                <a:lnTo>
                  <a:pt x="48392" y="26039"/>
                </a:lnTo>
                <a:lnTo>
                  <a:pt x="48358" y="26016"/>
                </a:lnTo>
                <a:lnTo>
                  <a:pt x="48312" y="26004"/>
                </a:lnTo>
                <a:lnTo>
                  <a:pt x="48312" y="23673"/>
                </a:lnTo>
                <a:lnTo>
                  <a:pt x="48369" y="23650"/>
                </a:lnTo>
                <a:lnTo>
                  <a:pt x="48426" y="23604"/>
                </a:lnTo>
                <a:lnTo>
                  <a:pt x="48460" y="23559"/>
                </a:lnTo>
                <a:lnTo>
                  <a:pt x="48472" y="23491"/>
                </a:lnTo>
                <a:lnTo>
                  <a:pt x="48460" y="23422"/>
                </a:lnTo>
                <a:lnTo>
                  <a:pt x="50428" y="22285"/>
                </a:lnTo>
                <a:lnTo>
                  <a:pt x="50462" y="22342"/>
                </a:lnTo>
                <a:lnTo>
                  <a:pt x="50519" y="22376"/>
                </a:lnTo>
                <a:lnTo>
                  <a:pt x="50576" y="22398"/>
                </a:lnTo>
                <a:lnTo>
                  <a:pt x="50644" y="22410"/>
                </a:lnTo>
                <a:lnTo>
                  <a:pt x="50724" y="22398"/>
                </a:lnTo>
                <a:lnTo>
                  <a:pt x="50781" y="22376"/>
                </a:lnTo>
                <a:lnTo>
                  <a:pt x="50838" y="22330"/>
                </a:lnTo>
                <a:lnTo>
                  <a:pt x="50883" y="22273"/>
                </a:lnTo>
                <a:close/>
                <a:moveTo>
                  <a:pt x="55536" y="22228"/>
                </a:moveTo>
                <a:lnTo>
                  <a:pt x="57538" y="23388"/>
                </a:lnTo>
                <a:lnTo>
                  <a:pt x="57526" y="23434"/>
                </a:lnTo>
                <a:lnTo>
                  <a:pt x="57515" y="23491"/>
                </a:lnTo>
                <a:lnTo>
                  <a:pt x="57526" y="23536"/>
                </a:lnTo>
                <a:lnTo>
                  <a:pt x="57538" y="23582"/>
                </a:lnTo>
                <a:lnTo>
                  <a:pt x="57560" y="23627"/>
                </a:lnTo>
                <a:lnTo>
                  <a:pt x="57583" y="23661"/>
                </a:lnTo>
                <a:lnTo>
                  <a:pt x="57617" y="23684"/>
                </a:lnTo>
                <a:lnTo>
                  <a:pt x="57663" y="23718"/>
                </a:lnTo>
                <a:lnTo>
                  <a:pt x="57697" y="23729"/>
                </a:lnTo>
                <a:lnTo>
                  <a:pt x="57754" y="23741"/>
                </a:lnTo>
                <a:lnTo>
                  <a:pt x="57754" y="26050"/>
                </a:lnTo>
                <a:lnTo>
                  <a:pt x="57686" y="26073"/>
                </a:lnTo>
                <a:lnTo>
                  <a:pt x="57629" y="26118"/>
                </a:lnTo>
                <a:lnTo>
                  <a:pt x="57595" y="26175"/>
                </a:lnTo>
                <a:lnTo>
                  <a:pt x="57583" y="26209"/>
                </a:lnTo>
                <a:lnTo>
                  <a:pt x="57572" y="26243"/>
                </a:lnTo>
                <a:lnTo>
                  <a:pt x="57583" y="26312"/>
                </a:lnTo>
                <a:lnTo>
                  <a:pt x="55536" y="27495"/>
                </a:lnTo>
                <a:lnTo>
                  <a:pt x="55513" y="27461"/>
                </a:lnTo>
                <a:lnTo>
                  <a:pt x="55479" y="27438"/>
                </a:lnTo>
                <a:lnTo>
                  <a:pt x="55433" y="27426"/>
                </a:lnTo>
                <a:lnTo>
                  <a:pt x="55388" y="27415"/>
                </a:lnTo>
                <a:lnTo>
                  <a:pt x="55354" y="27426"/>
                </a:lnTo>
                <a:lnTo>
                  <a:pt x="55308" y="27438"/>
                </a:lnTo>
                <a:lnTo>
                  <a:pt x="55285" y="27461"/>
                </a:lnTo>
                <a:lnTo>
                  <a:pt x="55251" y="27483"/>
                </a:lnTo>
                <a:lnTo>
                  <a:pt x="53181" y="26289"/>
                </a:lnTo>
                <a:lnTo>
                  <a:pt x="53192" y="26243"/>
                </a:lnTo>
                <a:lnTo>
                  <a:pt x="53181" y="26186"/>
                </a:lnTo>
                <a:lnTo>
                  <a:pt x="53147" y="26141"/>
                </a:lnTo>
                <a:lnTo>
                  <a:pt x="53113" y="26095"/>
                </a:lnTo>
                <a:lnTo>
                  <a:pt x="53056" y="26073"/>
                </a:lnTo>
                <a:lnTo>
                  <a:pt x="53056" y="23752"/>
                </a:lnTo>
                <a:lnTo>
                  <a:pt x="53101" y="23741"/>
                </a:lnTo>
                <a:lnTo>
                  <a:pt x="53147" y="23729"/>
                </a:lnTo>
                <a:lnTo>
                  <a:pt x="53181" y="23695"/>
                </a:lnTo>
                <a:lnTo>
                  <a:pt x="53226" y="23673"/>
                </a:lnTo>
                <a:lnTo>
                  <a:pt x="53249" y="23627"/>
                </a:lnTo>
                <a:lnTo>
                  <a:pt x="53272" y="23582"/>
                </a:lnTo>
                <a:lnTo>
                  <a:pt x="53283" y="23536"/>
                </a:lnTo>
                <a:lnTo>
                  <a:pt x="53295" y="23491"/>
                </a:lnTo>
                <a:lnTo>
                  <a:pt x="53283" y="23434"/>
                </a:lnTo>
                <a:lnTo>
                  <a:pt x="53272" y="23388"/>
                </a:lnTo>
                <a:lnTo>
                  <a:pt x="55251" y="22239"/>
                </a:lnTo>
                <a:lnTo>
                  <a:pt x="55274" y="22262"/>
                </a:lnTo>
                <a:lnTo>
                  <a:pt x="55308" y="22296"/>
                </a:lnTo>
                <a:lnTo>
                  <a:pt x="55354" y="22307"/>
                </a:lnTo>
                <a:lnTo>
                  <a:pt x="55433" y="22307"/>
                </a:lnTo>
                <a:lnTo>
                  <a:pt x="55479" y="22285"/>
                </a:lnTo>
                <a:lnTo>
                  <a:pt x="55513" y="22262"/>
                </a:lnTo>
                <a:lnTo>
                  <a:pt x="55536" y="22228"/>
                </a:lnTo>
                <a:close/>
                <a:moveTo>
                  <a:pt x="74533" y="22251"/>
                </a:moveTo>
                <a:lnTo>
                  <a:pt x="76546" y="23411"/>
                </a:lnTo>
                <a:lnTo>
                  <a:pt x="76535" y="23445"/>
                </a:lnTo>
                <a:lnTo>
                  <a:pt x="76523" y="23491"/>
                </a:lnTo>
                <a:lnTo>
                  <a:pt x="76535" y="23525"/>
                </a:lnTo>
                <a:lnTo>
                  <a:pt x="76546" y="23559"/>
                </a:lnTo>
                <a:lnTo>
                  <a:pt x="76557" y="23593"/>
                </a:lnTo>
                <a:lnTo>
                  <a:pt x="76580" y="23627"/>
                </a:lnTo>
                <a:lnTo>
                  <a:pt x="76637" y="23673"/>
                </a:lnTo>
                <a:lnTo>
                  <a:pt x="76671" y="23684"/>
                </a:lnTo>
                <a:lnTo>
                  <a:pt x="76717" y="23695"/>
                </a:lnTo>
                <a:lnTo>
                  <a:pt x="76717" y="26050"/>
                </a:lnTo>
                <a:lnTo>
                  <a:pt x="76671" y="26050"/>
                </a:lnTo>
                <a:lnTo>
                  <a:pt x="76637" y="26061"/>
                </a:lnTo>
                <a:lnTo>
                  <a:pt x="76580" y="26107"/>
                </a:lnTo>
                <a:lnTo>
                  <a:pt x="76546" y="26175"/>
                </a:lnTo>
                <a:lnTo>
                  <a:pt x="76535" y="26209"/>
                </a:lnTo>
                <a:lnTo>
                  <a:pt x="76523" y="26243"/>
                </a:lnTo>
                <a:lnTo>
                  <a:pt x="76535" y="26278"/>
                </a:lnTo>
                <a:lnTo>
                  <a:pt x="76546" y="26312"/>
                </a:lnTo>
                <a:lnTo>
                  <a:pt x="74510" y="27495"/>
                </a:lnTo>
                <a:lnTo>
                  <a:pt x="74476" y="27461"/>
                </a:lnTo>
                <a:lnTo>
                  <a:pt x="74442" y="27438"/>
                </a:lnTo>
                <a:lnTo>
                  <a:pt x="74407" y="27415"/>
                </a:lnTo>
                <a:lnTo>
                  <a:pt x="74316" y="27415"/>
                </a:lnTo>
                <a:lnTo>
                  <a:pt x="74282" y="27438"/>
                </a:lnTo>
                <a:lnTo>
                  <a:pt x="74248" y="27461"/>
                </a:lnTo>
                <a:lnTo>
                  <a:pt x="74214" y="27483"/>
                </a:lnTo>
                <a:lnTo>
                  <a:pt x="72212" y="26334"/>
                </a:lnTo>
                <a:lnTo>
                  <a:pt x="72223" y="26289"/>
                </a:lnTo>
                <a:lnTo>
                  <a:pt x="72223" y="26243"/>
                </a:lnTo>
                <a:lnTo>
                  <a:pt x="72223" y="26198"/>
                </a:lnTo>
                <a:lnTo>
                  <a:pt x="72212" y="26164"/>
                </a:lnTo>
                <a:lnTo>
                  <a:pt x="72189" y="26118"/>
                </a:lnTo>
                <a:lnTo>
                  <a:pt x="72166" y="26084"/>
                </a:lnTo>
                <a:lnTo>
                  <a:pt x="72132" y="26061"/>
                </a:lnTo>
                <a:lnTo>
                  <a:pt x="72098" y="26039"/>
                </a:lnTo>
                <a:lnTo>
                  <a:pt x="72064" y="26016"/>
                </a:lnTo>
                <a:lnTo>
                  <a:pt x="72019" y="26016"/>
                </a:lnTo>
                <a:lnTo>
                  <a:pt x="72019" y="23684"/>
                </a:lnTo>
                <a:lnTo>
                  <a:pt x="72087" y="23661"/>
                </a:lnTo>
                <a:lnTo>
                  <a:pt x="72144" y="23616"/>
                </a:lnTo>
                <a:lnTo>
                  <a:pt x="72178" y="23559"/>
                </a:lnTo>
                <a:lnTo>
                  <a:pt x="72189" y="23525"/>
                </a:lnTo>
                <a:lnTo>
                  <a:pt x="72189" y="23491"/>
                </a:lnTo>
                <a:lnTo>
                  <a:pt x="72189" y="23445"/>
                </a:lnTo>
                <a:lnTo>
                  <a:pt x="72178" y="23411"/>
                </a:lnTo>
                <a:lnTo>
                  <a:pt x="74191" y="22251"/>
                </a:lnTo>
                <a:lnTo>
                  <a:pt x="74225" y="22285"/>
                </a:lnTo>
                <a:lnTo>
                  <a:pt x="74260" y="22319"/>
                </a:lnTo>
                <a:lnTo>
                  <a:pt x="74305" y="22330"/>
                </a:lnTo>
                <a:lnTo>
                  <a:pt x="74362" y="22342"/>
                </a:lnTo>
                <a:lnTo>
                  <a:pt x="74407" y="22330"/>
                </a:lnTo>
                <a:lnTo>
                  <a:pt x="74453" y="22319"/>
                </a:lnTo>
                <a:lnTo>
                  <a:pt x="74498" y="22285"/>
                </a:lnTo>
                <a:lnTo>
                  <a:pt x="74533" y="22251"/>
                </a:lnTo>
                <a:close/>
                <a:moveTo>
                  <a:pt x="83997" y="22239"/>
                </a:moveTo>
                <a:lnTo>
                  <a:pt x="86044" y="23422"/>
                </a:lnTo>
                <a:lnTo>
                  <a:pt x="86033" y="23456"/>
                </a:lnTo>
                <a:lnTo>
                  <a:pt x="86033" y="23491"/>
                </a:lnTo>
                <a:lnTo>
                  <a:pt x="86044" y="23559"/>
                </a:lnTo>
                <a:lnTo>
                  <a:pt x="86079" y="23616"/>
                </a:lnTo>
                <a:lnTo>
                  <a:pt x="86124" y="23650"/>
                </a:lnTo>
                <a:lnTo>
                  <a:pt x="86192" y="23673"/>
                </a:lnTo>
                <a:lnTo>
                  <a:pt x="86192" y="26016"/>
                </a:lnTo>
                <a:lnTo>
                  <a:pt x="86147" y="26027"/>
                </a:lnTo>
                <a:lnTo>
                  <a:pt x="86113" y="26039"/>
                </a:lnTo>
                <a:lnTo>
                  <a:pt x="86079" y="26061"/>
                </a:lnTo>
                <a:lnTo>
                  <a:pt x="86044" y="26095"/>
                </a:lnTo>
                <a:lnTo>
                  <a:pt x="86022" y="26118"/>
                </a:lnTo>
                <a:lnTo>
                  <a:pt x="85999" y="26164"/>
                </a:lnTo>
                <a:lnTo>
                  <a:pt x="85988" y="26198"/>
                </a:lnTo>
                <a:lnTo>
                  <a:pt x="85988" y="26243"/>
                </a:lnTo>
                <a:lnTo>
                  <a:pt x="85988" y="26289"/>
                </a:lnTo>
                <a:lnTo>
                  <a:pt x="85999" y="26334"/>
                </a:lnTo>
                <a:lnTo>
                  <a:pt x="83974" y="27495"/>
                </a:lnTo>
                <a:lnTo>
                  <a:pt x="83951" y="27472"/>
                </a:lnTo>
                <a:lnTo>
                  <a:pt x="83917" y="27449"/>
                </a:lnTo>
                <a:lnTo>
                  <a:pt x="83883" y="27438"/>
                </a:lnTo>
                <a:lnTo>
                  <a:pt x="83838" y="27426"/>
                </a:lnTo>
                <a:lnTo>
                  <a:pt x="83804" y="27438"/>
                </a:lnTo>
                <a:lnTo>
                  <a:pt x="83769" y="27449"/>
                </a:lnTo>
                <a:lnTo>
                  <a:pt x="83735" y="27472"/>
                </a:lnTo>
                <a:lnTo>
                  <a:pt x="83713" y="27495"/>
                </a:lnTo>
                <a:lnTo>
                  <a:pt x="81665" y="26312"/>
                </a:lnTo>
                <a:lnTo>
                  <a:pt x="81676" y="26243"/>
                </a:lnTo>
                <a:lnTo>
                  <a:pt x="81665" y="26209"/>
                </a:lnTo>
                <a:lnTo>
                  <a:pt x="81654" y="26175"/>
                </a:lnTo>
                <a:lnTo>
                  <a:pt x="81619" y="26118"/>
                </a:lnTo>
                <a:lnTo>
                  <a:pt x="81563" y="26073"/>
                </a:lnTo>
                <a:lnTo>
                  <a:pt x="81494" y="26050"/>
                </a:lnTo>
                <a:lnTo>
                  <a:pt x="81494" y="23661"/>
                </a:lnTo>
                <a:lnTo>
                  <a:pt x="81551" y="23638"/>
                </a:lnTo>
                <a:lnTo>
                  <a:pt x="81608" y="23604"/>
                </a:lnTo>
                <a:lnTo>
                  <a:pt x="81631" y="23547"/>
                </a:lnTo>
                <a:lnTo>
                  <a:pt x="81642" y="23491"/>
                </a:lnTo>
                <a:lnTo>
                  <a:pt x="81631" y="23434"/>
                </a:lnTo>
                <a:lnTo>
                  <a:pt x="83678" y="22251"/>
                </a:lnTo>
                <a:lnTo>
                  <a:pt x="83713" y="22285"/>
                </a:lnTo>
                <a:lnTo>
                  <a:pt x="83747" y="22307"/>
                </a:lnTo>
                <a:lnTo>
                  <a:pt x="83792" y="22330"/>
                </a:lnTo>
                <a:lnTo>
                  <a:pt x="83895" y="22330"/>
                </a:lnTo>
                <a:lnTo>
                  <a:pt x="83940" y="22307"/>
                </a:lnTo>
                <a:lnTo>
                  <a:pt x="83974" y="22273"/>
                </a:lnTo>
                <a:lnTo>
                  <a:pt x="83997" y="22239"/>
                </a:lnTo>
                <a:close/>
                <a:moveTo>
                  <a:pt x="34241" y="26357"/>
                </a:moveTo>
                <a:lnTo>
                  <a:pt x="36197" y="27483"/>
                </a:lnTo>
                <a:lnTo>
                  <a:pt x="36186" y="27540"/>
                </a:lnTo>
                <a:lnTo>
                  <a:pt x="36175" y="27597"/>
                </a:lnTo>
                <a:lnTo>
                  <a:pt x="36175" y="27643"/>
                </a:lnTo>
                <a:lnTo>
                  <a:pt x="36197" y="27688"/>
                </a:lnTo>
                <a:lnTo>
                  <a:pt x="36220" y="27734"/>
                </a:lnTo>
                <a:lnTo>
                  <a:pt x="36243" y="27768"/>
                </a:lnTo>
                <a:lnTo>
                  <a:pt x="36277" y="27802"/>
                </a:lnTo>
                <a:lnTo>
                  <a:pt x="36323" y="27825"/>
                </a:lnTo>
                <a:lnTo>
                  <a:pt x="36368" y="27836"/>
                </a:lnTo>
                <a:lnTo>
                  <a:pt x="36414" y="27847"/>
                </a:lnTo>
                <a:lnTo>
                  <a:pt x="36414" y="30168"/>
                </a:lnTo>
                <a:lnTo>
                  <a:pt x="36379" y="30168"/>
                </a:lnTo>
                <a:lnTo>
                  <a:pt x="36345" y="30179"/>
                </a:lnTo>
                <a:lnTo>
                  <a:pt x="36288" y="30225"/>
                </a:lnTo>
                <a:lnTo>
                  <a:pt x="36254" y="30282"/>
                </a:lnTo>
                <a:lnTo>
                  <a:pt x="36243" y="30316"/>
                </a:lnTo>
                <a:lnTo>
                  <a:pt x="36243" y="30350"/>
                </a:lnTo>
                <a:lnTo>
                  <a:pt x="36254" y="30418"/>
                </a:lnTo>
                <a:lnTo>
                  <a:pt x="34286" y="31556"/>
                </a:lnTo>
                <a:lnTo>
                  <a:pt x="34241" y="31499"/>
                </a:lnTo>
                <a:lnTo>
                  <a:pt x="34195" y="31465"/>
                </a:lnTo>
                <a:lnTo>
                  <a:pt x="34127" y="31442"/>
                </a:lnTo>
                <a:lnTo>
                  <a:pt x="34059" y="31431"/>
                </a:lnTo>
                <a:lnTo>
                  <a:pt x="33991" y="31442"/>
                </a:lnTo>
                <a:lnTo>
                  <a:pt x="33934" y="31465"/>
                </a:lnTo>
                <a:lnTo>
                  <a:pt x="33877" y="31499"/>
                </a:lnTo>
                <a:lnTo>
                  <a:pt x="33831" y="31544"/>
                </a:lnTo>
                <a:lnTo>
                  <a:pt x="31920" y="30441"/>
                </a:lnTo>
                <a:lnTo>
                  <a:pt x="31932" y="30395"/>
                </a:lnTo>
                <a:lnTo>
                  <a:pt x="31932" y="30350"/>
                </a:lnTo>
                <a:lnTo>
                  <a:pt x="31932" y="30304"/>
                </a:lnTo>
                <a:lnTo>
                  <a:pt x="31920" y="30259"/>
                </a:lnTo>
                <a:lnTo>
                  <a:pt x="31898" y="30225"/>
                </a:lnTo>
                <a:lnTo>
                  <a:pt x="31875" y="30191"/>
                </a:lnTo>
                <a:lnTo>
                  <a:pt x="31841" y="30157"/>
                </a:lnTo>
                <a:lnTo>
                  <a:pt x="31807" y="30134"/>
                </a:lnTo>
                <a:lnTo>
                  <a:pt x="31761" y="30122"/>
                </a:lnTo>
                <a:lnTo>
                  <a:pt x="31716" y="30111"/>
                </a:lnTo>
                <a:lnTo>
                  <a:pt x="31716" y="27847"/>
                </a:lnTo>
                <a:lnTo>
                  <a:pt x="31761" y="27836"/>
                </a:lnTo>
                <a:lnTo>
                  <a:pt x="31807" y="27813"/>
                </a:lnTo>
                <a:lnTo>
                  <a:pt x="31841" y="27790"/>
                </a:lnTo>
                <a:lnTo>
                  <a:pt x="31875" y="27768"/>
                </a:lnTo>
                <a:lnTo>
                  <a:pt x="31909" y="27722"/>
                </a:lnTo>
                <a:lnTo>
                  <a:pt x="31920" y="27688"/>
                </a:lnTo>
                <a:lnTo>
                  <a:pt x="31943" y="27643"/>
                </a:lnTo>
                <a:lnTo>
                  <a:pt x="31943" y="27597"/>
                </a:lnTo>
                <a:lnTo>
                  <a:pt x="31932" y="27540"/>
                </a:lnTo>
                <a:lnTo>
                  <a:pt x="31920" y="27495"/>
                </a:lnTo>
                <a:lnTo>
                  <a:pt x="33877" y="26369"/>
                </a:lnTo>
                <a:lnTo>
                  <a:pt x="33911" y="26403"/>
                </a:lnTo>
                <a:lnTo>
                  <a:pt x="33957" y="26437"/>
                </a:lnTo>
                <a:lnTo>
                  <a:pt x="34002" y="26460"/>
                </a:lnTo>
                <a:lnTo>
                  <a:pt x="34116" y="26460"/>
                </a:lnTo>
                <a:lnTo>
                  <a:pt x="34161" y="26437"/>
                </a:lnTo>
                <a:lnTo>
                  <a:pt x="34207" y="26403"/>
                </a:lnTo>
                <a:lnTo>
                  <a:pt x="34241" y="26357"/>
                </a:lnTo>
                <a:close/>
                <a:moveTo>
                  <a:pt x="15301" y="26369"/>
                </a:moveTo>
                <a:lnTo>
                  <a:pt x="17303" y="27529"/>
                </a:lnTo>
                <a:lnTo>
                  <a:pt x="17292" y="27597"/>
                </a:lnTo>
                <a:lnTo>
                  <a:pt x="17303" y="27665"/>
                </a:lnTo>
                <a:lnTo>
                  <a:pt x="17337" y="27711"/>
                </a:lnTo>
                <a:lnTo>
                  <a:pt x="17383" y="27756"/>
                </a:lnTo>
                <a:lnTo>
                  <a:pt x="17451" y="27768"/>
                </a:lnTo>
                <a:lnTo>
                  <a:pt x="17451" y="30157"/>
                </a:lnTo>
                <a:lnTo>
                  <a:pt x="17417" y="30157"/>
                </a:lnTo>
                <a:lnTo>
                  <a:pt x="17383" y="30168"/>
                </a:lnTo>
                <a:lnTo>
                  <a:pt x="17314" y="30213"/>
                </a:lnTo>
                <a:lnTo>
                  <a:pt x="17280" y="30282"/>
                </a:lnTo>
                <a:lnTo>
                  <a:pt x="17269" y="30316"/>
                </a:lnTo>
                <a:lnTo>
                  <a:pt x="17269" y="30350"/>
                </a:lnTo>
                <a:lnTo>
                  <a:pt x="17269" y="30384"/>
                </a:lnTo>
                <a:lnTo>
                  <a:pt x="17280" y="30418"/>
                </a:lnTo>
                <a:lnTo>
                  <a:pt x="15301" y="31567"/>
                </a:lnTo>
                <a:lnTo>
                  <a:pt x="15267" y="31522"/>
                </a:lnTo>
                <a:lnTo>
                  <a:pt x="15210" y="31487"/>
                </a:lnTo>
                <a:lnTo>
                  <a:pt x="15164" y="31465"/>
                </a:lnTo>
                <a:lnTo>
                  <a:pt x="15096" y="31453"/>
                </a:lnTo>
                <a:lnTo>
                  <a:pt x="15039" y="31465"/>
                </a:lnTo>
                <a:lnTo>
                  <a:pt x="14982" y="31487"/>
                </a:lnTo>
                <a:lnTo>
                  <a:pt x="14937" y="31522"/>
                </a:lnTo>
                <a:lnTo>
                  <a:pt x="14903" y="31567"/>
                </a:lnTo>
                <a:lnTo>
                  <a:pt x="12935" y="30430"/>
                </a:lnTo>
                <a:lnTo>
                  <a:pt x="12935" y="30384"/>
                </a:lnTo>
                <a:lnTo>
                  <a:pt x="12946" y="30350"/>
                </a:lnTo>
                <a:lnTo>
                  <a:pt x="12935" y="30316"/>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8" y="27688"/>
                </a:lnTo>
                <a:lnTo>
                  <a:pt x="12969" y="27643"/>
                </a:lnTo>
                <a:lnTo>
                  <a:pt x="12980" y="27597"/>
                </a:lnTo>
                <a:lnTo>
                  <a:pt x="12969" y="27540"/>
                </a:lnTo>
                <a:lnTo>
                  <a:pt x="12958" y="27495"/>
                </a:lnTo>
                <a:lnTo>
                  <a:pt x="14903" y="26380"/>
                </a:lnTo>
                <a:lnTo>
                  <a:pt x="14937" y="26414"/>
                </a:lnTo>
                <a:lnTo>
                  <a:pt x="14982" y="26448"/>
                </a:lnTo>
                <a:lnTo>
                  <a:pt x="15039" y="26471"/>
                </a:lnTo>
                <a:lnTo>
                  <a:pt x="15096" y="26482"/>
                </a:lnTo>
                <a:lnTo>
                  <a:pt x="15164" y="26471"/>
                </a:lnTo>
                <a:lnTo>
                  <a:pt x="15221" y="26448"/>
                </a:lnTo>
                <a:lnTo>
                  <a:pt x="15267" y="26414"/>
                </a:lnTo>
                <a:lnTo>
                  <a:pt x="15301" y="26369"/>
                </a:lnTo>
                <a:close/>
                <a:moveTo>
                  <a:pt x="20010" y="26357"/>
                </a:moveTo>
                <a:lnTo>
                  <a:pt x="22012" y="27506"/>
                </a:lnTo>
                <a:lnTo>
                  <a:pt x="21990" y="27552"/>
                </a:lnTo>
                <a:lnTo>
                  <a:pt x="21990" y="27597"/>
                </a:lnTo>
                <a:lnTo>
                  <a:pt x="21990" y="27631"/>
                </a:lnTo>
                <a:lnTo>
                  <a:pt x="22001" y="27677"/>
                </a:lnTo>
                <a:lnTo>
                  <a:pt x="22024" y="27711"/>
                </a:lnTo>
                <a:lnTo>
                  <a:pt x="22046" y="27745"/>
                </a:lnTo>
                <a:lnTo>
                  <a:pt x="22081" y="27768"/>
                </a:lnTo>
                <a:lnTo>
                  <a:pt x="22115" y="27790"/>
                </a:lnTo>
                <a:lnTo>
                  <a:pt x="22149" y="27802"/>
                </a:lnTo>
                <a:lnTo>
                  <a:pt x="22194" y="27813"/>
                </a:lnTo>
                <a:lnTo>
                  <a:pt x="22194" y="30145"/>
                </a:lnTo>
                <a:lnTo>
                  <a:pt x="22149" y="30145"/>
                </a:lnTo>
                <a:lnTo>
                  <a:pt x="22115" y="30157"/>
                </a:lnTo>
                <a:lnTo>
                  <a:pt x="22081" y="30179"/>
                </a:lnTo>
                <a:lnTo>
                  <a:pt x="22058" y="30202"/>
                </a:lnTo>
                <a:lnTo>
                  <a:pt x="22024" y="30236"/>
                </a:lnTo>
                <a:lnTo>
                  <a:pt x="22012" y="30270"/>
                </a:lnTo>
                <a:lnTo>
                  <a:pt x="22001" y="30316"/>
                </a:lnTo>
                <a:lnTo>
                  <a:pt x="22001" y="30350"/>
                </a:lnTo>
                <a:lnTo>
                  <a:pt x="22001" y="30395"/>
                </a:lnTo>
                <a:lnTo>
                  <a:pt x="22012" y="30430"/>
                </a:lnTo>
                <a:lnTo>
                  <a:pt x="20033" y="31567"/>
                </a:lnTo>
                <a:lnTo>
                  <a:pt x="19999" y="31533"/>
                </a:lnTo>
                <a:lnTo>
                  <a:pt x="19953" y="31499"/>
                </a:lnTo>
                <a:lnTo>
                  <a:pt x="19897" y="31476"/>
                </a:lnTo>
                <a:lnTo>
                  <a:pt x="19840" y="31465"/>
                </a:lnTo>
                <a:lnTo>
                  <a:pt x="19783" y="31476"/>
                </a:lnTo>
                <a:lnTo>
                  <a:pt x="19726" y="31499"/>
                </a:lnTo>
                <a:lnTo>
                  <a:pt x="19692" y="31533"/>
                </a:lnTo>
                <a:lnTo>
                  <a:pt x="19646" y="31567"/>
                </a:lnTo>
                <a:lnTo>
                  <a:pt x="17656" y="30418"/>
                </a:lnTo>
                <a:lnTo>
                  <a:pt x="17667" y="30350"/>
                </a:lnTo>
                <a:lnTo>
                  <a:pt x="17667" y="30316"/>
                </a:lnTo>
                <a:lnTo>
                  <a:pt x="17656" y="30282"/>
                </a:lnTo>
                <a:lnTo>
                  <a:pt x="17621" y="30213"/>
                </a:lnTo>
                <a:lnTo>
                  <a:pt x="17565" y="30179"/>
                </a:lnTo>
                <a:lnTo>
                  <a:pt x="17496" y="30157"/>
                </a:lnTo>
                <a:lnTo>
                  <a:pt x="17496" y="27768"/>
                </a:lnTo>
                <a:lnTo>
                  <a:pt x="17553" y="27745"/>
                </a:lnTo>
                <a:lnTo>
                  <a:pt x="17610" y="27711"/>
                </a:lnTo>
                <a:lnTo>
                  <a:pt x="17633" y="27654"/>
                </a:lnTo>
                <a:lnTo>
                  <a:pt x="17644" y="27597"/>
                </a:lnTo>
                <a:lnTo>
                  <a:pt x="17633" y="27529"/>
                </a:lnTo>
                <a:lnTo>
                  <a:pt x="19669" y="26357"/>
                </a:lnTo>
                <a:lnTo>
                  <a:pt x="19703" y="26391"/>
                </a:lnTo>
                <a:lnTo>
                  <a:pt x="19737" y="26425"/>
                </a:lnTo>
                <a:lnTo>
                  <a:pt x="19783" y="26437"/>
                </a:lnTo>
                <a:lnTo>
                  <a:pt x="19840" y="26448"/>
                </a:lnTo>
                <a:lnTo>
                  <a:pt x="19897" y="26437"/>
                </a:lnTo>
                <a:lnTo>
                  <a:pt x="19942" y="26425"/>
                </a:lnTo>
                <a:lnTo>
                  <a:pt x="19976" y="26391"/>
                </a:lnTo>
                <a:lnTo>
                  <a:pt x="20010" y="26357"/>
                </a:lnTo>
                <a:close/>
                <a:moveTo>
                  <a:pt x="24754" y="26357"/>
                </a:moveTo>
                <a:lnTo>
                  <a:pt x="26790" y="27529"/>
                </a:lnTo>
                <a:lnTo>
                  <a:pt x="26779" y="27597"/>
                </a:lnTo>
                <a:lnTo>
                  <a:pt x="26790" y="27654"/>
                </a:lnTo>
                <a:lnTo>
                  <a:pt x="26824" y="27711"/>
                </a:lnTo>
                <a:lnTo>
                  <a:pt x="26870" y="27745"/>
                </a:lnTo>
                <a:lnTo>
                  <a:pt x="26927" y="27756"/>
                </a:lnTo>
                <a:lnTo>
                  <a:pt x="26927" y="30168"/>
                </a:lnTo>
                <a:lnTo>
                  <a:pt x="26870" y="30191"/>
                </a:lnTo>
                <a:lnTo>
                  <a:pt x="26813" y="30225"/>
                </a:lnTo>
                <a:lnTo>
                  <a:pt x="26779" y="30282"/>
                </a:lnTo>
                <a:lnTo>
                  <a:pt x="26767" y="30350"/>
                </a:lnTo>
                <a:lnTo>
                  <a:pt x="26779" y="30418"/>
                </a:lnTo>
                <a:lnTo>
                  <a:pt x="24777" y="31567"/>
                </a:lnTo>
                <a:lnTo>
                  <a:pt x="24742" y="31522"/>
                </a:lnTo>
                <a:lnTo>
                  <a:pt x="24697" y="31487"/>
                </a:lnTo>
                <a:lnTo>
                  <a:pt x="24640" y="31465"/>
                </a:lnTo>
                <a:lnTo>
                  <a:pt x="24583" y="31453"/>
                </a:lnTo>
                <a:lnTo>
                  <a:pt x="24515" y="31465"/>
                </a:lnTo>
                <a:lnTo>
                  <a:pt x="24469" y="31487"/>
                </a:lnTo>
                <a:lnTo>
                  <a:pt x="24413" y="31522"/>
                </a:lnTo>
                <a:lnTo>
                  <a:pt x="24378" y="31567"/>
                </a:lnTo>
                <a:lnTo>
                  <a:pt x="22410" y="30430"/>
                </a:lnTo>
                <a:lnTo>
                  <a:pt x="22422" y="30384"/>
                </a:lnTo>
                <a:lnTo>
                  <a:pt x="22422" y="30350"/>
                </a:lnTo>
                <a:lnTo>
                  <a:pt x="22422" y="30316"/>
                </a:lnTo>
                <a:lnTo>
                  <a:pt x="22410" y="30270"/>
                </a:lnTo>
                <a:lnTo>
                  <a:pt x="22388" y="30236"/>
                </a:lnTo>
                <a:lnTo>
                  <a:pt x="22365" y="30213"/>
                </a:lnTo>
                <a:lnTo>
                  <a:pt x="22308" y="30168"/>
                </a:lnTo>
                <a:lnTo>
                  <a:pt x="22274" y="30145"/>
                </a:lnTo>
                <a:lnTo>
                  <a:pt x="22240" y="30145"/>
                </a:lnTo>
                <a:lnTo>
                  <a:pt x="22240" y="27813"/>
                </a:lnTo>
                <a:lnTo>
                  <a:pt x="22274" y="27802"/>
                </a:lnTo>
                <a:lnTo>
                  <a:pt x="22308" y="27790"/>
                </a:lnTo>
                <a:lnTo>
                  <a:pt x="22342" y="27768"/>
                </a:lnTo>
                <a:lnTo>
                  <a:pt x="22376" y="27734"/>
                </a:lnTo>
                <a:lnTo>
                  <a:pt x="22399" y="27711"/>
                </a:lnTo>
                <a:lnTo>
                  <a:pt x="22410" y="27677"/>
                </a:lnTo>
                <a:lnTo>
                  <a:pt x="22422" y="27631"/>
                </a:lnTo>
                <a:lnTo>
                  <a:pt x="22433" y="27597"/>
                </a:lnTo>
                <a:lnTo>
                  <a:pt x="22422" y="27552"/>
                </a:lnTo>
                <a:lnTo>
                  <a:pt x="22410" y="27517"/>
                </a:lnTo>
                <a:lnTo>
                  <a:pt x="24413" y="26357"/>
                </a:lnTo>
                <a:lnTo>
                  <a:pt x="24447" y="26391"/>
                </a:lnTo>
                <a:lnTo>
                  <a:pt x="24481" y="26425"/>
                </a:lnTo>
                <a:lnTo>
                  <a:pt x="24526" y="26437"/>
                </a:lnTo>
                <a:lnTo>
                  <a:pt x="24583" y="26448"/>
                </a:lnTo>
                <a:lnTo>
                  <a:pt x="24629" y="26437"/>
                </a:lnTo>
                <a:lnTo>
                  <a:pt x="24674" y="26425"/>
                </a:lnTo>
                <a:lnTo>
                  <a:pt x="24720" y="26391"/>
                </a:lnTo>
                <a:lnTo>
                  <a:pt x="24754" y="26357"/>
                </a:lnTo>
                <a:close/>
                <a:moveTo>
                  <a:pt x="53170" y="26334"/>
                </a:moveTo>
                <a:lnTo>
                  <a:pt x="55229" y="27529"/>
                </a:lnTo>
                <a:lnTo>
                  <a:pt x="55217" y="27563"/>
                </a:lnTo>
                <a:lnTo>
                  <a:pt x="55217" y="27597"/>
                </a:lnTo>
                <a:lnTo>
                  <a:pt x="55229" y="27665"/>
                </a:lnTo>
                <a:lnTo>
                  <a:pt x="55263" y="27711"/>
                </a:lnTo>
                <a:lnTo>
                  <a:pt x="55320" y="27756"/>
                </a:lnTo>
                <a:lnTo>
                  <a:pt x="55376" y="27768"/>
                </a:lnTo>
                <a:lnTo>
                  <a:pt x="55376" y="30134"/>
                </a:lnTo>
                <a:lnTo>
                  <a:pt x="55331" y="30145"/>
                </a:lnTo>
                <a:lnTo>
                  <a:pt x="55297" y="30157"/>
                </a:lnTo>
                <a:lnTo>
                  <a:pt x="55263" y="30179"/>
                </a:lnTo>
                <a:lnTo>
                  <a:pt x="55229" y="30202"/>
                </a:lnTo>
                <a:lnTo>
                  <a:pt x="55206" y="30236"/>
                </a:lnTo>
                <a:lnTo>
                  <a:pt x="55183" y="30270"/>
                </a:lnTo>
                <a:lnTo>
                  <a:pt x="55172" y="30304"/>
                </a:lnTo>
                <a:lnTo>
                  <a:pt x="55172" y="30350"/>
                </a:lnTo>
                <a:lnTo>
                  <a:pt x="55172" y="30395"/>
                </a:lnTo>
                <a:lnTo>
                  <a:pt x="55183" y="30430"/>
                </a:lnTo>
                <a:lnTo>
                  <a:pt x="53226" y="31567"/>
                </a:lnTo>
                <a:lnTo>
                  <a:pt x="53192" y="31522"/>
                </a:lnTo>
                <a:lnTo>
                  <a:pt x="53135" y="31487"/>
                </a:lnTo>
                <a:lnTo>
                  <a:pt x="53079" y="31465"/>
                </a:lnTo>
                <a:lnTo>
                  <a:pt x="53022" y="31453"/>
                </a:lnTo>
                <a:lnTo>
                  <a:pt x="52965" y="31465"/>
                </a:lnTo>
                <a:lnTo>
                  <a:pt x="52908" y="31476"/>
                </a:lnTo>
                <a:lnTo>
                  <a:pt x="52862" y="31510"/>
                </a:lnTo>
                <a:lnTo>
                  <a:pt x="52817" y="31556"/>
                </a:lnTo>
                <a:lnTo>
                  <a:pt x="50815" y="30395"/>
                </a:lnTo>
                <a:lnTo>
                  <a:pt x="50815" y="30350"/>
                </a:lnTo>
                <a:lnTo>
                  <a:pt x="50803" y="30293"/>
                </a:lnTo>
                <a:lnTo>
                  <a:pt x="50781" y="30248"/>
                </a:lnTo>
                <a:lnTo>
                  <a:pt x="50735" y="30213"/>
                </a:lnTo>
                <a:lnTo>
                  <a:pt x="50678" y="30191"/>
                </a:lnTo>
                <a:lnTo>
                  <a:pt x="50678" y="27779"/>
                </a:lnTo>
                <a:lnTo>
                  <a:pt x="50747" y="27756"/>
                </a:lnTo>
                <a:lnTo>
                  <a:pt x="50792" y="27711"/>
                </a:lnTo>
                <a:lnTo>
                  <a:pt x="50826" y="27665"/>
                </a:lnTo>
                <a:lnTo>
                  <a:pt x="50838" y="27597"/>
                </a:lnTo>
                <a:lnTo>
                  <a:pt x="50826" y="27529"/>
                </a:lnTo>
                <a:lnTo>
                  <a:pt x="52874" y="26346"/>
                </a:lnTo>
                <a:lnTo>
                  <a:pt x="52908" y="26380"/>
                </a:lnTo>
                <a:lnTo>
                  <a:pt x="52942" y="26403"/>
                </a:lnTo>
                <a:lnTo>
                  <a:pt x="52976" y="26414"/>
                </a:lnTo>
                <a:lnTo>
                  <a:pt x="53067" y="26414"/>
                </a:lnTo>
                <a:lnTo>
                  <a:pt x="53101" y="26391"/>
                </a:lnTo>
                <a:lnTo>
                  <a:pt x="53135" y="26369"/>
                </a:lnTo>
                <a:lnTo>
                  <a:pt x="53170" y="26334"/>
                </a:lnTo>
                <a:close/>
                <a:moveTo>
                  <a:pt x="72189" y="26369"/>
                </a:moveTo>
                <a:lnTo>
                  <a:pt x="74191" y="27529"/>
                </a:lnTo>
                <a:lnTo>
                  <a:pt x="74180" y="27597"/>
                </a:lnTo>
                <a:lnTo>
                  <a:pt x="74191" y="27665"/>
                </a:lnTo>
                <a:lnTo>
                  <a:pt x="74225" y="27711"/>
                </a:lnTo>
                <a:lnTo>
                  <a:pt x="74282" y="27756"/>
                </a:lnTo>
                <a:lnTo>
                  <a:pt x="74339" y="27768"/>
                </a:lnTo>
                <a:lnTo>
                  <a:pt x="74339" y="30157"/>
                </a:lnTo>
                <a:lnTo>
                  <a:pt x="74305" y="30157"/>
                </a:lnTo>
                <a:lnTo>
                  <a:pt x="74271" y="30168"/>
                </a:lnTo>
                <a:lnTo>
                  <a:pt x="74214" y="30213"/>
                </a:lnTo>
                <a:lnTo>
                  <a:pt x="74169" y="30282"/>
                </a:lnTo>
                <a:lnTo>
                  <a:pt x="74157" y="30316"/>
                </a:lnTo>
                <a:lnTo>
                  <a:pt x="74157" y="30350"/>
                </a:lnTo>
                <a:lnTo>
                  <a:pt x="74157" y="30384"/>
                </a:lnTo>
                <a:lnTo>
                  <a:pt x="74169" y="30418"/>
                </a:lnTo>
                <a:lnTo>
                  <a:pt x="72189" y="31567"/>
                </a:lnTo>
                <a:lnTo>
                  <a:pt x="72155" y="31522"/>
                </a:lnTo>
                <a:lnTo>
                  <a:pt x="72110" y="31487"/>
                </a:lnTo>
                <a:lnTo>
                  <a:pt x="72053" y="31465"/>
                </a:lnTo>
                <a:lnTo>
                  <a:pt x="71996" y="31453"/>
                </a:lnTo>
                <a:lnTo>
                  <a:pt x="71928" y="31465"/>
                </a:lnTo>
                <a:lnTo>
                  <a:pt x="71871" y="31487"/>
                </a:lnTo>
                <a:lnTo>
                  <a:pt x="71825" y="31522"/>
                </a:lnTo>
                <a:lnTo>
                  <a:pt x="71791" y="31567"/>
                </a:lnTo>
                <a:lnTo>
                  <a:pt x="69823" y="30430"/>
                </a:lnTo>
                <a:lnTo>
                  <a:pt x="69835" y="30384"/>
                </a:lnTo>
                <a:lnTo>
                  <a:pt x="69835" y="30350"/>
                </a:lnTo>
                <a:lnTo>
                  <a:pt x="69835" y="30316"/>
                </a:lnTo>
                <a:lnTo>
                  <a:pt x="69823" y="30270"/>
                </a:lnTo>
                <a:lnTo>
                  <a:pt x="69800" y="30236"/>
                </a:lnTo>
                <a:lnTo>
                  <a:pt x="69778" y="30213"/>
                </a:lnTo>
                <a:lnTo>
                  <a:pt x="69721" y="30168"/>
                </a:lnTo>
                <a:lnTo>
                  <a:pt x="69687" y="30145"/>
                </a:lnTo>
                <a:lnTo>
                  <a:pt x="69641" y="30145"/>
                </a:lnTo>
                <a:lnTo>
                  <a:pt x="69641" y="27836"/>
                </a:lnTo>
                <a:lnTo>
                  <a:pt x="69687" y="27836"/>
                </a:lnTo>
                <a:lnTo>
                  <a:pt x="69732" y="27813"/>
                </a:lnTo>
                <a:lnTo>
                  <a:pt x="69766" y="27790"/>
                </a:lnTo>
                <a:lnTo>
                  <a:pt x="69800" y="27756"/>
                </a:lnTo>
                <a:lnTo>
                  <a:pt x="69835" y="27722"/>
                </a:lnTo>
                <a:lnTo>
                  <a:pt x="69846" y="27688"/>
                </a:lnTo>
                <a:lnTo>
                  <a:pt x="69869" y="27643"/>
                </a:lnTo>
                <a:lnTo>
                  <a:pt x="69869" y="27597"/>
                </a:lnTo>
                <a:lnTo>
                  <a:pt x="69857" y="27540"/>
                </a:lnTo>
                <a:lnTo>
                  <a:pt x="69846" y="27495"/>
                </a:lnTo>
                <a:lnTo>
                  <a:pt x="71791" y="26380"/>
                </a:lnTo>
                <a:lnTo>
                  <a:pt x="71825" y="26414"/>
                </a:lnTo>
                <a:lnTo>
                  <a:pt x="71871" y="26448"/>
                </a:lnTo>
                <a:lnTo>
                  <a:pt x="71928" y="26471"/>
                </a:lnTo>
                <a:lnTo>
                  <a:pt x="71996" y="26482"/>
                </a:lnTo>
                <a:lnTo>
                  <a:pt x="72053" y="26471"/>
                </a:lnTo>
                <a:lnTo>
                  <a:pt x="72110" y="26448"/>
                </a:lnTo>
                <a:lnTo>
                  <a:pt x="72155" y="26414"/>
                </a:lnTo>
                <a:lnTo>
                  <a:pt x="72189" y="26369"/>
                </a:lnTo>
                <a:close/>
                <a:moveTo>
                  <a:pt x="76899" y="26357"/>
                </a:moveTo>
                <a:lnTo>
                  <a:pt x="78901" y="27506"/>
                </a:lnTo>
                <a:lnTo>
                  <a:pt x="78889" y="27552"/>
                </a:lnTo>
                <a:lnTo>
                  <a:pt x="78878" y="27597"/>
                </a:lnTo>
                <a:lnTo>
                  <a:pt x="78889" y="27631"/>
                </a:lnTo>
                <a:lnTo>
                  <a:pt x="78901" y="27677"/>
                </a:lnTo>
                <a:lnTo>
                  <a:pt x="78912" y="27711"/>
                </a:lnTo>
                <a:lnTo>
                  <a:pt x="78935" y="27745"/>
                </a:lnTo>
                <a:lnTo>
                  <a:pt x="78969" y="27768"/>
                </a:lnTo>
                <a:lnTo>
                  <a:pt x="79003" y="27790"/>
                </a:lnTo>
                <a:lnTo>
                  <a:pt x="79037" y="27802"/>
                </a:lnTo>
                <a:lnTo>
                  <a:pt x="79083" y="27813"/>
                </a:lnTo>
                <a:lnTo>
                  <a:pt x="79083" y="30145"/>
                </a:lnTo>
                <a:lnTo>
                  <a:pt x="79037" y="30145"/>
                </a:lnTo>
                <a:lnTo>
                  <a:pt x="79003" y="30157"/>
                </a:lnTo>
                <a:lnTo>
                  <a:pt x="78969" y="30179"/>
                </a:lnTo>
                <a:lnTo>
                  <a:pt x="78946" y="30202"/>
                </a:lnTo>
                <a:lnTo>
                  <a:pt x="78923" y="30236"/>
                </a:lnTo>
                <a:lnTo>
                  <a:pt x="78901" y="30270"/>
                </a:lnTo>
                <a:lnTo>
                  <a:pt x="78889" y="30316"/>
                </a:lnTo>
                <a:lnTo>
                  <a:pt x="78889" y="30350"/>
                </a:lnTo>
                <a:lnTo>
                  <a:pt x="78889" y="30395"/>
                </a:lnTo>
                <a:lnTo>
                  <a:pt x="78901" y="30430"/>
                </a:lnTo>
                <a:lnTo>
                  <a:pt x="76921" y="31567"/>
                </a:lnTo>
                <a:lnTo>
                  <a:pt x="76887" y="31533"/>
                </a:lnTo>
                <a:lnTo>
                  <a:pt x="76842" y="31499"/>
                </a:lnTo>
                <a:lnTo>
                  <a:pt x="76785" y="31476"/>
                </a:lnTo>
                <a:lnTo>
                  <a:pt x="76728" y="31465"/>
                </a:lnTo>
                <a:lnTo>
                  <a:pt x="76671" y="31476"/>
                </a:lnTo>
                <a:lnTo>
                  <a:pt x="76626" y="31499"/>
                </a:lnTo>
                <a:lnTo>
                  <a:pt x="76580" y="31533"/>
                </a:lnTo>
                <a:lnTo>
                  <a:pt x="76546" y="31567"/>
                </a:lnTo>
                <a:lnTo>
                  <a:pt x="74555" y="30418"/>
                </a:lnTo>
                <a:lnTo>
                  <a:pt x="74567" y="30350"/>
                </a:lnTo>
                <a:lnTo>
                  <a:pt x="74555" y="30316"/>
                </a:lnTo>
                <a:lnTo>
                  <a:pt x="74555" y="30282"/>
                </a:lnTo>
                <a:lnTo>
                  <a:pt x="74510" y="30213"/>
                </a:lnTo>
                <a:lnTo>
                  <a:pt x="74453" y="30179"/>
                </a:lnTo>
                <a:lnTo>
                  <a:pt x="74385" y="30157"/>
                </a:lnTo>
                <a:lnTo>
                  <a:pt x="74385" y="27768"/>
                </a:lnTo>
                <a:lnTo>
                  <a:pt x="74453" y="27745"/>
                </a:lnTo>
                <a:lnTo>
                  <a:pt x="74498" y="27711"/>
                </a:lnTo>
                <a:lnTo>
                  <a:pt x="74533" y="27654"/>
                </a:lnTo>
                <a:lnTo>
                  <a:pt x="74544" y="27597"/>
                </a:lnTo>
                <a:lnTo>
                  <a:pt x="74533" y="27529"/>
                </a:lnTo>
                <a:lnTo>
                  <a:pt x="76557" y="26357"/>
                </a:lnTo>
                <a:lnTo>
                  <a:pt x="76592" y="26391"/>
                </a:lnTo>
                <a:lnTo>
                  <a:pt x="76637" y="26425"/>
                </a:lnTo>
                <a:lnTo>
                  <a:pt x="76683" y="26437"/>
                </a:lnTo>
                <a:lnTo>
                  <a:pt x="76728" y="26448"/>
                </a:lnTo>
                <a:lnTo>
                  <a:pt x="76785" y="26437"/>
                </a:lnTo>
                <a:lnTo>
                  <a:pt x="76830" y="26425"/>
                </a:lnTo>
                <a:lnTo>
                  <a:pt x="76865" y="26391"/>
                </a:lnTo>
                <a:lnTo>
                  <a:pt x="76899" y="26357"/>
                </a:lnTo>
                <a:close/>
                <a:moveTo>
                  <a:pt x="81642" y="26357"/>
                </a:moveTo>
                <a:lnTo>
                  <a:pt x="83690" y="27529"/>
                </a:lnTo>
                <a:lnTo>
                  <a:pt x="83678" y="27597"/>
                </a:lnTo>
                <a:lnTo>
                  <a:pt x="83690" y="27654"/>
                </a:lnTo>
                <a:lnTo>
                  <a:pt x="83713" y="27711"/>
                </a:lnTo>
                <a:lnTo>
                  <a:pt x="83769" y="27745"/>
                </a:lnTo>
                <a:lnTo>
                  <a:pt x="83826" y="27756"/>
                </a:lnTo>
                <a:lnTo>
                  <a:pt x="83826" y="30168"/>
                </a:lnTo>
                <a:lnTo>
                  <a:pt x="83758" y="30191"/>
                </a:lnTo>
                <a:lnTo>
                  <a:pt x="83701" y="30225"/>
                </a:lnTo>
                <a:lnTo>
                  <a:pt x="83667" y="30282"/>
                </a:lnTo>
                <a:lnTo>
                  <a:pt x="83656" y="30350"/>
                </a:lnTo>
                <a:lnTo>
                  <a:pt x="83667" y="30418"/>
                </a:lnTo>
                <a:lnTo>
                  <a:pt x="81676" y="31567"/>
                </a:lnTo>
                <a:lnTo>
                  <a:pt x="81631" y="31522"/>
                </a:lnTo>
                <a:lnTo>
                  <a:pt x="81585" y="31487"/>
                </a:lnTo>
                <a:lnTo>
                  <a:pt x="81528" y="31465"/>
                </a:lnTo>
                <a:lnTo>
                  <a:pt x="81472" y="31453"/>
                </a:lnTo>
                <a:lnTo>
                  <a:pt x="81415" y="31465"/>
                </a:lnTo>
                <a:lnTo>
                  <a:pt x="81358" y="31487"/>
                </a:lnTo>
                <a:lnTo>
                  <a:pt x="81312" y="31522"/>
                </a:lnTo>
                <a:lnTo>
                  <a:pt x="81267" y="31567"/>
                </a:lnTo>
                <a:lnTo>
                  <a:pt x="79299" y="30430"/>
                </a:lnTo>
                <a:lnTo>
                  <a:pt x="79310" y="30384"/>
                </a:lnTo>
                <a:lnTo>
                  <a:pt x="79310" y="30350"/>
                </a:lnTo>
                <a:lnTo>
                  <a:pt x="79310" y="30316"/>
                </a:lnTo>
                <a:lnTo>
                  <a:pt x="79299" y="30270"/>
                </a:lnTo>
                <a:lnTo>
                  <a:pt x="79287" y="30236"/>
                </a:lnTo>
                <a:lnTo>
                  <a:pt x="79265" y="30213"/>
                </a:lnTo>
                <a:lnTo>
                  <a:pt x="79196" y="30168"/>
                </a:lnTo>
                <a:lnTo>
                  <a:pt x="79162" y="30145"/>
                </a:lnTo>
                <a:lnTo>
                  <a:pt x="79128" y="30145"/>
                </a:lnTo>
                <a:lnTo>
                  <a:pt x="79128" y="27813"/>
                </a:lnTo>
                <a:lnTo>
                  <a:pt x="79162" y="27802"/>
                </a:lnTo>
                <a:lnTo>
                  <a:pt x="79208" y="27790"/>
                </a:lnTo>
                <a:lnTo>
                  <a:pt x="79231" y="27768"/>
                </a:lnTo>
                <a:lnTo>
                  <a:pt x="79265" y="27734"/>
                </a:lnTo>
                <a:lnTo>
                  <a:pt x="79287" y="27711"/>
                </a:lnTo>
                <a:lnTo>
                  <a:pt x="79310" y="27677"/>
                </a:lnTo>
                <a:lnTo>
                  <a:pt x="79310" y="27631"/>
                </a:lnTo>
                <a:lnTo>
                  <a:pt x="79322" y="27597"/>
                </a:lnTo>
                <a:lnTo>
                  <a:pt x="79310" y="27552"/>
                </a:lnTo>
                <a:lnTo>
                  <a:pt x="79299" y="27517"/>
                </a:lnTo>
                <a:lnTo>
                  <a:pt x="81301" y="26357"/>
                </a:lnTo>
                <a:lnTo>
                  <a:pt x="81335" y="26391"/>
                </a:lnTo>
                <a:lnTo>
                  <a:pt x="81369" y="26425"/>
                </a:lnTo>
                <a:lnTo>
                  <a:pt x="81415" y="26437"/>
                </a:lnTo>
                <a:lnTo>
                  <a:pt x="81472" y="26448"/>
                </a:lnTo>
                <a:lnTo>
                  <a:pt x="81517" y="26437"/>
                </a:lnTo>
                <a:lnTo>
                  <a:pt x="81574" y="26425"/>
                </a:lnTo>
                <a:lnTo>
                  <a:pt x="81608" y="26391"/>
                </a:lnTo>
                <a:lnTo>
                  <a:pt x="81642" y="26357"/>
                </a:lnTo>
                <a:close/>
                <a:moveTo>
                  <a:pt x="10546" y="26369"/>
                </a:moveTo>
                <a:lnTo>
                  <a:pt x="12503" y="27495"/>
                </a:lnTo>
                <a:lnTo>
                  <a:pt x="12491" y="27540"/>
                </a:lnTo>
                <a:lnTo>
                  <a:pt x="12480" y="27597"/>
                </a:lnTo>
                <a:lnTo>
                  <a:pt x="12491" y="27643"/>
                </a:lnTo>
                <a:lnTo>
                  <a:pt x="12503" y="27688"/>
                </a:lnTo>
                <a:lnTo>
                  <a:pt x="12525" y="27722"/>
                </a:lnTo>
                <a:lnTo>
                  <a:pt x="12548" y="27768"/>
                </a:lnTo>
                <a:lnTo>
                  <a:pt x="12582" y="27790"/>
                </a:lnTo>
                <a:lnTo>
                  <a:pt x="12616" y="27813"/>
                </a:lnTo>
                <a:lnTo>
                  <a:pt x="12662" y="27836"/>
                </a:lnTo>
                <a:lnTo>
                  <a:pt x="12707" y="27836"/>
                </a:lnTo>
                <a:lnTo>
                  <a:pt x="12707" y="30134"/>
                </a:lnTo>
                <a:lnTo>
                  <a:pt x="12673" y="30145"/>
                </a:lnTo>
                <a:lnTo>
                  <a:pt x="12628" y="30157"/>
                </a:lnTo>
                <a:lnTo>
                  <a:pt x="12605" y="30179"/>
                </a:lnTo>
                <a:lnTo>
                  <a:pt x="12571" y="30202"/>
                </a:lnTo>
                <a:lnTo>
                  <a:pt x="12548" y="30236"/>
                </a:lnTo>
                <a:lnTo>
                  <a:pt x="12525" y="30270"/>
                </a:lnTo>
                <a:lnTo>
                  <a:pt x="12514" y="30316"/>
                </a:lnTo>
                <a:lnTo>
                  <a:pt x="12514" y="30350"/>
                </a:lnTo>
                <a:lnTo>
                  <a:pt x="12514" y="30395"/>
                </a:lnTo>
                <a:lnTo>
                  <a:pt x="12525" y="30430"/>
                </a:lnTo>
                <a:lnTo>
                  <a:pt x="10535" y="31578"/>
                </a:lnTo>
                <a:lnTo>
                  <a:pt x="10500" y="31544"/>
                </a:lnTo>
                <a:lnTo>
                  <a:pt x="10455" y="31510"/>
                </a:lnTo>
                <a:lnTo>
                  <a:pt x="10409" y="31499"/>
                </a:lnTo>
                <a:lnTo>
                  <a:pt x="10364" y="31487"/>
                </a:lnTo>
                <a:lnTo>
                  <a:pt x="10307" y="31499"/>
                </a:lnTo>
                <a:lnTo>
                  <a:pt x="10262" y="31510"/>
                </a:lnTo>
                <a:lnTo>
                  <a:pt x="10216" y="31544"/>
                </a:lnTo>
                <a:lnTo>
                  <a:pt x="10182" y="31578"/>
                </a:lnTo>
                <a:lnTo>
                  <a:pt x="8225" y="30452"/>
                </a:lnTo>
                <a:lnTo>
                  <a:pt x="8248" y="30407"/>
                </a:lnTo>
                <a:lnTo>
                  <a:pt x="8248" y="30350"/>
                </a:lnTo>
                <a:lnTo>
                  <a:pt x="8248" y="30304"/>
                </a:lnTo>
                <a:lnTo>
                  <a:pt x="8225" y="30259"/>
                </a:lnTo>
                <a:lnTo>
                  <a:pt x="8203" y="30213"/>
                </a:lnTo>
                <a:lnTo>
                  <a:pt x="8180" y="30179"/>
                </a:lnTo>
                <a:lnTo>
                  <a:pt x="8146" y="30145"/>
                </a:lnTo>
                <a:lnTo>
                  <a:pt x="8100" y="30122"/>
                </a:lnTo>
                <a:lnTo>
                  <a:pt x="8066" y="30100"/>
                </a:lnTo>
                <a:lnTo>
                  <a:pt x="8009" y="30100"/>
                </a:lnTo>
                <a:lnTo>
                  <a:pt x="8009" y="27779"/>
                </a:lnTo>
                <a:lnTo>
                  <a:pt x="8077" y="27756"/>
                </a:lnTo>
                <a:lnTo>
                  <a:pt x="8134" y="27722"/>
                </a:lnTo>
                <a:lnTo>
                  <a:pt x="8168" y="27665"/>
                </a:lnTo>
                <a:lnTo>
                  <a:pt x="8180" y="27597"/>
                </a:lnTo>
                <a:lnTo>
                  <a:pt x="8180" y="27563"/>
                </a:lnTo>
                <a:lnTo>
                  <a:pt x="8168" y="27529"/>
                </a:lnTo>
                <a:lnTo>
                  <a:pt x="10171" y="26369"/>
                </a:lnTo>
                <a:lnTo>
                  <a:pt x="10205" y="26414"/>
                </a:lnTo>
                <a:lnTo>
                  <a:pt x="10250" y="26448"/>
                </a:lnTo>
                <a:lnTo>
                  <a:pt x="10296" y="26471"/>
                </a:lnTo>
                <a:lnTo>
                  <a:pt x="10421" y="26471"/>
                </a:lnTo>
                <a:lnTo>
                  <a:pt x="10466" y="26448"/>
                </a:lnTo>
                <a:lnTo>
                  <a:pt x="10512" y="26414"/>
                </a:lnTo>
                <a:lnTo>
                  <a:pt x="10546" y="26369"/>
                </a:lnTo>
                <a:close/>
                <a:moveTo>
                  <a:pt x="57936" y="26346"/>
                </a:moveTo>
                <a:lnTo>
                  <a:pt x="59938" y="27506"/>
                </a:lnTo>
                <a:lnTo>
                  <a:pt x="59927" y="27552"/>
                </a:lnTo>
                <a:lnTo>
                  <a:pt x="59927" y="27597"/>
                </a:lnTo>
                <a:lnTo>
                  <a:pt x="59927" y="27631"/>
                </a:lnTo>
                <a:lnTo>
                  <a:pt x="59938" y="27677"/>
                </a:lnTo>
                <a:lnTo>
                  <a:pt x="59949" y="27711"/>
                </a:lnTo>
                <a:lnTo>
                  <a:pt x="59983" y="27745"/>
                </a:lnTo>
                <a:lnTo>
                  <a:pt x="60006" y="27768"/>
                </a:lnTo>
                <a:lnTo>
                  <a:pt x="60040" y="27790"/>
                </a:lnTo>
                <a:lnTo>
                  <a:pt x="60074" y="27802"/>
                </a:lnTo>
                <a:lnTo>
                  <a:pt x="60120" y="27813"/>
                </a:lnTo>
                <a:lnTo>
                  <a:pt x="60120" y="30145"/>
                </a:lnTo>
                <a:lnTo>
                  <a:pt x="60086" y="30157"/>
                </a:lnTo>
                <a:lnTo>
                  <a:pt x="60040" y="30168"/>
                </a:lnTo>
                <a:lnTo>
                  <a:pt x="59983" y="30213"/>
                </a:lnTo>
                <a:lnTo>
                  <a:pt x="59961" y="30236"/>
                </a:lnTo>
                <a:lnTo>
                  <a:pt x="59949" y="30270"/>
                </a:lnTo>
                <a:lnTo>
                  <a:pt x="59938" y="30316"/>
                </a:lnTo>
                <a:lnTo>
                  <a:pt x="59927" y="30350"/>
                </a:lnTo>
                <a:lnTo>
                  <a:pt x="59938" y="30384"/>
                </a:lnTo>
                <a:lnTo>
                  <a:pt x="59949" y="30430"/>
                </a:lnTo>
                <a:lnTo>
                  <a:pt x="57936" y="31578"/>
                </a:lnTo>
                <a:lnTo>
                  <a:pt x="57902" y="31544"/>
                </a:lnTo>
                <a:lnTo>
                  <a:pt x="57868" y="31522"/>
                </a:lnTo>
                <a:lnTo>
                  <a:pt x="57822" y="31499"/>
                </a:lnTo>
                <a:lnTo>
                  <a:pt x="57720" y="31499"/>
                </a:lnTo>
                <a:lnTo>
                  <a:pt x="57674" y="31522"/>
                </a:lnTo>
                <a:lnTo>
                  <a:pt x="57640" y="31544"/>
                </a:lnTo>
                <a:lnTo>
                  <a:pt x="57606" y="31578"/>
                </a:lnTo>
                <a:lnTo>
                  <a:pt x="55604" y="30430"/>
                </a:lnTo>
                <a:lnTo>
                  <a:pt x="55604" y="30384"/>
                </a:lnTo>
                <a:lnTo>
                  <a:pt x="55615" y="30350"/>
                </a:lnTo>
                <a:lnTo>
                  <a:pt x="55604" y="30316"/>
                </a:lnTo>
                <a:lnTo>
                  <a:pt x="55593" y="30270"/>
                </a:lnTo>
                <a:lnTo>
                  <a:pt x="55581" y="30236"/>
                </a:lnTo>
                <a:lnTo>
                  <a:pt x="55558" y="30202"/>
                </a:lnTo>
                <a:lnTo>
                  <a:pt x="55502" y="30157"/>
                </a:lnTo>
                <a:lnTo>
                  <a:pt x="55467" y="30145"/>
                </a:lnTo>
                <a:lnTo>
                  <a:pt x="55422" y="30134"/>
                </a:lnTo>
                <a:lnTo>
                  <a:pt x="55422" y="27768"/>
                </a:lnTo>
                <a:lnTo>
                  <a:pt x="55479" y="27745"/>
                </a:lnTo>
                <a:lnTo>
                  <a:pt x="55524" y="27711"/>
                </a:lnTo>
                <a:lnTo>
                  <a:pt x="55558" y="27654"/>
                </a:lnTo>
                <a:lnTo>
                  <a:pt x="55570" y="27597"/>
                </a:lnTo>
                <a:lnTo>
                  <a:pt x="55558" y="27540"/>
                </a:lnTo>
                <a:lnTo>
                  <a:pt x="57606" y="26357"/>
                </a:lnTo>
                <a:lnTo>
                  <a:pt x="57640" y="26391"/>
                </a:lnTo>
                <a:lnTo>
                  <a:pt x="57674" y="26414"/>
                </a:lnTo>
                <a:lnTo>
                  <a:pt x="57720" y="26437"/>
                </a:lnTo>
                <a:lnTo>
                  <a:pt x="57822" y="26437"/>
                </a:lnTo>
                <a:lnTo>
                  <a:pt x="57868" y="26414"/>
                </a:lnTo>
                <a:lnTo>
                  <a:pt x="57902" y="26391"/>
                </a:lnTo>
                <a:lnTo>
                  <a:pt x="57936" y="26346"/>
                </a:lnTo>
                <a:close/>
                <a:moveTo>
                  <a:pt x="67446" y="26369"/>
                </a:moveTo>
                <a:lnTo>
                  <a:pt x="69391" y="27495"/>
                </a:lnTo>
                <a:lnTo>
                  <a:pt x="69380" y="27540"/>
                </a:lnTo>
                <a:lnTo>
                  <a:pt x="69368" y="27597"/>
                </a:lnTo>
                <a:lnTo>
                  <a:pt x="69380" y="27643"/>
                </a:lnTo>
                <a:lnTo>
                  <a:pt x="69391" y="27688"/>
                </a:lnTo>
                <a:lnTo>
                  <a:pt x="69414" y="27722"/>
                </a:lnTo>
                <a:lnTo>
                  <a:pt x="69436" y="27768"/>
                </a:lnTo>
                <a:lnTo>
                  <a:pt x="69471" y="27790"/>
                </a:lnTo>
                <a:lnTo>
                  <a:pt x="69516" y="27813"/>
                </a:lnTo>
                <a:lnTo>
                  <a:pt x="69550" y="27836"/>
                </a:lnTo>
                <a:lnTo>
                  <a:pt x="69596" y="27836"/>
                </a:lnTo>
                <a:lnTo>
                  <a:pt x="69596" y="30134"/>
                </a:lnTo>
                <a:lnTo>
                  <a:pt x="69562" y="30145"/>
                </a:lnTo>
                <a:lnTo>
                  <a:pt x="69527" y="30157"/>
                </a:lnTo>
                <a:lnTo>
                  <a:pt x="69493" y="30179"/>
                </a:lnTo>
                <a:lnTo>
                  <a:pt x="69459" y="30202"/>
                </a:lnTo>
                <a:lnTo>
                  <a:pt x="69436" y="30236"/>
                </a:lnTo>
                <a:lnTo>
                  <a:pt x="69425" y="30270"/>
                </a:lnTo>
                <a:lnTo>
                  <a:pt x="69414" y="30316"/>
                </a:lnTo>
                <a:lnTo>
                  <a:pt x="69402" y="30350"/>
                </a:lnTo>
                <a:lnTo>
                  <a:pt x="69414" y="30395"/>
                </a:lnTo>
                <a:lnTo>
                  <a:pt x="69425" y="30430"/>
                </a:lnTo>
                <a:lnTo>
                  <a:pt x="67423" y="31578"/>
                </a:lnTo>
                <a:lnTo>
                  <a:pt x="67389" y="31544"/>
                </a:lnTo>
                <a:lnTo>
                  <a:pt x="67355" y="31510"/>
                </a:lnTo>
                <a:lnTo>
                  <a:pt x="67298" y="31499"/>
                </a:lnTo>
                <a:lnTo>
                  <a:pt x="67252" y="31487"/>
                </a:lnTo>
                <a:lnTo>
                  <a:pt x="67195" y="31499"/>
                </a:lnTo>
                <a:lnTo>
                  <a:pt x="67150" y="31510"/>
                </a:lnTo>
                <a:lnTo>
                  <a:pt x="67116" y="31544"/>
                </a:lnTo>
                <a:lnTo>
                  <a:pt x="67082" y="31578"/>
                </a:lnTo>
                <a:lnTo>
                  <a:pt x="65125" y="30452"/>
                </a:lnTo>
                <a:lnTo>
                  <a:pt x="65136" y="30407"/>
                </a:lnTo>
                <a:lnTo>
                  <a:pt x="65136" y="30350"/>
                </a:lnTo>
                <a:lnTo>
                  <a:pt x="65136" y="30304"/>
                </a:lnTo>
                <a:lnTo>
                  <a:pt x="65125" y="30259"/>
                </a:lnTo>
                <a:lnTo>
                  <a:pt x="65102" y="30213"/>
                </a:lnTo>
                <a:lnTo>
                  <a:pt x="65068" y="30179"/>
                </a:lnTo>
                <a:lnTo>
                  <a:pt x="65034" y="30145"/>
                </a:lnTo>
                <a:lnTo>
                  <a:pt x="65000" y="30122"/>
                </a:lnTo>
                <a:lnTo>
                  <a:pt x="64954" y="30100"/>
                </a:lnTo>
                <a:lnTo>
                  <a:pt x="64909" y="30100"/>
                </a:lnTo>
                <a:lnTo>
                  <a:pt x="64909" y="27779"/>
                </a:lnTo>
                <a:lnTo>
                  <a:pt x="64966" y="27756"/>
                </a:lnTo>
                <a:lnTo>
                  <a:pt x="65023" y="27722"/>
                </a:lnTo>
                <a:lnTo>
                  <a:pt x="65057" y="27665"/>
                </a:lnTo>
                <a:lnTo>
                  <a:pt x="65068" y="27597"/>
                </a:lnTo>
                <a:lnTo>
                  <a:pt x="65068" y="27563"/>
                </a:lnTo>
                <a:lnTo>
                  <a:pt x="65057" y="27529"/>
                </a:lnTo>
                <a:lnTo>
                  <a:pt x="67059" y="26369"/>
                </a:lnTo>
                <a:lnTo>
                  <a:pt x="67093" y="26414"/>
                </a:lnTo>
                <a:lnTo>
                  <a:pt x="67139" y="26448"/>
                </a:lnTo>
                <a:lnTo>
                  <a:pt x="67195" y="26471"/>
                </a:lnTo>
                <a:lnTo>
                  <a:pt x="67309" y="26471"/>
                </a:lnTo>
                <a:lnTo>
                  <a:pt x="67366" y="26448"/>
                </a:lnTo>
                <a:lnTo>
                  <a:pt x="67412" y="26414"/>
                </a:lnTo>
                <a:lnTo>
                  <a:pt x="67446" y="26369"/>
                </a:lnTo>
                <a:close/>
                <a:moveTo>
                  <a:pt x="43751" y="26369"/>
                </a:moveTo>
                <a:lnTo>
                  <a:pt x="45673" y="27483"/>
                </a:lnTo>
                <a:lnTo>
                  <a:pt x="45662" y="27540"/>
                </a:lnTo>
                <a:lnTo>
                  <a:pt x="45650" y="27597"/>
                </a:lnTo>
                <a:lnTo>
                  <a:pt x="45662" y="27643"/>
                </a:lnTo>
                <a:lnTo>
                  <a:pt x="45673" y="27688"/>
                </a:lnTo>
                <a:lnTo>
                  <a:pt x="45696" y="27734"/>
                </a:lnTo>
                <a:lnTo>
                  <a:pt x="45719" y="27768"/>
                </a:lnTo>
                <a:lnTo>
                  <a:pt x="45764" y="27802"/>
                </a:lnTo>
                <a:lnTo>
                  <a:pt x="45798" y="27825"/>
                </a:lnTo>
                <a:lnTo>
                  <a:pt x="45844" y="27847"/>
                </a:lnTo>
                <a:lnTo>
                  <a:pt x="45901" y="27847"/>
                </a:lnTo>
                <a:lnTo>
                  <a:pt x="45901" y="30111"/>
                </a:lnTo>
                <a:lnTo>
                  <a:pt x="45844" y="30111"/>
                </a:lnTo>
                <a:lnTo>
                  <a:pt x="45810" y="30134"/>
                </a:lnTo>
                <a:lnTo>
                  <a:pt x="45764" y="30157"/>
                </a:lnTo>
                <a:lnTo>
                  <a:pt x="45730" y="30179"/>
                </a:lnTo>
                <a:lnTo>
                  <a:pt x="45707" y="30225"/>
                </a:lnTo>
                <a:lnTo>
                  <a:pt x="45685" y="30259"/>
                </a:lnTo>
                <a:lnTo>
                  <a:pt x="45673" y="30304"/>
                </a:lnTo>
                <a:lnTo>
                  <a:pt x="45662" y="30350"/>
                </a:lnTo>
                <a:lnTo>
                  <a:pt x="45673" y="30395"/>
                </a:lnTo>
                <a:lnTo>
                  <a:pt x="45685" y="30441"/>
                </a:lnTo>
                <a:lnTo>
                  <a:pt x="43705" y="31590"/>
                </a:lnTo>
                <a:lnTo>
                  <a:pt x="43671" y="31556"/>
                </a:lnTo>
                <a:lnTo>
                  <a:pt x="43637" y="31533"/>
                </a:lnTo>
                <a:lnTo>
                  <a:pt x="43591" y="31510"/>
                </a:lnTo>
                <a:lnTo>
                  <a:pt x="43489" y="31510"/>
                </a:lnTo>
                <a:lnTo>
                  <a:pt x="43455" y="31522"/>
                </a:lnTo>
                <a:lnTo>
                  <a:pt x="43409" y="31556"/>
                </a:lnTo>
                <a:lnTo>
                  <a:pt x="43387" y="31590"/>
                </a:lnTo>
                <a:lnTo>
                  <a:pt x="41373" y="30430"/>
                </a:lnTo>
                <a:lnTo>
                  <a:pt x="41385" y="30384"/>
                </a:lnTo>
                <a:lnTo>
                  <a:pt x="41385" y="30350"/>
                </a:lnTo>
                <a:lnTo>
                  <a:pt x="41385" y="30316"/>
                </a:lnTo>
                <a:lnTo>
                  <a:pt x="41373" y="30270"/>
                </a:lnTo>
                <a:lnTo>
                  <a:pt x="41362" y="30236"/>
                </a:lnTo>
                <a:lnTo>
                  <a:pt x="41339" y="30202"/>
                </a:lnTo>
                <a:lnTo>
                  <a:pt x="41271" y="30157"/>
                </a:lnTo>
                <a:lnTo>
                  <a:pt x="41237" y="30145"/>
                </a:lnTo>
                <a:lnTo>
                  <a:pt x="41203" y="30134"/>
                </a:lnTo>
                <a:lnTo>
                  <a:pt x="41203" y="27813"/>
                </a:lnTo>
                <a:lnTo>
                  <a:pt x="41237" y="27813"/>
                </a:lnTo>
                <a:lnTo>
                  <a:pt x="41282" y="27790"/>
                </a:lnTo>
                <a:lnTo>
                  <a:pt x="41316" y="27768"/>
                </a:lnTo>
                <a:lnTo>
                  <a:pt x="41339" y="27745"/>
                </a:lnTo>
                <a:lnTo>
                  <a:pt x="41362" y="27711"/>
                </a:lnTo>
                <a:lnTo>
                  <a:pt x="41385" y="27677"/>
                </a:lnTo>
                <a:lnTo>
                  <a:pt x="41396" y="27631"/>
                </a:lnTo>
                <a:lnTo>
                  <a:pt x="41396" y="27597"/>
                </a:lnTo>
                <a:lnTo>
                  <a:pt x="41396" y="27552"/>
                </a:lnTo>
                <a:lnTo>
                  <a:pt x="41385" y="27506"/>
                </a:lnTo>
                <a:lnTo>
                  <a:pt x="43341" y="26380"/>
                </a:lnTo>
                <a:lnTo>
                  <a:pt x="43375" y="26425"/>
                </a:lnTo>
                <a:lnTo>
                  <a:pt x="43421" y="26460"/>
                </a:lnTo>
                <a:lnTo>
                  <a:pt x="43478" y="26482"/>
                </a:lnTo>
                <a:lnTo>
                  <a:pt x="43535" y="26494"/>
                </a:lnTo>
                <a:lnTo>
                  <a:pt x="43603" y="26482"/>
                </a:lnTo>
                <a:lnTo>
                  <a:pt x="43660" y="26460"/>
                </a:lnTo>
                <a:lnTo>
                  <a:pt x="43705" y="26425"/>
                </a:lnTo>
                <a:lnTo>
                  <a:pt x="43751" y="26369"/>
                </a:lnTo>
                <a:close/>
                <a:moveTo>
                  <a:pt x="5825" y="26369"/>
                </a:moveTo>
                <a:lnTo>
                  <a:pt x="7816" y="27529"/>
                </a:lnTo>
                <a:lnTo>
                  <a:pt x="7804" y="27563"/>
                </a:lnTo>
                <a:lnTo>
                  <a:pt x="7804" y="27597"/>
                </a:lnTo>
                <a:lnTo>
                  <a:pt x="7816" y="27665"/>
                </a:lnTo>
                <a:lnTo>
                  <a:pt x="7850" y="27722"/>
                </a:lnTo>
                <a:lnTo>
                  <a:pt x="7907" y="27756"/>
                </a:lnTo>
                <a:lnTo>
                  <a:pt x="7964" y="27779"/>
                </a:lnTo>
                <a:lnTo>
                  <a:pt x="7964" y="30100"/>
                </a:lnTo>
                <a:lnTo>
                  <a:pt x="7918" y="30100"/>
                </a:lnTo>
                <a:lnTo>
                  <a:pt x="7873" y="30122"/>
                </a:lnTo>
                <a:lnTo>
                  <a:pt x="7839" y="30145"/>
                </a:lnTo>
                <a:lnTo>
                  <a:pt x="7804" y="30179"/>
                </a:lnTo>
                <a:lnTo>
                  <a:pt x="7770" y="30213"/>
                </a:lnTo>
                <a:lnTo>
                  <a:pt x="7748" y="30259"/>
                </a:lnTo>
                <a:lnTo>
                  <a:pt x="7736" y="30304"/>
                </a:lnTo>
                <a:lnTo>
                  <a:pt x="7736" y="30350"/>
                </a:lnTo>
                <a:lnTo>
                  <a:pt x="7736" y="30407"/>
                </a:lnTo>
                <a:lnTo>
                  <a:pt x="7748" y="30452"/>
                </a:lnTo>
                <a:lnTo>
                  <a:pt x="5757" y="31601"/>
                </a:lnTo>
                <a:lnTo>
                  <a:pt x="5734" y="31578"/>
                </a:lnTo>
                <a:lnTo>
                  <a:pt x="5700" y="31556"/>
                </a:lnTo>
                <a:lnTo>
                  <a:pt x="5655" y="31533"/>
                </a:lnTo>
                <a:lnTo>
                  <a:pt x="5575" y="31533"/>
                </a:lnTo>
                <a:lnTo>
                  <a:pt x="5541" y="31556"/>
                </a:lnTo>
                <a:lnTo>
                  <a:pt x="5507" y="31567"/>
                </a:lnTo>
                <a:lnTo>
                  <a:pt x="5484" y="31601"/>
                </a:lnTo>
                <a:lnTo>
                  <a:pt x="3448" y="30430"/>
                </a:lnTo>
                <a:lnTo>
                  <a:pt x="3459" y="30384"/>
                </a:lnTo>
                <a:lnTo>
                  <a:pt x="3459" y="30350"/>
                </a:lnTo>
                <a:lnTo>
                  <a:pt x="3459" y="30316"/>
                </a:lnTo>
                <a:lnTo>
                  <a:pt x="3448" y="30270"/>
                </a:lnTo>
                <a:lnTo>
                  <a:pt x="3425" y="30236"/>
                </a:lnTo>
                <a:lnTo>
                  <a:pt x="3402" y="30213"/>
                </a:lnTo>
                <a:lnTo>
                  <a:pt x="3345" y="30168"/>
                </a:lnTo>
                <a:lnTo>
                  <a:pt x="3311" y="30157"/>
                </a:lnTo>
                <a:lnTo>
                  <a:pt x="3277" y="30145"/>
                </a:lnTo>
                <a:lnTo>
                  <a:pt x="3277" y="27813"/>
                </a:lnTo>
                <a:lnTo>
                  <a:pt x="3311" y="27802"/>
                </a:lnTo>
                <a:lnTo>
                  <a:pt x="3345" y="27790"/>
                </a:lnTo>
                <a:lnTo>
                  <a:pt x="3379" y="27768"/>
                </a:lnTo>
                <a:lnTo>
                  <a:pt x="3414" y="27745"/>
                </a:lnTo>
                <a:lnTo>
                  <a:pt x="3436" y="27711"/>
                </a:lnTo>
                <a:lnTo>
                  <a:pt x="3448" y="27677"/>
                </a:lnTo>
                <a:lnTo>
                  <a:pt x="3459" y="27631"/>
                </a:lnTo>
                <a:lnTo>
                  <a:pt x="3470" y="27597"/>
                </a:lnTo>
                <a:lnTo>
                  <a:pt x="3459" y="27552"/>
                </a:lnTo>
                <a:lnTo>
                  <a:pt x="3448" y="27506"/>
                </a:lnTo>
                <a:lnTo>
                  <a:pt x="5416" y="26380"/>
                </a:lnTo>
                <a:lnTo>
                  <a:pt x="5450" y="26425"/>
                </a:lnTo>
                <a:lnTo>
                  <a:pt x="5507" y="26460"/>
                </a:lnTo>
                <a:lnTo>
                  <a:pt x="5564" y="26482"/>
                </a:lnTo>
                <a:lnTo>
                  <a:pt x="5677" y="26482"/>
                </a:lnTo>
                <a:lnTo>
                  <a:pt x="5734" y="26460"/>
                </a:lnTo>
                <a:lnTo>
                  <a:pt x="5780" y="26414"/>
                </a:lnTo>
                <a:lnTo>
                  <a:pt x="5825" y="26369"/>
                </a:lnTo>
                <a:close/>
                <a:moveTo>
                  <a:pt x="29509" y="26369"/>
                </a:moveTo>
                <a:lnTo>
                  <a:pt x="31465" y="27495"/>
                </a:lnTo>
                <a:lnTo>
                  <a:pt x="31443" y="27540"/>
                </a:lnTo>
                <a:lnTo>
                  <a:pt x="31431" y="27597"/>
                </a:lnTo>
                <a:lnTo>
                  <a:pt x="31443" y="27643"/>
                </a:lnTo>
                <a:lnTo>
                  <a:pt x="31454" y="27688"/>
                </a:lnTo>
                <a:lnTo>
                  <a:pt x="31477" y="27734"/>
                </a:lnTo>
                <a:lnTo>
                  <a:pt x="31511" y="27768"/>
                </a:lnTo>
                <a:lnTo>
                  <a:pt x="31545" y="27802"/>
                </a:lnTo>
                <a:lnTo>
                  <a:pt x="31579" y="27825"/>
                </a:lnTo>
                <a:lnTo>
                  <a:pt x="31625" y="27836"/>
                </a:lnTo>
                <a:lnTo>
                  <a:pt x="31670" y="27847"/>
                </a:lnTo>
                <a:lnTo>
                  <a:pt x="31670" y="30111"/>
                </a:lnTo>
                <a:lnTo>
                  <a:pt x="31625" y="30111"/>
                </a:lnTo>
                <a:lnTo>
                  <a:pt x="31579" y="30134"/>
                </a:lnTo>
                <a:lnTo>
                  <a:pt x="31545" y="30157"/>
                </a:lnTo>
                <a:lnTo>
                  <a:pt x="31511" y="30179"/>
                </a:lnTo>
                <a:lnTo>
                  <a:pt x="31488" y="30225"/>
                </a:lnTo>
                <a:lnTo>
                  <a:pt x="31465" y="30259"/>
                </a:lnTo>
                <a:lnTo>
                  <a:pt x="31454" y="30304"/>
                </a:lnTo>
                <a:lnTo>
                  <a:pt x="31443" y="30350"/>
                </a:lnTo>
                <a:lnTo>
                  <a:pt x="31454" y="30395"/>
                </a:lnTo>
                <a:lnTo>
                  <a:pt x="31465" y="30441"/>
                </a:lnTo>
                <a:lnTo>
                  <a:pt x="29463" y="31601"/>
                </a:lnTo>
                <a:lnTo>
                  <a:pt x="29429" y="31567"/>
                </a:lnTo>
                <a:lnTo>
                  <a:pt x="29395" y="31544"/>
                </a:lnTo>
                <a:lnTo>
                  <a:pt x="29361" y="31533"/>
                </a:lnTo>
                <a:lnTo>
                  <a:pt x="29315" y="31522"/>
                </a:lnTo>
                <a:lnTo>
                  <a:pt x="29281" y="31533"/>
                </a:lnTo>
                <a:lnTo>
                  <a:pt x="29236" y="31544"/>
                </a:lnTo>
                <a:lnTo>
                  <a:pt x="29213" y="31567"/>
                </a:lnTo>
                <a:lnTo>
                  <a:pt x="29179" y="31601"/>
                </a:lnTo>
                <a:lnTo>
                  <a:pt x="27120" y="30407"/>
                </a:lnTo>
                <a:lnTo>
                  <a:pt x="27131" y="30350"/>
                </a:lnTo>
                <a:lnTo>
                  <a:pt x="27120" y="30282"/>
                </a:lnTo>
                <a:lnTo>
                  <a:pt x="27086" y="30236"/>
                </a:lnTo>
                <a:lnTo>
                  <a:pt x="27040" y="30191"/>
                </a:lnTo>
                <a:lnTo>
                  <a:pt x="26972" y="30168"/>
                </a:lnTo>
                <a:lnTo>
                  <a:pt x="26972" y="27756"/>
                </a:lnTo>
                <a:lnTo>
                  <a:pt x="27029" y="27734"/>
                </a:lnTo>
                <a:lnTo>
                  <a:pt x="27074" y="27699"/>
                </a:lnTo>
                <a:lnTo>
                  <a:pt x="27109" y="27654"/>
                </a:lnTo>
                <a:lnTo>
                  <a:pt x="27120" y="27597"/>
                </a:lnTo>
                <a:lnTo>
                  <a:pt x="27109" y="27540"/>
                </a:lnTo>
                <a:lnTo>
                  <a:pt x="29133" y="26369"/>
                </a:lnTo>
                <a:lnTo>
                  <a:pt x="29167" y="26414"/>
                </a:lnTo>
                <a:lnTo>
                  <a:pt x="29213" y="26448"/>
                </a:lnTo>
                <a:lnTo>
                  <a:pt x="29258" y="26471"/>
                </a:lnTo>
                <a:lnTo>
                  <a:pt x="29384" y="26471"/>
                </a:lnTo>
                <a:lnTo>
                  <a:pt x="29429" y="26448"/>
                </a:lnTo>
                <a:lnTo>
                  <a:pt x="29475" y="26414"/>
                </a:lnTo>
                <a:lnTo>
                  <a:pt x="29509" y="26369"/>
                </a:lnTo>
                <a:close/>
                <a:moveTo>
                  <a:pt x="38984" y="26357"/>
                </a:moveTo>
                <a:lnTo>
                  <a:pt x="40964" y="27506"/>
                </a:lnTo>
                <a:lnTo>
                  <a:pt x="40952" y="27552"/>
                </a:lnTo>
                <a:lnTo>
                  <a:pt x="40941" y="27597"/>
                </a:lnTo>
                <a:lnTo>
                  <a:pt x="40941" y="27643"/>
                </a:lnTo>
                <a:lnTo>
                  <a:pt x="40964" y="27677"/>
                </a:lnTo>
                <a:lnTo>
                  <a:pt x="40975" y="27722"/>
                </a:lnTo>
                <a:lnTo>
                  <a:pt x="41009" y="27745"/>
                </a:lnTo>
                <a:lnTo>
                  <a:pt x="41032" y="27779"/>
                </a:lnTo>
                <a:lnTo>
                  <a:pt x="41066" y="27802"/>
                </a:lnTo>
                <a:lnTo>
                  <a:pt x="41112" y="27813"/>
                </a:lnTo>
                <a:lnTo>
                  <a:pt x="41157" y="27825"/>
                </a:lnTo>
                <a:lnTo>
                  <a:pt x="41157" y="30134"/>
                </a:lnTo>
                <a:lnTo>
                  <a:pt x="41112" y="30145"/>
                </a:lnTo>
                <a:lnTo>
                  <a:pt x="41078" y="30157"/>
                </a:lnTo>
                <a:lnTo>
                  <a:pt x="41043" y="30179"/>
                </a:lnTo>
                <a:lnTo>
                  <a:pt x="41009" y="30202"/>
                </a:lnTo>
                <a:lnTo>
                  <a:pt x="40987" y="30236"/>
                </a:lnTo>
                <a:lnTo>
                  <a:pt x="40964" y="30270"/>
                </a:lnTo>
                <a:lnTo>
                  <a:pt x="40952" y="30304"/>
                </a:lnTo>
                <a:lnTo>
                  <a:pt x="40952" y="30350"/>
                </a:lnTo>
                <a:lnTo>
                  <a:pt x="40952" y="30395"/>
                </a:lnTo>
                <a:lnTo>
                  <a:pt x="40964" y="30430"/>
                </a:lnTo>
                <a:lnTo>
                  <a:pt x="38939" y="31601"/>
                </a:lnTo>
                <a:lnTo>
                  <a:pt x="38916" y="31567"/>
                </a:lnTo>
                <a:lnTo>
                  <a:pt x="38882" y="31544"/>
                </a:lnTo>
                <a:lnTo>
                  <a:pt x="38848" y="31533"/>
                </a:lnTo>
                <a:lnTo>
                  <a:pt x="38802" y="31522"/>
                </a:lnTo>
                <a:lnTo>
                  <a:pt x="38757" y="31533"/>
                </a:lnTo>
                <a:lnTo>
                  <a:pt x="38723" y="31544"/>
                </a:lnTo>
                <a:lnTo>
                  <a:pt x="38689" y="31567"/>
                </a:lnTo>
                <a:lnTo>
                  <a:pt x="38666" y="31590"/>
                </a:lnTo>
                <a:lnTo>
                  <a:pt x="36607" y="30407"/>
                </a:lnTo>
                <a:lnTo>
                  <a:pt x="36618" y="30350"/>
                </a:lnTo>
                <a:lnTo>
                  <a:pt x="36607" y="30282"/>
                </a:lnTo>
                <a:lnTo>
                  <a:pt x="36573" y="30225"/>
                </a:lnTo>
                <a:lnTo>
                  <a:pt x="36527" y="30191"/>
                </a:lnTo>
                <a:lnTo>
                  <a:pt x="36459" y="30168"/>
                </a:lnTo>
                <a:lnTo>
                  <a:pt x="36459" y="27847"/>
                </a:lnTo>
                <a:lnTo>
                  <a:pt x="36505" y="27836"/>
                </a:lnTo>
                <a:lnTo>
                  <a:pt x="36550" y="27825"/>
                </a:lnTo>
                <a:lnTo>
                  <a:pt x="36584" y="27790"/>
                </a:lnTo>
                <a:lnTo>
                  <a:pt x="36618" y="27768"/>
                </a:lnTo>
                <a:lnTo>
                  <a:pt x="36641" y="27722"/>
                </a:lnTo>
                <a:lnTo>
                  <a:pt x="36664" y="27688"/>
                </a:lnTo>
                <a:lnTo>
                  <a:pt x="36675" y="27643"/>
                </a:lnTo>
                <a:lnTo>
                  <a:pt x="36687" y="27597"/>
                </a:lnTo>
                <a:lnTo>
                  <a:pt x="36675" y="27540"/>
                </a:lnTo>
                <a:lnTo>
                  <a:pt x="36664" y="27495"/>
                </a:lnTo>
                <a:lnTo>
                  <a:pt x="38620" y="26369"/>
                </a:lnTo>
                <a:lnTo>
                  <a:pt x="38655" y="26403"/>
                </a:lnTo>
                <a:lnTo>
                  <a:pt x="38700" y="26437"/>
                </a:lnTo>
                <a:lnTo>
                  <a:pt x="38746" y="26460"/>
                </a:lnTo>
                <a:lnTo>
                  <a:pt x="38859" y="26460"/>
                </a:lnTo>
                <a:lnTo>
                  <a:pt x="38905" y="26437"/>
                </a:lnTo>
                <a:lnTo>
                  <a:pt x="38950" y="26403"/>
                </a:lnTo>
                <a:lnTo>
                  <a:pt x="38984" y="26357"/>
                </a:lnTo>
                <a:close/>
                <a:moveTo>
                  <a:pt x="48483" y="26369"/>
                </a:moveTo>
                <a:lnTo>
                  <a:pt x="50474" y="27517"/>
                </a:lnTo>
                <a:lnTo>
                  <a:pt x="50462" y="27552"/>
                </a:lnTo>
                <a:lnTo>
                  <a:pt x="50462" y="27597"/>
                </a:lnTo>
                <a:lnTo>
                  <a:pt x="50462" y="27631"/>
                </a:lnTo>
                <a:lnTo>
                  <a:pt x="50474" y="27665"/>
                </a:lnTo>
                <a:lnTo>
                  <a:pt x="50508" y="27722"/>
                </a:lnTo>
                <a:lnTo>
                  <a:pt x="50565" y="27768"/>
                </a:lnTo>
                <a:lnTo>
                  <a:pt x="50599" y="27779"/>
                </a:lnTo>
                <a:lnTo>
                  <a:pt x="50633" y="27779"/>
                </a:lnTo>
                <a:lnTo>
                  <a:pt x="50633" y="30191"/>
                </a:lnTo>
                <a:lnTo>
                  <a:pt x="50576" y="30202"/>
                </a:lnTo>
                <a:lnTo>
                  <a:pt x="50530" y="30236"/>
                </a:lnTo>
                <a:lnTo>
                  <a:pt x="50496" y="30293"/>
                </a:lnTo>
                <a:lnTo>
                  <a:pt x="50485" y="30350"/>
                </a:lnTo>
                <a:lnTo>
                  <a:pt x="50496" y="30407"/>
                </a:lnTo>
                <a:lnTo>
                  <a:pt x="48426" y="31601"/>
                </a:lnTo>
                <a:lnTo>
                  <a:pt x="48392" y="31567"/>
                </a:lnTo>
                <a:lnTo>
                  <a:pt x="48358" y="31544"/>
                </a:lnTo>
                <a:lnTo>
                  <a:pt x="48324" y="31533"/>
                </a:lnTo>
                <a:lnTo>
                  <a:pt x="48278" y="31522"/>
                </a:lnTo>
                <a:lnTo>
                  <a:pt x="48244" y="31533"/>
                </a:lnTo>
                <a:lnTo>
                  <a:pt x="48199" y="31544"/>
                </a:lnTo>
                <a:lnTo>
                  <a:pt x="48164" y="31567"/>
                </a:lnTo>
                <a:lnTo>
                  <a:pt x="48142" y="31590"/>
                </a:lnTo>
                <a:lnTo>
                  <a:pt x="46140" y="30441"/>
                </a:lnTo>
                <a:lnTo>
                  <a:pt x="46151" y="30395"/>
                </a:lnTo>
                <a:lnTo>
                  <a:pt x="46151" y="30350"/>
                </a:lnTo>
                <a:lnTo>
                  <a:pt x="46151" y="30304"/>
                </a:lnTo>
                <a:lnTo>
                  <a:pt x="46140" y="30259"/>
                </a:lnTo>
                <a:lnTo>
                  <a:pt x="46117" y="30225"/>
                </a:lnTo>
                <a:lnTo>
                  <a:pt x="46094" y="30191"/>
                </a:lnTo>
                <a:lnTo>
                  <a:pt x="46060" y="30157"/>
                </a:lnTo>
                <a:lnTo>
                  <a:pt x="46026" y="30134"/>
                </a:lnTo>
                <a:lnTo>
                  <a:pt x="45980" y="30122"/>
                </a:lnTo>
                <a:lnTo>
                  <a:pt x="45946" y="30111"/>
                </a:lnTo>
                <a:lnTo>
                  <a:pt x="45946" y="27847"/>
                </a:lnTo>
                <a:lnTo>
                  <a:pt x="45992" y="27836"/>
                </a:lnTo>
                <a:lnTo>
                  <a:pt x="46026" y="27825"/>
                </a:lnTo>
                <a:lnTo>
                  <a:pt x="46071" y="27802"/>
                </a:lnTo>
                <a:lnTo>
                  <a:pt x="46105" y="27768"/>
                </a:lnTo>
                <a:lnTo>
                  <a:pt x="46128" y="27734"/>
                </a:lnTo>
                <a:lnTo>
                  <a:pt x="46151" y="27688"/>
                </a:lnTo>
                <a:lnTo>
                  <a:pt x="46162" y="27643"/>
                </a:lnTo>
                <a:lnTo>
                  <a:pt x="46162" y="27597"/>
                </a:lnTo>
                <a:lnTo>
                  <a:pt x="46162" y="27540"/>
                </a:lnTo>
                <a:lnTo>
                  <a:pt x="46151" y="27495"/>
                </a:lnTo>
                <a:lnTo>
                  <a:pt x="48073" y="26380"/>
                </a:lnTo>
                <a:lnTo>
                  <a:pt x="48119" y="26425"/>
                </a:lnTo>
                <a:lnTo>
                  <a:pt x="48164" y="26460"/>
                </a:lnTo>
                <a:lnTo>
                  <a:pt x="48221" y="26482"/>
                </a:lnTo>
                <a:lnTo>
                  <a:pt x="48346" y="26482"/>
                </a:lnTo>
                <a:lnTo>
                  <a:pt x="48403" y="26460"/>
                </a:lnTo>
                <a:lnTo>
                  <a:pt x="48449" y="26414"/>
                </a:lnTo>
                <a:lnTo>
                  <a:pt x="48483" y="26369"/>
                </a:lnTo>
                <a:close/>
                <a:moveTo>
                  <a:pt x="62714" y="26369"/>
                </a:moveTo>
                <a:lnTo>
                  <a:pt x="64704" y="27529"/>
                </a:lnTo>
                <a:lnTo>
                  <a:pt x="64693" y="27563"/>
                </a:lnTo>
                <a:lnTo>
                  <a:pt x="64693" y="27597"/>
                </a:lnTo>
                <a:lnTo>
                  <a:pt x="64704" y="27665"/>
                </a:lnTo>
                <a:lnTo>
                  <a:pt x="64738" y="27722"/>
                </a:lnTo>
                <a:lnTo>
                  <a:pt x="64795" y="27756"/>
                </a:lnTo>
                <a:lnTo>
                  <a:pt x="64863" y="27779"/>
                </a:lnTo>
                <a:lnTo>
                  <a:pt x="64863" y="30100"/>
                </a:lnTo>
                <a:lnTo>
                  <a:pt x="64807" y="30100"/>
                </a:lnTo>
                <a:lnTo>
                  <a:pt x="64761" y="30122"/>
                </a:lnTo>
                <a:lnTo>
                  <a:pt x="64727" y="30145"/>
                </a:lnTo>
                <a:lnTo>
                  <a:pt x="64693" y="30179"/>
                </a:lnTo>
                <a:lnTo>
                  <a:pt x="64659" y="30213"/>
                </a:lnTo>
                <a:lnTo>
                  <a:pt x="64636" y="30259"/>
                </a:lnTo>
                <a:lnTo>
                  <a:pt x="64625" y="30304"/>
                </a:lnTo>
                <a:lnTo>
                  <a:pt x="64625" y="30350"/>
                </a:lnTo>
                <a:lnTo>
                  <a:pt x="64625" y="30407"/>
                </a:lnTo>
                <a:lnTo>
                  <a:pt x="64647" y="30452"/>
                </a:lnTo>
                <a:lnTo>
                  <a:pt x="62645" y="31601"/>
                </a:lnTo>
                <a:lnTo>
                  <a:pt x="62623" y="31578"/>
                </a:lnTo>
                <a:lnTo>
                  <a:pt x="62588" y="31556"/>
                </a:lnTo>
                <a:lnTo>
                  <a:pt x="62554" y="31533"/>
                </a:lnTo>
                <a:lnTo>
                  <a:pt x="62475" y="31533"/>
                </a:lnTo>
                <a:lnTo>
                  <a:pt x="62429" y="31556"/>
                </a:lnTo>
                <a:lnTo>
                  <a:pt x="62406" y="31567"/>
                </a:lnTo>
                <a:lnTo>
                  <a:pt x="62372" y="31601"/>
                </a:lnTo>
                <a:lnTo>
                  <a:pt x="60336" y="30430"/>
                </a:lnTo>
                <a:lnTo>
                  <a:pt x="60347" y="30384"/>
                </a:lnTo>
                <a:lnTo>
                  <a:pt x="60347" y="30350"/>
                </a:lnTo>
                <a:lnTo>
                  <a:pt x="60347" y="30316"/>
                </a:lnTo>
                <a:lnTo>
                  <a:pt x="60336" y="30270"/>
                </a:lnTo>
                <a:lnTo>
                  <a:pt x="60325" y="30236"/>
                </a:lnTo>
                <a:lnTo>
                  <a:pt x="60302" y="30213"/>
                </a:lnTo>
                <a:lnTo>
                  <a:pt x="60234" y="30168"/>
                </a:lnTo>
                <a:lnTo>
                  <a:pt x="60200" y="30157"/>
                </a:lnTo>
                <a:lnTo>
                  <a:pt x="60165" y="30145"/>
                </a:lnTo>
                <a:lnTo>
                  <a:pt x="60165" y="27813"/>
                </a:lnTo>
                <a:lnTo>
                  <a:pt x="60200" y="27802"/>
                </a:lnTo>
                <a:lnTo>
                  <a:pt x="60245" y="27790"/>
                </a:lnTo>
                <a:lnTo>
                  <a:pt x="60279" y="27768"/>
                </a:lnTo>
                <a:lnTo>
                  <a:pt x="60302" y="27745"/>
                </a:lnTo>
                <a:lnTo>
                  <a:pt x="60325" y="27711"/>
                </a:lnTo>
                <a:lnTo>
                  <a:pt x="60347" y="27677"/>
                </a:lnTo>
                <a:lnTo>
                  <a:pt x="60359" y="27631"/>
                </a:lnTo>
                <a:lnTo>
                  <a:pt x="60359" y="27597"/>
                </a:lnTo>
                <a:lnTo>
                  <a:pt x="60359" y="27552"/>
                </a:lnTo>
                <a:lnTo>
                  <a:pt x="60347" y="27506"/>
                </a:lnTo>
                <a:lnTo>
                  <a:pt x="62304" y="26380"/>
                </a:lnTo>
                <a:lnTo>
                  <a:pt x="62350" y="26425"/>
                </a:lnTo>
                <a:lnTo>
                  <a:pt x="62395" y="26460"/>
                </a:lnTo>
                <a:lnTo>
                  <a:pt x="62452" y="26482"/>
                </a:lnTo>
                <a:lnTo>
                  <a:pt x="62577" y="26482"/>
                </a:lnTo>
                <a:lnTo>
                  <a:pt x="62623" y="26460"/>
                </a:lnTo>
                <a:lnTo>
                  <a:pt x="62679" y="26414"/>
                </a:lnTo>
                <a:lnTo>
                  <a:pt x="62714" y="26369"/>
                </a:lnTo>
                <a:close/>
                <a:moveTo>
                  <a:pt x="55581" y="30464"/>
                </a:moveTo>
                <a:lnTo>
                  <a:pt x="57583" y="31624"/>
                </a:lnTo>
                <a:lnTo>
                  <a:pt x="57572" y="31658"/>
                </a:lnTo>
                <a:lnTo>
                  <a:pt x="57572" y="31704"/>
                </a:lnTo>
                <a:lnTo>
                  <a:pt x="57572" y="31738"/>
                </a:lnTo>
                <a:lnTo>
                  <a:pt x="57583" y="31772"/>
                </a:lnTo>
                <a:lnTo>
                  <a:pt x="57617" y="31829"/>
                </a:lnTo>
                <a:lnTo>
                  <a:pt x="57674" y="31874"/>
                </a:lnTo>
                <a:lnTo>
                  <a:pt x="57708" y="31897"/>
                </a:lnTo>
                <a:lnTo>
                  <a:pt x="57754" y="31897"/>
                </a:lnTo>
                <a:lnTo>
                  <a:pt x="57754" y="34263"/>
                </a:lnTo>
                <a:lnTo>
                  <a:pt x="57686" y="34286"/>
                </a:lnTo>
                <a:lnTo>
                  <a:pt x="57629" y="34331"/>
                </a:lnTo>
                <a:lnTo>
                  <a:pt x="57595" y="34388"/>
                </a:lnTo>
                <a:lnTo>
                  <a:pt x="57583" y="34422"/>
                </a:lnTo>
                <a:lnTo>
                  <a:pt x="57572" y="34456"/>
                </a:lnTo>
                <a:lnTo>
                  <a:pt x="57583" y="34525"/>
                </a:lnTo>
                <a:lnTo>
                  <a:pt x="55615" y="35662"/>
                </a:lnTo>
                <a:lnTo>
                  <a:pt x="55570" y="35617"/>
                </a:lnTo>
                <a:lnTo>
                  <a:pt x="55513" y="35583"/>
                </a:lnTo>
                <a:lnTo>
                  <a:pt x="55456" y="35560"/>
                </a:lnTo>
                <a:lnTo>
                  <a:pt x="55388" y="35548"/>
                </a:lnTo>
                <a:lnTo>
                  <a:pt x="55331" y="35548"/>
                </a:lnTo>
                <a:lnTo>
                  <a:pt x="55274" y="35571"/>
                </a:lnTo>
                <a:lnTo>
                  <a:pt x="55217" y="35617"/>
                </a:lnTo>
                <a:lnTo>
                  <a:pt x="55183" y="35662"/>
                </a:lnTo>
                <a:lnTo>
                  <a:pt x="53204" y="34513"/>
                </a:lnTo>
                <a:lnTo>
                  <a:pt x="53204" y="34456"/>
                </a:lnTo>
                <a:lnTo>
                  <a:pt x="53192" y="34388"/>
                </a:lnTo>
                <a:lnTo>
                  <a:pt x="53170" y="34331"/>
                </a:lnTo>
                <a:lnTo>
                  <a:pt x="53113" y="34297"/>
                </a:lnTo>
                <a:lnTo>
                  <a:pt x="53056" y="34274"/>
                </a:lnTo>
                <a:lnTo>
                  <a:pt x="53056" y="31942"/>
                </a:lnTo>
                <a:lnTo>
                  <a:pt x="53101" y="31931"/>
                </a:lnTo>
                <a:lnTo>
                  <a:pt x="53135" y="31908"/>
                </a:lnTo>
                <a:lnTo>
                  <a:pt x="53170" y="31886"/>
                </a:lnTo>
                <a:lnTo>
                  <a:pt x="53204" y="31863"/>
                </a:lnTo>
                <a:lnTo>
                  <a:pt x="53226" y="31829"/>
                </a:lnTo>
                <a:lnTo>
                  <a:pt x="53249" y="31783"/>
                </a:lnTo>
                <a:lnTo>
                  <a:pt x="53261" y="31749"/>
                </a:lnTo>
                <a:lnTo>
                  <a:pt x="53261" y="31704"/>
                </a:lnTo>
                <a:lnTo>
                  <a:pt x="53261" y="31647"/>
                </a:lnTo>
                <a:lnTo>
                  <a:pt x="53249" y="31613"/>
                </a:lnTo>
                <a:lnTo>
                  <a:pt x="55206" y="30475"/>
                </a:lnTo>
                <a:lnTo>
                  <a:pt x="55240" y="30509"/>
                </a:lnTo>
                <a:lnTo>
                  <a:pt x="55285" y="30543"/>
                </a:lnTo>
                <a:lnTo>
                  <a:pt x="55342" y="30566"/>
                </a:lnTo>
                <a:lnTo>
                  <a:pt x="55388" y="30577"/>
                </a:lnTo>
                <a:lnTo>
                  <a:pt x="55445" y="30566"/>
                </a:lnTo>
                <a:lnTo>
                  <a:pt x="55502" y="30543"/>
                </a:lnTo>
                <a:lnTo>
                  <a:pt x="55547" y="30509"/>
                </a:lnTo>
                <a:lnTo>
                  <a:pt x="55581" y="30464"/>
                </a:lnTo>
                <a:close/>
                <a:moveTo>
                  <a:pt x="3425" y="30464"/>
                </a:moveTo>
                <a:lnTo>
                  <a:pt x="5461" y="31635"/>
                </a:lnTo>
                <a:lnTo>
                  <a:pt x="5450" y="31704"/>
                </a:lnTo>
                <a:lnTo>
                  <a:pt x="5461" y="31760"/>
                </a:lnTo>
                <a:lnTo>
                  <a:pt x="5495" y="31806"/>
                </a:lnTo>
                <a:lnTo>
                  <a:pt x="5541" y="31840"/>
                </a:lnTo>
                <a:lnTo>
                  <a:pt x="5598" y="31863"/>
                </a:lnTo>
                <a:lnTo>
                  <a:pt x="5598" y="34218"/>
                </a:lnTo>
                <a:lnTo>
                  <a:pt x="5552" y="34218"/>
                </a:lnTo>
                <a:lnTo>
                  <a:pt x="5507" y="34240"/>
                </a:lnTo>
                <a:lnTo>
                  <a:pt x="5473" y="34263"/>
                </a:lnTo>
                <a:lnTo>
                  <a:pt x="5438" y="34286"/>
                </a:lnTo>
                <a:lnTo>
                  <a:pt x="5416" y="34320"/>
                </a:lnTo>
                <a:lnTo>
                  <a:pt x="5393" y="34365"/>
                </a:lnTo>
                <a:lnTo>
                  <a:pt x="5382" y="34411"/>
                </a:lnTo>
                <a:lnTo>
                  <a:pt x="5370" y="34456"/>
                </a:lnTo>
                <a:lnTo>
                  <a:pt x="5382" y="34502"/>
                </a:lnTo>
                <a:lnTo>
                  <a:pt x="5393" y="34547"/>
                </a:lnTo>
                <a:lnTo>
                  <a:pt x="3448" y="35674"/>
                </a:lnTo>
                <a:lnTo>
                  <a:pt x="3414" y="35628"/>
                </a:lnTo>
                <a:lnTo>
                  <a:pt x="3368" y="35594"/>
                </a:lnTo>
                <a:lnTo>
                  <a:pt x="3311" y="35571"/>
                </a:lnTo>
                <a:lnTo>
                  <a:pt x="3186" y="35571"/>
                </a:lnTo>
                <a:lnTo>
                  <a:pt x="3141" y="35594"/>
                </a:lnTo>
                <a:lnTo>
                  <a:pt x="3084" y="35628"/>
                </a:lnTo>
                <a:lnTo>
                  <a:pt x="3050" y="35674"/>
                </a:lnTo>
                <a:lnTo>
                  <a:pt x="1059" y="34525"/>
                </a:lnTo>
                <a:lnTo>
                  <a:pt x="1070" y="34456"/>
                </a:lnTo>
                <a:lnTo>
                  <a:pt x="1070" y="34422"/>
                </a:lnTo>
                <a:lnTo>
                  <a:pt x="1059" y="34388"/>
                </a:lnTo>
                <a:lnTo>
                  <a:pt x="1025" y="34331"/>
                </a:lnTo>
                <a:lnTo>
                  <a:pt x="968" y="34286"/>
                </a:lnTo>
                <a:lnTo>
                  <a:pt x="900" y="34263"/>
                </a:lnTo>
                <a:lnTo>
                  <a:pt x="900" y="31897"/>
                </a:lnTo>
                <a:lnTo>
                  <a:pt x="934" y="31897"/>
                </a:lnTo>
                <a:lnTo>
                  <a:pt x="968" y="31874"/>
                </a:lnTo>
                <a:lnTo>
                  <a:pt x="1036" y="31829"/>
                </a:lnTo>
                <a:lnTo>
                  <a:pt x="1070" y="31772"/>
                </a:lnTo>
                <a:lnTo>
                  <a:pt x="1082" y="31738"/>
                </a:lnTo>
                <a:lnTo>
                  <a:pt x="1082" y="31704"/>
                </a:lnTo>
                <a:lnTo>
                  <a:pt x="1082" y="31658"/>
                </a:lnTo>
                <a:lnTo>
                  <a:pt x="1070" y="31624"/>
                </a:lnTo>
                <a:lnTo>
                  <a:pt x="3072" y="30464"/>
                </a:lnTo>
                <a:lnTo>
                  <a:pt x="3106" y="30509"/>
                </a:lnTo>
                <a:lnTo>
                  <a:pt x="3152" y="30532"/>
                </a:lnTo>
                <a:lnTo>
                  <a:pt x="3197" y="30555"/>
                </a:lnTo>
                <a:lnTo>
                  <a:pt x="3254" y="30566"/>
                </a:lnTo>
                <a:lnTo>
                  <a:pt x="3300" y="30555"/>
                </a:lnTo>
                <a:lnTo>
                  <a:pt x="3357" y="30532"/>
                </a:lnTo>
                <a:lnTo>
                  <a:pt x="3391" y="30509"/>
                </a:lnTo>
                <a:lnTo>
                  <a:pt x="3425" y="30464"/>
                </a:lnTo>
                <a:close/>
                <a:moveTo>
                  <a:pt x="50792" y="30441"/>
                </a:moveTo>
                <a:lnTo>
                  <a:pt x="52794" y="31601"/>
                </a:lnTo>
                <a:lnTo>
                  <a:pt x="52783" y="31647"/>
                </a:lnTo>
                <a:lnTo>
                  <a:pt x="52771" y="31704"/>
                </a:lnTo>
                <a:lnTo>
                  <a:pt x="52783" y="31749"/>
                </a:lnTo>
                <a:lnTo>
                  <a:pt x="52794" y="31795"/>
                </a:lnTo>
                <a:lnTo>
                  <a:pt x="52817" y="31829"/>
                </a:lnTo>
                <a:lnTo>
                  <a:pt x="52840" y="31863"/>
                </a:lnTo>
                <a:lnTo>
                  <a:pt x="52874" y="31897"/>
                </a:lnTo>
                <a:lnTo>
                  <a:pt x="52919" y="31920"/>
                </a:lnTo>
                <a:lnTo>
                  <a:pt x="52965" y="31931"/>
                </a:lnTo>
                <a:lnTo>
                  <a:pt x="53010" y="31942"/>
                </a:lnTo>
                <a:lnTo>
                  <a:pt x="53010" y="34263"/>
                </a:lnTo>
                <a:lnTo>
                  <a:pt x="52976" y="34274"/>
                </a:lnTo>
                <a:lnTo>
                  <a:pt x="52942" y="34286"/>
                </a:lnTo>
                <a:lnTo>
                  <a:pt x="52885" y="34331"/>
                </a:lnTo>
                <a:lnTo>
                  <a:pt x="52840" y="34388"/>
                </a:lnTo>
                <a:lnTo>
                  <a:pt x="52828" y="34422"/>
                </a:lnTo>
                <a:lnTo>
                  <a:pt x="52828" y="34456"/>
                </a:lnTo>
                <a:lnTo>
                  <a:pt x="52828" y="34491"/>
                </a:lnTo>
                <a:lnTo>
                  <a:pt x="52840" y="34525"/>
                </a:lnTo>
                <a:lnTo>
                  <a:pt x="50849" y="35674"/>
                </a:lnTo>
                <a:lnTo>
                  <a:pt x="50803" y="35639"/>
                </a:lnTo>
                <a:lnTo>
                  <a:pt x="50758" y="35605"/>
                </a:lnTo>
                <a:lnTo>
                  <a:pt x="50712" y="35583"/>
                </a:lnTo>
                <a:lnTo>
                  <a:pt x="50644" y="35571"/>
                </a:lnTo>
                <a:lnTo>
                  <a:pt x="50587" y="35583"/>
                </a:lnTo>
                <a:lnTo>
                  <a:pt x="50542" y="35594"/>
                </a:lnTo>
                <a:lnTo>
                  <a:pt x="50496" y="35628"/>
                </a:lnTo>
                <a:lnTo>
                  <a:pt x="50462" y="35674"/>
                </a:lnTo>
                <a:lnTo>
                  <a:pt x="48460" y="34513"/>
                </a:lnTo>
                <a:lnTo>
                  <a:pt x="48472" y="34456"/>
                </a:lnTo>
                <a:lnTo>
                  <a:pt x="48460" y="34388"/>
                </a:lnTo>
                <a:lnTo>
                  <a:pt x="48426" y="34331"/>
                </a:lnTo>
                <a:lnTo>
                  <a:pt x="48381" y="34286"/>
                </a:lnTo>
                <a:lnTo>
                  <a:pt x="48312" y="34263"/>
                </a:lnTo>
                <a:lnTo>
                  <a:pt x="48312" y="31863"/>
                </a:lnTo>
                <a:lnTo>
                  <a:pt x="48369" y="31851"/>
                </a:lnTo>
                <a:lnTo>
                  <a:pt x="48415" y="31806"/>
                </a:lnTo>
                <a:lnTo>
                  <a:pt x="48437" y="31760"/>
                </a:lnTo>
                <a:lnTo>
                  <a:pt x="48449" y="31704"/>
                </a:lnTo>
                <a:lnTo>
                  <a:pt x="48437" y="31647"/>
                </a:lnTo>
                <a:lnTo>
                  <a:pt x="50508" y="30452"/>
                </a:lnTo>
                <a:lnTo>
                  <a:pt x="50542" y="30475"/>
                </a:lnTo>
                <a:lnTo>
                  <a:pt x="50576" y="30498"/>
                </a:lnTo>
                <a:lnTo>
                  <a:pt x="50610" y="30509"/>
                </a:lnTo>
                <a:lnTo>
                  <a:pt x="50644" y="30521"/>
                </a:lnTo>
                <a:lnTo>
                  <a:pt x="50690" y="30509"/>
                </a:lnTo>
                <a:lnTo>
                  <a:pt x="50735" y="30498"/>
                </a:lnTo>
                <a:lnTo>
                  <a:pt x="50769" y="30475"/>
                </a:lnTo>
                <a:lnTo>
                  <a:pt x="50792" y="30441"/>
                </a:lnTo>
                <a:close/>
                <a:moveTo>
                  <a:pt x="60313" y="30464"/>
                </a:moveTo>
                <a:lnTo>
                  <a:pt x="62350" y="31635"/>
                </a:lnTo>
                <a:lnTo>
                  <a:pt x="62338" y="31704"/>
                </a:lnTo>
                <a:lnTo>
                  <a:pt x="62350" y="31760"/>
                </a:lnTo>
                <a:lnTo>
                  <a:pt x="62384" y="31806"/>
                </a:lnTo>
                <a:lnTo>
                  <a:pt x="62429" y="31840"/>
                </a:lnTo>
                <a:lnTo>
                  <a:pt x="62486" y="31863"/>
                </a:lnTo>
                <a:lnTo>
                  <a:pt x="62486" y="34218"/>
                </a:lnTo>
                <a:lnTo>
                  <a:pt x="62441" y="34218"/>
                </a:lnTo>
                <a:lnTo>
                  <a:pt x="62406" y="34240"/>
                </a:lnTo>
                <a:lnTo>
                  <a:pt x="62361" y="34263"/>
                </a:lnTo>
                <a:lnTo>
                  <a:pt x="62327" y="34286"/>
                </a:lnTo>
                <a:lnTo>
                  <a:pt x="62304" y="34320"/>
                </a:lnTo>
                <a:lnTo>
                  <a:pt x="62281" y="34365"/>
                </a:lnTo>
                <a:lnTo>
                  <a:pt x="62270" y="34411"/>
                </a:lnTo>
                <a:lnTo>
                  <a:pt x="62270" y="34456"/>
                </a:lnTo>
                <a:lnTo>
                  <a:pt x="62270" y="34502"/>
                </a:lnTo>
                <a:lnTo>
                  <a:pt x="62281" y="34547"/>
                </a:lnTo>
                <a:lnTo>
                  <a:pt x="60336" y="35674"/>
                </a:lnTo>
                <a:lnTo>
                  <a:pt x="60302" y="35628"/>
                </a:lnTo>
                <a:lnTo>
                  <a:pt x="60256" y="35594"/>
                </a:lnTo>
                <a:lnTo>
                  <a:pt x="60200" y="35571"/>
                </a:lnTo>
                <a:lnTo>
                  <a:pt x="60086" y="35571"/>
                </a:lnTo>
                <a:lnTo>
                  <a:pt x="60029" y="35594"/>
                </a:lnTo>
                <a:lnTo>
                  <a:pt x="59983" y="35628"/>
                </a:lnTo>
                <a:lnTo>
                  <a:pt x="59938" y="35674"/>
                </a:lnTo>
                <a:lnTo>
                  <a:pt x="57947" y="34525"/>
                </a:lnTo>
                <a:lnTo>
                  <a:pt x="57970" y="34456"/>
                </a:lnTo>
                <a:lnTo>
                  <a:pt x="57959" y="34422"/>
                </a:lnTo>
                <a:lnTo>
                  <a:pt x="57947" y="34388"/>
                </a:lnTo>
                <a:lnTo>
                  <a:pt x="57913" y="34331"/>
                </a:lnTo>
                <a:lnTo>
                  <a:pt x="57856" y="34286"/>
                </a:lnTo>
                <a:lnTo>
                  <a:pt x="57799" y="34263"/>
                </a:lnTo>
                <a:lnTo>
                  <a:pt x="57799" y="31897"/>
                </a:lnTo>
                <a:lnTo>
                  <a:pt x="57833" y="31897"/>
                </a:lnTo>
                <a:lnTo>
                  <a:pt x="57868" y="31874"/>
                </a:lnTo>
                <a:lnTo>
                  <a:pt x="57924" y="31829"/>
                </a:lnTo>
                <a:lnTo>
                  <a:pt x="57959" y="31772"/>
                </a:lnTo>
                <a:lnTo>
                  <a:pt x="57970" y="31738"/>
                </a:lnTo>
                <a:lnTo>
                  <a:pt x="57970" y="31704"/>
                </a:lnTo>
                <a:lnTo>
                  <a:pt x="57970" y="31658"/>
                </a:lnTo>
                <a:lnTo>
                  <a:pt x="57959" y="31624"/>
                </a:lnTo>
                <a:lnTo>
                  <a:pt x="59961" y="30464"/>
                </a:lnTo>
                <a:lnTo>
                  <a:pt x="59995" y="30509"/>
                </a:lnTo>
                <a:lnTo>
                  <a:pt x="60040" y="30532"/>
                </a:lnTo>
                <a:lnTo>
                  <a:pt x="60086" y="30555"/>
                </a:lnTo>
                <a:lnTo>
                  <a:pt x="60143" y="30566"/>
                </a:lnTo>
                <a:lnTo>
                  <a:pt x="60200" y="30555"/>
                </a:lnTo>
                <a:lnTo>
                  <a:pt x="60245" y="30532"/>
                </a:lnTo>
                <a:lnTo>
                  <a:pt x="60279" y="30509"/>
                </a:lnTo>
                <a:lnTo>
                  <a:pt x="60313" y="30464"/>
                </a:lnTo>
                <a:close/>
                <a:moveTo>
                  <a:pt x="8203" y="30486"/>
                </a:moveTo>
                <a:lnTo>
                  <a:pt x="10171" y="31624"/>
                </a:lnTo>
                <a:lnTo>
                  <a:pt x="10159" y="31658"/>
                </a:lnTo>
                <a:lnTo>
                  <a:pt x="10148" y="31704"/>
                </a:lnTo>
                <a:lnTo>
                  <a:pt x="10148" y="31738"/>
                </a:lnTo>
                <a:lnTo>
                  <a:pt x="10159" y="31772"/>
                </a:lnTo>
                <a:lnTo>
                  <a:pt x="10182" y="31806"/>
                </a:lnTo>
                <a:lnTo>
                  <a:pt x="10205" y="31840"/>
                </a:lnTo>
                <a:lnTo>
                  <a:pt x="10262" y="31886"/>
                </a:lnTo>
                <a:lnTo>
                  <a:pt x="10296" y="31897"/>
                </a:lnTo>
                <a:lnTo>
                  <a:pt x="10341" y="31908"/>
                </a:lnTo>
                <a:lnTo>
                  <a:pt x="10341" y="34206"/>
                </a:lnTo>
                <a:lnTo>
                  <a:pt x="10296" y="34218"/>
                </a:lnTo>
                <a:lnTo>
                  <a:pt x="10250" y="34229"/>
                </a:lnTo>
                <a:lnTo>
                  <a:pt x="10205" y="34252"/>
                </a:lnTo>
                <a:lnTo>
                  <a:pt x="10171" y="34286"/>
                </a:lnTo>
                <a:lnTo>
                  <a:pt x="10148" y="34320"/>
                </a:lnTo>
                <a:lnTo>
                  <a:pt x="10125" y="34365"/>
                </a:lnTo>
                <a:lnTo>
                  <a:pt x="10114" y="34411"/>
                </a:lnTo>
                <a:lnTo>
                  <a:pt x="10102" y="34456"/>
                </a:lnTo>
                <a:lnTo>
                  <a:pt x="10114" y="34502"/>
                </a:lnTo>
                <a:lnTo>
                  <a:pt x="10125" y="34559"/>
                </a:lnTo>
                <a:lnTo>
                  <a:pt x="8168" y="35685"/>
                </a:lnTo>
                <a:lnTo>
                  <a:pt x="8134" y="35639"/>
                </a:lnTo>
                <a:lnTo>
                  <a:pt x="8089" y="35605"/>
                </a:lnTo>
                <a:lnTo>
                  <a:pt x="8043" y="35594"/>
                </a:lnTo>
                <a:lnTo>
                  <a:pt x="7986" y="35583"/>
                </a:lnTo>
                <a:lnTo>
                  <a:pt x="7930" y="35594"/>
                </a:lnTo>
                <a:lnTo>
                  <a:pt x="7884" y="35605"/>
                </a:lnTo>
                <a:lnTo>
                  <a:pt x="7839" y="35639"/>
                </a:lnTo>
                <a:lnTo>
                  <a:pt x="7804" y="35685"/>
                </a:lnTo>
                <a:lnTo>
                  <a:pt x="5848" y="34547"/>
                </a:lnTo>
                <a:lnTo>
                  <a:pt x="5859" y="34502"/>
                </a:lnTo>
                <a:lnTo>
                  <a:pt x="5859" y="34456"/>
                </a:lnTo>
                <a:lnTo>
                  <a:pt x="5859" y="34411"/>
                </a:lnTo>
                <a:lnTo>
                  <a:pt x="5848" y="34365"/>
                </a:lnTo>
                <a:lnTo>
                  <a:pt x="5825" y="34331"/>
                </a:lnTo>
                <a:lnTo>
                  <a:pt x="5802" y="34286"/>
                </a:lnTo>
                <a:lnTo>
                  <a:pt x="5768" y="34263"/>
                </a:lnTo>
                <a:lnTo>
                  <a:pt x="5734" y="34240"/>
                </a:lnTo>
                <a:lnTo>
                  <a:pt x="5689" y="34218"/>
                </a:lnTo>
                <a:lnTo>
                  <a:pt x="5643" y="34218"/>
                </a:lnTo>
                <a:lnTo>
                  <a:pt x="5643" y="31863"/>
                </a:lnTo>
                <a:lnTo>
                  <a:pt x="5700" y="31840"/>
                </a:lnTo>
                <a:lnTo>
                  <a:pt x="5746" y="31806"/>
                </a:lnTo>
                <a:lnTo>
                  <a:pt x="5780" y="31760"/>
                </a:lnTo>
                <a:lnTo>
                  <a:pt x="5791" y="31704"/>
                </a:lnTo>
                <a:lnTo>
                  <a:pt x="5780" y="31647"/>
                </a:lnTo>
                <a:lnTo>
                  <a:pt x="7770" y="30486"/>
                </a:lnTo>
                <a:lnTo>
                  <a:pt x="7816" y="30543"/>
                </a:lnTo>
                <a:lnTo>
                  <a:pt x="7861" y="30577"/>
                </a:lnTo>
                <a:lnTo>
                  <a:pt x="7918" y="30600"/>
                </a:lnTo>
                <a:lnTo>
                  <a:pt x="7986" y="30612"/>
                </a:lnTo>
                <a:lnTo>
                  <a:pt x="8055" y="30600"/>
                </a:lnTo>
                <a:lnTo>
                  <a:pt x="8112" y="30577"/>
                </a:lnTo>
                <a:lnTo>
                  <a:pt x="8168" y="30543"/>
                </a:lnTo>
                <a:lnTo>
                  <a:pt x="8203" y="30486"/>
                </a:lnTo>
                <a:close/>
                <a:moveTo>
                  <a:pt x="17644" y="30464"/>
                </a:moveTo>
                <a:lnTo>
                  <a:pt x="19624" y="31613"/>
                </a:lnTo>
                <a:lnTo>
                  <a:pt x="19612" y="31647"/>
                </a:lnTo>
                <a:lnTo>
                  <a:pt x="19612" y="31704"/>
                </a:lnTo>
                <a:lnTo>
                  <a:pt x="19612" y="31738"/>
                </a:lnTo>
                <a:lnTo>
                  <a:pt x="19624" y="31783"/>
                </a:lnTo>
                <a:lnTo>
                  <a:pt x="19646" y="31817"/>
                </a:lnTo>
                <a:lnTo>
                  <a:pt x="19669" y="31851"/>
                </a:lnTo>
                <a:lnTo>
                  <a:pt x="19703" y="31886"/>
                </a:lnTo>
                <a:lnTo>
                  <a:pt x="19737" y="31908"/>
                </a:lnTo>
                <a:lnTo>
                  <a:pt x="19783" y="31920"/>
                </a:lnTo>
                <a:lnTo>
                  <a:pt x="19817" y="31931"/>
                </a:lnTo>
                <a:lnTo>
                  <a:pt x="19817" y="34263"/>
                </a:lnTo>
                <a:lnTo>
                  <a:pt x="19749" y="34286"/>
                </a:lnTo>
                <a:lnTo>
                  <a:pt x="19703" y="34331"/>
                </a:lnTo>
                <a:lnTo>
                  <a:pt x="19658" y="34388"/>
                </a:lnTo>
                <a:lnTo>
                  <a:pt x="19646" y="34422"/>
                </a:lnTo>
                <a:lnTo>
                  <a:pt x="19646" y="34456"/>
                </a:lnTo>
                <a:lnTo>
                  <a:pt x="19658" y="34525"/>
                </a:lnTo>
                <a:lnTo>
                  <a:pt x="17644" y="35685"/>
                </a:lnTo>
                <a:lnTo>
                  <a:pt x="17610" y="35651"/>
                </a:lnTo>
                <a:lnTo>
                  <a:pt x="17565" y="35628"/>
                </a:lnTo>
                <a:lnTo>
                  <a:pt x="17519" y="35605"/>
                </a:lnTo>
                <a:lnTo>
                  <a:pt x="17474" y="35594"/>
                </a:lnTo>
                <a:lnTo>
                  <a:pt x="17417" y="35605"/>
                </a:lnTo>
                <a:lnTo>
                  <a:pt x="17371" y="35617"/>
                </a:lnTo>
                <a:lnTo>
                  <a:pt x="17337" y="35651"/>
                </a:lnTo>
                <a:lnTo>
                  <a:pt x="17303" y="35685"/>
                </a:lnTo>
                <a:lnTo>
                  <a:pt x="15289" y="34525"/>
                </a:lnTo>
                <a:lnTo>
                  <a:pt x="15301" y="34491"/>
                </a:lnTo>
                <a:lnTo>
                  <a:pt x="15312" y="34456"/>
                </a:lnTo>
                <a:lnTo>
                  <a:pt x="15301" y="34422"/>
                </a:lnTo>
                <a:lnTo>
                  <a:pt x="15289" y="34377"/>
                </a:lnTo>
                <a:lnTo>
                  <a:pt x="15255" y="34320"/>
                </a:lnTo>
                <a:lnTo>
                  <a:pt x="15198" y="34274"/>
                </a:lnTo>
                <a:lnTo>
                  <a:pt x="15164" y="34263"/>
                </a:lnTo>
                <a:lnTo>
                  <a:pt x="15130" y="34252"/>
                </a:lnTo>
                <a:lnTo>
                  <a:pt x="15130" y="31942"/>
                </a:lnTo>
                <a:lnTo>
                  <a:pt x="15164" y="31931"/>
                </a:lnTo>
                <a:lnTo>
                  <a:pt x="15210" y="31908"/>
                </a:lnTo>
                <a:lnTo>
                  <a:pt x="15244" y="31886"/>
                </a:lnTo>
                <a:lnTo>
                  <a:pt x="15278" y="31863"/>
                </a:lnTo>
                <a:lnTo>
                  <a:pt x="15301" y="31829"/>
                </a:lnTo>
                <a:lnTo>
                  <a:pt x="15324" y="31783"/>
                </a:lnTo>
                <a:lnTo>
                  <a:pt x="15335" y="31749"/>
                </a:lnTo>
                <a:lnTo>
                  <a:pt x="15346" y="31704"/>
                </a:lnTo>
                <a:lnTo>
                  <a:pt x="15335" y="31647"/>
                </a:lnTo>
                <a:lnTo>
                  <a:pt x="15324" y="31601"/>
                </a:lnTo>
                <a:lnTo>
                  <a:pt x="17303" y="30464"/>
                </a:lnTo>
                <a:lnTo>
                  <a:pt x="17337" y="30498"/>
                </a:lnTo>
                <a:lnTo>
                  <a:pt x="17371" y="30532"/>
                </a:lnTo>
                <a:lnTo>
                  <a:pt x="17417" y="30543"/>
                </a:lnTo>
                <a:lnTo>
                  <a:pt x="17474" y="30555"/>
                </a:lnTo>
                <a:lnTo>
                  <a:pt x="17519" y="30543"/>
                </a:lnTo>
                <a:lnTo>
                  <a:pt x="17565" y="30532"/>
                </a:lnTo>
                <a:lnTo>
                  <a:pt x="17610" y="30498"/>
                </a:lnTo>
                <a:lnTo>
                  <a:pt x="17644" y="30464"/>
                </a:lnTo>
                <a:close/>
                <a:moveTo>
                  <a:pt x="22388" y="30464"/>
                </a:moveTo>
                <a:lnTo>
                  <a:pt x="24356" y="31601"/>
                </a:lnTo>
                <a:lnTo>
                  <a:pt x="24344" y="31647"/>
                </a:lnTo>
                <a:lnTo>
                  <a:pt x="24333" y="31704"/>
                </a:lnTo>
                <a:lnTo>
                  <a:pt x="24344" y="31749"/>
                </a:lnTo>
                <a:lnTo>
                  <a:pt x="24356" y="31783"/>
                </a:lnTo>
                <a:lnTo>
                  <a:pt x="24378" y="31829"/>
                </a:lnTo>
                <a:lnTo>
                  <a:pt x="24401" y="31863"/>
                </a:lnTo>
                <a:lnTo>
                  <a:pt x="24435" y="31897"/>
                </a:lnTo>
                <a:lnTo>
                  <a:pt x="24469" y="31920"/>
                </a:lnTo>
                <a:lnTo>
                  <a:pt x="24515" y="31931"/>
                </a:lnTo>
                <a:lnTo>
                  <a:pt x="24560" y="31942"/>
                </a:lnTo>
                <a:lnTo>
                  <a:pt x="24560" y="34286"/>
                </a:lnTo>
                <a:lnTo>
                  <a:pt x="24504" y="34297"/>
                </a:lnTo>
                <a:lnTo>
                  <a:pt x="24447" y="34343"/>
                </a:lnTo>
                <a:lnTo>
                  <a:pt x="24413" y="34388"/>
                </a:lnTo>
                <a:lnTo>
                  <a:pt x="24401" y="34456"/>
                </a:lnTo>
                <a:lnTo>
                  <a:pt x="24413" y="34513"/>
                </a:lnTo>
                <a:lnTo>
                  <a:pt x="22388" y="35685"/>
                </a:lnTo>
                <a:lnTo>
                  <a:pt x="22354" y="35651"/>
                </a:lnTo>
                <a:lnTo>
                  <a:pt x="22308" y="35617"/>
                </a:lnTo>
                <a:lnTo>
                  <a:pt x="22263" y="35594"/>
                </a:lnTo>
                <a:lnTo>
                  <a:pt x="22160" y="35594"/>
                </a:lnTo>
                <a:lnTo>
                  <a:pt x="22115" y="35617"/>
                </a:lnTo>
                <a:lnTo>
                  <a:pt x="22069" y="35651"/>
                </a:lnTo>
                <a:lnTo>
                  <a:pt x="22035" y="35685"/>
                </a:lnTo>
                <a:lnTo>
                  <a:pt x="20022" y="34513"/>
                </a:lnTo>
                <a:lnTo>
                  <a:pt x="20033" y="34456"/>
                </a:lnTo>
                <a:lnTo>
                  <a:pt x="20022" y="34388"/>
                </a:lnTo>
                <a:lnTo>
                  <a:pt x="19988" y="34331"/>
                </a:lnTo>
                <a:lnTo>
                  <a:pt x="19931" y="34286"/>
                </a:lnTo>
                <a:lnTo>
                  <a:pt x="19862" y="34263"/>
                </a:lnTo>
                <a:lnTo>
                  <a:pt x="19862" y="31931"/>
                </a:lnTo>
                <a:lnTo>
                  <a:pt x="19908" y="31920"/>
                </a:lnTo>
                <a:lnTo>
                  <a:pt x="19942" y="31897"/>
                </a:lnTo>
                <a:lnTo>
                  <a:pt x="19976" y="31874"/>
                </a:lnTo>
                <a:lnTo>
                  <a:pt x="20010" y="31851"/>
                </a:lnTo>
                <a:lnTo>
                  <a:pt x="20033" y="31817"/>
                </a:lnTo>
                <a:lnTo>
                  <a:pt x="20056" y="31783"/>
                </a:lnTo>
                <a:lnTo>
                  <a:pt x="20067" y="31738"/>
                </a:lnTo>
                <a:lnTo>
                  <a:pt x="20067" y="31704"/>
                </a:lnTo>
                <a:lnTo>
                  <a:pt x="20067" y="31658"/>
                </a:lnTo>
                <a:lnTo>
                  <a:pt x="20056" y="31613"/>
                </a:lnTo>
                <a:lnTo>
                  <a:pt x="22035" y="30464"/>
                </a:lnTo>
                <a:lnTo>
                  <a:pt x="22069" y="30509"/>
                </a:lnTo>
                <a:lnTo>
                  <a:pt x="22103" y="30543"/>
                </a:lnTo>
                <a:lnTo>
                  <a:pt x="22160" y="30555"/>
                </a:lnTo>
                <a:lnTo>
                  <a:pt x="22206" y="30566"/>
                </a:lnTo>
                <a:lnTo>
                  <a:pt x="22263" y="30555"/>
                </a:lnTo>
                <a:lnTo>
                  <a:pt x="22319" y="30543"/>
                </a:lnTo>
                <a:lnTo>
                  <a:pt x="22354" y="30509"/>
                </a:lnTo>
                <a:lnTo>
                  <a:pt x="22388" y="30464"/>
                </a:lnTo>
                <a:close/>
                <a:moveTo>
                  <a:pt x="46117" y="30475"/>
                </a:moveTo>
                <a:lnTo>
                  <a:pt x="48119" y="31635"/>
                </a:lnTo>
                <a:lnTo>
                  <a:pt x="48108" y="31704"/>
                </a:lnTo>
                <a:lnTo>
                  <a:pt x="48119" y="31760"/>
                </a:lnTo>
                <a:lnTo>
                  <a:pt x="48153" y="31817"/>
                </a:lnTo>
                <a:lnTo>
                  <a:pt x="48199" y="31851"/>
                </a:lnTo>
                <a:lnTo>
                  <a:pt x="48267" y="31874"/>
                </a:lnTo>
                <a:lnTo>
                  <a:pt x="48267" y="34263"/>
                </a:lnTo>
                <a:lnTo>
                  <a:pt x="48233" y="34274"/>
                </a:lnTo>
                <a:lnTo>
                  <a:pt x="48199" y="34286"/>
                </a:lnTo>
                <a:lnTo>
                  <a:pt x="48142" y="34320"/>
                </a:lnTo>
                <a:lnTo>
                  <a:pt x="48096" y="34388"/>
                </a:lnTo>
                <a:lnTo>
                  <a:pt x="48085" y="34422"/>
                </a:lnTo>
                <a:lnTo>
                  <a:pt x="48085" y="34456"/>
                </a:lnTo>
                <a:lnTo>
                  <a:pt x="48085" y="34491"/>
                </a:lnTo>
                <a:lnTo>
                  <a:pt x="48096" y="34525"/>
                </a:lnTo>
                <a:lnTo>
                  <a:pt x="46094" y="35685"/>
                </a:lnTo>
                <a:lnTo>
                  <a:pt x="46060" y="35651"/>
                </a:lnTo>
                <a:lnTo>
                  <a:pt x="46014" y="35617"/>
                </a:lnTo>
                <a:lnTo>
                  <a:pt x="45969" y="35594"/>
                </a:lnTo>
                <a:lnTo>
                  <a:pt x="45855" y="35594"/>
                </a:lnTo>
                <a:lnTo>
                  <a:pt x="45810" y="35617"/>
                </a:lnTo>
                <a:lnTo>
                  <a:pt x="45764" y="35639"/>
                </a:lnTo>
                <a:lnTo>
                  <a:pt x="45730" y="35685"/>
                </a:lnTo>
                <a:lnTo>
                  <a:pt x="43751" y="34536"/>
                </a:lnTo>
                <a:lnTo>
                  <a:pt x="43762" y="34491"/>
                </a:lnTo>
                <a:lnTo>
                  <a:pt x="43762" y="34456"/>
                </a:lnTo>
                <a:lnTo>
                  <a:pt x="43762" y="34411"/>
                </a:lnTo>
                <a:lnTo>
                  <a:pt x="43751" y="34377"/>
                </a:lnTo>
                <a:lnTo>
                  <a:pt x="43728" y="34343"/>
                </a:lnTo>
                <a:lnTo>
                  <a:pt x="43705" y="34309"/>
                </a:lnTo>
                <a:lnTo>
                  <a:pt x="43648" y="34263"/>
                </a:lnTo>
                <a:lnTo>
                  <a:pt x="43614" y="34252"/>
                </a:lnTo>
                <a:lnTo>
                  <a:pt x="43569" y="34240"/>
                </a:lnTo>
                <a:lnTo>
                  <a:pt x="43569" y="31886"/>
                </a:lnTo>
                <a:lnTo>
                  <a:pt x="43637" y="31863"/>
                </a:lnTo>
                <a:lnTo>
                  <a:pt x="43682" y="31829"/>
                </a:lnTo>
                <a:lnTo>
                  <a:pt x="43717" y="31772"/>
                </a:lnTo>
                <a:lnTo>
                  <a:pt x="43728" y="31704"/>
                </a:lnTo>
                <a:lnTo>
                  <a:pt x="43717" y="31635"/>
                </a:lnTo>
                <a:lnTo>
                  <a:pt x="45707" y="30486"/>
                </a:lnTo>
                <a:lnTo>
                  <a:pt x="45741" y="30532"/>
                </a:lnTo>
                <a:lnTo>
                  <a:pt x="45787" y="30566"/>
                </a:lnTo>
                <a:lnTo>
                  <a:pt x="45844" y="30589"/>
                </a:lnTo>
                <a:lnTo>
                  <a:pt x="45912" y="30600"/>
                </a:lnTo>
                <a:lnTo>
                  <a:pt x="45969" y="30589"/>
                </a:lnTo>
                <a:lnTo>
                  <a:pt x="46026" y="30566"/>
                </a:lnTo>
                <a:lnTo>
                  <a:pt x="46083" y="30521"/>
                </a:lnTo>
                <a:lnTo>
                  <a:pt x="46117" y="30475"/>
                </a:lnTo>
                <a:close/>
                <a:moveTo>
                  <a:pt x="65102" y="30486"/>
                </a:moveTo>
                <a:lnTo>
                  <a:pt x="67059" y="31624"/>
                </a:lnTo>
                <a:lnTo>
                  <a:pt x="67048" y="31658"/>
                </a:lnTo>
                <a:lnTo>
                  <a:pt x="67036" y="31704"/>
                </a:lnTo>
                <a:lnTo>
                  <a:pt x="67048" y="31738"/>
                </a:lnTo>
                <a:lnTo>
                  <a:pt x="67059" y="31772"/>
                </a:lnTo>
                <a:lnTo>
                  <a:pt x="67070" y="31806"/>
                </a:lnTo>
                <a:lnTo>
                  <a:pt x="67093" y="31840"/>
                </a:lnTo>
                <a:lnTo>
                  <a:pt x="67161" y="31886"/>
                </a:lnTo>
                <a:lnTo>
                  <a:pt x="67195" y="31897"/>
                </a:lnTo>
                <a:lnTo>
                  <a:pt x="67230" y="31908"/>
                </a:lnTo>
                <a:lnTo>
                  <a:pt x="67230" y="34206"/>
                </a:lnTo>
                <a:lnTo>
                  <a:pt x="67184" y="34218"/>
                </a:lnTo>
                <a:lnTo>
                  <a:pt x="67139" y="34229"/>
                </a:lnTo>
                <a:lnTo>
                  <a:pt x="67104" y="34252"/>
                </a:lnTo>
                <a:lnTo>
                  <a:pt x="67070" y="34286"/>
                </a:lnTo>
                <a:lnTo>
                  <a:pt x="67036" y="34320"/>
                </a:lnTo>
                <a:lnTo>
                  <a:pt x="67013" y="34365"/>
                </a:lnTo>
                <a:lnTo>
                  <a:pt x="67002" y="34411"/>
                </a:lnTo>
                <a:lnTo>
                  <a:pt x="67002" y="34456"/>
                </a:lnTo>
                <a:lnTo>
                  <a:pt x="67002" y="34502"/>
                </a:lnTo>
                <a:lnTo>
                  <a:pt x="67013" y="34559"/>
                </a:lnTo>
                <a:lnTo>
                  <a:pt x="65068" y="35685"/>
                </a:lnTo>
                <a:lnTo>
                  <a:pt x="65034" y="35639"/>
                </a:lnTo>
                <a:lnTo>
                  <a:pt x="64989" y="35605"/>
                </a:lnTo>
                <a:lnTo>
                  <a:pt x="64932" y="35594"/>
                </a:lnTo>
                <a:lnTo>
                  <a:pt x="64886" y="35583"/>
                </a:lnTo>
                <a:lnTo>
                  <a:pt x="64829" y="35594"/>
                </a:lnTo>
                <a:lnTo>
                  <a:pt x="64772" y="35605"/>
                </a:lnTo>
                <a:lnTo>
                  <a:pt x="64738" y="35639"/>
                </a:lnTo>
                <a:lnTo>
                  <a:pt x="64704" y="35685"/>
                </a:lnTo>
                <a:lnTo>
                  <a:pt x="62736" y="34547"/>
                </a:lnTo>
                <a:lnTo>
                  <a:pt x="62748" y="34502"/>
                </a:lnTo>
                <a:lnTo>
                  <a:pt x="62759" y="34456"/>
                </a:lnTo>
                <a:lnTo>
                  <a:pt x="62748" y="34411"/>
                </a:lnTo>
                <a:lnTo>
                  <a:pt x="62736" y="34365"/>
                </a:lnTo>
                <a:lnTo>
                  <a:pt x="62714" y="34331"/>
                </a:lnTo>
                <a:lnTo>
                  <a:pt x="62691" y="34286"/>
                </a:lnTo>
                <a:lnTo>
                  <a:pt x="62657" y="34263"/>
                </a:lnTo>
                <a:lnTo>
                  <a:pt x="62623" y="34240"/>
                </a:lnTo>
                <a:lnTo>
                  <a:pt x="62577" y="34218"/>
                </a:lnTo>
                <a:lnTo>
                  <a:pt x="62532" y="34218"/>
                </a:lnTo>
                <a:lnTo>
                  <a:pt x="62532" y="31863"/>
                </a:lnTo>
                <a:lnTo>
                  <a:pt x="62588" y="31840"/>
                </a:lnTo>
                <a:lnTo>
                  <a:pt x="62634" y="31806"/>
                </a:lnTo>
                <a:lnTo>
                  <a:pt x="62668" y="31760"/>
                </a:lnTo>
                <a:lnTo>
                  <a:pt x="62679" y="31704"/>
                </a:lnTo>
                <a:lnTo>
                  <a:pt x="62668" y="31647"/>
                </a:lnTo>
                <a:lnTo>
                  <a:pt x="64659" y="30486"/>
                </a:lnTo>
                <a:lnTo>
                  <a:pt x="64704" y="30543"/>
                </a:lnTo>
                <a:lnTo>
                  <a:pt x="64750" y="30577"/>
                </a:lnTo>
                <a:lnTo>
                  <a:pt x="64818" y="30600"/>
                </a:lnTo>
                <a:lnTo>
                  <a:pt x="64886" y="30612"/>
                </a:lnTo>
                <a:lnTo>
                  <a:pt x="64943" y="30600"/>
                </a:lnTo>
                <a:lnTo>
                  <a:pt x="65011" y="30577"/>
                </a:lnTo>
                <a:lnTo>
                  <a:pt x="65057" y="30543"/>
                </a:lnTo>
                <a:lnTo>
                  <a:pt x="65102" y="30486"/>
                </a:lnTo>
                <a:close/>
                <a:moveTo>
                  <a:pt x="74533" y="30464"/>
                </a:moveTo>
                <a:lnTo>
                  <a:pt x="76523" y="31613"/>
                </a:lnTo>
                <a:lnTo>
                  <a:pt x="76501" y="31647"/>
                </a:lnTo>
                <a:lnTo>
                  <a:pt x="76501" y="31704"/>
                </a:lnTo>
                <a:lnTo>
                  <a:pt x="76501" y="31738"/>
                </a:lnTo>
                <a:lnTo>
                  <a:pt x="76512" y="31783"/>
                </a:lnTo>
                <a:lnTo>
                  <a:pt x="76535" y="31817"/>
                </a:lnTo>
                <a:lnTo>
                  <a:pt x="76557" y="31851"/>
                </a:lnTo>
                <a:lnTo>
                  <a:pt x="76592" y="31886"/>
                </a:lnTo>
                <a:lnTo>
                  <a:pt x="76626" y="31908"/>
                </a:lnTo>
                <a:lnTo>
                  <a:pt x="76671" y="31920"/>
                </a:lnTo>
                <a:lnTo>
                  <a:pt x="76717" y="31931"/>
                </a:lnTo>
                <a:lnTo>
                  <a:pt x="76717" y="34263"/>
                </a:lnTo>
                <a:lnTo>
                  <a:pt x="76648" y="34286"/>
                </a:lnTo>
                <a:lnTo>
                  <a:pt x="76592" y="34331"/>
                </a:lnTo>
                <a:lnTo>
                  <a:pt x="76557" y="34388"/>
                </a:lnTo>
                <a:lnTo>
                  <a:pt x="76546" y="34422"/>
                </a:lnTo>
                <a:lnTo>
                  <a:pt x="76535" y="34456"/>
                </a:lnTo>
                <a:lnTo>
                  <a:pt x="76546" y="34525"/>
                </a:lnTo>
                <a:lnTo>
                  <a:pt x="74533" y="35685"/>
                </a:lnTo>
                <a:lnTo>
                  <a:pt x="74498" y="35651"/>
                </a:lnTo>
                <a:lnTo>
                  <a:pt x="74464" y="35628"/>
                </a:lnTo>
                <a:lnTo>
                  <a:pt x="74407" y="35605"/>
                </a:lnTo>
                <a:lnTo>
                  <a:pt x="74362" y="35594"/>
                </a:lnTo>
                <a:lnTo>
                  <a:pt x="74305" y="35605"/>
                </a:lnTo>
                <a:lnTo>
                  <a:pt x="74260" y="35617"/>
                </a:lnTo>
                <a:lnTo>
                  <a:pt x="74225" y="35651"/>
                </a:lnTo>
                <a:lnTo>
                  <a:pt x="74191" y="35685"/>
                </a:lnTo>
                <a:lnTo>
                  <a:pt x="72189" y="34525"/>
                </a:lnTo>
                <a:lnTo>
                  <a:pt x="72201" y="34491"/>
                </a:lnTo>
                <a:lnTo>
                  <a:pt x="72201" y="34456"/>
                </a:lnTo>
                <a:lnTo>
                  <a:pt x="72201" y="34422"/>
                </a:lnTo>
                <a:lnTo>
                  <a:pt x="72189" y="34377"/>
                </a:lnTo>
                <a:lnTo>
                  <a:pt x="72144" y="34320"/>
                </a:lnTo>
                <a:lnTo>
                  <a:pt x="72087" y="34274"/>
                </a:lnTo>
                <a:lnTo>
                  <a:pt x="72053" y="34263"/>
                </a:lnTo>
                <a:lnTo>
                  <a:pt x="72019" y="34252"/>
                </a:lnTo>
                <a:lnTo>
                  <a:pt x="72019" y="31942"/>
                </a:lnTo>
                <a:lnTo>
                  <a:pt x="72064" y="31931"/>
                </a:lnTo>
                <a:lnTo>
                  <a:pt x="72098" y="31908"/>
                </a:lnTo>
                <a:lnTo>
                  <a:pt x="72144" y="31886"/>
                </a:lnTo>
                <a:lnTo>
                  <a:pt x="72166" y="31863"/>
                </a:lnTo>
                <a:lnTo>
                  <a:pt x="72201" y="31829"/>
                </a:lnTo>
                <a:lnTo>
                  <a:pt x="72212" y="31783"/>
                </a:lnTo>
                <a:lnTo>
                  <a:pt x="72223" y="31749"/>
                </a:lnTo>
                <a:lnTo>
                  <a:pt x="72235" y="31704"/>
                </a:lnTo>
                <a:lnTo>
                  <a:pt x="72223" y="31647"/>
                </a:lnTo>
                <a:lnTo>
                  <a:pt x="72212" y="31601"/>
                </a:lnTo>
                <a:lnTo>
                  <a:pt x="74191" y="30464"/>
                </a:lnTo>
                <a:lnTo>
                  <a:pt x="74225" y="30498"/>
                </a:lnTo>
                <a:lnTo>
                  <a:pt x="74260" y="30532"/>
                </a:lnTo>
                <a:lnTo>
                  <a:pt x="74305" y="30543"/>
                </a:lnTo>
                <a:lnTo>
                  <a:pt x="74362" y="30555"/>
                </a:lnTo>
                <a:lnTo>
                  <a:pt x="74407" y="30543"/>
                </a:lnTo>
                <a:lnTo>
                  <a:pt x="74464" y="30532"/>
                </a:lnTo>
                <a:lnTo>
                  <a:pt x="74498" y="30498"/>
                </a:lnTo>
                <a:lnTo>
                  <a:pt x="74533" y="30464"/>
                </a:lnTo>
                <a:close/>
                <a:moveTo>
                  <a:pt x="79276" y="30464"/>
                </a:moveTo>
                <a:lnTo>
                  <a:pt x="81244" y="31601"/>
                </a:lnTo>
                <a:lnTo>
                  <a:pt x="81233" y="31647"/>
                </a:lnTo>
                <a:lnTo>
                  <a:pt x="81233" y="31704"/>
                </a:lnTo>
                <a:lnTo>
                  <a:pt x="81233" y="31749"/>
                </a:lnTo>
                <a:lnTo>
                  <a:pt x="81244" y="31783"/>
                </a:lnTo>
                <a:lnTo>
                  <a:pt x="81267" y="31829"/>
                </a:lnTo>
                <a:lnTo>
                  <a:pt x="81290" y="31863"/>
                </a:lnTo>
                <a:lnTo>
                  <a:pt x="81324" y="31897"/>
                </a:lnTo>
                <a:lnTo>
                  <a:pt x="81369" y="31920"/>
                </a:lnTo>
                <a:lnTo>
                  <a:pt x="81403" y="31931"/>
                </a:lnTo>
                <a:lnTo>
                  <a:pt x="81449" y="31942"/>
                </a:lnTo>
                <a:lnTo>
                  <a:pt x="81449" y="34286"/>
                </a:lnTo>
                <a:lnTo>
                  <a:pt x="81392" y="34297"/>
                </a:lnTo>
                <a:lnTo>
                  <a:pt x="81346" y="34343"/>
                </a:lnTo>
                <a:lnTo>
                  <a:pt x="81312" y="34388"/>
                </a:lnTo>
                <a:lnTo>
                  <a:pt x="81301" y="34456"/>
                </a:lnTo>
                <a:lnTo>
                  <a:pt x="81312" y="34513"/>
                </a:lnTo>
                <a:lnTo>
                  <a:pt x="79276" y="35685"/>
                </a:lnTo>
                <a:lnTo>
                  <a:pt x="79242" y="35651"/>
                </a:lnTo>
                <a:lnTo>
                  <a:pt x="79208" y="35617"/>
                </a:lnTo>
                <a:lnTo>
                  <a:pt x="79151" y="35594"/>
                </a:lnTo>
                <a:lnTo>
                  <a:pt x="79049" y="35594"/>
                </a:lnTo>
                <a:lnTo>
                  <a:pt x="79003" y="35617"/>
                </a:lnTo>
                <a:lnTo>
                  <a:pt x="78958" y="35651"/>
                </a:lnTo>
                <a:lnTo>
                  <a:pt x="78923" y="35685"/>
                </a:lnTo>
                <a:lnTo>
                  <a:pt x="76910" y="34513"/>
                </a:lnTo>
                <a:lnTo>
                  <a:pt x="76921" y="34456"/>
                </a:lnTo>
                <a:lnTo>
                  <a:pt x="76910" y="34388"/>
                </a:lnTo>
                <a:lnTo>
                  <a:pt x="76876" y="34331"/>
                </a:lnTo>
                <a:lnTo>
                  <a:pt x="76819" y="34286"/>
                </a:lnTo>
                <a:lnTo>
                  <a:pt x="76762" y="34263"/>
                </a:lnTo>
                <a:lnTo>
                  <a:pt x="76762" y="31931"/>
                </a:lnTo>
                <a:lnTo>
                  <a:pt x="76796" y="31920"/>
                </a:lnTo>
                <a:lnTo>
                  <a:pt x="76842" y="31897"/>
                </a:lnTo>
                <a:lnTo>
                  <a:pt x="76876" y="31874"/>
                </a:lnTo>
                <a:lnTo>
                  <a:pt x="76899" y="31851"/>
                </a:lnTo>
                <a:lnTo>
                  <a:pt x="76921" y="31817"/>
                </a:lnTo>
                <a:lnTo>
                  <a:pt x="76944" y="31783"/>
                </a:lnTo>
                <a:lnTo>
                  <a:pt x="76956" y="31738"/>
                </a:lnTo>
                <a:lnTo>
                  <a:pt x="76956" y="31704"/>
                </a:lnTo>
                <a:lnTo>
                  <a:pt x="76956" y="31658"/>
                </a:lnTo>
                <a:lnTo>
                  <a:pt x="76944" y="31613"/>
                </a:lnTo>
                <a:lnTo>
                  <a:pt x="78923" y="30464"/>
                </a:lnTo>
                <a:lnTo>
                  <a:pt x="78958" y="30509"/>
                </a:lnTo>
                <a:lnTo>
                  <a:pt x="79003" y="30543"/>
                </a:lnTo>
                <a:lnTo>
                  <a:pt x="79049" y="30555"/>
                </a:lnTo>
                <a:lnTo>
                  <a:pt x="79105" y="30566"/>
                </a:lnTo>
                <a:lnTo>
                  <a:pt x="79151" y="30555"/>
                </a:lnTo>
                <a:lnTo>
                  <a:pt x="79208" y="30543"/>
                </a:lnTo>
                <a:lnTo>
                  <a:pt x="79253" y="30509"/>
                </a:lnTo>
                <a:lnTo>
                  <a:pt x="79276" y="30464"/>
                </a:lnTo>
                <a:close/>
                <a:moveTo>
                  <a:pt x="12912" y="30464"/>
                </a:moveTo>
                <a:lnTo>
                  <a:pt x="14880" y="31601"/>
                </a:lnTo>
                <a:lnTo>
                  <a:pt x="14857" y="31647"/>
                </a:lnTo>
                <a:lnTo>
                  <a:pt x="14857" y="31704"/>
                </a:lnTo>
                <a:lnTo>
                  <a:pt x="14857" y="31749"/>
                </a:lnTo>
                <a:lnTo>
                  <a:pt x="14880" y="31783"/>
                </a:lnTo>
                <a:lnTo>
                  <a:pt x="14891" y="31829"/>
                </a:lnTo>
                <a:lnTo>
                  <a:pt x="14925" y="31863"/>
                </a:lnTo>
                <a:lnTo>
                  <a:pt x="14960" y="31897"/>
                </a:lnTo>
                <a:lnTo>
                  <a:pt x="14994" y="31920"/>
                </a:lnTo>
                <a:lnTo>
                  <a:pt x="15039" y="31931"/>
                </a:lnTo>
                <a:lnTo>
                  <a:pt x="15085" y="31942"/>
                </a:lnTo>
                <a:lnTo>
                  <a:pt x="15085" y="34252"/>
                </a:lnTo>
                <a:lnTo>
                  <a:pt x="15039" y="34252"/>
                </a:lnTo>
                <a:lnTo>
                  <a:pt x="15005" y="34274"/>
                </a:lnTo>
                <a:lnTo>
                  <a:pt x="14971" y="34286"/>
                </a:lnTo>
                <a:lnTo>
                  <a:pt x="14948" y="34320"/>
                </a:lnTo>
                <a:lnTo>
                  <a:pt x="14925" y="34343"/>
                </a:lnTo>
                <a:lnTo>
                  <a:pt x="14903" y="34377"/>
                </a:lnTo>
                <a:lnTo>
                  <a:pt x="14891" y="34411"/>
                </a:lnTo>
                <a:lnTo>
                  <a:pt x="14891" y="34456"/>
                </a:lnTo>
                <a:lnTo>
                  <a:pt x="14891" y="34491"/>
                </a:lnTo>
                <a:lnTo>
                  <a:pt x="14903" y="34536"/>
                </a:lnTo>
                <a:lnTo>
                  <a:pt x="12889" y="35696"/>
                </a:lnTo>
                <a:lnTo>
                  <a:pt x="12867" y="35651"/>
                </a:lnTo>
                <a:lnTo>
                  <a:pt x="12821" y="35628"/>
                </a:lnTo>
                <a:lnTo>
                  <a:pt x="12776" y="35605"/>
                </a:lnTo>
                <a:lnTo>
                  <a:pt x="12685" y="35605"/>
                </a:lnTo>
                <a:lnTo>
                  <a:pt x="12639" y="35628"/>
                </a:lnTo>
                <a:lnTo>
                  <a:pt x="12594" y="35651"/>
                </a:lnTo>
                <a:lnTo>
                  <a:pt x="12571" y="35685"/>
                </a:lnTo>
                <a:lnTo>
                  <a:pt x="10591" y="34547"/>
                </a:lnTo>
                <a:lnTo>
                  <a:pt x="10603" y="34502"/>
                </a:lnTo>
                <a:lnTo>
                  <a:pt x="10614" y="34456"/>
                </a:lnTo>
                <a:lnTo>
                  <a:pt x="10603" y="34411"/>
                </a:lnTo>
                <a:lnTo>
                  <a:pt x="10591" y="34365"/>
                </a:lnTo>
                <a:lnTo>
                  <a:pt x="10569" y="34320"/>
                </a:lnTo>
                <a:lnTo>
                  <a:pt x="10546" y="34286"/>
                </a:lnTo>
                <a:lnTo>
                  <a:pt x="10512" y="34252"/>
                </a:lnTo>
                <a:lnTo>
                  <a:pt x="10478" y="34229"/>
                </a:lnTo>
                <a:lnTo>
                  <a:pt x="10432" y="34218"/>
                </a:lnTo>
                <a:lnTo>
                  <a:pt x="10387" y="34206"/>
                </a:lnTo>
                <a:lnTo>
                  <a:pt x="10387" y="31908"/>
                </a:lnTo>
                <a:lnTo>
                  <a:pt x="10421" y="31897"/>
                </a:lnTo>
                <a:lnTo>
                  <a:pt x="10455" y="31886"/>
                </a:lnTo>
                <a:lnTo>
                  <a:pt x="10512" y="31840"/>
                </a:lnTo>
                <a:lnTo>
                  <a:pt x="10557" y="31772"/>
                </a:lnTo>
                <a:lnTo>
                  <a:pt x="10569" y="31738"/>
                </a:lnTo>
                <a:lnTo>
                  <a:pt x="10569" y="31704"/>
                </a:lnTo>
                <a:lnTo>
                  <a:pt x="10569" y="31658"/>
                </a:lnTo>
                <a:lnTo>
                  <a:pt x="10557" y="31624"/>
                </a:lnTo>
                <a:lnTo>
                  <a:pt x="12548" y="30464"/>
                </a:lnTo>
                <a:lnTo>
                  <a:pt x="12582" y="30509"/>
                </a:lnTo>
                <a:lnTo>
                  <a:pt x="12628" y="30543"/>
                </a:lnTo>
                <a:lnTo>
                  <a:pt x="12673" y="30555"/>
                </a:lnTo>
                <a:lnTo>
                  <a:pt x="12730" y="30566"/>
                </a:lnTo>
                <a:lnTo>
                  <a:pt x="12787" y="30555"/>
                </a:lnTo>
                <a:lnTo>
                  <a:pt x="12832" y="30543"/>
                </a:lnTo>
                <a:lnTo>
                  <a:pt x="12878" y="30509"/>
                </a:lnTo>
                <a:lnTo>
                  <a:pt x="12912" y="30464"/>
                </a:lnTo>
                <a:close/>
                <a:moveTo>
                  <a:pt x="27109" y="30452"/>
                </a:moveTo>
                <a:lnTo>
                  <a:pt x="29156" y="31635"/>
                </a:lnTo>
                <a:lnTo>
                  <a:pt x="29145" y="31704"/>
                </a:lnTo>
                <a:lnTo>
                  <a:pt x="29156" y="31760"/>
                </a:lnTo>
                <a:lnTo>
                  <a:pt x="29190" y="31817"/>
                </a:lnTo>
                <a:lnTo>
                  <a:pt x="29247" y="31851"/>
                </a:lnTo>
                <a:lnTo>
                  <a:pt x="29304" y="31874"/>
                </a:lnTo>
                <a:lnTo>
                  <a:pt x="29304" y="34218"/>
                </a:lnTo>
                <a:lnTo>
                  <a:pt x="29258" y="34229"/>
                </a:lnTo>
                <a:lnTo>
                  <a:pt x="29213" y="34240"/>
                </a:lnTo>
                <a:lnTo>
                  <a:pt x="29179" y="34263"/>
                </a:lnTo>
                <a:lnTo>
                  <a:pt x="29145" y="34297"/>
                </a:lnTo>
                <a:lnTo>
                  <a:pt x="29122" y="34331"/>
                </a:lnTo>
                <a:lnTo>
                  <a:pt x="29099" y="34365"/>
                </a:lnTo>
                <a:lnTo>
                  <a:pt x="29088" y="34411"/>
                </a:lnTo>
                <a:lnTo>
                  <a:pt x="29076" y="34456"/>
                </a:lnTo>
                <a:lnTo>
                  <a:pt x="29088" y="34502"/>
                </a:lnTo>
                <a:lnTo>
                  <a:pt x="29099" y="34547"/>
                </a:lnTo>
                <a:lnTo>
                  <a:pt x="27109" y="35696"/>
                </a:lnTo>
                <a:lnTo>
                  <a:pt x="27086" y="35662"/>
                </a:lnTo>
                <a:lnTo>
                  <a:pt x="27040" y="35628"/>
                </a:lnTo>
                <a:lnTo>
                  <a:pt x="26995" y="35617"/>
                </a:lnTo>
                <a:lnTo>
                  <a:pt x="26949" y="35605"/>
                </a:lnTo>
                <a:lnTo>
                  <a:pt x="26904" y="35617"/>
                </a:lnTo>
                <a:lnTo>
                  <a:pt x="26858" y="35628"/>
                </a:lnTo>
                <a:lnTo>
                  <a:pt x="26824" y="35651"/>
                </a:lnTo>
                <a:lnTo>
                  <a:pt x="26790" y="35685"/>
                </a:lnTo>
                <a:lnTo>
                  <a:pt x="24742" y="34513"/>
                </a:lnTo>
                <a:lnTo>
                  <a:pt x="24754" y="34456"/>
                </a:lnTo>
                <a:lnTo>
                  <a:pt x="24742" y="34400"/>
                </a:lnTo>
                <a:lnTo>
                  <a:pt x="24708" y="34343"/>
                </a:lnTo>
                <a:lnTo>
                  <a:pt x="24663" y="34309"/>
                </a:lnTo>
                <a:lnTo>
                  <a:pt x="24606" y="34286"/>
                </a:lnTo>
                <a:lnTo>
                  <a:pt x="24606" y="31942"/>
                </a:lnTo>
                <a:lnTo>
                  <a:pt x="24651" y="31931"/>
                </a:lnTo>
                <a:lnTo>
                  <a:pt x="24697" y="31908"/>
                </a:lnTo>
                <a:lnTo>
                  <a:pt x="24731" y="31886"/>
                </a:lnTo>
                <a:lnTo>
                  <a:pt x="24765" y="31863"/>
                </a:lnTo>
                <a:lnTo>
                  <a:pt x="24788" y="31829"/>
                </a:lnTo>
                <a:lnTo>
                  <a:pt x="24811" y="31783"/>
                </a:lnTo>
                <a:lnTo>
                  <a:pt x="24822" y="31749"/>
                </a:lnTo>
                <a:lnTo>
                  <a:pt x="24822" y="31704"/>
                </a:lnTo>
                <a:lnTo>
                  <a:pt x="24822" y="31647"/>
                </a:lnTo>
                <a:lnTo>
                  <a:pt x="24799" y="31601"/>
                </a:lnTo>
                <a:lnTo>
                  <a:pt x="26801" y="30452"/>
                </a:lnTo>
                <a:lnTo>
                  <a:pt x="26824" y="30486"/>
                </a:lnTo>
                <a:lnTo>
                  <a:pt x="26858" y="30509"/>
                </a:lnTo>
                <a:lnTo>
                  <a:pt x="26904" y="30532"/>
                </a:lnTo>
                <a:lnTo>
                  <a:pt x="26995" y="30532"/>
                </a:lnTo>
                <a:lnTo>
                  <a:pt x="27040" y="30509"/>
                </a:lnTo>
                <a:lnTo>
                  <a:pt x="27074" y="30486"/>
                </a:lnTo>
                <a:lnTo>
                  <a:pt x="27109" y="30452"/>
                </a:lnTo>
                <a:close/>
                <a:moveTo>
                  <a:pt x="31898" y="30475"/>
                </a:moveTo>
                <a:lnTo>
                  <a:pt x="33809" y="31590"/>
                </a:lnTo>
                <a:lnTo>
                  <a:pt x="33797" y="31635"/>
                </a:lnTo>
                <a:lnTo>
                  <a:pt x="33786" y="31704"/>
                </a:lnTo>
                <a:lnTo>
                  <a:pt x="33797" y="31749"/>
                </a:lnTo>
                <a:lnTo>
                  <a:pt x="33809" y="31795"/>
                </a:lnTo>
                <a:lnTo>
                  <a:pt x="33831" y="31840"/>
                </a:lnTo>
                <a:lnTo>
                  <a:pt x="33866" y="31886"/>
                </a:lnTo>
                <a:lnTo>
                  <a:pt x="33900" y="31920"/>
                </a:lnTo>
                <a:lnTo>
                  <a:pt x="33945" y="31942"/>
                </a:lnTo>
                <a:lnTo>
                  <a:pt x="33991" y="31965"/>
                </a:lnTo>
                <a:lnTo>
                  <a:pt x="34048" y="31965"/>
                </a:lnTo>
                <a:lnTo>
                  <a:pt x="34048" y="34229"/>
                </a:lnTo>
                <a:lnTo>
                  <a:pt x="34002" y="34240"/>
                </a:lnTo>
                <a:lnTo>
                  <a:pt x="33968" y="34252"/>
                </a:lnTo>
                <a:lnTo>
                  <a:pt x="33922" y="34274"/>
                </a:lnTo>
                <a:lnTo>
                  <a:pt x="33900" y="34309"/>
                </a:lnTo>
                <a:lnTo>
                  <a:pt x="33866" y="34331"/>
                </a:lnTo>
                <a:lnTo>
                  <a:pt x="33854" y="34377"/>
                </a:lnTo>
                <a:lnTo>
                  <a:pt x="33843" y="34411"/>
                </a:lnTo>
                <a:lnTo>
                  <a:pt x="33831" y="34456"/>
                </a:lnTo>
                <a:lnTo>
                  <a:pt x="33843" y="34502"/>
                </a:lnTo>
                <a:lnTo>
                  <a:pt x="33854" y="34536"/>
                </a:lnTo>
                <a:lnTo>
                  <a:pt x="31852" y="35696"/>
                </a:lnTo>
                <a:lnTo>
                  <a:pt x="31829" y="35662"/>
                </a:lnTo>
                <a:lnTo>
                  <a:pt x="31784" y="35628"/>
                </a:lnTo>
                <a:lnTo>
                  <a:pt x="31738" y="35617"/>
                </a:lnTo>
                <a:lnTo>
                  <a:pt x="31693" y="35605"/>
                </a:lnTo>
                <a:lnTo>
                  <a:pt x="31636" y="35605"/>
                </a:lnTo>
                <a:lnTo>
                  <a:pt x="31602" y="35628"/>
                </a:lnTo>
                <a:lnTo>
                  <a:pt x="31556" y="35651"/>
                </a:lnTo>
                <a:lnTo>
                  <a:pt x="31522" y="35685"/>
                </a:lnTo>
                <a:lnTo>
                  <a:pt x="29543" y="34547"/>
                </a:lnTo>
                <a:lnTo>
                  <a:pt x="29554" y="34502"/>
                </a:lnTo>
                <a:lnTo>
                  <a:pt x="29554" y="34456"/>
                </a:lnTo>
                <a:lnTo>
                  <a:pt x="29554" y="34411"/>
                </a:lnTo>
                <a:lnTo>
                  <a:pt x="29543" y="34365"/>
                </a:lnTo>
                <a:lnTo>
                  <a:pt x="29520" y="34331"/>
                </a:lnTo>
                <a:lnTo>
                  <a:pt x="29497" y="34297"/>
                </a:lnTo>
                <a:lnTo>
                  <a:pt x="29463" y="34263"/>
                </a:lnTo>
                <a:lnTo>
                  <a:pt x="29429" y="34240"/>
                </a:lnTo>
                <a:lnTo>
                  <a:pt x="29395" y="34229"/>
                </a:lnTo>
                <a:lnTo>
                  <a:pt x="29349" y="34218"/>
                </a:lnTo>
                <a:lnTo>
                  <a:pt x="29349" y="31863"/>
                </a:lnTo>
                <a:lnTo>
                  <a:pt x="29406" y="31851"/>
                </a:lnTo>
                <a:lnTo>
                  <a:pt x="29452" y="31806"/>
                </a:lnTo>
                <a:lnTo>
                  <a:pt x="29486" y="31760"/>
                </a:lnTo>
                <a:lnTo>
                  <a:pt x="29486" y="31704"/>
                </a:lnTo>
                <a:lnTo>
                  <a:pt x="29486" y="31647"/>
                </a:lnTo>
                <a:lnTo>
                  <a:pt x="31488" y="30486"/>
                </a:lnTo>
                <a:lnTo>
                  <a:pt x="31522" y="30532"/>
                </a:lnTo>
                <a:lnTo>
                  <a:pt x="31568" y="30566"/>
                </a:lnTo>
                <a:lnTo>
                  <a:pt x="31625" y="30589"/>
                </a:lnTo>
                <a:lnTo>
                  <a:pt x="31693" y="30600"/>
                </a:lnTo>
                <a:lnTo>
                  <a:pt x="31750" y="30589"/>
                </a:lnTo>
                <a:lnTo>
                  <a:pt x="31807" y="30566"/>
                </a:lnTo>
                <a:lnTo>
                  <a:pt x="31863" y="30532"/>
                </a:lnTo>
                <a:lnTo>
                  <a:pt x="31898" y="30475"/>
                </a:lnTo>
                <a:close/>
                <a:moveTo>
                  <a:pt x="36596" y="30452"/>
                </a:moveTo>
                <a:lnTo>
                  <a:pt x="38643" y="31635"/>
                </a:lnTo>
                <a:lnTo>
                  <a:pt x="38620" y="31704"/>
                </a:lnTo>
                <a:lnTo>
                  <a:pt x="38643" y="31760"/>
                </a:lnTo>
                <a:lnTo>
                  <a:pt x="38677" y="31817"/>
                </a:lnTo>
                <a:lnTo>
                  <a:pt x="38723" y="31851"/>
                </a:lnTo>
                <a:lnTo>
                  <a:pt x="38780" y="31874"/>
                </a:lnTo>
                <a:lnTo>
                  <a:pt x="38780" y="34240"/>
                </a:lnTo>
                <a:lnTo>
                  <a:pt x="38746" y="34252"/>
                </a:lnTo>
                <a:lnTo>
                  <a:pt x="38711" y="34263"/>
                </a:lnTo>
                <a:lnTo>
                  <a:pt x="38677" y="34286"/>
                </a:lnTo>
                <a:lnTo>
                  <a:pt x="38643" y="34309"/>
                </a:lnTo>
                <a:lnTo>
                  <a:pt x="38620" y="34343"/>
                </a:lnTo>
                <a:lnTo>
                  <a:pt x="38598" y="34377"/>
                </a:lnTo>
                <a:lnTo>
                  <a:pt x="38586" y="34411"/>
                </a:lnTo>
                <a:lnTo>
                  <a:pt x="38586" y="34456"/>
                </a:lnTo>
                <a:lnTo>
                  <a:pt x="38586" y="34502"/>
                </a:lnTo>
                <a:lnTo>
                  <a:pt x="38598" y="34536"/>
                </a:lnTo>
                <a:lnTo>
                  <a:pt x="36596" y="35696"/>
                </a:lnTo>
                <a:lnTo>
                  <a:pt x="36561" y="35651"/>
                </a:lnTo>
                <a:lnTo>
                  <a:pt x="36527" y="35628"/>
                </a:lnTo>
                <a:lnTo>
                  <a:pt x="36482" y="35605"/>
                </a:lnTo>
                <a:lnTo>
                  <a:pt x="36379" y="35605"/>
                </a:lnTo>
                <a:lnTo>
                  <a:pt x="36334" y="35628"/>
                </a:lnTo>
                <a:lnTo>
                  <a:pt x="36300" y="35651"/>
                </a:lnTo>
                <a:lnTo>
                  <a:pt x="36266" y="35685"/>
                </a:lnTo>
                <a:lnTo>
                  <a:pt x="34264" y="34536"/>
                </a:lnTo>
                <a:lnTo>
                  <a:pt x="34275" y="34491"/>
                </a:lnTo>
                <a:lnTo>
                  <a:pt x="34286" y="34456"/>
                </a:lnTo>
                <a:lnTo>
                  <a:pt x="34275" y="34411"/>
                </a:lnTo>
                <a:lnTo>
                  <a:pt x="34264" y="34377"/>
                </a:lnTo>
                <a:lnTo>
                  <a:pt x="34252" y="34343"/>
                </a:lnTo>
                <a:lnTo>
                  <a:pt x="34230" y="34309"/>
                </a:lnTo>
                <a:lnTo>
                  <a:pt x="34195" y="34286"/>
                </a:lnTo>
                <a:lnTo>
                  <a:pt x="34161" y="34263"/>
                </a:lnTo>
                <a:lnTo>
                  <a:pt x="34127" y="34240"/>
                </a:lnTo>
                <a:lnTo>
                  <a:pt x="34093" y="34240"/>
                </a:lnTo>
                <a:lnTo>
                  <a:pt x="34093" y="31965"/>
                </a:lnTo>
                <a:lnTo>
                  <a:pt x="34139" y="31954"/>
                </a:lnTo>
                <a:lnTo>
                  <a:pt x="34184" y="31942"/>
                </a:lnTo>
                <a:lnTo>
                  <a:pt x="34230" y="31908"/>
                </a:lnTo>
                <a:lnTo>
                  <a:pt x="34264" y="31874"/>
                </a:lnTo>
                <a:lnTo>
                  <a:pt x="34286" y="31840"/>
                </a:lnTo>
                <a:lnTo>
                  <a:pt x="34309" y="31795"/>
                </a:lnTo>
                <a:lnTo>
                  <a:pt x="34321" y="31749"/>
                </a:lnTo>
                <a:lnTo>
                  <a:pt x="34332" y="31704"/>
                </a:lnTo>
                <a:lnTo>
                  <a:pt x="34321" y="31647"/>
                </a:lnTo>
                <a:lnTo>
                  <a:pt x="34309" y="31590"/>
                </a:lnTo>
                <a:lnTo>
                  <a:pt x="36277" y="30464"/>
                </a:lnTo>
                <a:lnTo>
                  <a:pt x="36300" y="30498"/>
                </a:lnTo>
                <a:lnTo>
                  <a:pt x="36334" y="30521"/>
                </a:lnTo>
                <a:lnTo>
                  <a:pt x="36379" y="30532"/>
                </a:lnTo>
                <a:lnTo>
                  <a:pt x="36425" y="30543"/>
                </a:lnTo>
                <a:lnTo>
                  <a:pt x="36482" y="30532"/>
                </a:lnTo>
                <a:lnTo>
                  <a:pt x="36527" y="30521"/>
                </a:lnTo>
                <a:lnTo>
                  <a:pt x="36561" y="30486"/>
                </a:lnTo>
                <a:lnTo>
                  <a:pt x="36596" y="30452"/>
                </a:lnTo>
                <a:close/>
                <a:moveTo>
                  <a:pt x="41362" y="30464"/>
                </a:moveTo>
                <a:lnTo>
                  <a:pt x="43364" y="31624"/>
                </a:lnTo>
                <a:lnTo>
                  <a:pt x="43353" y="31658"/>
                </a:lnTo>
                <a:lnTo>
                  <a:pt x="43341" y="31704"/>
                </a:lnTo>
                <a:lnTo>
                  <a:pt x="43353" y="31738"/>
                </a:lnTo>
                <a:lnTo>
                  <a:pt x="43364" y="31772"/>
                </a:lnTo>
                <a:lnTo>
                  <a:pt x="43398" y="31829"/>
                </a:lnTo>
                <a:lnTo>
                  <a:pt x="43455" y="31874"/>
                </a:lnTo>
                <a:lnTo>
                  <a:pt x="43489" y="31886"/>
                </a:lnTo>
                <a:lnTo>
                  <a:pt x="43523" y="31886"/>
                </a:lnTo>
                <a:lnTo>
                  <a:pt x="43523" y="34240"/>
                </a:lnTo>
                <a:lnTo>
                  <a:pt x="43478" y="34240"/>
                </a:lnTo>
                <a:lnTo>
                  <a:pt x="43444" y="34252"/>
                </a:lnTo>
                <a:lnTo>
                  <a:pt x="43409" y="34274"/>
                </a:lnTo>
                <a:lnTo>
                  <a:pt x="43375" y="34309"/>
                </a:lnTo>
                <a:lnTo>
                  <a:pt x="43353" y="34331"/>
                </a:lnTo>
                <a:lnTo>
                  <a:pt x="43330" y="34377"/>
                </a:lnTo>
                <a:lnTo>
                  <a:pt x="43318" y="34411"/>
                </a:lnTo>
                <a:lnTo>
                  <a:pt x="43318" y="34456"/>
                </a:lnTo>
                <a:lnTo>
                  <a:pt x="43318" y="34502"/>
                </a:lnTo>
                <a:lnTo>
                  <a:pt x="43330" y="34536"/>
                </a:lnTo>
                <a:lnTo>
                  <a:pt x="41339" y="35696"/>
                </a:lnTo>
                <a:lnTo>
                  <a:pt x="41305" y="35662"/>
                </a:lnTo>
                <a:lnTo>
                  <a:pt x="41260" y="35628"/>
                </a:lnTo>
                <a:lnTo>
                  <a:pt x="41214" y="35617"/>
                </a:lnTo>
                <a:lnTo>
                  <a:pt x="41169" y="35605"/>
                </a:lnTo>
                <a:lnTo>
                  <a:pt x="41123" y="35617"/>
                </a:lnTo>
                <a:lnTo>
                  <a:pt x="41078" y="35628"/>
                </a:lnTo>
                <a:lnTo>
                  <a:pt x="41043" y="35651"/>
                </a:lnTo>
                <a:lnTo>
                  <a:pt x="41009" y="35685"/>
                </a:lnTo>
                <a:lnTo>
                  <a:pt x="38996" y="34525"/>
                </a:lnTo>
                <a:lnTo>
                  <a:pt x="39007" y="34491"/>
                </a:lnTo>
                <a:lnTo>
                  <a:pt x="39019" y="34456"/>
                </a:lnTo>
                <a:lnTo>
                  <a:pt x="39007" y="34411"/>
                </a:lnTo>
                <a:lnTo>
                  <a:pt x="38996" y="34377"/>
                </a:lnTo>
                <a:lnTo>
                  <a:pt x="38962" y="34320"/>
                </a:lnTo>
                <a:lnTo>
                  <a:pt x="38905" y="34274"/>
                </a:lnTo>
                <a:lnTo>
                  <a:pt x="38871" y="34252"/>
                </a:lnTo>
                <a:lnTo>
                  <a:pt x="38825" y="34240"/>
                </a:lnTo>
                <a:lnTo>
                  <a:pt x="38825" y="31874"/>
                </a:lnTo>
                <a:lnTo>
                  <a:pt x="38882" y="31851"/>
                </a:lnTo>
                <a:lnTo>
                  <a:pt x="38928" y="31806"/>
                </a:lnTo>
                <a:lnTo>
                  <a:pt x="38962" y="31760"/>
                </a:lnTo>
                <a:lnTo>
                  <a:pt x="38973" y="31704"/>
                </a:lnTo>
                <a:lnTo>
                  <a:pt x="38962" y="31647"/>
                </a:lnTo>
                <a:lnTo>
                  <a:pt x="40987" y="30475"/>
                </a:lnTo>
                <a:lnTo>
                  <a:pt x="41021" y="30509"/>
                </a:lnTo>
                <a:lnTo>
                  <a:pt x="41066" y="30543"/>
                </a:lnTo>
                <a:lnTo>
                  <a:pt x="41112" y="30566"/>
                </a:lnTo>
                <a:lnTo>
                  <a:pt x="41169" y="30577"/>
                </a:lnTo>
                <a:lnTo>
                  <a:pt x="41225" y="30566"/>
                </a:lnTo>
                <a:lnTo>
                  <a:pt x="41282" y="30543"/>
                </a:lnTo>
                <a:lnTo>
                  <a:pt x="41316" y="30509"/>
                </a:lnTo>
                <a:lnTo>
                  <a:pt x="41362" y="30464"/>
                </a:lnTo>
                <a:close/>
                <a:moveTo>
                  <a:pt x="69800" y="30464"/>
                </a:moveTo>
                <a:lnTo>
                  <a:pt x="71768" y="31601"/>
                </a:lnTo>
                <a:lnTo>
                  <a:pt x="71757" y="31647"/>
                </a:lnTo>
                <a:lnTo>
                  <a:pt x="71746" y="31704"/>
                </a:lnTo>
                <a:lnTo>
                  <a:pt x="71757" y="31749"/>
                </a:lnTo>
                <a:lnTo>
                  <a:pt x="71768" y="31783"/>
                </a:lnTo>
                <a:lnTo>
                  <a:pt x="71791" y="31829"/>
                </a:lnTo>
                <a:lnTo>
                  <a:pt x="71814" y="31863"/>
                </a:lnTo>
                <a:lnTo>
                  <a:pt x="71848" y="31897"/>
                </a:lnTo>
                <a:lnTo>
                  <a:pt x="71882" y="31920"/>
                </a:lnTo>
                <a:lnTo>
                  <a:pt x="71928" y="31931"/>
                </a:lnTo>
                <a:lnTo>
                  <a:pt x="71973" y="31942"/>
                </a:lnTo>
                <a:lnTo>
                  <a:pt x="71973" y="34252"/>
                </a:lnTo>
                <a:lnTo>
                  <a:pt x="71928" y="34252"/>
                </a:lnTo>
                <a:lnTo>
                  <a:pt x="71893" y="34274"/>
                </a:lnTo>
                <a:lnTo>
                  <a:pt x="71859" y="34286"/>
                </a:lnTo>
                <a:lnTo>
                  <a:pt x="71837" y="34320"/>
                </a:lnTo>
                <a:lnTo>
                  <a:pt x="71814" y="34343"/>
                </a:lnTo>
                <a:lnTo>
                  <a:pt x="71791" y="34377"/>
                </a:lnTo>
                <a:lnTo>
                  <a:pt x="71780" y="34411"/>
                </a:lnTo>
                <a:lnTo>
                  <a:pt x="71780" y="34456"/>
                </a:lnTo>
                <a:lnTo>
                  <a:pt x="71780" y="34491"/>
                </a:lnTo>
                <a:lnTo>
                  <a:pt x="71791" y="34536"/>
                </a:lnTo>
                <a:lnTo>
                  <a:pt x="69789" y="35696"/>
                </a:lnTo>
                <a:lnTo>
                  <a:pt x="69755" y="35651"/>
                </a:lnTo>
                <a:lnTo>
                  <a:pt x="69721" y="35628"/>
                </a:lnTo>
                <a:lnTo>
                  <a:pt x="69675" y="35605"/>
                </a:lnTo>
                <a:lnTo>
                  <a:pt x="69573" y="35605"/>
                </a:lnTo>
                <a:lnTo>
                  <a:pt x="69527" y="35628"/>
                </a:lnTo>
                <a:lnTo>
                  <a:pt x="69493" y="35651"/>
                </a:lnTo>
                <a:lnTo>
                  <a:pt x="69459" y="35685"/>
                </a:lnTo>
                <a:lnTo>
                  <a:pt x="67480" y="34547"/>
                </a:lnTo>
                <a:lnTo>
                  <a:pt x="67503" y="34502"/>
                </a:lnTo>
                <a:lnTo>
                  <a:pt x="67503" y="34456"/>
                </a:lnTo>
                <a:lnTo>
                  <a:pt x="67503" y="34411"/>
                </a:lnTo>
                <a:lnTo>
                  <a:pt x="67491" y="34365"/>
                </a:lnTo>
                <a:lnTo>
                  <a:pt x="67468" y="34320"/>
                </a:lnTo>
                <a:lnTo>
                  <a:pt x="67434" y="34286"/>
                </a:lnTo>
                <a:lnTo>
                  <a:pt x="67400" y="34252"/>
                </a:lnTo>
                <a:lnTo>
                  <a:pt x="67366" y="34229"/>
                </a:lnTo>
                <a:lnTo>
                  <a:pt x="67321" y="34218"/>
                </a:lnTo>
                <a:lnTo>
                  <a:pt x="67275" y="34206"/>
                </a:lnTo>
                <a:lnTo>
                  <a:pt x="67275" y="31908"/>
                </a:lnTo>
                <a:lnTo>
                  <a:pt x="67309" y="31897"/>
                </a:lnTo>
                <a:lnTo>
                  <a:pt x="67343" y="31886"/>
                </a:lnTo>
                <a:lnTo>
                  <a:pt x="67412" y="31840"/>
                </a:lnTo>
                <a:lnTo>
                  <a:pt x="67446" y="31772"/>
                </a:lnTo>
                <a:lnTo>
                  <a:pt x="67457" y="31738"/>
                </a:lnTo>
                <a:lnTo>
                  <a:pt x="67457" y="31704"/>
                </a:lnTo>
                <a:lnTo>
                  <a:pt x="67457" y="31658"/>
                </a:lnTo>
                <a:lnTo>
                  <a:pt x="67446" y="31624"/>
                </a:lnTo>
                <a:lnTo>
                  <a:pt x="69436" y="30464"/>
                </a:lnTo>
                <a:lnTo>
                  <a:pt x="69471" y="30509"/>
                </a:lnTo>
                <a:lnTo>
                  <a:pt x="69516" y="30543"/>
                </a:lnTo>
                <a:lnTo>
                  <a:pt x="69562" y="30555"/>
                </a:lnTo>
                <a:lnTo>
                  <a:pt x="69618" y="30566"/>
                </a:lnTo>
                <a:lnTo>
                  <a:pt x="69675" y="30555"/>
                </a:lnTo>
                <a:lnTo>
                  <a:pt x="69721" y="30543"/>
                </a:lnTo>
                <a:lnTo>
                  <a:pt x="69766" y="30509"/>
                </a:lnTo>
                <a:lnTo>
                  <a:pt x="69800" y="30464"/>
                </a:lnTo>
                <a:close/>
                <a:moveTo>
                  <a:pt x="83997" y="30452"/>
                </a:moveTo>
                <a:lnTo>
                  <a:pt x="86056" y="31635"/>
                </a:lnTo>
                <a:lnTo>
                  <a:pt x="86044" y="31704"/>
                </a:lnTo>
                <a:lnTo>
                  <a:pt x="86056" y="31760"/>
                </a:lnTo>
                <a:lnTo>
                  <a:pt x="86079" y="31817"/>
                </a:lnTo>
                <a:lnTo>
                  <a:pt x="86135" y="31851"/>
                </a:lnTo>
                <a:lnTo>
                  <a:pt x="86192" y="31874"/>
                </a:lnTo>
                <a:lnTo>
                  <a:pt x="86192" y="34218"/>
                </a:lnTo>
                <a:lnTo>
                  <a:pt x="86147" y="34229"/>
                </a:lnTo>
                <a:lnTo>
                  <a:pt x="86101" y="34240"/>
                </a:lnTo>
                <a:lnTo>
                  <a:pt x="86067" y="34263"/>
                </a:lnTo>
                <a:lnTo>
                  <a:pt x="86033" y="34297"/>
                </a:lnTo>
                <a:lnTo>
                  <a:pt x="86010" y="34331"/>
                </a:lnTo>
                <a:lnTo>
                  <a:pt x="85988" y="34365"/>
                </a:lnTo>
                <a:lnTo>
                  <a:pt x="85976" y="34411"/>
                </a:lnTo>
                <a:lnTo>
                  <a:pt x="85976" y="34456"/>
                </a:lnTo>
                <a:lnTo>
                  <a:pt x="85976" y="34502"/>
                </a:lnTo>
                <a:lnTo>
                  <a:pt x="85988" y="34547"/>
                </a:lnTo>
                <a:lnTo>
                  <a:pt x="84008" y="35696"/>
                </a:lnTo>
                <a:lnTo>
                  <a:pt x="83974" y="35662"/>
                </a:lnTo>
                <a:lnTo>
                  <a:pt x="83940" y="35628"/>
                </a:lnTo>
                <a:lnTo>
                  <a:pt x="83895" y="35617"/>
                </a:lnTo>
                <a:lnTo>
                  <a:pt x="83838" y="35605"/>
                </a:lnTo>
                <a:lnTo>
                  <a:pt x="83792" y="35617"/>
                </a:lnTo>
                <a:lnTo>
                  <a:pt x="83747" y="35628"/>
                </a:lnTo>
                <a:lnTo>
                  <a:pt x="83713" y="35651"/>
                </a:lnTo>
                <a:lnTo>
                  <a:pt x="83678" y="35685"/>
                </a:lnTo>
                <a:lnTo>
                  <a:pt x="81631" y="34513"/>
                </a:lnTo>
                <a:lnTo>
                  <a:pt x="81642" y="34456"/>
                </a:lnTo>
                <a:lnTo>
                  <a:pt x="81631" y="34400"/>
                </a:lnTo>
                <a:lnTo>
                  <a:pt x="81608" y="34343"/>
                </a:lnTo>
                <a:lnTo>
                  <a:pt x="81551" y="34309"/>
                </a:lnTo>
                <a:lnTo>
                  <a:pt x="81494" y="34286"/>
                </a:lnTo>
                <a:lnTo>
                  <a:pt x="81494" y="31942"/>
                </a:lnTo>
                <a:lnTo>
                  <a:pt x="81540" y="31931"/>
                </a:lnTo>
                <a:lnTo>
                  <a:pt x="81585" y="31908"/>
                </a:lnTo>
                <a:lnTo>
                  <a:pt x="81619" y="31886"/>
                </a:lnTo>
                <a:lnTo>
                  <a:pt x="81654" y="31863"/>
                </a:lnTo>
                <a:lnTo>
                  <a:pt x="81676" y="31829"/>
                </a:lnTo>
                <a:lnTo>
                  <a:pt x="81699" y="31783"/>
                </a:lnTo>
                <a:lnTo>
                  <a:pt x="81710" y="31749"/>
                </a:lnTo>
                <a:lnTo>
                  <a:pt x="81710" y="31704"/>
                </a:lnTo>
                <a:lnTo>
                  <a:pt x="81710" y="31647"/>
                </a:lnTo>
                <a:lnTo>
                  <a:pt x="81699" y="31601"/>
                </a:lnTo>
                <a:lnTo>
                  <a:pt x="83690" y="30452"/>
                </a:lnTo>
                <a:lnTo>
                  <a:pt x="83713" y="30486"/>
                </a:lnTo>
                <a:lnTo>
                  <a:pt x="83758" y="30509"/>
                </a:lnTo>
                <a:lnTo>
                  <a:pt x="83792" y="30532"/>
                </a:lnTo>
                <a:lnTo>
                  <a:pt x="83883" y="30532"/>
                </a:lnTo>
                <a:lnTo>
                  <a:pt x="83929" y="30509"/>
                </a:lnTo>
                <a:lnTo>
                  <a:pt x="83963" y="30486"/>
                </a:lnTo>
                <a:lnTo>
                  <a:pt x="83997" y="30452"/>
                </a:lnTo>
                <a:close/>
                <a:moveTo>
                  <a:pt x="15278" y="34570"/>
                </a:moveTo>
                <a:lnTo>
                  <a:pt x="17280" y="35730"/>
                </a:lnTo>
                <a:lnTo>
                  <a:pt x="17269" y="35765"/>
                </a:lnTo>
                <a:lnTo>
                  <a:pt x="17257" y="35810"/>
                </a:lnTo>
                <a:lnTo>
                  <a:pt x="17269" y="35844"/>
                </a:lnTo>
                <a:lnTo>
                  <a:pt x="17280" y="35878"/>
                </a:lnTo>
                <a:lnTo>
                  <a:pt x="17292" y="35912"/>
                </a:lnTo>
                <a:lnTo>
                  <a:pt x="17314" y="35947"/>
                </a:lnTo>
                <a:lnTo>
                  <a:pt x="17371" y="35992"/>
                </a:lnTo>
                <a:lnTo>
                  <a:pt x="17417" y="36003"/>
                </a:lnTo>
                <a:lnTo>
                  <a:pt x="17451" y="36015"/>
                </a:lnTo>
                <a:lnTo>
                  <a:pt x="17451" y="38381"/>
                </a:lnTo>
                <a:lnTo>
                  <a:pt x="17383" y="38404"/>
                </a:lnTo>
                <a:lnTo>
                  <a:pt x="17337" y="38438"/>
                </a:lnTo>
                <a:lnTo>
                  <a:pt x="17303" y="38495"/>
                </a:lnTo>
                <a:lnTo>
                  <a:pt x="17292" y="38563"/>
                </a:lnTo>
                <a:lnTo>
                  <a:pt x="17303" y="38620"/>
                </a:lnTo>
                <a:lnTo>
                  <a:pt x="15324" y="39757"/>
                </a:lnTo>
                <a:lnTo>
                  <a:pt x="15278" y="39712"/>
                </a:lnTo>
                <a:lnTo>
                  <a:pt x="15233" y="39678"/>
                </a:lnTo>
                <a:lnTo>
                  <a:pt x="15164" y="39644"/>
                </a:lnTo>
                <a:lnTo>
                  <a:pt x="15028" y="39644"/>
                </a:lnTo>
                <a:lnTo>
                  <a:pt x="14971" y="39666"/>
                </a:lnTo>
                <a:lnTo>
                  <a:pt x="14914" y="39712"/>
                </a:lnTo>
                <a:lnTo>
                  <a:pt x="14869" y="39757"/>
                </a:lnTo>
                <a:lnTo>
                  <a:pt x="12980" y="38665"/>
                </a:lnTo>
                <a:lnTo>
                  <a:pt x="12992" y="38620"/>
                </a:lnTo>
                <a:lnTo>
                  <a:pt x="12992" y="38563"/>
                </a:lnTo>
                <a:lnTo>
                  <a:pt x="12992" y="38506"/>
                </a:lnTo>
                <a:lnTo>
                  <a:pt x="12980" y="38461"/>
                </a:lnTo>
                <a:lnTo>
                  <a:pt x="12958" y="38415"/>
                </a:lnTo>
                <a:lnTo>
                  <a:pt x="12923" y="38381"/>
                </a:lnTo>
                <a:lnTo>
                  <a:pt x="12889" y="38347"/>
                </a:lnTo>
                <a:lnTo>
                  <a:pt x="12855" y="38324"/>
                </a:lnTo>
                <a:lnTo>
                  <a:pt x="12810" y="38301"/>
                </a:lnTo>
                <a:lnTo>
                  <a:pt x="12753" y="38301"/>
                </a:lnTo>
                <a:lnTo>
                  <a:pt x="12753" y="36003"/>
                </a:lnTo>
                <a:lnTo>
                  <a:pt x="12821" y="35981"/>
                </a:lnTo>
                <a:lnTo>
                  <a:pt x="12878" y="35935"/>
                </a:lnTo>
                <a:lnTo>
                  <a:pt x="12912" y="35878"/>
                </a:lnTo>
                <a:lnTo>
                  <a:pt x="12923" y="35844"/>
                </a:lnTo>
                <a:lnTo>
                  <a:pt x="12935" y="35810"/>
                </a:lnTo>
                <a:lnTo>
                  <a:pt x="12923" y="35765"/>
                </a:lnTo>
                <a:lnTo>
                  <a:pt x="12912" y="35730"/>
                </a:lnTo>
                <a:lnTo>
                  <a:pt x="14925" y="34570"/>
                </a:lnTo>
                <a:lnTo>
                  <a:pt x="14960" y="34616"/>
                </a:lnTo>
                <a:lnTo>
                  <a:pt x="14994" y="34638"/>
                </a:lnTo>
                <a:lnTo>
                  <a:pt x="15051" y="34661"/>
                </a:lnTo>
                <a:lnTo>
                  <a:pt x="15153" y="34661"/>
                </a:lnTo>
                <a:lnTo>
                  <a:pt x="15198" y="34638"/>
                </a:lnTo>
                <a:lnTo>
                  <a:pt x="15244" y="34604"/>
                </a:lnTo>
                <a:lnTo>
                  <a:pt x="15278" y="34570"/>
                </a:lnTo>
                <a:close/>
                <a:moveTo>
                  <a:pt x="57936" y="34559"/>
                </a:moveTo>
                <a:lnTo>
                  <a:pt x="59927" y="35708"/>
                </a:lnTo>
                <a:lnTo>
                  <a:pt x="59904" y="35753"/>
                </a:lnTo>
                <a:lnTo>
                  <a:pt x="59904" y="35810"/>
                </a:lnTo>
                <a:lnTo>
                  <a:pt x="59904" y="35856"/>
                </a:lnTo>
                <a:lnTo>
                  <a:pt x="59915" y="35890"/>
                </a:lnTo>
                <a:lnTo>
                  <a:pt x="59938" y="35935"/>
                </a:lnTo>
                <a:lnTo>
                  <a:pt x="59961" y="35969"/>
                </a:lnTo>
                <a:lnTo>
                  <a:pt x="59995" y="35992"/>
                </a:lnTo>
                <a:lnTo>
                  <a:pt x="60029" y="36015"/>
                </a:lnTo>
                <a:lnTo>
                  <a:pt x="60074" y="36038"/>
                </a:lnTo>
                <a:lnTo>
                  <a:pt x="60120" y="36038"/>
                </a:lnTo>
                <a:lnTo>
                  <a:pt x="60120" y="38392"/>
                </a:lnTo>
                <a:lnTo>
                  <a:pt x="60063" y="38404"/>
                </a:lnTo>
                <a:lnTo>
                  <a:pt x="60006" y="38449"/>
                </a:lnTo>
                <a:lnTo>
                  <a:pt x="59983" y="38495"/>
                </a:lnTo>
                <a:lnTo>
                  <a:pt x="59961" y="38563"/>
                </a:lnTo>
                <a:lnTo>
                  <a:pt x="59972" y="38620"/>
                </a:lnTo>
                <a:lnTo>
                  <a:pt x="57993" y="39757"/>
                </a:lnTo>
                <a:lnTo>
                  <a:pt x="57947" y="39712"/>
                </a:lnTo>
                <a:lnTo>
                  <a:pt x="57902" y="39678"/>
                </a:lnTo>
                <a:lnTo>
                  <a:pt x="57833" y="39655"/>
                </a:lnTo>
                <a:lnTo>
                  <a:pt x="57765" y="39644"/>
                </a:lnTo>
                <a:lnTo>
                  <a:pt x="57708" y="39655"/>
                </a:lnTo>
                <a:lnTo>
                  <a:pt x="57640" y="39678"/>
                </a:lnTo>
                <a:lnTo>
                  <a:pt x="57595" y="39712"/>
                </a:lnTo>
                <a:lnTo>
                  <a:pt x="57549" y="39757"/>
                </a:lnTo>
                <a:lnTo>
                  <a:pt x="55615" y="38643"/>
                </a:lnTo>
                <a:lnTo>
                  <a:pt x="55627" y="38608"/>
                </a:lnTo>
                <a:lnTo>
                  <a:pt x="55627" y="38563"/>
                </a:lnTo>
                <a:lnTo>
                  <a:pt x="55627" y="38517"/>
                </a:lnTo>
                <a:lnTo>
                  <a:pt x="55615" y="38472"/>
                </a:lnTo>
                <a:lnTo>
                  <a:pt x="55593" y="38438"/>
                </a:lnTo>
                <a:lnTo>
                  <a:pt x="55570" y="38404"/>
                </a:lnTo>
                <a:lnTo>
                  <a:pt x="55536" y="38381"/>
                </a:lnTo>
                <a:lnTo>
                  <a:pt x="55502" y="38358"/>
                </a:lnTo>
                <a:lnTo>
                  <a:pt x="55467" y="38335"/>
                </a:lnTo>
                <a:lnTo>
                  <a:pt x="55422" y="38335"/>
                </a:lnTo>
                <a:lnTo>
                  <a:pt x="55422" y="36060"/>
                </a:lnTo>
                <a:lnTo>
                  <a:pt x="55467" y="36049"/>
                </a:lnTo>
                <a:lnTo>
                  <a:pt x="55513" y="36038"/>
                </a:lnTo>
                <a:lnTo>
                  <a:pt x="55547" y="36003"/>
                </a:lnTo>
                <a:lnTo>
                  <a:pt x="55581" y="35981"/>
                </a:lnTo>
                <a:lnTo>
                  <a:pt x="55615" y="35935"/>
                </a:lnTo>
                <a:lnTo>
                  <a:pt x="55638" y="35901"/>
                </a:lnTo>
                <a:lnTo>
                  <a:pt x="55649" y="35856"/>
                </a:lnTo>
                <a:lnTo>
                  <a:pt x="55649" y="35810"/>
                </a:lnTo>
                <a:lnTo>
                  <a:pt x="55649" y="35753"/>
                </a:lnTo>
                <a:lnTo>
                  <a:pt x="55627" y="35708"/>
                </a:lnTo>
                <a:lnTo>
                  <a:pt x="57606" y="34559"/>
                </a:lnTo>
                <a:lnTo>
                  <a:pt x="57640" y="34604"/>
                </a:lnTo>
                <a:lnTo>
                  <a:pt x="57674" y="34627"/>
                </a:lnTo>
                <a:lnTo>
                  <a:pt x="57720" y="34638"/>
                </a:lnTo>
                <a:lnTo>
                  <a:pt x="57765" y="34650"/>
                </a:lnTo>
                <a:lnTo>
                  <a:pt x="57822" y="34638"/>
                </a:lnTo>
                <a:lnTo>
                  <a:pt x="57868" y="34627"/>
                </a:lnTo>
                <a:lnTo>
                  <a:pt x="57902" y="34593"/>
                </a:lnTo>
                <a:lnTo>
                  <a:pt x="57936" y="34559"/>
                </a:lnTo>
                <a:close/>
                <a:moveTo>
                  <a:pt x="72166" y="34570"/>
                </a:moveTo>
                <a:lnTo>
                  <a:pt x="74169" y="35730"/>
                </a:lnTo>
                <a:lnTo>
                  <a:pt x="74157" y="35765"/>
                </a:lnTo>
                <a:lnTo>
                  <a:pt x="74157" y="35810"/>
                </a:lnTo>
                <a:lnTo>
                  <a:pt x="74157" y="35844"/>
                </a:lnTo>
                <a:lnTo>
                  <a:pt x="74169" y="35878"/>
                </a:lnTo>
                <a:lnTo>
                  <a:pt x="74180" y="35912"/>
                </a:lnTo>
                <a:lnTo>
                  <a:pt x="74203" y="35947"/>
                </a:lnTo>
                <a:lnTo>
                  <a:pt x="74271" y="35992"/>
                </a:lnTo>
                <a:lnTo>
                  <a:pt x="74305" y="36003"/>
                </a:lnTo>
                <a:lnTo>
                  <a:pt x="74339" y="36015"/>
                </a:lnTo>
                <a:lnTo>
                  <a:pt x="74339" y="38381"/>
                </a:lnTo>
                <a:lnTo>
                  <a:pt x="74282" y="38404"/>
                </a:lnTo>
                <a:lnTo>
                  <a:pt x="74225" y="38438"/>
                </a:lnTo>
                <a:lnTo>
                  <a:pt x="74191" y="38495"/>
                </a:lnTo>
                <a:lnTo>
                  <a:pt x="74180" y="38563"/>
                </a:lnTo>
                <a:lnTo>
                  <a:pt x="74191" y="38620"/>
                </a:lnTo>
                <a:lnTo>
                  <a:pt x="72212" y="39757"/>
                </a:lnTo>
                <a:lnTo>
                  <a:pt x="72178" y="39712"/>
                </a:lnTo>
                <a:lnTo>
                  <a:pt x="72121" y="39678"/>
                </a:lnTo>
                <a:lnTo>
                  <a:pt x="72064" y="39644"/>
                </a:lnTo>
                <a:lnTo>
                  <a:pt x="71928" y="39644"/>
                </a:lnTo>
                <a:lnTo>
                  <a:pt x="71859" y="39666"/>
                </a:lnTo>
                <a:lnTo>
                  <a:pt x="71802" y="39712"/>
                </a:lnTo>
                <a:lnTo>
                  <a:pt x="71768" y="39757"/>
                </a:lnTo>
                <a:lnTo>
                  <a:pt x="69869" y="38665"/>
                </a:lnTo>
                <a:lnTo>
                  <a:pt x="69880" y="38620"/>
                </a:lnTo>
                <a:lnTo>
                  <a:pt x="69891" y="38563"/>
                </a:lnTo>
                <a:lnTo>
                  <a:pt x="69880" y="38506"/>
                </a:lnTo>
                <a:lnTo>
                  <a:pt x="69869" y="38461"/>
                </a:lnTo>
                <a:lnTo>
                  <a:pt x="69846" y="38415"/>
                </a:lnTo>
                <a:lnTo>
                  <a:pt x="69823" y="38381"/>
                </a:lnTo>
                <a:lnTo>
                  <a:pt x="69778" y="38347"/>
                </a:lnTo>
                <a:lnTo>
                  <a:pt x="69744" y="38324"/>
                </a:lnTo>
                <a:lnTo>
                  <a:pt x="69698" y="38301"/>
                </a:lnTo>
                <a:lnTo>
                  <a:pt x="69641" y="38301"/>
                </a:lnTo>
                <a:lnTo>
                  <a:pt x="69641" y="36003"/>
                </a:lnTo>
                <a:lnTo>
                  <a:pt x="69709" y="35981"/>
                </a:lnTo>
                <a:lnTo>
                  <a:pt x="69766" y="35935"/>
                </a:lnTo>
                <a:lnTo>
                  <a:pt x="69812" y="35878"/>
                </a:lnTo>
                <a:lnTo>
                  <a:pt x="69823" y="35844"/>
                </a:lnTo>
                <a:lnTo>
                  <a:pt x="69823" y="35810"/>
                </a:lnTo>
                <a:lnTo>
                  <a:pt x="69812" y="35765"/>
                </a:lnTo>
                <a:lnTo>
                  <a:pt x="69812" y="35730"/>
                </a:lnTo>
                <a:lnTo>
                  <a:pt x="71814" y="34570"/>
                </a:lnTo>
                <a:lnTo>
                  <a:pt x="71848" y="34616"/>
                </a:lnTo>
                <a:lnTo>
                  <a:pt x="71893" y="34638"/>
                </a:lnTo>
                <a:lnTo>
                  <a:pt x="71939" y="34661"/>
                </a:lnTo>
                <a:lnTo>
                  <a:pt x="72041" y="34661"/>
                </a:lnTo>
                <a:lnTo>
                  <a:pt x="72087" y="34638"/>
                </a:lnTo>
                <a:lnTo>
                  <a:pt x="72132" y="34604"/>
                </a:lnTo>
                <a:lnTo>
                  <a:pt x="72166" y="34570"/>
                </a:lnTo>
                <a:close/>
                <a:moveTo>
                  <a:pt x="38984" y="34570"/>
                </a:moveTo>
                <a:lnTo>
                  <a:pt x="40987" y="35730"/>
                </a:lnTo>
                <a:lnTo>
                  <a:pt x="40975" y="35765"/>
                </a:lnTo>
                <a:lnTo>
                  <a:pt x="40975" y="35810"/>
                </a:lnTo>
                <a:lnTo>
                  <a:pt x="40975" y="35844"/>
                </a:lnTo>
                <a:lnTo>
                  <a:pt x="40987" y="35878"/>
                </a:lnTo>
                <a:lnTo>
                  <a:pt x="41021" y="35935"/>
                </a:lnTo>
                <a:lnTo>
                  <a:pt x="41089" y="35981"/>
                </a:lnTo>
                <a:lnTo>
                  <a:pt x="41123" y="35992"/>
                </a:lnTo>
                <a:lnTo>
                  <a:pt x="41157" y="36003"/>
                </a:lnTo>
                <a:lnTo>
                  <a:pt x="41157" y="38392"/>
                </a:lnTo>
                <a:lnTo>
                  <a:pt x="41100" y="38415"/>
                </a:lnTo>
                <a:lnTo>
                  <a:pt x="41043" y="38449"/>
                </a:lnTo>
                <a:lnTo>
                  <a:pt x="41009" y="38495"/>
                </a:lnTo>
                <a:lnTo>
                  <a:pt x="40998" y="38563"/>
                </a:lnTo>
                <a:lnTo>
                  <a:pt x="41009" y="38620"/>
                </a:lnTo>
                <a:lnTo>
                  <a:pt x="39030" y="39769"/>
                </a:lnTo>
                <a:lnTo>
                  <a:pt x="38984" y="39712"/>
                </a:lnTo>
                <a:lnTo>
                  <a:pt x="38928" y="39678"/>
                </a:lnTo>
                <a:lnTo>
                  <a:pt x="38871" y="39655"/>
                </a:lnTo>
                <a:lnTo>
                  <a:pt x="38802" y="39644"/>
                </a:lnTo>
                <a:lnTo>
                  <a:pt x="38734" y="39655"/>
                </a:lnTo>
                <a:lnTo>
                  <a:pt x="38677" y="39678"/>
                </a:lnTo>
                <a:lnTo>
                  <a:pt x="38620" y="39712"/>
                </a:lnTo>
                <a:lnTo>
                  <a:pt x="38575" y="39757"/>
                </a:lnTo>
                <a:lnTo>
                  <a:pt x="36664" y="38654"/>
                </a:lnTo>
                <a:lnTo>
                  <a:pt x="36675" y="38608"/>
                </a:lnTo>
                <a:lnTo>
                  <a:pt x="36675" y="38563"/>
                </a:lnTo>
                <a:lnTo>
                  <a:pt x="36675" y="38517"/>
                </a:lnTo>
                <a:lnTo>
                  <a:pt x="36664" y="38472"/>
                </a:lnTo>
                <a:lnTo>
                  <a:pt x="36641" y="38426"/>
                </a:lnTo>
                <a:lnTo>
                  <a:pt x="36618" y="38392"/>
                </a:lnTo>
                <a:lnTo>
                  <a:pt x="36584" y="38370"/>
                </a:lnTo>
                <a:lnTo>
                  <a:pt x="36550" y="38347"/>
                </a:lnTo>
                <a:lnTo>
                  <a:pt x="36505" y="38324"/>
                </a:lnTo>
                <a:lnTo>
                  <a:pt x="36459" y="38313"/>
                </a:lnTo>
                <a:lnTo>
                  <a:pt x="36459" y="36003"/>
                </a:lnTo>
                <a:lnTo>
                  <a:pt x="36527" y="35981"/>
                </a:lnTo>
                <a:lnTo>
                  <a:pt x="36584" y="35935"/>
                </a:lnTo>
                <a:lnTo>
                  <a:pt x="36618" y="35878"/>
                </a:lnTo>
                <a:lnTo>
                  <a:pt x="36630" y="35844"/>
                </a:lnTo>
                <a:lnTo>
                  <a:pt x="36630" y="35810"/>
                </a:lnTo>
                <a:lnTo>
                  <a:pt x="36630" y="35765"/>
                </a:lnTo>
                <a:lnTo>
                  <a:pt x="36618" y="35730"/>
                </a:lnTo>
                <a:lnTo>
                  <a:pt x="38620" y="34582"/>
                </a:lnTo>
                <a:lnTo>
                  <a:pt x="38655" y="34616"/>
                </a:lnTo>
                <a:lnTo>
                  <a:pt x="38700" y="34650"/>
                </a:lnTo>
                <a:lnTo>
                  <a:pt x="38746" y="34661"/>
                </a:lnTo>
                <a:lnTo>
                  <a:pt x="38802" y="34673"/>
                </a:lnTo>
                <a:lnTo>
                  <a:pt x="38859" y="34661"/>
                </a:lnTo>
                <a:lnTo>
                  <a:pt x="38905" y="34638"/>
                </a:lnTo>
                <a:lnTo>
                  <a:pt x="38950" y="34616"/>
                </a:lnTo>
                <a:lnTo>
                  <a:pt x="38984" y="34570"/>
                </a:lnTo>
                <a:close/>
                <a:moveTo>
                  <a:pt x="43728" y="34570"/>
                </a:moveTo>
                <a:lnTo>
                  <a:pt x="45707" y="35719"/>
                </a:lnTo>
                <a:lnTo>
                  <a:pt x="45696" y="35765"/>
                </a:lnTo>
                <a:lnTo>
                  <a:pt x="45696" y="35810"/>
                </a:lnTo>
                <a:lnTo>
                  <a:pt x="45696" y="35844"/>
                </a:lnTo>
                <a:lnTo>
                  <a:pt x="45707" y="35890"/>
                </a:lnTo>
                <a:lnTo>
                  <a:pt x="45730" y="35924"/>
                </a:lnTo>
                <a:lnTo>
                  <a:pt x="45753" y="35947"/>
                </a:lnTo>
                <a:lnTo>
                  <a:pt x="45787" y="35981"/>
                </a:lnTo>
                <a:lnTo>
                  <a:pt x="45821" y="35992"/>
                </a:lnTo>
                <a:lnTo>
                  <a:pt x="45855" y="36015"/>
                </a:lnTo>
                <a:lnTo>
                  <a:pt x="45901" y="36015"/>
                </a:lnTo>
                <a:lnTo>
                  <a:pt x="45901" y="38324"/>
                </a:lnTo>
                <a:lnTo>
                  <a:pt x="45855" y="38324"/>
                </a:lnTo>
                <a:lnTo>
                  <a:pt x="45810" y="38347"/>
                </a:lnTo>
                <a:lnTo>
                  <a:pt x="45764" y="38370"/>
                </a:lnTo>
                <a:lnTo>
                  <a:pt x="45730" y="38392"/>
                </a:lnTo>
                <a:lnTo>
                  <a:pt x="45707" y="38426"/>
                </a:lnTo>
                <a:lnTo>
                  <a:pt x="45685" y="38472"/>
                </a:lnTo>
                <a:lnTo>
                  <a:pt x="45673" y="38517"/>
                </a:lnTo>
                <a:lnTo>
                  <a:pt x="45673" y="38563"/>
                </a:lnTo>
                <a:lnTo>
                  <a:pt x="45673" y="38608"/>
                </a:lnTo>
                <a:lnTo>
                  <a:pt x="45685" y="38654"/>
                </a:lnTo>
                <a:lnTo>
                  <a:pt x="43762" y="39769"/>
                </a:lnTo>
                <a:lnTo>
                  <a:pt x="43717" y="39723"/>
                </a:lnTo>
                <a:lnTo>
                  <a:pt x="43671" y="39678"/>
                </a:lnTo>
                <a:lnTo>
                  <a:pt x="43603" y="39655"/>
                </a:lnTo>
                <a:lnTo>
                  <a:pt x="43535" y="39644"/>
                </a:lnTo>
                <a:lnTo>
                  <a:pt x="43478" y="39655"/>
                </a:lnTo>
                <a:lnTo>
                  <a:pt x="43409" y="39678"/>
                </a:lnTo>
                <a:lnTo>
                  <a:pt x="43364" y="39712"/>
                </a:lnTo>
                <a:lnTo>
                  <a:pt x="43318" y="39757"/>
                </a:lnTo>
                <a:lnTo>
                  <a:pt x="41328" y="38608"/>
                </a:lnTo>
                <a:lnTo>
                  <a:pt x="41339" y="38563"/>
                </a:lnTo>
                <a:lnTo>
                  <a:pt x="41328" y="38506"/>
                </a:lnTo>
                <a:lnTo>
                  <a:pt x="41294" y="38449"/>
                </a:lnTo>
                <a:lnTo>
                  <a:pt x="41260" y="38415"/>
                </a:lnTo>
                <a:lnTo>
                  <a:pt x="41203" y="38392"/>
                </a:lnTo>
                <a:lnTo>
                  <a:pt x="41203" y="36003"/>
                </a:lnTo>
                <a:lnTo>
                  <a:pt x="41271" y="35981"/>
                </a:lnTo>
                <a:lnTo>
                  <a:pt x="41316" y="35935"/>
                </a:lnTo>
                <a:lnTo>
                  <a:pt x="41351" y="35878"/>
                </a:lnTo>
                <a:lnTo>
                  <a:pt x="41362" y="35810"/>
                </a:lnTo>
                <a:lnTo>
                  <a:pt x="41351" y="35742"/>
                </a:lnTo>
                <a:lnTo>
                  <a:pt x="43353" y="34582"/>
                </a:lnTo>
                <a:lnTo>
                  <a:pt x="43387" y="34616"/>
                </a:lnTo>
                <a:lnTo>
                  <a:pt x="43432" y="34650"/>
                </a:lnTo>
                <a:lnTo>
                  <a:pt x="43489" y="34673"/>
                </a:lnTo>
                <a:lnTo>
                  <a:pt x="43591" y="34673"/>
                </a:lnTo>
                <a:lnTo>
                  <a:pt x="43648" y="34650"/>
                </a:lnTo>
                <a:lnTo>
                  <a:pt x="43694" y="34616"/>
                </a:lnTo>
                <a:lnTo>
                  <a:pt x="43728" y="34570"/>
                </a:lnTo>
                <a:close/>
                <a:moveTo>
                  <a:pt x="10569" y="34593"/>
                </a:moveTo>
                <a:lnTo>
                  <a:pt x="12548" y="35730"/>
                </a:lnTo>
                <a:lnTo>
                  <a:pt x="12537" y="35765"/>
                </a:lnTo>
                <a:lnTo>
                  <a:pt x="12525" y="35810"/>
                </a:lnTo>
                <a:lnTo>
                  <a:pt x="12537" y="35844"/>
                </a:lnTo>
                <a:lnTo>
                  <a:pt x="12548" y="35878"/>
                </a:lnTo>
                <a:lnTo>
                  <a:pt x="12582" y="35935"/>
                </a:lnTo>
                <a:lnTo>
                  <a:pt x="12639" y="35981"/>
                </a:lnTo>
                <a:lnTo>
                  <a:pt x="12673" y="35992"/>
                </a:lnTo>
                <a:lnTo>
                  <a:pt x="12707" y="36003"/>
                </a:lnTo>
                <a:lnTo>
                  <a:pt x="12707" y="38290"/>
                </a:lnTo>
                <a:lnTo>
                  <a:pt x="12662" y="38301"/>
                </a:lnTo>
                <a:lnTo>
                  <a:pt x="12616" y="38324"/>
                </a:lnTo>
                <a:lnTo>
                  <a:pt x="12571" y="38347"/>
                </a:lnTo>
                <a:lnTo>
                  <a:pt x="12537" y="38381"/>
                </a:lnTo>
                <a:lnTo>
                  <a:pt x="12503" y="38415"/>
                </a:lnTo>
                <a:lnTo>
                  <a:pt x="12480" y="38461"/>
                </a:lnTo>
                <a:lnTo>
                  <a:pt x="12468" y="38506"/>
                </a:lnTo>
                <a:lnTo>
                  <a:pt x="12457" y="38563"/>
                </a:lnTo>
                <a:lnTo>
                  <a:pt x="12468" y="38620"/>
                </a:lnTo>
                <a:lnTo>
                  <a:pt x="12480" y="38665"/>
                </a:lnTo>
                <a:lnTo>
                  <a:pt x="10546" y="39780"/>
                </a:lnTo>
                <a:lnTo>
                  <a:pt x="10512" y="39746"/>
                </a:lnTo>
                <a:lnTo>
                  <a:pt x="10466" y="39712"/>
                </a:lnTo>
                <a:lnTo>
                  <a:pt x="10421" y="39689"/>
                </a:lnTo>
                <a:lnTo>
                  <a:pt x="10307" y="39689"/>
                </a:lnTo>
                <a:lnTo>
                  <a:pt x="10250" y="39712"/>
                </a:lnTo>
                <a:lnTo>
                  <a:pt x="10205" y="39746"/>
                </a:lnTo>
                <a:lnTo>
                  <a:pt x="10171" y="39780"/>
                </a:lnTo>
                <a:lnTo>
                  <a:pt x="8168" y="38620"/>
                </a:lnTo>
                <a:lnTo>
                  <a:pt x="8180" y="38563"/>
                </a:lnTo>
                <a:lnTo>
                  <a:pt x="8168" y="38495"/>
                </a:lnTo>
                <a:lnTo>
                  <a:pt x="8134" y="38438"/>
                </a:lnTo>
                <a:lnTo>
                  <a:pt x="8077" y="38392"/>
                </a:lnTo>
                <a:lnTo>
                  <a:pt x="8009" y="38370"/>
                </a:lnTo>
                <a:lnTo>
                  <a:pt x="8009" y="36026"/>
                </a:lnTo>
                <a:lnTo>
                  <a:pt x="8055" y="36015"/>
                </a:lnTo>
                <a:lnTo>
                  <a:pt x="8089" y="36003"/>
                </a:lnTo>
                <a:lnTo>
                  <a:pt x="8123" y="35981"/>
                </a:lnTo>
                <a:lnTo>
                  <a:pt x="8157" y="35947"/>
                </a:lnTo>
                <a:lnTo>
                  <a:pt x="8180" y="35924"/>
                </a:lnTo>
                <a:lnTo>
                  <a:pt x="8191" y="35890"/>
                </a:lnTo>
                <a:lnTo>
                  <a:pt x="8203" y="35844"/>
                </a:lnTo>
                <a:lnTo>
                  <a:pt x="8214" y="35810"/>
                </a:lnTo>
                <a:lnTo>
                  <a:pt x="8203" y="35765"/>
                </a:lnTo>
                <a:lnTo>
                  <a:pt x="8191" y="35719"/>
                </a:lnTo>
                <a:lnTo>
                  <a:pt x="10148" y="34593"/>
                </a:lnTo>
                <a:lnTo>
                  <a:pt x="10182" y="34638"/>
                </a:lnTo>
                <a:lnTo>
                  <a:pt x="10239" y="34673"/>
                </a:lnTo>
                <a:lnTo>
                  <a:pt x="10296" y="34695"/>
                </a:lnTo>
                <a:lnTo>
                  <a:pt x="10364" y="34707"/>
                </a:lnTo>
                <a:lnTo>
                  <a:pt x="10421" y="34695"/>
                </a:lnTo>
                <a:lnTo>
                  <a:pt x="10478" y="34673"/>
                </a:lnTo>
                <a:lnTo>
                  <a:pt x="10535" y="34638"/>
                </a:lnTo>
                <a:lnTo>
                  <a:pt x="10569" y="34593"/>
                </a:lnTo>
                <a:close/>
                <a:moveTo>
                  <a:pt x="29520" y="34582"/>
                </a:moveTo>
                <a:lnTo>
                  <a:pt x="31499" y="35730"/>
                </a:lnTo>
                <a:lnTo>
                  <a:pt x="31488" y="35765"/>
                </a:lnTo>
                <a:lnTo>
                  <a:pt x="31488" y="35810"/>
                </a:lnTo>
                <a:lnTo>
                  <a:pt x="31488" y="35844"/>
                </a:lnTo>
                <a:lnTo>
                  <a:pt x="31499" y="35878"/>
                </a:lnTo>
                <a:lnTo>
                  <a:pt x="31545" y="35935"/>
                </a:lnTo>
                <a:lnTo>
                  <a:pt x="31602" y="35981"/>
                </a:lnTo>
                <a:lnTo>
                  <a:pt x="31636" y="35992"/>
                </a:lnTo>
                <a:lnTo>
                  <a:pt x="31670" y="36003"/>
                </a:lnTo>
                <a:lnTo>
                  <a:pt x="31670" y="38358"/>
                </a:lnTo>
                <a:lnTo>
                  <a:pt x="31636" y="38358"/>
                </a:lnTo>
                <a:lnTo>
                  <a:pt x="31602" y="38370"/>
                </a:lnTo>
                <a:lnTo>
                  <a:pt x="31568" y="38392"/>
                </a:lnTo>
                <a:lnTo>
                  <a:pt x="31534" y="38415"/>
                </a:lnTo>
                <a:lnTo>
                  <a:pt x="31511" y="38449"/>
                </a:lnTo>
                <a:lnTo>
                  <a:pt x="31488" y="38483"/>
                </a:lnTo>
                <a:lnTo>
                  <a:pt x="31488" y="38517"/>
                </a:lnTo>
                <a:lnTo>
                  <a:pt x="31477" y="38563"/>
                </a:lnTo>
                <a:lnTo>
                  <a:pt x="31488" y="38597"/>
                </a:lnTo>
                <a:lnTo>
                  <a:pt x="31499" y="38643"/>
                </a:lnTo>
                <a:lnTo>
                  <a:pt x="29520" y="39780"/>
                </a:lnTo>
                <a:lnTo>
                  <a:pt x="29486" y="39735"/>
                </a:lnTo>
                <a:lnTo>
                  <a:pt x="29440" y="39700"/>
                </a:lnTo>
                <a:lnTo>
                  <a:pt x="29384" y="39678"/>
                </a:lnTo>
                <a:lnTo>
                  <a:pt x="29315" y="39666"/>
                </a:lnTo>
                <a:lnTo>
                  <a:pt x="29258" y="39678"/>
                </a:lnTo>
                <a:lnTo>
                  <a:pt x="29202" y="39689"/>
                </a:lnTo>
                <a:lnTo>
                  <a:pt x="29156" y="39723"/>
                </a:lnTo>
                <a:lnTo>
                  <a:pt x="29122" y="39769"/>
                </a:lnTo>
                <a:lnTo>
                  <a:pt x="27154" y="38643"/>
                </a:lnTo>
                <a:lnTo>
                  <a:pt x="27165" y="38597"/>
                </a:lnTo>
                <a:lnTo>
                  <a:pt x="27165" y="38563"/>
                </a:lnTo>
                <a:lnTo>
                  <a:pt x="27165" y="38517"/>
                </a:lnTo>
                <a:lnTo>
                  <a:pt x="27154" y="38483"/>
                </a:lnTo>
                <a:lnTo>
                  <a:pt x="27131" y="38449"/>
                </a:lnTo>
                <a:lnTo>
                  <a:pt x="27109" y="38415"/>
                </a:lnTo>
                <a:lnTo>
                  <a:pt x="27052" y="38370"/>
                </a:lnTo>
                <a:lnTo>
                  <a:pt x="27018" y="38358"/>
                </a:lnTo>
                <a:lnTo>
                  <a:pt x="26972" y="38347"/>
                </a:lnTo>
                <a:lnTo>
                  <a:pt x="26972" y="36003"/>
                </a:lnTo>
                <a:lnTo>
                  <a:pt x="27040" y="35981"/>
                </a:lnTo>
                <a:lnTo>
                  <a:pt x="27097" y="35935"/>
                </a:lnTo>
                <a:lnTo>
                  <a:pt x="27131" y="35878"/>
                </a:lnTo>
                <a:lnTo>
                  <a:pt x="27143" y="35810"/>
                </a:lnTo>
                <a:lnTo>
                  <a:pt x="27143" y="35765"/>
                </a:lnTo>
                <a:lnTo>
                  <a:pt x="27131" y="35730"/>
                </a:lnTo>
                <a:lnTo>
                  <a:pt x="29122" y="34593"/>
                </a:lnTo>
                <a:lnTo>
                  <a:pt x="29156" y="34627"/>
                </a:lnTo>
                <a:lnTo>
                  <a:pt x="29202" y="34661"/>
                </a:lnTo>
                <a:lnTo>
                  <a:pt x="29258" y="34684"/>
                </a:lnTo>
                <a:lnTo>
                  <a:pt x="29315" y="34695"/>
                </a:lnTo>
                <a:lnTo>
                  <a:pt x="29384" y="34684"/>
                </a:lnTo>
                <a:lnTo>
                  <a:pt x="29440" y="34661"/>
                </a:lnTo>
                <a:lnTo>
                  <a:pt x="29486" y="34627"/>
                </a:lnTo>
                <a:lnTo>
                  <a:pt x="29520" y="34582"/>
                </a:lnTo>
                <a:close/>
                <a:moveTo>
                  <a:pt x="34252" y="34570"/>
                </a:moveTo>
                <a:lnTo>
                  <a:pt x="36243" y="35730"/>
                </a:lnTo>
                <a:lnTo>
                  <a:pt x="36232" y="35765"/>
                </a:lnTo>
                <a:lnTo>
                  <a:pt x="36232" y="35810"/>
                </a:lnTo>
                <a:lnTo>
                  <a:pt x="36232" y="35844"/>
                </a:lnTo>
                <a:lnTo>
                  <a:pt x="36243" y="35878"/>
                </a:lnTo>
                <a:lnTo>
                  <a:pt x="36254" y="35912"/>
                </a:lnTo>
                <a:lnTo>
                  <a:pt x="36277" y="35947"/>
                </a:lnTo>
                <a:lnTo>
                  <a:pt x="36345" y="35981"/>
                </a:lnTo>
                <a:lnTo>
                  <a:pt x="36379" y="36003"/>
                </a:lnTo>
                <a:lnTo>
                  <a:pt x="36414" y="36003"/>
                </a:lnTo>
                <a:lnTo>
                  <a:pt x="36414" y="38313"/>
                </a:lnTo>
                <a:lnTo>
                  <a:pt x="36368" y="38324"/>
                </a:lnTo>
                <a:lnTo>
                  <a:pt x="36323" y="38335"/>
                </a:lnTo>
                <a:lnTo>
                  <a:pt x="36288" y="38358"/>
                </a:lnTo>
                <a:lnTo>
                  <a:pt x="36243" y="38392"/>
                </a:lnTo>
                <a:lnTo>
                  <a:pt x="36220" y="38426"/>
                </a:lnTo>
                <a:lnTo>
                  <a:pt x="36197" y="38472"/>
                </a:lnTo>
                <a:lnTo>
                  <a:pt x="36186" y="38517"/>
                </a:lnTo>
                <a:lnTo>
                  <a:pt x="36186" y="38563"/>
                </a:lnTo>
                <a:lnTo>
                  <a:pt x="36186" y="38608"/>
                </a:lnTo>
                <a:lnTo>
                  <a:pt x="36197" y="38654"/>
                </a:lnTo>
                <a:lnTo>
                  <a:pt x="34252" y="39780"/>
                </a:lnTo>
                <a:lnTo>
                  <a:pt x="34218" y="39746"/>
                </a:lnTo>
                <a:lnTo>
                  <a:pt x="34173" y="39712"/>
                </a:lnTo>
                <a:lnTo>
                  <a:pt x="34116" y="39689"/>
                </a:lnTo>
                <a:lnTo>
                  <a:pt x="34059" y="39678"/>
                </a:lnTo>
                <a:lnTo>
                  <a:pt x="34002" y="39689"/>
                </a:lnTo>
                <a:lnTo>
                  <a:pt x="33957" y="39712"/>
                </a:lnTo>
                <a:lnTo>
                  <a:pt x="33911" y="39735"/>
                </a:lnTo>
                <a:lnTo>
                  <a:pt x="33877" y="39780"/>
                </a:lnTo>
                <a:lnTo>
                  <a:pt x="31886" y="38631"/>
                </a:lnTo>
                <a:lnTo>
                  <a:pt x="31898" y="38597"/>
                </a:lnTo>
                <a:lnTo>
                  <a:pt x="31898" y="38563"/>
                </a:lnTo>
                <a:lnTo>
                  <a:pt x="31898" y="38517"/>
                </a:lnTo>
                <a:lnTo>
                  <a:pt x="31886" y="38483"/>
                </a:lnTo>
                <a:lnTo>
                  <a:pt x="31852" y="38426"/>
                </a:lnTo>
                <a:lnTo>
                  <a:pt x="31795" y="38381"/>
                </a:lnTo>
                <a:lnTo>
                  <a:pt x="31761" y="38358"/>
                </a:lnTo>
                <a:lnTo>
                  <a:pt x="31716" y="38358"/>
                </a:lnTo>
                <a:lnTo>
                  <a:pt x="31716" y="36003"/>
                </a:lnTo>
                <a:lnTo>
                  <a:pt x="31784" y="35981"/>
                </a:lnTo>
                <a:lnTo>
                  <a:pt x="31841" y="35935"/>
                </a:lnTo>
                <a:lnTo>
                  <a:pt x="31875" y="35878"/>
                </a:lnTo>
                <a:lnTo>
                  <a:pt x="31886" y="35810"/>
                </a:lnTo>
                <a:lnTo>
                  <a:pt x="31886" y="35765"/>
                </a:lnTo>
                <a:lnTo>
                  <a:pt x="31875" y="35730"/>
                </a:lnTo>
                <a:lnTo>
                  <a:pt x="33877" y="34582"/>
                </a:lnTo>
                <a:lnTo>
                  <a:pt x="33911" y="34616"/>
                </a:lnTo>
                <a:lnTo>
                  <a:pt x="33957" y="34650"/>
                </a:lnTo>
                <a:lnTo>
                  <a:pt x="34002" y="34673"/>
                </a:lnTo>
                <a:lnTo>
                  <a:pt x="34059" y="34684"/>
                </a:lnTo>
                <a:lnTo>
                  <a:pt x="34116" y="34673"/>
                </a:lnTo>
                <a:lnTo>
                  <a:pt x="34173" y="34650"/>
                </a:lnTo>
                <a:lnTo>
                  <a:pt x="34218" y="34616"/>
                </a:lnTo>
                <a:lnTo>
                  <a:pt x="34252" y="34570"/>
                </a:lnTo>
                <a:close/>
                <a:moveTo>
                  <a:pt x="67468" y="34593"/>
                </a:moveTo>
                <a:lnTo>
                  <a:pt x="69436" y="35730"/>
                </a:lnTo>
                <a:lnTo>
                  <a:pt x="69425" y="35765"/>
                </a:lnTo>
                <a:lnTo>
                  <a:pt x="69425" y="35810"/>
                </a:lnTo>
                <a:lnTo>
                  <a:pt x="69425" y="35844"/>
                </a:lnTo>
                <a:lnTo>
                  <a:pt x="69436" y="35878"/>
                </a:lnTo>
                <a:lnTo>
                  <a:pt x="69471" y="35935"/>
                </a:lnTo>
                <a:lnTo>
                  <a:pt x="69527" y="35981"/>
                </a:lnTo>
                <a:lnTo>
                  <a:pt x="69562" y="35992"/>
                </a:lnTo>
                <a:lnTo>
                  <a:pt x="69596" y="36003"/>
                </a:lnTo>
                <a:lnTo>
                  <a:pt x="69596" y="38290"/>
                </a:lnTo>
                <a:lnTo>
                  <a:pt x="69550" y="38301"/>
                </a:lnTo>
                <a:lnTo>
                  <a:pt x="69505" y="38324"/>
                </a:lnTo>
                <a:lnTo>
                  <a:pt x="69459" y="38347"/>
                </a:lnTo>
                <a:lnTo>
                  <a:pt x="69425" y="38381"/>
                </a:lnTo>
                <a:lnTo>
                  <a:pt x="69391" y="38415"/>
                </a:lnTo>
                <a:lnTo>
                  <a:pt x="69368" y="38461"/>
                </a:lnTo>
                <a:lnTo>
                  <a:pt x="69357" y="38506"/>
                </a:lnTo>
                <a:lnTo>
                  <a:pt x="69357" y="38563"/>
                </a:lnTo>
                <a:lnTo>
                  <a:pt x="69357" y="38620"/>
                </a:lnTo>
                <a:lnTo>
                  <a:pt x="69380" y="38665"/>
                </a:lnTo>
                <a:lnTo>
                  <a:pt x="67434" y="39780"/>
                </a:lnTo>
                <a:lnTo>
                  <a:pt x="67400" y="39746"/>
                </a:lnTo>
                <a:lnTo>
                  <a:pt x="67355" y="39712"/>
                </a:lnTo>
                <a:lnTo>
                  <a:pt x="67309" y="39689"/>
                </a:lnTo>
                <a:lnTo>
                  <a:pt x="67195" y="39689"/>
                </a:lnTo>
                <a:lnTo>
                  <a:pt x="67139" y="39712"/>
                </a:lnTo>
                <a:lnTo>
                  <a:pt x="67104" y="39746"/>
                </a:lnTo>
                <a:lnTo>
                  <a:pt x="67059" y="39780"/>
                </a:lnTo>
                <a:lnTo>
                  <a:pt x="65057" y="38620"/>
                </a:lnTo>
                <a:lnTo>
                  <a:pt x="65068" y="38563"/>
                </a:lnTo>
                <a:lnTo>
                  <a:pt x="65057" y="38495"/>
                </a:lnTo>
                <a:lnTo>
                  <a:pt x="65023" y="38438"/>
                </a:lnTo>
                <a:lnTo>
                  <a:pt x="64966" y="38392"/>
                </a:lnTo>
                <a:lnTo>
                  <a:pt x="64909" y="38370"/>
                </a:lnTo>
                <a:lnTo>
                  <a:pt x="64909" y="36026"/>
                </a:lnTo>
                <a:lnTo>
                  <a:pt x="64943" y="36015"/>
                </a:lnTo>
                <a:lnTo>
                  <a:pt x="64977" y="36003"/>
                </a:lnTo>
                <a:lnTo>
                  <a:pt x="65011" y="35981"/>
                </a:lnTo>
                <a:lnTo>
                  <a:pt x="65045" y="35947"/>
                </a:lnTo>
                <a:lnTo>
                  <a:pt x="65068" y="35924"/>
                </a:lnTo>
                <a:lnTo>
                  <a:pt x="65091" y="35890"/>
                </a:lnTo>
                <a:lnTo>
                  <a:pt x="65102" y="35844"/>
                </a:lnTo>
                <a:lnTo>
                  <a:pt x="65102" y="35810"/>
                </a:lnTo>
                <a:lnTo>
                  <a:pt x="65091" y="35765"/>
                </a:lnTo>
                <a:lnTo>
                  <a:pt x="65080" y="35719"/>
                </a:lnTo>
                <a:lnTo>
                  <a:pt x="67036" y="34593"/>
                </a:lnTo>
                <a:lnTo>
                  <a:pt x="67082" y="34638"/>
                </a:lnTo>
                <a:lnTo>
                  <a:pt x="67127" y="34673"/>
                </a:lnTo>
                <a:lnTo>
                  <a:pt x="67184" y="34695"/>
                </a:lnTo>
                <a:lnTo>
                  <a:pt x="67252" y="34707"/>
                </a:lnTo>
                <a:lnTo>
                  <a:pt x="67321" y="34695"/>
                </a:lnTo>
                <a:lnTo>
                  <a:pt x="67377" y="34673"/>
                </a:lnTo>
                <a:lnTo>
                  <a:pt x="67423" y="34638"/>
                </a:lnTo>
                <a:lnTo>
                  <a:pt x="67468" y="34593"/>
                </a:lnTo>
                <a:close/>
                <a:moveTo>
                  <a:pt x="5825" y="34593"/>
                </a:moveTo>
                <a:lnTo>
                  <a:pt x="7782" y="35719"/>
                </a:lnTo>
                <a:lnTo>
                  <a:pt x="7770" y="35765"/>
                </a:lnTo>
                <a:lnTo>
                  <a:pt x="7770" y="35810"/>
                </a:lnTo>
                <a:lnTo>
                  <a:pt x="7770" y="35844"/>
                </a:lnTo>
                <a:lnTo>
                  <a:pt x="7782" y="35890"/>
                </a:lnTo>
                <a:lnTo>
                  <a:pt x="7804" y="35924"/>
                </a:lnTo>
                <a:lnTo>
                  <a:pt x="7827" y="35958"/>
                </a:lnTo>
                <a:lnTo>
                  <a:pt x="7861" y="35981"/>
                </a:lnTo>
                <a:lnTo>
                  <a:pt x="7895" y="36003"/>
                </a:lnTo>
                <a:lnTo>
                  <a:pt x="7930" y="36015"/>
                </a:lnTo>
                <a:lnTo>
                  <a:pt x="7964" y="36026"/>
                </a:lnTo>
                <a:lnTo>
                  <a:pt x="7964" y="38370"/>
                </a:lnTo>
                <a:lnTo>
                  <a:pt x="7907" y="38392"/>
                </a:lnTo>
                <a:lnTo>
                  <a:pt x="7850" y="38438"/>
                </a:lnTo>
                <a:lnTo>
                  <a:pt x="7816" y="38495"/>
                </a:lnTo>
                <a:lnTo>
                  <a:pt x="7804" y="38563"/>
                </a:lnTo>
                <a:lnTo>
                  <a:pt x="7816" y="38631"/>
                </a:lnTo>
                <a:lnTo>
                  <a:pt x="5802" y="39791"/>
                </a:lnTo>
                <a:lnTo>
                  <a:pt x="5768" y="39746"/>
                </a:lnTo>
                <a:lnTo>
                  <a:pt x="5723" y="39712"/>
                </a:lnTo>
                <a:lnTo>
                  <a:pt x="5677" y="39700"/>
                </a:lnTo>
                <a:lnTo>
                  <a:pt x="5620" y="39689"/>
                </a:lnTo>
                <a:lnTo>
                  <a:pt x="5564" y="39700"/>
                </a:lnTo>
                <a:lnTo>
                  <a:pt x="5518" y="39712"/>
                </a:lnTo>
                <a:lnTo>
                  <a:pt x="5473" y="39746"/>
                </a:lnTo>
                <a:lnTo>
                  <a:pt x="5438" y="39791"/>
                </a:lnTo>
                <a:lnTo>
                  <a:pt x="3414" y="38620"/>
                </a:lnTo>
                <a:lnTo>
                  <a:pt x="3425" y="38563"/>
                </a:lnTo>
                <a:lnTo>
                  <a:pt x="3414" y="38495"/>
                </a:lnTo>
                <a:lnTo>
                  <a:pt x="3379" y="38449"/>
                </a:lnTo>
                <a:lnTo>
                  <a:pt x="3334" y="38415"/>
                </a:lnTo>
                <a:lnTo>
                  <a:pt x="3277" y="38392"/>
                </a:lnTo>
                <a:lnTo>
                  <a:pt x="3277" y="36038"/>
                </a:lnTo>
                <a:lnTo>
                  <a:pt x="3311" y="36038"/>
                </a:lnTo>
                <a:lnTo>
                  <a:pt x="3357" y="36015"/>
                </a:lnTo>
                <a:lnTo>
                  <a:pt x="3391" y="35992"/>
                </a:lnTo>
                <a:lnTo>
                  <a:pt x="3425" y="35969"/>
                </a:lnTo>
                <a:lnTo>
                  <a:pt x="3448" y="35935"/>
                </a:lnTo>
                <a:lnTo>
                  <a:pt x="3470" y="35890"/>
                </a:lnTo>
                <a:lnTo>
                  <a:pt x="3482" y="35844"/>
                </a:lnTo>
                <a:lnTo>
                  <a:pt x="3493" y="35810"/>
                </a:lnTo>
                <a:lnTo>
                  <a:pt x="3482" y="35753"/>
                </a:lnTo>
                <a:lnTo>
                  <a:pt x="3470" y="35708"/>
                </a:lnTo>
                <a:lnTo>
                  <a:pt x="5416" y="34593"/>
                </a:lnTo>
                <a:lnTo>
                  <a:pt x="5450" y="34638"/>
                </a:lnTo>
                <a:lnTo>
                  <a:pt x="5495" y="34673"/>
                </a:lnTo>
                <a:lnTo>
                  <a:pt x="5552" y="34695"/>
                </a:lnTo>
                <a:lnTo>
                  <a:pt x="5620" y="34707"/>
                </a:lnTo>
                <a:lnTo>
                  <a:pt x="5677" y="34695"/>
                </a:lnTo>
                <a:lnTo>
                  <a:pt x="5734" y="34673"/>
                </a:lnTo>
                <a:lnTo>
                  <a:pt x="5791" y="34638"/>
                </a:lnTo>
                <a:lnTo>
                  <a:pt x="5825" y="34593"/>
                </a:lnTo>
                <a:close/>
                <a:moveTo>
                  <a:pt x="62714" y="34593"/>
                </a:moveTo>
                <a:lnTo>
                  <a:pt x="64681" y="35719"/>
                </a:lnTo>
                <a:lnTo>
                  <a:pt x="64670" y="35765"/>
                </a:lnTo>
                <a:lnTo>
                  <a:pt x="64659" y="35810"/>
                </a:lnTo>
                <a:lnTo>
                  <a:pt x="64659" y="35844"/>
                </a:lnTo>
                <a:lnTo>
                  <a:pt x="64670" y="35890"/>
                </a:lnTo>
                <a:lnTo>
                  <a:pt x="64693" y="35924"/>
                </a:lnTo>
                <a:lnTo>
                  <a:pt x="64716" y="35958"/>
                </a:lnTo>
                <a:lnTo>
                  <a:pt x="64750" y="35981"/>
                </a:lnTo>
                <a:lnTo>
                  <a:pt x="64784" y="36003"/>
                </a:lnTo>
                <a:lnTo>
                  <a:pt x="64818" y="36015"/>
                </a:lnTo>
                <a:lnTo>
                  <a:pt x="64863" y="36026"/>
                </a:lnTo>
                <a:lnTo>
                  <a:pt x="64863" y="38370"/>
                </a:lnTo>
                <a:lnTo>
                  <a:pt x="64795" y="38392"/>
                </a:lnTo>
                <a:lnTo>
                  <a:pt x="64738" y="38438"/>
                </a:lnTo>
                <a:lnTo>
                  <a:pt x="64704" y="38495"/>
                </a:lnTo>
                <a:lnTo>
                  <a:pt x="64693" y="38563"/>
                </a:lnTo>
                <a:lnTo>
                  <a:pt x="64704" y="38631"/>
                </a:lnTo>
                <a:lnTo>
                  <a:pt x="62691" y="39791"/>
                </a:lnTo>
                <a:lnTo>
                  <a:pt x="62657" y="39746"/>
                </a:lnTo>
                <a:lnTo>
                  <a:pt x="62611" y="39712"/>
                </a:lnTo>
                <a:lnTo>
                  <a:pt x="62566" y="39700"/>
                </a:lnTo>
                <a:lnTo>
                  <a:pt x="62509" y="39689"/>
                </a:lnTo>
                <a:lnTo>
                  <a:pt x="62452" y="39700"/>
                </a:lnTo>
                <a:lnTo>
                  <a:pt x="62406" y="39712"/>
                </a:lnTo>
                <a:lnTo>
                  <a:pt x="62361" y="39746"/>
                </a:lnTo>
                <a:lnTo>
                  <a:pt x="62327" y="39791"/>
                </a:lnTo>
                <a:lnTo>
                  <a:pt x="60302" y="38620"/>
                </a:lnTo>
                <a:lnTo>
                  <a:pt x="60313" y="38563"/>
                </a:lnTo>
                <a:lnTo>
                  <a:pt x="60302" y="38495"/>
                </a:lnTo>
                <a:lnTo>
                  <a:pt x="60268" y="38449"/>
                </a:lnTo>
                <a:lnTo>
                  <a:pt x="60222" y="38415"/>
                </a:lnTo>
                <a:lnTo>
                  <a:pt x="60165" y="38392"/>
                </a:lnTo>
                <a:lnTo>
                  <a:pt x="60165" y="36038"/>
                </a:lnTo>
                <a:lnTo>
                  <a:pt x="60211" y="36038"/>
                </a:lnTo>
                <a:lnTo>
                  <a:pt x="60245" y="36015"/>
                </a:lnTo>
                <a:lnTo>
                  <a:pt x="60291" y="35992"/>
                </a:lnTo>
                <a:lnTo>
                  <a:pt x="60313" y="35969"/>
                </a:lnTo>
                <a:lnTo>
                  <a:pt x="60347" y="35935"/>
                </a:lnTo>
                <a:lnTo>
                  <a:pt x="60359" y="35890"/>
                </a:lnTo>
                <a:lnTo>
                  <a:pt x="60370" y="35844"/>
                </a:lnTo>
                <a:lnTo>
                  <a:pt x="60382" y="35810"/>
                </a:lnTo>
                <a:lnTo>
                  <a:pt x="60370" y="35753"/>
                </a:lnTo>
                <a:lnTo>
                  <a:pt x="60359" y="35708"/>
                </a:lnTo>
                <a:lnTo>
                  <a:pt x="62304" y="34593"/>
                </a:lnTo>
                <a:lnTo>
                  <a:pt x="62338" y="34638"/>
                </a:lnTo>
                <a:lnTo>
                  <a:pt x="62395" y="34673"/>
                </a:lnTo>
                <a:lnTo>
                  <a:pt x="62452" y="34695"/>
                </a:lnTo>
                <a:lnTo>
                  <a:pt x="62509" y="34707"/>
                </a:lnTo>
                <a:lnTo>
                  <a:pt x="62577" y="34695"/>
                </a:lnTo>
                <a:lnTo>
                  <a:pt x="62634" y="34673"/>
                </a:lnTo>
                <a:lnTo>
                  <a:pt x="62679" y="34638"/>
                </a:lnTo>
                <a:lnTo>
                  <a:pt x="62714" y="34593"/>
                </a:lnTo>
                <a:close/>
                <a:moveTo>
                  <a:pt x="19999" y="34559"/>
                </a:moveTo>
                <a:lnTo>
                  <a:pt x="22012" y="35719"/>
                </a:lnTo>
                <a:lnTo>
                  <a:pt x="22001" y="35765"/>
                </a:lnTo>
                <a:lnTo>
                  <a:pt x="22001" y="35810"/>
                </a:lnTo>
                <a:lnTo>
                  <a:pt x="22001" y="35844"/>
                </a:lnTo>
                <a:lnTo>
                  <a:pt x="22012" y="35878"/>
                </a:lnTo>
                <a:lnTo>
                  <a:pt x="22024" y="35912"/>
                </a:lnTo>
                <a:lnTo>
                  <a:pt x="22058" y="35947"/>
                </a:lnTo>
                <a:lnTo>
                  <a:pt x="22081" y="35969"/>
                </a:lnTo>
                <a:lnTo>
                  <a:pt x="22115" y="35992"/>
                </a:lnTo>
                <a:lnTo>
                  <a:pt x="22149" y="36003"/>
                </a:lnTo>
                <a:lnTo>
                  <a:pt x="22194" y="36015"/>
                </a:lnTo>
                <a:lnTo>
                  <a:pt x="22194" y="38358"/>
                </a:lnTo>
                <a:lnTo>
                  <a:pt x="22149" y="38358"/>
                </a:lnTo>
                <a:lnTo>
                  <a:pt x="22115" y="38370"/>
                </a:lnTo>
                <a:lnTo>
                  <a:pt x="22081" y="38392"/>
                </a:lnTo>
                <a:lnTo>
                  <a:pt x="22058" y="38415"/>
                </a:lnTo>
                <a:lnTo>
                  <a:pt x="22035" y="38449"/>
                </a:lnTo>
                <a:lnTo>
                  <a:pt x="22012" y="38483"/>
                </a:lnTo>
                <a:lnTo>
                  <a:pt x="22001" y="38517"/>
                </a:lnTo>
                <a:lnTo>
                  <a:pt x="22001" y="38563"/>
                </a:lnTo>
                <a:lnTo>
                  <a:pt x="22001" y="38597"/>
                </a:lnTo>
                <a:lnTo>
                  <a:pt x="22012" y="38643"/>
                </a:lnTo>
                <a:lnTo>
                  <a:pt x="19999" y="39803"/>
                </a:lnTo>
                <a:lnTo>
                  <a:pt x="19965" y="39769"/>
                </a:lnTo>
                <a:lnTo>
                  <a:pt x="19931" y="39735"/>
                </a:lnTo>
                <a:lnTo>
                  <a:pt x="19885" y="39723"/>
                </a:lnTo>
                <a:lnTo>
                  <a:pt x="19840" y="39712"/>
                </a:lnTo>
                <a:lnTo>
                  <a:pt x="19794" y="39723"/>
                </a:lnTo>
                <a:lnTo>
                  <a:pt x="19749" y="39735"/>
                </a:lnTo>
                <a:lnTo>
                  <a:pt x="19715" y="39769"/>
                </a:lnTo>
                <a:lnTo>
                  <a:pt x="19680" y="39803"/>
                </a:lnTo>
                <a:lnTo>
                  <a:pt x="17633" y="38620"/>
                </a:lnTo>
                <a:lnTo>
                  <a:pt x="17644" y="38563"/>
                </a:lnTo>
                <a:lnTo>
                  <a:pt x="17633" y="38495"/>
                </a:lnTo>
                <a:lnTo>
                  <a:pt x="17599" y="38449"/>
                </a:lnTo>
                <a:lnTo>
                  <a:pt x="17553" y="38404"/>
                </a:lnTo>
                <a:lnTo>
                  <a:pt x="17496" y="38381"/>
                </a:lnTo>
                <a:lnTo>
                  <a:pt x="17496" y="36003"/>
                </a:lnTo>
                <a:lnTo>
                  <a:pt x="17530" y="36003"/>
                </a:lnTo>
                <a:lnTo>
                  <a:pt x="17565" y="35981"/>
                </a:lnTo>
                <a:lnTo>
                  <a:pt x="17621" y="35947"/>
                </a:lnTo>
                <a:lnTo>
                  <a:pt x="17667" y="35878"/>
                </a:lnTo>
                <a:lnTo>
                  <a:pt x="17667" y="35844"/>
                </a:lnTo>
                <a:lnTo>
                  <a:pt x="17678" y="35810"/>
                </a:lnTo>
                <a:lnTo>
                  <a:pt x="17667" y="35765"/>
                </a:lnTo>
                <a:lnTo>
                  <a:pt x="17667" y="35730"/>
                </a:lnTo>
                <a:lnTo>
                  <a:pt x="19680" y="34559"/>
                </a:lnTo>
                <a:lnTo>
                  <a:pt x="19715" y="34593"/>
                </a:lnTo>
                <a:lnTo>
                  <a:pt x="19749" y="34627"/>
                </a:lnTo>
                <a:lnTo>
                  <a:pt x="19794" y="34638"/>
                </a:lnTo>
                <a:lnTo>
                  <a:pt x="19840" y="34650"/>
                </a:lnTo>
                <a:lnTo>
                  <a:pt x="19885" y="34638"/>
                </a:lnTo>
                <a:lnTo>
                  <a:pt x="19931" y="34627"/>
                </a:lnTo>
                <a:lnTo>
                  <a:pt x="19965" y="34593"/>
                </a:lnTo>
                <a:lnTo>
                  <a:pt x="19999" y="34559"/>
                </a:lnTo>
                <a:close/>
                <a:moveTo>
                  <a:pt x="48449" y="34559"/>
                </a:moveTo>
                <a:lnTo>
                  <a:pt x="50439" y="35708"/>
                </a:lnTo>
                <a:lnTo>
                  <a:pt x="50428" y="35753"/>
                </a:lnTo>
                <a:lnTo>
                  <a:pt x="50417" y="35810"/>
                </a:lnTo>
                <a:lnTo>
                  <a:pt x="50417" y="35844"/>
                </a:lnTo>
                <a:lnTo>
                  <a:pt x="50439" y="35890"/>
                </a:lnTo>
                <a:lnTo>
                  <a:pt x="50451" y="35935"/>
                </a:lnTo>
                <a:lnTo>
                  <a:pt x="50485" y="35969"/>
                </a:lnTo>
                <a:lnTo>
                  <a:pt x="50519" y="35992"/>
                </a:lnTo>
                <a:lnTo>
                  <a:pt x="50553" y="36015"/>
                </a:lnTo>
                <a:lnTo>
                  <a:pt x="50587" y="36026"/>
                </a:lnTo>
                <a:lnTo>
                  <a:pt x="50633" y="36038"/>
                </a:lnTo>
                <a:lnTo>
                  <a:pt x="50633" y="38381"/>
                </a:lnTo>
                <a:lnTo>
                  <a:pt x="50576" y="38404"/>
                </a:lnTo>
                <a:lnTo>
                  <a:pt x="50519" y="38438"/>
                </a:lnTo>
                <a:lnTo>
                  <a:pt x="50485" y="38495"/>
                </a:lnTo>
                <a:lnTo>
                  <a:pt x="50474" y="38563"/>
                </a:lnTo>
                <a:lnTo>
                  <a:pt x="50485" y="38631"/>
                </a:lnTo>
                <a:lnTo>
                  <a:pt x="48437" y="39803"/>
                </a:lnTo>
                <a:lnTo>
                  <a:pt x="48415" y="39769"/>
                </a:lnTo>
                <a:lnTo>
                  <a:pt x="48369" y="39746"/>
                </a:lnTo>
                <a:lnTo>
                  <a:pt x="48324" y="39723"/>
                </a:lnTo>
                <a:lnTo>
                  <a:pt x="48278" y="39712"/>
                </a:lnTo>
                <a:lnTo>
                  <a:pt x="48233" y="39723"/>
                </a:lnTo>
                <a:lnTo>
                  <a:pt x="48187" y="39735"/>
                </a:lnTo>
                <a:lnTo>
                  <a:pt x="48153" y="39769"/>
                </a:lnTo>
                <a:lnTo>
                  <a:pt x="48130" y="39791"/>
                </a:lnTo>
                <a:lnTo>
                  <a:pt x="46140" y="38643"/>
                </a:lnTo>
                <a:lnTo>
                  <a:pt x="46151" y="38608"/>
                </a:lnTo>
                <a:lnTo>
                  <a:pt x="46151" y="38563"/>
                </a:lnTo>
                <a:lnTo>
                  <a:pt x="46151" y="38517"/>
                </a:lnTo>
                <a:lnTo>
                  <a:pt x="46140" y="38472"/>
                </a:lnTo>
                <a:lnTo>
                  <a:pt x="46117" y="38438"/>
                </a:lnTo>
                <a:lnTo>
                  <a:pt x="46094" y="38404"/>
                </a:lnTo>
                <a:lnTo>
                  <a:pt x="46060" y="38370"/>
                </a:lnTo>
                <a:lnTo>
                  <a:pt x="46026" y="38347"/>
                </a:lnTo>
                <a:lnTo>
                  <a:pt x="45980" y="38335"/>
                </a:lnTo>
                <a:lnTo>
                  <a:pt x="45946" y="38324"/>
                </a:lnTo>
                <a:lnTo>
                  <a:pt x="45946" y="36015"/>
                </a:lnTo>
                <a:lnTo>
                  <a:pt x="45980" y="36003"/>
                </a:lnTo>
                <a:lnTo>
                  <a:pt x="46014" y="35992"/>
                </a:lnTo>
                <a:lnTo>
                  <a:pt x="46071" y="35947"/>
                </a:lnTo>
                <a:lnTo>
                  <a:pt x="46105" y="35878"/>
                </a:lnTo>
                <a:lnTo>
                  <a:pt x="46117" y="35844"/>
                </a:lnTo>
                <a:lnTo>
                  <a:pt x="46128" y="35810"/>
                </a:lnTo>
                <a:lnTo>
                  <a:pt x="46117" y="35765"/>
                </a:lnTo>
                <a:lnTo>
                  <a:pt x="46105" y="35730"/>
                </a:lnTo>
                <a:lnTo>
                  <a:pt x="48119" y="34570"/>
                </a:lnTo>
                <a:lnTo>
                  <a:pt x="48153" y="34604"/>
                </a:lnTo>
                <a:lnTo>
                  <a:pt x="48187" y="34627"/>
                </a:lnTo>
                <a:lnTo>
                  <a:pt x="48233" y="34650"/>
                </a:lnTo>
                <a:lnTo>
                  <a:pt x="48278" y="34650"/>
                </a:lnTo>
                <a:lnTo>
                  <a:pt x="48335" y="34638"/>
                </a:lnTo>
                <a:lnTo>
                  <a:pt x="48369" y="34627"/>
                </a:lnTo>
                <a:lnTo>
                  <a:pt x="48415" y="34593"/>
                </a:lnTo>
                <a:lnTo>
                  <a:pt x="48449" y="34559"/>
                </a:lnTo>
                <a:close/>
                <a:moveTo>
                  <a:pt x="53181" y="34559"/>
                </a:moveTo>
                <a:lnTo>
                  <a:pt x="55160" y="35696"/>
                </a:lnTo>
                <a:lnTo>
                  <a:pt x="55138" y="35753"/>
                </a:lnTo>
                <a:lnTo>
                  <a:pt x="55138" y="35810"/>
                </a:lnTo>
                <a:lnTo>
                  <a:pt x="55138" y="35856"/>
                </a:lnTo>
                <a:lnTo>
                  <a:pt x="55149" y="35901"/>
                </a:lnTo>
                <a:lnTo>
                  <a:pt x="55172" y="35947"/>
                </a:lnTo>
                <a:lnTo>
                  <a:pt x="55206" y="35981"/>
                </a:lnTo>
                <a:lnTo>
                  <a:pt x="55240" y="36015"/>
                </a:lnTo>
                <a:lnTo>
                  <a:pt x="55285" y="36038"/>
                </a:lnTo>
                <a:lnTo>
                  <a:pt x="55331" y="36060"/>
                </a:lnTo>
                <a:lnTo>
                  <a:pt x="55376" y="36060"/>
                </a:lnTo>
                <a:lnTo>
                  <a:pt x="55376" y="38324"/>
                </a:lnTo>
                <a:lnTo>
                  <a:pt x="55331" y="38335"/>
                </a:lnTo>
                <a:lnTo>
                  <a:pt x="55297" y="38347"/>
                </a:lnTo>
                <a:lnTo>
                  <a:pt x="55251" y="38370"/>
                </a:lnTo>
                <a:lnTo>
                  <a:pt x="55217" y="38404"/>
                </a:lnTo>
                <a:lnTo>
                  <a:pt x="55194" y="38438"/>
                </a:lnTo>
                <a:lnTo>
                  <a:pt x="55172" y="38472"/>
                </a:lnTo>
                <a:lnTo>
                  <a:pt x="55160" y="38517"/>
                </a:lnTo>
                <a:lnTo>
                  <a:pt x="55160" y="38563"/>
                </a:lnTo>
                <a:lnTo>
                  <a:pt x="55160" y="38608"/>
                </a:lnTo>
                <a:lnTo>
                  <a:pt x="55172" y="38654"/>
                </a:lnTo>
                <a:lnTo>
                  <a:pt x="53192" y="39803"/>
                </a:lnTo>
                <a:lnTo>
                  <a:pt x="53158" y="39757"/>
                </a:lnTo>
                <a:lnTo>
                  <a:pt x="53124" y="39735"/>
                </a:lnTo>
                <a:lnTo>
                  <a:pt x="53067" y="39712"/>
                </a:lnTo>
                <a:lnTo>
                  <a:pt x="53022" y="39700"/>
                </a:lnTo>
                <a:lnTo>
                  <a:pt x="52965" y="39712"/>
                </a:lnTo>
                <a:lnTo>
                  <a:pt x="52919" y="39723"/>
                </a:lnTo>
                <a:lnTo>
                  <a:pt x="52885" y="39757"/>
                </a:lnTo>
                <a:lnTo>
                  <a:pt x="52851" y="39791"/>
                </a:lnTo>
                <a:lnTo>
                  <a:pt x="50826" y="38620"/>
                </a:lnTo>
                <a:lnTo>
                  <a:pt x="50826" y="38563"/>
                </a:lnTo>
                <a:lnTo>
                  <a:pt x="50815" y="38495"/>
                </a:lnTo>
                <a:lnTo>
                  <a:pt x="50792" y="38449"/>
                </a:lnTo>
                <a:lnTo>
                  <a:pt x="50735" y="38404"/>
                </a:lnTo>
                <a:lnTo>
                  <a:pt x="50678" y="38381"/>
                </a:lnTo>
                <a:lnTo>
                  <a:pt x="50678" y="36038"/>
                </a:lnTo>
                <a:lnTo>
                  <a:pt x="50724" y="36026"/>
                </a:lnTo>
                <a:lnTo>
                  <a:pt x="50758" y="36003"/>
                </a:lnTo>
                <a:lnTo>
                  <a:pt x="50792" y="35981"/>
                </a:lnTo>
                <a:lnTo>
                  <a:pt x="50826" y="35958"/>
                </a:lnTo>
                <a:lnTo>
                  <a:pt x="50849" y="35924"/>
                </a:lnTo>
                <a:lnTo>
                  <a:pt x="50872" y="35890"/>
                </a:lnTo>
                <a:lnTo>
                  <a:pt x="50872" y="35844"/>
                </a:lnTo>
                <a:lnTo>
                  <a:pt x="50883" y="35810"/>
                </a:lnTo>
                <a:lnTo>
                  <a:pt x="50872" y="35765"/>
                </a:lnTo>
                <a:lnTo>
                  <a:pt x="50860" y="35719"/>
                </a:lnTo>
                <a:lnTo>
                  <a:pt x="52862" y="34570"/>
                </a:lnTo>
                <a:lnTo>
                  <a:pt x="52897" y="34593"/>
                </a:lnTo>
                <a:lnTo>
                  <a:pt x="52931" y="34627"/>
                </a:lnTo>
                <a:lnTo>
                  <a:pt x="52976" y="34638"/>
                </a:lnTo>
                <a:lnTo>
                  <a:pt x="53022" y="34650"/>
                </a:lnTo>
                <a:lnTo>
                  <a:pt x="53067" y="34638"/>
                </a:lnTo>
                <a:lnTo>
                  <a:pt x="53113" y="34616"/>
                </a:lnTo>
                <a:lnTo>
                  <a:pt x="53147" y="34593"/>
                </a:lnTo>
                <a:lnTo>
                  <a:pt x="53181" y="34559"/>
                </a:lnTo>
                <a:close/>
                <a:moveTo>
                  <a:pt x="76887" y="34559"/>
                </a:moveTo>
                <a:lnTo>
                  <a:pt x="78901" y="35719"/>
                </a:lnTo>
                <a:lnTo>
                  <a:pt x="78889" y="35765"/>
                </a:lnTo>
                <a:lnTo>
                  <a:pt x="78889" y="35810"/>
                </a:lnTo>
                <a:lnTo>
                  <a:pt x="78889" y="35844"/>
                </a:lnTo>
                <a:lnTo>
                  <a:pt x="78901" y="35878"/>
                </a:lnTo>
                <a:lnTo>
                  <a:pt x="78923" y="35912"/>
                </a:lnTo>
                <a:lnTo>
                  <a:pt x="78946" y="35947"/>
                </a:lnTo>
                <a:lnTo>
                  <a:pt x="78969" y="35969"/>
                </a:lnTo>
                <a:lnTo>
                  <a:pt x="79003" y="35992"/>
                </a:lnTo>
                <a:lnTo>
                  <a:pt x="79049" y="36003"/>
                </a:lnTo>
                <a:lnTo>
                  <a:pt x="79083" y="36015"/>
                </a:lnTo>
                <a:lnTo>
                  <a:pt x="79083" y="38358"/>
                </a:lnTo>
                <a:lnTo>
                  <a:pt x="79049" y="38358"/>
                </a:lnTo>
                <a:lnTo>
                  <a:pt x="79003" y="38370"/>
                </a:lnTo>
                <a:lnTo>
                  <a:pt x="78969" y="38392"/>
                </a:lnTo>
                <a:lnTo>
                  <a:pt x="78946" y="38415"/>
                </a:lnTo>
                <a:lnTo>
                  <a:pt x="78923" y="38449"/>
                </a:lnTo>
                <a:lnTo>
                  <a:pt x="78901" y="38483"/>
                </a:lnTo>
                <a:lnTo>
                  <a:pt x="78889" y="38517"/>
                </a:lnTo>
                <a:lnTo>
                  <a:pt x="78889" y="38563"/>
                </a:lnTo>
                <a:lnTo>
                  <a:pt x="78889" y="38597"/>
                </a:lnTo>
                <a:lnTo>
                  <a:pt x="78901" y="38643"/>
                </a:lnTo>
                <a:lnTo>
                  <a:pt x="76887" y="39803"/>
                </a:lnTo>
                <a:lnTo>
                  <a:pt x="76865" y="39769"/>
                </a:lnTo>
                <a:lnTo>
                  <a:pt x="76819" y="39735"/>
                </a:lnTo>
                <a:lnTo>
                  <a:pt x="76774" y="39723"/>
                </a:lnTo>
                <a:lnTo>
                  <a:pt x="76728" y="39712"/>
                </a:lnTo>
                <a:lnTo>
                  <a:pt x="76683" y="39723"/>
                </a:lnTo>
                <a:lnTo>
                  <a:pt x="76637" y="39735"/>
                </a:lnTo>
                <a:lnTo>
                  <a:pt x="76603" y="39769"/>
                </a:lnTo>
                <a:lnTo>
                  <a:pt x="76569" y="39803"/>
                </a:lnTo>
                <a:lnTo>
                  <a:pt x="74533" y="38620"/>
                </a:lnTo>
                <a:lnTo>
                  <a:pt x="74544" y="38563"/>
                </a:lnTo>
                <a:lnTo>
                  <a:pt x="74533" y="38495"/>
                </a:lnTo>
                <a:lnTo>
                  <a:pt x="74498" y="38449"/>
                </a:lnTo>
                <a:lnTo>
                  <a:pt x="74442" y="38404"/>
                </a:lnTo>
                <a:lnTo>
                  <a:pt x="74385" y="38381"/>
                </a:lnTo>
                <a:lnTo>
                  <a:pt x="74385" y="36003"/>
                </a:lnTo>
                <a:lnTo>
                  <a:pt x="74419" y="36003"/>
                </a:lnTo>
                <a:lnTo>
                  <a:pt x="74453" y="35981"/>
                </a:lnTo>
                <a:lnTo>
                  <a:pt x="74510" y="35947"/>
                </a:lnTo>
                <a:lnTo>
                  <a:pt x="74555" y="35878"/>
                </a:lnTo>
                <a:lnTo>
                  <a:pt x="74567" y="35844"/>
                </a:lnTo>
                <a:lnTo>
                  <a:pt x="74567" y="35810"/>
                </a:lnTo>
                <a:lnTo>
                  <a:pt x="74567" y="35765"/>
                </a:lnTo>
                <a:lnTo>
                  <a:pt x="74555" y="35730"/>
                </a:lnTo>
                <a:lnTo>
                  <a:pt x="76569" y="34559"/>
                </a:lnTo>
                <a:lnTo>
                  <a:pt x="76603" y="34593"/>
                </a:lnTo>
                <a:lnTo>
                  <a:pt x="76637" y="34627"/>
                </a:lnTo>
                <a:lnTo>
                  <a:pt x="76683" y="34638"/>
                </a:lnTo>
                <a:lnTo>
                  <a:pt x="76728" y="34650"/>
                </a:lnTo>
                <a:lnTo>
                  <a:pt x="76785" y="34638"/>
                </a:lnTo>
                <a:lnTo>
                  <a:pt x="76819" y="34627"/>
                </a:lnTo>
                <a:lnTo>
                  <a:pt x="76865" y="34593"/>
                </a:lnTo>
                <a:lnTo>
                  <a:pt x="76887" y="34559"/>
                </a:lnTo>
                <a:close/>
                <a:moveTo>
                  <a:pt x="24720" y="34547"/>
                </a:moveTo>
                <a:lnTo>
                  <a:pt x="26767" y="35730"/>
                </a:lnTo>
                <a:lnTo>
                  <a:pt x="26756" y="35765"/>
                </a:lnTo>
                <a:lnTo>
                  <a:pt x="26756" y="35810"/>
                </a:lnTo>
                <a:lnTo>
                  <a:pt x="26756" y="35844"/>
                </a:lnTo>
                <a:lnTo>
                  <a:pt x="26767" y="35878"/>
                </a:lnTo>
                <a:lnTo>
                  <a:pt x="26801" y="35935"/>
                </a:lnTo>
                <a:lnTo>
                  <a:pt x="26858" y="35981"/>
                </a:lnTo>
                <a:lnTo>
                  <a:pt x="26892" y="35992"/>
                </a:lnTo>
                <a:lnTo>
                  <a:pt x="26927" y="36003"/>
                </a:lnTo>
                <a:lnTo>
                  <a:pt x="26927" y="38347"/>
                </a:lnTo>
                <a:lnTo>
                  <a:pt x="26892" y="38358"/>
                </a:lnTo>
                <a:lnTo>
                  <a:pt x="26858" y="38370"/>
                </a:lnTo>
                <a:lnTo>
                  <a:pt x="26824" y="38392"/>
                </a:lnTo>
                <a:lnTo>
                  <a:pt x="26790" y="38415"/>
                </a:lnTo>
                <a:lnTo>
                  <a:pt x="26767" y="38449"/>
                </a:lnTo>
                <a:lnTo>
                  <a:pt x="26745" y="38483"/>
                </a:lnTo>
                <a:lnTo>
                  <a:pt x="26733" y="38517"/>
                </a:lnTo>
                <a:lnTo>
                  <a:pt x="26733" y="38563"/>
                </a:lnTo>
                <a:lnTo>
                  <a:pt x="26733" y="38608"/>
                </a:lnTo>
                <a:lnTo>
                  <a:pt x="26745" y="38643"/>
                </a:lnTo>
                <a:lnTo>
                  <a:pt x="24720" y="39814"/>
                </a:lnTo>
                <a:lnTo>
                  <a:pt x="24697" y="39780"/>
                </a:lnTo>
                <a:lnTo>
                  <a:pt x="24663" y="39757"/>
                </a:lnTo>
                <a:lnTo>
                  <a:pt x="24629" y="39735"/>
                </a:lnTo>
                <a:lnTo>
                  <a:pt x="24538" y="39735"/>
                </a:lnTo>
                <a:lnTo>
                  <a:pt x="24504" y="39757"/>
                </a:lnTo>
                <a:lnTo>
                  <a:pt x="24469" y="39780"/>
                </a:lnTo>
                <a:lnTo>
                  <a:pt x="24435" y="39803"/>
                </a:lnTo>
                <a:lnTo>
                  <a:pt x="22410" y="38631"/>
                </a:lnTo>
                <a:lnTo>
                  <a:pt x="22410" y="38597"/>
                </a:lnTo>
                <a:lnTo>
                  <a:pt x="22422" y="38563"/>
                </a:lnTo>
                <a:lnTo>
                  <a:pt x="22410" y="38517"/>
                </a:lnTo>
                <a:lnTo>
                  <a:pt x="22410" y="38483"/>
                </a:lnTo>
                <a:lnTo>
                  <a:pt x="22365" y="38426"/>
                </a:lnTo>
                <a:lnTo>
                  <a:pt x="22308" y="38381"/>
                </a:lnTo>
                <a:lnTo>
                  <a:pt x="22274" y="38358"/>
                </a:lnTo>
                <a:lnTo>
                  <a:pt x="22240" y="38358"/>
                </a:lnTo>
                <a:lnTo>
                  <a:pt x="22240" y="36015"/>
                </a:lnTo>
                <a:lnTo>
                  <a:pt x="22274" y="36003"/>
                </a:lnTo>
                <a:lnTo>
                  <a:pt x="22308" y="35992"/>
                </a:lnTo>
                <a:lnTo>
                  <a:pt x="22365" y="35947"/>
                </a:lnTo>
                <a:lnTo>
                  <a:pt x="22410" y="35878"/>
                </a:lnTo>
                <a:lnTo>
                  <a:pt x="22422" y="35844"/>
                </a:lnTo>
                <a:lnTo>
                  <a:pt x="22422" y="35810"/>
                </a:lnTo>
                <a:lnTo>
                  <a:pt x="22422" y="35765"/>
                </a:lnTo>
                <a:lnTo>
                  <a:pt x="22410" y="35730"/>
                </a:lnTo>
                <a:lnTo>
                  <a:pt x="24435" y="34559"/>
                </a:lnTo>
                <a:lnTo>
                  <a:pt x="24469" y="34582"/>
                </a:lnTo>
                <a:lnTo>
                  <a:pt x="24492" y="34604"/>
                </a:lnTo>
                <a:lnTo>
                  <a:pt x="24538" y="34627"/>
                </a:lnTo>
                <a:lnTo>
                  <a:pt x="24629" y="34627"/>
                </a:lnTo>
                <a:lnTo>
                  <a:pt x="24663" y="34604"/>
                </a:lnTo>
                <a:lnTo>
                  <a:pt x="24697" y="34582"/>
                </a:lnTo>
                <a:lnTo>
                  <a:pt x="24720" y="34547"/>
                </a:lnTo>
                <a:close/>
                <a:moveTo>
                  <a:pt x="81619" y="34547"/>
                </a:moveTo>
                <a:lnTo>
                  <a:pt x="83656" y="35730"/>
                </a:lnTo>
                <a:lnTo>
                  <a:pt x="83644" y="35765"/>
                </a:lnTo>
                <a:lnTo>
                  <a:pt x="83644" y="35810"/>
                </a:lnTo>
                <a:lnTo>
                  <a:pt x="83644" y="35844"/>
                </a:lnTo>
                <a:lnTo>
                  <a:pt x="83656" y="35878"/>
                </a:lnTo>
                <a:lnTo>
                  <a:pt x="83690" y="35935"/>
                </a:lnTo>
                <a:lnTo>
                  <a:pt x="83758" y="35981"/>
                </a:lnTo>
                <a:lnTo>
                  <a:pt x="83792" y="35992"/>
                </a:lnTo>
                <a:lnTo>
                  <a:pt x="83826" y="36003"/>
                </a:lnTo>
                <a:lnTo>
                  <a:pt x="83826" y="38347"/>
                </a:lnTo>
                <a:lnTo>
                  <a:pt x="83781" y="38358"/>
                </a:lnTo>
                <a:lnTo>
                  <a:pt x="83747" y="38370"/>
                </a:lnTo>
                <a:lnTo>
                  <a:pt x="83713" y="38392"/>
                </a:lnTo>
                <a:lnTo>
                  <a:pt x="83678" y="38415"/>
                </a:lnTo>
                <a:lnTo>
                  <a:pt x="83656" y="38449"/>
                </a:lnTo>
                <a:lnTo>
                  <a:pt x="83633" y="38483"/>
                </a:lnTo>
                <a:lnTo>
                  <a:pt x="83622" y="38517"/>
                </a:lnTo>
                <a:lnTo>
                  <a:pt x="83622" y="38563"/>
                </a:lnTo>
                <a:lnTo>
                  <a:pt x="83622" y="38608"/>
                </a:lnTo>
                <a:lnTo>
                  <a:pt x="83644" y="38643"/>
                </a:lnTo>
                <a:lnTo>
                  <a:pt x="81619" y="39814"/>
                </a:lnTo>
                <a:lnTo>
                  <a:pt x="81585" y="39780"/>
                </a:lnTo>
                <a:lnTo>
                  <a:pt x="81551" y="39757"/>
                </a:lnTo>
                <a:lnTo>
                  <a:pt x="81517" y="39735"/>
                </a:lnTo>
                <a:lnTo>
                  <a:pt x="81426" y="39735"/>
                </a:lnTo>
                <a:lnTo>
                  <a:pt x="81392" y="39757"/>
                </a:lnTo>
                <a:lnTo>
                  <a:pt x="81358" y="39780"/>
                </a:lnTo>
                <a:lnTo>
                  <a:pt x="81324" y="39803"/>
                </a:lnTo>
                <a:lnTo>
                  <a:pt x="79299" y="38631"/>
                </a:lnTo>
                <a:lnTo>
                  <a:pt x="79310" y="38597"/>
                </a:lnTo>
                <a:lnTo>
                  <a:pt x="79310" y="38563"/>
                </a:lnTo>
                <a:lnTo>
                  <a:pt x="79310" y="38517"/>
                </a:lnTo>
                <a:lnTo>
                  <a:pt x="79299" y="38483"/>
                </a:lnTo>
                <a:lnTo>
                  <a:pt x="79253" y="38426"/>
                </a:lnTo>
                <a:lnTo>
                  <a:pt x="79196" y="38381"/>
                </a:lnTo>
                <a:lnTo>
                  <a:pt x="79162" y="38358"/>
                </a:lnTo>
                <a:lnTo>
                  <a:pt x="79128" y="38358"/>
                </a:lnTo>
                <a:lnTo>
                  <a:pt x="79128" y="36015"/>
                </a:lnTo>
                <a:lnTo>
                  <a:pt x="79162" y="36003"/>
                </a:lnTo>
                <a:lnTo>
                  <a:pt x="79196" y="35992"/>
                </a:lnTo>
                <a:lnTo>
                  <a:pt x="79265" y="35947"/>
                </a:lnTo>
                <a:lnTo>
                  <a:pt x="79299" y="35878"/>
                </a:lnTo>
                <a:lnTo>
                  <a:pt x="79310" y="35844"/>
                </a:lnTo>
                <a:lnTo>
                  <a:pt x="79310" y="35810"/>
                </a:lnTo>
                <a:lnTo>
                  <a:pt x="79310" y="35765"/>
                </a:lnTo>
                <a:lnTo>
                  <a:pt x="79299" y="35730"/>
                </a:lnTo>
                <a:lnTo>
                  <a:pt x="81324" y="34559"/>
                </a:lnTo>
                <a:lnTo>
                  <a:pt x="81358" y="34582"/>
                </a:lnTo>
                <a:lnTo>
                  <a:pt x="81392" y="34604"/>
                </a:lnTo>
                <a:lnTo>
                  <a:pt x="81426" y="34627"/>
                </a:lnTo>
                <a:lnTo>
                  <a:pt x="81517" y="34627"/>
                </a:lnTo>
                <a:lnTo>
                  <a:pt x="81551" y="34604"/>
                </a:lnTo>
                <a:lnTo>
                  <a:pt x="81585" y="34582"/>
                </a:lnTo>
                <a:lnTo>
                  <a:pt x="81619" y="34547"/>
                </a:lnTo>
                <a:close/>
                <a:moveTo>
                  <a:pt x="22388" y="38677"/>
                </a:moveTo>
                <a:lnTo>
                  <a:pt x="24413" y="39848"/>
                </a:lnTo>
                <a:lnTo>
                  <a:pt x="24401" y="39905"/>
                </a:lnTo>
                <a:lnTo>
                  <a:pt x="24413" y="39973"/>
                </a:lnTo>
                <a:lnTo>
                  <a:pt x="24447" y="40030"/>
                </a:lnTo>
                <a:lnTo>
                  <a:pt x="24504" y="40064"/>
                </a:lnTo>
                <a:lnTo>
                  <a:pt x="24560" y="40087"/>
                </a:lnTo>
                <a:lnTo>
                  <a:pt x="24560" y="42419"/>
                </a:lnTo>
                <a:lnTo>
                  <a:pt x="24515" y="42431"/>
                </a:lnTo>
                <a:lnTo>
                  <a:pt x="24469" y="42442"/>
                </a:lnTo>
                <a:lnTo>
                  <a:pt x="24435" y="42465"/>
                </a:lnTo>
                <a:lnTo>
                  <a:pt x="24401" y="42499"/>
                </a:lnTo>
                <a:lnTo>
                  <a:pt x="24367" y="42533"/>
                </a:lnTo>
                <a:lnTo>
                  <a:pt x="24344" y="42578"/>
                </a:lnTo>
                <a:lnTo>
                  <a:pt x="24333" y="42624"/>
                </a:lnTo>
                <a:lnTo>
                  <a:pt x="24333" y="42669"/>
                </a:lnTo>
                <a:lnTo>
                  <a:pt x="24333" y="42715"/>
                </a:lnTo>
                <a:lnTo>
                  <a:pt x="24356" y="42760"/>
                </a:lnTo>
                <a:lnTo>
                  <a:pt x="22422" y="43875"/>
                </a:lnTo>
                <a:lnTo>
                  <a:pt x="22376" y="43830"/>
                </a:lnTo>
                <a:lnTo>
                  <a:pt x="22331" y="43796"/>
                </a:lnTo>
                <a:lnTo>
                  <a:pt x="22274" y="43773"/>
                </a:lnTo>
                <a:lnTo>
                  <a:pt x="22149" y="43773"/>
                </a:lnTo>
                <a:lnTo>
                  <a:pt x="22092" y="43796"/>
                </a:lnTo>
                <a:lnTo>
                  <a:pt x="22046" y="43830"/>
                </a:lnTo>
                <a:lnTo>
                  <a:pt x="22001" y="43875"/>
                </a:lnTo>
                <a:lnTo>
                  <a:pt x="20033" y="42738"/>
                </a:lnTo>
                <a:lnTo>
                  <a:pt x="20044" y="42704"/>
                </a:lnTo>
                <a:lnTo>
                  <a:pt x="20044" y="42669"/>
                </a:lnTo>
                <a:lnTo>
                  <a:pt x="20044" y="42624"/>
                </a:lnTo>
                <a:lnTo>
                  <a:pt x="20033" y="42590"/>
                </a:lnTo>
                <a:lnTo>
                  <a:pt x="19988" y="42533"/>
                </a:lnTo>
                <a:lnTo>
                  <a:pt x="19931" y="42487"/>
                </a:lnTo>
                <a:lnTo>
                  <a:pt x="19862" y="42465"/>
                </a:lnTo>
                <a:lnTo>
                  <a:pt x="19862" y="40099"/>
                </a:lnTo>
                <a:lnTo>
                  <a:pt x="19931" y="40076"/>
                </a:lnTo>
                <a:lnTo>
                  <a:pt x="19988" y="40030"/>
                </a:lnTo>
                <a:lnTo>
                  <a:pt x="20022" y="39973"/>
                </a:lnTo>
                <a:lnTo>
                  <a:pt x="20033" y="39905"/>
                </a:lnTo>
                <a:lnTo>
                  <a:pt x="20022" y="39837"/>
                </a:lnTo>
                <a:lnTo>
                  <a:pt x="22035" y="38677"/>
                </a:lnTo>
                <a:lnTo>
                  <a:pt x="22069" y="38722"/>
                </a:lnTo>
                <a:lnTo>
                  <a:pt x="22103" y="38745"/>
                </a:lnTo>
                <a:lnTo>
                  <a:pt x="22160" y="38768"/>
                </a:lnTo>
                <a:lnTo>
                  <a:pt x="22263" y="38768"/>
                </a:lnTo>
                <a:lnTo>
                  <a:pt x="22308" y="38745"/>
                </a:lnTo>
                <a:lnTo>
                  <a:pt x="22354" y="38711"/>
                </a:lnTo>
                <a:lnTo>
                  <a:pt x="22388" y="38677"/>
                </a:lnTo>
                <a:close/>
                <a:moveTo>
                  <a:pt x="41316" y="38654"/>
                </a:moveTo>
                <a:lnTo>
                  <a:pt x="43296" y="39803"/>
                </a:lnTo>
                <a:lnTo>
                  <a:pt x="43284" y="39848"/>
                </a:lnTo>
                <a:lnTo>
                  <a:pt x="43273" y="39905"/>
                </a:lnTo>
                <a:lnTo>
                  <a:pt x="43284" y="39962"/>
                </a:lnTo>
                <a:lnTo>
                  <a:pt x="43296" y="40008"/>
                </a:lnTo>
                <a:lnTo>
                  <a:pt x="43318" y="40053"/>
                </a:lnTo>
                <a:lnTo>
                  <a:pt x="43353" y="40087"/>
                </a:lnTo>
                <a:lnTo>
                  <a:pt x="43387" y="40121"/>
                </a:lnTo>
                <a:lnTo>
                  <a:pt x="43432" y="40144"/>
                </a:lnTo>
                <a:lnTo>
                  <a:pt x="43478" y="40167"/>
                </a:lnTo>
                <a:lnTo>
                  <a:pt x="43523" y="40167"/>
                </a:lnTo>
                <a:lnTo>
                  <a:pt x="43523" y="42487"/>
                </a:lnTo>
                <a:lnTo>
                  <a:pt x="43466" y="42510"/>
                </a:lnTo>
                <a:lnTo>
                  <a:pt x="43409" y="42544"/>
                </a:lnTo>
                <a:lnTo>
                  <a:pt x="43375" y="42601"/>
                </a:lnTo>
                <a:lnTo>
                  <a:pt x="43364" y="42669"/>
                </a:lnTo>
                <a:lnTo>
                  <a:pt x="43375" y="42726"/>
                </a:lnTo>
                <a:lnTo>
                  <a:pt x="41396" y="43875"/>
                </a:lnTo>
                <a:lnTo>
                  <a:pt x="41351" y="43818"/>
                </a:lnTo>
                <a:lnTo>
                  <a:pt x="41305" y="43784"/>
                </a:lnTo>
                <a:lnTo>
                  <a:pt x="41237" y="43750"/>
                </a:lnTo>
                <a:lnTo>
                  <a:pt x="41100" y="43750"/>
                </a:lnTo>
                <a:lnTo>
                  <a:pt x="41043" y="43773"/>
                </a:lnTo>
                <a:lnTo>
                  <a:pt x="40987" y="43818"/>
                </a:lnTo>
                <a:lnTo>
                  <a:pt x="40941" y="43864"/>
                </a:lnTo>
                <a:lnTo>
                  <a:pt x="38996" y="42738"/>
                </a:lnTo>
                <a:lnTo>
                  <a:pt x="39007" y="42669"/>
                </a:lnTo>
                <a:lnTo>
                  <a:pt x="39007" y="42624"/>
                </a:lnTo>
                <a:lnTo>
                  <a:pt x="38996" y="42590"/>
                </a:lnTo>
                <a:lnTo>
                  <a:pt x="38950" y="42533"/>
                </a:lnTo>
                <a:lnTo>
                  <a:pt x="38905" y="42487"/>
                </a:lnTo>
                <a:lnTo>
                  <a:pt x="38825" y="42465"/>
                </a:lnTo>
                <a:lnTo>
                  <a:pt x="38825" y="40178"/>
                </a:lnTo>
                <a:lnTo>
                  <a:pt x="38882" y="40167"/>
                </a:lnTo>
                <a:lnTo>
                  <a:pt x="38928" y="40144"/>
                </a:lnTo>
                <a:lnTo>
                  <a:pt x="38962" y="40121"/>
                </a:lnTo>
                <a:lnTo>
                  <a:pt x="38996" y="40087"/>
                </a:lnTo>
                <a:lnTo>
                  <a:pt x="39030" y="40053"/>
                </a:lnTo>
                <a:lnTo>
                  <a:pt x="39053" y="40008"/>
                </a:lnTo>
                <a:lnTo>
                  <a:pt x="39064" y="39962"/>
                </a:lnTo>
                <a:lnTo>
                  <a:pt x="39064" y="39905"/>
                </a:lnTo>
                <a:lnTo>
                  <a:pt x="39064" y="39860"/>
                </a:lnTo>
                <a:lnTo>
                  <a:pt x="39041" y="39803"/>
                </a:lnTo>
                <a:lnTo>
                  <a:pt x="41032" y="38654"/>
                </a:lnTo>
                <a:lnTo>
                  <a:pt x="41055" y="38688"/>
                </a:lnTo>
                <a:lnTo>
                  <a:pt x="41089" y="38711"/>
                </a:lnTo>
                <a:lnTo>
                  <a:pt x="41123" y="38722"/>
                </a:lnTo>
                <a:lnTo>
                  <a:pt x="41169" y="38734"/>
                </a:lnTo>
                <a:lnTo>
                  <a:pt x="41214" y="38722"/>
                </a:lnTo>
                <a:lnTo>
                  <a:pt x="41248" y="38711"/>
                </a:lnTo>
                <a:lnTo>
                  <a:pt x="41282" y="38688"/>
                </a:lnTo>
                <a:lnTo>
                  <a:pt x="41316" y="38654"/>
                </a:lnTo>
                <a:close/>
                <a:moveTo>
                  <a:pt x="79276" y="38677"/>
                </a:moveTo>
                <a:lnTo>
                  <a:pt x="81301" y="39848"/>
                </a:lnTo>
                <a:lnTo>
                  <a:pt x="81290" y="39905"/>
                </a:lnTo>
                <a:lnTo>
                  <a:pt x="81312" y="39973"/>
                </a:lnTo>
                <a:lnTo>
                  <a:pt x="81335" y="40030"/>
                </a:lnTo>
                <a:lnTo>
                  <a:pt x="81392" y="40064"/>
                </a:lnTo>
                <a:lnTo>
                  <a:pt x="81449" y="40087"/>
                </a:lnTo>
                <a:lnTo>
                  <a:pt x="81449" y="42419"/>
                </a:lnTo>
                <a:lnTo>
                  <a:pt x="81403" y="42431"/>
                </a:lnTo>
                <a:lnTo>
                  <a:pt x="81358" y="42442"/>
                </a:lnTo>
                <a:lnTo>
                  <a:pt x="81324" y="42465"/>
                </a:lnTo>
                <a:lnTo>
                  <a:pt x="81290" y="42499"/>
                </a:lnTo>
                <a:lnTo>
                  <a:pt x="81267" y="42533"/>
                </a:lnTo>
                <a:lnTo>
                  <a:pt x="81244" y="42578"/>
                </a:lnTo>
                <a:lnTo>
                  <a:pt x="81233" y="42624"/>
                </a:lnTo>
                <a:lnTo>
                  <a:pt x="81221" y="42669"/>
                </a:lnTo>
                <a:lnTo>
                  <a:pt x="81233" y="42715"/>
                </a:lnTo>
                <a:lnTo>
                  <a:pt x="81244" y="42760"/>
                </a:lnTo>
                <a:lnTo>
                  <a:pt x="79310" y="43875"/>
                </a:lnTo>
                <a:lnTo>
                  <a:pt x="79265" y="43830"/>
                </a:lnTo>
                <a:lnTo>
                  <a:pt x="79219" y="43796"/>
                </a:lnTo>
                <a:lnTo>
                  <a:pt x="79162" y="43773"/>
                </a:lnTo>
                <a:lnTo>
                  <a:pt x="79037" y="43773"/>
                </a:lnTo>
                <a:lnTo>
                  <a:pt x="78980" y="43796"/>
                </a:lnTo>
                <a:lnTo>
                  <a:pt x="78935" y="43830"/>
                </a:lnTo>
                <a:lnTo>
                  <a:pt x="78901" y="43875"/>
                </a:lnTo>
                <a:lnTo>
                  <a:pt x="76921" y="42738"/>
                </a:lnTo>
                <a:lnTo>
                  <a:pt x="76933" y="42704"/>
                </a:lnTo>
                <a:lnTo>
                  <a:pt x="76933" y="42669"/>
                </a:lnTo>
                <a:lnTo>
                  <a:pt x="76933" y="42624"/>
                </a:lnTo>
                <a:lnTo>
                  <a:pt x="76921" y="42590"/>
                </a:lnTo>
                <a:lnTo>
                  <a:pt x="76887" y="42533"/>
                </a:lnTo>
                <a:lnTo>
                  <a:pt x="76830" y="42487"/>
                </a:lnTo>
                <a:lnTo>
                  <a:pt x="76762" y="42465"/>
                </a:lnTo>
                <a:lnTo>
                  <a:pt x="76762" y="40099"/>
                </a:lnTo>
                <a:lnTo>
                  <a:pt x="76819" y="40076"/>
                </a:lnTo>
                <a:lnTo>
                  <a:pt x="76876" y="40030"/>
                </a:lnTo>
                <a:lnTo>
                  <a:pt x="76910" y="39973"/>
                </a:lnTo>
                <a:lnTo>
                  <a:pt x="76921" y="39905"/>
                </a:lnTo>
                <a:lnTo>
                  <a:pt x="76910" y="39837"/>
                </a:lnTo>
                <a:lnTo>
                  <a:pt x="78923" y="38677"/>
                </a:lnTo>
                <a:lnTo>
                  <a:pt x="78958" y="38722"/>
                </a:lnTo>
                <a:lnTo>
                  <a:pt x="79003" y="38745"/>
                </a:lnTo>
                <a:lnTo>
                  <a:pt x="79049" y="38768"/>
                </a:lnTo>
                <a:lnTo>
                  <a:pt x="79151" y="38768"/>
                </a:lnTo>
                <a:lnTo>
                  <a:pt x="79208" y="38745"/>
                </a:lnTo>
                <a:lnTo>
                  <a:pt x="79242" y="38711"/>
                </a:lnTo>
                <a:lnTo>
                  <a:pt x="79276" y="38677"/>
                </a:lnTo>
                <a:close/>
                <a:moveTo>
                  <a:pt x="46117" y="38688"/>
                </a:moveTo>
                <a:lnTo>
                  <a:pt x="48108" y="39837"/>
                </a:lnTo>
                <a:lnTo>
                  <a:pt x="48096" y="39871"/>
                </a:lnTo>
                <a:lnTo>
                  <a:pt x="48085" y="39905"/>
                </a:lnTo>
                <a:lnTo>
                  <a:pt x="48096" y="39951"/>
                </a:lnTo>
                <a:lnTo>
                  <a:pt x="48096" y="39985"/>
                </a:lnTo>
                <a:lnTo>
                  <a:pt x="48142" y="40042"/>
                </a:lnTo>
                <a:lnTo>
                  <a:pt x="48199" y="40076"/>
                </a:lnTo>
                <a:lnTo>
                  <a:pt x="48233" y="40099"/>
                </a:lnTo>
                <a:lnTo>
                  <a:pt x="48267" y="40099"/>
                </a:lnTo>
                <a:lnTo>
                  <a:pt x="48267" y="42453"/>
                </a:lnTo>
                <a:lnTo>
                  <a:pt x="48221" y="42453"/>
                </a:lnTo>
                <a:lnTo>
                  <a:pt x="48187" y="42476"/>
                </a:lnTo>
                <a:lnTo>
                  <a:pt x="48153" y="42487"/>
                </a:lnTo>
                <a:lnTo>
                  <a:pt x="48119" y="42522"/>
                </a:lnTo>
                <a:lnTo>
                  <a:pt x="48096" y="42544"/>
                </a:lnTo>
                <a:lnTo>
                  <a:pt x="48073" y="42590"/>
                </a:lnTo>
                <a:lnTo>
                  <a:pt x="48062" y="42624"/>
                </a:lnTo>
                <a:lnTo>
                  <a:pt x="48062" y="42669"/>
                </a:lnTo>
                <a:lnTo>
                  <a:pt x="48062" y="42715"/>
                </a:lnTo>
                <a:lnTo>
                  <a:pt x="48085" y="42749"/>
                </a:lnTo>
                <a:lnTo>
                  <a:pt x="46105" y="43887"/>
                </a:lnTo>
                <a:lnTo>
                  <a:pt x="46071" y="43841"/>
                </a:lnTo>
                <a:lnTo>
                  <a:pt x="46026" y="43807"/>
                </a:lnTo>
                <a:lnTo>
                  <a:pt x="45969" y="43784"/>
                </a:lnTo>
                <a:lnTo>
                  <a:pt x="45855" y="43784"/>
                </a:lnTo>
                <a:lnTo>
                  <a:pt x="45798" y="43807"/>
                </a:lnTo>
                <a:lnTo>
                  <a:pt x="45753" y="43841"/>
                </a:lnTo>
                <a:lnTo>
                  <a:pt x="45719" y="43887"/>
                </a:lnTo>
                <a:lnTo>
                  <a:pt x="43705" y="42726"/>
                </a:lnTo>
                <a:lnTo>
                  <a:pt x="43717" y="42669"/>
                </a:lnTo>
                <a:lnTo>
                  <a:pt x="43705" y="42601"/>
                </a:lnTo>
                <a:lnTo>
                  <a:pt x="43671" y="42556"/>
                </a:lnTo>
                <a:lnTo>
                  <a:pt x="43626" y="42510"/>
                </a:lnTo>
                <a:lnTo>
                  <a:pt x="43569" y="42487"/>
                </a:lnTo>
                <a:lnTo>
                  <a:pt x="43569" y="40167"/>
                </a:lnTo>
                <a:lnTo>
                  <a:pt x="43614" y="40155"/>
                </a:lnTo>
                <a:lnTo>
                  <a:pt x="43660" y="40144"/>
                </a:lnTo>
                <a:lnTo>
                  <a:pt x="43705" y="40121"/>
                </a:lnTo>
                <a:lnTo>
                  <a:pt x="43739" y="40087"/>
                </a:lnTo>
                <a:lnTo>
                  <a:pt x="43762" y="40042"/>
                </a:lnTo>
                <a:lnTo>
                  <a:pt x="43785" y="40008"/>
                </a:lnTo>
                <a:lnTo>
                  <a:pt x="43796" y="39962"/>
                </a:lnTo>
                <a:lnTo>
                  <a:pt x="43808" y="39905"/>
                </a:lnTo>
                <a:lnTo>
                  <a:pt x="43796" y="39860"/>
                </a:lnTo>
                <a:lnTo>
                  <a:pt x="43785" y="39803"/>
                </a:lnTo>
                <a:lnTo>
                  <a:pt x="45707" y="38699"/>
                </a:lnTo>
                <a:lnTo>
                  <a:pt x="45741" y="38745"/>
                </a:lnTo>
                <a:lnTo>
                  <a:pt x="45798" y="38779"/>
                </a:lnTo>
                <a:lnTo>
                  <a:pt x="45844" y="38790"/>
                </a:lnTo>
                <a:lnTo>
                  <a:pt x="45912" y="38802"/>
                </a:lnTo>
                <a:lnTo>
                  <a:pt x="45969" y="38790"/>
                </a:lnTo>
                <a:lnTo>
                  <a:pt x="46026" y="38768"/>
                </a:lnTo>
                <a:lnTo>
                  <a:pt x="46071" y="38734"/>
                </a:lnTo>
                <a:lnTo>
                  <a:pt x="46117" y="38688"/>
                </a:lnTo>
                <a:close/>
                <a:moveTo>
                  <a:pt x="3391" y="38654"/>
                </a:moveTo>
                <a:lnTo>
                  <a:pt x="5416" y="39826"/>
                </a:lnTo>
                <a:lnTo>
                  <a:pt x="5404" y="39871"/>
                </a:lnTo>
                <a:lnTo>
                  <a:pt x="5404" y="39905"/>
                </a:lnTo>
                <a:lnTo>
                  <a:pt x="5404" y="39951"/>
                </a:lnTo>
                <a:lnTo>
                  <a:pt x="5416" y="39985"/>
                </a:lnTo>
                <a:lnTo>
                  <a:pt x="5438" y="40019"/>
                </a:lnTo>
                <a:lnTo>
                  <a:pt x="5461" y="40053"/>
                </a:lnTo>
                <a:lnTo>
                  <a:pt x="5484" y="40087"/>
                </a:lnTo>
                <a:lnTo>
                  <a:pt x="5518" y="40099"/>
                </a:lnTo>
                <a:lnTo>
                  <a:pt x="5552" y="40121"/>
                </a:lnTo>
                <a:lnTo>
                  <a:pt x="5598" y="40121"/>
                </a:lnTo>
                <a:lnTo>
                  <a:pt x="5598" y="42419"/>
                </a:lnTo>
                <a:lnTo>
                  <a:pt x="5552" y="42419"/>
                </a:lnTo>
                <a:lnTo>
                  <a:pt x="5507" y="42442"/>
                </a:lnTo>
                <a:lnTo>
                  <a:pt x="5473" y="42465"/>
                </a:lnTo>
                <a:lnTo>
                  <a:pt x="5438" y="42499"/>
                </a:lnTo>
                <a:lnTo>
                  <a:pt x="5404" y="42533"/>
                </a:lnTo>
                <a:lnTo>
                  <a:pt x="5382" y="42578"/>
                </a:lnTo>
                <a:lnTo>
                  <a:pt x="5370" y="42613"/>
                </a:lnTo>
                <a:lnTo>
                  <a:pt x="5370" y="42669"/>
                </a:lnTo>
                <a:lnTo>
                  <a:pt x="5370" y="42715"/>
                </a:lnTo>
                <a:lnTo>
                  <a:pt x="5393" y="42760"/>
                </a:lnTo>
                <a:lnTo>
                  <a:pt x="3425" y="43898"/>
                </a:lnTo>
                <a:lnTo>
                  <a:pt x="3391" y="43864"/>
                </a:lnTo>
                <a:lnTo>
                  <a:pt x="3345" y="43830"/>
                </a:lnTo>
                <a:lnTo>
                  <a:pt x="3300" y="43818"/>
                </a:lnTo>
                <a:lnTo>
                  <a:pt x="3254" y="43807"/>
                </a:lnTo>
                <a:lnTo>
                  <a:pt x="3197" y="43818"/>
                </a:lnTo>
                <a:lnTo>
                  <a:pt x="3152" y="43830"/>
                </a:lnTo>
                <a:lnTo>
                  <a:pt x="3106" y="43864"/>
                </a:lnTo>
                <a:lnTo>
                  <a:pt x="3084" y="43898"/>
                </a:lnTo>
                <a:lnTo>
                  <a:pt x="1036" y="42715"/>
                </a:lnTo>
                <a:lnTo>
                  <a:pt x="1047" y="42669"/>
                </a:lnTo>
                <a:lnTo>
                  <a:pt x="1036" y="42613"/>
                </a:lnTo>
                <a:lnTo>
                  <a:pt x="1002" y="42556"/>
                </a:lnTo>
                <a:lnTo>
                  <a:pt x="956" y="42522"/>
                </a:lnTo>
                <a:lnTo>
                  <a:pt x="900" y="42499"/>
                </a:lnTo>
                <a:lnTo>
                  <a:pt x="900" y="40178"/>
                </a:lnTo>
                <a:lnTo>
                  <a:pt x="956" y="40167"/>
                </a:lnTo>
                <a:lnTo>
                  <a:pt x="1002" y="40144"/>
                </a:lnTo>
                <a:lnTo>
                  <a:pt x="1036" y="40121"/>
                </a:lnTo>
                <a:lnTo>
                  <a:pt x="1070" y="40087"/>
                </a:lnTo>
                <a:lnTo>
                  <a:pt x="1104" y="40053"/>
                </a:lnTo>
                <a:lnTo>
                  <a:pt x="1127" y="40008"/>
                </a:lnTo>
                <a:lnTo>
                  <a:pt x="1138" y="39962"/>
                </a:lnTo>
                <a:lnTo>
                  <a:pt x="1150" y="39905"/>
                </a:lnTo>
                <a:lnTo>
                  <a:pt x="1138" y="39848"/>
                </a:lnTo>
                <a:lnTo>
                  <a:pt x="1127" y="39803"/>
                </a:lnTo>
                <a:lnTo>
                  <a:pt x="3106" y="38654"/>
                </a:lnTo>
                <a:lnTo>
                  <a:pt x="3129" y="38688"/>
                </a:lnTo>
                <a:lnTo>
                  <a:pt x="3163" y="38711"/>
                </a:lnTo>
                <a:lnTo>
                  <a:pt x="3209" y="38734"/>
                </a:lnTo>
                <a:lnTo>
                  <a:pt x="3288" y="38734"/>
                </a:lnTo>
                <a:lnTo>
                  <a:pt x="3334" y="38711"/>
                </a:lnTo>
                <a:lnTo>
                  <a:pt x="3368" y="38688"/>
                </a:lnTo>
                <a:lnTo>
                  <a:pt x="3391" y="38654"/>
                </a:lnTo>
                <a:close/>
                <a:moveTo>
                  <a:pt x="17621" y="38654"/>
                </a:moveTo>
                <a:lnTo>
                  <a:pt x="19658" y="39837"/>
                </a:lnTo>
                <a:lnTo>
                  <a:pt x="19646" y="39871"/>
                </a:lnTo>
                <a:lnTo>
                  <a:pt x="19646" y="39905"/>
                </a:lnTo>
                <a:lnTo>
                  <a:pt x="19646" y="39951"/>
                </a:lnTo>
                <a:lnTo>
                  <a:pt x="19658" y="39985"/>
                </a:lnTo>
                <a:lnTo>
                  <a:pt x="19692" y="40042"/>
                </a:lnTo>
                <a:lnTo>
                  <a:pt x="19749" y="40076"/>
                </a:lnTo>
                <a:lnTo>
                  <a:pt x="19817" y="40099"/>
                </a:lnTo>
                <a:lnTo>
                  <a:pt x="19817" y="42465"/>
                </a:lnTo>
                <a:lnTo>
                  <a:pt x="19783" y="42476"/>
                </a:lnTo>
                <a:lnTo>
                  <a:pt x="19749" y="42487"/>
                </a:lnTo>
                <a:lnTo>
                  <a:pt x="19692" y="42533"/>
                </a:lnTo>
                <a:lnTo>
                  <a:pt x="19669" y="42556"/>
                </a:lnTo>
                <a:lnTo>
                  <a:pt x="19646" y="42590"/>
                </a:lnTo>
                <a:lnTo>
                  <a:pt x="19635" y="42624"/>
                </a:lnTo>
                <a:lnTo>
                  <a:pt x="19635" y="42669"/>
                </a:lnTo>
                <a:lnTo>
                  <a:pt x="19635" y="42704"/>
                </a:lnTo>
                <a:lnTo>
                  <a:pt x="19646" y="42738"/>
                </a:lnTo>
                <a:lnTo>
                  <a:pt x="17656" y="43898"/>
                </a:lnTo>
                <a:lnTo>
                  <a:pt x="17621" y="43852"/>
                </a:lnTo>
                <a:lnTo>
                  <a:pt x="17576" y="43818"/>
                </a:lnTo>
                <a:lnTo>
                  <a:pt x="17530" y="43807"/>
                </a:lnTo>
                <a:lnTo>
                  <a:pt x="17474" y="43796"/>
                </a:lnTo>
                <a:lnTo>
                  <a:pt x="17417" y="43796"/>
                </a:lnTo>
                <a:lnTo>
                  <a:pt x="17360" y="43818"/>
                </a:lnTo>
                <a:lnTo>
                  <a:pt x="17326" y="43852"/>
                </a:lnTo>
                <a:lnTo>
                  <a:pt x="17292" y="43887"/>
                </a:lnTo>
                <a:lnTo>
                  <a:pt x="15301" y="42749"/>
                </a:lnTo>
                <a:lnTo>
                  <a:pt x="15312" y="42704"/>
                </a:lnTo>
                <a:lnTo>
                  <a:pt x="15312" y="42669"/>
                </a:lnTo>
                <a:lnTo>
                  <a:pt x="15312" y="42624"/>
                </a:lnTo>
                <a:lnTo>
                  <a:pt x="15301" y="42590"/>
                </a:lnTo>
                <a:lnTo>
                  <a:pt x="15289" y="42556"/>
                </a:lnTo>
                <a:lnTo>
                  <a:pt x="15267" y="42522"/>
                </a:lnTo>
                <a:lnTo>
                  <a:pt x="15233" y="42499"/>
                </a:lnTo>
                <a:lnTo>
                  <a:pt x="15198" y="42476"/>
                </a:lnTo>
                <a:lnTo>
                  <a:pt x="15164" y="42453"/>
                </a:lnTo>
                <a:lnTo>
                  <a:pt x="15130" y="42453"/>
                </a:lnTo>
                <a:lnTo>
                  <a:pt x="15130" y="40178"/>
                </a:lnTo>
                <a:lnTo>
                  <a:pt x="15176" y="40167"/>
                </a:lnTo>
                <a:lnTo>
                  <a:pt x="15221" y="40144"/>
                </a:lnTo>
                <a:lnTo>
                  <a:pt x="15267" y="40121"/>
                </a:lnTo>
                <a:lnTo>
                  <a:pt x="15301" y="40087"/>
                </a:lnTo>
                <a:lnTo>
                  <a:pt x="15324" y="40053"/>
                </a:lnTo>
                <a:lnTo>
                  <a:pt x="15346" y="40008"/>
                </a:lnTo>
                <a:lnTo>
                  <a:pt x="15369" y="39962"/>
                </a:lnTo>
                <a:lnTo>
                  <a:pt x="15369" y="39905"/>
                </a:lnTo>
                <a:lnTo>
                  <a:pt x="15369" y="39848"/>
                </a:lnTo>
                <a:lnTo>
                  <a:pt x="15346" y="39803"/>
                </a:lnTo>
                <a:lnTo>
                  <a:pt x="17326" y="38665"/>
                </a:lnTo>
                <a:lnTo>
                  <a:pt x="17348" y="38699"/>
                </a:lnTo>
                <a:lnTo>
                  <a:pt x="17383" y="38722"/>
                </a:lnTo>
                <a:lnTo>
                  <a:pt x="17428" y="38734"/>
                </a:lnTo>
                <a:lnTo>
                  <a:pt x="17474" y="38745"/>
                </a:lnTo>
                <a:lnTo>
                  <a:pt x="17519" y="38734"/>
                </a:lnTo>
                <a:lnTo>
                  <a:pt x="17553" y="38722"/>
                </a:lnTo>
                <a:lnTo>
                  <a:pt x="17587" y="38688"/>
                </a:lnTo>
                <a:lnTo>
                  <a:pt x="17621" y="38654"/>
                </a:lnTo>
                <a:close/>
                <a:moveTo>
                  <a:pt x="31863" y="38677"/>
                </a:moveTo>
                <a:lnTo>
                  <a:pt x="33854" y="39814"/>
                </a:lnTo>
                <a:lnTo>
                  <a:pt x="33831" y="39860"/>
                </a:lnTo>
                <a:lnTo>
                  <a:pt x="33831" y="39905"/>
                </a:lnTo>
                <a:lnTo>
                  <a:pt x="33831" y="39951"/>
                </a:lnTo>
                <a:lnTo>
                  <a:pt x="33854" y="39996"/>
                </a:lnTo>
                <a:lnTo>
                  <a:pt x="33866" y="40030"/>
                </a:lnTo>
                <a:lnTo>
                  <a:pt x="33888" y="40064"/>
                </a:lnTo>
                <a:lnTo>
                  <a:pt x="33922" y="40087"/>
                </a:lnTo>
                <a:lnTo>
                  <a:pt x="33957" y="40110"/>
                </a:lnTo>
                <a:lnTo>
                  <a:pt x="34002" y="40133"/>
                </a:lnTo>
                <a:lnTo>
                  <a:pt x="34048" y="40133"/>
                </a:lnTo>
                <a:lnTo>
                  <a:pt x="34048" y="42465"/>
                </a:lnTo>
                <a:lnTo>
                  <a:pt x="34002" y="42465"/>
                </a:lnTo>
                <a:lnTo>
                  <a:pt x="33968" y="42487"/>
                </a:lnTo>
                <a:lnTo>
                  <a:pt x="33934" y="42499"/>
                </a:lnTo>
                <a:lnTo>
                  <a:pt x="33911" y="42533"/>
                </a:lnTo>
                <a:lnTo>
                  <a:pt x="33888" y="42556"/>
                </a:lnTo>
                <a:lnTo>
                  <a:pt x="33866" y="42590"/>
                </a:lnTo>
                <a:lnTo>
                  <a:pt x="33854" y="42624"/>
                </a:lnTo>
                <a:lnTo>
                  <a:pt x="33854" y="42669"/>
                </a:lnTo>
                <a:lnTo>
                  <a:pt x="33854" y="42704"/>
                </a:lnTo>
                <a:lnTo>
                  <a:pt x="33866" y="42738"/>
                </a:lnTo>
                <a:lnTo>
                  <a:pt x="31863" y="43898"/>
                </a:lnTo>
                <a:lnTo>
                  <a:pt x="31829" y="43864"/>
                </a:lnTo>
                <a:lnTo>
                  <a:pt x="31795" y="43830"/>
                </a:lnTo>
                <a:lnTo>
                  <a:pt x="31738" y="43807"/>
                </a:lnTo>
                <a:lnTo>
                  <a:pt x="31636" y="43807"/>
                </a:lnTo>
                <a:lnTo>
                  <a:pt x="31590" y="43830"/>
                </a:lnTo>
                <a:lnTo>
                  <a:pt x="31556" y="43864"/>
                </a:lnTo>
                <a:lnTo>
                  <a:pt x="31522" y="43898"/>
                </a:lnTo>
                <a:lnTo>
                  <a:pt x="29509" y="42738"/>
                </a:lnTo>
                <a:lnTo>
                  <a:pt x="29520" y="42704"/>
                </a:lnTo>
                <a:lnTo>
                  <a:pt x="29520" y="42669"/>
                </a:lnTo>
                <a:lnTo>
                  <a:pt x="29520" y="42624"/>
                </a:lnTo>
                <a:lnTo>
                  <a:pt x="29509" y="42590"/>
                </a:lnTo>
                <a:lnTo>
                  <a:pt x="29475" y="42533"/>
                </a:lnTo>
                <a:lnTo>
                  <a:pt x="29418" y="42487"/>
                </a:lnTo>
                <a:lnTo>
                  <a:pt x="29349" y="42465"/>
                </a:lnTo>
                <a:lnTo>
                  <a:pt x="29349" y="40144"/>
                </a:lnTo>
                <a:lnTo>
                  <a:pt x="29395" y="40144"/>
                </a:lnTo>
                <a:lnTo>
                  <a:pt x="29429" y="40121"/>
                </a:lnTo>
                <a:lnTo>
                  <a:pt x="29475" y="40099"/>
                </a:lnTo>
                <a:lnTo>
                  <a:pt x="29497" y="40076"/>
                </a:lnTo>
                <a:lnTo>
                  <a:pt x="29531" y="40030"/>
                </a:lnTo>
                <a:lnTo>
                  <a:pt x="29543" y="39996"/>
                </a:lnTo>
                <a:lnTo>
                  <a:pt x="29554" y="39951"/>
                </a:lnTo>
                <a:lnTo>
                  <a:pt x="29566" y="39905"/>
                </a:lnTo>
                <a:lnTo>
                  <a:pt x="29554" y="39860"/>
                </a:lnTo>
                <a:lnTo>
                  <a:pt x="29543" y="39814"/>
                </a:lnTo>
                <a:lnTo>
                  <a:pt x="31511" y="38677"/>
                </a:lnTo>
                <a:lnTo>
                  <a:pt x="31545" y="38722"/>
                </a:lnTo>
                <a:lnTo>
                  <a:pt x="31590" y="38745"/>
                </a:lnTo>
                <a:lnTo>
                  <a:pt x="31636" y="38768"/>
                </a:lnTo>
                <a:lnTo>
                  <a:pt x="31738" y="38768"/>
                </a:lnTo>
                <a:lnTo>
                  <a:pt x="31795" y="38745"/>
                </a:lnTo>
                <a:lnTo>
                  <a:pt x="31829" y="38711"/>
                </a:lnTo>
                <a:lnTo>
                  <a:pt x="31863" y="38677"/>
                </a:lnTo>
                <a:close/>
                <a:moveTo>
                  <a:pt x="36641" y="38688"/>
                </a:moveTo>
                <a:lnTo>
                  <a:pt x="38552" y="39803"/>
                </a:lnTo>
                <a:lnTo>
                  <a:pt x="38541" y="39848"/>
                </a:lnTo>
                <a:lnTo>
                  <a:pt x="38529" y="39905"/>
                </a:lnTo>
                <a:lnTo>
                  <a:pt x="38541" y="39962"/>
                </a:lnTo>
                <a:lnTo>
                  <a:pt x="38552" y="40008"/>
                </a:lnTo>
                <a:lnTo>
                  <a:pt x="38575" y="40053"/>
                </a:lnTo>
                <a:lnTo>
                  <a:pt x="38609" y="40099"/>
                </a:lnTo>
                <a:lnTo>
                  <a:pt x="38643" y="40121"/>
                </a:lnTo>
                <a:lnTo>
                  <a:pt x="38689" y="40155"/>
                </a:lnTo>
                <a:lnTo>
                  <a:pt x="38734" y="40167"/>
                </a:lnTo>
                <a:lnTo>
                  <a:pt x="38780" y="40178"/>
                </a:lnTo>
                <a:lnTo>
                  <a:pt x="38780" y="42465"/>
                </a:lnTo>
                <a:lnTo>
                  <a:pt x="38746" y="42465"/>
                </a:lnTo>
                <a:lnTo>
                  <a:pt x="38711" y="42476"/>
                </a:lnTo>
                <a:lnTo>
                  <a:pt x="38677" y="42499"/>
                </a:lnTo>
                <a:lnTo>
                  <a:pt x="38643" y="42522"/>
                </a:lnTo>
                <a:lnTo>
                  <a:pt x="38620" y="42556"/>
                </a:lnTo>
                <a:lnTo>
                  <a:pt x="38609" y="42590"/>
                </a:lnTo>
                <a:lnTo>
                  <a:pt x="38598" y="42624"/>
                </a:lnTo>
                <a:lnTo>
                  <a:pt x="38598" y="42669"/>
                </a:lnTo>
                <a:lnTo>
                  <a:pt x="38598" y="42704"/>
                </a:lnTo>
                <a:lnTo>
                  <a:pt x="38609" y="42749"/>
                </a:lnTo>
                <a:lnTo>
                  <a:pt x="36607" y="43898"/>
                </a:lnTo>
                <a:lnTo>
                  <a:pt x="36573" y="43864"/>
                </a:lnTo>
                <a:lnTo>
                  <a:pt x="36527" y="43830"/>
                </a:lnTo>
                <a:lnTo>
                  <a:pt x="36482" y="43818"/>
                </a:lnTo>
                <a:lnTo>
                  <a:pt x="36425" y="43807"/>
                </a:lnTo>
                <a:lnTo>
                  <a:pt x="36379" y="43807"/>
                </a:lnTo>
                <a:lnTo>
                  <a:pt x="36334" y="43830"/>
                </a:lnTo>
                <a:lnTo>
                  <a:pt x="36288" y="43864"/>
                </a:lnTo>
                <a:lnTo>
                  <a:pt x="36254" y="43898"/>
                </a:lnTo>
                <a:lnTo>
                  <a:pt x="34252" y="42738"/>
                </a:lnTo>
                <a:lnTo>
                  <a:pt x="34264" y="42669"/>
                </a:lnTo>
                <a:lnTo>
                  <a:pt x="34264" y="42624"/>
                </a:lnTo>
                <a:lnTo>
                  <a:pt x="34252" y="42590"/>
                </a:lnTo>
                <a:lnTo>
                  <a:pt x="34218" y="42533"/>
                </a:lnTo>
                <a:lnTo>
                  <a:pt x="34161" y="42487"/>
                </a:lnTo>
                <a:lnTo>
                  <a:pt x="34093" y="42465"/>
                </a:lnTo>
                <a:lnTo>
                  <a:pt x="34093" y="40133"/>
                </a:lnTo>
                <a:lnTo>
                  <a:pt x="34127" y="40121"/>
                </a:lnTo>
                <a:lnTo>
                  <a:pt x="34161" y="40110"/>
                </a:lnTo>
                <a:lnTo>
                  <a:pt x="34195" y="40087"/>
                </a:lnTo>
                <a:lnTo>
                  <a:pt x="34230" y="40053"/>
                </a:lnTo>
                <a:lnTo>
                  <a:pt x="34252" y="40030"/>
                </a:lnTo>
                <a:lnTo>
                  <a:pt x="34275" y="39985"/>
                </a:lnTo>
                <a:lnTo>
                  <a:pt x="34286" y="39951"/>
                </a:lnTo>
                <a:lnTo>
                  <a:pt x="34286" y="39905"/>
                </a:lnTo>
                <a:lnTo>
                  <a:pt x="34286" y="39871"/>
                </a:lnTo>
                <a:lnTo>
                  <a:pt x="34275" y="39826"/>
                </a:lnTo>
                <a:lnTo>
                  <a:pt x="36220" y="38699"/>
                </a:lnTo>
                <a:lnTo>
                  <a:pt x="36266" y="38745"/>
                </a:lnTo>
                <a:lnTo>
                  <a:pt x="36311" y="38779"/>
                </a:lnTo>
                <a:lnTo>
                  <a:pt x="36368" y="38802"/>
                </a:lnTo>
                <a:lnTo>
                  <a:pt x="36425" y="38813"/>
                </a:lnTo>
                <a:lnTo>
                  <a:pt x="36493" y="38802"/>
                </a:lnTo>
                <a:lnTo>
                  <a:pt x="36550" y="38779"/>
                </a:lnTo>
                <a:lnTo>
                  <a:pt x="36607" y="38745"/>
                </a:lnTo>
                <a:lnTo>
                  <a:pt x="36641" y="38688"/>
                </a:lnTo>
                <a:close/>
                <a:moveTo>
                  <a:pt x="60291" y="38654"/>
                </a:moveTo>
                <a:lnTo>
                  <a:pt x="62304" y="39826"/>
                </a:lnTo>
                <a:lnTo>
                  <a:pt x="62293" y="39871"/>
                </a:lnTo>
                <a:lnTo>
                  <a:pt x="62293" y="39905"/>
                </a:lnTo>
                <a:lnTo>
                  <a:pt x="62293" y="39951"/>
                </a:lnTo>
                <a:lnTo>
                  <a:pt x="62304" y="39985"/>
                </a:lnTo>
                <a:lnTo>
                  <a:pt x="62327" y="40019"/>
                </a:lnTo>
                <a:lnTo>
                  <a:pt x="62350" y="40053"/>
                </a:lnTo>
                <a:lnTo>
                  <a:pt x="62384" y="40087"/>
                </a:lnTo>
                <a:lnTo>
                  <a:pt x="62406" y="40099"/>
                </a:lnTo>
                <a:lnTo>
                  <a:pt x="62452" y="40121"/>
                </a:lnTo>
                <a:lnTo>
                  <a:pt x="62486" y="40121"/>
                </a:lnTo>
                <a:lnTo>
                  <a:pt x="62486" y="42419"/>
                </a:lnTo>
                <a:lnTo>
                  <a:pt x="62441" y="42419"/>
                </a:lnTo>
                <a:lnTo>
                  <a:pt x="62395" y="42442"/>
                </a:lnTo>
                <a:lnTo>
                  <a:pt x="62361" y="42465"/>
                </a:lnTo>
                <a:lnTo>
                  <a:pt x="62327" y="42499"/>
                </a:lnTo>
                <a:lnTo>
                  <a:pt x="62293" y="42533"/>
                </a:lnTo>
                <a:lnTo>
                  <a:pt x="62281" y="42578"/>
                </a:lnTo>
                <a:lnTo>
                  <a:pt x="62259" y="42613"/>
                </a:lnTo>
                <a:lnTo>
                  <a:pt x="62259" y="42669"/>
                </a:lnTo>
                <a:lnTo>
                  <a:pt x="62270" y="42715"/>
                </a:lnTo>
                <a:lnTo>
                  <a:pt x="62281" y="42760"/>
                </a:lnTo>
                <a:lnTo>
                  <a:pt x="60313" y="43898"/>
                </a:lnTo>
                <a:lnTo>
                  <a:pt x="60279" y="43864"/>
                </a:lnTo>
                <a:lnTo>
                  <a:pt x="60234" y="43830"/>
                </a:lnTo>
                <a:lnTo>
                  <a:pt x="60188" y="43818"/>
                </a:lnTo>
                <a:lnTo>
                  <a:pt x="60143" y="43807"/>
                </a:lnTo>
                <a:lnTo>
                  <a:pt x="60086" y="43818"/>
                </a:lnTo>
                <a:lnTo>
                  <a:pt x="60040" y="43830"/>
                </a:lnTo>
                <a:lnTo>
                  <a:pt x="60006" y="43864"/>
                </a:lnTo>
                <a:lnTo>
                  <a:pt x="59972" y="43898"/>
                </a:lnTo>
                <a:lnTo>
                  <a:pt x="57924" y="42715"/>
                </a:lnTo>
                <a:lnTo>
                  <a:pt x="57936" y="42669"/>
                </a:lnTo>
                <a:lnTo>
                  <a:pt x="57924" y="42613"/>
                </a:lnTo>
                <a:lnTo>
                  <a:pt x="57890" y="42556"/>
                </a:lnTo>
                <a:lnTo>
                  <a:pt x="57845" y="42522"/>
                </a:lnTo>
                <a:lnTo>
                  <a:pt x="57799" y="42499"/>
                </a:lnTo>
                <a:lnTo>
                  <a:pt x="57799" y="40178"/>
                </a:lnTo>
                <a:lnTo>
                  <a:pt x="57845" y="40167"/>
                </a:lnTo>
                <a:lnTo>
                  <a:pt x="57890" y="40144"/>
                </a:lnTo>
                <a:lnTo>
                  <a:pt x="57936" y="40121"/>
                </a:lnTo>
                <a:lnTo>
                  <a:pt x="57970" y="40087"/>
                </a:lnTo>
                <a:lnTo>
                  <a:pt x="57993" y="40053"/>
                </a:lnTo>
                <a:lnTo>
                  <a:pt x="58015" y="40008"/>
                </a:lnTo>
                <a:lnTo>
                  <a:pt x="58038" y="39962"/>
                </a:lnTo>
                <a:lnTo>
                  <a:pt x="58038" y="39905"/>
                </a:lnTo>
                <a:lnTo>
                  <a:pt x="58027" y="39848"/>
                </a:lnTo>
                <a:lnTo>
                  <a:pt x="58015" y="39803"/>
                </a:lnTo>
                <a:lnTo>
                  <a:pt x="59995" y="38654"/>
                </a:lnTo>
                <a:lnTo>
                  <a:pt x="60029" y="38688"/>
                </a:lnTo>
                <a:lnTo>
                  <a:pt x="60063" y="38711"/>
                </a:lnTo>
                <a:lnTo>
                  <a:pt x="60097" y="38734"/>
                </a:lnTo>
                <a:lnTo>
                  <a:pt x="60188" y="38734"/>
                </a:lnTo>
                <a:lnTo>
                  <a:pt x="60222" y="38711"/>
                </a:lnTo>
                <a:lnTo>
                  <a:pt x="60256" y="38688"/>
                </a:lnTo>
                <a:lnTo>
                  <a:pt x="60291" y="38654"/>
                </a:lnTo>
                <a:close/>
                <a:moveTo>
                  <a:pt x="74510" y="38654"/>
                </a:moveTo>
                <a:lnTo>
                  <a:pt x="76546" y="39837"/>
                </a:lnTo>
                <a:lnTo>
                  <a:pt x="76546" y="39871"/>
                </a:lnTo>
                <a:lnTo>
                  <a:pt x="76535" y="39905"/>
                </a:lnTo>
                <a:lnTo>
                  <a:pt x="76546" y="39951"/>
                </a:lnTo>
                <a:lnTo>
                  <a:pt x="76546" y="39985"/>
                </a:lnTo>
                <a:lnTo>
                  <a:pt x="76592" y="40042"/>
                </a:lnTo>
                <a:lnTo>
                  <a:pt x="76648" y="40076"/>
                </a:lnTo>
                <a:lnTo>
                  <a:pt x="76717" y="40099"/>
                </a:lnTo>
                <a:lnTo>
                  <a:pt x="76717" y="42465"/>
                </a:lnTo>
                <a:lnTo>
                  <a:pt x="76671" y="42476"/>
                </a:lnTo>
                <a:lnTo>
                  <a:pt x="76637" y="42487"/>
                </a:lnTo>
                <a:lnTo>
                  <a:pt x="76580" y="42533"/>
                </a:lnTo>
                <a:lnTo>
                  <a:pt x="76557" y="42556"/>
                </a:lnTo>
                <a:lnTo>
                  <a:pt x="76546" y="42590"/>
                </a:lnTo>
                <a:lnTo>
                  <a:pt x="76535" y="42624"/>
                </a:lnTo>
                <a:lnTo>
                  <a:pt x="76523" y="42669"/>
                </a:lnTo>
                <a:lnTo>
                  <a:pt x="76535" y="42704"/>
                </a:lnTo>
                <a:lnTo>
                  <a:pt x="76546" y="42738"/>
                </a:lnTo>
                <a:lnTo>
                  <a:pt x="74544" y="43898"/>
                </a:lnTo>
                <a:lnTo>
                  <a:pt x="74510" y="43852"/>
                </a:lnTo>
                <a:lnTo>
                  <a:pt x="74464" y="43818"/>
                </a:lnTo>
                <a:lnTo>
                  <a:pt x="74419" y="43807"/>
                </a:lnTo>
                <a:lnTo>
                  <a:pt x="74362" y="43796"/>
                </a:lnTo>
                <a:lnTo>
                  <a:pt x="74305" y="43796"/>
                </a:lnTo>
                <a:lnTo>
                  <a:pt x="74260" y="43818"/>
                </a:lnTo>
                <a:lnTo>
                  <a:pt x="74214" y="43852"/>
                </a:lnTo>
                <a:lnTo>
                  <a:pt x="74180" y="43887"/>
                </a:lnTo>
                <a:lnTo>
                  <a:pt x="72189" y="42749"/>
                </a:lnTo>
                <a:lnTo>
                  <a:pt x="72201" y="42704"/>
                </a:lnTo>
                <a:lnTo>
                  <a:pt x="72212" y="42669"/>
                </a:lnTo>
                <a:lnTo>
                  <a:pt x="72201" y="42624"/>
                </a:lnTo>
                <a:lnTo>
                  <a:pt x="72189" y="42590"/>
                </a:lnTo>
                <a:lnTo>
                  <a:pt x="72178" y="42556"/>
                </a:lnTo>
                <a:lnTo>
                  <a:pt x="72155" y="42522"/>
                </a:lnTo>
                <a:lnTo>
                  <a:pt x="72121" y="42499"/>
                </a:lnTo>
                <a:lnTo>
                  <a:pt x="72087" y="42476"/>
                </a:lnTo>
                <a:lnTo>
                  <a:pt x="72053" y="42453"/>
                </a:lnTo>
                <a:lnTo>
                  <a:pt x="72019" y="42453"/>
                </a:lnTo>
                <a:lnTo>
                  <a:pt x="72019" y="40178"/>
                </a:lnTo>
                <a:lnTo>
                  <a:pt x="72064" y="40167"/>
                </a:lnTo>
                <a:lnTo>
                  <a:pt x="72110" y="40144"/>
                </a:lnTo>
                <a:lnTo>
                  <a:pt x="72155" y="40121"/>
                </a:lnTo>
                <a:lnTo>
                  <a:pt x="72189" y="40087"/>
                </a:lnTo>
                <a:lnTo>
                  <a:pt x="72223" y="40053"/>
                </a:lnTo>
                <a:lnTo>
                  <a:pt x="72246" y="40008"/>
                </a:lnTo>
                <a:lnTo>
                  <a:pt x="72257" y="39962"/>
                </a:lnTo>
                <a:lnTo>
                  <a:pt x="72257" y="39905"/>
                </a:lnTo>
                <a:lnTo>
                  <a:pt x="72257" y="39848"/>
                </a:lnTo>
                <a:lnTo>
                  <a:pt x="72235" y="39803"/>
                </a:lnTo>
                <a:lnTo>
                  <a:pt x="74214" y="38665"/>
                </a:lnTo>
                <a:lnTo>
                  <a:pt x="74237" y="38699"/>
                </a:lnTo>
                <a:lnTo>
                  <a:pt x="74271" y="38722"/>
                </a:lnTo>
                <a:lnTo>
                  <a:pt x="74316" y="38734"/>
                </a:lnTo>
                <a:lnTo>
                  <a:pt x="74362" y="38745"/>
                </a:lnTo>
                <a:lnTo>
                  <a:pt x="74407" y="38734"/>
                </a:lnTo>
                <a:lnTo>
                  <a:pt x="74442" y="38722"/>
                </a:lnTo>
                <a:lnTo>
                  <a:pt x="74487" y="38688"/>
                </a:lnTo>
                <a:lnTo>
                  <a:pt x="74510" y="38654"/>
                </a:lnTo>
                <a:close/>
                <a:moveTo>
                  <a:pt x="8146" y="38665"/>
                </a:moveTo>
                <a:lnTo>
                  <a:pt x="10148" y="39826"/>
                </a:lnTo>
                <a:lnTo>
                  <a:pt x="10136" y="39860"/>
                </a:lnTo>
                <a:lnTo>
                  <a:pt x="10136" y="39905"/>
                </a:lnTo>
                <a:lnTo>
                  <a:pt x="10136" y="39951"/>
                </a:lnTo>
                <a:lnTo>
                  <a:pt x="10148" y="39996"/>
                </a:lnTo>
                <a:lnTo>
                  <a:pt x="10171" y="40030"/>
                </a:lnTo>
                <a:lnTo>
                  <a:pt x="10193" y="40064"/>
                </a:lnTo>
                <a:lnTo>
                  <a:pt x="10227" y="40087"/>
                </a:lnTo>
                <a:lnTo>
                  <a:pt x="10262" y="40110"/>
                </a:lnTo>
                <a:lnTo>
                  <a:pt x="10296" y="40121"/>
                </a:lnTo>
                <a:lnTo>
                  <a:pt x="10341" y="40133"/>
                </a:lnTo>
                <a:lnTo>
                  <a:pt x="10341" y="42476"/>
                </a:lnTo>
                <a:lnTo>
                  <a:pt x="10273" y="42499"/>
                </a:lnTo>
                <a:lnTo>
                  <a:pt x="10216" y="42544"/>
                </a:lnTo>
                <a:lnTo>
                  <a:pt x="10182" y="42601"/>
                </a:lnTo>
                <a:lnTo>
                  <a:pt x="10171" y="42669"/>
                </a:lnTo>
                <a:lnTo>
                  <a:pt x="10182" y="42726"/>
                </a:lnTo>
                <a:lnTo>
                  <a:pt x="8134" y="43909"/>
                </a:lnTo>
                <a:lnTo>
                  <a:pt x="8112" y="43887"/>
                </a:lnTo>
                <a:lnTo>
                  <a:pt x="8077" y="43852"/>
                </a:lnTo>
                <a:lnTo>
                  <a:pt x="8032" y="43841"/>
                </a:lnTo>
                <a:lnTo>
                  <a:pt x="7941" y="43841"/>
                </a:lnTo>
                <a:lnTo>
                  <a:pt x="7907" y="43852"/>
                </a:lnTo>
                <a:lnTo>
                  <a:pt x="7873" y="43887"/>
                </a:lnTo>
                <a:lnTo>
                  <a:pt x="7839" y="43909"/>
                </a:lnTo>
                <a:lnTo>
                  <a:pt x="5848" y="42760"/>
                </a:lnTo>
                <a:lnTo>
                  <a:pt x="5871" y="42715"/>
                </a:lnTo>
                <a:lnTo>
                  <a:pt x="5871" y="42669"/>
                </a:lnTo>
                <a:lnTo>
                  <a:pt x="5871" y="42624"/>
                </a:lnTo>
                <a:lnTo>
                  <a:pt x="5848" y="42578"/>
                </a:lnTo>
                <a:lnTo>
                  <a:pt x="5837" y="42533"/>
                </a:lnTo>
                <a:lnTo>
                  <a:pt x="5802" y="42499"/>
                </a:lnTo>
                <a:lnTo>
                  <a:pt x="5768" y="42465"/>
                </a:lnTo>
                <a:lnTo>
                  <a:pt x="5734" y="42442"/>
                </a:lnTo>
                <a:lnTo>
                  <a:pt x="5689" y="42431"/>
                </a:lnTo>
                <a:lnTo>
                  <a:pt x="5643" y="42419"/>
                </a:lnTo>
                <a:lnTo>
                  <a:pt x="5643" y="40121"/>
                </a:lnTo>
                <a:lnTo>
                  <a:pt x="5689" y="40121"/>
                </a:lnTo>
                <a:lnTo>
                  <a:pt x="5723" y="40099"/>
                </a:lnTo>
                <a:lnTo>
                  <a:pt x="5757" y="40076"/>
                </a:lnTo>
                <a:lnTo>
                  <a:pt x="5780" y="40053"/>
                </a:lnTo>
                <a:lnTo>
                  <a:pt x="5802" y="40019"/>
                </a:lnTo>
                <a:lnTo>
                  <a:pt x="5825" y="39985"/>
                </a:lnTo>
                <a:lnTo>
                  <a:pt x="5837" y="39951"/>
                </a:lnTo>
                <a:lnTo>
                  <a:pt x="5837" y="39905"/>
                </a:lnTo>
                <a:lnTo>
                  <a:pt x="5837" y="39871"/>
                </a:lnTo>
                <a:lnTo>
                  <a:pt x="5825" y="39826"/>
                </a:lnTo>
                <a:lnTo>
                  <a:pt x="7827" y="38665"/>
                </a:lnTo>
                <a:lnTo>
                  <a:pt x="7861" y="38699"/>
                </a:lnTo>
                <a:lnTo>
                  <a:pt x="7895" y="38734"/>
                </a:lnTo>
                <a:lnTo>
                  <a:pt x="7941" y="38745"/>
                </a:lnTo>
                <a:lnTo>
                  <a:pt x="7986" y="38756"/>
                </a:lnTo>
                <a:lnTo>
                  <a:pt x="8032" y="38745"/>
                </a:lnTo>
                <a:lnTo>
                  <a:pt x="8077" y="38734"/>
                </a:lnTo>
                <a:lnTo>
                  <a:pt x="8123" y="38699"/>
                </a:lnTo>
                <a:lnTo>
                  <a:pt x="8146" y="38665"/>
                </a:lnTo>
                <a:close/>
                <a:moveTo>
                  <a:pt x="50803" y="38654"/>
                </a:moveTo>
                <a:lnTo>
                  <a:pt x="52828" y="39826"/>
                </a:lnTo>
                <a:lnTo>
                  <a:pt x="52817" y="39871"/>
                </a:lnTo>
                <a:lnTo>
                  <a:pt x="52817" y="39905"/>
                </a:lnTo>
                <a:lnTo>
                  <a:pt x="52817" y="39951"/>
                </a:lnTo>
                <a:lnTo>
                  <a:pt x="52828" y="39985"/>
                </a:lnTo>
                <a:lnTo>
                  <a:pt x="52851" y="40019"/>
                </a:lnTo>
                <a:lnTo>
                  <a:pt x="52874" y="40053"/>
                </a:lnTo>
                <a:lnTo>
                  <a:pt x="52897" y="40076"/>
                </a:lnTo>
                <a:lnTo>
                  <a:pt x="52931" y="40099"/>
                </a:lnTo>
                <a:lnTo>
                  <a:pt x="52965" y="40110"/>
                </a:lnTo>
                <a:lnTo>
                  <a:pt x="53010" y="40110"/>
                </a:lnTo>
                <a:lnTo>
                  <a:pt x="53010" y="42396"/>
                </a:lnTo>
                <a:lnTo>
                  <a:pt x="52953" y="42408"/>
                </a:lnTo>
                <a:lnTo>
                  <a:pt x="52908" y="42431"/>
                </a:lnTo>
                <a:lnTo>
                  <a:pt x="52862" y="42453"/>
                </a:lnTo>
                <a:lnTo>
                  <a:pt x="52828" y="42487"/>
                </a:lnTo>
                <a:lnTo>
                  <a:pt x="52794" y="42522"/>
                </a:lnTo>
                <a:lnTo>
                  <a:pt x="52771" y="42567"/>
                </a:lnTo>
                <a:lnTo>
                  <a:pt x="52760" y="42613"/>
                </a:lnTo>
                <a:lnTo>
                  <a:pt x="52749" y="42669"/>
                </a:lnTo>
                <a:lnTo>
                  <a:pt x="52760" y="42726"/>
                </a:lnTo>
                <a:lnTo>
                  <a:pt x="52783" y="42772"/>
                </a:lnTo>
                <a:lnTo>
                  <a:pt x="50803" y="43909"/>
                </a:lnTo>
                <a:lnTo>
                  <a:pt x="50769" y="43875"/>
                </a:lnTo>
                <a:lnTo>
                  <a:pt x="50735" y="43852"/>
                </a:lnTo>
                <a:lnTo>
                  <a:pt x="50701" y="43841"/>
                </a:lnTo>
                <a:lnTo>
                  <a:pt x="50644" y="43830"/>
                </a:lnTo>
                <a:lnTo>
                  <a:pt x="50610" y="43841"/>
                </a:lnTo>
                <a:lnTo>
                  <a:pt x="50565" y="43852"/>
                </a:lnTo>
                <a:lnTo>
                  <a:pt x="50530" y="43875"/>
                </a:lnTo>
                <a:lnTo>
                  <a:pt x="50496" y="43909"/>
                </a:lnTo>
                <a:lnTo>
                  <a:pt x="48483" y="42738"/>
                </a:lnTo>
                <a:lnTo>
                  <a:pt x="48494" y="42704"/>
                </a:lnTo>
                <a:lnTo>
                  <a:pt x="48494" y="42669"/>
                </a:lnTo>
                <a:lnTo>
                  <a:pt x="48494" y="42624"/>
                </a:lnTo>
                <a:lnTo>
                  <a:pt x="48483" y="42590"/>
                </a:lnTo>
                <a:lnTo>
                  <a:pt x="48437" y="42522"/>
                </a:lnTo>
                <a:lnTo>
                  <a:pt x="48381" y="42476"/>
                </a:lnTo>
                <a:lnTo>
                  <a:pt x="48346" y="42465"/>
                </a:lnTo>
                <a:lnTo>
                  <a:pt x="48312" y="42453"/>
                </a:lnTo>
                <a:lnTo>
                  <a:pt x="48312" y="40099"/>
                </a:lnTo>
                <a:lnTo>
                  <a:pt x="48381" y="40076"/>
                </a:lnTo>
                <a:lnTo>
                  <a:pt x="48426" y="40030"/>
                </a:lnTo>
                <a:lnTo>
                  <a:pt x="48460" y="39973"/>
                </a:lnTo>
                <a:lnTo>
                  <a:pt x="48472" y="39905"/>
                </a:lnTo>
                <a:lnTo>
                  <a:pt x="48460" y="39848"/>
                </a:lnTo>
                <a:lnTo>
                  <a:pt x="50508" y="38665"/>
                </a:lnTo>
                <a:lnTo>
                  <a:pt x="50530" y="38699"/>
                </a:lnTo>
                <a:lnTo>
                  <a:pt x="50565" y="38722"/>
                </a:lnTo>
                <a:lnTo>
                  <a:pt x="50610" y="38734"/>
                </a:lnTo>
                <a:lnTo>
                  <a:pt x="50644" y="38745"/>
                </a:lnTo>
                <a:lnTo>
                  <a:pt x="50701" y="38734"/>
                </a:lnTo>
                <a:lnTo>
                  <a:pt x="50735" y="38722"/>
                </a:lnTo>
                <a:lnTo>
                  <a:pt x="50769" y="38688"/>
                </a:lnTo>
                <a:lnTo>
                  <a:pt x="50803" y="38654"/>
                </a:lnTo>
                <a:close/>
                <a:moveTo>
                  <a:pt x="65034" y="38665"/>
                </a:moveTo>
                <a:lnTo>
                  <a:pt x="67048" y="39826"/>
                </a:lnTo>
                <a:lnTo>
                  <a:pt x="67025" y="39860"/>
                </a:lnTo>
                <a:lnTo>
                  <a:pt x="67025" y="39905"/>
                </a:lnTo>
                <a:lnTo>
                  <a:pt x="67025" y="39951"/>
                </a:lnTo>
                <a:lnTo>
                  <a:pt x="67036" y="39996"/>
                </a:lnTo>
                <a:lnTo>
                  <a:pt x="67059" y="40030"/>
                </a:lnTo>
                <a:lnTo>
                  <a:pt x="67082" y="40064"/>
                </a:lnTo>
                <a:lnTo>
                  <a:pt x="67116" y="40087"/>
                </a:lnTo>
                <a:lnTo>
                  <a:pt x="67150" y="40110"/>
                </a:lnTo>
                <a:lnTo>
                  <a:pt x="67184" y="40121"/>
                </a:lnTo>
                <a:lnTo>
                  <a:pt x="67230" y="40133"/>
                </a:lnTo>
                <a:lnTo>
                  <a:pt x="67230" y="42476"/>
                </a:lnTo>
                <a:lnTo>
                  <a:pt x="67161" y="42499"/>
                </a:lnTo>
                <a:lnTo>
                  <a:pt x="67116" y="42544"/>
                </a:lnTo>
                <a:lnTo>
                  <a:pt x="67070" y="42601"/>
                </a:lnTo>
                <a:lnTo>
                  <a:pt x="67059" y="42669"/>
                </a:lnTo>
                <a:lnTo>
                  <a:pt x="67070" y="42726"/>
                </a:lnTo>
                <a:lnTo>
                  <a:pt x="65023" y="43909"/>
                </a:lnTo>
                <a:lnTo>
                  <a:pt x="65000" y="43887"/>
                </a:lnTo>
                <a:lnTo>
                  <a:pt x="64966" y="43852"/>
                </a:lnTo>
                <a:lnTo>
                  <a:pt x="64920" y="43841"/>
                </a:lnTo>
                <a:lnTo>
                  <a:pt x="64841" y="43841"/>
                </a:lnTo>
                <a:lnTo>
                  <a:pt x="64795" y="43852"/>
                </a:lnTo>
                <a:lnTo>
                  <a:pt x="64761" y="43887"/>
                </a:lnTo>
                <a:lnTo>
                  <a:pt x="64738" y="43909"/>
                </a:lnTo>
                <a:lnTo>
                  <a:pt x="62748" y="42760"/>
                </a:lnTo>
                <a:lnTo>
                  <a:pt x="62759" y="42715"/>
                </a:lnTo>
                <a:lnTo>
                  <a:pt x="62759" y="42669"/>
                </a:lnTo>
                <a:lnTo>
                  <a:pt x="62759" y="42624"/>
                </a:lnTo>
                <a:lnTo>
                  <a:pt x="62748" y="42578"/>
                </a:lnTo>
                <a:lnTo>
                  <a:pt x="62725" y="42533"/>
                </a:lnTo>
                <a:lnTo>
                  <a:pt x="62691" y="42499"/>
                </a:lnTo>
                <a:lnTo>
                  <a:pt x="62668" y="42465"/>
                </a:lnTo>
                <a:lnTo>
                  <a:pt x="62623" y="42442"/>
                </a:lnTo>
                <a:lnTo>
                  <a:pt x="62577" y="42431"/>
                </a:lnTo>
                <a:lnTo>
                  <a:pt x="62532" y="42419"/>
                </a:lnTo>
                <a:lnTo>
                  <a:pt x="62532" y="40121"/>
                </a:lnTo>
                <a:lnTo>
                  <a:pt x="62577" y="40121"/>
                </a:lnTo>
                <a:lnTo>
                  <a:pt x="62611" y="40099"/>
                </a:lnTo>
                <a:lnTo>
                  <a:pt x="62645" y="40076"/>
                </a:lnTo>
                <a:lnTo>
                  <a:pt x="62668" y="40053"/>
                </a:lnTo>
                <a:lnTo>
                  <a:pt x="62702" y="40019"/>
                </a:lnTo>
                <a:lnTo>
                  <a:pt x="62714" y="39985"/>
                </a:lnTo>
                <a:lnTo>
                  <a:pt x="62725" y="39951"/>
                </a:lnTo>
                <a:lnTo>
                  <a:pt x="62725" y="39905"/>
                </a:lnTo>
                <a:lnTo>
                  <a:pt x="62725" y="39871"/>
                </a:lnTo>
                <a:lnTo>
                  <a:pt x="62714" y="39826"/>
                </a:lnTo>
                <a:lnTo>
                  <a:pt x="64727" y="38665"/>
                </a:lnTo>
                <a:lnTo>
                  <a:pt x="64750" y="38699"/>
                </a:lnTo>
                <a:lnTo>
                  <a:pt x="64795" y="38734"/>
                </a:lnTo>
                <a:lnTo>
                  <a:pt x="64829" y="38745"/>
                </a:lnTo>
                <a:lnTo>
                  <a:pt x="64886" y="38756"/>
                </a:lnTo>
                <a:lnTo>
                  <a:pt x="64932" y="38745"/>
                </a:lnTo>
                <a:lnTo>
                  <a:pt x="64977" y="38734"/>
                </a:lnTo>
                <a:lnTo>
                  <a:pt x="65011" y="38699"/>
                </a:lnTo>
                <a:lnTo>
                  <a:pt x="65034" y="38665"/>
                </a:lnTo>
                <a:close/>
                <a:moveTo>
                  <a:pt x="12958" y="38699"/>
                </a:moveTo>
                <a:lnTo>
                  <a:pt x="14857" y="39803"/>
                </a:lnTo>
                <a:lnTo>
                  <a:pt x="14834" y="39848"/>
                </a:lnTo>
                <a:lnTo>
                  <a:pt x="14834" y="39905"/>
                </a:lnTo>
                <a:lnTo>
                  <a:pt x="14834" y="39962"/>
                </a:lnTo>
                <a:lnTo>
                  <a:pt x="14846" y="40008"/>
                </a:lnTo>
                <a:lnTo>
                  <a:pt x="14869" y="40053"/>
                </a:lnTo>
                <a:lnTo>
                  <a:pt x="14903" y="40099"/>
                </a:lnTo>
                <a:lnTo>
                  <a:pt x="14937" y="40121"/>
                </a:lnTo>
                <a:lnTo>
                  <a:pt x="14982" y="40155"/>
                </a:lnTo>
                <a:lnTo>
                  <a:pt x="15028" y="40167"/>
                </a:lnTo>
                <a:lnTo>
                  <a:pt x="15085" y="40178"/>
                </a:lnTo>
                <a:lnTo>
                  <a:pt x="15085" y="42453"/>
                </a:lnTo>
                <a:lnTo>
                  <a:pt x="15039" y="42453"/>
                </a:lnTo>
                <a:lnTo>
                  <a:pt x="15005" y="42476"/>
                </a:lnTo>
                <a:lnTo>
                  <a:pt x="14971" y="42487"/>
                </a:lnTo>
                <a:lnTo>
                  <a:pt x="14937" y="42522"/>
                </a:lnTo>
                <a:lnTo>
                  <a:pt x="14914" y="42556"/>
                </a:lnTo>
                <a:lnTo>
                  <a:pt x="14891" y="42590"/>
                </a:lnTo>
                <a:lnTo>
                  <a:pt x="14880" y="42624"/>
                </a:lnTo>
                <a:lnTo>
                  <a:pt x="14880" y="42669"/>
                </a:lnTo>
                <a:lnTo>
                  <a:pt x="14880" y="42704"/>
                </a:lnTo>
                <a:lnTo>
                  <a:pt x="14891" y="42749"/>
                </a:lnTo>
                <a:lnTo>
                  <a:pt x="12878" y="43921"/>
                </a:lnTo>
                <a:lnTo>
                  <a:pt x="12844" y="43887"/>
                </a:lnTo>
                <a:lnTo>
                  <a:pt x="12810" y="43864"/>
                </a:lnTo>
                <a:lnTo>
                  <a:pt x="12776" y="43841"/>
                </a:lnTo>
                <a:lnTo>
                  <a:pt x="12685" y="43841"/>
                </a:lnTo>
                <a:lnTo>
                  <a:pt x="12650" y="43864"/>
                </a:lnTo>
                <a:lnTo>
                  <a:pt x="12616" y="43887"/>
                </a:lnTo>
                <a:lnTo>
                  <a:pt x="12582" y="43909"/>
                </a:lnTo>
                <a:lnTo>
                  <a:pt x="10535" y="42726"/>
                </a:lnTo>
                <a:lnTo>
                  <a:pt x="10546" y="42669"/>
                </a:lnTo>
                <a:lnTo>
                  <a:pt x="10535" y="42601"/>
                </a:lnTo>
                <a:lnTo>
                  <a:pt x="10500" y="42544"/>
                </a:lnTo>
                <a:lnTo>
                  <a:pt x="10444" y="42499"/>
                </a:lnTo>
                <a:lnTo>
                  <a:pt x="10387" y="42476"/>
                </a:lnTo>
                <a:lnTo>
                  <a:pt x="10387" y="40133"/>
                </a:lnTo>
                <a:lnTo>
                  <a:pt x="10421" y="40121"/>
                </a:lnTo>
                <a:lnTo>
                  <a:pt x="10466" y="40110"/>
                </a:lnTo>
                <a:lnTo>
                  <a:pt x="10500" y="40087"/>
                </a:lnTo>
                <a:lnTo>
                  <a:pt x="10523" y="40053"/>
                </a:lnTo>
                <a:lnTo>
                  <a:pt x="10546" y="40030"/>
                </a:lnTo>
                <a:lnTo>
                  <a:pt x="10569" y="39985"/>
                </a:lnTo>
                <a:lnTo>
                  <a:pt x="10580" y="39951"/>
                </a:lnTo>
                <a:lnTo>
                  <a:pt x="10580" y="39905"/>
                </a:lnTo>
                <a:lnTo>
                  <a:pt x="10580" y="39871"/>
                </a:lnTo>
                <a:lnTo>
                  <a:pt x="10569" y="39826"/>
                </a:lnTo>
                <a:lnTo>
                  <a:pt x="12503" y="38711"/>
                </a:lnTo>
                <a:lnTo>
                  <a:pt x="12548" y="38756"/>
                </a:lnTo>
                <a:lnTo>
                  <a:pt x="12605" y="38790"/>
                </a:lnTo>
                <a:lnTo>
                  <a:pt x="12662" y="38825"/>
                </a:lnTo>
                <a:lnTo>
                  <a:pt x="12798" y="38825"/>
                </a:lnTo>
                <a:lnTo>
                  <a:pt x="12855" y="38790"/>
                </a:lnTo>
                <a:lnTo>
                  <a:pt x="12912" y="38756"/>
                </a:lnTo>
                <a:lnTo>
                  <a:pt x="12958" y="38699"/>
                </a:lnTo>
                <a:close/>
                <a:moveTo>
                  <a:pt x="27131" y="38677"/>
                </a:moveTo>
                <a:lnTo>
                  <a:pt x="29099" y="39814"/>
                </a:lnTo>
                <a:lnTo>
                  <a:pt x="29076" y="39860"/>
                </a:lnTo>
                <a:lnTo>
                  <a:pt x="29076" y="39905"/>
                </a:lnTo>
                <a:lnTo>
                  <a:pt x="29076" y="39951"/>
                </a:lnTo>
                <a:lnTo>
                  <a:pt x="29088" y="39996"/>
                </a:lnTo>
                <a:lnTo>
                  <a:pt x="29111" y="40042"/>
                </a:lnTo>
                <a:lnTo>
                  <a:pt x="29145" y="40076"/>
                </a:lnTo>
                <a:lnTo>
                  <a:pt x="29179" y="40099"/>
                </a:lnTo>
                <a:lnTo>
                  <a:pt x="29213" y="40133"/>
                </a:lnTo>
                <a:lnTo>
                  <a:pt x="29258" y="40144"/>
                </a:lnTo>
                <a:lnTo>
                  <a:pt x="29304" y="40155"/>
                </a:lnTo>
                <a:lnTo>
                  <a:pt x="29304" y="42465"/>
                </a:lnTo>
                <a:lnTo>
                  <a:pt x="29258" y="42465"/>
                </a:lnTo>
                <a:lnTo>
                  <a:pt x="29224" y="42487"/>
                </a:lnTo>
                <a:lnTo>
                  <a:pt x="29202" y="42499"/>
                </a:lnTo>
                <a:lnTo>
                  <a:pt x="29167" y="42522"/>
                </a:lnTo>
                <a:lnTo>
                  <a:pt x="29145" y="42556"/>
                </a:lnTo>
                <a:lnTo>
                  <a:pt x="29133" y="42590"/>
                </a:lnTo>
                <a:lnTo>
                  <a:pt x="29122" y="42624"/>
                </a:lnTo>
                <a:lnTo>
                  <a:pt x="29111" y="42669"/>
                </a:lnTo>
                <a:lnTo>
                  <a:pt x="29122" y="42704"/>
                </a:lnTo>
                <a:lnTo>
                  <a:pt x="29133" y="42738"/>
                </a:lnTo>
                <a:lnTo>
                  <a:pt x="27086" y="43921"/>
                </a:lnTo>
                <a:lnTo>
                  <a:pt x="27063" y="43887"/>
                </a:lnTo>
                <a:lnTo>
                  <a:pt x="27029" y="43864"/>
                </a:lnTo>
                <a:lnTo>
                  <a:pt x="26995" y="43852"/>
                </a:lnTo>
                <a:lnTo>
                  <a:pt x="26949" y="43841"/>
                </a:lnTo>
                <a:lnTo>
                  <a:pt x="26904" y="43852"/>
                </a:lnTo>
                <a:lnTo>
                  <a:pt x="26870" y="43864"/>
                </a:lnTo>
                <a:lnTo>
                  <a:pt x="26836" y="43887"/>
                </a:lnTo>
                <a:lnTo>
                  <a:pt x="26813" y="43921"/>
                </a:lnTo>
                <a:lnTo>
                  <a:pt x="24811" y="42760"/>
                </a:lnTo>
                <a:lnTo>
                  <a:pt x="24822" y="42715"/>
                </a:lnTo>
                <a:lnTo>
                  <a:pt x="24822" y="42669"/>
                </a:lnTo>
                <a:lnTo>
                  <a:pt x="24822" y="42624"/>
                </a:lnTo>
                <a:lnTo>
                  <a:pt x="24811" y="42578"/>
                </a:lnTo>
                <a:lnTo>
                  <a:pt x="24788" y="42533"/>
                </a:lnTo>
                <a:lnTo>
                  <a:pt x="24765" y="42499"/>
                </a:lnTo>
                <a:lnTo>
                  <a:pt x="24731" y="42465"/>
                </a:lnTo>
                <a:lnTo>
                  <a:pt x="24697" y="42442"/>
                </a:lnTo>
                <a:lnTo>
                  <a:pt x="24651" y="42431"/>
                </a:lnTo>
                <a:lnTo>
                  <a:pt x="24606" y="42419"/>
                </a:lnTo>
                <a:lnTo>
                  <a:pt x="24606" y="40087"/>
                </a:lnTo>
                <a:lnTo>
                  <a:pt x="24663" y="40064"/>
                </a:lnTo>
                <a:lnTo>
                  <a:pt x="24708" y="40019"/>
                </a:lnTo>
                <a:lnTo>
                  <a:pt x="24742" y="39973"/>
                </a:lnTo>
                <a:lnTo>
                  <a:pt x="24754" y="39905"/>
                </a:lnTo>
                <a:lnTo>
                  <a:pt x="24742" y="39848"/>
                </a:lnTo>
                <a:lnTo>
                  <a:pt x="26767" y="38688"/>
                </a:lnTo>
                <a:lnTo>
                  <a:pt x="26801" y="38722"/>
                </a:lnTo>
                <a:lnTo>
                  <a:pt x="26847" y="38756"/>
                </a:lnTo>
                <a:lnTo>
                  <a:pt x="26892" y="38768"/>
                </a:lnTo>
                <a:lnTo>
                  <a:pt x="26949" y="38779"/>
                </a:lnTo>
                <a:lnTo>
                  <a:pt x="27006" y="38768"/>
                </a:lnTo>
                <a:lnTo>
                  <a:pt x="27052" y="38756"/>
                </a:lnTo>
                <a:lnTo>
                  <a:pt x="27097" y="38722"/>
                </a:lnTo>
                <a:lnTo>
                  <a:pt x="27131" y="38677"/>
                </a:lnTo>
                <a:close/>
                <a:moveTo>
                  <a:pt x="55593" y="38688"/>
                </a:moveTo>
                <a:lnTo>
                  <a:pt x="57526" y="39803"/>
                </a:lnTo>
                <a:lnTo>
                  <a:pt x="57504" y="39848"/>
                </a:lnTo>
                <a:lnTo>
                  <a:pt x="57504" y="39905"/>
                </a:lnTo>
                <a:lnTo>
                  <a:pt x="57504" y="39962"/>
                </a:lnTo>
                <a:lnTo>
                  <a:pt x="57526" y="40008"/>
                </a:lnTo>
                <a:lnTo>
                  <a:pt x="57549" y="40053"/>
                </a:lnTo>
                <a:lnTo>
                  <a:pt x="57572" y="40087"/>
                </a:lnTo>
                <a:lnTo>
                  <a:pt x="57606" y="40121"/>
                </a:lnTo>
                <a:lnTo>
                  <a:pt x="57651" y="40144"/>
                </a:lnTo>
                <a:lnTo>
                  <a:pt x="57697" y="40167"/>
                </a:lnTo>
                <a:lnTo>
                  <a:pt x="57754" y="40178"/>
                </a:lnTo>
                <a:lnTo>
                  <a:pt x="57754" y="42499"/>
                </a:lnTo>
                <a:lnTo>
                  <a:pt x="57697" y="42522"/>
                </a:lnTo>
                <a:lnTo>
                  <a:pt x="57651" y="42556"/>
                </a:lnTo>
                <a:lnTo>
                  <a:pt x="57617" y="42613"/>
                </a:lnTo>
                <a:lnTo>
                  <a:pt x="57606" y="42669"/>
                </a:lnTo>
                <a:lnTo>
                  <a:pt x="57617" y="42715"/>
                </a:lnTo>
                <a:lnTo>
                  <a:pt x="55524" y="43921"/>
                </a:lnTo>
                <a:lnTo>
                  <a:pt x="55502" y="43898"/>
                </a:lnTo>
                <a:lnTo>
                  <a:pt x="55467" y="43875"/>
                </a:lnTo>
                <a:lnTo>
                  <a:pt x="55433" y="43852"/>
                </a:lnTo>
                <a:lnTo>
                  <a:pt x="55354" y="43852"/>
                </a:lnTo>
                <a:lnTo>
                  <a:pt x="55320" y="43864"/>
                </a:lnTo>
                <a:lnTo>
                  <a:pt x="55285" y="43887"/>
                </a:lnTo>
                <a:lnTo>
                  <a:pt x="55263" y="43921"/>
                </a:lnTo>
                <a:lnTo>
                  <a:pt x="53261" y="42760"/>
                </a:lnTo>
                <a:lnTo>
                  <a:pt x="53283" y="42715"/>
                </a:lnTo>
                <a:lnTo>
                  <a:pt x="53283" y="42669"/>
                </a:lnTo>
                <a:lnTo>
                  <a:pt x="53283" y="42613"/>
                </a:lnTo>
                <a:lnTo>
                  <a:pt x="53272" y="42567"/>
                </a:lnTo>
                <a:lnTo>
                  <a:pt x="53249" y="42533"/>
                </a:lnTo>
                <a:lnTo>
                  <a:pt x="53215" y="42487"/>
                </a:lnTo>
                <a:lnTo>
                  <a:pt x="53181" y="42453"/>
                </a:lnTo>
                <a:lnTo>
                  <a:pt x="53147" y="42431"/>
                </a:lnTo>
                <a:lnTo>
                  <a:pt x="53101" y="42419"/>
                </a:lnTo>
                <a:lnTo>
                  <a:pt x="53056" y="42408"/>
                </a:lnTo>
                <a:lnTo>
                  <a:pt x="53056" y="40110"/>
                </a:lnTo>
                <a:lnTo>
                  <a:pt x="53124" y="40087"/>
                </a:lnTo>
                <a:lnTo>
                  <a:pt x="53181" y="40042"/>
                </a:lnTo>
                <a:lnTo>
                  <a:pt x="53215" y="39985"/>
                </a:lnTo>
                <a:lnTo>
                  <a:pt x="53226" y="39951"/>
                </a:lnTo>
                <a:lnTo>
                  <a:pt x="53226" y="39905"/>
                </a:lnTo>
                <a:lnTo>
                  <a:pt x="53215" y="39837"/>
                </a:lnTo>
                <a:lnTo>
                  <a:pt x="55194" y="38688"/>
                </a:lnTo>
                <a:lnTo>
                  <a:pt x="55229" y="38734"/>
                </a:lnTo>
                <a:lnTo>
                  <a:pt x="55285" y="38768"/>
                </a:lnTo>
                <a:lnTo>
                  <a:pt x="55331" y="38790"/>
                </a:lnTo>
                <a:lnTo>
                  <a:pt x="55388" y="38802"/>
                </a:lnTo>
                <a:lnTo>
                  <a:pt x="55456" y="38790"/>
                </a:lnTo>
                <a:lnTo>
                  <a:pt x="55513" y="38768"/>
                </a:lnTo>
                <a:lnTo>
                  <a:pt x="55558" y="38734"/>
                </a:lnTo>
                <a:lnTo>
                  <a:pt x="55593" y="38688"/>
                </a:lnTo>
                <a:close/>
                <a:moveTo>
                  <a:pt x="69846" y="38699"/>
                </a:moveTo>
                <a:lnTo>
                  <a:pt x="71746" y="39803"/>
                </a:lnTo>
                <a:lnTo>
                  <a:pt x="71723" y="39848"/>
                </a:lnTo>
                <a:lnTo>
                  <a:pt x="71723" y="39905"/>
                </a:lnTo>
                <a:lnTo>
                  <a:pt x="71723" y="39962"/>
                </a:lnTo>
                <a:lnTo>
                  <a:pt x="71746" y="40008"/>
                </a:lnTo>
                <a:lnTo>
                  <a:pt x="71768" y="40053"/>
                </a:lnTo>
                <a:lnTo>
                  <a:pt x="71791" y="40099"/>
                </a:lnTo>
                <a:lnTo>
                  <a:pt x="71825" y="40121"/>
                </a:lnTo>
                <a:lnTo>
                  <a:pt x="71871" y="40155"/>
                </a:lnTo>
                <a:lnTo>
                  <a:pt x="71916" y="40167"/>
                </a:lnTo>
                <a:lnTo>
                  <a:pt x="71973" y="40178"/>
                </a:lnTo>
                <a:lnTo>
                  <a:pt x="71973" y="42453"/>
                </a:lnTo>
                <a:lnTo>
                  <a:pt x="71928" y="42453"/>
                </a:lnTo>
                <a:lnTo>
                  <a:pt x="71893" y="42476"/>
                </a:lnTo>
                <a:lnTo>
                  <a:pt x="71859" y="42487"/>
                </a:lnTo>
                <a:lnTo>
                  <a:pt x="71825" y="42522"/>
                </a:lnTo>
                <a:lnTo>
                  <a:pt x="71802" y="42556"/>
                </a:lnTo>
                <a:lnTo>
                  <a:pt x="71791" y="42590"/>
                </a:lnTo>
                <a:lnTo>
                  <a:pt x="71780" y="42624"/>
                </a:lnTo>
                <a:lnTo>
                  <a:pt x="71768" y="42669"/>
                </a:lnTo>
                <a:lnTo>
                  <a:pt x="71780" y="42704"/>
                </a:lnTo>
                <a:lnTo>
                  <a:pt x="71791" y="42749"/>
                </a:lnTo>
                <a:lnTo>
                  <a:pt x="69766" y="43921"/>
                </a:lnTo>
                <a:lnTo>
                  <a:pt x="69744" y="43887"/>
                </a:lnTo>
                <a:lnTo>
                  <a:pt x="69709" y="43864"/>
                </a:lnTo>
                <a:lnTo>
                  <a:pt x="69664" y="43841"/>
                </a:lnTo>
                <a:lnTo>
                  <a:pt x="69573" y="43841"/>
                </a:lnTo>
                <a:lnTo>
                  <a:pt x="69539" y="43864"/>
                </a:lnTo>
                <a:lnTo>
                  <a:pt x="69505" y="43887"/>
                </a:lnTo>
                <a:lnTo>
                  <a:pt x="69482" y="43909"/>
                </a:lnTo>
                <a:lnTo>
                  <a:pt x="67423" y="42726"/>
                </a:lnTo>
                <a:lnTo>
                  <a:pt x="67434" y="42669"/>
                </a:lnTo>
                <a:lnTo>
                  <a:pt x="67423" y="42601"/>
                </a:lnTo>
                <a:lnTo>
                  <a:pt x="67389" y="42544"/>
                </a:lnTo>
                <a:lnTo>
                  <a:pt x="67343" y="42499"/>
                </a:lnTo>
                <a:lnTo>
                  <a:pt x="67275" y="42476"/>
                </a:lnTo>
                <a:lnTo>
                  <a:pt x="67275" y="40133"/>
                </a:lnTo>
                <a:lnTo>
                  <a:pt x="67321" y="40121"/>
                </a:lnTo>
                <a:lnTo>
                  <a:pt x="67355" y="40110"/>
                </a:lnTo>
                <a:lnTo>
                  <a:pt x="67389" y="40087"/>
                </a:lnTo>
                <a:lnTo>
                  <a:pt x="67423" y="40053"/>
                </a:lnTo>
                <a:lnTo>
                  <a:pt x="67446" y="40030"/>
                </a:lnTo>
                <a:lnTo>
                  <a:pt x="67457" y="39985"/>
                </a:lnTo>
                <a:lnTo>
                  <a:pt x="67468" y="39951"/>
                </a:lnTo>
                <a:lnTo>
                  <a:pt x="67480" y="39905"/>
                </a:lnTo>
                <a:lnTo>
                  <a:pt x="67468" y="39871"/>
                </a:lnTo>
                <a:lnTo>
                  <a:pt x="67457" y="39826"/>
                </a:lnTo>
                <a:lnTo>
                  <a:pt x="69391" y="38711"/>
                </a:lnTo>
                <a:lnTo>
                  <a:pt x="69436" y="38756"/>
                </a:lnTo>
                <a:lnTo>
                  <a:pt x="69493" y="38790"/>
                </a:lnTo>
                <a:lnTo>
                  <a:pt x="69550" y="38825"/>
                </a:lnTo>
                <a:lnTo>
                  <a:pt x="69687" y="38825"/>
                </a:lnTo>
                <a:lnTo>
                  <a:pt x="69755" y="38790"/>
                </a:lnTo>
                <a:lnTo>
                  <a:pt x="69800" y="38756"/>
                </a:lnTo>
                <a:lnTo>
                  <a:pt x="69846" y="38699"/>
                </a:lnTo>
                <a:close/>
                <a:moveTo>
                  <a:pt x="84020" y="38677"/>
                </a:moveTo>
                <a:lnTo>
                  <a:pt x="85988" y="39814"/>
                </a:lnTo>
                <a:lnTo>
                  <a:pt x="85976" y="39860"/>
                </a:lnTo>
                <a:lnTo>
                  <a:pt x="85965" y="39905"/>
                </a:lnTo>
                <a:lnTo>
                  <a:pt x="85976" y="39951"/>
                </a:lnTo>
                <a:lnTo>
                  <a:pt x="85988" y="39996"/>
                </a:lnTo>
                <a:lnTo>
                  <a:pt x="86010" y="40042"/>
                </a:lnTo>
                <a:lnTo>
                  <a:pt x="86033" y="40076"/>
                </a:lnTo>
                <a:lnTo>
                  <a:pt x="86067" y="40099"/>
                </a:lnTo>
                <a:lnTo>
                  <a:pt x="86101" y="40133"/>
                </a:lnTo>
                <a:lnTo>
                  <a:pt x="86147" y="40144"/>
                </a:lnTo>
                <a:lnTo>
                  <a:pt x="86192" y="40155"/>
                </a:lnTo>
                <a:lnTo>
                  <a:pt x="86192" y="42465"/>
                </a:lnTo>
                <a:lnTo>
                  <a:pt x="86158" y="42465"/>
                </a:lnTo>
                <a:lnTo>
                  <a:pt x="86124" y="42487"/>
                </a:lnTo>
                <a:lnTo>
                  <a:pt x="86090" y="42499"/>
                </a:lnTo>
                <a:lnTo>
                  <a:pt x="86056" y="42522"/>
                </a:lnTo>
                <a:lnTo>
                  <a:pt x="86033" y="42556"/>
                </a:lnTo>
                <a:lnTo>
                  <a:pt x="86022" y="42590"/>
                </a:lnTo>
                <a:lnTo>
                  <a:pt x="86010" y="42624"/>
                </a:lnTo>
                <a:lnTo>
                  <a:pt x="85999" y="42669"/>
                </a:lnTo>
                <a:lnTo>
                  <a:pt x="86010" y="42704"/>
                </a:lnTo>
                <a:lnTo>
                  <a:pt x="86022" y="42738"/>
                </a:lnTo>
                <a:lnTo>
                  <a:pt x="83986" y="43921"/>
                </a:lnTo>
                <a:lnTo>
                  <a:pt x="83951" y="43887"/>
                </a:lnTo>
                <a:lnTo>
                  <a:pt x="83917" y="43864"/>
                </a:lnTo>
                <a:lnTo>
                  <a:pt x="83883" y="43852"/>
                </a:lnTo>
                <a:lnTo>
                  <a:pt x="83838" y="43841"/>
                </a:lnTo>
                <a:lnTo>
                  <a:pt x="83804" y="43852"/>
                </a:lnTo>
                <a:lnTo>
                  <a:pt x="83758" y="43864"/>
                </a:lnTo>
                <a:lnTo>
                  <a:pt x="83735" y="43887"/>
                </a:lnTo>
                <a:lnTo>
                  <a:pt x="83701" y="43921"/>
                </a:lnTo>
                <a:lnTo>
                  <a:pt x="81699" y="42760"/>
                </a:lnTo>
                <a:lnTo>
                  <a:pt x="81710" y="42715"/>
                </a:lnTo>
                <a:lnTo>
                  <a:pt x="81722" y="42669"/>
                </a:lnTo>
                <a:lnTo>
                  <a:pt x="81710" y="42624"/>
                </a:lnTo>
                <a:lnTo>
                  <a:pt x="81699" y="42578"/>
                </a:lnTo>
                <a:lnTo>
                  <a:pt x="81676" y="42533"/>
                </a:lnTo>
                <a:lnTo>
                  <a:pt x="81654" y="42499"/>
                </a:lnTo>
                <a:lnTo>
                  <a:pt x="81619" y="42465"/>
                </a:lnTo>
                <a:lnTo>
                  <a:pt x="81585" y="42442"/>
                </a:lnTo>
                <a:lnTo>
                  <a:pt x="81540" y="42431"/>
                </a:lnTo>
                <a:lnTo>
                  <a:pt x="81494" y="42419"/>
                </a:lnTo>
                <a:lnTo>
                  <a:pt x="81494" y="40087"/>
                </a:lnTo>
                <a:lnTo>
                  <a:pt x="81563" y="40064"/>
                </a:lnTo>
                <a:lnTo>
                  <a:pt x="81608" y="40019"/>
                </a:lnTo>
                <a:lnTo>
                  <a:pt x="81631" y="39973"/>
                </a:lnTo>
                <a:lnTo>
                  <a:pt x="81642" y="39905"/>
                </a:lnTo>
                <a:lnTo>
                  <a:pt x="81631" y="39848"/>
                </a:lnTo>
                <a:lnTo>
                  <a:pt x="83656" y="38688"/>
                </a:lnTo>
                <a:lnTo>
                  <a:pt x="83690" y="38722"/>
                </a:lnTo>
                <a:lnTo>
                  <a:pt x="83735" y="38756"/>
                </a:lnTo>
                <a:lnTo>
                  <a:pt x="83781" y="38768"/>
                </a:lnTo>
                <a:lnTo>
                  <a:pt x="83838" y="38779"/>
                </a:lnTo>
                <a:lnTo>
                  <a:pt x="83895" y="38768"/>
                </a:lnTo>
                <a:lnTo>
                  <a:pt x="83951" y="38756"/>
                </a:lnTo>
                <a:lnTo>
                  <a:pt x="83986" y="38722"/>
                </a:lnTo>
                <a:lnTo>
                  <a:pt x="84020" y="38677"/>
                </a:lnTo>
                <a:close/>
                <a:moveTo>
                  <a:pt x="24788" y="42795"/>
                </a:moveTo>
                <a:lnTo>
                  <a:pt x="26790" y="43955"/>
                </a:lnTo>
                <a:lnTo>
                  <a:pt x="26779" y="44012"/>
                </a:lnTo>
                <a:lnTo>
                  <a:pt x="26790" y="44080"/>
                </a:lnTo>
                <a:lnTo>
                  <a:pt x="26824" y="44125"/>
                </a:lnTo>
                <a:lnTo>
                  <a:pt x="26870" y="44171"/>
                </a:lnTo>
                <a:lnTo>
                  <a:pt x="26927" y="44182"/>
                </a:lnTo>
                <a:lnTo>
                  <a:pt x="26927" y="46537"/>
                </a:lnTo>
                <a:lnTo>
                  <a:pt x="26892" y="46548"/>
                </a:lnTo>
                <a:lnTo>
                  <a:pt x="26847" y="46560"/>
                </a:lnTo>
                <a:lnTo>
                  <a:pt x="26813" y="46583"/>
                </a:lnTo>
                <a:lnTo>
                  <a:pt x="26779" y="46605"/>
                </a:lnTo>
                <a:lnTo>
                  <a:pt x="26745" y="46639"/>
                </a:lnTo>
                <a:lnTo>
                  <a:pt x="26733" y="46685"/>
                </a:lnTo>
                <a:lnTo>
                  <a:pt x="26722" y="46730"/>
                </a:lnTo>
                <a:lnTo>
                  <a:pt x="26710" y="46776"/>
                </a:lnTo>
                <a:lnTo>
                  <a:pt x="26722" y="46821"/>
                </a:lnTo>
                <a:lnTo>
                  <a:pt x="26733" y="46867"/>
                </a:lnTo>
                <a:lnTo>
                  <a:pt x="24788" y="47982"/>
                </a:lnTo>
                <a:lnTo>
                  <a:pt x="24754" y="47936"/>
                </a:lnTo>
                <a:lnTo>
                  <a:pt x="24708" y="47902"/>
                </a:lnTo>
                <a:lnTo>
                  <a:pt x="24640" y="47879"/>
                </a:lnTo>
                <a:lnTo>
                  <a:pt x="24583" y="47868"/>
                </a:lnTo>
                <a:lnTo>
                  <a:pt x="24515" y="47879"/>
                </a:lnTo>
                <a:lnTo>
                  <a:pt x="24458" y="47902"/>
                </a:lnTo>
                <a:lnTo>
                  <a:pt x="24413" y="47936"/>
                </a:lnTo>
                <a:lnTo>
                  <a:pt x="24367" y="47982"/>
                </a:lnTo>
                <a:lnTo>
                  <a:pt x="22456" y="46878"/>
                </a:lnTo>
                <a:lnTo>
                  <a:pt x="22467" y="46821"/>
                </a:lnTo>
                <a:lnTo>
                  <a:pt x="22479" y="46776"/>
                </a:lnTo>
                <a:lnTo>
                  <a:pt x="22467" y="46719"/>
                </a:lnTo>
                <a:lnTo>
                  <a:pt x="22456" y="46674"/>
                </a:lnTo>
                <a:lnTo>
                  <a:pt x="22433" y="46628"/>
                </a:lnTo>
                <a:lnTo>
                  <a:pt x="22410" y="46594"/>
                </a:lnTo>
                <a:lnTo>
                  <a:pt x="22365" y="46560"/>
                </a:lnTo>
                <a:lnTo>
                  <a:pt x="22331" y="46537"/>
                </a:lnTo>
                <a:lnTo>
                  <a:pt x="22285" y="46514"/>
                </a:lnTo>
                <a:lnTo>
                  <a:pt x="22240" y="46514"/>
                </a:lnTo>
                <a:lnTo>
                  <a:pt x="22240" y="44262"/>
                </a:lnTo>
                <a:lnTo>
                  <a:pt x="22285" y="44251"/>
                </a:lnTo>
                <a:lnTo>
                  <a:pt x="22319" y="44239"/>
                </a:lnTo>
                <a:lnTo>
                  <a:pt x="22365" y="44205"/>
                </a:lnTo>
                <a:lnTo>
                  <a:pt x="22388" y="44182"/>
                </a:lnTo>
                <a:lnTo>
                  <a:pt x="22422" y="44148"/>
                </a:lnTo>
                <a:lnTo>
                  <a:pt x="22445" y="44103"/>
                </a:lnTo>
                <a:lnTo>
                  <a:pt x="22456" y="44057"/>
                </a:lnTo>
                <a:lnTo>
                  <a:pt x="22456" y="44012"/>
                </a:lnTo>
                <a:lnTo>
                  <a:pt x="22456" y="43966"/>
                </a:lnTo>
                <a:lnTo>
                  <a:pt x="22433" y="43921"/>
                </a:lnTo>
                <a:lnTo>
                  <a:pt x="24378" y="42806"/>
                </a:lnTo>
                <a:lnTo>
                  <a:pt x="24413" y="42851"/>
                </a:lnTo>
                <a:lnTo>
                  <a:pt x="24458" y="42886"/>
                </a:lnTo>
                <a:lnTo>
                  <a:pt x="24515" y="42908"/>
                </a:lnTo>
                <a:lnTo>
                  <a:pt x="24583" y="42920"/>
                </a:lnTo>
                <a:lnTo>
                  <a:pt x="24640" y="42908"/>
                </a:lnTo>
                <a:lnTo>
                  <a:pt x="24697" y="42886"/>
                </a:lnTo>
                <a:lnTo>
                  <a:pt x="24754" y="42851"/>
                </a:lnTo>
                <a:lnTo>
                  <a:pt x="24788" y="42795"/>
                </a:lnTo>
                <a:close/>
                <a:moveTo>
                  <a:pt x="29497" y="42783"/>
                </a:moveTo>
                <a:lnTo>
                  <a:pt x="31499" y="43932"/>
                </a:lnTo>
                <a:lnTo>
                  <a:pt x="31488" y="43978"/>
                </a:lnTo>
                <a:lnTo>
                  <a:pt x="31477" y="44012"/>
                </a:lnTo>
                <a:lnTo>
                  <a:pt x="31488" y="44057"/>
                </a:lnTo>
                <a:lnTo>
                  <a:pt x="31499" y="44091"/>
                </a:lnTo>
                <a:lnTo>
                  <a:pt x="31511" y="44125"/>
                </a:lnTo>
                <a:lnTo>
                  <a:pt x="31534" y="44160"/>
                </a:lnTo>
                <a:lnTo>
                  <a:pt x="31568" y="44182"/>
                </a:lnTo>
                <a:lnTo>
                  <a:pt x="31602" y="44205"/>
                </a:lnTo>
                <a:lnTo>
                  <a:pt x="31636" y="44216"/>
                </a:lnTo>
                <a:lnTo>
                  <a:pt x="31670" y="44216"/>
                </a:lnTo>
                <a:lnTo>
                  <a:pt x="31670" y="46571"/>
                </a:lnTo>
                <a:lnTo>
                  <a:pt x="31636" y="46583"/>
                </a:lnTo>
                <a:lnTo>
                  <a:pt x="31602" y="46594"/>
                </a:lnTo>
                <a:lnTo>
                  <a:pt x="31545" y="46639"/>
                </a:lnTo>
                <a:lnTo>
                  <a:pt x="31499" y="46696"/>
                </a:lnTo>
                <a:lnTo>
                  <a:pt x="31488" y="46730"/>
                </a:lnTo>
                <a:lnTo>
                  <a:pt x="31488" y="46776"/>
                </a:lnTo>
                <a:lnTo>
                  <a:pt x="31488" y="46810"/>
                </a:lnTo>
                <a:lnTo>
                  <a:pt x="31499" y="46844"/>
                </a:lnTo>
                <a:lnTo>
                  <a:pt x="29543" y="47982"/>
                </a:lnTo>
                <a:lnTo>
                  <a:pt x="29497" y="47925"/>
                </a:lnTo>
                <a:lnTo>
                  <a:pt x="29452" y="47891"/>
                </a:lnTo>
                <a:lnTo>
                  <a:pt x="29384" y="47868"/>
                </a:lnTo>
                <a:lnTo>
                  <a:pt x="29315" y="47857"/>
                </a:lnTo>
                <a:lnTo>
                  <a:pt x="29258" y="47868"/>
                </a:lnTo>
                <a:lnTo>
                  <a:pt x="29190" y="47891"/>
                </a:lnTo>
                <a:lnTo>
                  <a:pt x="29145" y="47925"/>
                </a:lnTo>
                <a:lnTo>
                  <a:pt x="29099" y="47970"/>
                </a:lnTo>
                <a:lnTo>
                  <a:pt x="27165" y="46856"/>
                </a:lnTo>
                <a:lnTo>
                  <a:pt x="27177" y="46821"/>
                </a:lnTo>
                <a:lnTo>
                  <a:pt x="27188" y="46776"/>
                </a:lnTo>
                <a:lnTo>
                  <a:pt x="27188" y="46730"/>
                </a:lnTo>
                <a:lnTo>
                  <a:pt x="27165" y="46685"/>
                </a:lnTo>
                <a:lnTo>
                  <a:pt x="27154" y="46651"/>
                </a:lnTo>
                <a:lnTo>
                  <a:pt x="27131" y="46617"/>
                </a:lnTo>
                <a:lnTo>
                  <a:pt x="27097" y="46583"/>
                </a:lnTo>
                <a:lnTo>
                  <a:pt x="27063" y="46560"/>
                </a:lnTo>
                <a:lnTo>
                  <a:pt x="27018" y="46548"/>
                </a:lnTo>
                <a:lnTo>
                  <a:pt x="26972" y="46537"/>
                </a:lnTo>
                <a:lnTo>
                  <a:pt x="26972" y="44182"/>
                </a:lnTo>
                <a:lnTo>
                  <a:pt x="27029" y="44160"/>
                </a:lnTo>
                <a:lnTo>
                  <a:pt x="27074" y="44125"/>
                </a:lnTo>
                <a:lnTo>
                  <a:pt x="27109" y="44080"/>
                </a:lnTo>
                <a:lnTo>
                  <a:pt x="27120" y="44012"/>
                </a:lnTo>
                <a:lnTo>
                  <a:pt x="27109" y="43966"/>
                </a:lnTo>
                <a:lnTo>
                  <a:pt x="29145" y="42783"/>
                </a:lnTo>
                <a:lnTo>
                  <a:pt x="29179" y="42817"/>
                </a:lnTo>
                <a:lnTo>
                  <a:pt x="29224" y="42851"/>
                </a:lnTo>
                <a:lnTo>
                  <a:pt x="29270" y="42863"/>
                </a:lnTo>
                <a:lnTo>
                  <a:pt x="29315" y="42874"/>
                </a:lnTo>
                <a:lnTo>
                  <a:pt x="29372" y="42863"/>
                </a:lnTo>
                <a:lnTo>
                  <a:pt x="29418" y="42851"/>
                </a:lnTo>
                <a:lnTo>
                  <a:pt x="29463" y="42817"/>
                </a:lnTo>
                <a:lnTo>
                  <a:pt x="29497" y="42783"/>
                </a:lnTo>
                <a:close/>
                <a:moveTo>
                  <a:pt x="38973" y="42772"/>
                </a:moveTo>
                <a:lnTo>
                  <a:pt x="40930" y="43909"/>
                </a:lnTo>
                <a:lnTo>
                  <a:pt x="40907" y="43955"/>
                </a:lnTo>
                <a:lnTo>
                  <a:pt x="40896" y="44012"/>
                </a:lnTo>
                <a:lnTo>
                  <a:pt x="40907" y="44069"/>
                </a:lnTo>
                <a:lnTo>
                  <a:pt x="40918" y="44114"/>
                </a:lnTo>
                <a:lnTo>
                  <a:pt x="40941" y="44160"/>
                </a:lnTo>
                <a:lnTo>
                  <a:pt x="40975" y="44205"/>
                </a:lnTo>
                <a:lnTo>
                  <a:pt x="41009" y="44228"/>
                </a:lnTo>
                <a:lnTo>
                  <a:pt x="41055" y="44262"/>
                </a:lnTo>
                <a:lnTo>
                  <a:pt x="41100" y="44273"/>
                </a:lnTo>
                <a:lnTo>
                  <a:pt x="41157" y="44285"/>
                </a:lnTo>
                <a:lnTo>
                  <a:pt x="41157" y="46526"/>
                </a:lnTo>
                <a:lnTo>
                  <a:pt x="41112" y="46537"/>
                </a:lnTo>
                <a:lnTo>
                  <a:pt x="41066" y="46548"/>
                </a:lnTo>
                <a:lnTo>
                  <a:pt x="41021" y="46571"/>
                </a:lnTo>
                <a:lnTo>
                  <a:pt x="40987" y="46605"/>
                </a:lnTo>
                <a:lnTo>
                  <a:pt x="40964" y="46639"/>
                </a:lnTo>
                <a:lnTo>
                  <a:pt x="40941" y="46685"/>
                </a:lnTo>
                <a:lnTo>
                  <a:pt x="40930" y="46719"/>
                </a:lnTo>
                <a:lnTo>
                  <a:pt x="40930" y="46776"/>
                </a:lnTo>
                <a:lnTo>
                  <a:pt x="40930" y="46821"/>
                </a:lnTo>
                <a:lnTo>
                  <a:pt x="40941" y="46867"/>
                </a:lnTo>
                <a:lnTo>
                  <a:pt x="39007" y="47982"/>
                </a:lnTo>
                <a:lnTo>
                  <a:pt x="38973" y="47936"/>
                </a:lnTo>
                <a:lnTo>
                  <a:pt x="38916" y="47902"/>
                </a:lnTo>
                <a:lnTo>
                  <a:pt x="38859" y="47879"/>
                </a:lnTo>
                <a:lnTo>
                  <a:pt x="38802" y="47868"/>
                </a:lnTo>
                <a:lnTo>
                  <a:pt x="38734" y="47879"/>
                </a:lnTo>
                <a:lnTo>
                  <a:pt x="38677" y="47902"/>
                </a:lnTo>
                <a:lnTo>
                  <a:pt x="38632" y="47936"/>
                </a:lnTo>
                <a:lnTo>
                  <a:pt x="38598" y="47982"/>
                </a:lnTo>
                <a:lnTo>
                  <a:pt x="36652" y="46867"/>
                </a:lnTo>
                <a:lnTo>
                  <a:pt x="36675" y="46821"/>
                </a:lnTo>
                <a:lnTo>
                  <a:pt x="36675" y="46776"/>
                </a:lnTo>
                <a:lnTo>
                  <a:pt x="36675" y="46730"/>
                </a:lnTo>
                <a:lnTo>
                  <a:pt x="36652" y="46685"/>
                </a:lnTo>
                <a:lnTo>
                  <a:pt x="36641" y="46639"/>
                </a:lnTo>
                <a:lnTo>
                  <a:pt x="36607" y="46605"/>
                </a:lnTo>
                <a:lnTo>
                  <a:pt x="36584" y="46583"/>
                </a:lnTo>
                <a:lnTo>
                  <a:pt x="36539" y="46560"/>
                </a:lnTo>
                <a:lnTo>
                  <a:pt x="36505" y="46537"/>
                </a:lnTo>
                <a:lnTo>
                  <a:pt x="36459" y="46526"/>
                </a:lnTo>
                <a:lnTo>
                  <a:pt x="36459" y="44216"/>
                </a:lnTo>
                <a:lnTo>
                  <a:pt x="36527" y="44194"/>
                </a:lnTo>
                <a:lnTo>
                  <a:pt x="36584" y="44148"/>
                </a:lnTo>
                <a:lnTo>
                  <a:pt x="36630" y="44091"/>
                </a:lnTo>
                <a:lnTo>
                  <a:pt x="36630" y="44057"/>
                </a:lnTo>
                <a:lnTo>
                  <a:pt x="36641" y="44012"/>
                </a:lnTo>
                <a:lnTo>
                  <a:pt x="36630" y="43978"/>
                </a:lnTo>
                <a:lnTo>
                  <a:pt x="36630" y="43943"/>
                </a:lnTo>
                <a:lnTo>
                  <a:pt x="38632" y="42783"/>
                </a:lnTo>
                <a:lnTo>
                  <a:pt x="38666" y="42817"/>
                </a:lnTo>
                <a:lnTo>
                  <a:pt x="38700" y="42851"/>
                </a:lnTo>
                <a:lnTo>
                  <a:pt x="38746" y="42863"/>
                </a:lnTo>
                <a:lnTo>
                  <a:pt x="38802" y="42874"/>
                </a:lnTo>
                <a:lnTo>
                  <a:pt x="38848" y="42863"/>
                </a:lnTo>
                <a:lnTo>
                  <a:pt x="38905" y="42851"/>
                </a:lnTo>
                <a:lnTo>
                  <a:pt x="38939" y="42817"/>
                </a:lnTo>
                <a:lnTo>
                  <a:pt x="38973" y="42772"/>
                </a:lnTo>
                <a:close/>
                <a:moveTo>
                  <a:pt x="48460" y="42783"/>
                </a:moveTo>
                <a:lnTo>
                  <a:pt x="50485" y="43943"/>
                </a:lnTo>
                <a:lnTo>
                  <a:pt x="50474" y="43978"/>
                </a:lnTo>
                <a:lnTo>
                  <a:pt x="50462" y="44012"/>
                </a:lnTo>
                <a:lnTo>
                  <a:pt x="50474" y="44046"/>
                </a:lnTo>
                <a:lnTo>
                  <a:pt x="50485" y="44080"/>
                </a:lnTo>
                <a:lnTo>
                  <a:pt x="50519" y="44137"/>
                </a:lnTo>
                <a:lnTo>
                  <a:pt x="50565" y="44182"/>
                </a:lnTo>
                <a:lnTo>
                  <a:pt x="50633" y="44194"/>
                </a:lnTo>
                <a:lnTo>
                  <a:pt x="50633" y="46571"/>
                </a:lnTo>
                <a:lnTo>
                  <a:pt x="50599" y="46571"/>
                </a:lnTo>
                <a:lnTo>
                  <a:pt x="50565" y="46594"/>
                </a:lnTo>
                <a:lnTo>
                  <a:pt x="50530" y="46605"/>
                </a:lnTo>
                <a:lnTo>
                  <a:pt x="50496" y="46628"/>
                </a:lnTo>
                <a:lnTo>
                  <a:pt x="50474" y="46662"/>
                </a:lnTo>
                <a:lnTo>
                  <a:pt x="50462" y="46696"/>
                </a:lnTo>
                <a:lnTo>
                  <a:pt x="50451" y="46730"/>
                </a:lnTo>
                <a:lnTo>
                  <a:pt x="50451" y="46776"/>
                </a:lnTo>
                <a:lnTo>
                  <a:pt x="50451" y="46810"/>
                </a:lnTo>
                <a:lnTo>
                  <a:pt x="50462" y="46844"/>
                </a:lnTo>
                <a:lnTo>
                  <a:pt x="48506" y="47982"/>
                </a:lnTo>
                <a:lnTo>
                  <a:pt x="48460" y="47925"/>
                </a:lnTo>
                <a:lnTo>
                  <a:pt x="48415" y="47891"/>
                </a:lnTo>
                <a:lnTo>
                  <a:pt x="48346" y="47868"/>
                </a:lnTo>
                <a:lnTo>
                  <a:pt x="48278" y="47857"/>
                </a:lnTo>
                <a:lnTo>
                  <a:pt x="48210" y="47868"/>
                </a:lnTo>
                <a:lnTo>
                  <a:pt x="48153" y="47891"/>
                </a:lnTo>
                <a:lnTo>
                  <a:pt x="48096" y="47925"/>
                </a:lnTo>
                <a:lnTo>
                  <a:pt x="48062" y="47970"/>
                </a:lnTo>
                <a:lnTo>
                  <a:pt x="46140" y="46867"/>
                </a:lnTo>
                <a:lnTo>
                  <a:pt x="46151" y="46821"/>
                </a:lnTo>
                <a:lnTo>
                  <a:pt x="46151" y="46776"/>
                </a:lnTo>
                <a:lnTo>
                  <a:pt x="46151" y="46730"/>
                </a:lnTo>
                <a:lnTo>
                  <a:pt x="46140" y="46685"/>
                </a:lnTo>
                <a:lnTo>
                  <a:pt x="46117" y="46639"/>
                </a:lnTo>
                <a:lnTo>
                  <a:pt x="46094" y="46605"/>
                </a:lnTo>
                <a:lnTo>
                  <a:pt x="46060" y="46583"/>
                </a:lnTo>
                <a:lnTo>
                  <a:pt x="46026" y="46560"/>
                </a:lnTo>
                <a:lnTo>
                  <a:pt x="45980" y="46537"/>
                </a:lnTo>
                <a:lnTo>
                  <a:pt x="45946" y="46526"/>
                </a:lnTo>
                <a:lnTo>
                  <a:pt x="45946" y="44239"/>
                </a:lnTo>
                <a:lnTo>
                  <a:pt x="45980" y="44239"/>
                </a:lnTo>
                <a:lnTo>
                  <a:pt x="46026" y="44216"/>
                </a:lnTo>
                <a:lnTo>
                  <a:pt x="46060" y="44194"/>
                </a:lnTo>
                <a:lnTo>
                  <a:pt x="46083" y="44171"/>
                </a:lnTo>
                <a:lnTo>
                  <a:pt x="46105" y="44137"/>
                </a:lnTo>
                <a:lnTo>
                  <a:pt x="46128" y="44103"/>
                </a:lnTo>
                <a:lnTo>
                  <a:pt x="46140" y="44057"/>
                </a:lnTo>
                <a:lnTo>
                  <a:pt x="46140" y="44012"/>
                </a:lnTo>
                <a:lnTo>
                  <a:pt x="46140" y="43966"/>
                </a:lnTo>
                <a:lnTo>
                  <a:pt x="46128" y="43932"/>
                </a:lnTo>
                <a:lnTo>
                  <a:pt x="48108" y="42795"/>
                </a:lnTo>
                <a:lnTo>
                  <a:pt x="48130" y="42829"/>
                </a:lnTo>
                <a:lnTo>
                  <a:pt x="48176" y="42863"/>
                </a:lnTo>
                <a:lnTo>
                  <a:pt x="48221" y="42874"/>
                </a:lnTo>
                <a:lnTo>
                  <a:pt x="48278" y="42886"/>
                </a:lnTo>
                <a:lnTo>
                  <a:pt x="48335" y="42874"/>
                </a:lnTo>
                <a:lnTo>
                  <a:pt x="48381" y="42851"/>
                </a:lnTo>
                <a:lnTo>
                  <a:pt x="48426" y="42817"/>
                </a:lnTo>
                <a:lnTo>
                  <a:pt x="48460" y="42783"/>
                </a:lnTo>
                <a:close/>
                <a:moveTo>
                  <a:pt x="57902" y="42760"/>
                </a:moveTo>
                <a:lnTo>
                  <a:pt x="59949" y="43943"/>
                </a:lnTo>
                <a:lnTo>
                  <a:pt x="59938" y="43978"/>
                </a:lnTo>
                <a:lnTo>
                  <a:pt x="59938" y="44012"/>
                </a:lnTo>
                <a:lnTo>
                  <a:pt x="59938" y="44057"/>
                </a:lnTo>
                <a:lnTo>
                  <a:pt x="59949" y="44091"/>
                </a:lnTo>
                <a:lnTo>
                  <a:pt x="59961" y="44125"/>
                </a:lnTo>
                <a:lnTo>
                  <a:pt x="59983" y="44148"/>
                </a:lnTo>
                <a:lnTo>
                  <a:pt x="60052" y="44194"/>
                </a:lnTo>
                <a:lnTo>
                  <a:pt x="60086" y="44216"/>
                </a:lnTo>
                <a:lnTo>
                  <a:pt x="60120" y="44216"/>
                </a:lnTo>
                <a:lnTo>
                  <a:pt x="60120" y="46537"/>
                </a:lnTo>
                <a:lnTo>
                  <a:pt x="60074" y="46537"/>
                </a:lnTo>
                <a:lnTo>
                  <a:pt x="60029" y="46560"/>
                </a:lnTo>
                <a:lnTo>
                  <a:pt x="59995" y="46583"/>
                </a:lnTo>
                <a:lnTo>
                  <a:pt x="59961" y="46605"/>
                </a:lnTo>
                <a:lnTo>
                  <a:pt x="59938" y="46639"/>
                </a:lnTo>
                <a:lnTo>
                  <a:pt x="59915" y="46685"/>
                </a:lnTo>
                <a:lnTo>
                  <a:pt x="59904" y="46730"/>
                </a:lnTo>
                <a:lnTo>
                  <a:pt x="59904" y="46776"/>
                </a:lnTo>
                <a:lnTo>
                  <a:pt x="59904" y="46821"/>
                </a:lnTo>
                <a:lnTo>
                  <a:pt x="59915" y="46867"/>
                </a:lnTo>
                <a:lnTo>
                  <a:pt x="57970" y="47982"/>
                </a:lnTo>
                <a:lnTo>
                  <a:pt x="57936" y="47936"/>
                </a:lnTo>
                <a:lnTo>
                  <a:pt x="57890" y="47902"/>
                </a:lnTo>
                <a:lnTo>
                  <a:pt x="57833" y="47879"/>
                </a:lnTo>
                <a:lnTo>
                  <a:pt x="57708" y="47879"/>
                </a:lnTo>
                <a:lnTo>
                  <a:pt x="57651" y="47902"/>
                </a:lnTo>
                <a:lnTo>
                  <a:pt x="57606" y="47936"/>
                </a:lnTo>
                <a:lnTo>
                  <a:pt x="57572" y="47982"/>
                </a:lnTo>
                <a:lnTo>
                  <a:pt x="55627" y="46867"/>
                </a:lnTo>
                <a:lnTo>
                  <a:pt x="55638" y="46821"/>
                </a:lnTo>
                <a:lnTo>
                  <a:pt x="55649" y="46776"/>
                </a:lnTo>
                <a:lnTo>
                  <a:pt x="55638" y="46719"/>
                </a:lnTo>
                <a:lnTo>
                  <a:pt x="55627" y="46685"/>
                </a:lnTo>
                <a:lnTo>
                  <a:pt x="55615" y="46639"/>
                </a:lnTo>
                <a:lnTo>
                  <a:pt x="55581" y="46605"/>
                </a:lnTo>
                <a:lnTo>
                  <a:pt x="55547" y="46571"/>
                </a:lnTo>
                <a:lnTo>
                  <a:pt x="55513" y="46548"/>
                </a:lnTo>
                <a:lnTo>
                  <a:pt x="55467" y="46526"/>
                </a:lnTo>
                <a:lnTo>
                  <a:pt x="55422" y="46514"/>
                </a:lnTo>
                <a:lnTo>
                  <a:pt x="55422" y="44171"/>
                </a:lnTo>
                <a:lnTo>
                  <a:pt x="55479" y="44160"/>
                </a:lnTo>
                <a:lnTo>
                  <a:pt x="55524" y="44125"/>
                </a:lnTo>
                <a:lnTo>
                  <a:pt x="55547" y="44069"/>
                </a:lnTo>
                <a:lnTo>
                  <a:pt x="55558" y="44012"/>
                </a:lnTo>
                <a:lnTo>
                  <a:pt x="55547" y="43966"/>
                </a:lnTo>
                <a:lnTo>
                  <a:pt x="57640" y="42760"/>
                </a:lnTo>
                <a:lnTo>
                  <a:pt x="57663" y="42795"/>
                </a:lnTo>
                <a:lnTo>
                  <a:pt x="57697" y="42817"/>
                </a:lnTo>
                <a:lnTo>
                  <a:pt x="57731" y="42829"/>
                </a:lnTo>
                <a:lnTo>
                  <a:pt x="57811" y="42829"/>
                </a:lnTo>
                <a:lnTo>
                  <a:pt x="57845" y="42817"/>
                </a:lnTo>
                <a:lnTo>
                  <a:pt x="57879" y="42795"/>
                </a:lnTo>
                <a:lnTo>
                  <a:pt x="57902" y="42760"/>
                </a:lnTo>
                <a:close/>
                <a:moveTo>
                  <a:pt x="81676" y="42795"/>
                </a:moveTo>
                <a:lnTo>
                  <a:pt x="83678" y="43955"/>
                </a:lnTo>
                <a:lnTo>
                  <a:pt x="83667" y="44012"/>
                </a:lnTo>
                <a:lnTo>
                  <a:pt x="83678" y="44080"/>
                </a:lnTo>
                <a:lnTo>
                  <a:pt x="83713" y="44125"/>
                </a:lnTo>
                <a:lnTo>
                  <a:pt x="83758" y="44171"/>
                </a:lnTo>
                <a:lnTo>
                  <a:pt x="83826" y="44182"/>
                </a:lnTo>
                <a:lnTo>
                  <a:pt x="83826" y="46537"/>
                </a:lnTo>
                <a:lnTo>
                  <a:pt x="83781" y="46548"/>
                </a:lnTo>
                <a:lnTo>
                  <a:pt x="83735" y="46560"/>
                </a:lnTo>
                <a:lnTo>
                  <a:pt x="83701" y="46583"/>
                </a:lnTo>
                <a:lnTo>
                  <a:pt x="83667" y="46605"/>
                </a:lnTo>
                <a:lnTo>
                  <a:pt x="83644" y="46639"/>
                </a:lnTo>
                <a:lnTo>
                  <a:pt x="83622" y="46685"/>
                </a:lnTo>
                <a:lnTo>
                  <a:pt x="83610" y="46730"/>
                </a:lnTo>
                <a:lnTo>
                  <a:pt x="83599" y="46776"/>
                </a:lnTo>
                <a:lnTo>
                  <a:pt x="83610" y="46821"/>
                </a:lnTo>
                <a:lnTo>
                  <a:pt x="83622" y="46867"/>
                </a:lnTo>
                <a:lnTo>
                  <a:pt x="81688" y="47982"/>
                </a:lnTo>
                <a:lnTo>
                  <a:pt x="81642" y="47936"/>
                </a:lnTo>
                <a:lnTo>
                  <a:pt x="81597" y="47902"/>
                </a:lnTo>
                <a:lnTo>
                  <a:pt x="81540" y="47879"/>
                </a:lnTo>
                <a:lnTo>
                  <a:pt x="81472" y="47868"/>
                </a:lnTo>
                <a:lnTo>
                  <a:pt x="81403" y="47879"/>
                </a:lnTo>
                <a:lnTo>
                  <a:pt x="81346" y="47902"/>
                </a:lnTo>
                <a:lnTo>
                  <a:pt x="81301" y="47936"/>
                </a:lnTo>
                <a:lnTo>
                  <a:pt x="81255" y="47982"/>
                </a:lnTo>
                <a:lnTo>
                  <a:pt x="79344" y="46878"/>
                </a:lnTo>
                <a:lnTo>
                  <a:pt x="79356" y="46821"/>
                </a:lnTo>
                <a:lnTo>
                  <a:pt x="79367" y="46776"/>
                </a:lnTo>
                <a:lnTo>
                  <a:pt x="79356" y="46719"/>
                </a:lnTo>
                <a:lnTo>
                  <a:pt x="79344" y="46674"/>
                </a:lnTo>
                <a:lnTo>
                  <a:pt x="79322" y="46628"/>
                </a:lnTo>
                <a:lnTo>
                  <a:pt x="79299" y="46594"/>
                </a:lnTo>
                <a:lnTo>
                  <a:pt x="79265" y="46560"/>
                </a:lnTo>
                <a:lnTo>
                  <a:pt x="79219" y="46537"/>
                </a:lnTo>
                <a:lnTo>
                  <a:pt x="79174" y="46514"/>
                </a:lnTo>
                <a:lnTo>
                  <a:pt x="79128" y="46514"/>
                </a:lnTo>
                <a:lnTo>
                  <a:pt x="79128" y="44262"/>
                </a:lnTo>
                <a:lnTo>
                  <a:pt x="79174" y="44251"/>
                </a:lnTo>
                <a:lnTo>
                  <a:pt x="79219" y="44239"/>
                </a:lnTo>
                <a:lnTo>
                  <a:pt x="79253" y="44205"/>
                </a:lnTo>
                <a:lnTo>
                  <a:pt x="79287" y="44182"/>
                </a:lnTo>
                <a:lnTo>
                  <a:pt x="79310" y="44148"/>
                </a:lnTo>
                <a:lnTo>
                  <a:pt x="79333" y="44103"/>
                </a:lnTo>
                <a:lnTo>
                  <a:pt x="79344" y="44057"/>
                </a:lnTo>
                <a:lnTo>
                  <a:pt x="79344" y="44012"/>
                </a:lnTo>
                <a:lnTo>
                  <a:pt x="79344" y="43966"/>
                </a:lnTo>
                <a:lnTo>
                  <a:pt x="79333" y="43921"/>
                </a:lnTo>
                <a:lnTo>
                  <a:pt x="81267" y="42806"/>
                </a:lnTo>
                <a:lnTo>
                  <a:pt x="81301" y="42851"/>
                </a:lnTo>
                <a:lnTo>
                  <a:pt x="81346" y="42886"/>
                </a:lnTo>
                <a:lnTo>
                  <a:pt x="81403" y="42908"/>
                </a:lnTo>
                <a:lnTo>
                  <a:pt x="81472" y="42920"/>
                </a:lnTo>
                <a:lnTo>
                  <a:pt x="81540" y="42908"/>
                </a:lnTo>
                <a:lnTo>
                  <a:pt x="81597" y="42886"/>
                </a:lnTo>
                <a:lnTo>
                  <a:pt x="81642" y="42851"/>
                </a:lnTo>
                <a:lnTo>
                  <a:pt x="81676" y="42795"/>
                </a:lnTo>
                <a:close/>
                <a:moveTo>
                  <a:pt x="5825" y="42806"/>
                </a:moveTo>
                <a:lnTo>
                  <a:pt x="7827" y="43955"/>
                </a:lnTo>
                <a:lnTo>
                  <a:pt x="7816" y="44012"/>
                </a:lnTo>
                <a:lnTo>
                  <a:pt x="7827" y="44080"/>
                </a:lnTo>
                <a:lnTo>
                  <a:pt x="7861" y="44137"/>
                </a:lnTo>
                <a:lnTo>
                  <a:pt x="7907" y="44171"/>
                </a:lnTo>
                <a:lnTo>
                  <a:pt x="7964" y="44194"/>
                </a:lnTo>
                <a:lnTo>
                  <a:pt x="7964" y="46526"/>
                </a:lnTo>
                <a:lnTo>
                  <a:pt x="7918" y="46537"/>
                </a:lnTo>
                <a:lnTo>
                  <a:pt x="7884" y="46548"/>
                </a:lnTo>
                <a:lnTo>
                  <a:pt x="7839" y="46571"/>
                </a:lnTo>
                <a:lnTo>
                  <a:pt x="7804" y="46605"/>
                </a:lnTo>
                <a:lnTo>
                  <a:pt x="7782" y="46639"/>
                </a:lnTo>
                <a:lnTo>
                  <a:pt x="7759" y="46685"/>
                </a:lnTo>
                <a:lnTo>
                  <a:pt x="7748" y="46719"/>
                </a:lnTo>
                <a:lnTo>
                  <a:pt x="7736" y="46776"/>
                </a:lnTo>
                <a:lnTo>
                  <a:pt x="7748" y="46821"/>
                </a:lnTo>
                <a:lnTo>
                  <a:pt x="7759" y="46867"/>
                </a:lnTo>
                <a:lnTo>
                  <a:pt x="5802" y="47993"/>
                </a:lnTo>
                <a:lnTo>
                  <a:pt x="5768" y="47959"/>
                </a:lnTo>
                <a:lnTo>
                  <a:pt x="5723" y="47925"/>
                </a:lnTo>
                <a:lnTo>
                  <a:pt x="5677" y="47902"/>
                </a:lnTo>
                <a:lnTo>
                  <a:pt x="5564" y="47902"/>
                </a:lnTo>
                <a:lnTo>
                  <a:pt x="5518" y="47925"/>
                </a:lnTo>
                <a:lnTo>
                  <a:pt x="5473" y="47959"/>
                </a:lnTo>
                <a:lnTo>
                  <a:pt x="5438" y="47993"/>
                </a:lnTo>
                <a:lnTo>
                  <a:pt x="3470" y="46867"/>
                </a:lnTo>
                <a:lnTo>
                  <a:pt x="3482" y="46821"/>
                </a:lnTo>
                <a:lnTo>
                  <a:pt x="3493" y="46776"/>
                </a:lnTo>
                <a:lnTo>
                  <a:pt x="3482" y="46730"/>
                </a:lnTo>
                <a:lnTo>
                  <a:pt x="3470" y="46685"/>
                </a:lnTo>
                <a:lnTo>
                  <a:pt x="3459" y="46639"/>
                </a:lnTo>
                <a:lnTo>
                  <a:pt x="3425" y="46605"/>
                </a:lnTo>
                <a:lnTo>
                  <a:pt x="3391" y="46583"/>
                </a:lnTo>
                <a:lnTo>
                  <a:pt x="3357" y="46560"/>
                </a:lnTo>
                <a:lnTo>
                  <a:pt x="3323" y="46537"/>
                </a:lnTo>
                <a:lnTo>
                  <a:pt x="3277" y="46537"/>
                </a:lnTo>
                <a:lnTo>
                  <a:pt x="3277" y="44216"/>
                </a:lnTo>
                <a:lnTo>
                  <a:pt x="3311" y="44216"/>
                </a:lnTo>
                <a:lnTo>
                  <a:pt x="3345" y="44194"/>
                </a:lnTo>
                <a:lnTo>
                  <a:pt x="3402" y="44148"/>
                </a:lnTo>
                <a:lnTo>
                  <a:pt x="3436" y="44091"/>
                </a:lnTo>
                <a:lnTo>
                  <a:pt x="3448" y="44057"/>
                </a:lnTo>
                <a:lnTo>
                  <a:pt x="3459" y="44012"/>
                </a:lnTo>
                <a:lnTo>
                  <a:pt x="3448" y="43978"/>
                </a:lnTo>
                <a:lnTo>
                  <a:pt x="3436" y="43943"/>
                </a:lnTo>
                <a:lnTo>
                  <a:pt x="5404" y="42806"/>
                </a:lnTo>
                <a:lnTo>
                  <a:pt x="5450" y="42851"/>
                </a:lnTo>
                <a:lnTo>
                  <a:pt x="5495" y="42886"/>
                </a:lnTo>
                <a:lnTo>
                  <a:pt x="5552" y="42908"/>
                </a:lnTo>
                <a:lnTo>
                  <a:pt x="5620" y="42920"/>
                </a:lnTo>
                <a:lnTo>
                  <a:pt x="5689" y="42908"/>
                </a:lnTo>
                <a:lnTo>
                  <a:pt x="5746" y="42886"/>
                </a:lnTo>
                <a:lnTo>
                  <a:pt x="5791" y="42851"/>
                </a:lnTo>
                <a:lnTo>
                  <a:pt x="5825" y="42806"/>
                </a:lnTo>
                <a:close/>
                <a:moveTo>
                  <a:pt x="15278" y="42783"/>
                </a:moveTo>
                <a:lnTo>
                  <a:pt x="17269" y="43932"/>
                </a:lnTo>
                <a:lnTo>
                  <a:pt x="17257" y="43966"/>
                </a:lnTo>
                <a:lnTo>
                  <a:pt x="17246" y="44012"/>
                </a:lnTo>
                <a:lnTo>
                  <a:pt x="17257" y="44057"/>
                </a:lnTo>
                <a:lnTo>
                  <a:pt x="17269" y="44091"/>
                </a:lnTo>
                <a:lnTo>
                  <a:pt x="17280" y="44137"/>
                </a:lnTo>
                <a:lnTo>
                  <a:pt x="17303" y="44160"/>
                </a:lnTo>
                <a:lnTo>
                  <a:pt x="17337" y="44194"/>
                </a:lnTo>
                <a:lnTo>
                  <a:pt x="17371" y="44216"/>
                </a:lnTo>
                <a:lnTo>
                  <a:pt x="17405" y="44228"/>
                </a:lnTo>
                <a:lnTo>
                  <a:pt x="17451" y="44228"/>
                </a:lnTo>
                <a:lnTo>
                  <a:pt x="17451" y="46594"/>
                </a:lnTo>
                <a:lnTo>
                  <a:pt x="17383" y="46617"/>
                </a:lnTo>
                <a:lnTo>
                  <a:pt x="17337" y="46651"/>
                </a:lnTo>
                <a:lnTo>
                  <a:pt x="17303" y="46708"/>
                </a:lnTo>
                <a:lnTo>
                  <a:pt x="17292" y="46776"/>
                </a:lnTo>
                <a:lnTo>
                  <a:pt x="17303" y="46833"/>
                </a:lnTo>
                <a:lnTo>
                  <a:pt x="15289" y="47993"/>
                </a:lnTo>
                <a:lnTo>
                  <a:pt x="15255" y="47959"/>
                </a:lnTo>
                <a:lnTo>
                  <a:pt x="15210" y="47925"/>
                </a:lnTo>
                <a:lnTo>
                  <a:pt x="15153" y="47902"/>
                </a:lnTo>
                <a:lnTo>
                  <a:pt x="15096" y="47891"/>
                </a:lnTo>
                <a:lnTo>
                  <a:pt x="15039" y="47902"/>
                </a:lnTo>
                <a:lnTo>
                  <a:pt x="14994" y="47925"/>
                </a:lnTo>
                <a:lnTo>
                  <a:pt x="14948" y="47948"/>
                </a:lnTo>
                <a:lnTo>
                  <a:pt x="14914" y="47993"/>
                </a:lnTo>
                <a:lnTo>
                  <a:pt x="12935" y="46856"/>
                </a:lnTo>
                <a:lnTo>
                  <a:pt x="12946" y="46810"/>
                </a:lnTo>
                <a:lnTo>
                  <a:pt x="12946" y="46776"/>
                </a:lnTo>
                <a:lnTo>
                  <a:pt x="12946" y="46730"/>
                </a:lnTo>
                <a:lnTo>
                  <a:pt x="12935" y="46696"/>
                </a:lnTo>
                <a:lnTo>
                  <a:pt x="12912" y="46662"/>
                </a:lnTo>
                <a:lnTo>
                  <a:pt x="12889" y="46628"/>
                </a:lnTo>
                <a:lnTo>
                  <a:pt x="12867" y="46605"/>
                </a:lnTo>
                <a:lnTo>
                  <a:pt x="12832" y="46583"/>
                </a:lnTo>
                <a:lnTo>
                  <a:pt x="12798" y="46560"/>
                </a:lnTo>
                <a:lnTo>
                  <a:pt x="12753" y="46560"/>
                </a:lnTo>
                <a:lnTo>
                  <a:pt x="12753" y="44182"/>
                </a:lnTo>
                <a:lnTo>
                  <a:pt x="12810" y="44171"/>
                </a:lnTo>
                <a:lnTo>
                  <a:pt x="12867" y="44125"/>
                </a:lnTo>
                <a:lnTo>
                  <a:pt x="12889" y="44080"/>
                </a:lnTo>
                <a:lnTo>
                  <a:pt x="12901" y="44012"/>
                </a:lnTo>
                <a:lnTo>
                  <a:pt x="12889" y="43955"/>
                </a:lnTo>
                <a:lnTo>
                  <a:pt x="14914" y="42783"/>
                </a:lnTo>
                <a:lnTo>
                  <a:pt x="14948" y="42829"/>
                </a:lnTo>
                <a:lnTo>
                  <a:pt x="14994" y="42863"/>
                </a:lnTo>
                <a:lnTo>
                  <a:pt x="15039" y="42874"/>
                </a:lnTo>
                <a:lnTo>
                  <a:pt x="15096" y="42886"/>
                </a:lnTo>
                <a:lnTo>
                  <a:pt x="15153" y="42874"/>
                </a:lnTo>
                <a:lnTo>
                  <a:pt x="15210" y="42863"/>
                </a:lnTo>
                <a:lnTo>
                  <a:pt x="15244" y="42829"/>
                </a:lnTo>
                <a:lnTo>
                  <a:pt x="15278" y="42783"/>
                </a:lnTo>
                <a:close/>
                <a:moveTo>
                  <a:pt x="62725" y="42806"/>
                </a:moveTo>
                <a:lnTo>
                  <a:pt x="64716" y="43955"/>
                </a:lnTo>
                <a:lnTo>
                  <a:pt x="64704" y="44012"/>
                </a:lnTo>
                <a:lnTo>
                  <a:pt x="64716" y="44080"/>
                </a:lnTo>
                <a:lnTo>
                  <a:pt x="64750" y="44137"/>
                </a:lnTo>
                <a:lnTo>
                  <a:pt x="64795" y="44171"/>
                </a:lnTo>
                <a:lnTo>
                  <a:pt x="64863" y="44194"/>
                </a:lnTo>
                <a:lnTo>
                  <a:pt x="64863" y="46526"/>
                </a:lnTo>
                <a:lnTo>
                  <a:pt x="64818" y="46537"/>
                </a:lnTo>
                <a:lnTo>
                  <a:pt x="64772" y="46548"/>
                </a:lnTo>
                <a:lnTo>
                  <a:pt x="64727" y="46571"/>
                </a:lnTo>
                <a:lnTo>
                  <a:pt x="64693" y="46605"/>
                </a:lnTo>
                <a:lnTo>
                  <a:pt x="64670" y="46639"/>
                </a:lnTo>
                <a:lnTo>
                  <a:pt x="64647" y="46685"/>
                </a:lnTo>
                <a:lnTo>
                  <a:pt x="64636" y="46719"/>
                </a:lnTo>
                <a:lnTo>
                  <a:pt x="64636" y="46776"/>
                </a:lnTo>
                <a:lnTo>
                  <a:pt x="64636" y="46821"/>
                </a:lnTo>
                <a:lnTo>
                  <a:pt x="64647" y="46867"/>
                </a:lnTo>
                <a:lnTo>
                  <a:pt x="62691" y="47993"/>
                </a:lnTo>
                <a:lnTo>
                  <a:pt x="62657" y="47959"/>
                </a:lnTo>
                <a:lnTo>
                  <a:pt x="62611" y="47925"/>
                </a:lnTo>
                <a:lnTo>
                  <a:pt x="62566" y="47902"/>
                </a:lnTo>
                <a:lnTo>
                  <a:pt x="62452" y="47902"/>
                </a:lnTo>
                <a:lnTo>
                  <a:pt x="62406" y="47925"/>
                </a:lnTo>
                <a:lnTo>
                  <a:pt x="62361" y="47959"/>
                </a:lnTo>
                <a:lnTo>
                  <a:pt x="62327" y="47993"/>
                </a:lnTo>
                <a:lnTo>
                  <a:pt x="60359" y="46867"/>
                </a:lnTo>
                <a:lnTo>
                  <a:pt x="60382" y="46821"/>
                </a:lnTo>
                <a:lnTo>
                  <a:pt x="60382" y="46776"/>
                </a:lnTo>
                <a:lnTo>
                  <a:pt x="60382" y="46730"/>
                </a:lnTo>
                <a:lnTo>
                  <a:pt x="60370" y="46685"/>
                </a:lnTo>
                <a:lnTo>
                  <a:pt x="60347" y="46639"/>
                </a:lnTo>
                <a:lnTo>
                  <a:pt x="60325" y="46605"/>
                </a:lnTo>
                <a:lnTo>
                  <a:pt x="60291" y="46583"/>
                </a:lnTo>
                <a:lnTo>
                  <a:pt x="60245" y="46560"/>
                </a:lnTo>
                <a:lnTo>
                  <a:pt x="60211" y="46537"/>
                </a:lnTo>
                <a:lnTo>
                  <a:pt x="60165" y="46537"/>
                </a:lnTo>
                <a:lnTo>
                  <a:pt x="60165" y="44216"/>
                </a:lnTo>
                <a:lnTo>
                  <a:pt x="60200" y="44216"/>
                </a:lnTo>
                <a:lnTo>
                  <a:pt x="60234" y="44194"/>
                </a:lnTo>
                <a:lnTo>
                  <a:pt x="60291" y="44148"/>
                </a:lnTo>
                <a:lnTo>
                  <a:pt x="60336" y="44091"/>
                </a:lnTo>
                <a:lnTo>
                  <a:pt x="60347" y="44057"/>
                </a:lnTo>
                <a:lnTo>
                  <a:pt x="60347" y="44012"/>
                </a:lnTo>
                <a:lnTo>
                  <a:pt x="60347" y="43978"/>
                </a:lnTo>
                <a:lnTo>
                  <a:pt x="60336" y="43943"/>
                </a:lnTo>
                <a:lnTo>
                  <a:pt x="62304" y="42806"/>
                </a:lnTo>
                <a:lnTo>
                  <a:pt x="62338" y="42851"/>
                </a:lnTo>
                <a:lnTo>
                  <a:pt x="62395" y="42886"/>
                </a:lnTo>
                <a:lnTo>
                  <a:pt x="62452" y="42908"/>
                </a:lnTo>
                <a:lnTo>
                  <a:pt x="62509" y="42920"/>
                </a:lnTo>
                <a:lnTo>
                  <a:pt x="62577" y="42908"/>
                </a:lnTo>
                <a:lnTo>
                  <a:pt x="62634" y="42886"/>
                </a:lnTo>
                <a:lnTo>
                  <a:pt x="62679" y="42851"/>
                </a:lnTo>
                <a:lnTo>
                  <a:pt x="62725" y="42806"/>
                </a:lnTo>
                <a:close/>
                <a:moveTo>
                  <a:pt x="72178" y="42783"/>
                </a:moveTo>
                <a:lnTo>
                  <a:pt x="74157" y="43932"/>
                </a:lnTo>
                <a:lnTo>
                  <a:pt x="74146" y="43966"/>
                </a:lnTo>
                <a:lnTo>
                  <a:pt x="74146" y="44012"/>
                </a:lnTo>
                <a:lnTo>
                  <a:pt x="74146" y="44057"/>
                </a:lnTo>
                <a:lnTo>
                  <a:pt x="74157" y="44091"/>
                </a:lnTo>
                <a:lnTo>
                  <a:pt x="74180" y="44137"/>
                </a:lnTo>
                <a:lnTo>
                  <a:pt x="74203" y="44160"/>
                </a:lnTo>
                <a:lnTo>
                  <a:pt x="74225" y="44194"/>
                </a:lnTo>
                <a:lnTo>
                  <a:pt x="74260" y="44216"/>
                </a:lnTo>
                <a:lnTo>
                  <a:pt x="74305" y="44228"/>
                </a:lnTo>
                <a:lnTo>
                  <a:pt x="74339" y="44228"/>
                </a:lnTo>
                <a:lnTo>
                  <a:pt x="74339" y="46594"/>
                </a:lnTo>
                <a:lnTo>
                  <a:pt x="74282" y="46617"/>
                </a:lnTo>
                <a:lnTo>
                  <a:pt x="74225" y="46651"/>
                </a:lnTo>
                <a:lnTo>
                  <a:pt x="74191" y="46708"/>
                </a:lnTo>
                <a:lnTo>
                  <a:pt x="74180" y="46776"/>
                </a:lnTo>
                <a:lnTo>
                  <a:pt x="74191" y="46833"/>
                </a:lnTo>
                <a:lnTo>
                  <a:pt x="72178" y="47993"/>
                </a:lnTo>
                <a:lnTo>
                  <a:pt x="72144" y="47959"/>
                </a:lnTo>
                <a:lnTo>
                  <a:pt x="72098" y="47925"/>
                </a:lnTo>
                <a:lnTo>
                  <a:pt x="72053" y="47902"/>
                </a:lnTo>
                <a:lnTo>
                  <a:pt x="71996" y="47891"/>
                </a:lnTo>
                <a:lnTo>
                  <a:pt x="71939" y="47902"/>
                </a:lnTo>
                <a:lnTo>
                  <a:pt x="71882" y="47925"/>
                </a:lnTo>
                <a:lnTo>
                  <a:pt x="71837" y="47948"/>
                </a:lnTo>
                <a:lnTo>
                  <a:pt x="71802" y="47993"/>
                </a:lnTo>
                <a:lnTo>
                  <a:pt x="69823" y="46856"/>
                </a:lnTo>
                <a:lnTo>
                  <a:pt x="69835" y="46810"/>
                </a:lnTo>
                <a:lnTo>
                  <a:pt x="69835" y="46776"/>
                </a:lnTo>
                <a:lnTo>
                  <a:pt x="69835" y="46730"/>
                </a:lnTo>
                <a:lnTo>
                  <a:pt x="69823" y="46696"/>
                </a:lnTo>
                <a:lnTo>
                  <a:pt x="69812" y="46662"/>
                </a:lnTo>
                <a:lnTo>
                  <a:pt x="69789" y="46628"/>
                </a:lnTo>
                <a:lnTo>
                  <a:pt x="69755" y="46605"/>
                </a:lnTo>
                <a:lnTo>
                  <a:pt x="69721" y="46583"/>
                </a:lnTo>
                <a:lnTo>
                  <a:pt x="69687" y="46560"/>
                </a:lnTo>
                <a:lnTo>
                  <a:pt x="69641" y="46560"/>
                </a:lnTo>
                <a:lnTo>
                  <a:pt x="69641" y="44182"/>
                </a:lnTo>
                <a:lnTo>
                  <a:pt x="69709" y="44171"/>
                </a:lnTo>
                <a:lnTo>
                  <a:pt x="69755" y="44125"/>
                </a:lnTo>
                <a:lnTo>
                  <a:pt x="69789" y="44080"/>
                </a:lnTo>
                <a:lnTo>
                  <a:pt x="69800" y="44012"/>
                </a:lnTo>
                <a:lnTo>
                  <a:pt x="69789" y="43955"/>
                </a:lnTo>
                <a:lnTo>
                  <a:pt x="71814" y="42783"/>
                </a:lnTo>
                <a:lnTo>
                  <a:pt x="71848" y="42829"/>
                </a:lnTo>
                <a:lnTo>
                  <a:pt x="71882" y="42863"/>
                </a:lnTo>
                <a:lnTo>
                  <a:pt x="71939" y="42874"/>
                </a:lnTo>
                <a:lnTo>
                  <a:pt x="71996" y="42886"/>
                </a:lnTo>
                <a:lnTo>
                  <a:pt x="72041" y="42874"/>
                </a:lnTo>
                <a:lnTo>
                  <a:pt x="72098" y="42863"/>
                </a:lnTo>
                <a:lnTo>
                  <a:pt x="72144" y="42829"/>
                </a:lnTo>
                <a:lnTo>
                  <a:pt x="72178" y="42783"/>
                </a:lnTo>
                <a:close/>
                <a:moveTo>
                  <a:pt x="43694" y="42760"/>
                </a:moveTo>
                <a:lnTo>
                  <a:pt x="45696" y="43921"/>
                </a:lnTo>
                <a:lnTo>
                  <a:pt x="45685" y="43966"/>
                </a:lnTo>
                <a:lnTo>
                  <a:pt x="45673" y="44012"/>
                </a:lnTo>
                <a:lnTo>
                  <a:pt x="45685" y="44057"/>
                </a:lnTo>
                <a:lnTo>
                  <a:pt x="45696" y="44103"/>
                </a:lnTo>
                <a:lnTo>
                  <a:pt x="45719" y="44137"/>
                </a:lnTo>
                <a:lnTo>
                  <a:pt x="45741" y="44171"/>
                </a:lnTo>
                <a:lnTo>
                  <a:pt x="45776" y="44205"/>
                </a:lnTo>
                <a:lnTo>
                  <a:pt x="45810" y="44228"/>
                </a:lnTo>
                <a:lnTo>
                  <a:pt x="45855" y="44239"/>
                </a:lnTo>
                <a:lnTo>
                  <a:pt x="45901" y="44251"/>
                </a:lnTo>
                <a:lnTo>
                  <a:pt x="45901" y="46526"/>
                </a:lnTo>
                <a:lnTo>
                  <a:pt x="45844" y="46537"/>
                </a:lnTo>
                <a:lnTo>
                  <a:pt x="45810" y="46548"/>
                </a:lnTo>
                <a:lnTo>
                  <a:pt x="45764" y="46571"/>
                </a:lnTo>
                <a:lnTo>
                  <a:pt x="45730" y="46605"/>
                </a:lnTo>
                <a:lnTo>
                  <a:pt x="45707" y="46639"/>
                </a:lnTo>
                <a:lnTo>
                  <a:pt x="45685" y="46674"/>
                </a:lnTo>
                <a:lnTo>
                  <a:pt x="45662" y="46719"/>
                </a:lnTo>
                <a:lnTo>
                  <a:pt x="45662" y="46776"/>
                </a:lnTo>
                <a:lnTo>
                  <a:pt x="45673" y="46821"/>
                </a:lnTo>
                <a:lnTo>
                  <a:pt x="45685" y="46867"/>
                </a:lnTo>
                <a:lnTo>
                  <a:pt x="43728" y="48004"/>
                </a:lnTo>
                <a:lnTo>
                  <a:pt x="43694" y="47959"/>
                </a:lnTo>
                <a:lnTo>
                  <a:pt x="43648" y="47925"/>
                </a:lnTo>
                <a:lnTo>
                  <a:pt x="43591" y="47902"/>
                </a:lnTo>
                <a:lnTo>
                  <a:pt x="43489" y="47902"/>
                </a:lnTo>
                <a:lnTo>
                  <a:pt x="43432" y="47925"/>
                </a:lnTo>
                <a:lnTo>
                  <a:pt x="43398" y="47959"/>
                </a:lnTo>
                <a:lnTo>
                  <a:pt x="43364" y="47993"/>
                </a:lnTo>
                <a:lnTo>
                  <a:pt x="41396" y="46867"/>
                </a:lnTo>
                <a:lnTo>
                  <a:pt x="41407" y="46821"/>
                </a:lnTo>
                <a:lnTo>
                  <a:pt x="41419" y="46776"/>
                </a:lnTo>
                <a:lnTo>
                  <a:pt x="41407" y="46730"/>
                </a:lnTo>
                <a:lnTo>
                  <a:pt x="41396" y="46685"/>
                </a:lnTo>
                <a:lnTo>
                  <a:pt x="41373" y="46639"/>
                </a:lnTo>
                <a:lnTo>
                  <a:pt x="41351" y="46605"/>
                </a:lnTo>
                <a:lnTo>
                  <a:pt x="41316" y="46583"/>
                </a:lnTo>
                <a:lnTo>
                  <a:pt x="41282" y="46560"/>
                </a:lnTo>
                <a:lnTo>
                  <a:pt x="41248" y="46537"/>
                </a:lnTo>
                <a:lnTo>
                  <a:pt x="41203" y="46526"/>
                </a:lnTo>
                <a:lnTo>
                  <a:pt x="41203" y="44285"/>
                </a:lnTo>
                <a:lnTo>
                  <a:pt x="41248" y="44273"/>
                </a:lnTo>
                <a:lnTo>
                  <a:pt x="41294" y="44251"/>
                </a:lnTo>
                <a:lnTo>
                  <a:pt x="41339" y="44228"/>
                </a:lnTo>
                <a:lnTo>
                  <a:pt x="41373" y="44194"/>
                </a:lnTo>
                <a:lnTo>
                  <a:pt x="41396" y="44160"/>
                </a:lnTo>
                <a:lnTo>
                  <a:pt x="41419" y="44114"/>
                </a:lnTo>
                <a:lnTo>
                  <a:pt x="41430" y="44069"/>
                </a:lnTo>
                <a:lnTo>
                  <a:pt x="41442" y="44012"/>
                </a:lnTo>
                <a:lnTo>
                  <a:pt x="41430" y="43966"/>
                </a:lnTo>
                <a:lnTo>
                  <a:pt x="41419" y="43909"/>
                </a:lnTo>
                <a:lnTo>
                  <a:pt x="43398" y="42772"/>
                </a:lnTo>
                <a:lnTo>
                  <a:pt x="43421" y="42806"/>
                </a:lnTo>
                <a:lnTo>
                  <a:pt x="43455" y="42829"/>
                </a:lnTo>
                <a:lnTo>
                  <a:pt x="43500" y="42840"/>
                </a:lnTo>
                <a:lnTo>
                  <a:pt x="43580" y="42840"/>
                </a:lnTo>
                <a:lnTo>
                  <a:pt x="43626" y="42817"/>
                </a:lnTo>
                <a:lnTo>
                  <a:pt x="43660" y="42795"/>
                </a:lnTo>
                <a:lnTo>
                  <a:pt x="43694" y="42760"/>
                </a:lnTo>
                <a:close/>
                <a:moveTo>
                  <a:pt x="34230" y="42772"/>
                </a:moveTo>
                <a:lnTo>
                  <a:pt x="36232" y="43932"/>
                </a:lnTo>
                <a:lnTo>
                  <a:pt x="36220" y="43978"/>
                </a:lnTo>
                <a:lnTo>
                  <a:pt x="36220" y="44012"/>
                </a:lnTo>
                <a:lnTo>
                  <a:pt x="36220" y="44057"/>
                </a:lnTo>
                <a:lnTo>
                  <a:pt x="36232" y="44091"/>
                </a:lnTo>
                <a:lnTo>
                  <a:pt x="36254" y="44125"/>
                </a:lnTo>
                <a:lnTo>
                  <a:pt x="36277" y="44160"/>
                </a:lnTo>
                <a:lnTo>
                  <a:pt x="36300" y="44182"/>
                </a:lnTo>
                <a:lnTo>
                  <a:pt x="36334" y="44205"/>
                </a:lnTo>
                <a:lnTo>
                  <a:pt x="36379" y="44216"/>
                </a:lnTo>
                <a:lnTo>
                  <a:pt x="36414" y="44216"/>
                </a:lnTo>
                <a:lnTo>
                  <a:pt x="36414" y="46526"/>
                </a:lnTo>
                <a:lnTo>
                  <a:pt x="36368" y="46537"/>
                </a:lnTo>
                <a:lnTo>
                  <a:pt x="36323" y="46548"/>
                </a:lnTo>
                <a:lnTo>
                  <a:pt x="36288" y="46571"/>
                </a:lnTo>
                <a:lnTo>
                  <a:pt x="36254" y="46605"/>
                </a:lnTo>
                <a:lnTo>
                  <a:pt x="36220" y="46639"/>
                </a:lnTo>
                <a:lnTo>
                  <a:pt x="36197" y="46685"/>
                </a:lnTo>
                <a:lnTo>
                  <a:pt x="36186" y="46719"/>
                </a:lnTo>
                <a:lnTo>
                  <a:pt x="36186" y="46776"/>
                </a:lnTo>
                <a:lnTo>
                  <a:pt x="36186" y="46821"/>
                </a:lnTo>
                <a:lnTo>
                  <a:pt x="36209" y="46867"/>
                </a:lnTo>
                <a:lnTo>
                  <a:pt x="34218" y="48016"/>
                </a:lnTo>
                <a:lnTo>
                  <a:pt x="34184" y="47982"/>
                </a:lnTo>
                <a:lnTo>
                  <a:pt x="34150" y="47948"/>
                </a:lnTo>
                <a:lnTo>
                  <a:pt x="34104" y="47936"/>
                </a:lnTo>
                <a:lnTo>
                  <a:pt x="34059" y="47925"/>
                </a:lnTo>
                <a:lnTo>
                  <a:pt x="34013" y="47936"/>
                </a:lnTo>
                <a:lnTo>
                  <a:pt x="33968" y="47948"/>
                </a:lnTo>
                <a:lnTo>
                  <a:pt x="33934" y="47982"/>
                </a:lnTo>
                <a:lnTo>
                  <a:pt x="33900" y="48004"/>
                </a:lnTo>
                <a:lnTo>
                  <a:pt x="31875" y="46844"/>
                </a:lnTo>
                <a:lnTo>
                  <a:pt x="31886" y="46776"/>
                </a:lnTo>
                <a:lnTo>
                  <a:pt x="31875" y="46696"/>
                </a:lnTo>
                <a:lnTo>
                  <a:pt x="31841" y="46639"/>
                </a:lnTo>
                <a:lnTo>
                  <a:pt x="31784" y="46594"/>
                </a:lnTo>
                <a:lnTo>
                  <a:pt x="31716" y="46571"/>
                </a:lnTo>
                <a:lnTo>
                  <a:pt x="31716" y="44216"/>
                </a:lnTo>
                <a:lnTo>
                  <a:pt x="31761" y="44216"/>
                </a:lnTo>
                <a:lnTo>
                  <a:pt x="31784" y="44194"/>
                </a:lnTo>
                <a:lnTo>
                  <a:pt x="31852" y="44148"/>
                </a:lnTo>
                <a:lnTo>
                  <a:pt x="31886" y="44091"/>
                </a:lnTo>
                <a:lnTo>
                  <a:pt x="31898" y="44057"/>
                </a:lnTo>
                <a:lnTo>
                  <a:pt x="31898" y="44012"/>
                </a:lnTo>
                <a:lnTo>
                  <a:pt x="31898" y="43978"/>
                </a:lnTo>
                <a:lnTo>
                  <a:pt x="31886" y="43943"/>
                </a:lnTo>
                <a:lnTo>
                  <a:pt x="33888" y="42783"/>
                </a:lnTo>
                <a:lnTo>
                  <a:pt x="33922" y="42817"/>
                </a:lnTo>
                <a:lnTo>
                  <a:pt x="33968" y="42851"/>
                </a:lnTo>
                <a:lnTo>
                  <a:pt x="34013" y="42863"/>
                </a:lnTo>
                <a:lnTo>
                  <a:pt x="34059" y="42874"/>
                </a:lnTo>
                <a:lnTo>
                  <a:pt x="34116" y="42863"/>
                </a:lnTo>
                <a:lnTo>
                  <a:pt x="34161" y="42840"/>
                </a:lnTo>
                <a:lnTo>
                  <a:pt x="34195" y="42817"/>
                </a:lnTo>
                <a:lnTo>
                  <a:pt x="34230" y="42772"/>
                </a:lnTo>
                <a:close/>
                <a:moveTo>
                  <a:pt x="53249" y="42806"/>
                </a:moveTo>
                <a:lnTo>
                  <a:pt x="55240" y="43955"/>
                </a:lnTo>
                <a:lnTo>
                  <a:pt x="55229" y="44012"/>
                </a:lnTo>
                <a:lnTo>
                  <a:pt x="55240" y="44080"/>
                </a:lnTo>
                <a:lnTo>
                  <a:pt x="55274" y="44125"/>
                </a:lnTo>
                <a:lnTo>
                  <a:pt x="55320" y="44160"/>
                </a:lnTo>
                <a:lnTo>
                  <a:pt x="55376" y="44182"/>
                </a:lnTo>
                <a:lnTo>
                  <a:pt x="55376" y="46514"/>
                </a:lnTo>
                <a:lnTo>
                  <a:pt x="55331" y="46526"/>
                </a:lnTo>
                <a:lnTo>
                  <a:pt x="55285" y="46537"/>
                </a:lnTo>
                <a:lnTo>
                  <a:pt x="55240" y="46560"/>
                </a:lnTo>
                <a:lnTo>
                  <a:pt x="55206" y="46594"/>
                </a:lnTo>
                <a:lnTo>
                  <a:pt x="55183" y="46628"/>
                </a:lnTo>
                <a:lnTo>
                  <a:pt x="55160" y="46674"/>
                </a:lnTo>
                <a:lnTo>
                  <a:pt x="55138" y="46719"/>
                </a:lnTo>
                <a:lnTo>
                  <a:pt x="55138" y="46776"/>
                </a:lnTo>
                <a:lnTo>
                  <a:pt x="55138" y="46821"/>
                </a:lnTo>
                <a:lnTo>
                  <a:pt x="55160" y="46878"/>
                </a:lnTo>
                <a:lnTo>
                  <a:pt x="53192" y="48016"/>
                </a:lnTo>
                <a:lnTo>
                  <a:pt x="53158" y="47970"/>
                </a:lnTo>
                <a:lnTo>
                  <a:pt x="53113" y="47948"/>
                </a:lnTo>
                <a:lnTo>
                  <a:pt x="53067" y="47925"/>
                </a:lnTo>
                <a:lnTo>
                  <a:pt x="53022" y="47913"/>
                </a:lnTo>
                <a:lnTo>
                  <a:pt x="52965" y="47925"/>
                </a:lnTo>
                <a:lnTo>
                  <a:pt x="52931" y="47936"/>
                </a:lnTo>
                <a:lnTo>
                  <a:pt x="52885" y="47970"/>
                </a:lnTo>
                <a:lnTo>
                  <a:pt x="52851" y="48004"/>
                </a:lnTo>
                <a:lnTo>
                  <a:pt x="50838" y="46844"/>
                </a:lnTo>
                <a:lnTo>
                  <a:pt x="50849" y="46776"/>
                </a:lnTo>
                <a:lnTo>
                  <a:pt x="50838" y="46696"/>
                </a:lnTo>
                <a:lnTo>
                  <a:pt x="50803" y="46639"/>
                </a:lnTo>
                <a:lnTo>
                  <a:pt x="50747" y="46594"/>
                </a:lnTo>
                <a:lnTo>
                  <a:pt x="50678" y="46571"/>
                </a:lnTo>
                <a:lnTo>
                  <a:pt x="50678" y="44194"/>
                </a:lnTo>
                <a:lnTo>
                  <a:pt x="50747" y="44171"/>
                </a:lnTo>
                <a:lnTo>
                  <a:pt x="50792" y="44137"/>
                </a:lnTo>
                <a:lnTo>
                  <a:pt x="50826" y="44080"/>
                </a:lnTo>
                <a:lnTo>
                  <a:pt x="50838" y="44012"/>
                </a:lnTo>
                <a:lnTo>
                  <a:pt x="50826" y="43955"/>
                </a:lnTo>
                <a:lnTo>
                  <a:pt x="52794" y="42817"/>
                </a:lnTo>
                <a:lnTo>
                  <a:pt x="52840" y="42863"/>
                </a:lnTo>
                <a:lnTo>
                  <a:pt x="52897" y="42897"/>
                </a:lnTo>
                <a:lnTo>
                  <a:pt x="52953" y="42920"/>
                </a:lnTo>
                <a:lnTo>
                  <a:pt x="53022" y="42931"/>
                </a:lnTo>
                <a:lnTo>
                  <a:pt x="53090" y="42920"/>
                </a:lnTo>
                <a:lnTo>
                  <a:pt x="53147" y="42897"/>
                </a:lnTo>
                <a:lnTo>
                  <a:pt x="53204" y="42851"/>
                </a:lnTo>
                <a:lnTo>
                  <a:pt x="53249" y="42806"/>
                </a:lnTo>
                <a:close/>
                <a:moveTo>
                  <a:pt x="10512" y="42772"/>
                </a:moveTo>
                <a:lnTo>
                  <a:pt x="12559" y="43955"/>
                </a:lnTo>
                <a:lnTo>
                  <a:pt x="12548" y="44012"/>
                </a:lnTo>
                <a:lnTo>
                  <a:pt x="12571" y="44080"/>
                </a:lnTo>
                <a:lnTo>
                  <a:pt x="12594" y="44137"/>
                </a:lnTo>
                <a:lnTo>
                  <a:pt x="12650" y="44171"/>
                </a:lnTo>
                <a:lnTo>
                  <a:pt x="12707" y="44194"/>
                </a:lnTo>
                <a:lnTo>
                  <a:pt x="12707" y="46560"/>
                </a:lnTo>
                <a:lnTo>
                  <a:pt x="12673" y="46560"/>
                </a:lnTo>
                <a:lnTo>
                  <a:pt x="12628" y="46583"/>
                </a:lnTo>
                <a:lnTo>
                  <a:pt x="12594" y="46594"/>
                </a:lnTo>
                <a:lnTo>
                  <a:pt x="12571" y="46628"/>
                </a:lnTo>
                <a:lnTo>
                  <a:pt x="12548" y="46651"/>
                </a:lnTo>
                <a:lnTo>
                  <a:pt x="12525" y="46696"/>
                </a:lnTo>
                <a:lnTo>
                  <a:pt x="12514" y="46730"/>
                </a:lnTo>
                <a:lnTo>
                  <a:pt x="12514" y="46776"/>
                </a:lnTo>
                <a:lnTo>
                  <a:pt x="12514" y="46810"/>
                </a:lnTo>
                <a:lnTo>
                  <a:pt x="12525" y="46856"/>
                </a:lnTo>
                <a:lnTo>
                  <a:pt x="10500" y="48027"/>
                </a:lnTo>
                <a:lnTo>
                  <a:pt x="10478" y="47993"/>
                </a:lnTo>
                <a:lnTo>
                  <a:pt x="10444" y="47970"/>
                </a:lnTo>
                <a:lnTo>
                  <a:pt x="10398" y="47959"/>
                </a:lnTo>
                <a:lnTo>
                  <a:pt x="10364" y="47948"/>
                </a:lnTo>
                <a:lnTo>
                  <a:pt x="10318" y="47959"/>
                </a:lnTo>
                <a:lnTo>
                  <a:pt x="10284" y="47970"/>
                </a:lnTo>
                <a:lnTo>
                  <a:pt x="10250" y="47993"/>
                </a:lnTo>
                <a:lnTo>
                  <a:pt x="10216" y="48027"/>
                </a:lnTo>
                <a:lnTo>
                  <a:pt x="8225" y="46867"/>
                </a:lnTo>
                <a:lnTo>
                  <a:pt x="8237" y="46821"/>
                </a:lnTo>
                <a:lnTo>
                  <a:pt x="8237" y="46776"/>
                </a:lnTo>
                <a:lnTo>
                  <a:pt x="8237" y="46719"/>
                </a:lnTo>
                <a:lnTo>
                  <a:pt x="8225" y="46685"/>
                </a:lnTo>
                <a:lnTo>
                  <a:pt x="8203" y="46639"/>
                </a:lnTo>
                <a:lnTo>
                  <a:pt x="8168" y="46605"/>
                </a:lnTo>
                <a:lnTo>
                  <a:pt x="8146" y="46571"/>
                </a:lnTo>
                <a:lnTo>
                  <a:pt x="8100" y="46548"/>
                </a:lnTo>
                <a:lnTo>
                  <a:pt x="8055" y="46537"/>
                </a:lnTo>
                <a:lnTo>
                  <a:pt x="8009" y="46526"/>
                </a:lnTo>
                <a:lnTo>
                  <a:pt x="8009" y="44194"/>
                </a:lnTo>
                <a:lnTo>
                  <a:pt x="8077" y="44171"/>
                </a:lnTo>
                <a:lnTo>
                  <a:pt x="8123" y="44137"/>
                </a:lnTo>
                <a:lnTo>
                  <a:pt x="8157" y="44080"/>
                </a:lnTo>
                <a:lnTo>
                  <a:pt x="8168" y="44012"/>
                </a:lnTo>
                <a:lnTo>
                  <a:pt x="8157" y="43955"/>
                </a:lnTo>
                <a:lnTo>
                  <a:pt x="10205" y="42772"/>
                </a:lnTo>
                <a:lnTo>
                  <a:pt x="10239" y="42806"/>
                </a:lnTo>
                <a:lnTo>
                  <a:pt x="10273" y="42829"/>
                </a:lnTo>
                <a:lnTo>
                  <a:pt x="10307" y="42851"/>
                </a:lnTo>
                <a:lnTo>
                  <a:pt x="10409" y="42851"/>
                </a:lnTo>
                <a:lnTo>
                  <a:pt x="10455" y="42829"/>
                </a:lnTo>
                <a:lnTo>
                  <a:pt x="10489" y="42806"/>
                </a:lnTo>
                <a:lnTo>
                  <a:pt x="10512" y="42772"/>
                </a:lnTo>
                <a:close/>
                <a:moveTo>
                  <a:pt x="20010" y="42783"/>
                </a:moveTo>
                <a:lnTo>
                  <a:pt x="21978" y="43921"/>
                </a:lnTo>
                <a:lnTo>
                  <a:pt x="21967" y="43966"/>
                </a:lnTo>
                <a:lnTo>
                  <a:pt x="21967" y="44012"/>
                </a:lnTo>
                <a:lnTo>
                  <a:pt x="21967" y="44057"/>
                </a:lnTo>
                <a:lnTo>
                  <a:pt x="21978" y="44103"/>
                </a:lnTo>
                <a:lnTo>
                  <a:pt x="22001" y="44148"/>
                </a:lnTo>
                <a:lnTo>
                  <a:pt x="22024" y="44182"/>
                </a:lnTo>
                <a:lnTo>
                  <a:pt x="22058" y="44216"/>
                </a:lnTo>
                <a:lnTo>
                  <a:pt x="22103" y="44239"/>
                </a:lnTo>
                <a:lnTo>
                  <a:pt x="22149" y="44251"/>
                </a:lnTo>
                <a:lnTo>
                  <a:pt x="22194" y="44262"/>
                </a:lnTo>
                <a:lnTo>
                  <a:pt x="22194" y="46514"/>
                </a:lnTo>
                <a:lnTo>
                  <a:pt x="22137" y="46514"/>
                </a:lnTo>
                <a:lnTo>
                  <a:pt x="22092" y="46537"/>
                </a:lnTo>
                <a:lnTo>
                  <a:pt x="22058" y="46560"/>
                </a:lnTo>
                <a:lnTo>
                  <a:pt x="22012" y="46594"/>
                </a:lnTo>
                <a:lnTo>
                  <a:pt x="21990" y="46628"/>
                </a:lnTo>
                <a:lnTo>
                  <a:pt x="21967" y="46674"/>
                </a:lnTo>
                <a:lnTo>
                  <a:pt x="21955" y="46719"/>
                </a:lnTo>
                <a:lnTo>
                  <a:pt x="21944" y="46776"/>
                </a:lnTo>
                <a:lnTo>
                  <a:pt x="21955" y="46821"/>
                </a:lnTo>
                <a:lnTo>
                  <a:pt x="21967" y="46878"/>
                </a:lnTo>
                <a:lnTo>
                  <a:pt x="19976" y="48027"/>
                </a:lnTo>
                <a:lnTo>
                  <a:pt x="19953" y="47993"/>
                </a:lnTo>
                <a:lnTo>
                  <a:pt x="19919" y="47970"/>
                </a:lnTo>
                <a:lnTo>
                  <a:pt x="19885" y="47959"/>
                </a:lnTo>
                <a:lnTo>
                  <a:pt x="19840" y="47948"/>
                </a:lnTo>
                <a:lnTo>
                  <a:pt x="19794" y="47959"/>
                </a:lnTo>
                <a:lnTo>
                  <a:pt x="19760" y="47970"/>
                </a:lnTo>
                <a:lnTo>
                  <a:pt x="19726" y="47993"/>
                </a:lnTo>
                <a:lnTo>
                  <a:pt x="19703" y="48027"/>
                </a:lnTo>
                <a:lnTo>
                  <a:pt x="17633" y="46833"/>
                </a:lnTo>
                <a:lnTo>
                  <a:pt x="17644" y="46776"/>
                </a:lnTo>
                <a:lnTo>
                  <a:pt x="17633" y="46708"/>
                </a:lnTo>
                <a:lnTo>
                  <a:pt x="17599" y="46651"/>
                </a:lnTo>
                <a:lnTo>
                  <a:pt x="17553" y="46617"/>
                </a:lnTo>
                <a:lnTo>
                  <a:pt x="17496" y="46594"/>
                </a:lnTo>
                <a:lnTo>
                  <a:pt x="17496" y="44228"/>
                </a:lnTo>
                <a:lnTo>
                  <a:pt x="17530" y="44228"/>
                </a:lnTo>
                <a:lnTo>
                  <a:pt x="17576" y="44205"/>
                </a:lnTo>
                <a:lnTo>
                  <a:pt x="17610" y="44182"/>
                </a:lnTo>
                <a:lnTo>
                  <a:pt x="17633" y="44160"/>
                </a:lnTo>
                <a:lnTo>
                  <a:pt x="17656" y="44125"/>
                </a:lnTo>
                <a:lnTo>
                  <a:pt x="17678" y="44091"/>
                </a:lnTo>
                <a:lnTo>
                  <a:pt x="17690" y="44057"/>
                </a:lnTo>
                <a:lnTo>
                  <a:pt x="17690" y="44012"/>
                </a:lnTo>
                <a:lnTo>
                  <a:pt x="17690" y="43978"/>
                </a:lnTo>
                <a:lnTo>
                  <a:pt x="17678" y="43932"/>
                </a:lnTo>
                <a:lnTo>
                  <a:pt x="19669" y="42783"/>
                </a:lnTo>
                <a:lnTo>
                  <a:pt x="19703" y="42817"/>
                </a:lnTo>
                <a:lnTo>
                  <a:pt x="19737" y="42851"/>
                </a:lnTo>
                <a:lnTo>
                  <a:pt x="19794" y="42863"/>
                </a:lnTo>
                <a:lnTo>
                  <a:pt x="19840" y="42874"/>
                </a:lnTo>
                <a:lnTo>
                  <a:pt x="19897" y="42863"/>
                </a:lnTo>
                <a:lnTo>
                  <a:pt x="19942" y="42840"/>
                </a:lnTo>
                <a:lnTo>
                  <a:pt x="19976" y="42817"/>
                </a:lnTo>
                <a:lnTo>
                  <a:pt x="20010" y="42783"/>
                </a:lnTo>
                <a:close/>
                <a:moveTo>
                  <a:pt x="67412" y="42772"/>
                </a:moveTo>
                <a:lnTo>
                  <a:pt x="69459" y="43955"/>
                </a:lnTo>
                <a:lnTo>
                  <a:pt x="69448" y="44012"/>
                </a:lnTo>
                <a:lnTo>
                  <a:pt x="69459" y="44080"/>
                </a:lnTo>
                <a:lnTo>
                  <a:pt x="69493" y="44137"/>
                </a:lnTo>
                <a:lnTo>
                  <a:pt x="69539" y="44171"/>
                </a:lnTo>
                <a:lnTo>
                  <a:pt x="69596" y="44194"/>
                </a:lnTo>
                <a:lnTo>
                  <a:pt x="69596" y="46560"/>
                </a:lnTo>
                <a:lnTo>
                  <a:pt x="69562" y="46560"/>
                </a:lnTo>
                <a:lnTo>
                  <a:pt x="69527" y="46583"/>
                </a:lnTo>
                <a:lnTo>
                  <a:pt x="69493" y="46594"/>
                </a:lnTo>
                <a:lnTo>
                  <a:pt x="69459" y="46628"/>
                </a:lnTo>
                <a:lnTo>
                  <a:pt x="69436" y="46651"/>
                </a:lnTo>
                <a:lnTo>
                  <a:pt x="69414" y="46696"/>
                </a:lnTo>
                <a:lnTo>
                  <a:pt x="69402" y="46730"/>
                </a:lnTo>
                <a:lnTo>
                  <a:pt x="69402" y="46776"/>
                </a:lnTo>
                <a:lnTo>
                  <a:pt x="69402" y="46810"/>
                </a:lnTo>
                <a:lnTo>
                  <a:pt x="69414" y="46856"/>
                </a:lnTo>
                <a:lnTo>
                  <a:pt x="67389" y="48027"/>
                </a:lnTo>
                <a:lnTo>
                  <a:pt x="67366" y="47993"/>
                </a:lnTo>
                <a:lnTo>
                  <a:pt x="67332" y="47970"/>
                </a:lnTo>
                <a:lnTo>
                  <a:pt x="67298" y="47959"/>
                </a:lnTo>
                <a:lnTo>
                  <a:pt x="67252" y="47948"/>
                </a:lnTo>
                <a:lnTo>
                  <a:pt x="67207" y="47959"/>
                </a:lnTo>
                <a:lnTo>
                  <a:pt x="67173" y="47970"/>
                </a:lnTo>
                <a:lnTo>
                  <a:pt x="67139" y="47993"/>
                </a:lnTo>
                <a:lnTo>
                  <a:pt x="67116" y="48027"/>
                </a:lnTo>
                <a:lnTo>
                  <a:pt x="65114" y="46867"/>
                </a:lnTo>
                <a:lnTo>
                  <a:pt x="65125" y="46821"/>
                </a:lnTo>
                <a:lnTo>
                  <a:pt x="65125" y="46776"/>
                </a:lnTo>
                <a:lnTo>
                  <a:pt x="65125" y="46719"/>
                </a:lnTo>
                <a:lnTo>
                  <a:pt x="65114" y="46685"/>
                </a:lnTo>
                <a:lnTo>
                  <a:pt x="65091" y="46639"/>
                </a:lnTo>
                <a:lnTo>
                  <a:pt x="65068" y="46605"/>
                </a:lnTo>
                <a:lnTo>
                  <a:pt x="65034" y="46571"/>
                </a:lnTo>
                <a:lnTo>
                  <a:pt x="64989" y="46548"/>
                </a:lnTo>
                <a:lnTo>
                  <a:pt x="64954" y="46537"/>
                </a:lnTo>
                <a:lnTo>
                  <a:pt x="64909" y="46526"/>
                </a:lnTo>
                <a:lnTo>
                  <a:pt x="64909" y="44194"/>
                </a:lnTo>
                <a:lnTo>
                  <a:pt x="64966" y="44171"/>
                </a:lnTo>
                <a:lnTo>
                  <a:pt x="65011" y="44137"/>
                </a:lnTo>
                <a:lnTo>
                  <a:pt x="65045" y="44080"/>
                </a:lnTo>
                <a:lnTo>
                  <a:pt x="65057" y="44012"/>
                </a:lnTo>
                <a:lnTo>
                  <a:pt x="65045" y="43955"/>
                </a:lnTo>
                <a:lnTo>
                  <a:pt x="67093" y="42772"/>
                </a:lnTo>
                <a:lnTo>
                  <a:pt x="67127" y="42806"/>
                </a:lnTo>
                <a:lnTo>
                  <a:pt x="67161" y="42829"/>
                </a:lnTo>
                <a:lnTo>
                  <a:pt x="67207" y="42851"/>
                </a:lnTo>
                <a:lnTo>
                  <a:pt x="67298" y="42851"/>
                </a:lnTo>
                <a:lnTo>
                  <a:pt x="67343" y="42829"/>
                </a:lnTo>
                <a:lnTo>
                  <a:pt x="67377" y="42806"/>
                </a:lnTo>
                <a:lnTo>
                  <a:pt x="67412" y="42772"/>
                </a:lnTo>
                <a:close/>
                <a:moveTo>
                  <a:pt x="76899" y="42783"/>
                </a:moveTo>
                <a:lnTo>
                  <a:pt x="78878" y="43921"/>
                </a:lnTo>
                <a:lnTo>
                  <a:pt x="78855" y="43966"/>
                </a:lnTo>
                <a:lnTo>
                  <a:pt x="78855" y="44012"/>
                </a:lnTo>
                <a:lnTo>
                  <a:pt x="78855" y="44057"/>
                </a:lnTo>
                <a:lnTo>
                  <a:pt x="78867" y="44103"/>
                </a:lnTo>
                <a:lnTo>
                  <a:pt x="78889" y="44148"/>
                </a:lnTo>
                <a:lnTo>
                  <a:pt x="78923" y="44182"/>
                </a:lnTo>
                <a:lnTo>
                  <a:pt x="78958" y="44216"/>
                </a:lnTo>
                <a:lnTo>
                  <a:pt x="78992" y="44239"/>
                </a:lnTo>
                <a:lnTo>
                  <a:pt x="79037" y="44251"/>
                </a:lnTo>
                <a:lnTo>
                  <a:pt x="79083" y="44262"/>
                </a:lnTo>
                <a:lnTo>
                  <a:pt x="79083" y="46514"/>
                </a:lnTo>
                <a:lnTo>
                  <a:pt x="79037" y="46514"/>
                </a:lnTo>
                <a:lnTo>
                  <a:pt x="78992" y="46537"/>
                </a:lnTo>
                <a:lnTo>
                  <a:pt x="78946" y="46560"/>
                </a:lnTo>
                <a:lnTo>
                  <a:pt x="78912" y="46594"/>
                </a:lnTo>
                <a:lnTo>
                  <a:pt x="78878" y="46628"/>
                </a:lnTo>
                <a:lnTo>
                  <a:pt x="78855" y="46674"/>
                </a:lnTo>
                <a:lnTo>
                  <a:pt x="78844" y="46719"/>
                </a:lnTo>
                <a:lnTo>
                  <a:pt x="78832" y="46776"/>
                </a:lnTo>
                <a:lnTo>
                  <a:pt x="78844" y="46821"/>
                </a:lnTo>
                <a:lnTo>
                  <a:pt x="78855" y="46878"/>
                </a:lnTo>
                <a:lnTo>
                  <a:pt x="76876" y="48027"/>
                </a:lnTo>
                <a:lnTo>
                  <a:pt x="76842" y="47993"/>
                </a:lnTo>
                <a:lnTo>
                  <a:pt x="76808" y="47970"/>
                </a:lnTo>
                <a:lnTo>
                  <a:pt x="76774" y="47959"/>
                </a:lnTo>
                <a:lnTo>
                  <a:pt x="76728" y="47948"/>
                </a:lnTo>
                <a:lnTo>
                  <a:pt x="76694" y="47959"/>
                </a:lnTo>
                <a:lnTo>
                  <a:pt x="76648" y="47970"/>
                </a:lnTo>
                <a:lnTo>
                  <a:pt x="76614" y="47993"/>
                </a:lnTo>
                <a:lnTo>
                  <a:pt x="76592" y="48027"/>
                </a:lnTo>
                <a:lnTo>
                  <a:pt x="74533" y="46833"/>
                </a:lnTo>
                <a:lnTo>
                  <a:pt x="74533" y="46776"/>
                </a:lnTo>
                <a:lnTo>
                  <a:pt x="74521" y="46708"/>
                </a:lnTo>
                <a:lnTo>
                  <a:pt x="74498" y="46651"/>
                </a:lnTo>
                <a:lnTo>
                  <a:pt x="74442" y="46617"/>
                </a:lnTo>
                <a:lnTo>
                  <a:pt x="74385" y="46594"/>
                </a:lnTo>
                <a:lnTo>
                  <a:pt x="74385" y="44228"/>
                </a:lnTo>
                <a:lnTo>
                  <a:pt x="74430" y="44228"/>
                </a:lnTo>
                <a:lnTo>
                  <a:pt x="74464" y="44205"/>
                </a:lnTo>
                <a:lnTo>
                  <a:pt x="74498" y="44182"/>
                </a:lnTo>
                <a:lnTo>
                  <a:pt x="74521" y="44160"/>
                </a:lnTo>
                <a:lnTo>
                  <a:pt x="74544" y="44125"/>
                </a:lnTo>
                <a:lnTo>
                  <a:pt x="74567" y="44091"/>
                </a:lnTo>
                <a:lnTo>
                  <a:pt x="74578" y="44057"/>
                </a:lnTo>
                <a:lnTo>
                  <a:pt x="74578" y="44012"/>
                </a:lnTo>
                <a:lnTo>
                  <a:pt x="74578" y="43978"/>
                </a:lnTo>
                <a:lnTo>
                  <a:pt x="74567" y="43932"/>
                </a:lnTo>
                <a:lnTo>
                  <a:pt x="76557" y="42783"/>
                </a:lnTo>
                <a:lnTo>
                  <a:pt x="76592" y="42817"/>
                </a:lnTo>
                <a:lnTo>
                  <a:pt x="76637" y="42851"/>
                </a:lnTo>
                <a:lnTo>
                  <a:pt x="76683" y="42863"/>
                </a:lnTo>
                <a:lnTo>
                  <a:pt x="76728" y="42874"/>
                </a:lnTo>
                <a:lnTo>
                  <a:pt x="76785" y="42863"/>
                </a:lnTo>
                <a:lnTo>
                  <a:pt x="76830" y="42840"/>
                </a:lnTo>
                <a:lnTo>
                  <a:pt x="76865" y="42817"/>
                </a:lnTo>
                <a:lnTo>
                  <a:pt x="76899" y="42783"/>
                </a:lnTo>
                <a:close/>
                <a:moveTo>
                  <a:pt x="854" y="0"/>
                </a:moveTo>
                <a:lnTo>
                  <a:pt x="854" y="1434"/>
                </a:lnTo>
                <a:lnTo>
                  <a:pt x="797" y="1456"/>
                </a:lnTo>
                <a:lnTo>
                  <a:pt x="740" y="1491"/>
                </a:lnTo>
                <a:lnTo>
                  <a:pt x="706" y="1547"/>
                </a:lnTo>
                <a:lnTo>
                  <a:pt x="695" y="1616"/>
                </a:lnTo>
                <a:lnTo>
                  <a:pt x="706" y="1673"/>
                </a:lnTo>
                <a:lnTo>
                  <a:pt x="1" y="2071"/>
                </a:lnTo>
                <a:lnTo>
                  <a:pt x="1" y="2128"/>
                </a:lnTo>
                <a:lnTo>
                  <a:pt x="729" y="1707"/>
                </a:lnTo>
                <a:lnTo>
                  <a:pt x="752" y="1741"/>
                </a:lnTo>
                <a:lnTo>
                  <a:pt x="786" y="1775"/>
                </a:lnTo>
                <a:lnTo>
                  <a:pt x="831" y="1786"/>
                </a:lnTo>
                <a:lnTo>
                  <a:pt x="877" y="1798"/>
                </a:lnTo>
                <a:lnTo>
                  <a:pt x="922" y="1786"/>
                </a:lnTo>
                <a:lnTo>
                  <a:pt x="968" y="1775"/>
                </a:lnTo>
                <a:lnTo>
                  <a:pt x="1002" y="1741"/>
                </a:lnTo>
                <a:lnTo>
                  <a:pt x="1036" y="1707"/>
                </a:lnTo>
                <a:lnTo>
                  <a:pt x="3061" y="2878"/>
                </a:lnTo>
                <a:lnTo>
                  <a:pt x="3050" y="2924"/>
                </a:lnTo>
                <a:lnTo>
                  <a:pt x="3038" y="2958"/>
                </a:lnTo>
                <a:lnTo>
                  <a:pt x="3050" y="3003"/>
                </a:lnTo>
                <a:lnTo>
                  <a:pt x="3061" y="3038"/>
                </a:lnTo>
                <a:lnTo>
                  <a:pt x="3095" y="3106"/>
                </a:lnTo>
                <a:lnTo>
                  <a:pt x="3152" y="3151"/>
                </a:lnTo>
                <a:lnTo>
                  <a:pt x="3186" y="3163"/>
                </a:lnTo>
                <a:lnTo>
                  <a:pt x="3232" y="3163"/>
                </a:lnTo>
                <a:lnTo>
                  <a:pt x="3232" y="5506"/>
                </a:lnTo>
                <a:lnTo>
                  <a:pt x="3186" y="5506"/>
                </a:lnTo>
                <a:lnTo>
                  <a:pt x="3152" y="5529"/>
                </a:lnTo>
                <a:lnTo>
                  <a:pt x="3118" y="5540"/>
                </a:lnTo>
                <a:lnTo>
                  <a:pt x="3084" y="5574"/>
                </a:lnTo>
                <a:lnTo>
                  <a:pt x="3061" y="5608"/>
                </a:lnTo>
                <a:lnTo>
                  <a:pt x="3038" y="5643"/>
                </a:lnTo>
                <a:lnTo>
                  <a:pt x="3027" y="5677"/>
                </a:lnTo>
                <a:lnTo>
                  <a:pt x="3027" y="5722"/>
                </a:lnTo>
                <a:lnTo>
                  <a:pt x="3027" y="5756"/>
                </a:lnTo>
                <a:lnTo>
                  <a:pt x="3038" y="5790"/>
                </a:lnTo>
                <a:lnTo>
                  <a:pt x="1082" y="6928"/>
                </a:lnTo>
                <a:lnTo>
                  <a:pt x="1036" y="6882"/>
                </a:lnTo>
                <a:lnTo>
                  <a:pt x="991" y="6860"/>
                </a:lnTo>
                <a:lnTo>
                  <a:pt x="934" y="6837"/>
                </a:lnTo>
                <a:lnTo>
                  <a:pt x="877" y="6826"/>
                </a:lnTo>
                <a:lnTo>
                  <a:pt x="820" y="6837"/>
                </a:lnTo>
                <a:lnTo>
                  <a:pt x="763" y="6860"/>
                </a:lnTo>
                <a:lnTo>
                  <a:pt x="718" y="6882"/>
                </a:lnTo>
                <a:lnTo>
                  <a:pt x="683" y="6928"/>
                </a:lnTo>
                <a:lnTo>
                  <a:pt x="1" y="6541"/>
                </a:lnTo>
                <a:lnTo>
                  <a:pt x="1" y="6587"/>
                </a:lnTo>
                <a:lnTo>
                  <a:pt x="661" y="6973"/>
                </a:lnTo>
                <a:lnTo>
                  <a:pt x="649" y="7019"/>
                </a:lnTo>
                <a:lnTo>
                  <a:pt x="638" y="7064"/>
                </a:lnTo>
                <a:lnTo>
                  <a:pt x="638" y="7110"/>
                </a:lnTo>
                <a:lnTo>
                  <a:pt x="661" y="7155"/>
                </a:lnTo>
                <a:lnTo>
                  <a:pt x="672" y="7201"/>
                </a:lnTo>
                <a:lnTo>
                  <a:pt x="706" y="7235"/>
                </a:lnTo>
                <a:lnTo>
                  <a:pt x="729" y="7258"/>
                </a:lnTo>
                <a:lnTo>
                  <a:pt x="774" y="7281"/>
                </a:lnTo>
                <a:lnTo>
                  <a:pt x="809" y="7303"/>
                </a:lnTo>
                <a:lnTo>
                  <a:pt x="854" y="7303"/>
                </a:lnTo>
                <a:lnTo>
                  <a:pt x="854" y="9601"/>
                </a:lnTo>
                <a:lnTo>
                  <a:pt x="820" y="9613"/>
                </a:lnTo>
                <a:lnTo>
                  <a:pt x="774" y="9624"/>
                </a:lnTo>
                <a:lnTo>
                  <a:pt x="740" y="9647"/>
                </a:lnTo>
                <a:lnTo>
                  <a:pt x="718" y="9669"/>
                </a:lnTo>
                <a:lnTo>
                  <a:pt x="683" y="9704"/>
                </a:lnTo>
                <a:lnTo>
                  <a:pt x="672" y="9738"/>
                </a:lnTo>
                <a:lnTo>
                  <a:pt x="661" y="9783"/>
                </a:lnTo>
                <a:lnTo>
                  <a:pt x="649" y="9829"/>
                </a:lnTo>
                <a:lnTo>
                  <a:pt x="661" y="9863"/>
                </a:lnTo>
                <a:lnTo>
                  <a:pt x="672" y="9897"/>
                </a:lnTo>
                <a:lnTo>
                  <a:pt x="1" y="10284"/>
                </a:lnTo>
                <a:lnTo>
                  <a:pt x="1" y="10341"/>
                </a:lnTo>
                <a:lnTo>
                  <a:pt x="683" y="9942"/>
                </a:lnTo>
                <a:lnTo>
                  <a:pt x="729" y="9988"/>
                </a:lnTo>
                <a:lnTo>
                  <a:pt x="763" y="10022"/>
                </a:lnTo>
                <a:lnTo>
                  <a:pt x="820" y="10045"/>
                </a:lnTo>
                <a:lnTo>
                  <a:pt x="934" y="10045"/>
                </a:lnTo>
                <a:lnTo>
                  <a:pt x="991" y="10022"/>
                </a:lnTo>
                <a:lnTo>
                  <a:pt x="1036" y="9988"/>
                </a:lnTo>
                <a:lnTo>
                  <a:pt x="1070" y="9942"/>
                </a:lnTo>
                <a:lnTo>
                  <a:pt x="3004" y="11057"/>
                </a:lnTo>
                <a:lnTo>
                  <a:pt x="2993" y="11114"/>
                </a:lnTo>
                <a:lnTo>
                  <a:pt x="2981" y="11171"/>
                </a:lnTo>
                <a:lnTo>
                  <a:pt x="2981" y="11228"/>
                </a:lnTo>
                <a:lnTo>
                  <a:pt x="3004" y="11273"/>
                </a:lnTo>
                <a:lnTo>
                  <a:pt x="3027" y="11319"/>
                </a:lnTo>
                <a:lnTo>
                  <a:pt x="3050" y="11353"/>
                </a:lnTo>
                <a:lnTo>
                  <a:pt x="3084" y="11387"/>
                </a:lnTo>
                <a:lnTo>
                  <a:pt x="3129" y="11410"/>
                </a:lnTo>
                <a:lnTo>
                  <a:pt x="3175" y="11433"/>
                </a:lnTo>
                <a:lnTo>
                  <a:pt x="3232" y="11444"/>
                </a:lnTo>
                <a:lnTo>
                  <a:pt x="3232" y="13765"/>
                </a:lnTo>
                <a:lnTo>
                  <a:pt x="3163" y="13776"/>
                </a:lnTo>
                <a:lnTo>
                  <a:pt x="3118" y="13821"/>
                </a:lnTo>
                <a:lnTo>
                  <a:pt x="3095" y="13867"/>
                </a:lnTo>
                <a:lnTo>
                  <a:pt x="3084" y="13935"/>
                </a:lnTo>
                <a:lnTo>
                  <a:pt x="3084" y="13981"/>
                </a:lnTo>
                <a:lnTo>
                  <a:pt x="1070" y="15152"/>
                </a:lnTo>
                <a:lnTo>
                  <a:pt x="1036" y="15107"/>
                </a:lnTo>
                <a:lnTo>
                  <a:pt x="991" y="15073"/>
                </a:lnTo>
                <a:lnTo>
                  <a:pt x="934" y="15050"/>
                </a:lnTo>
                <a:lnTo>
                  <a:pt x="820" y="15050"/>
                </a:lnTo>
                <a:lnTo>
                  <a:pt x="774" y="15073"/>
                </a:lnTo>
                <a:lnTo>
                  <a:pt x="729" y="15107"/>
                </a:lnTo>
                <a:lnTo>
                  <a:pt x="695" y="15141"/>
                </a:lnTo>
                <a:lnTo>
                  <a:pt x="1" y="14743"/>
                </a:lnTo>
                <a:lnTo>
                  <a:pt x="1" y="14800"/>
                </a:lnTo>
                <a:lnTo>
                  <a:pt x="672" y="15187"/>
                </a:lnTo>
                <a:lnTo>
                  <a:pt x="649" y="15232"/>
                </a:lnTo>
                <a:lnTo>
                  <a:pt x="649" y="15278"/>
                </a:lnTo>
                <a:lnTo>
                  <a:pt x="649" y="15323"/>
                </a:lnTo>
                <a:lnTo>
                  <a:pt x="661" y="15357"/>
                </a:lnTo>
                <a:lnTo>
                  <a:pt x="683" y="15403"/>
                </a:lnTo>
                <a:lnTo>
                  <a:pt x="706" y="15437"/>
                </a:lnTo>
                <a:lnTo>
                  <a:pt x="740" y="15460"/>
                </a:lnTo>
                <a:lnTo>
                  <a:pt x="774" y="15482"/>
                </a:lnTo>
                <a:lnTo>
                  <a:pt x="820" y="15494"/>
                </a:lnTo>
                <a:lnTo>
                  <a:pt x="854" y="15505"/>
                </a:lnTo>
                <a:lnTo>
                  <a:pt x="854" y="17791"/>
                </a:lnTo>
                <a:lnTo>
                  <a:pt x="809" y="17791"/>
                </a:lnTo>
                <a:lnTo>
                  <a:pt x="763" y="17814"/>
                </a:lnTo>
                <a:lnTo>
                  <a:pt x="729" y="17837"/>
                </a:lnTo>
                <a:lnTo>
                  <a:pt x="695" y="17871"/>
                </a:lnTo>
                <a:lnTo>
                  <a:pt x="672" y="17905"/>
                </a:lnTo>
                <a:lnTo>
                  <a:pt x="649" y="17939"/>
                </a:lnTo>
                <a:lnTo>
                  <a:pt x="638" y="17985"/>
                </a:lnTo>
                <a:lnTo>
                  <a:pt x="627" y="18030"/>
                </a:lnTo>
                <a:lnTo>
                  <a:pt x="638" y="18087"/>
                </a:lnTo>
                <a:lnTo>
                  <a:pt x="649" y="18133"/>
                </a:lnTo>
                <a:lnTo>
                  <a:pt x="1" y="18497"/>
                </a:lnTo>
                <a:lnTo>
                  <a:pt x="1" y="18554"/>
                </a:lnTo>
                <a:lnTo>
                  <a:pt x="672" y="18167"/>
                </a:lnTo>
                <a:lnTo>
                  <a:pt x="706" y="18212"/>
                </a:lnTo>
                <a:lnTo>
                  <a:pt x="752" y="18258"/>
                </a:lnTo>
                <a:lnTo>
                  <a:pt x="820" y="18281"/>
                </a:lnTo>
                <a:lnTo>
                  <a:pt x="945" y="18281"/>
                </a:lnTo>
                <a:lnTo>
                  <a:pt x="1002" y="18258"/>
                </a:lnTo>
                <a:lnTo>
                  <a:pt x="1047" y="18212"/>
                </a:lnTo>
                <a:lnTo>
                  <a:pt x="1093" y="18167"/>
                </a:lnTo>
                <a:lnTo>
                  <a:pt x="3015" y="19282"/>
                </a:lnTo>
                <a:lnTo>
                  <a:pt x="3004" y="19327"/>
                </a:lnTo>
                <a:lnTo>
                  <a:pt x="2993" y="19384"/>
                </a:lnTo>
                <a:lnTo>
                  <a:pt x="3004" y="19430"/>
                </a:lnTo>
                <a:lnTo>
                  <a:pt x="3015" y="19475"/>
                </a:lnTo>
                <a:lnTo>
                  <a:pt x="3038" y="19521"/>
                </a:lnTo>
                <a:lnTo>
                  <a:pt x="3061" y="19555"/>
                </a:lnTo>
                <a:lnTo>
                  <a:pt x="3095" y="19589"/>
                </a:lnTo>
                <a:lnTo>
                  <a:pt x="3141" y="19612"/>
                </a:lnTo>
                <a:lnTo>
                  <a:pt x="3175" y="19623"/>
                </a:lnTo>
                <a:lnTo>
                  <a:pt x="3232" y="19634"/>
                </a:lnTo>
                <a:lnTo>
                  <a:pt x="3232" y="21909"/>
                </a:lnTo>
                <a:lnTo>
                  <a:pt x="3186" y="21921"/>
                </a:lnTo>
                <a:lnTo>
                  <a:pt x="3141" y="21932"/>
                </a:lnTo>
                <a:lnTo>
                  <a:pt x="3106" y="21955"/>
                </a:lnTo>
                <a:lnTo>
                  <a:pt x="3072" y="21978"/>
                </a:lnTo>
                <a:lnTo>
                  <a:pt x="3050" y="22012"/>
                </a:lnTo>
                <a:lnTo>
                  <a:pt x="3027" y="22057"/>
                </a:lnTo>
                <a:lnTo>
                  <a:pt x="3015" y="22091"/>
                </a:lnTo>
                <a:lnTo>
                  <a:pt x="3015" y="22137"/>
                </a:lnTo>
                <a:lnTo>
                  <a:pt x="3015" y="22182"/>
                </a:lnTo>
                <a:lnTo>
                  <a:pt x="3027" y="22228"/>
                </a:lnTo>
                <a:lnTo>
                  <a:pt x="1082" y="23343"/>
                </a:lnTo>
                <a:lnTo>
                  <a:pt x="1047" y="23297"/>
                </a:lnTo>
                <a:lnTo>
                  <a:pt x="1002" y="23263"/>
                </a:lnTo>
                <a:lnTo>
                  <a:pt x="945" y="23240"/>
                </a:lnTo>
                <a:lnTo>
                  <a:pt x="820" y="23240"/>
                </a:lnTo>
                <a:lnTo>
                  <a:pt x="763" y="23263"/>
                </a:lnTo>
                <a:lnTo>
                  <a:pt x="706" y="23297"/>
                </a:lnTo>
                <a:lnTo>
                  <a:pt x="672" y="23343"/>
                </a:lnTo>
                <a:lnTo>
                  <a:pt x="1" y="22956"/>
                </a:lnTo>
                <a:lnTo>
                  <a:pt x="1" y="23013"/>
                </a:lnTo>
                <a:lnTo>
                  <a:pt x="649" y="23388"/>
                </a:lnTo>
                <a:lnTo>
                  <a:pt x="638" y="23434"/>
                </a:lnTo>
                <a:lnTo>
                  <a:pt x="627" y="23491"/>
                </a:lnTo>
                <a:lnTo>
                  <a:pt x="638" y="23536"/>
                </a:lnTo>
                <a:lnTo>
                  <a:pt x="649" y="23582"/>
                </a:lnTo>
                <a:lnTo>
                  <a:pt x="672" y="23627"/>
                </a:lnTo>
                <a:lnTo>
                  <a:pt x="695" y="23661"/>
                </a:lnTo>
                <a:lnTo>
                  <a:pt x="729" y="23684"/>
                </a:lnTo>
                <a:lnTo>
                  <a:pt x="763" y="23718"/>
                </a:lnTo>
                <a:lnTo>
                  <a:pt x="809" y="23729"/>
                </a:lnTo>
                <a:lnTo>
                  <a:pt x="854" y="23741"/>
                </a:lnTo>
                <a:lnTo>
                  <a:pt x="854" y="26050"/>
                </a:lnTo>
                <a:lnTo>
                  <a:pt x="786" y="26073"/>
                </a:lnTo>
                <a:lnTo>
                  <a:pt x="729" y="26118"/>
                </a:lnTo>
                <a:lnTo>
                  <a:pt x="695" y="26175"/>
                </a:lnTo>
                <a:lnTo>
                  <a:pt x="683" y="26209"/>
                </a:lnTo>
                <a:lnTo>
                  <a:pt x="683" y="26243"/>
                </a:lnTo>
                <a:lnTo>
                  <a:pt x="695" y="26312"/>
                </a:lnTo>
                <a:lnTo>
                  <a:pt x="1" y="26710"/>
                </a:lnTo>
                <a:lnTo>
                  <a:pt x="1" y="26767"/>
                </a:lnTo>
                <a:lnTo>
                  <a:pt x="718" y="26357"/>
                </a:lnTo>
                <a:lnTo>
                  <a:pt x="752" y="26391"/>
                </a:lnTo>
                <a:lnTo>
                  <a:pt x="786" y="26414"/>
                </a:lnTo>
                <a:lnTo>
                  <a:pt x="831" y="26437"/>
                </a:lnTo>
                <a:lnTo>
                  <a:pt x="934" y="26437"/>
                </a:lnTo>
                <a:lnTo>
                  <a:pt x="968" y="26414"/>
                </a:lnTo>
                <a:lnTo>
                  <a:pt x="1013" y="26391"/>
                </a:lnTo>
                <a:lnTo>
                  <a:pt x="1047" y="26346"/>
                </a:lnTo>
                <a:lnTo>
                  <a:pt x="3050" y="27506"/>
                </a:lnTo>
                <a:lnTo>
                  <a:pt x="3038" y="27552"/>
                </a:lnTo>
                <a:lnTo>
                  <a:pt x="3027" y="27597"/>
                </a:lnTo>
                <a:lnTo>
                  <a:pt x="3038" y="27631"/>
                </a:lnTo>
                <a:lnTo>
                  <a:pt x="3050" y="27677"/>
                </a:lnTo>
                <a:lnTo>
                  <a:pt x="3061" y="27711"/>
                </a:lnTo>
                <a:lnTo>
                  <a:pt x="3084" y="27745"/>
                </a:lnTo>
                <a:lnTo>
                  <a:pt x="3118" y="27768"/>
                </a:lnTo>
                <a:lnTo>
                  <a:pt x="3152" y="27790"/>
                </a:lnTo>
                <a:lnTo>
                  <a:pt x="3186" y="27802"/>
                </a:lnTo>
                <a:lnTo>
                  <a:pt x="3232" y="27813"/>
                </a:lnTo>
                <a:lnTo>
                  <a:pt x="3232" y="30145"/>
                </a:lnTo>
                <a:lnTo>
                  <a:pt x="3186" y="30157"/>
                </a:lnTo>
                <a:lnTo>
                  <a:pt x="3152" y="30168"/>
                </a:lnTo>
                <a:lnTo>
                  <a:pt x="3095" y="30213"/>
                </a:lnTo>
                <a:lnTo>
                  <a:pt x="3072" y="30236"/>
                </a:lnTo>
                <a:lnTo>
                  <a:pt x="3050" y="30270"/>
                </a:lnTo>
                <a:lnTo>
                  <a:pt x="3038" y="30316"/>
                </a:lnTo>
                <a:lnTo>
                  <a:pt x="3038" y="30350"/>
                </a:lnTo>
                <a:lnTo>
                  <a:pt x="3038" y="30384"/>
                </a:lnTo>
                <a:lnTo>
                  <a:pt x="3050" y="30430"/>
                </a:lnTo>
                <a:lnTo>
                  <a:pt x="1047" y="31578"/>
                </a:lnTo>
                <a:lnTo>
                  <a:pt x="1013" y="31544"/>
                </a:lnTo>
                <a:lnTo>
                  <a:pt x="979" y="31522"/>
                </a:lnTo>
                <a:lnTo>
                  <a:pt x="934" y="31499"/>
                </a:lnTo>
                <a:lnTo>
                  <a:pt x="831" y="31499"/>
                </a:lnTo>
                <a:lnTo>
                  <a:pt x="786" y="31522"/>
                </a:lnTo>
                <a:lnTo>
                  <a:pt x="740" y="31544"/>
                </a:lnTo>
                <a:lnTo>
                  <a:pt x="718" y="31578"/>
                </a:lnTo>
                <a:lnTo>
                  <a:pt x="1" y="31169"/>
                </a:lnTo>
                <a:lnTo>
                  <a:pt x="1" y="31226"/>
                </a:lnTo>
                <a:lnTo>
                  <a:pt x="695" y="31624"/>
                </a:lnTo>
                <a:lnTo>
                  <a:pt x="683" y="31658"/>
                </a:lnTo>
                <a:lnTo>
                  <a:pt x="672" y="31704"/>
                </a:lnTo>
                <a:lnTo>
                  <a:pt x="683" y="31738"/>
                </a:lnTo>
                <a:lnTo>
                  <a:pt x="695" y="31772"/>
                </a:lnTo>
                <a:lnTo>
                  <a:pt x="729" y="31829"/>
                </a:lnTo>
                <a:lnTo>
                  <a:pt x="786" y="31874"/>
                </a:lnTo>
                <a:lnTo>
                  <a:pt x="820" y="31897"/>
                </a:lnTo>
                <a:lnTo>
                  <a:pt x="854" y="31897"/>
                </a:lnTo>
                <a:lnTo>
                  <a:pt x="854" y="34263"/>
                </a:lnTo>
                <a:lnTo>
                  <a:pt x="786" y="34286"/>
                </a:lnTo>
                <a:lnTo>
                  <a:pt x="740" y="34331"/>
                </a:lnTo>
                <a:lnTo>
                  <a:pt x="695" y="34388"/>
                </a:lnTo>
                <a:lnTo>
                  <a:pt x="683" y="34422"/>
                </a:lnTo>
                <a:lnTo>
                  <a:pt x="683" y="34456"/>
                </a:lnTo>
                <a:lnTo>
                  <a:pt x="695" y="34525"/>
                </a:lnTo>
                <a:lnTo>
                  <a:pt x="1" y="34923"/>
                </a:lnTo>
                <a:lnTo>
                  <a:pt x="1" y="34980"/>
                </a:lnTo>
                <a:lnTo>
                  <a:pt x="718" y="34559"/>
                </a:lnTo>
                <a:lnTo>
                  <a:pt x="752" y="34604"/>
                </a:lnTo>
                <a:lnTo>
                  <a:pt x="786" y="34627"/>
                </a:lnTo>
                <a:lnTo>
                  <a:pt x="831" y="34638"/>
                </a:lnTo>
                <a:lnTo>
                  <a:pt x="877" y="34650"/>
                </a:lnTo>
                <a:lnTo>
                  <a:pt x="934" y="34638"/>
                </a:lnTo>
                <a:lnTo>
                  <a:pt x="968" y="34627"/>
                </a:lnTo>
                <a:lnTo>
                  <a:pt x="1013" y="34593"/>
                </a:lnTo>
                <a:lnTo>
                  <a:pt x="1036" y="34559"/>
                </a:lnTo>
                <a:lnTo>
                  <a:pt x="3027" y="35708"/>
                </a:lnTo>
                <a:lnTo>
                  <a:pt x="3015" y="35753"/>
                </a:lnTo>
                <a:lnTo>
                  <a:pt x="3015" y="35810"/>
                </a:lnTo>
                <a:lnTo>
                  <a:pt x="3015" y="35856"/>
                </a:lnTo>
                <a:lnTo>
                  <a:pt x="3027" y="35890"/>
                </a:lnTo>
                <a:lnTo>
                  <a:pt x="3050" y="35935"/>
                </a:lnTo>
                <a:lnTo>
                  <a:pt x="3072" y="35969"/>
                </a:lnTo>
                <a:lnTo>
                  <a:pt x="3106" y="35992"/>
                </a:lnTo>
                <a:lnTo>
                  <a:pt x="3141" y="36015"/>
                </a:lnTo>
                <a:lnTo>
                  <a:pt x="3186" y="36038"/>
                </a:lnTo>
                <a:lnTo>
                  <a:pt x="3232" y="36038"/>
                </a:lnTo>
                <a:lnTo>
                  <a:pt x="3232" y="38392"/>
                </a:lnTo>
                <a:lnTo>
                  <a:pt x="3163" y="38404"/>
                </a:lnTo>
                <a:lnTo>
                  <a:pt x="3118" y="38449"/>
                </a:lnTo>
                <a:lnTo>
                  <a:pt x="3084" y="38495"/>
                </a:lnTo>
                <a:lnTo>
                  <a:pt x="3072" y="38563"/>
                </a:lnTo>
                <a:lnTo>
                  <a:pt x="3084" y="38620"/>
                </a:lnTo>
                <a:lnTo>
                  <a:pt x="1104" y="39757"/>
                </a:lnTo>
                <a:lnTo>
                  <a:pt x="1059" y="39712"/>
                </a:lnTo>
                <a:lnTo>
                  <a:pt x="1013" y="39678"/>
                </a:lnTo>
                <a:lnTo>
                  <a:pt x="945" y="39655"/>
                </a:lnTo>
                <a:lnTo>
                  <a:pt x="877" y="39644"/>
                </a:lnTo>
                <a:lnTo>
                  <a:pt x="809" y="39655"/>
                </a:lnTo>
                <a:lnTo>
                  <a:pt x="752" y="39678"/>
                </a:lnTo>
                <a:lnTo>
                  <a:pt x="695" y="39712"/>
                </a:lnTo>
                <a:lnTo>
                  <a:pt x="661" y="39757"/>
                </a:lnTo>
                <a:lnTo>
                  <a:pt x="1" y="39382"/>
                </a:lnTo>
                <a:lnTo>
                  <a:pt x="1" y="39439"/>
                </a:lnTo>
                <a:lnTo>
                  <a:pt x="638" y="39803"/>
                </a:lnTo>
                <a:lnTo>
                  <a:pt x="615" y="39848"/>
                </a:lnTo>
                <a:lnTo>
                  <a:pt x="615" y="39905"/>
                </a:lnTo>
                <a:lnTo>
                  <a:pt x="615" y="39962"/>
                </a:lnTo>
                <a:lnTo>
                  <a:pt x="627" y="40008"/>
                </a:lnTo>
                <a:lnTo>
                  <a:pt x="649" y="40053"/>
                </a:lnTo>
                <a:lnTo>
                  <a:pt x="683" y="40087"/>
                </a:lnTo>
                <a:lnTo>
                  <a:pt x="718" y="40121"/>
                </a:lnTo>
                <a:lnTo>
                  <a:pt x="763" y="40144"/>
                </a:lnTo>
                <a:lnTo>
                  <a:pt x="809" y="40167"/>
                </a:lnTo>
                <a:lnTo>
                  <a:pt x="854" y="40178"/>
                </a:lnTo>
                <a:lnTo>
                  <a:pt x="854" y="42499"/>
                </a:lnTo>
                <a:lnTo>
                  <a:pt x="797" y="42522"/>
                </a:lnTo>
                <a:lnTo>
                  <a:pt x="752" y="42556"/>
                </a:lnTo>
                <a:lnTo>
                  <a:pt x="729" y="42613"/>
                </a:lnTo>
                <a:lnTo>
                  <a:pt x="718" y="42669"/>
                </a:lnTo>
                <a:lnTo>
                  <a:pt x="729" y="42715"/>
                </a:lnTo>
                <a:lnTo>
                  <a:pt x="1" y="43136"/>
                </a:lnTo>
                <a:lnTo>
                  <a:pt x="1" y="43193"/>
                </a:lnTo>
                <a:lnTo>
                  <a:pt x="740" y="42760"/>
                </a:lnTo>
                <a:lnTo>
                  <a:pt x="774" y="42795"/>
                </a:lnTo>
                <a:lnTo>
                  <a:pt x="797" y="42817"/>
                </a:lnTo>
                <a:lnTo>
                  <a:pt x="843" y="42829"/>
                </a:lnTo>
                <a:lnTo>
                  <a:pt x="922" y="42829"/>
                </a:lnTo>
                <a:lnTo>
                  <a:pt x="956" y="42817"/>
                </a:lnTo>
                <a:lnTo>
                  <a:pt x="991" y="42795"/>
                </a:lnTo>
                <a:lnTo>
                  <a:pt x="1013" y="42760"/>
                </a:lnTo>
                <a:lnTo>
                  <a:pt x="3061" y="43943"/>
                </a:lnTo>
                <a:lnTo>
                  <a:pt x="3050" y="43978"/>
                </a:lnTo>
                <a:lnTo>
                  <a:pt x="3038" y="44012"/>
                </a:lnTo>
                <a:lnTo>
                  <a:pt x="3050" y="44057"/>
                </a:lnTo>
                <a:lnTo>
                  <a:pt x="3061" y="44091"/>
                </a:lnTo>
                <a:lnTo>
                  <a:pt x="3095" y="44148"/>
                </a:lnTo>
                <a:lnTo>
                  <a:pt x="3152" y="44194"/>
                </a:lnTo>
                <a:lnTo>
                  <a:pt x="3186" y="44216"/>
                </a:lnTo>
                <a:lnTo>
                  <a:pt x="3232" y="44216"/>
                </a:lnTo>
                <a:lnTo>
                  <a:pt x="3232" y="46537"/>
                </a:lnTo>
                <a:lnTo>
                  <a:pt x="3186" y="46537"/>
                </a:lnTo>
                <a:lnTo>
                  <a:pt x="3141" y="46560"/>
                </a:lnTo>
                <a:lnTo>
                  <a:pt x="3106" y="46583"/>
                </a:lnTo>
                <a:lnTo>
                  <a:pt x="3072" y="46605"/>
                </a:lnTo>
                <a:lnTo>
                  <a:pt x="3050" y="46639"/>
                </a:lnTo>
                <a:lnTo>
                  <a:pt x="3027" y="46685"/>
                </a:lnTo>
                <a:lnTo>
                  <a:pt x="3015" y="46730"/>
                </a:lnTo>
                <a:lnTo>
                  <a:pt x="3004" y="46776"/>
                </a:lnTo>
                <a:lnTo>
                  <a:pt x="3015" y="46821"/>
                </a:lnTo>
                <a:lnTo>
                  <a:pt x="3027" y="46867"/>
                </a:lnTo>
                <a:lnTo>
                  <a:pt x="1082" y="47982"/>
                </a:lnTo>
                <a:lnTo>
                  <a:pt x="1047" y="47936"/>
                </a:lnTo>
                <a:lnTo>
                  <a:pt x="1002" y="47902"/>
                </a:lnTo>
                <a:lnTo>
                  <a:pt x="945" y="47879"/>
                </a:lnTo>
                <a:lnTo>
                  <a:pt x="820" y="47879"/>
                </a:lnTo>
                <a:lnTo>
                  <a:pt x="763" y="47902"/>
                </a:lnTo>
                <a:lnTo>
                  <a:pt x="718" y="47936"/>
                </a:lnTo>
                <a:lnTo>
                  <a:pt x="672" y="47982"/>
                </a:lnTo>
                <a:lnTo>
                  <a:pt x="1" y="47595"/>
                </a:lnTo>
                <a:lnTo>
                  <a:pt x="1" y="47652"/>
                </a:lnTo>
                <a:lnTo>
                  <a:pt x="649" y="48027"/>
                </a:lnTo>
                <a:lnTo>
                  <a:pt x="638" y="48073"/>
                </a:lnTo>
                <a:lnTo>
                  <a:pt x="638" y="48118"/>
                </a:lnTo>
                <a:lnTo>
                  <a:pt x="638" y="48164"/>
                </a:lnTo>
                <a:lnTo>
                  <a:pt x="649" y="48209"/>
                </a:lnTo>
                <a:lnTo>
                  <a:pt x="672" y="48243"/>
                </a:lnTo>
                <a:lnTo>
                  <a:pt x="695" y="48289"/>
                </a:lnTo>
                <a:lnTo>
                  <a:pt x="729" y="48312"/>
                </a:lnTo>
                <a:lnTo>
                  <a:pt x="774" y="48334"/>
                </a:lnTo>
                <a:lnTo>
                  <a:pt x="809" y="48357"/>
                </a:lnTo>
                <a:lnTo>
                  <a:pt x="854" y="48357"/>
                </a:lnTo>
                <a:lnTo>
                  <a:pt x="854" y="49142"/>
                </a:lnTo>
                <a:lnTo>
                  <a:pt x="900" y="49142"/>
                </a:lnTo>
                <a:lnTo>
                  <a:pt x="900" y="48357"/>
                </a:lnTo>
                <a:lnTo>
                  <a:pt x="945" y="48357"/>
                </a:lnTo>
                <a:lnTo>
                  <a:pt x="991" y="48334"/>
                </a:lnTo>
                <a:lnTo>
                  <a:pt x="1025" y="48312"/>
                </a:lnTo>
                <a:lnTo>
                  <a:pt x="1059" y="48277"/>
                </a:lnTo>
                <a:lnTo>
                  <a:pt x="1082" y="48243"/>
                </a:lnTo>
                <a:lnTo>
                  <a:pt x="1104" y="48209"/>
                </a:lnTo>
                <a:lnTo>
                  <a:pt x="1116" y="48164"/>
                </a:lnTo>
                <a:lnTo>
                  <a:pt x="1127" y="48118"/>
                </a:lnTo>
                <a:lnTo>
                  <a:pt x="1116" y="48073"/>
                </a:lnTo>
                <a:lnTo>
                  <a:pt x="1104" y="48027"/>
                </a:lnTo>
                <a:lnTo>
                  <a:pt x="3050" y="46901"/>
                </a:lnTo>
                <a:lnTo>
                  <a:pt x="3084" y="46947"/>
                </a:lnTo>
                <a:lnTo>
                  <a:pt x="3129" y="46981"/>
                </a:lnTo>
                <a:lnTo>
                  <a:pt x="3186" y="47003"/>
                </a:lnTo>
                <a:lnTo>
                  <a:pt x="3254" y="47015"/>
                </a:lnTo>
                <a:lnTo>
                  <a:pt x="3311" y="47003"/>
                </a:lnTo>
                <a:lnTo>
                  <a:pt x="3368" y="46981"/>
                </a:lnTo>
                <a:lnTo>
                  <a:pt x="3414" y="46947"/>
                </a:lnTo>
                <a:lnTo>
                  <a:pt x="3448" y="46901"/>
                </a:lnTo>
                <a:lnTo>
                  <a:pt x="5416" y="48039"/>
                </a:lnTo>
                <a:lnTo>
                  <a:pt x="5404" y="48073"/>
                </a:lnTo>
                <a:lnTo>
                  <a:pt x="5404" y="48118"/>
                </a:lnTo>
                <a:lnTo>
                  <a:pt x="5404" y="48164"/>
                </a:lnTo>
                <a:lnTo>
                  <a:pt x="5416" y="48198"/>
                </a:lnTo>
                <a:lnTo>
                  <a:pt x="5427" y="48232"/>
                </a:lnTo>
                <a:lnTo>
                  <a:pt x="5461" y="48266"/>
                </a:lnTo>
                <a:lnTo>
                  <a:pt x="5484" y="48289"/>
                </a:lnTo>
                <a:lnTo>
                  <a:pt x="5518" y="48312"/>
                </a:lnTo>
                <a:lnTo>
                  <a:pt x="5552" y="48334"/>
                </a:lnTo>
                <a:lnTo>
                  <a:pt x="5598" y="48334"/>
                </a:lnTo>
                <a:lnTo>
                  <a:pt x="5598" y="49142"/>
                </a:lnTo>
                <a:lnTo>
                  <a:pt x="5643" y="49142"/>
                </a:lnTo>
                <a:lnTo>
                  <a:pt x="5643" y="48334"/>
                </a:lnTo>
                <a:lnTo>
                  <a:pt x="5689" y="48323"/>
                </a:lnTo>
                <a:lnTo>
                  <a:pt x="5723" y="48312"/>
                </a:lnTo>
                <a:lnTo>
                  <a:pt x="5757" y="48289"/>
                </a:lnTo>
                <a:lnTo>
                  <a:pt x="5780" y="48266"/>
                </a:lnTo>
                <a:lnTo>
                  <a:pt x="5802" y="48232"/>
                </a:lnTo>
                <a:lnTo>
                  <a:pt x="5825" y="48198"/>
                </a:lnTo>
                <a:lnTo>
                  <a:pt x="5837" y="48164"/>
                </a:lnTo>
                <a:lnTo>
                  <a:pt x="5837" y="48118"/>
                </a:lnTo>
                <a:lnTo>
                  <a:pt x="5837" y="48073"/>
                </a:lnTo>
                <a:lnTo>
                  <a:pt x="5825" y="48039"/>
                </a:lnTo>
                <a:lnTo>
                  <a:pt x="7782" y="46912"/>
                </a:lnTo>
                <a:lnTo>
                  <a:pt x="7816" y="46958"/>
                </a:lnTo>
                <a:lnTo>
                  <a:pt x="7873" y="46992"/>
                </a:lnTo>
                <a:lnTo>
                  <a:pt x="7930" y="47015"/>
                </a:lnTo>
                <a:lnTo>
                  <a:pt x="7986" y="47026"/>
                </a:lnTo>
                <a:lnTo>
                  <a:pt x="8055" y="47015"/>
                </a:lnTo>
                <a:lnTo>
                  <a:pt x="8112" y="46992"/>
                </a:lnTo>
                <a:lnTo>
                  <a:pt x="8157" y="46958"/>
                </a:lnTo>
                <a:lnTo>
                  <a:pt x="8203" y="46912"/>
                </a:lnTo>
                <a:lnTo>
                  <a:pt x="10205" y="48061"/>
                </a:lnTo>
                <a:lnTo>
                  <a:pt x="10193" y="48118"/>
                </a:lnTo>
                <a:lnTo>
                  <a:pt x="10205" y="48175"/>
                </a:lnTo>
                <a:lnTo>
                  <a:pt x="10239" y="48232"/>
                </a:lnTo>
                <a:lnTo>
                  <a:pt x="10284" y="48266"/>
                </a:lnTo>
                <a:lnTo>
                  <a:pt x="10341" y="48289"/>
                </a:lnTo>
                <a:lnTo>
                  <a:pt x="10341" y="49142"/>
                </a:lnTo>
                <a:lnTo>
                  <a:pt x="10387" y="49142"/>
                </a:lnTo>
                <a:lnTo>
                  <a:pt x="10387" y="48289"/>
                </a:lnTo>
                <a:lnTo>
                  <a:pt x="10444" y="48266"/>
                </a:lnTo>
                <a:lnTo>
                  <a:pt x="10489" y="48232"/>
                </a:lnTo>
                <a:lnTo>
                  <a:pt x="10512" y="48175"/>
                </a:lnTo>
                <a:lnTo>
                  <a:pt x="10523" y="48118"/>
                </a:lnTo>
                <a:lnTo>
                  <a:pt x="10523" y="48061"/>
                </a:lnTo>
                <a:lnTo>
                  <a:pt x="12548" y="46890"/>
                </a:lnTo>
                <a:lnTo>
                  <a:pt x="12582" y="46935"/>
                </a:lnTo>
                <a:lnTo>
                  <a:pt x="12628" y="46969"/>
                </a:lnTo>
                <a:lnTo>
                  <a:pt x="12673" y="46981"/>
                </a:lnTo>
                <a:lnTo>
                  <a:pt x="12730" y="46992"/>
                </a:lnTo>
                <a:lnTo>
                  <a:pt x="12787" y="46981"/>
                </a:lnTo>
                <a:lnTo>
                  <a:pt x="12832" y="46958"/>
                </a:lnTo>
                <a:lnTo>
                  <a:pt x="12878" y="46935"/>
                </a:lnTo>
                <a:lnTo>
                  <a:pt x="12912" y="46890"/>
                </a:lnTo>
                <a:lnTo>
                  <a:pt x="14891" y="48039"/>
                </a:lnTo>
                <a:lnTo>
                  <a:pt x="14880" y="48073"/>
                </a:lnTo>
                <a:lnTo>
                  <a:pt x="14869" y="48118"/>
                </a:lnTo>
                <a:lnTo>
                  <a:pt x="14880" y="48164"/>
                </a:lnTo>
                <a:lnTo>
                  <a:pt x="14891" y="48198"/>
                </a:lnTo>
                <a:lnTo>
                  <a:pt x="14903" y="48243"/>
                </a:lnTo>
                <a:lnTo>
                  <a:pt x="14937" y="48266"/>
                </a:lnTo>
                <a:lnTo>
                  <a:pt x="14960" y="48300"/>
                </a:lnTo>
                <a:lnTo>
                  <a:pt x="14994" y="48323"/>
                </a:lnTo>
                <a:lnTo>
                  <a:pt x="15039" y="48334"/>
                </a:lnTo>
                <a:lnTo>
                  <a:pt x="15085" y="48346"/>
                </a:lnTo>
                <a:lnTo>
                  <a:pt x="15085" y="49142"/>
                </a:lnTo>
                <a:lnTo>
                  <a:pt x="15130" y="49142"/>
                </a:lnTo>
                <a:lnTo>
                  <a:pt x="15130" y="48346"/>
                </a:lnTo>
                <a:lnTo>
                  <a:pt x="15164" y="48334"/>
                </a:lnTo>
                <a:lnTo>
                  <a:pt x="15198" y="48323"/>
                </a:lnTo>
                <a:lnTo>
                  <a:pt x="15233" y="48300"/>
                </a:lnTo>
                <a:lnTo>
                  <a:pt x="15267" y="48266"/>
                </a:lnTo>
                <a:lnTo>
                  <a:pt x="15289" y="48232"/>
                </a:lnTo>
                <a:lnTo>
                  <a:pt x="15312" y="48198"/>
                </a:lnTo>
                <a:lnTo>
                  <a:pt x="15324" y="48164"/>
                </a:lnTo>
                <a:lnTo>
                  <a:pt x="15324" y="48118"/>
                </a:lnTo>
                <a:lnTo>
                  <a:pt x="15324" y="48073"/>
                </a:lnTo>
                <a:lnTo>
                  <a:pt x="15312" y="48039"/>
                </a:lnTo>
                <a:lnTo>
                  <a:pt x="17326" y="46878"/>
                </a:lnTo>
                <a:lnTo>
                  <a:pt x="17348" y="46901"/>
                </a:lnTo>
                <a:lnTo>
                  <a:pt x="17383" y="46924"/>
                </a:lnTo>
                <a:lnTo>
                  <a:pt x="17428" y="46947"/>
                </a:lnTo>
                <a:lnTo>
                  <a:pt x="17519" y="46947"/>
                </a:lnTo>
                <a:lnTo>
                  <a:pt x="17553" y="46924"/>
                </a:lnTo>
                <a:lnTo>
                  <a:pt x="17587" y="46901"/>
                </a:lnTo>
                <a:lnTo>
                  <a:pt x="17621" y="46867"/>
                </a:lnTo>
                <a:lnTo>
                  <a:pt x="19680" y="48061"/>
                </a:lnTo>
                <a:lnTo>
                  <a:pt x="19669" y="48118"/>
                </a:lnTo>
                <a:lnTo>
                  <a:pt x="19680" y="48175"/>
                </a:lnTo>
                <a:lnTo>
                  <a:pt x="19715" y="48232"/>
                </a:lnTo>
                <a:lnTo>
                  <a:pt x="19760" y="48266"/>
                </a:lnTo>
                <a:lnTo>
                  <a:pt x="19817" y="48289"/>
                </a:lnTo>
                <a:lnTo>
                  <a:pt x="19817" y="49142"/>
                </a:lnTo>
                <a:lnTo>
                  <a:pt x="19862" y="49142"/>
                </a:lnTo>
                <a:lnTo>
                  <a:pt x="19862" y="48289"/>
                </a:lnTo>
                <a:lnTo>
                  <a:pt x="19919" y="48266"/>
                </a:lnTo>
                <a:lnTo>
                  <a:pt x="19965" y="48232"/>
                </a:lnTo>
                <a:lnTo>
                  <a:pt x="19999" y="48175"/>
                </a:lnTo>
                <a:lnTo>
                  <a:pt x="20010" y="48118"/>
                </a:lnTo>
                <a:lnTo>
                  <a:pt x="19999" y="48061"/>
                </a:lnTo>
                <a:lnTo>
                  <a:pt x="21990" y="46912"/>
                </a:lnTo>
                <a:lnTo>
                  <a:pt x="22035" y="46969"/>
                </a:lnTo>
                <a:lnTo>
                  <a:pt x="22081" y="47003"/>
                </a:lnTo>
                <a:lnTo>
                  <a:pt x="22137" y="47026"/>
                </a:lnTo>
                <a:lnTo>
                  <a:pt x="22206" y="47038"/>
                </a:lnTo>
                <a:lnTo>
                  <a:pt x="22274" y="47026"/>
                </a:lnTo>
                <a:lnTo>
                  <a:pt x="22342" y="47003"/>
                </a:lnTo>
                <a:lnTo>
                  <a:pt x="22388" y="46969"/>
                </a:lnTo>
                <a:lnTo>
                  <a:pt x="22433" y="46912"/>
                </a:lnTo>
                <a:lnTo>
                  <a:pt x="24344" y="48016"/>
                </a:lnTo>
                <a:lnTo>
                  <a:pt x="24333" y="48073"/>
                </a:lnTo>
                <a:lnTo>
                  <a:pt x="24322" y="48118"/>
                </a:lnTo>
                <a:lnTo>
                  <a:pt x="24333" y="48164"/>
                </a:lnTo>
                <a:lnTo>
                  <a:pt x="24344" y="48209"/>
                </a:lnTo>
                <a:lnTo>
                  <a:pt x="24367" y="48255"/>
                </a:lnTo>
                <a:lnTo>
                  <a:pt x="24390" y="48289"/>
                </a:lnTo>
                <a:lnTo>
                  <a:pt x="24424" y="48323"/>
                </a:lnTo>
                <a:lnTo>
                  <a:pt x="24469" y="48346"/>
                </a:lnTo>
                <a:lnTo>
                  <a:pt x="24515" y="48368"/>
                </a:lnTo>
                <a:lnTo>
                  <a:pt x="24560" y="48368"/>
                </a:lnTo>
                <a:lnTo>
                  <a:pt x="24560" y="49142"/>
                </a:lnTo>
                <a:lnTo>
                  <a:pt x="24606" y="49142"/>
                </a:lnTo>
                <a:lnTo>
                  <a:pt x="24606" y="48368"/>
                </a:lnTo>
                <a:lnTo>
                  <a:pt x="24651" y="48357"/>
                </a:lnTo>
                <a:lnTo>
                  <a:pt x="24697" y="48346"/>
                </a:lnTo>
                <a:lnTo>
                  <a:pt x="24731" y="48323"/>
                </a:lnTo>
                <a:lnTo>
                  <a:pt x="24765" y="48289"/>
                </a:lnTo>
                <a:lnTo>
                  <a:pt x="24799" y="48255"/>
                </a:lnTo>
                <a:lnTo>
                  <a:pt x="24811" y="48209"/>
                </a:lnTo>
                <a:lnTo>
                  <a:pt x="24833" y="48164"/>
                </a:lnTo>
                <a:lnTo>
                  <a:pt x="24833" y="48118"/>
                </a:lnTo>
                <a:lnTo>
                  <a:pt x="24822" y="48073"/>
                </a:lnTo>
                <a:lnTo>
                  <a:pt x="24811" y="48027"/>
                </a:lnTo>
                <a:lnTo>
                  <a:pt x="26756" y="46901"/>
                </a:lnTo>
                <a:lnTo>
                  <a:pt x="26790" y="46947"/>
                </a:lnTo>
                <a:lnTo>
                  <a:pt x="26836" y="46981"/>
                </a:lnTo>
                <a:lnTo>
                  <a:pt x="26892" y="47003"/>
                </a:lnTo>
                <a:lnTo>
                  <a:pt x="26949" y="47015"/>
                </a:lnTo>
                <a:lnTo>
                  <a:pt x="27006" y="47003"/>
                </a:lnTo>
                <a:lnTo>
                  <a:pt x="27063" y="46981"/>
                </a:lnTo>
                <a:lnTo>
                  <a:pt x="27109" y="46947"/>
                </a:lnTo>
                <a:lnTo>
                  <a:pt x="27154" y="46901"/>
                </a:lnTo>
                <a:lnTo>
                  <a:pt x="29076" y="48016"/>
                </a:lnTo>
                <a:lnTo>
                  <a:pt x="29065" y="48061"/>
                </a:lnTo>
                <a:lnTo>
                  <a:pt x="29054" y="48118"/>
                </a:lnTo>
                <a:lnTo>
                  <a:pt x="29065" y="48175"/>
                </a:lnTo>
                <a:lnTo>
                  <a:pt x="29076" y="48221"/>
                </a:lnTo>
                <a:lnTo>
                  <a:pt x="29099" y="48266"/>
                </a:lnTo>
                <a:lnTo>
                  <a:pt x="29122" y="48300"/>
                </a:lnTo>
                <a:lnTo>
                  <a:pt x="29167" y="48334"/>
                </a:lnTo>
                <a:lnTo>
                  <a:pt x="29202" y="48357"/>
                </a:lnTo>
                <a:lnTo>
                  <a:pt x="29247" y="48368"/>
                </a:lnTo>
                <a:lnTo>
                  <a:pt x="29304" y="48380"/>
                </a:lnTo>
                <a:lnTo>
                  <a:pt x="29304" y="49142"/>
                </a:lnTo>
                <a:lnTo>
                  <a:pt x="29349" y="49142"/>
                </a:lnTo>
                <a:lnTo>
                  <a:pt x="29349" y="48380"/>
                </a:lnTo>
                <a:lnTo>
                  <a:pt x="29395" y="48368"/>
                </a:lnTo>
                <a:lnTo>
                  <a:pt x="29440" y="48357"/>
                </a:lnTo>
                <a:lnTo>
                  <a:pt x="29486" y="48323"/>
                </a:lnTo>
                <a:lnTo>
                  <a:pt x="29520" y="48300"/>
                </a:lnTo>
                <a:lnTo>
                  <a:pt x="29543" y="48255"/>
                </a:lnTo>
                <a:lnTo>
                  <a:pt x="29566" y="48221"/>
                </a:lnTo>
                <a:lnTo>
                  <a:pt x="29577" y="48164"/>
                </a:lnTo>
                <a:lnTo>
                  <a:pt x="29588" y="48118"/>
                </a:lnTo>
                <a:lnTo>
                  <a:pt x="29577" y="48073"/>
                </a:lnTo>
                <a:lnTo>
                  <a:pt x="29566" y="48016"/>
                </a:lnTo>
                <a:lnTo>
                  <a:pt x="31522" y="46890"/>
                </a:lnTo>
                <a:lnTo>
                  <a:pt x="31556" y="46924"/>
                </a:lnTo>
                <a:lnTo>
                  <a:pt x="31590" y="46947"/>
                </a:lnTo>
                <a:lnTo>
                  <a:pt x="31636" y="46969"/>
                </a:lnTo>
                <a:lnTo>
                  <a:pt x="31738" y="46969"/>
                </a:lnTo>
                <a:lnTo>
                  <a:pt x="31784" y="46947"/>
                </a:lnTo>
                <a:lnTo>
                  <a:pt x="31829" y="46912"/>
                </a:lnTo>
                <a:lnTo>
                  <a:pt x="31852" y="46878"/>
                </a:lnTo>
                <a:lnTo>
                  <a:pt x="33877" y="48050"/>
                </a:lnTo>
                <a:lnTo>
                  <a:pt x="33877" y="48084"/>
                </a:lnTo>
                <a:lnTo>
                  <a:pt x="33866" y="48118"/>
                </a:lnTo>
                <a:lnTo>
                  <a:pt x="33877" y="48152"/>
                </a:lnTo>
                <a:lnTo>
                  <a:pt x="33888" y="48186"/>
                </a:lnTo>
                <a:lnTo>
                  <a:pt x="33922" y="48243"/>
                </a:lnTo>
                <a:lnTo>
                  <a:pt x="33979" y="48289"/>
                </a:lnTo>
                <a:lnTo>
                  <a:pt x="34048" y="48312"/>
                </a:lnTo>
                <a:lnTo>
                  <a:pt x="34048" y="49142"/>
                </a:lnTo>
                <a:lnTo>
                  <a:pt x="34093" y="49142"/>
                </a:lnTo>
                <a:lnTo>
                  <a:pt x="34093" y="48312"/>
                </a:lnTo>
                <a:lnTo>
                  <a:pt x="34150" y="48289"/>
                </a:lnTo>
                <a:lnTo>
                  <a:pt x="34207" y="48243"/>
                </a:lnTo>
                <a:lnTo>
                  <a:pt x="34241" y="48186"/>
                </a:lnTo>
                <a:lnTo>
                  <a:pt x="34252" y="48118"/>
                </a:lnTo>
                <a:lnTo>
                  <a:pt x="34241" y="48061"/>
                </a:lnTo>
                <a:lnTo>
                  <a:pt x="36232" y="46912"/>
                </a:lnTo>
                <a:lnTo>
                  <a:pt x="36266" y="46958"/>
                </a:lnTo>
                <a:lnTo>
                  <a:pt x="36311" y="46992"/>
                </a:lnTo>
                <a:lnTo>
                  <a:pt x="36368" y="47015"/>
                </a:lnTo>
                <a:lnTo>
                  <a:pt x="36425" y="47015"/>
                </a:lnTo>
                <a:lnTo>
                  <a:pt x="36493" y="47003"/>
                </a:lnTo>
                <a:lnTo>
                  <a:pt x="36550" y="46981"/>
                </a:lnTo>
                <a:lnTo>
                  <a:pt x="36596" y="46947"/>
                </a:lnTo>
                <a:lnTo>
                  <a:pt x="36641" y="46901"/>
                </a:lnTo>
                <a:lnTo>
                  <a:pt x="38575" y="48016"/>
                </a:lnTo>
                <a:lnTo>
                  <a:pt x="38552" y="48073"/>
                </a:lnTo>
                <a:lnTo>
                  <a:pt x="38552" y="48118"/>
                </a:lnTo>
                <a:lnTo>
                  <a:pt x="38552" y="48164"/>
                </a:lnTo>
                <a:lnTo>
                  <a:pt x="38564" y="48209"/>
                </a:lnTo>
                <a:lnTo>
                  <a:pt x="38586" y="48255"/>
                </a:lnTo>
                <a:lnTo>
                  <a:pt x="38620" y="48289"/>
                </a:lnTo>
                <a:lnTo>
                  <a:pt x="38655" y="48323"/>
                </a:lnTo>
                <a:lnTo>
                  <a:pt x="38689" y="48346"/>
                </a:lnTo>
                <a:lnTo>
                  <a:pt x="38734" y="48357"/>
                </a:lnTo>
                <a:lnTo>
                  <a:pt x="38780" y="48368"/>
                </a:lnTo>
                <a:lnTo>
                  <a:pt x="38780" y="49142"/>
                </a:lnTo>
                <a:lnTo>
                  <a:pt x="38825" y="49142"/>
                </a:lnTo>
                <a:lnTo>
                  <a:pt x="38825" y="48368"/>
                </a:lnTo>
                <a:lnTo>
                  <a:pt x="38871" y="48357"/>
                </a:lnTo>
                <a:lnTo>
                  <a:pt x="38916" y="48334"/>
                </a:lnTo>
                <a:lnTo>
                  <a:pt x="38950" y="48312"/>
                </a:lnTo>
                <a:lnTo>
                  <a:pt x="38984" y="48289"/>
                </a:lnTo>
                <a:lnTo>
                  <a:pt x="39007" y="48243"/>
                </a:lnTo>
                <a:lnTo>
                  <a:pt x="39030" y="48209"/>
                </a:lnTo>
                <a:lnTo>
                  <a:pt x="39041" y="48164"/>
                </a:lnTo>
                <a:lnTo>
                  <a:pt x="39053" y="48118"/>
                </a:lnTo>
                <a:lnTo>
                  <a:pt x="39041" y="48073"/>
                </a:lnTo>
                <a:lnTo>
                  <a:pt x="39030" y="48027"/>
                </a:lnTo>
                <a:lnTo>
                  <a:pt x="40964" y="46912"/>
                </a:lnTo>
                <a:lnTo>
                  <a:pt x="41009" y="46958"/>
                </a:lnTo>
                <a:lnTo>
                  <a:pt x="41055" y="46992"/>
                </a:lnTo>
                <a:lnTo>
                  <a:pt x="41112" y="47015"/>
                </a:lnTo>
                <a:lnTo>
                  <a:pt x="41237" y="47015"/>
                </a:lnTo>
                <a:lnTo>
                  <a:pt x="41294" y="46981"/>
                </a:lnTo>
                <a:lnTo>
                  <a:pt x="41339" y="46947"/>
                </a:lnTo>
                <a:lnTo>
                  <a:pt x="41373" y="46901"/>
                </a:lnTo>
                <a:lnTo>
                  <a:pt x="43341" y="48039"/>
                </a:lnTo>
                <a:lnTo>
                  <a:pt x="43318" y="48073"/>
                </a:lnTo>
                <a:lnTo>
                  <a:pt x="43318" y="48118"/>
                </a:lnTo>
                <a:lnTo>
                  <a:pt x="43318" y="48164"/>
                </a:lnTo>
                <a:lnTo>
                  <a:pt x="43330" y="48198"/>
                </a:lnTo>
                <a:lnTo>
                  <a:pt x="43353" y="48232"/>
                </a:lnTo>
                <a:lnTo>
                  <a:pt x="43375" y="48266"/>
                </a:lnTo>
                <a:lnTo>
                  <a:pt x="43409" y="48300"/>
                </a:lnTo>
                <a:lnTo>
                  <a:pt x="43444" y="48312"/>
                </a:lnTo>
                <a:lnTo>
                  <a:pt x="43489" y="48334"/>
                </a:lnTo>
                <a:lnTo>
                  <a:pt x="43523" y="48334"/>
                </a:lnTo>
                <a:lnTo>
                  <a:pt x="43523" y="49142"/>
                </a:lnTo>
                <a:lnTo>
                  <a:pt x="43569" y="49142"/>
                </a:lnTo>
                <a:lnTo>
                  <a:pt x="43569" y="48334"/>
                </a:lnTo>
                <a:lnTo>
                  <a:pt x="43614" y="48323"/>
                </a:lnTo>
                <a:lnTo>
                  <a:pt x="43648" y="48312"/>
                </a:lnTo>
                <a:lnTo>
                  <a:pt x="43705" y="48266"/>
                </a:lnTo>
                <a:lnTo>
                  <a:pt x="43728" y="48232"/>
                </a:lnTo>
                <a:lnTo>
                  <a:pt x="43751" y="48198"/>
                </a:lnTo>
                <a:lnTo>
                  <a:pt x="43751" y="48164"/>
                </a:lnTo>
                <a:lnTo>
                  <a:pt x="43762" y="48118"/>
                </a:lnTo>
                <a:lnTo>
                  <a:pt x="43751" y="48084"/>
                </a:lnTo>
                <a:lnTo>
                  <a:pt x="43751" y="48039"/>
                </a:lnTo>
                <a:lnTo>
                  <a:pt x="45707" y="46912"/>
                </a:lnTo>
                <a:lnTo>
                  <a:pt x="45741" y="46958"/>
                </a:lnTo>
                <a:lnTo>
                  <a:pt x="45787" y="46992"/>
                </a:lnTo>
                <a:lnTo>
                  <a:pt x="45844" y="47015"/>
                </a:lnTo>
                <a:lnTo>
                  <a:pt x="45969" y="47015"/>
                </a:lnTo>
                <a:lnTo>
                  <a:pt x="46026" y="46992"/>
                </a:lnTo>
                <a:lnTo>
                  <a:pt x="46083" y="46947"/>
                </a:lnTo>
                <a:lnTo>
                  <a:pt x="46117" y="46901"/>
                </a:lnTo>
                <a:lnTo>
                  <a:pt x="48039" y="48016"/>
                </a:lnTo>
                <a:lnTo>
                  <a:pt x="48017" y="48061"/>
                </a:lnTo>
                <a:lnTo>
                  <a:pt x="48017" y="48118"/>
                </a:lnTo>
                <a:lnTo>
                  <a:pt x="48017" y="48175"/>
                </a:lnTo>
                <a:lnTo>
                  <a:pt x="48039" y="48221"/>
                </a:lnTo>
                <a:lnTo>
                  <a:pt x="48062" y="48266"/>
                </a:lnTo>
                <a:lnTo>
                  <a:pt x="48085" y="48300"/>
                </a:lnTo>
                <a:lnTo>
                  <a:pt x="48130" y="48334"/>
                </a:lnTo>
                <a:lnTo>
                  <a:pt x="48164" y="48357"/>
                </a:lnTo>
                <a:lnTo>
                  <a:pt x="48210" y="48380"/>
                </a:lnTo>
                <a:lnTo>
                  <a:pt x="48267" y="48380"/>
                </a:lnTo>
                <a:lnTo>
                  <a:pt x="48267" y="49142"/>
                </a:lnTo>
                <a:lnTo>
                  <a:pt x="48312" y="49142"/>
                </a:lnTo>
                <a:lnTo>
                  <a:pt x="48312" y="48380"/>
                </a:lnTo>
                <a:lnTo>
                  <a:pt x="48358" y="48368"/>
                </a:lnTo>
                <a:lnTo>
                  <a:pt x="48403" y="48357"/>
                </a:lnTo>
                <a:lnTo>
                  <a:pt x="48437" y="48323"/>
                </a:lnTo>
                <a:lnTo>
                  <a:pt x="48472" y="48300"/>
                </a:lnTo>
                <a:lnTo>
                  <a:pt x="48506" y="48255"/>
                </a:lnTo>
                <a:lnTo>
                  <a:pt x="48528" y="48209"/>
                </a:lnTo>
                <a:lnTo>
                  <a:pt x="48540" y="48164"/>
                </a:lnTo>
                <a:lnTo>
                  <a:pt x="48540" y="48118"/>
                </a:lnTo>
                <a:lnTo>
                  <a:pt x="48540" y="48073"/>
                </a:lnTo>
                <a:lnTo>
                  <a:pt x="48528" y="48016"/>
                </a:lnTo>
                <a:lnTo>
                  <a:pt x="50485" y="46890"/>
                </a:lnTo>
                <a:lnTo>
                  <a:pt x="50519" y="46924"/>
                </a:lnTo>
                <a:lnTo>
                  <a:pt x="50553" y="46947"/>
                </a:lnTo>
                <a:lnTo>
                  <a:pt x="50599" y="46969"/>
                </a:lnTo>
                <a:lnTo>
                  <a:pt x="50644" y="46981"/>
                </a:lnTo>
                <a:lnTo>
                  <a:pt x="50701" y="46969"/>
                </a:lnTo>
                <a:lnTo>
                  <a:pt x="50747" y="46947"/>
                </a:lnTo>
                <a:lnTo>
                  <a:pt x="50792" y="46924"/>
                </a:lnTo>
                <a:lnTo>
                  <a:pt x="50826" y="46878"/>
                </a:lnTo>
                <a:lnTo>
                  <a:pt x="52828" y="48039"/>
                </a:lnTo>
                <a:lnTo>
                  <a:pt x="52817" y="48084"/>
                </a:lnTo>
                <a:lnTo>
                  <a:pt x="52817" y="48118"/>
                </a:lnTo>
                <a:lnTo>
                  <a:pt x="52817" y="48164"/>
                </a:lnTo>
                <a:lnTo>
                  <a:pt x="52828" y="48198"/>
                </a:lnTo>
                <a:lnTo>
                  <a:pt x="52851" y="48232"/>
                </a:lnTo>
                <a:lnTo>
                  <a:pt x="52874" y="48255"/>
                </a:lnTo>
                <a:lnTo>
                  <a:pt x="52897" y="48277"/>
                </a:lnTo>
                <a:lnTo>
                  <a:pt x="52931" y="48300"/>
                </a:lnTo>
                <a:lnTo>
                  <a:pt x="52965" y="48312"/>
                </a:lnTo>
                <a:lnTo>
                  <a:pt x="53010" y="48323"/>
                </a:lnTo>
                <a:lnTo>
                  <a:pt x="53010" y="49142"/>
                </a:lnTo>
                <a:lnTo>
                  <a:pt x="53056" y="49142"/>
                </a:lnTo>
                <a:lnTo>
                  <a:pt x="53056" y="48312"/>
                </a:lnTo>
                <a:lnTo>
                  <a:pt x="53124" y="48289"/>
                </a:lnTo>
                <a:lnTo>
                  <a:pt x="53170" y="48255"/>
                </a:lnTo>
                <a:lnTo>
                  <a:pt x="53204" y="48186"/>
                </a:lnTo>
                <a:lnTo>
                  <a:pt x="53226" y="48118"/>
                </a:lnTo>
                <a:lnTo>
                  <a:pt x="53204" y="48050"/>
                </a:lnTo>
                <a:lnTo>
                  <a:pt x="55183" y="46912"/>
                </a:lnTo>
                <a:lnTo>
                  <a:pt x="55217" y="46958"/>
                </a:lnTo>
                <a:lnTo>
                  <a:pt x="55274" y="46992"/>
                </a:lnTo>
                <a:lnTo>
                  <a:pt x="55331" y="47015"/>
                </a:lnTo>
                <a:lnTo>
                  <a:pt x="55388" y="47026"/>
                </a:lnTo>
                <a:lnTo>
                  <a:pt x="55456" y="47015"/>
                </a:lnTo>
                <a:lnTo>
                  <a:pt x="55513" y="46992"/>
                </a:lnTo>
                <a:lnTo>
                  <a:pt x="55570" y="46958"/>
                </a:lnTo>
                <a:lnTo>
                  <a:pt x="55604" y="46912"/>
                </a:lnTo>
                <a:lnTo>
                  <a:pt x="57549" y="48027"/>
                </a:lnTo>
                <a:lnTo>
                  <a:pt x="57526" y="48073"/>
                </a:lnTo>
                <a:lnTo>
                  <a:pt x="57526" y="48118"/>
                </a:lnTo>
                <a:lnTo>
                  <a:pt x="57526" y="48164"/>
                </a:lnTo>
                <a:lnTo>
                  <a:pt x="57549" y="48209"/>
                </a:lnTo>
                <a:lnTo>
                  <a:pt x="57560" y="48243"/>
                </a:lnTo>
                <a:lnTo>
                  <a:pt x="57595" y="48289"/>
                </a:lnTo>
                <a:lnTo>
                  <a:pt x="57629" y="48312"/>
                </a:lnTo>
                <a:lnTo>
                  <a:pt x="57663" y="48334"/>
                </a:lnTo>
                <a:lnTo>
                  <a:pt x="57708" y="48357"/>
                </a:lnTo>
                <a:lnTo>
                  <a:pt x="57754" y="48357"/>
                </a:lnTo>
                <a:lnTo>
                  <a:pt x="57754" y="49142"/>
                </a:lnTo>
                <a:lnTo>
                  <a:pt x="57799" y="49142"/>
                </a:lnTo>
                <a:lnTo>
                  <a:pt x="57799" y="48357"/>
                </a:lnTo>
                <a:lnTo>
                  <a:pt x="57833" y="48357"/>
                </a:lnTo>
                <a:lnTo>
                  <a:pt x="57879" y="48334"/>
                </a:lnTo>
                <a:lnTo>
                  <a:pt x="57913" y="48312"/>
                </a:lnTo>
                <a:lnTo>
                  <a:pt x="57947" y="48277"/>
                </a:lnTo>
                <a:lnTo>
                  <a:pt x="57981" y="48243"/>
                </a:lnTo>
                <a:lnTo>
                  <a:pt x="57993" y="48209"/>
                </a:lnTo>
                <a:lnTo>
                  <a:pt x="58015" y="48164"/>
                </a:lnTo>
                <a:lnTo>
                  <a:pt x="58015" y="48118"/>
                </a:lnTo>
                <a:lnTo>
                  <a:pt x="58015" y="48073"/>
                </a:lnTo>
                <a:lnTo>
                  <a:pt x="57993" y="48027"/>
                </a:lnTo>
                <a:lnTo>
                  <a:pt x="59938" y="46901"/>
                </a:lnTo>
                <a:lnTo>
                  <a:pt x="59972" y="46947"/>
                </a:lnTo>
                <a:lnTo>
                  <a:pt x="60029" y="46981"/>
                </a:lnTo>
                <a:lnTo>
                  <a:pt x="60074" y="47003"/>
                </a:lnTo>
                <a:lnTo>
                  <a:pt x="60143" y="47015"/>
                </a:lnTo>
                <a:lnTo>
                  <a:pt x="60200" y="47003"/>
                </a:lnTo>
                <a:lnTo>
                  <a:pt x="60256" y="46981"/>
                </a:lnTo>
                <a:lnTo>
                  <a:pt x="60302" y="46947"/>
                </a:lnTo>
                <a:lnTo>
                  <a:pt x="60347" y="46901"/>
                </a:lnTo>
                <a:lnTo>
                  <a:pt x="62304" y="48039"/>
                </a:lnTo>
                <a:lnTo>
                  <a:pt x="62293" y="48073"/>
                </a:lnTo>
                <a:lnTo>
                  <a:pt x="62293" y="48118"/>
                </a:lnTo>
                <a:lnTo>
                  <a:pt x="62293" y="48164"/>
                </a:lnTo>
                <a:lnTo>
                  <a:pt x="62304" y="48198"/>
                </a:lnTo>
                <a:lnTo>
                  <a:pt x="62327" y="48232"/>
                </a:lnTo>
                <a:lnTo>
                  <a:pt x="62350" y="48266"/>
                </a:lnTo>
                <a:lnTo>
                  <a:pt x="62372" y="48289"/>
                </a:lnTo>
                <a:lnTo>
                  <a:pt x="62406" y="48312"/>
                </a:lnTo>
                <a:lnTo>
                  <a:pt x="62452" y="48334"/>
                </a:lnTo>
                <a:lnTo>
                  <a:pt x="62486" y="48334"/>
                </a:lnTo>
                <a:lnTo>
                  <a:pt x="62486" y="49142"/>
                </a:lnTo>
                <a:lnTo>
                  <a:pt x="62532" y="49142"/>
                </a:lnTo>
                <a:lnTo>
                  <a:pt x="62532" y="48334"/>
                </a:lnTo>
                <a:lnTo>
                  <a:pt x="62577" y="48323"/>
                </a:lnTo>
                <a:lnTo>
                  <a:pt x="62611" y="48312"/>
                </a:lnTo>
                <a:lnTo>
                  <a:pt x="62645" y="48289"/>
                </a:lnTo>
                <a:lnTo>
                  <a:pt x="62679" y="48266"/>
                </a:lnTo>
                <a:lnTo>
                  <a:pt x="62702" y="48232"/>
                </a:lnTo>
                <a:lnTo>
                  <a:pt x="62714" y="48198"/>
                </a:lnTo>
                <a:lnTo>
                  <a:pt x="62725" y="48164"/>
                </a:lnTo>
                <a:lnTo>
                  <a:pt x="62736" y="48118"/>
                </a:lnTo>
                <a:lnTo>
                  <a:pt x="62725" y="48073"/>
                </a:lnTo>
                <a:lnTo>
                  <a:pt x="62714" y="48039"/>
                </a:lnTo>
                <a:lnTo>
                  <a:pt x="64670" y="46912"/>
                </a:lnTo>
                <a:lnTo>
                  <a:pt x="64716" y="46958"/>
                </a:lnTo>
                <a:lnTo>
                  <a:pt x="64761" y="46992"/>
                </a:lnTo>
                <a:lnTo>
                  <a:pt x="64818" y="47015"/>
                </a:lnTo>
                <a:lnTo>
                  <a:pt x="64886" y="47026"/>
                </a:lnTo>
                <a:lnTo>
                  <a:pt x="64943" y="47015"/>
                </a:lnTo>
                <a:lnTo>
                  <a:pt x="65000" y="46992"/>
                </a:lnTo>
                <a:lnTo>
                  <a:pt x="65057" y="46958"/>
                </a:lnTo>
                <a:lnTo>
                  <a:pt x="65091" y="46912"/>
                </a:lnTo>
                <a:lnTo>
                  <a:pt x="67093" y="48061"/>
                </a:lnTo>
                <a:lnTo>
                  <a:pt x="67082" y="48118"/>
                </a:lnTo>
                <a:lnTo>
                  <a:pt x="67093" y="48175"/>
                </a:lnTo>
                <a:lnTo>
                  <a:pt x="67127" y="48232"/>
                </a:lnTo>
                <a:lnTo>
                  <a:pt x="67173" y="48266"/>
                </a:lnTo>
                <a:lnTo>
                  <a:pt x="67230" y="48289"/>
                </a:lnTo>
                <a:lnTo>
                  <a:pt x="67230" y="49142"/>
                </a:lnTo>
                <a:lnTo>
                  <a:pt x="67275" y="49142"/>
                </a:lnTo>
                <a:lnTo>
                  <a:pt x="67275" y="48289"/>
                </a:lnTo>
                <a:lnTo>
                  <a:pt x="67332" y="48266"/>
                </a:lnTo>
                <a:lnTo>
                  <a:pt x="67377" y="48232"/>
                </a:lnTo>
                <a:lnTo>
                  <a:pt x="67412" y="48175"/>
                </a:lnTo>
                <a:lnTo>
                  <a:pt x="67423" y="48118"/>
                </a:lnTo>
                <a:lnTo>
                  <a:pt x="67412" y="48061"/>
                </a:lnTo>
                <a:lnTo>
                  <a:pt x="69436" y="46890"/>
                </a:lnTo>
                <a:lnTo>
                  <a:pt x="69471" y="46935"/>
                </a:lnTo>
                <a:lnTo>
                  <a:pt x="69516" y="46969"/>
                </a:lnTo>
                <a:lnTo>
                  <a:pt x="69562" y="46981"/>
                </a:lnTo>
                <a:lnTo>
                  <a:pt x="69618" y="46992"/>
                </a:lnTo>
                <a:lnTo>
                  <a:pt x="69675" y="46981"/>
                </a:lnTo>
                <a:lnTo>
                  <a:pt x="69721" y="46958"/>
                </a:lnTo>
                <a:lnTo>
                  <a:pt x="69766" y="46935"/>
                </a:lnTo>
                <a:lnTo>
                  <a:pt x="69800" y="46890"/>
                </a:lnTo>
                <a:lnTo>
                  <a:pt x="71780" y="48039"/>
                </a:lnTo>
                <a:lnTo>
                  <a:pt x="71768" y="48073"/>
                </a:lnTo>
                <a:lnTo>
                  <a:pt x="71768" y="48118"/>
                </a:lnTo>
                <a:lnTo>
                  <a:pt x="71768" y="48164"/>
                </a:lnTo>
                <a:lnTo>
                  <a:pt x="71780" y="48198"/>
                </a:lnTo>
                <a:lnTo>
                  <a:pt x="71802" y="48243"/>
                </a:lnTo>
                <a:lnTo>
                  <a:pt x="71825" y="48266"/>
                </a:lnTo>
                <a:lnTo>
                  <a:pt x="71859" y="48300"/>
                </a:lnTo>
                <a:lnTo>
                  <a:pt x="71893" y="48323"/>
                </a:lnTo>
                <a:lnTo>
                  <a:pt x="71928" y="48334"/>
                </a:lnTo>
                <a:lnTo>
                  <a:pt x="71973" y="48346"/>
                </a:lnTo>
                <a:lnTo>
                  <a:pt x="71973" y="49142"/>
                </a:lnTo>
                <a:lnTo>
                  <a:pt x="72019" y="49142"/>
                </a:lnTo>
                <a:lnTo>
                  <a:pt x="72019" y="48346"/>
                </a:lnTo>
                <a:lnTo>
                  <a:pt x="72053" y="48334"/>
                </a:lnTo>
                <a:lnTo>
                  <a:pt x="72098" y="48323"/>
                </a:lnTo>
                <a:lnTo>
                  <a:pt x="72132" y="48300"/>
                </a:lnTo>
                <a:lnTo>
                  <a:pt x="72155" y="48266"/>
                </a:lnTo>
                <a:lnTo>
                  <a:pt x="72178" y="48232"/>
                </a:lnTo>
                <a:lnTo>
                  <a:pt x="72201" y="48198"/>
                </a:lnTo>
                <a:lnTo>
                  <a:pt x="72212" y="48164"/>
                </a:lnTo>
                <a:lnTo>
                  <a:pt x="72212" y="48118"/>
                </a:lnTo>
                <a:lnTo>
                  <a:pt x="72212" y="48073"/>
                </a:lnTo>
                <a:lnTo>
                  <a:pt x="72201" y="48039"/>
                </a:lnTo>
                <a:lnTo>
                  <a:pt x="74214" y="46878"/>
                </a:lnTo>
                <a:lnTo>
                  <a:pt x="74248" y="46901"/>
                </a:lnTo>
                <a:lnTo>
                  <a:pt x="74282" y="46924"/>
                </a:lnTo>
                <a:lnTo>
                  <a:pt x="74316" y="46947"/>
                </a:lnTo>
                <a:lnTo>
                  <a:pt x="74407" y="46947"/>
                </a:lnTo>
                <a:lnTo>
                  <a:pt x="74442" y="46924"/>
                </a:lnTo>
                <a:lnTo>
                  <a:pt x="74476" y="46901"/>
                </a:lnTo>
                <a:lnTo>
                  <a:pt x="74510" y="46867"/>
                </a:lnTo>
                <a:lnTo>
                  <a:pt x="76569" y="48061"/>
                </a:lnTo>
                <a:lnTo>
                  <a:pt x="76557" y="48118"/>
                </a:lnTo>
                <a:lnTo>
                  <a:pt x="76569" y="48175"/>
                </a:lnTo>
                <a:lnTo>
                  <a:pt x="76603" y="48232"/>
                </a:lnTo>
                <a:lnTo>
                  <a:pt x="76648" y="48266"/>
                </a:lnTo>
                <a:lnTo>
                  <a:pt x="76717" y="48289"/>
                </a:lnTo>
                <a:lnTo>
                  <a:pt x="76717" y="49142"/>
                </a:lnTo>
                <a:lnTo>
                  <a:pt x="76762" y="49142"/>
                </a:lnTo>
                <a:lnTo>
                  <a:pt x="76762" y="48289"/>
                </a:lnTo>
                <a:lnTo>
                  <a:pt x="76819" y="48266"/>
                </a:lnTo>
                <a:lnTo>
                  <a:pt x="76865" y="48232"/>
                </a:lnTo>
                <a:lnTo>
                  <a:pt x="76887" y="48175"/>
                </a:lnTo>
                <a:lnTo>
                  <a:pt x="76899" y="48118"/>
                </a:lnTo>
                <a:lnTo>
                  <a:pt x="76887" y="48061"/>
                </a:lnTo>
                <a:lnTo>
                  <a:pt x="78878" y="46912"/>
                </a:lnTo>
                <a:lnTo>
                  <a:pt x="78923" y="46969"/>
                </a:lnTo>
                <a:lnTo>
                  <a:pt x="78969" y="47003"/>
                </a:lnTo>
                <a:lnTo>
                  <a:pt x="79037" y="47026"/>
                </a:lnTo>
                <a:lnTo>
                  <a:pt x="79105" y="47038"/>
                </a:lnTo>
                <a:lnTo>
                  <a:pt x="79174" y="47026"/>
                </a:lnTo>
                <a:lnTo>
                  <a:pt x="79231" y="47003"/>
                </a:lnTo>
                <a:lnTo>
                  <a:pt x="79287" y="46969"/>
                </a:lnTo>
                <a:lnTo>
                  <a:pt x="79322" y="46912"/>
                </a:lnTo>
                <a:lnTo>
                  <a:pt x="81233" y="48016"/>
                </a:lnTo>
                <a:lnTo>
                  <a:pt x="81221" y="48073"/>
                </a:lnTo>
                <a:lnTo>
                  <a:pt x="81221" y="48118"/>
                </a:lnTo>
                <a:lnTo>
                  <a:pt x="81221" y="48164"/>
                </a:lnTo>
                <a:lnTo>
                  <a:pt x="81233" y="48209"/>
                </a:lnTo>
                <a:lnTo>
                  <a:pt x="81255" y="48255"/>
                </a:lnTo>
                <a:lnTo>
                  <a:pt x="81290" y="48289"/>
                </a:lnTo>
                <a:lnTo>
                  <a:pt x="81324" y="48323"/>
                </a:lnTo>
                <a:lnTo>
                  <a:pt x="81358" y="48346"/>
                </a:lnTo>
                <a:lnTo>
                  <a:pt x="81403" y="48368"/>
                </a:lnTo>
                <a:lnTo>
                  <a:pt x="81449" y="48368"/>
                </a:lnTo>
                <a:lnTo>
                  <a:pt x="81449" y="49142"/>
                </a:lnTo>
                <a:lnTo>
                  <a:pt x="81494" y="49142"/>
                </a:lnTo>
                <a:lnTo>
                  <a:pt x="81494" y="48368"/>
                </a:lnTo>
                <a:lnTo>
                  <a:pt x="81540" y="48357"/>
                </a:lnTo>
                <a:lnTo>
                  <a:pt x="81585" y="48346"/>
                </a:lnTo>
                <a:lnTo>
                  <a:pt x="81631" y="48323"/>
                </a:lnTo>
                <a:lnTo>
                  <a:pt x="81654" y="48289"/>
                </a:lnTo>
                <a:lnTo>
                  <a:pt x="81688" y="48255"/>
                </a:lnTo>
                <a:lnTo>
                  <a:pt x="81710" y="48209"/>
                </a:lnTo>
                <a:lnTo>
                  <a:pt x="81722" y="48164"/>
                </a:lnTo>
                <a:lnTo>
                  <a:pt x="81722" y="48118"/>
                </a:lnTo>
                <a:lnTo>
                  <a:pt x="81722" y="48073"/>
                </a:lnTo>
                <a:lnTo>
                  <a:pt x="81710" y="48027"/>
                </a:lnTo>
                <a:lnTo>
                  <a:pt x="83644" y="46901"/>
                </a:lnTo>
                <a:lnTo>
                  <a:pt x="83678" y="46947"/>
                </a:lnTo>
                <a:lnTo>
                  <a:pt x="83724" y="46981"/>
                </a:lnTo>
                <a:lnTo>
                  <a:pt x="83781" y="47003"/>
                </a:lnTo>
                <a:lnTo>
                  <a:pt x="83838" y="47015"/>
                </a:lnTo>
                <a:lnTo>
                  <a:pt x="83906" y="47003"/>
                </a:lnTo>
                <a:lnTo>
                  <a:pt x="83951" y="46981"/>
                </a:lnTo>
                <a:lnTo>
                  <a:pt x="84008" y="46947"/>
                </a:lnTo>
                <a:lnTo>
                  <a:pt x="84042" y="46901"/>
                </a:lnTo>
                <a:lnTo>
                  <a:pt x="85965" y="48016"/>
                </a:lnTo>
                <a:lnTo>
                  <a:pt x="85953" y="48061"/>
                </a:lnTo>
                <a:lnTo>
                  <a:pt x="85942" y="48118"/>
                </a:lnTo>
                <a:lnTo>
                  <a:pt x="85953" y="48175"/>
                </a:lnTo>
                <a:lnTo>
                  <a:pt x="85965" y="48221"/>
                </a:lnTo>
                <a:lnTo>
                  <a:pt x="85988" y="48266"/>
                </a:lnTo>
                <a:lnTo>
                  <a:pt x="86022" y="48300"/>
                </a:lnTo>
                <a:lnTo>
                  <a:pt x="86056" y="48334"/>
                </a:lnTo>
                <a:lnTo>
                  <a:pt x="86101" y="48357"/>
                </a:lnTo>
                <a:lnTo>
                  <a:pt x="86147" y="48368"/>
                </a:lnTo>
                <a:lnTo>
                  <a:pt x="86192" y="48380"/>
                </a:lnTo>
                <a:lnTo>
                  <a:pt x="86192" y="49142"/>
                </a:lnTo>
                <a:lnTo>
                  <a:pt x="86238" y="49142"/>
                </a:lnTo>
                <a:lnTo>
                  <a:pt x="86238" y="48380"/>
                </a:lnTo>
                <a:lnTo>
                  <a:pt x="86283" y="48368"/>
                </a:lnTo>
                <a:lnTo>
                  <a:pt x="86329" y="48357"/>
                </a:lnTo>
                <a:lnTo>
                  <a:pt x="86374" y="48323"/>
                </a:lnTo>
                <a:lnTo>
                  <a:pt x="86408" y="48300"/>
                </a:lnTo>
                <a:lnTo>
                  <a:pt x="86431" y="48255"/>
                </a:lnTo>
                <a:lnTo>
                  <a:pt x="86454" y="48221"/>
                </a:lnTo>
                <a:lnTo>
                  <a:pt x="86465" y="48164"/>
                </a:lnTo>
                <a:lnTo>
                  <a:pt x="86477" y="48118"/>
                </a:lnTo>
                <a:lnTo>
                  <a:pt x="86465" y="48073"/>
                </a:lnTo>
                <a:lnTo>
                  <a:pt x="86454" y="48016"/>
                </a:lnTo>
                <a:lnTo>
                  <a:pt x="87364" y="47493"/>
                </a:lnTo>
                <a:lnTo>
                  <a:pt x="87364" y="47436"/>
                </a:lnTo>
                <a:lnTo>
                  <a:pt x="86431" y="47982"/>
                </a:lnTo>
                <a:lnTo>
                  <a:pt x="86397" y="47925"/>
                </a:lnTo>
                <a:lnTo>
                  <a:pt x="86340" y="47891"/>
                </a:lnTo>
                <a:lnTo>
                  <a:pt x="86283" y="47868"/>
                </a:lnTo>
                <a:lnTo>
                  <a:pt x="86215" y="47857"/>
                </a:lnTo>
                <a:lnTo>
                  <a:pt x="86147" y="47868"/>
                </a:lnTo>
                <a:lnTo>
                  <a:pt x="86079" y="47891"/>
                </a:lnTo>
                <a:lnTo>
                  <a:pt x="86033" y="47925"/>
                </a:lnTo>
                <a:lnTo>
                  <a:pt x="85988" y="47970"/>
                </a:lnTo>
                <a:lnTo>
                  <a:pt x="84065" y="46856"/>
                </a:lnTo>
                <a:lnTo>
                  <a:pt x="84077" y="46821"/>
                </a:lnTo>
                <a:lnTo>
                  <a:pt x="84077" y="46776"/>
                </a:lnTo>
                <a:lnTo>
                  <a:pt x="84077" y="46730"/>
                </a:lnTo>
                <a:lnTo>
                  <a:pt x="84065" y="46685"/>
                </a:lnTo>
                <a:lnTo>
                  <a:pt x="84042" y="46651"/>
                </a:lnTo>
                <a:lnTo>
                  <a:pt x="84020" y="46617"/>
                </a:lnTo>
                <a:lnTo>
                  <a:pt x="83986" y="46583"/>
                </a:lnTo>
                <a:lnTo>
                  <a:pt x="83951" y="46560"/>
                </a:lnTo>
                <a:lnTo>
                  <a:pt x="83917" y="46548"/>
                </a:lnTo>
                <a:lnTo>
                  <a:pt x="83872" y="46537"/>
                </a:lnTo>
                <a:lnTo>
                  <a:pt x="83872" y="44182"/>
                </a:lnTo>
                <a:lnTo>
                  <a:pt x="83929" y="44160"/>
                </a:lnTo>
                <a:lnTo>
                  <a:pt x="83974" y="44125"/>
                </a:lnTo>
                <a:lnTo>
                  <a:pt x="83997" y="44080"/>
                </a:lnTo>
                <a:lnTo>
                  <a:pt x="84008" y="44012"/>
                </a:lnTo>
                <a:lnTo>
                  <a:pt x="83997" y="43966"/>
                </a:lnTo>
                <a:lnTo>
                  <a:pt x="86044" y="42783"/>
                </a:lnTo>
                <a:lnTo>
                  <a:pt x="86079" y="42817"/>
                </a:lnTo>
                <a:lnTo>
                  <a:pt x="86113" y="42851"/>
                </a:lnTo>
                <a:lnTo>
                  <a:pt x="86158" y="42863"/>
                </a:lnTo>
                <a:lnTo>
                  <a:pt x="86215" y="42874"/>
                </a:lnTo>
                <a:lnTo>
                  <a:pt x="86261" y="42863"/>
                </a:lnTo>
                <a:lnTo>
                  <a:pt x="86306" y="42851"/>
                </a:lnTo>
                <a:lnTo>
                  <a:pt x="86352" y="42817"/>
                </a:lnTo>
                <a:lnTo>
                  <a:pt x="86386" y="42783"/>
                </a:lnTo>
                <a:lnTo>
                  <a:pt x="87364" y="43341"/>
                </a:lnTo>
                <a:lnTo>
                  <a:pt x="87364" y="43295"/>
                </a:lnTo>
                <a:lnTo>
                  <a:pt x="86408" y="42738"/>
                </a:lnTo>
                <a:lnTo>
                  <a:pt x="86408" y="42704"/>
                </a:lnTo>
                <a:lnTo>
                  <a:pt x="86420" y="42669"/>
                </a:lnTo>
                <a:lnTo>
                  <a:pt x="86408" y="42624"/>
                </a:lnTo>
                <a:lnTo>
                  <a:pt x="86408" y="42590"/>
                </a:lnTo>
                <a:lnTo>
                  <a:pt x="86363" y="42533"/>
                </a:lnTo>
                <a:lnTo>
                  <a:pt x="86306" y="42487"/>
                </a:lnTo>
                <a:lnTo>
                  <a:pt x="86238" y="42465"/>
                </a:lnTo>
                <a:lnTo>
                  <a:pt x="86238" y="40144"/>
                </a:lnTo>
                <a:lnTo>
                  <a:pt x="86283" y="40144"/>
                </a:lnTo>
                <a:lnTo>
                  <a:pt x="86329" y="40121"/>
                </a:lnTo>
                <a:lnTo>
                  <a:pt x="86363" y="40099"/>
                </a:lnTo>
                <a:lnTo>
                  <a:pt x="86397" y="40076"/>
                </a:lnTo>
                <a:lnTo>
                  <a:pt x="86420" y="40030"/>
                </a:lnTo>
                <a:lnTo>
                  <a:pt x="86443" y="39996"/>
                </a:lnTo>
                <a:lnTo>
                  <a:pt x="86454" y="39951"/>
                </a:lnTo>
                <a:lnTo>
                  <a:pt x="86454" y="39905"/>
                </a:lnTo>
                <a:lnTo>
                  <a:pt x="86454" y="39860"/>
                </a:lnTo>
                <a:lnTo>
                  <a:pt x="86431" y="39814"/>
                </a:lnTo>
                <a:lnTo>
                  <a:pt x="87364" y="39280"/>
                </a:lnTo>
                <a:lnTo>
                  <a:pt x="87364" y="39234"/>
                </a:lnTo>
                <a:lnTo>
                  <a:pt x="86420" y="39780"/>
                </a:lnTo>
                <a:lnTo>
                  <a:pt x="86374" y="39735"/>
                </a:lnTo>
                <a:lnTo>
                  <a:pt x="86329" y="39700"/>
                </a:lnTo>
                <a:lnTo>
                  <a:pt x="86272" y="39678"/>
                </a:lnTo>
                <a:lnTo>
                  <a:pt x="86215" y="39666"/>
                </a:lnTo>
                <a:lnTo>
                  <a:pt x="86147" y="39678"/>
                </a:lnTo>
                <a:lnTo>
                  <a:pt x="86090" y="39689"/>
                </a:lnTo>
                <a:lnTo>
                  <a:pt x="86044" y="39723"/>
                </a:lnTo>
                <a:lnTo>
                  <a:pt x="86010" y="39769"/>
                </a:lnTo>
                <a:lnTo>
                  <a:pt x="84042" y="38643"/>
                </a:lnTo>
                <a:lnTo>
                  <a:pt x="84054" y="38597"/>
                </a:lnTo>
                <a:lnTo>
                  <a:pt x="84054" y="38563"/>
                </a:lnTo>
                <a:lnTo>
                  <a:pt x="84054" y="38517"/>
                </a:lnTo>
                <a:lnTo>
                  <a:pt x="84042" y="38483"/>
                </a:lnTo>
                <a:lnTo>
                  <a:pt x="84031" y="38449"/>
                </a:lnTo>
                <a:lnTo>
                  <a:pt x="84008" y="38415"/>
                </a:lnTo>
                <a:lnTo>
                  <a:pt x="83940" y="38370"/>
                </a:lnTo>
                <a:lnTo>
                  <a:pt x="83906" y="38358"/>
                </a:lnTo>
                <a:lnTo>
                  <a:pt x="83872" y="38347"/>
                </a:lnTo>
                <a:lnTo>
                  <a:pt x="83872" y="36003"/>
                </a:lnTo>
                <a:lnTo>
                  <a:pt x="83940" y="35981"/>
                </a:lnTo>
                <a:lnTo>
                  <a:pt x="83986" y="35935"/>
                </a:lnTo>
                <a:lnTo>
                  <a:pt x="84031" y="35878"/>
                </a:lnTo>
                <a:lnTo>
                  <a:pt x="84042" y="35810"/>
                </a:lnTo>
                <a:lnTo>
                  <a:pt x="84031" y="35765"/>
                </a:lnTo>
                <a:lnTo>
                  <a:pt x="84020" y="35730"/>
                </a:lnTo>
                <a:lnTo>
                  <a:pt x="86010" y="34593"/>
                </a:lnTo>
                <a:lnTo>
                  <a:pt x="86044" y="34627"/>
                </a:lnTo>
                <a:lnTo>
                  <a:pt x="86101" y="34661"/>
                </a:lnTo>
                <a:lnTo>
                  <a:pt x="86147" y="34684"/>
                </a:lnTo>
                <a:lnTo>
                  <a:pt x="86215" y="34695"/>
                </a:lnTo>
                <a:lnTo>
                  <a:pt x="86272" y="34684"/>
                </a:lnTo>
                <a:lnTo>
                  <a:pt x="86329" y="34661"/>
                </a:lnTo>
                <a:lnTo>
                  <a:pt x="86374" y="34627"/>
                </a:lnTo>
                <a:lnTo>
                  <a:pt x="86408" y="34582"/>
                </a:lnTo>
                <a:lnTo>
                  <a:pt x="87364" y="35128"/>
                </a:lnTo>
                <a:lnTo>
                  <a:pt x="87364" y="35082"/>
                </a:lnTo>
                <a:lnTo>
                  <a:pt x="86431" y="34547"/>
                </a:lnTo>
                <a:lnTo>
                  <a:pt x="86443" y="34502"/>
                </a:lnTo>
                <a:lnTo>
                  <a:pt x="86454" y="34456"/>
                </a:lnTo>
                <a:lnTo>
                  <a:pt x="86443" y="34411"/>
                </a:lnTo>
                <a:lnTo>
                  <a:pt x="86431" y="34365"/>
                </a:lnTo>
                <a:lnTo>
                  <a:pt x="86420" y="34331"/>
                </a:lnTo>
                <a:lnTo>
                  <a:pt x="86386" y="34297"/>
                </a:lnTo>
                <a:lnTo>
                  <a:pt x="86363" y="34263"/>
                </a:lnTo>
                <a:lnTo>
                  <a:pt x="86317" y="34240"/>
                </a:lnTo>
                <a:lnTo>
                  <a:pt x="86283" y="34229"/>
                </a:lnTo>
                <a:lnTo>
                  <a:pt x="86238" y="34218"/>
                </a:lnTo>
                <a:lnTo>
                  <a:pt x="86238" y="31863"/>
                </a:lnTo>
                <a:lnTo>
                  <a:pt x="86295" y="31851"/>
                </a:lnTo>
                <a:lnTo>
                  <a:pt x="86340" y="31806"/>
                </a:lnTo>
                <a:lnTo>
                  <a:pt x="86374" y="31760"/>
                </a:lnTo>
                <a:lnTo>
                  <a:pt x="86386" y="31704"/>
                </a:lnTo>
                <a:lnTo>
                  <a:pt x="86374" y="31647"/>
                </a:lnTo>
                <a:lnTo>
                  <a:pt x="87364" y="31067"/>
                </a:lnTo>
                <a:lnTo>
                  <a:pt x="87364" y="31021"/>
                </a:lnTo>
                <a:lnTo>
                  <a:pt x="86352" y="31601"/>
                </a:lnTo>
                <a:lnTo>
                  <a:pt x="86329" y="31567"/>
                </a:lnTo>
                <a:lnTo>
                  <a:pt x="86295" y="31544"/>
                </a:lnTo>
                <a:lnTo>
                  <a:pt x="86249" y="31533"/>
                </a:lnTo>
                <a:lnTo>
                  <a:pt x="86215" y="31522"/>
                </a:lnTo>
                <a:lnTo>
                  <a:pt x="86170" y="31533"/>
                </a:lnTo>
                <a:lnTo>
                  <a:pt x="86135" y="31544"/>
                </a:lnTo>
                <a:lnTo>
                  <a:pt x="86101" y="31567"/>
                </a:lnTo>
                <a:lnTo>
                  <a:pt x="86079" y="31601"/>
                </a:lnTo>
                <a:lnTo>
                  <a:pt x="84020" y="30407"/>
                </a:lnTo>
                <a:lnTo>
                  <a:pt x="84020" y="30350"/>
                </a:lnTo>
                <a:lnTo>
                  <a:pt x="84008" y="30282"/>
                </a:lnTo>
                <a:lnTo>
                  <a:pt x="83974" y="30236"/>
                </a:lnTo>
                <a:lnTo>
                  <a:pt x="83929" y="30191"/>
                </a:lnTo>
                <a:lnTo>
                  <a:pt x="83872" y="30168"/>
                </a:lnTo>
                <a:lnTo>
                  <a:pt x="83872" y="27756"/>
                </a:lnTo>
                <a:lnTo>
                  <a:pt x="83929" y="27734"/>
                </a:lnTo>
                <a:lnTo>
                  <a:pt x="83963" y="27699"/>
                </a:lnTo>
                <a:lnTo>
                  <a:pt x="83997" y="27654"/>
                </a:lnTo>
                <a:lnTo>
                  <a:pt x="84008" y="27597"/>
                </a:lnTo>
                <a:lnTo>
                  <a:pt x="83997" y="27540"/>
                </a:lnTo>
                <a:lnTo>
                  <a:pt x="86022" y="26369"/>
                </a:lnTo>
                <a:lnTo>
                  <a:pt x="86056" y="26414"/>
                </a:lnTo>
                <a:lnTo>
                  <a:pt x="86101" y="26448"/>
                </a:lnTo>
                <a:lnTo>
                  <a:pt x="86158" y="26471"/>
                </a:lnTo>
                <a:lnTo>
                  <a:pt x="86272" y="26471"/>
                </a:lnTo>
                <a:lnTo>
                  <a:pt x="86317" y="26448"/>
                </a:lnTo>
                <a:lnTo>
                  <a:pt x="86363" y="26414"/>
                </a:lnTo>
                <a:lnTo>
                  <a:pt x="86408" y="26369"/>
                </a:lnTo>
                <a:lnTo>
                  <a:pt x="87364" y="26915"/>
                </a:lnTo>
                <a:lnTo>
                  <a:pt x="87364" y="26869"/>
                </a:lnTo>
                <a:lnTo>
                  <a:pt x="86420" y="26323"/>
                </a:lnTo>
                <a:lnTo>
                  <a:pt x="86431" y="26289"/>
                </a:lnTo>
                <a:lnTo>
                  <a:pt x="86443" y="26243"/>
                </a:lnTo>
                <a:lnTo>
                  <a:pt x="86431" y="26198"/>
                </a:lnTo>
                <a:lnTo>
                  <a:pt x="86420" y="26164"/>
                </a:lnTo>
                <a:lnTo>
                  <a:pt x="86408" y="26130"/>
                </a:lnTo>
                <a:lnTo>
                  <a:pt x="86386" y="26095"/>
                </a:lnTo>
                <a:lnTo>
                  <a:pt x="86352" y="26073"/>
                </a:lnTo>
                <a:lnTo>
                  <a:pt x="86317" y="26050"/>
                </a:lnTo>
                <a:lnTo>
                  <a:pt x="86283" y="26027"/>
                </a:lnTo>
                <a:lnTo>
                  <a:pt x="86238" y="26016"/>
                </a:lnTo>
                <a:lnTo>
                  <a:pt x="86238" y="23673"/>
                </a:lnTo>
                <a:lnTo>
                  <a:pt x="86306" y="23650"/>
                </a:lnTo>
                <a:lnTo>
                  <a:pt x="86352" y="23604"/>
                </a:lnTo>
                <a:lnTo>
                  <a:pt x="86386" y="23547"/>
                </a:lnTo>
                <a:lnTo>
                  <a:pt x="86397" y="23491"/>
                </a:lnTo>
                <a:lnTo>
                  <a:pt x="86386" y="23422"/>
                </a:lnTo>
                <a:lnTo>
                  <a:pt x="87364" y="22854"/>
                </a:lnTo>
                <a:lnTo>
                  <a:pt x="87364" y="22808"/>
                </a:lnTo>
                <a:lnTo>
                  <a:pt x="86363" y="23388"/>
                </a:lnTo>
                <a:lnTo>
                  <a:pt x="86329" y="23354"/>
                </a:lnTo>
                <a:lnTo>
                  <a:pt x="86295" y="23331"/>
                </a:lnTo>
                <a:lnTo>
                  <a:pt x="86261" y="23309"/>
                </a:lnTo>
                <a:lnTo>
                  <a:pt x="86170" y="23309"/>
                </a:lnTo>
                <a:lnTo>
                  <a:pt x="86124" y="23320"/>
                </a:lnTo>
                <a:lnTo>
                  <a:pt x="86090" y="23354"/>
                </a:lnTo>
                <a:lnTo>
                  <a:pt x="86067" y="23377"/>
                </a:lnTo>
                <a:lnTo>
                  <a:pt x="84020" y="22205"/>
                </a:lnTo>
                <a:lnTo>
                  <a:pt x="84031" y="22137"/>
                </a:lnTo>
                <a:lnTo>
                  <a:pt x="84020" y="22069"/>
                </a:lnTo>
                <a:lnTo>
                  <a:pt x="83986" y="22012"/>
                </a:lnTo>
                <a:lnTo>
                  <a:pt x="83929" y="21978"/>
                </a:lnTo>
                <a:lnTo>
                  <a:pt x="83872" y="21955"/>
                </a:lnTo>
                <a:lnTo>
                  <a:pt x="83872" y="19555"/>
                </a:lnTo>
                <a:lnTo>
                  <a:pt x="83929" y="19543"/>
                </a:lnTo>
                <a:lnTo>
                  <a:pt x="83974" y="19498"/>
                </a:lnTo>
                <a:lnTo>
                  <a:pt x="84008" y="19452"/>
                </a:lnTo>
                <a:lnTo>
                  <a:pt x="84020" y="19384"/>
                </a:lnTo>
                <a:lnTo>
                  <a:pt x="84008" y="19327"/>
                </a:lnTo>
                <a:lnTo>
                  <a:pt x="86033" y="18144"/>
                </a:lnTo>
                <a:lnTo>
                  <a:pt x="86067" y="18190"/>
                </a:lnTo>
                <a:lnTo>
                  <a:pt x="86113" y="18212"/>
                </a:lnTo>
                <a:lnTo>
                  <a:pt x="86158" y="18235"/>
                </a:lnTo>
                <a:lnTo>
                  <a:pt x="86215" y="18246"/>
                </a:lnTo>
                <a:lnTo>
                  <a:pt x="86261" y="18235"/>
                </a:lnTo>
                <a:lnTo>
                  <a:pt x="86317" y="18212"/>
                </a:lnTo>
                <a:lnTo>
                  <a:pt x="86352" y="18178"/>
                </a:lnTo>
                <a:lnTo>
                  <a:pt x="86386" y="18144"/>
                </a:lnTo>
                <a:lnTo>
                  <a:pt x="87364" y="18713"/>
                </a:lnTo>
                <a:lnTo>
                  <a:pt x="87364" y="18656"/>
                </a:lnTo>
                <a:lnTo>
                  <a:pt x="86408" y="18099"/>
                </a:lnTo>
                <a:lnTo>
                  <a:pt x="86420" y="18030"/>
                </a:lnTo>
                <a:lnTo>
                  <a:pt x="86408" y="17996"/>
                </a:lnTo>
                <a:lnTo>
                  <a:pt x="86408" y="17962"/>
                </a:lnTo>
                <a:lnTo>
                  <a:pt x="86363" y="17905"/>
                </a:lnTo>
                <a:lnTo>
                  <a:pt x="86306" y="17860"/>
                </a:lnTo>
                <a:lnTo>
                  <a:pt x="86238" y="17837"/>
                </a:lnTo>
                <a:lnTo>
                  <a:pt x="86238" y="15448"/>
                </a:lnTo>
                <a:lnTo>
                  <a:pt x="86295" y="15437"/>
                </a:lnTo>
                <a:lnTo>
                  <a:pt x="86340" y="15391"/>
                </a:lnTo>
                <a:lnTo>
                  <a:pt x="86374" y="15346"/>
                </a:lnTo>
                <a:lnTo>
                  <a:pt x="86386" y="15278"/>
                </a:lnTo>
                <a:lnTo>
                  <a:pt x="86374" y="15221"/>
                </a:lnTo>
                <a:lnTo>
                  <a:pt x="87364" y="14640"/>
                </a:lnTo>
                <a:lnTo>
                  <a:pt x="87364" y="14595"/>
                </a:lnTo>
                <a:lnTo>
                  <a:pt x="86352" y="15175"/>
                </a:lnTo>
                <a:lnTo>
                  <a:pt x="86329" y="15141"/>
                </a:lnTo>
                <a:lnTo>
                  <a:pt x="86295" y="15118"/>
                </a:lnTo>
                <a:lnTo>
                  <a:pt x="86249" y="15107"/>
                </a:lnTo>
                <a:lnTo>
                  <a:pt x="86215" y="15096"/>
                </a:lnTo>
                <a:lnTo>
                  <a:pt x="86170" y="15107"/>
                </a:lnTo>
                <a:lnTo>
                  <a:pt x="86135" y="15118"/>
                </a:lnTo>
                <a:lnTo>
                  <a:pt x="86101" y="15141"/>
                </a:lnTo>
                <a:lnTo>
                  <a:pt x="86067" y="15175"/>
                </a:lnTo>
                <a:lnTo>
                  <a:pt x="84077" y="14015"/>
                </a:lnTo>
                <a:lnTo>
                  <a:pt x="84088" y="13981"/>
                </a:lnTo>
                <a:lnTo>
                  <a:pt x="84088" y="13935"/>
                </a:lnTo>
                <a:lnTo>
                  <a:pt x="84088" y="13890"/>
                </a:lnTo>
                <a:lnTo>
                  <a:pt x="84077" y="13844"/>
                </a:lnTo>
                <a:lnTo>
                  <a:pt x="84054" y="13799"/>
                </a:lnTo>
                <a:lnTo>
                  <a:pt x="84020" y="13765"/>
                </a:lnTo>
                <a:lnTo>
                  <a:pt x="83997" y="13730"/>
                </a:lnTo>
                <a:lnTo>
                  <a:pt x="83951" y="13708"/>
                </a:lnTo>
                <a:lnTo>
                  <a:pt x="83917" y="13696"/>
                </a:lnTo>
                <a:lnTo>
                  <a:pt x="83872" y="13685"/>
                </a:lnTo>
                <a:lnTo>
                  <a:pt x="83872" y="11364"/>
                </a:lnTo>
                <a:lnTo>
                  <a:pt x="83929" y="11342"/>
                </a:lnTo>
                <a:lnTo>
                  <a:pt x="83986" y="11296"/>
                </a:lnTo>
                <a:lnTo>
                  <a:pt x="84020" y="11239"/>
                </a:lnTo>
                <a:lnTo>
                  <a:pt x="84031" y="11171"/>
                </a:lnTo>
                <a:lnTo>
                  <a:pt x="84031" y="11137"/>
                </a:lnTo>
                <a:lnTo>
                  <a:pt x="84020" y="11103"/>
                </a:lnTo>
                <a:lnTo>
                  <a:pt x="86010" y="9954"/>
                </a:lnTo>
                <a:lnTo>
                  <a:pt x="86044" y="9999"/>
                </a:lnTo>
                <a:lnTo>
                  <a:pt x="86090" y="10033"/>
                </a:lnTo>
                <a:lnTo>
                  <a:pt x="86147" y="10056"/>
                </a:lnTo>
                <a:lnTo>
                  <a:pt x="86215" y="10068"/>
                </a:lnTo>
                <a:lnTo>
                  <a:pt x="86272" y="10056"/>
                </a:lnTo>
                <a:lnTo>
                  <a:pt x="86329" y="10033"/>
                </a:lnTo>
                <a:lnTo>
                  <a:pt x="86374" y="9999"/>
                </a:lnTo>
                <a:lnTo>
                  <a:pt x="86420" y="9954"/>
                </a:lnTo>
                <a:lnTo>
                  <a:pt x="87364" y="10500"/>
                </a:lnTo>
                <a:lnTo>
                  <a:pt x="87364" y="10443"/>
                </a:lnTo>
                <a:lnTo>
                  <a:pt x="86431" y="9908"/>
                </a:lnTo>
                <a:lnTo>
                  <a:pt x="86443" y="9863"/>
                </a:lnTo>
                <a:lnTo>
                  <a:pt x="86454" y="9829"/>
                </a:lnTo>
                <a:lnTo>
                  <a:pt x="86443" y="9783"/>
                </a:lnTo>
                <a:lnTo>
                  <a:pt x="86431" y="9738"/>
                </a:lnTo>
                <a:lnTo>
                  <a:pt x="86420" y="9704"/>
                </a:lnTo>
                <a:lnTo>
                  <a:pt x="86386" y="9669"/>
                </a:lnTo>
                <a:lnTo>
                  <a:pt x="86363" y="9635"/>
                </a:lnTo>
                <a:lnTo>
                  <a:pt x="86317" y="9613"/>
                </a:lnTo>
                <a:lnTo>
                  <a:pt x="86283" y="9601"/>
                </a:lnTo>
                <a:lnTo>
                  <a:pt x="86238" y="9590"/>
                </a:lnTo>
                <a:lnTo>
                  <a:pt x="86238" y="7235"/>
                </a:lnTo>
                <a:lnTo>
                  <a:pt x="86295" y="7212"/>
                </a:lnTo>
                <a:lnTo>
                  <a:pt x="86340" y="7178"/>
                </a:lnTo>
                <a:lnTo>
                  <a:pt x="86374" y="7133"/>
                </a:lnTo>
                <a:lnTo>
                  <a:pt x="86386" y="7064"/>
                </a:lnTo>
                <a:lnTo>
                  <a:pt x="86374" y="7008"/>
                </a:lnTo>
                <a:lnTo>
                  <a:pt x="87364" y="6439"/>
                </a:lnTo>
                <a:lnTo>
                  <a:pt x="87364" y="6382"/>
                </a:lnTo>
                <a:lnTo>
                  <a:pt x="86352" y="6962"/>
                </a:lnTo>
                <a:lnTo>
                  <a:pt x="86317" y="6939"/>
                </a:lnTo>
                <a:lnTo>
                  <a:pt x="86295" y="6917"/>
                </a:lnTo>
                <a:lnTo>
                  <a:pt x="86249" y="6905"/>
                </a:lnTo>
                <a:lnTo>
                  <a:pt x="86215" y="6894"/>
                </a:lnTo>
                <a:lnTo>
                  <a:pt x="86170" y="6905"/>
                </a:lnTo>
                <a:lnTo>
                  <a:pt x="86135" y="6917"/>
                </a:lnTo>
                <a:lnTo>
                  <a:pt x="86101" y="6939"/>
                </a:lnTo>
                <a:lnTo>
                  <a:pt x="86079" y="6962"/>
                </a:lnTo>
                <a:lnTo>
                  <a:pt x="84065" y="5802"/>
                </a:lnTo>
                <a:lnTo>
                  <a:pt x="84077" y="5756"/>
                </a:lnTo>
                <a:lnTo>
                  <a:pt x="84077" y="5722"/>
                </a:lnTo>
                <a:lnTo>
                  <a:pt x="84077" y="5677"/>
                </a:lnTo>
                <a:lnTo>
                  <a:pt x="84065" y="5631"/>
                </a:lnTo>
                <a:lnTo>
                  <a:pt x="84042" y="5597"/>
                </a:lnTo>
                <a:lnTo>
                  <a:pt x="84020" y="5563"/>
                </a:lnTo>
                <a:lnTo>
                  <a:pt x="83986" y="5540"/>
                </a:lnTo>
                <a:lnTo>
                  <a:pt x="83951" y="5517"/>
                </a:lnTo>
                <a:lnTo>
                  <a:pt x="83917" y="5495"/>
                </a:lnTo>
                <a:lnTo>
                  <a:pt x="83872" y="5483"/>
                </a:lnTo>
                <a:lnTo>
                  <a:pt x="83872" y="3197"/>
                </a:lnTo>
                <a:lnTo>
                  <a:pt x="83917" y="3185"/>
                </a:lnTo>
                <a:lnTo>
                  <a:pt x="83951" y="3174"/>
                </a:lnTo>
                <a:lnTo>
                  <a:pt x="83986" y="3151"/>
                </a:lnTo>
                <a:lnTo>
                  <a:pt x="84020" y="3117"/>
                </a:lnTo>
                <a:lnTo>
                  <a:pt x="84042" y="3083"/>
                </a:lnTo>
                <a:lnTo>
                  <a:pt x="84065" y="3049"/>
                </a:lnTo>
                <a:lnTo>
                  <a:pt x="84077" y="3003"/>
                </a:lnTo>
                <a:lnTo>
                  <a:pt x="84077" y="2958"/>
                </a:lnTo>
                <a:lnTo>
                  <a:pt x="84077" y="2912"/>
                </a:lnTo>
                <a:lnTo>
                  <a:pt x="84054" y="2867"/>
                </a:lnTo>
                <a:lnTo>
                  <a:pt x="86044" y="1718"/>
                </a:lnTo>
                <a:lnTo>
                  <a:pt x="86079" y="1752"/>
                </a:lnTo>
                <a:lnTo>
                  <a:pt x="86113" y="1786"/>
                </a:lnTo>
                <a:lnTo>
                  <a:pt x="86158" y="1798"/>
                </a:lnTo>
                <a:lnTo>
                  <a:pt x="86215" y="1809"/>
                </a:lnTo>
                <a:lnTo>
                  <a:pt x="86261" y="1798"/>
                </a:lnTo>
                <a:lnTo>
                  <a:pt x="86306" y="1775"/>
                </a:lnTo>
                <a:lnTo>
                  <a:pt x="86340" y="1752"/>
                </a:lnTo>
                <a:lnTo>
                  <a:pt x="86374" y="1718"/>
                </a:lnTo>
                <a:lnTo>
                  <a:pt x="87364" y="2287"/>
                </a:lnTo>
                <a:lnTo>
                  <a:pt x="87364" y="2230"/>
                </a:lnTo>
                <a:lnTo>
                  <a:pt x="86397" y="1673"/>
                </a:lnTo>
                <a:lnTo>
                  <a:pt x="86397" y="1616"/>
                </a:lnTo>
                <a:lnTo>
                  <a:pt x="86386" y="1547"/>
                </a:lnTo>
                <a:lnTo>
                  <a:pt x="86352" y="1491"/>
                </a:lnTo>
                <a:lnTo>
                  <a:pt x="86306" y="1445"/>
                </a:lnTo>
                <a:lnTo>
                  <a:pt x="86238" y="1422"/>
                </a:lnTo>
                <a:lnTo>
                  <a:pt x="86238" y="0"/>
                </a:lnTo>
                <a:lnTo>
                  <a:pt x="86192" y="0"/>
                </a:lnTo>
                <a:lnTo>
                  <a:pt x="86192" y="1422"/>
                </a:lnTo>
                <a:lnTo>
                  <a:pt x="86124" y="1445"/>
                </a:lnTo>
                <a:lnTo>
                  <a:pt x="86067" y="1491"/>
                </a:lnTo>
                <a:lnTo>
                  <a:pt x="86033" y="1547"/>
                </a:lnTo>
                <a:lnTo>
                  <a:pt x="86022" y="1582"/>
                </a:lnTo>
                <a:lnTo>
                  <a:pt x="86022" y="1616"/>
                </a:lnTo>
                <a:lnTo>
                  <a:pt x="86033" y="1673"/>
                </a:lnTo>
                <a:lnTo>
                  <a:pt x="84031" y="2833"/>
                </a:lnTo>
                <a:lnTo>
                  <a:pt x="83997" y="2787"/>
                </a:lnTo>
                <a:lnTo>
                  <a:pt x="83951" y="2753"/>
                </a:lnTo>
                <a:lnTo>
                  <a:pt x="83895" y="2730"/>
                </a:lnTo>
                <a:lnTo>
                  <a:pt x="83781" y="2730"/>
                </a:lnTo>
                <a:lnTo>
                  <a:pt x="83735" y="2753"/>
                </a:lnTo>
                <a:lnTo>
                  <a:pt x="83690" y="2787"/>
                </a:lnTo>
                <a:lnTo>
                  <a:pt x="83656" y="2821"/>
                </a:lnTo>
                <a:lnTo>
                  <a:pt x="81665" y="1673"/>
                </a:lnTo>
                <a:lnTo>
                  <a:pt x="81676" y="1616"/>
                </a:lnTo>
                <a:lnTo>
                  <a:pt x="81665" y="1582"/>
                </a:lnTo>
                <a:lnTo>
                  <a:pt x="81654" y="1547"/>
                </a:lnTo>
                <a:lnTo>
                  <a:pt x="81619" y="1479"/>
                </a:lnTo>
                <a:lnTo>
                  <a:pt x="81563" y="1445"/>
                </a:lnTo>
                <a:lnTo>
                  <a:pt x="81494" y="1422"/>
                </a:lnTo>
                <a:lnTo>
                  <a:pt x="81494" y="0"/>
                </a:lnTo>
                <a:lnTo>
                  <a:pt x="81449" y="0"/>
                </a:lnTo>
                <a:lnTo>
                  <a:pt x="81449" y="1411"/>
                </a:lnTo>
                <a:lnTo>
                  <a:pt x="81415" y="1422"/>
                </a:lnTo>
                <a:lnTo>
                  <a:pt x="81381" y="1434"/>
                </a:lnTo>
                <a:lnTo>
                  <a:pt x="81324" y="1479"/>
                </a:lnTo>
                <a:lnTo>
                  <a:pt x="81290" y="1536"/>
                </a:lnTo>
                <a:lnTo>
                  <a:pt x="81278" y="1582"/>
                </a:lnTo>
                <a:lnTo>
                  <a:pt x="81267" y="1616"/>
                </a:lnTo>
                <a:lnTo>
                  <a:pt x="81278" y="1684"/>
                </a:lnTo>
                <a:lnTo>
                  <a:pt x="79287" y="2833"/>
                </a:lnTo>
                <a:lnTo>
                  <a:pt x="79253" y="2799"/>
                </a:lnTo>
                <a:lnTo>
                  <a:pt x="79208" y="2765"/>
                </a:lnTo>
                <a:lnTo>
                  <a:pt x="79151" y="2742"/>
                </a:lnTo>
                <a:lnTo>
                  <a:pt x="79049" y="2742"/>
                </a:lnTo>
                <a:lnTo>
                  <a:pt x="79003" y="2765"/>
                </a:lnTo>
                <a:lnTo>
                  <a:pt x="78958" y="2787"/>
                </a:lnTo>
                <a:lnTo>
                  <a:pt x="78923" y="2833"/>
                </a:lnTo>
                <a:lnTo>
                  <a:pt x="76967" y="1707"/>
                </a:lnTo>
                <a:lnTo>
                  <a:pt x="76978" y="1661"/>
                </a:lnTo>
                <a:lnTo>
                  <a:pt x="76990" y="1616"/>
                </a:lnTo>
                <a:lnTo>
                  <a:pt x="76978" y="1570"/>
                </a:lnTo>
                <a:lnTo>
                  <a:pt x="76967" y="1525"/>
                </a:lnTo>
                <a:lnTo>
                  <a:pt x="76944" y="1479"/>
                </a:lnTo>
                <a:lnTo>
                  <a:pt x="76921" y="1445"/>
                </a:lnTo>
                <a:lnTo>
                  <a:pt x="76887" y="1411"/>
                </a:lnTo>
                <a:lnTo>
                  <a:pt x="76842" y="1388"/>
                </a:lnTo>
                <a:lnTo>
                  <a:pt x="76808" y="1377"/>
                </a:lnTo>
                <a:lnTo>
                  <a:pt x="76762" y="1365"/>
                </a:lnTo>
                <a:lnTo>
                  <a:pt x="76762" y="0"/>
                </a:lnTo>
                <a:lnTo>
                  <a:pt x="76717" y="0"/>
                </a:lnTo>
                <a:lnTo>
                  <a:pt x="76717" y="1365"/>
                </a:lnTo>
                <a:lnTo>
                  <a:pt x="76660" y="1365"/>
                </a:lnTo>
                <a:lnTo>
                  <a:pt x="76614" y="1388"/>
                </a:lnTo>
                <a:lnTo>
                  <a:pt x="76580" y="1411"/>
                </a:lnTo>
                <a:lnTo>
                  <a:pt x="76546" y="1445"/>
                </a:lnTo>
                <a:lnTo>
                  <a:pt x="76512" y="1479"/>
                </a:lnTo>
                <a:lnTo>
                  <a:pt x="76489" y="1525"/>
                </a:lnTo>
                <a:lnTo>
                  <a:pt x="76478" y="1570"/>
                </a:lnTo>
                <a:lnTo>
                  <a:pt x="76478" y="1616"/>
                </a:lnTo>
                <a:lnTo>
                  <a:pt x="76478" y="1661"/>
                </a:lnTo>
                <a:lnTo>
                  <a:pt x="76489" y="1707"/>
                </a:lnTo>
                <a:lnTo>
                  <a:pt x="74544" y="2833"/>
                </a:lnTo>
                <a:lnTo>
                  <a:pt x="74510" y="2799"/>
                </a:lnTo>
                <a:lnTo>
                  <a:pt x="74464" y="2765"/>
                </a:lnTo>
                <a:lnTo>
                  <a:pt x="74419" y="2742"/>
                </a:lnTo>
                <a:lnTo>
                  <a:pt x="74305" y="2742"/>
                </a:lnTo>
                <a:lnTo>
                  <a:pt x="74260" y="2765"/>
                </a:lnTo>
                <a:lnTo>
                  <a:pt x="74214" y="2787"/>
                </a:lnTo>
                <a:lnTo>
                  <a:pt x="74180" y="2833"/>
                </a:lnTo>
                <a:lnTo>
                  <a:pt x="72235" y="1707"/>
                </a:lnTo>
                <a:lnTo>
                  <a:pt x="72257" y="1661"/>
                </a:lnTo>
                <a:lnTo>
                  <a:pt x="72257" y="1616"/>
                </a:lnTo>
                <a:lnTo>
                  <a:pt x="72257" y="1570"/>
                </a:lnTo>
                <a:lnTo>
                  <a:pt x="72235" y="1513"/>
                </a:lnTo>
                <a:lnTo>
                  <a:pt x="72212" y="1479"/>
                </a:lnTo>
                <a:lnTo>
                  <a:pt x="72189" y="1434"/>
                </a:lnTo>
                <a:lnTo>
                  <a:pt x="72155" y="1400"/>
                </a:lnTo>
                <a:lnTo>
                  <a:pt x="72110" y="1377"/>
                </a:lnTo>
                <a:lnTo>
                  <a:pt x="72064" y="1354"/>
                </a:lnTo>
                <a:lnTo>
                  <a:pt x="72019" y="1354"/>
                </a:lnTo>
                <a:lnTo>
                  <a:pt x="72019" y="0"/>
                </a:lnTo>
                <a:lnTo>
                  <a:pt x="71973" y="0"/>
                </a:lnTo>
                <a:lnTo>
                  <a:pt x="71973" y="1354"/>
                </a:lnTo>
                <a:lnTo>
                  <a:pt x="71916" y="1354"/>
                </a:lnTo>
                <a:lnTo>
                  <a:pt x="71871" y="1377"/>
                </a:lnTo>
                <a:lnTo>
                  <a:pt x="71837" y="1400"/>
                </a:lnTo>
                <a:lnTo>
                  <a:pt x="71791" y="1434"/>
                </a:lnTo>
                <a:lnTo>
                  <a:pt x="71768" y="1468"/>
                </a:lnTo>
                <a:lnTo>
                  <a:pt x="71746" y="1513"/>
                </a:lnTo>
                <a:lnTo>
                  <a:pt x="71734" y="1559"/>
                </a:lnTo>
                <a:lnTo>
                  <a:pt x="71723" y="1616"/>
                </a:lnTo>
                <a:lnTo>
                  <a:pt x="71734" y="1661"/>
                </a:lnTo>
                <a:lnTo>
                  <a:pt x="71746" y="1718"/>
                </a:lnTo>
                <a:lnTo>
                  <a:pt x="69823" y="2821"/>
                </a:lnTo>
                <a:lnTo>
                  <a:pt x="69778" y="2776"/>
                </a:lnTo>
                <a:lnTo>
                  <a:pt x="69732" y="2753"/>
                </a:lnTo>
                <a:lnTo>
                  <a:pt x="69675" y="2730"/>
                </a:lnTo>
                <a:lnTo>
                  <a:pt x="69618" y="2719"/>
                </a:lnTo>
                <a:lnTo>
                  <a:pt x="69562" y="2730"/>
                </a:lnTo>
                <a:lnTo>
                  <a:pt x="69505" y="2753"/>
                </a:lnTo>
                <a:lnTo>
                  <a:pt x="69459" y="2776"/>
                </a:lnTo>
                <a:lnTo>
                  <a:pt x="69425" y="2821"/>
                </a:lnTo>
                <a:lnTo>
                  <a:pt x="67423" y="1661"/>
                </a:lnTo>
                <a:lnTo>
                  <a:pt x="67423" y="1616"/>
                </a:lnTo>
                <a:lnTo>
                  <a:pt x="67412" y="1547"/>
                </a:lnTo>
                <a:lnTo>
                  <a:pt x="67389" y="1502"/>
                </a:lnTo>
                <a:lnTo>
                  <a:pt x="67332" y="1456"/>
                </a:lnTo>
                <a:lnTo>
                  <a:pt x="67275" y="1445"/>
                </a:lnTo>
                <a:lnTo>
                  <a:pt x="67275" y="0"/>
                </a:lnTo>
                <a:lnTo>
                  <a:pt x="67230" y="0"/>
                </a:lnTo>
                <a:lnTo>
                  <a:pt x="67230" y="1445"/>
                </a:lnTo>
                <a:lnTo>
                  <a:pt x="67173" y="1456"/>
                </a:lnTo>
                <a:lnTo>
                  <a:pt x="67116" y="1502"/>
                </a:lnTo>
                <a:lnTo>
                  <a:pt x="67082" y="1547"/>
                </a:lnTo>
                <a:lnTo>
                  <a:pt x="67070" y="1616"/>
                </a:lnTo>
                <a:lnTo>
                  <a:pt x="67082" y="1673"/>
                </a:lnTo>
                <a:lnTo>
                  <a:pt x="65080" y="2821"/>
                </a:lnTo>
                <a:lnTo>
                  <a:pt x="65045" y="2776"/>
                </a:lnTo>
                <a:lnTo>
                  <a:pt x="65000" y="2742"/>
                </a:lnTo>
                <a:lnTo>
                  <a:pt x="64943" y="2719"/>
                </a:lnTo>
                <a:lnTo>
                  <a:pt x="64818" y="2719"/>
                </a:lnTo>
                <a:lnTo>
                  <a:pt x="64761" y="2742"/>
                </a:lnTo>
                <a:lnTo>
                  <a:pt x="64716" y="2776"/>
                </a:lnTo>
                <a:lnTo>
                  <a:pt x="64681" y="2821"/>
                </a:lnTo>
                <a:lnTo>
                  <a:pt x="62736" y="1695"/>
                </a:lnTo>
                <a:lnTo>
                  <a:pt x="62748" y="1661"/>
                </a:lnTo>
                <a:lnTo>
                  <a:pt x="62748" y="1616"/>
                </a:lnTo>
                <a:lnTo>
                  <a:pt x="62748" y="1570"/>
                </a:lnTo>
                <a:lnTo>
                  <a:pt x="62736" y="1525"/>
                </a:lnTo>
                <a:lnTo>
                  <a:pt x="62714" y="1491"/>
                </a:lnTo>
                <a:lnTo>
                  <a:pt x="62691" y="1456"/>
                </a:lnTo>
                <a:lnTo>
                  <a:pt x="62657" y="1422"/>
                </a:lnTo>
                <a:lnTo>
                  <a:pt x="62623" y="1400"/>
                </a:lnTo>
                <a:lnTo>
                  <a:pt x="62577" y="1388"/>
                </a:lnTo>
                <a:lnTo>
                  <a:pt x="62532" y="1377"/>
                </a:lnTo>
                <a:lnTo>
                  <a:pt x="62532" y="0"/>
                </a:lnTo>
                <a:lnTo>
                  <a:pt x="62486" y="0"/>
                </a:lnTo>
                <a:lnTo>
                  <a:pt x="62486" y="1377"/>
                </a:lnTo>
                <a:lnTo>
                  <a:pt x="62441" y="1388"/>
                </a:lnTo>
                <a:lnTo>
                  <a:pt x="62406" y="1400"/>
                </a:lnTo>
                <a:lnTo>
                  <a:pt x="62372" y="1422"/>
                </a:lnTo>
                <a:lnTo>
                  <a:pt x="62338" y="1456"/>
                </a:lnTo>
                <a:lnTo>
                  <a:pt x="62304" y="1491"/>
                </a:lnTo>
                <a:lnTo>
                  <a:pt x="62293" y="1525"/>
                </a:lnTo>
                <a:lnTo>
                  <a:pt x="62281" y="1570"/>
                </a:lnTo>
                <a:lnTo>
                  <a:pt x="62270" y="1616"/>
                </a:lnTo>
                <a:lnTo>
                  <a:pt x="62270" y="1661"/>
                </a:lnTo>
                <a:lnTo>
                  <a:pt x="62293" y="1695"/>
                </a:lnTo>
                <a:lnTo>
                  <a:pt x="60302" y="2844"/>
                </a:lnTo>
                <a:lnTo>
                  <a:pt x="60279" y="2810"/>
                </a:lnTo>
                <a:lnTo>
                  <a:pt x="60234" y="2776"/>
                </a:lnTo>
                <a:lnTo>
                  <a:pt x="60188" y="2765"/>
                </a:lnTo>
                <a:lnTo>
                  <a:pt x="60143" y="2753"/>
                </a:lnTo>
                <a:lnTo>
                  <a:pt x="60086" y="2765"/>
                </a:lnTo>
                <a:lnTo>
                  <a:pt x="60052" y="2776"/>
                </a:lnTo>
                <a:lnTo>
                  <a:pt x="60006" y="2810"/>
                </a:lnTo>
                <a:lnTo>
                  <a:pt x="59972" y="2844"/>
                </a:lnTo>
                <a:lnTo>
                  <a:pt x="57947" y="1673"/>
                </a:lnTo>
                <a:lnTo>
                  <a:pt x="57947" y="1616"/>
                </a:lnTo>
                <a:lnTo>
                  <a:pt x="57936" y="1547"/>
                </a:lnTo>
                <a:lnTo>
                  <a:pt x="57902" y="1491"/>
                </a:lnTo>
                <a:lnTo>
                  <a:pt x="57856" y="1456"/>
                </a:lnTo>
                <a:lnTo>
                  <a:pt x="57799" y="1434"/>
                </a:lnTo>
                <a:lnTo>
                  <a:pt x="57799" y="0"/>
                </a:lnTo>
                <a:lnTo>
                  <a:pt x="57754" y="0"/>
                </a:lnTo>
                <a:lnTo>
                  <a:pt x="57754" y="1434"/>
                </a:lnTo>
                <a:lnTo>
                  <a:pt x="57686" y="1456"/>
                </a:lnTo>
                <a:lnTo>
                  <a:pt x="57640" y="1491"/>
                </a:lnTo>
                <a:lnTo>
                  <a:pt x="57606" y="1547"/>
                </a:lnTo>
                <a:lnTo>
                  <a:pt x="57595" y="1616"/>
                </a:lnTo>
                <a:lnTo>
                  <a:pt x="57595" y="1673"/>
                </a:lnTo>
                <a:lnTo>
                  <a:pt x="55558" y="2844"/>
                </a:lnTo>
                <a:lnTo>
                  <a:pt x="55524" y="2810"/>
                </a:lnTo>
                <a:lnTo>
                  <a:pt x="55490" y="2787"/>
                </a:lnTo>
                <a:lnTo>
                  <a:pt x="55445" y="2765"/>
                </a:lnTo>
                <a:lnTo>
                  <a:pt x="55342" y="2765"/>
                </a:lnTo>
                <a:lnTo>
                  <a:pt x="55308" y="2787"/>
                </a:lnTo>
                <a:lnTo>
                  <a:pt x="55263" y="2810"/>
                </a:lnTo>
                <a:lnTo>
                  <a:pt x="55229" y="2844"/>
                </a:lnTo>
                <a:lnTo>
                  <a:pt x="53192" y="1661"/>
                </a:lnTo>
                <a:lnTo>
                  <a:pt x="53204" y="1616"/>
                </a:lnTo>
                <a:lnTo>
                  <a:pt x="53192" y="1547"/>
                </a:lnTo>
                <a:lnTo>
                  <a:pt x="53158" y="1502"/>
                </a:lnTo>
                <a:lnTo>
                  <a:pt x="53113" y="1456"/>
                </a:lnTo>
                <a:lnTo>
                  <a:pt x="53056" y="1445"/>
                </a:lnTo>
                <a:lnTo>
                  <a:pt x="53056" y="0"/>
                </a:lnTo>
                <a:lnTo>
                  <a:pt x="53010" y="0"/>
                </a:lnTo>
                <a:lnTo>
                  <a:pt x="53010" y="1434"/>
                </a:lnTo>
                <a:lnTo>
                  <a:pt x="52942" y="1456"/>
                </a:lnTo>
                <a:lnTo>
                  <a:pt x="52885" y="1491"/>
                </a:lnTo>
                <a:lnTo>
                  <a:pt x="52851" y="1547"/>
                </a:lnTo>
                <a:lnTo>
                  <a:pt x="52840" y="1616"/>
                </a:lnTo>
                <a:lnTo>
                  <a:pt x="52851" y="1673"/>
                </a:lnTo>
                <a:lnTo>
                  <a:pt x="50838" y="2833"/>
                </a:lnTo>
                <a:lnTo>
                  <a:pt x="50803" y="2799"/>
                </a:lnTo>
                <a:lnTo>
                  <a:pt x="50758" y="2765"/>
                </a:lnTo>
                <a:lnTo>
                  <a:pt x="50701" y="2742"/>
                </a:lnTo>
                <a:lnTo>
                  <a:pt x="50599" y="2742"/>
                </a:lnTo>
                <a:lnTo>
                  <a:pt x="50553" y="2765"/>
                </a:lnTo>
                <a:lnTo>
                  <a:pt x="50508" y="2787"/>
                </a:lnTo>
                <a:lnTo>
                  <a:pt x="50474" y="2833"/>
                </a:lnTo>
                <a:lnTo>
                  <a:pt x="48472" y="1673"/>
                </a:lnTo>
                <a:lnTo>
                  <a:pt x="48483" y="1616"/>
                </a:lnTo>
                <a:lnTo>
                  <a:pt x="48483" y="1582"/>
                </a:lnTo>
                <a:lnTo>
                  <a:pt x="48472" y="1547"/>
                </a:lnTo>
                <a:lnTo>
                  <a:pt x="48437" y="1479"/>
                </a:lnTo>
                <a:lnTo>
                  <a:pt x="48381" y="1434"/>
                </a:lnTo>
                <a:lnTo>
                  <a:pt x="48312" y="1411"/>
                </a:lnTo>
                <a:lnTo>
                  <a:pt x="48312" y="0"/>
                </a:lnTo>
                <a:lnTo>
                  <a:pt x="48267" y="0"/>
                </a:lnTo>
                <a:lnTo>
                  <a:pt x="48267" y="1411"/>
                </a:lnTo>
                <a:lnTo>
                  <a:pt x="48233" y="1422"/>
                </a:lnTo>
                <a:lnTo>
                  <a:pt x="48187" y="1434"/>
                </a:lnTo>
                <a:lnTo>
                  <a:pt x="48153" y="1445"/>
                </a:lnTo>
                <a:lnTo>
                  <a:pt x="48130" y="1479"/>
                </a:lnTo>
                <a:lnTo>
                  <a:pt x="48108" y="1502"/>
                </a:lnTo>
                <a:lnTo>
                  <a:pt x="48085" y="1536"/>
                </a:lnTo>
                <a:lnTo>
                  <a:pt x="48073" y="1570"/>
                </a:lnTo>
                <a:lnTo>
                  <a:pt x="48073" y="1616"/>
                </a:lnTo>
                <a:lnTo>
                  <a:pt x="48073" y="1650"/>
                </a:lnTo>
                <a:lnTo>
                  <a:pt x="48085" y="1684"/>
                </a:lnTo>
                <a:lnTo>
                  <a:pt x="46049" y="2867"/>
                </a:lnTo>
                <a:lnTo>
                  <a:pt x="46026" y="2833"/>
                </a:lnTo>
                <a:lnTo>
                  <a:pt x="45992" y="2810"/>
                </a:lnTo>
                <a:lnTo>
                  <a:pt x="45946" y="2799"/>
                </a:lnTo>
                <a:lnTo>
                  <a:pt x="45912" y="2787"/>
                </a:lnTo>
                <a:lnTo>
                  <a:pt x="45867" y="2799"/>
                </a:lnTo>
                <a:lnTo>
                  <a:pt x="45832" y="2810"/>
                </a:lnTo>
                <a:lnTo>
                  <a:pt x="45798" y="2833"/>
                </a:lnTo>
                <a:lnTo>
                  <a:pt x="45776" y="2856"/>
                </a:lnTo>
                <a:lnTo>
                  <a:pt x="43705" y="1661"/>
                </a:lnTo>
                <a:lnTo>
                  <a:pt x="43705" y="1616"/>
                </a:lnTo>
                <a:lnTo>
                  <a:pt x="43705" y="1559"/>
                </a:lnTo>
                <a:lnTo>
                  <a:pt x="43671" y="1502"/>
                </a:lnTo>
                <a:lnTo>
                  <a:pt x="43626" y="1468"/>
                </a:lnTo>
                <a:lnTo>
                  <a:pt x="43569" y="1445"/>
                </a:lnTo>
                <a:lnTo>
                  <a:pt x="43569" y="0"/>
                </a:lnTo>
                <a:lnTo>
                  <a:pt x="43523" y="0"/>
                </a:lnTo>
                <a:lnTo>
                  <a:pt x="43523" y="1445"/>
                </a:lnTo>
                <a:lnTo>
                  <a:pt x="43466" y="1468"/>
                </a:lnTo>
                <a:lnTo>
                  <a:pt x="43409" y="1502"/>
                </a:lnTo>
                <a:lnTo>
                  <a:pt x="43375" y="1547"/>
                </a:lnTo>
                <a:lnTo>
                  <a:pt x="43364" y="1616"/>
                </a:lnTo>
                <a:lnTo>
                  <a:pt x="43375" y="1673"/>
                </a:lnTo>
                <a:lnTo>
                  <a:pt x="41373" y="2833"/>
                </a:lnTo>
                <a:lnTo>
                  <a:pt x="41328" y="2787"/>
                </a:lnTo>
                <a:lnTo>
                  <a:pt x="41282" y="2753"/>
                </a:lnTo>
                <a:lnTo>
                  <a:pt x="41225" y="2730"/>
                </a:lnTo>
                <a:lnTo>
                  <a:pt x="41169" y="2719"/>
                </a:lnTo>
                <a:lnTo>
                  <a:pt x="41112" y="2730"/>
                </a:lnTo>
                <a:lnTo>
                  <a:pt x="41055" y="2753"/>
                </a:lnTo>
                <a:lnTo>
                  <a:pt x="41009" y="2776"/>
                </a:lnTo>
                <a:lnTo>
                  <a:pt x="40975" y="2821"/>
                </a:lnTo>
                <a:lnTo>
                  <a:pt x="39041" y="1695"/>
                </a:lnTo>
                <a:lnTo>
                  <a:pt x="39053" y="1661"/>
                </a:lnTo>
                <a:lnTo>
                  <a:pt x="39053" y="1616"/>
                </a:lnTo>
                <a:lnTo>
                  <a:pt x="39041" y="1570"/>
                </a:lnTo>
                <a:lnTo>
                  <a:pt x="39030" y="1525"/>
                </a:lnTo>
                <a:lnTo>
                  <a:pt x="39019" y="1479"/>
                </a:lnTo>
                <a:lnTo>
                  <a:pt x="38984" y="1445"/>
                </a:lnTo>
                <a:lnTo>
                  <a:pt x="38950" y="1422"/>
                </a:lnTo>
                <a:lnTo>
                  <a:pt x="38916" y="1388"/>
                </a:lnTo>
                <a:lnTo>
                  <a:pt x="38871" y="1377"/>
                </a:lnTo>
                <a:lnTo>
                  <a:pt x="38825" y="1365"/>
                </a:lnTo>
                <a:lnTo>
                  <a:pt x="38825" y="0"/>
                </a:lnTo>
                <a:lnTo>
                  <a:pt x="38780" y="0"/>
                </a:lnTo>
                <a:lnTo>
                  <a:pt x="38780" y="1365"/>
                </a:lnTo>
                <a:lnTo>
                  <a:pt x="38734" y="1377"/>
                </a:lnTo>
                <a:lnTo>
                  <a:pt x="38689" y="1388"/>
                </a:lnTo>
                <a:lnTo>
                  <a:pt x="38655" y="1411"/>
                </a:lnTo>
                <a:lnTo>
                  <a:pt x="38620" y="1445"/>
                </a:lnTo>
                <a:lnTo>
                  <a:pt x="38586" y="1479"/>
                </a:lnTo>
                <a:lnTo>
                  <a:pt x="38564" y="1525"/>
                </a:lnTo>
                <a:lnTo>
                  <a:pt x="38552" y="1570"/>
                </a:lnTo>
                <a:lnTo>
                  <a:pt x="38552" y="1616"/>
                </a:lnTo>
                <a:lnTo>
                  <a:pt x="38552" y="1661"/>
                </a:lnTo>
                <a:lnTo>
                  <a:pt x="38564" y="1707"/>
                </a:lnTo>
                <a:lnTo>
                  <a:pt x="36618" y="2833"/>
                </a:lnTo>
                <a:lnTo>
                  <a:pt x="36584" y="2799"/>
                </a:lnTo>
                <a:lnTo>
                  <a:pt x="36539" y="2765"/>
                </a:lnTo>
                <a:lnTo>
                  <a:pt x="36482" y="2742"/>
                </a:lnTo>
                <a:lnTo>
                  <a:pt x="36379" y="2742"/>
                </a:lnTo>
                <a:lnTo>
                  <a:pt x="36323" y="2765"/>
                </a:lnTo>
                <a:lnTo>
                  <a:pt x="36288" y="2787"/>
                </a:lnTo>
                <a:lnTo>
                  <a:pt x="36254" y="2833"/>
                </a:lnTo>
                <a:lnTo>
                  <a:pt x="34275" y="1695"/>
                </a:lnTo>
                <a:lnTo>
                  <a:pt x="34286" y="1650"/>
                </a:lnTo>
                <a:lnTo>
                  <a:pt x="34298" y="1616"/>
                </a:lnTo>
                <a:lnTo>
                  <a:pt x="34286" y="1570"/>
                </a:lnTo>
                <a:lnTo>
                  <a:pt x="34275" y="1536"/>
                </a:lnTo>
                <a:lnTo>
                  <a:pt x="34264" y="1491"/>
                </a:lnTo>
                <a:lnTo>
                  <a:pt x="34230" y="1456"/>
                </a:lnTo>
                <a:lnTo>
                  <a:pt x="34207" y="1434"/>
                </a:lnTo>
                <a:lnTo>
                  <a:pt x="34173" y="1411"/>
                </a:lnTo>
                <a:lnTo>
                  <a:pt x="34127" y="1388"/>
                </a:lnTo>
                <a:lnTo>
                  <a:pt x="34093" y="1388"/>
                </a:lnTo>
                <a:lnTo>
                  <a:pt x="34093" y="0"/>
                </a:lnTo>
                <a:lnTo>
                  <a:pt x="34048" y="0"/>
                </a:lnTo>
                <a:lnTo>
                  <a:pt x="34048" y="1377"/>
                </a:lnTo>
                <a:lnTo>
                  <a:pt x="34002" y="1388"/>
                </a:lnTo>
                <a:lnTo>
                  <a:pt x="33957" y="1400"/>
                </a:lnTo>
                <a:lnTo>
                  <a:pt x="33922" y="1422"/>
                </a:lnTo>
                <a:lnTo>
                  <a:pt x="33888" y="1456"/>
                </a:lnTo>
                <a:lnTo>
                  <a:pt x="33866" y="1491"/>
                </a:lnTo>
                <a:lnTo>
                  <a:pt x="33843" y="1525"/>
                </a:lnTo>
                <a:lnTo>
                  <a:pt x="33831" y="1570"/>
                </a:lnTo>
                <a:lnTo>
                  <a:pt x="33820" y="1616"/>
                </a:lnTo>
                <a:lnTo>
                  <a:pt x="33831" y="1661"/>
                </a:lnTo>
                <a:lnTo>
                  <a:pt x="33843" y="1695"/>
                </a:lnTo>
                <a:lnTo>
                  <a:pt x="31829" y="2867"/>
                </a:lnTo>
                <a:lnTo>
                  <a:pt x="31795" y="2833"/>
                </a:lnTo>
                <a:lnTo>
                  <a:pt x="31772" y="2810"/>
                </a:lnTo>
                <a:lnTo>
                  <a:pt x="31727" y="2799"/>
                </a:lnTo>
                <a:lnTo>
                  <a:pt x="31693" y="2787"/>
                </a:lnTo>
                <a:lnTo>
                  <a:pt x="31647" y="2799"/>
                </a:lnTo>
                <a:lnTo>
                  <a:pt x="31613" y="2810"/>
                </a:lnTo>
                <a:lnTo>
                  <a:pt x="31579" y="2833"/>
                </a:lnTo>
                <a:lnTo>
                  <a:pt x="31556" y="2856"/>
                </a:lnTo>
                <a:lnTo>
                  <a:pt x="29497" y="1673"/>
                </a:lnTo>
                <a:lnTo>
                  <a:pt x="29509" y="1616"/>
                </a:lnTo>
                <a:lnTo>
                  <a:pt x="29497" y="1547"/>
                </a:lnTo>
                <a:lnTo>
                  <a:pt x="29463" y="1491"/>
                </a:lnTo>
                <a:lnTo>
                  <a:pt x="29418" y="1445"/>
                </a:lnTo>
                <a:lnTo>
                  <a:pt x="29349" y="1422"/>
                </a:lnTo>
                <a:lnTo>
                  <a:pt x="29349" y="0"/>
                </a:lnTo>
                <a:lnTo>
                  <a:pt x="29304" y="0"/>
                </a:lnTo>
                <a:lnTo>
                  <a:pt x="29304" y="1422"/>
                </a:lnTo>
                <a:lnTo>
                  <a:pt x="29236" y="1445"/>
                </a:lnTo>
                <a:lnTo>
                  <a:pt x="29179" y="1491"/>
                </a:lnTo>
                <a:lnTo>
                  <a:pt x="29145" y="1547"/>
                </a:lnTo>
                <a:lnTo>
                  <a:pt x="29133" y="1582"/>
                </a:lnTo>
                <a:lnTo>
                  <a:pt x="29133" y="1616"/>
                </a:lnTo>
                <a:lnTo>
                  <a:pt x="29133" y="1673"/>
                </a:lnTo>
                <a:lnTo>
                  <a:pt x="27143" y="2833"/>
                </a:lnTo>
                <a:lnTo>
                  <a:pt x="27109" y="2787"/>
                </a:lnTo>
                <a:lnTo>
                  <a:pt x="27063" y="2753"/>
                </a:lnTo>
                <a:lnTo>
                  <a:pt x="27006" y="2730"/>
                </a:lnTo>
                <a:lnTo>
                  <a:pt x="26892" y="2730"/>
                </a:lnTo>
                <a:lnTo>
                  <a:pt x="26836" y="2753"/>
                </a:lnTo>
                <a:lnTo>
                  <a:pt x="26790" y="2787"/>
                </a:lnTo>
                <a:lnTo>
                  <a:pt x="26756" y="2821"/>
                </a:lnTo>
                <a:lnTo>
                  <a:pt x="24765" y="1673"/>
                </a:lnTo>
                <a:lnTo>
                  <a:pt x="24777" y="1616"/>
                </a:lnTo>
                <a:lnTo>
                  <a:pt x="24777" y="1582"/>
                </a:lnTo>
                <a:lnTo>
                  <a:pt x="24765" y="1547"/>
                </a:lnTo>
                <a:lnTo>
                  <a:pt x="24731" y="1479"/>
                </a:lnTo>
                <a:lnTo>
                  <a:pt x="24674" y="1445"/>
                </a:lnTo>
                <a:lnTo>
                  <a:pt x="24606" y="1422"/>
                </a:lnTo>
                <a:lnTo>
                  <a:pt x="24606" y="0"/>
                </a:lnTo>
                <a:lnTo>
                  <a:pt x="24560" y="0"/>
                </a:lnTo>
                <a:lnTo>
                  <a:pt x="24560" y="1411"/>
                </a:lnTo>
                <a:lnTo>
                  <a:pt x="24526" y="1422"/>
                </a:lnTo>
                <a:lnTo>
                  <a:pt x="24492" y="1434"/>
                </a:lnTo>
                <a:lnTo>
                  <a:pt x="24435" y="1479"/>
                </a:lnTo>
                <a:lnTo>
                  <a:pt x="24390" y="1536"/>
                </a:lnTo>
                <a:lnTo>
                  <a:pt x="24378" y="1582"/>
                </a:lnTo>
                <a:lnTo>
                  <a:pt x="24378" y="1616"/>
                </a:lnTo>
                <a:lnTo>
                  <a:pt x="24390" y="1684"/>
                </a:lnTo>
                <a:lnTo>
                  <a:pt x="22388" y="2833"/>
                </a:lnTo>
                <a:lnTo>
                  <a:pt x="22354" y="2799"/>
                </a:lnTo>
                <a:lnTo>
                  <a:pt x="22319" y="2765"/>
                </a:lnTo>
                <a:lnTo>
                  <a:pt x="22263" y="2742"/>
                </a:lnTo>
                <a:lnTo>
                  <a:pt x="22160" y="2742"/>
                </a:lnTo>
                <a:lnTo>
                  <a:pt x="22103" y="2765"/>
                </a:lnTo>
                <a:lnTo>
                  <a:pt x="22069" y="2787"/>
                </a:lnTo>
                <a:lnTo>
                  <a:pt x="22024" y="2833"/>
                </a:lnTo>
                <a:lnTo>
                  <a:pt x="20079" y="1707"/>
                </a:lnTo>
                <a:lnTo>
                  <a:pt x="20090" y="1661"/>
                </a:lnTo>
                <a:lnTo>
                  <a:pt x="20090" y="1616"/>
                </a:lnTo>
                <a:lnTo>
                  <a:pt x="20090" y="1570"/>
                </a:lnTo>
                <a:lnTo>
                  <a:pt x="20079" y="1525"/>
                </a:lnTo>
                <a:lnTo>
                  <a:pt x="20056" y="1479"/>
                </a:lnTo>
                <a:lnTo>
                  <a:pt x="20033" y="1445"/>
                </a:lnTo>
                <a:lnTo>
                  <a:pt x="19999" y="1411"/>
                </a:lnTo>
                <a:lnTo>
                  <a:pt x="19953" y="1388"/>
                </a:lnTo>
                <a:lnTo>
                  <a:pt x="19908" y="1377"/>
                </a:lnTo>
                <a:lnTo>
                  <a:pt x="19862" y="1365"/>
                </a:lnTo>
                <a:lnTo>
                  <a:pt x="19862" y="0"/>
                </a:lnTo>
                <a:lnTo>
                  <a:pt x="19817" y="0"/>
                </a:lnTo>
                <a:lnTo>
                  <a:pt x="19817" y="1365"/>
                </a:lnTo>
                <a:lnTo>
                  <a:pt x="19771" y="1365"/>
                </a:lnTo>
                <a:lnTo>
                  <a:pt x="19726" y="1388"/>
                </a:lnTo>
                <a:lnTo>
                  <a:pt x="19692" y="1411"/>
                </a:lnTo>
                <a:lnTo>
                  <a:pt x="19658" y="1445"/>
                </a:lnTo>
                <a:lnTo>
                  <a:pt x="19624" y="1479"/>
                </a:lnTo>
                <a:lnTo>
                  <a:pt x="19601" y="1525"/>
                </a:lnTo>
                <a:lnTo>
                  <a:pt x="19589" y="1570"/>
                </a:lnTo>
                <a:lnTo>
                  <a:pt x="19589" y="1616"/>
                </a:lnTo>
                <a:lnTo>
                  <a:pt x="19589" y="1661"/>
                </a:lnTo>
                <a:lnTo>
                  <a:pt x="19601" y="1707"/>
                </a:lnTo>
                <a:lnTo>
                  <a:pt x="17656" y="2833"/>
                </a:lnTo>
                <a:lnTo>
                  <a:pt x="17621" y="2799"/>
                </a:lnTo>
                <a:lnTo>
                  <a:pt x="17576" y="2765"/>
                </a:lnTo>
                <a:lnTo>
                  <a:pt x="17519" y="2742"/>
                </a:lnTo>
                <a:lnTo>
                  <a:pt x="17417" y="2742"/>
                </a:lnTo>
                <a:lnTo>
                  <a:pt x="17371" y="2765"/>
                </a:lnTo>
                <a:lnTo>
                  <a:pt x="17326" y="2787"/>
                </a:lnTo>
                <a:lnTo>
                  <a:pt x="17292" y="2833"/>
                </a:lnTo>
                <a:lnTo>
                  <a:pt x="15346" y="1707"/>
                </a:lnTo>
                <a:lnTo>
                  <a:pt x="15358" y="1661"/>
                </a:lnTo>
                <a:lnTo>
                  <a:pt x="15369" y="1616"/>
                </a:lnTo>
                <a:lnTo>
                  <a:pt x="15358" y="1570"/>
                </a:lnTo>
                <a:lnTo>
                  <a:pt x="15346" y="1513"/>
                </a:lnTo>
                <a:lnTo>
                  <a:pt x="15324" y="1479"/>
                </a:lnTo>
                <a:lnTo>
                  <a:pt x="15301" y="1434"/>
                </a:lnTo>
                <a:lnTo>
                  <a:pt x="15255" y="1400"/>
                </a:lnTo>
                <a:lnTo>
                  <a:pt x="15221" y="1377"/>
                </a:lnTo>
                <a:lnTo>
                  <a:pt x="15176" y="1354"/>
                </a:lnTo>
                <a:lnTo>
                  <a:pt x="15130" y="1354"/>
                </a:lnTo>
                <a:lnTo>
                  <a:pt x="15130" y="0"/>
                </a:lnTo>
                <a:lnTo>
                  <a:pt x="15085" y="0"/>
                </a:lnTo>
                <a:lnTo>
                  <a:pt x="15085" y="1354"/>
                </a:lnTo>
                <a:lnTo>
                  <a:pt x="15028" y="1354"/>
                </a:lnTo>
                <a:lnTo>
                  <a:pt x="14982" y="1377"/>
                </a:lnTo>
                <a:lnTo>
                  <a:pt x="14937" y="1400"/>
                </a:lnTo>
                <a:lnTo>
                  <a:pt x="14903" y="1434"/>
                </a:lnTo>
                <a:lnTo>
                  <a:pt x="14880" y="1468"/>
                </a:lnTo>
                <a:lnTo>
                  <a:pt x="14857" y="1513"/>
                </a:lnTo>
                <a:lnTo>
                  <a:pt x="14834" y="1559"/>
                </a:lnTo>
                <a:lnTo>
                  <a:pt x="14834" y="1616"/>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5" y="1616"/>
                </a:lnTo>
                <a:lnTo>
                  <a:pt x="10523" y="1547"/>
                </a:lnTo>
                <a:lnTo>
                  <a:pt x="10489" y="1502"/>
                </a:lnTo>
                <a:lnTo>
                  <a:pt x="10444" y="1456"/>
                </a:lnTo>
                <a:lnTo>
                  <a:pt x="10387" y="1445"/>
                </a:lnTo>
                <a:lnTo>
                  <a:pt x="10387" y="0"/>
                </a:lnTo>
                <a:lnTo>
                  <a:pt x="10341" y="0"/>
                </a:lnTo>
                <a:lnTo>
                  <a:pt x="10341" y="1445"/>
                </a:lnTo>
                <a:lnTo>
                  <a:pt x="10273" y="1456"/>
                </a:lnTo>
                <a:lnTo>
                  <a:pt x="10227" y="1502"/>
                </a:lnTo>
                <a:lnTo>
                  <a:pt x="10193" y="1547"/>
                </a:lnTo>
                <a:lnTo>
                  <a:pt x="10182" y="1616"/>
                </a:lnTo>
                <a:lnTo>
                  <a:pt x="10193" y="1673"/>
                </a:lnTo>
                <a:lnTo>
                  <a:pt x="8191" y="2821"/>
                </a:lnTo>
                <a:lnTo>
                  <a:pt x="8157" y="2776"/>
                </a:lnTo>
                <a:lnTo>
                  <a:pt x="8100" y="2742"/>
                </a:lnTo>
                <a:lnTo>
                  <a:pt x="8055" y="2719"/>
                </a:lnTo>
                <a:lnTo>
                  <a:pt x="7930" y="2719"/>
                </a:lnTo>
                <a:lnTo>
                  <a:pt x="7873" y="2742"/>
                </a:lnTo>
                <a:lnTo>
                  <a:pt x="7827" y="2776"/>
                </a:lnTo>
                <a:lnTo>
                  <a:pt x="7782" y="2821"/>
                </a:lnTo>
                <a:lnTo>
                  <a:pt x="5848" y="1695"/>
                </a:lnTo>
                <a:lnTo>
                  <a:pt x="5859" y="1661"/>
                </a:lnTo>
                <a:lnTo>
                  <a:pt x="5859" y="1616"/>
                </a:lnTo>
                <a:lnTo>
                  <a:pt x="5859" y="1570"/>
                </a:lnTo>
                <a:lnTo>
                  <a:pt x="5837" y="1525"/>
                </a:lnTo>
                <a:lnTo>
                  <a:pt x="5825" y="1491"/>
                </a:lnTo>
                <a:lnTo>
                  <a:pt x="5791" y="1456"/>
                </a:lnTo>
                <a:lnTo>
                  <a:pt x="5768" y="1422"/>
                </a:lnTo>
                <a:lnTo>
                  <a:pt x="5723" y="1400"/>
                </a:lnTo>
                <a:lnTo>
                  <a:pt x="5689" y="1388"/>
                </a:lnTo>
                <a:lnTo>
                  <a:pt x="5643" y="1377"/>
                </a:lnTo>
                <a:lnTo>
                  <a:pt x="5643" y="0"/>
                </a:lnTo>
                <a:lnTo>
                  <a:pt x="5598" y="0"/>
                </a:lnTo>
                <a:lnTo>
                  <a:pt x="5598" y="1377"/>
                </a:lnTo>
                <a:lnTo>
                  <a:pt x="5552" y="1388"/>
                </a:lnTo>
                <a:lnTo>
                  <a:pt x="5518" y="1400"/>
                </a:lnTo>
                <a:lnTo>
                  <a:pt x="5473" y="1422"/>
                </a:lnTo>
                <a:lnTo>
                  <a:pt x="5438" y="1456"/>
                </a:lnTo>
                <a:lnTo>
                  <a:pt x="5416" y="1491"/>
                </a:lnTo>
                <a:lnTo>
                  <a:pt x="5393" y="1525"/>
                </a:lnTo>
                <a:lnTo>
                  <a:pt x="5382" y="1570"/>
                </a:lnTo>
                <a:lnTo>
                  <a:pt x="5382" y="1616"/>
                </a:lnTo>
                <a:lnTo>
                  <a:pt x="5382" y="1661"/>
                </a:lnTo>
                <a:lnTo>
                  <a:pt x="5393" y="1695"/>
                </a:lnTo>
                <a:lnTo>
                  <a:pt x="3414" y="2844"/>
                </a:lnTo>
                <a:lnTo>
                  <a:pt x="3379" y="2810"/>
                </a:lnTo>
                <a:lnTo>
                  <a:pt x="3345" y="2776"/>
                </a:lnTo>
                <a:lnTo>
                  <a:pt x="3300" y="2765"/>
                </a:lnTo>
                <a:lnTo>
                  <a:pt x="3254" y="2753"/>
                </a:lnTo>
                <a:lnTo>
                  <a:pt x="3197" y="2765"/>
                </a:lnTo>
                <a:lnTo>
                  <a:pt x="3152" y="2776"/>
                </a:lnTo>
                <a:lnTo>
                  <a:pt x="3118" y="2810"/>
                </a:lnTo>
                <a:lnTo>
                  <a:pt x="3084" y="2844"/>
                </a:lnTo>
                <a:lnTo>
                  <a:pt x="1047" y="1673"/>
                </a:lnTo>
                <a:lnTo>
                  <a:pt x="1059" y="1616"/>
                </a:lnTo>
                <a:lnTo>
                  <a:pt x="1047" y="1547"/>
                </a:lnTo>
                <a:lnTo>
                  <a:pt x="1013" y="1491"/>
                </a:lnTo>
                <a:lnTo>
                  <a:pt x="968" y="1456"/>
                </a:lnTo>
                <a:lnTo>
                  <a:pt x="900" y="1434"/>
                </a:lnTo>
                <a:lnTo>
                  <a:pt x="900" y="0"/>
                </a:lnTo>
                <a:close/>
              </a:path>
            </a:pathLst>
          </a:custGeom>
          <a:gradFill>
            <a:gsLst>
              <a:gs pos="0">
                <a:schemeClr val="dk1"/>
              </a:gs>
              <a:gs pos="9000">
                <a:schemeClr val="dk1"/>
              </a:gs>
              <a:gs pos="42000">
                <a:srgbClr val="FFFFFF">
                  <a:alpha val="32549"/>
                </a:srgbClr>
              </a:gs>
              <a:gs pos="100000">
                <a:srgbClr val="FFFFFF">
                  <a:alpha val="1098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rot="-5400000">
            <a:off x="8545750" y="6208950"/>
            <a:ext cx="5404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txBox="1">
            <a:spLocks noGrp="1"/>
          </p:cNvSpPr>
          <p:nvPr>
            <p:ph type="sldNum" idx="12"/>
          </p:nvPr>
        </p:nvSpPr>
        <p:spPr>
          <a:xfrm>
            <a:off x="8640175" y="6114400"/>
            <a:ext cx="351300" cy="54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D1B5B5D4-018D-457A-B550-48A3398C682B}"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a:prstGeom prst="rect">
            <a:avLst/>
          </a:prstGeom>
        </p:spPr>
        <p:txBody>
          <a:bodyPr vert="horz" rtlCol="0"/>
          <a:lstStyle>
            <a:extLst/>
          </a:lstStyle>
          <a:p>
            <a:fld id="{F9647321-EB6E-4EF6-B63D-6BA2AB0A816D}" type="datetimeFigureOut">
              <a:rPr lang="en-US" smtClean="0"/>
              <a:pPr/>
              <a:t>1/10/2022</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D1B5B5D4-018D-457A-B550-48A3398C68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a:prstGeom prst="rect">
            <a:avLst/>
          </a:prstGeom>
        </p:spPr>
        <p:txBody>
          <a:bodyPr vert="horz" rtlCol="0"/>
          <a:lstStyle>
            <a:extLst/>
          </a:lstStyle>
          <a:p>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379CA9-81D6-424A-8046-4B56E1D25059}"/>
              </a:ext>
            </a:extLst>
          </p:cNvPr>
          <p:cNvSpPr>
            <a:spLocks noGrp="1"/>
          </p:cNvSpPr>
          <p:nvPr>
            <p:ph type="title" hasCustomPrompt="1"/>
          </p:nvPr>
        </p:nvSpPr>
        <p:spPr>
          <a:xfrm>
            <a:off x="342900" y="2569464"/>
            <a:ext cx="2714626"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 xmlns:a16="http://schemas.microsoft.com/office/drawing/2014/main" id="{B2F51F73-5064-47F8-83FD-440E0ED1950B}"/>
              </a:ext>
            </a:extLst>
          </p:cNvPr>
          <p:cNvSpPr>
            <a:spLocks noGrp="1"/>
          </p:cNvSpPr>
          <p:nvPr>
            <p:ph type="pic" sz="quarter" idx="13"/>
          </p:nvPr>
        </p:nvSpPr>
        <p:spPr>
          <a:xfrm>
            <a:off x="3209544" y="1463040"/>
            <a:ext cx="1124712" cy="2194560"/>
          </a:xfrm>
          <a:prstGeom prst="rect">
            <a:avLst/>
          </a:prstGeom>
        </p:spPr>
        <p:txBody>
          <a:bodyPr/>
          <a:lstStyle>
            <a:lvl1pPr>
              <a:defRPr sz="2000"/>
            </a:lvl1pPr>
          </a:lstStyle>
          <a:p>
            <a:r>
              <a:rPr lang="en-US" smtClean="0"/>
              <a:t>Click icon to add picture</a:t>
            </a:r>
            <a:endParaRPr lang="en-US" dirty="0"/>
          </a:p>
        </p:txBody>
      </p:sp>
      <p:sp>
        <p:nvSpPr>
          <p:cNvPr id="18" name="Picture Placeholder 8">
            <a:extLst>
              <a:ext uri="{FF2B5EF4-FFF2-40B4-BE49-F238E27FC236}">
                <a16:creationId xmlns="" xmlns:a16="http://schemas.microsoft.com/office/drawing/2014/main" id="{06FF689A-8221-42E8-96D4-ED4D3AD501F8}"/>
              </a:ext>
            </a:extLst>
          </p:cNvPr>
          <p:cNvSpPr>
            <a:spLocks noGrp="1"/>
          </p:cNvSpPr>
          <p:nvPr>
            <p:ph type="pic" sz="quarter" idx="14"/>
          </p:nvPr>
        </p:nvSpPr>
        <p:spPr>
          <a:xfrm>
            <a:off x="4670298" y="1463040"/>
            <a:ext cx="1124712" cy="2194560"/>
          </a:xfrm>
          <a:prstGeom prst="rect">
            <a:avLst/>
          </a:prstGeom>
        </p:spPr>
        <p:txBody>
          <a:bodyPr/>
          <a:lstStyle>
            <a:lvl1pPr>
              <a:defRPr sz="2000"/>
            </a:lvl1pPr>
          </a:lstStyle>
          <a:p>
            <a:r>
              <a:rPr lang="en-US" smtClean="0"/>
              <a:t>Click icon to add picture</a:t>
            </a:r>
            <a:endParaRPr lang="en-US" dirty="0"/>
          </a:p>
        </p:txBody>
      </p:sp>
      <p:sp>
        <p:nvSpPr>
          <p:cNvPr id="19" name="Picture Placeholder 8">
            <a:extLst>
              <a:ext uri="{FF2B5EF4-FFF2-40B4-BE49-F238E27FC236}">
                <a16:creationId xmlns="" xmlns:a16="http://schemas.microsoft.com/office/drawing/2014/main" id="{96424DB2-4D46-493F-A5B8-8901EDA394F2}"/>
              </a:ext>
            </a:extLst>
          </p:cNvPr>
          <p:cNvSpPr>
            <a:spLocks noGrp="1"/>
          </p:cNvSpPr>
          <p:nvPr>
            <p:ph type="pic" sz="quarter" idx="15"/>
          </p:nvPr>
        </p:nvSpPr>
        <p:spPr>
          <a:xfrm>
            <a:off x="6131052" y="1463040"/>
            <a:ext cx="1124712" cy="2194560"/>
          </a:xfrm>
          <a:prstGeom prst="rect">
            <a:avLst/>
          </a:prstGeom>
        </p:spPr>
        <p:txBody>
          <a:bodyPr/>
          <a:lstStyle>
            <a:lvl1pPr>
              <a:defRPr sz="2000"/>
            </a:lvl1pPr>
          </a:lstStyle>
          <a:p>
            <a:r>
              <a:rPr lang="en-US" smtClean="0"/>
              <a:t>Click icon to add picture</a:t>
            </a:r>
            <a:endParaRPr lang="en-US" dirty="0"/>
          </a:p>
        </p:txBody>
      </p:sp>
      <p:sp>
        <p:nvSpPr>
          <p:cNvPr id="20" name="Picture Placeholder 8">
            <a:extLst>
              <a:ext uri="{FF2B5EF4-FFF2-40B4-BE49-F238E27FC236}">
                <a16:creationId xmlns="" xmlns:a16="http://schemas.microsoft.com/office/drawing/2014/main" id="{0AF2B6E1-5738-41B1-8C15-EA6715490140}"/>
              </a:ext>
            </a:extLst>
          </p:cNvPr>
          <p:cNvSpPr>
            <a:spLocks noGrp="1"/>
          </p:cNvSpPr>
          <p:nvPr>
            <p:ph type="pic" sz="quarter" idx="16"/>
          </p:nvPr>
        </p:nvSpPr>
        <p:spPr>
          <a:xfrm>
            <a:off x="7591806" y="1463040"/>
            <a:ext cx="1124712" cy="2194560"/>
          </a:xfrm>
          <a:prstGeom prst="rect">
            <a:avLst/>
          </a:prstGeom>
        </p:spPr>
        <p:txBody>
          <a:bodyPr/>
          <a:lstStyle>
            <a:lvl1pPr>
              <a:defRPr sz="2000"/>
            </a:lvl1pPr>
          </a:lstStyle>
          <a:p>
            <a:r>
              <a:rPr lang="en-US" smtClean="0"/>
              <a:t>Click icon to add picture</a:t>
            </a:r>
            <a:endParaRPr lang="en-US" dirty="0"/>
          </a:p>
        </p:txBody>
      </p:sp>
      <p:sp>
        <p:nvSpPr>
          <p:cNvPr id="21" name="Picture Placeholder 8">
            <a:extLst>
              <a:ext uri="{FF2B5EF4-FFF2-40B4-BE49-F238E27FC236}">
                <a16:creationId xmlns="" xmlns:a16="http://schemas.microsoft.com/office/drawing/2014/main" id="{6C8D73EB-347C-4E13-94C8-FA8FADE46559}"/>
              </a:ext>
            </a:extLst>
          </p:cNvPr>
          <p:cNvSpPr>
            <a:spLocks noGrp="1"/>
          </p:cNvSpPr>
          <p:nvPr>
            <p:ph type="pic" sz="quarter" idx="17"/>
          </p:nvPr>
        </p:nvSpPr>
        <p:spPr>
          <a:xfrm>
            <a:off x="3209544" y="4087368"/>
            <a:ext cx="1124712" cy="2194560"/>
          </a:xfrm>
          <a:prstGeom prst="rect">
            <a:avLst/>
          </a:prstGeom>
        </p:spPr>
        <p:txBody>
          <a:bodyPr/>
          <a:lstStyle>
            <a:lvl1pPr>
              <a:defRPr sz="2000"/>
            </a:lvl1pPr>
          </a:lstStyle>
          <a:p>
            <a:r>
              <a:rPr lang="en-US" smtClean="0"/>
              <a:t>Click icon to add picture</a:t>
            </a:r>
            <a:endParaRPr lang="en-US" dirty="0"/>
          </a:p>
        </p:txBody>
      </p:sp>
      <p:sp>
        <p:nvSpPr>
          <p:cNvPr id="22" name="Picture Placeholder 8">
            <a:extLst>
              <a:ext uri="{FF2B5EF4-FFF2-40B4-BE49-F238E27FC236}">
                <a16:creationId xmlns="" xmlns:a16="http://schemas.microsoft.com/office/drawing/2014/main" id="{9DFA5C56-9B47-4F87-8E12-30A936274F1B}"/>
              </a:ext>
            </a:extLst>
          </p:cNvPr>
          <p:cNvSpPr>
            <a:spLocks noGrp="1"/>
          </p:cNvSpPr>
          <p:nvPr>
            <p:ph type="pic" sz="quarter" idx="18"/>
          </p:nvPr>
        </p:nvSpPr>
        <p:spPr>
          <a:xfrm>
            <a:off x="4670298" y="4087368"/>
            <a:ext cx="1124712" cy="2194560"/>
          </a:xfrm>
          <a:prstGeom prst="rect">
            <a:avLst/>
          </a:prstGeom>
        </p:spPr>
        <p:txBody>
          <a:bodyPr/>
          <a:lstStyle>
            <a:lvl1pPr>
              <a:defRPr sz="2000"/>
            </a:lvl1pPr>
          </a:lstStyle>
          <a:p>
            <a:r>
              <a:rPr lang="en-US" smtClean="0"/>
              <a:t>Click icon to add picture</a:t>
            </a:r>
            <a:endParaRPr lang="en-US" dirty="0"/>
          </a:p>
        </p:txBody>
      </p:sp>
      <p:sp>
        <p:nvSpPr>
          <p:cNvPr id="23" name="Picture Placeholder 8">
            <a:extLst>
              <a:ext uri="{FF2B5EF4-FFF2-40B4-BE49-F238E27FC236}">
                <a16:creationId xmlns="" xmlns:a16="http://schemas.microsoft.com/office/drawing/2014/main" id="{1E3B5888-98ED-48E4-8AA8-5BAB43F8516C}"/>
              </a:ext>
            </a:extLst>
          </p:cNvPr>
          <p:cNvSpPr>
            <a:spLocks noGrp="1"/>
          </p:cNvSpPr>
          <p:nvPr>
            <p:ph type="pic" sz="quarter" idx="19"/>
          </p:nvPr>
        </p:nvSpPr>
        <p:spPr>
          <a:xfrm>
            <a:off x="6131052" y="4087368"/>
            <a:ext cx="1124712" cy="2194560"/>
          </a:xfrm>
          <a:prstGeom prst="rect">
            <a:avLst/>
          </a:prstGeom>
        </p:spPr>
        <p:txBody>
          <a:bodyPr/>
          <a:lstStyle>
            <a:lvl1pPr>
              <a:defRPr sz="2000"/>
            </a:lvl1pPr>
          </a:lstStyle>
          <a:p>
            <a:r>
              <a:rPr lang="en-US" smtClean="0"/>
              <a:t>Click icon to add picture</a:t>
            </a:r>
            <a:endParaRPr lang="en-US" dirty="0"/>
          </a:p>
        </p:txBody>
      </p:sp>
      <p:sp>
        <p:nvSpPr>
          <p:cNvPr id="24" name="Picture Placeholder 8">
            <a:extLst>
              <a:ext uri="{FF2B5EF4-FFF2-40B4-BE49-F238E27FC236}">
                <a16:creationId xmlns="" xmlns:a16="http://schemas.microsoft.com/office/drawing/2014/main" id="{569C9EE3-34D1-4DE0-B06C-2F6212F7C329}"/>
              </a:ext>
            </a:extLst>
          </p:cNvPr>
          <p:cNvSpPr>
            <a:spLocks noGrp="1"/>
          </p:cNvSpPr>
          <p:nvPr>
            <p:ph type="pic" sz="quarter" idx="20"/>
          </p:nvPr>
        </p:nvSpPr>
        <p:spPr>
          <a:xfrm>
            <a:off x="7591806" y="4087368"/>
            <a:ext cx="1124712" cy="2194560"/>
          </a:xfrm>
          <a:prstGeom prst="rect">
            <a:avLst/>
          </a:prstGeom>
        </p:spPr>
        <p:txBody>
          <a:bodyPr/>
          <a:lstStyle>
            <a:lvl1pPr>
              <a:defRPr sz="2000"/>
            </a:lvl1pPr>
          </a:lstStyle>
          <a:p>
            <a:r>
              <a:rPr lang="en-US" smtClean="0"/>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5562600" y="6400800"/>
            <a:ext cx="3002280" cy="274320"/>
          </a:xfrm>
          <a:prstGeom prst="rect">
            <a:avLst/>
          </a:prstGeom>
        </p:spPr>
        <p:txBody>
          <a:bodyPr/>
          <a:lstStyle>
            <a:extLst/>
          </a:lstStyle>
          <a:p>
            <a:fld id="{F9647321-EB6E-4EF6-B63D-6BA2AB0A816D}" type="datetimeFigureOut">
              <a:rPr lang="en-US" smtClean="0"/>
              <a:pPr/>
              <a:t>1/10/2022</a:t>
            </a:fld>
            <a:endParaRPr lang="en-US"/>
          </a:p>
        </p:txBody>
      </p:sp>
      <p:sp>
        <p:nvSpPr>
          <p:cNvPr id="6" name="Footer Placeholder 5"/>
          <p:cNvSpPr>
            <a:spLocks noGrp="1"/>
          </p:cNvSpPr>
          <p:nvPr>
            <p:ph type="ftr" sz="quarter" idx="11"/>
          </p:nvPr>
        </p:nvSpPr>
        <p:spPr>
          <a:xfrm>
            <a:off x="1295400" y="6400800"/>
            <a:ext cx="4212264" cy="274320"/>
          </a:xfrm>
          <a:prstGeom prst="rect">
            <a:avLst/>
          </a:prstGeom>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D1B5B5D4-018D-457A-B550-48A3398C68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562600" y="6400800"/>
            <a:ext cx="3002280" cy="274320"/>
          </a:xfrm>
          <a:prstGeom prst="rect">
            <a:avLst/>
          </a:prstGeom>
        </p:spPr>
        <p:txBody>
          <a:bodyPr/>
          <a:lstStyle>
            <a:extLst/>
          </a:lstStyle>
          <a:p>
            <a:fld id="{F9647321-EB6E-4EF6-B63D-6BA2AB0A816D}" type="datetimeFigureOut">
              <a:rPr lang="en-US" smtClean="0"/>
              <a:pPr/>
              <a:t>1/10/2022</a:t>
            </a:fld>
            <a:endParaRPr lang="en-US"/>
          </a:p>
        </p:txBody>
      </p:sp>
      <p:sp>
        <p:nvSpPr>
          <p:cNvPr id="5" name="Footer Placeholder 4"/>
          <p:cNvSpPr>
            <a:spLocks noGrp="1"/>
          </p:cNvSpPr>
          <p:nvPr>
            <p:ph type="ftr" sz="quarter" idx="11"/>
          </p:nvPr>
        </p:nvSpPr>
        <p:spPr>
          <a:xfrm>
            <a:off x="1295400" y="6400800"/>
            <a:ext cx="4212264" cy="274320"/>
          </a:xfrm>
          <a:prstGeom prst="rect">
            <a:avLst/>
          </a:prstGeom>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1B5B5D4-018D-457A-B550-48A3398C68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50869985-B973-4011-9FA2-83D7EBB2EA53}"/>
              </a:ext>
            </a:extLst>
          </p:cNvPr>
          <p:cNvSpPr/>
          <p:nvPr/>
        </p:nvSpPr>
        <p:spPr>
          <a:xfrm>
            <a:off x="0" y="2400300"/>
            <a:ext cx="32004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43379CA9-81D6-424A-8046-4B56E1D25059}"/>
              </a:ext>
            </a:extLst>
          </p:cNvPr>
          <p:cNvSpPr>
            <a:spLocks noGrp="1"/>
          </p:cNvSpPr>
          <p:nvPr>
            <p:ph type="title"/>
          </p:nvPr>
        </p:nvSpPr>
        <p:spPr>
          <a:xfrm>
            <a:off x="342900" y="1399032"/>
            <a:ext cx="2714626" cy="877824"/>
          </a:xfrm>
        </p:spPr>
        <p:txBody>
          <a:bodyPr/>
          <a:lstStyle>
            <a:lvl1pPr>
              <a:defRPr cap="all" baseline="0">
                <a:solidFill>
                  <a:schemeClr val="bg1"/>
                </a:solidFill>
              </a:defRPr>
            </a:lvl1pPr>
          </a:lstStyle>
          <a:p>
            <a:r>
              <a:rPr lang="en-US" smtClean="0"/>
              <a:t>Click to edit Master title style</a:t>
            </a:r>
            <a:endParaRPr lang="en-US" dirty="0"/>
          </a:p>
        </p:txBody>
      </p:sp>
      <p:sp>
        <p:nvSpPr>
          <p:cNvPr id="10" name="Text Placeholder 9">
            <a:extLst>
              <a:ext uri="{FF2B5EF4-FFF2-40B4-BE49-F238E27FC236}">
                <a16:creationId xmlns="" xmlns:a16="http://schemas.microsoft.com/office/drawing/2014/main" id="{2A60302F-65DB-4E93-B6C3-49E64C44FB53}"/>
              </a:ext>
            </a:extLst>
          </p:cNvPr>
          <p:cNvSpPr>
            <a:spLocks noGrp="1"/>
          </p:cNvSpPr>
          <p:nvPr>
            <p:ph type="body" sz="quarter" idx="14" hasCustomPrompt="1"/>
          </p:nvPr>
        </p:nvSpPr>
        <p:spPr>
          <a:xfrm>
            <a:off x="342900" y="2779776"/>
            <a:ext cx="2599182"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 xmlns:a16="http://schemas.microsoft.com/office/drawing/2014/main" id="{9A66F217-0E52-4AD8-82BA-AB332C59638C}"/>
              </a:ext>
            </a:extLst>
          </p:cNvPr>
          <p:cNvSpPr>
            <a:spLocks noGrp="1"/>
          </p:cNvSpPr>
          <p:nvPr>
            <p:ph type="pic" sz="quarter" idx="15"/>
          </p:nvPr>
        </p:nvSpPr>
        <p:spPr>
          <a:xfrm>
            <a:off x="3190875" y="0"/>
            <a:ext cx="5610225" cy="6858000"/>
          </a:xfrm>
          <a:prstGeom prst="rect">
            <a:avLst/>
          </a:prstGeom>
        </p:spPr>
        <p:txBody>
          <a:bodyPr anchor="ctr"/>
          <a:lstStyle>
            <a:lvl1pPr marL="0" indent="0" algn="ctr">
              <a:buNone/>
              <a:defRPr>
                <a:solidFill>
                  <a:schemeClr val="bg1"/>
                </a:solidFill>
              </a:defRPr>
            </a:lvl1pPr>
          </a:lstStyle>
          <a:p>
            <a:r>
              <a:rPr lang="en-US" smtClean="0"/>
              <a:t>Click icon to add picture</a:t>
            </a:r>
            <a:endParaRPr lang="en-US" dirty="0"/>
          </a:p>
        </p:txBody>
      </p:sp>
      <p:sp>
        <p:nvSpPr>
          <p:cNvPr id="8" name="Rectangle 7">
            <a:extLst>
              <a:ext uri="{FF2B5EF4-FFF2-40B4-BE49-F238E27FC236}">
                <a16:creationId xmlns="" xmlns:a16="http://schemas.microsoft.com/office/drawing/2014/main" id="{E75D44F0-DADD-4DCC-82EC-FDB3E9878AA9}"/>
              </a:ext>
            </a:extLst>
          </p:cNvPr>
          <p:cNvSpPr/>
          <p:nvPr/>
        </p:nvSpPr>
        <p:spPr>
          <a:xfrm>
            <a:off x="8801100" y="4445000"/>
            <a:ext cx="3429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 xmlns:a16="http://schemas.microsoft.com/office/drawing/2014/main" id="{28CFE2C9-8B6E-4DDA-A5EA-04581F7629F0}"/>
              </a:ext>
            </a:extLst>
          </p:cNvPr>
          <p:cNvSpPr/>
          <p:nvPr/>
        </p:nvSpPr>
        <p:spPr>
          <a:xfrm>
            <a:off x="8801100" y="0"/>
            <a:ext cx="3429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mod="1">
    <p:ext uri="{DCECCB84-F9BA-43D5-87BE-67443E8EF086}">
      <p15:sldGuideLst xmlns=""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nstructions">
    <p:spTree>
      <p:nvGrpSpPr>
        <p:cNvPr id="1" name=""/>
        <p:cNvGrpSpPr/>
        <p:nvPr/>
      </p:nvGrpSpPr>
      <p:grpSpPr>
        <a:xfrm>
          <a:off x="0" y="0"/>
          <a:ext cx="0" cy="0"/>
          <a:chOff x="0" y="0"/>
          <a:chExt cx="0" cy="0"/>
        </a:xfrm>
      </p:grpSpPr>
      <p:sp>
        <p:nvSpPr>
          <p:cNvPr id="9" name="Rectangle 8" hidden="1"/>
          <p:cNvSpPr/>
          <p:nvPr/>
        </p:nvSpPr>
        <p:spPr>
          <a:xfrm>
            <a:off x="192024" y="265177"/>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 xmlns:a16="http://schemas.microsoft.com/office/drawing/2014/main" id="{96FEDCD9-19A7-423B-ABE0-DDD032DE8879}"/>
              </a:ext>
            </a:extLst>
          </p:cNvPr>
          <p:cNvSpPr>
            <a:spLocks noGrp="1"/>
          </p:cNvSpPr>
          <p:nvPr>
            <p:ph type="title"/>
          </p:nvPr>
        </p:nvSpPr>
        <p:spPr>
          <a:xfrm>
            <a:off x="342900" y="914400"/>
            <a:ext cx="5600701" cy="1572768"/>
          </a:xfrm>
        </p:spPr>
        <p:txBody>
          <a:bodyPr/>
          <a:lstStyle>
            <a:lvl1pPr>
              <a:lnSpc>
                <a:spcPts val="4600"/>
              </a:lnSpc>
              <a:defRPr/>
            </a:lvl1pPr>
          </a:lstStyle>
          <a:p>
            <a:r>
              <a:rPr lang="en-US" smtClean="0"/>
              <a:t>Click to edit Master title style</a:t>
            </a:r>
            <a:endParaRPr lang="en-US" dirty="0"/>
          </a:p>
        </p:txBody>
      </p:sp>
      <p:sp>
        <p:nvSpPr>
          <p:cNvPr id="14" name="Text Placeholder 9">
            <a:extLst>
              <a:ext uri="{FF2B5EF4-FFF2-40B4-BE49-F238E27FC236}">
                <a16:creationId xmlns="" xmlns:a16="http://schemas.microsoft.com/office/drawing/2014/main" id="{EBD7372B-17B4-4062-8BFA-745581B27349}"/>
              </a:ext>
            </a:extLst>
          </p:cNvPr>
          <p:cNvSpPr>
            <a:spLocks noGrp="1"/>
          </p:cNvSpPr>
          <p:nvPr>
            <p:ph type="body" sz="quarter" idx="14" hasCustomPrompt="1"/>
          </p:nvPr>
        </p:nvSpPr>
        <p:spPr>
          <a:xfrm>
            <a:off x="342900" y="2540000"/>
            <a:ext cx="4943475"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 xmlns:a16="http://schemas.microsoft.com/office/drawing/2014/main" id="{C09A28F9-9D68-48A2-A1AD-C1C318C0EC8D}"/>
              </a:ext>
            </a:extLst>
          </p:cNvPr>
          <p:cNvSpPr>
            <a:spLocks noGrp="1"/>
          </p:cNvSpPr>
          <p:nvPr>
            <p:ph type="pic" sz="quarter" idx="15"/>
          </p:nvPr>
        </p:nvSpPr>
        <p:spPr>
          <a:xfrm>
            <a:off x="6086475" y="1384300"/>
            <a:ext cx="2558034" cy="4572000"/>
          </a:xfrm>
          <a:prstGeom prst="roundRect">
            <a:avLst>
              <a:gd name="adj" fmla="val 2543"/>
            </a:avLst>
          </a:prstGeom>
        </p:spPr>
        <p:txBody>
          <a:bodyPr anchor="ctr"/>
          <a:lstStyle>
            <a:lvl1pPr marL="0" indent="0" algn="ctr">
              <a:buNone/>
              <a:defRPr/>
            </a:lvl1pPr>
          </a:lstStyle>
          <a:p>
            <a:r>
              <a:rPr lang="en-US" smtClean="0"/>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mod="1">
    <p:ext uri="{DCECCB84-F9BA-43D5-87BE-67443E8EF086}">
      <p15:sldGuideLst xmlns=""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a:prstGeom prst="rect">
            <a:avLst/>
          </a:prstGeo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a:prstGeom prst="rect">
            <a:avLst/>
          </a:prstGeo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647321-EB6E-4EF6-B63D-6BA2AB0A816D}" type="datetimeFigureOut">
              <a:rPr lang="en-US" smtClean="0"/>
              <a:pPr/>
              <a:t>1/10/2022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1B5B5D4-018D-457A-B550-48A3398C68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le Slide">
    <p:bg>
      <p:bgRef idx="1002">
        <a:schemeClr val="bg1"/>
      </p:bgRef>
    </p:bg>
    <p:spTree>
      <p:nvGrpSpPr>
        <p:cNvPr id="1" name=""/>
        <p:cNvGrpSpPr/>
        <p:nvPr/>
      </p:nvGrpSpPr>
      <p:grpSpPr>
        <a:xfrm>
          <a:off x="0" y="0"/>
          <a:ext cx="0" cy="0"/>
          <a:chOff x="0" y="0"/>
          <a:chExt cx="0" cy="0"/>
        </a:xfrm>
      </p:grpSpPr>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a:prstGeom prst="rect">
            <a:avLst/>
          </a:prstGeo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9647321-EB6E-4EF6-B63D-6BA2AB0A816D}" type="datetimeFigureOut">
              <a:rPr lang="en-US" smtClean="0"/>
              <a:pPr/>
              <a:t>1/10/2022</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D1B5B5D4-018D-457A-B550-48A3398C68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9647321-EB6E-4EF6-B63D-6BA2AB0A816D}" type="datetimeFigureOut">
              <a:rPr lang="en-US" smtClean="0"/>
              <a:pPr/>
              <a:t>1/10/2022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D1B5B5D4-018D-457A-B550-48A3398C68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457200" y="1609416"/>
            <a:ext cx="7239000" cy="4846320"/>
          </a:xfrm>
          <a:prstGeom prst="rect">
            <a:avLst/>
          </a:prstGeo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647321-EB6E-4EF6-B63D-6BA2AB0A816D}" type="datetimeFigureOut">
              <a:rPr lang="en-US" smtClean="0"/>
              <a:pPr/>
              <a:t>1/10/2022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1B5B5D4-018D-457A-B550-48A3398C68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heme" Target="../theme/theme5.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C80DF88-AC53-41A3-8067-D7E6D5DB195F}"/>
              </a:ext>
            </a:extLst>
          </p:cNvPr>
          <p:cNvSpPr>
            <a:spLocks noGrp="1"/>
          </p:cNvSpPr>
          <p:nvPr>
            <p:ph type="title"/>
          </p:nvPr>
        </p:nvSpPr>
        <p:spPr>
          <a:xfrm>
            <a:off x="342900" y="914401"/>
            <a:ext cx="8381114" cy="903767"/>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4" name="Date Placeholder 3">
            <a:extLst>
              <a:ext uri="{FF2B5EF4-FFF2-40B4-BE49-F238E27FC236}">
                <a16:creationId xmlns="" xmlns:a16="http://schemas.microsoft.com/office/drawing/2014/main" id="{EA4755C1-18CC-4FD3-A030-3DAF469919A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647321-EB6E-4EF6-B63D-6BA2AB0A816D}" type="datetimeFigureOut">
              <a:rPr lang="en-US" smtClean="0"/>
              <a:pPr/>
              <a:t>1/10/2022</a:t>
            </a:fld>
            <a:endParaRPr lang="en-US"/>
          </a:p>
        </p:txBody>
      </p:sp>
      <p:sp>
        <p:nvSpPr>
          <p:cNvPr id="5" name="Footer Placeholder 4">
            <a:extLst>
              <a:ext uri="{FF2B5EF4-FFF2-40B4-BE49-F238E27FC236}">
                <a16:creationId xmlns="" xmlns:a16="http://schemas.microsoft.com/office/drawing/2014/main" id="{A8E029F1-B791-445F-A184-90CC7A1BEC1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5AD98767-7C9E-42DE-9782-D932A0FF1BF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5B5D4-018D-457A-B550-48A3398C682B}" type="slidenum">
              <a:rPr lang="en-US" smtClean="0"/>
              <a:pPr/>
              <a:t>‹#›</a:t>
            </a:fld>
            <a:endParaRPr lang="en-US"/>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C80DF88-AC53-41A3-8067-D7E6D5DB195F}"/>
              </a:ext>
            </a:extLst>
          </p:cNvPr>
          <p:cNvSpPr>
            <a:spLocks noGrp="1"/>
          </p:cNvSpPr>
          <p:nvPr>
            <p:ph type="title"/>
          </p:nvPr>
        </p:nvSpPr>
        <p:spPr>
          <a:xfrm>
            <a:off x="342901" y="914403"/>
            <a:ext cx="8381114" cy="903767"/>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4" name="Date Placeholder 3">
            <a:extLst>
              <a:ext uri="{FF2B5EF4-FFF2-40B4-BE49-F238E27FC236}">
                <a16:creationId xmlns="" xmlns:a16="http://schemas.microsoft.com/office/drawing/2014/main" id="{EA4755C1-18CC-4FD3-A030-3DAF469919A6}"/>
              </a:ext>
            </a:extLst>
          </p:cNvPr>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pPr/>
              <a:t>1/10/2022</a:t>
            </a:fld>
            <a:endParaRPr lang="en-US" dirty="0"/>
          </a:p>
        </p:txBody>
      </p:sp>
      <p:sp>
        <p:nvSpPr>
          <p:cNvPr id="5" name="Footer Placeholder 4">
            <a:extLst>
              <a:ext uri="{FF2B5EF4-FFF2-40B4-BE49-F238E27FC236}">
                <a16:creationId xmlns="" xmlns:a16="http://schemas.microsoft.com/office/drawing/2014/main" id="{A8E029F1-B791-445F-A184-90CC7A1BEC19}"/>
              </a:ext>
            </a:extLst>
          </p:cNvPr>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5AD98767-7C9E-42DE-9782-D932A0FF1BF4}"/>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pPr/>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9" r:id="rId3"/>
    <p:sldLayoutId id="2147483740" r:id="rId4"/>
    <p:sldLayoutId id="2147483741" r:id="rId5"/>
    <p:sldLayoutId id="2147483742" r:id="rId6"/>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C80DF88-AC53-41A3-8067-D7E6D5DB195F}"/>
              </a:ext>
            </a:extLst>
          </p:cNvPr>
          <p:cNvSpPr>
            <a:spLocks noGrp="1"/>
          </p:cNvSpPr>
          <p:nvPr>
            <p:ph type="title"/>
          </p:nvPr>
        </p:nvSpPr>
        <p:spPr>
          <a:xfrm>
            <a:off x="342901" y="914405"/>
            <a:ext cx="8381114" cy="903767"/>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4" name="Date Placeholder 3">
            <a:extLst>
              <a:ext uri="{FF2B5EF4-FFF2-40B4-BE49-F238E27FC236}">
                <a16:creationId xmlns="" xmlns:a16="http://schemas.microsoft.com/office/drawing/2014/main" id="{EA4755C1-18CC-4FD3-A030-3DAF469919A6}"/>
              </a:ext>
            </a:extLst>
          </p:cNvPr>
          <p:cNvSpPr>
            <a:spLocks noGrp="1"/>
          </p:cNvSpPr>
          <p:nvPr>
            <p:ph type="dt" sz="half" idx="2"/>
          </p:nvPr>
        </p:nvSpPr>
        <p:spPr>
          <a:xfrm>
            <a:off x="628650" y="635635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pPr/>
              <a:t>1/10/2022</a:t>
            </a:fld>
            <a:endParaRPr lang="en-US" dirty="0"/>
          </a:p>
        </p:txBody>
      </p:sp>
      <p:sp>
        <p:nvSpPr>
          <p:cNvPr id="5" name="Footer Placeholder 4">
            <a:extLst>
              <a:ext uri="{FF2B5EF4-FFF2-40B4-BE49-F238E27FC236}">
                <a16:creationId xmlns="" xmlns:a16="http://schemas.microsoft.com/office/drawing/2014/main" id="{A8E029F1-B791-445F-A184-90CC7A1BEC19}"/>
              </a:ext>
            </a:extLst>
          </p:cNvPr>
          <p:cNvSpPr>
            <a:spLocks noGrp="1"/>
          </p:cNvSpPr>
          <p:nvPr>
            <p:ph type="ftr" sz="quarter" idx="3"/>
          </p:nvPr>
        </p:nvSpPr>
        <p:spPr>
          <a:xfrm>
            <a:off x="3028950" y="635635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5AD98767-7C9E-42DE-9782-D932A0FF1BF4}"/>
              </a:ext>
            </a:extLst>
          </p:cNvPr>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pPr/>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4" r:id="rId1"/>
    <p:sldLayoutId id="2147483735"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C80DF88-AC53-41A3-8067-D7E6D5DB195F}"/>
              </a:ext>
            </a:extLst>
          </p:cNvPr>
          <p:cNvSpPr>
            <a:spLocks noGrp="1"/>
          </p:cNvSpPr>
          <p:nvPr>
            <p:ph type="title"/>
          </p:nvPr>
        </p:nvSpPr>
        <p:spPr>
          <a:xfrm>
            <a:off x="342901" y="914407"/>
            <a:ext cx="8381114" cy="903767"/>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4" name="Date Placeholder 3">
            <a:extLst>
              <a:ext uri="{FF2B5EF4-FFF2-40B4-BE49-F238E27FC236}">
                <a16:creationId xmlns="" xmlns:a16="http://schemas.microsoft.com/office/drawing/2014/main" id="{EA4755C1-18CC-4FD3-A030-3DAF469919A6}"/>
              </a:ext>
            </a:extLst>
          </p:cNvPr>
          <p:cNvSpPr>
            <a:spLocks noGrp="1"/>
          </p:cNvSpPr>
          <p:nvPr>
            <p:ph type="dt" sz="half" idx="2"/>
          </p:nvPr>
        </p:nvSpPr>
        <p:spPr>
          <a:xfrm>
            <a:off x="628650" y="6356357"/>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pPr/>
              <a:t>1/10/2022</a:t>
            </a:fld>
            <a:endParaRPr lang="en-US" dirty="0"/>
          </a:p>
        </p:txBody>
      </p:sp>
      <p:sp>
        <p:nvSpPr>
          <p:cNvPr id="5" name="Footer Placeholder 4">
            <a:extLst>
              <a:ext uri="{FF2B5EF4-FFF2-40B4-BE49-F238E27FC236}">
                <a16:creationId xmlns="" xmlns:a16="http://schemas.microsoft.com/office/drawing/2014/main" id="{A8E029F1-B791-445F-A184-90CC7A1BEC19}"/>
              </a:ext>
            </a:extLst>
          </p:cNvPr>
          <p:cNvSpPr>
            <a:spLocks noGrp="1"/>
          </p:cNvSpPr>
          <p:nvPr>
            <p:ph type="ftr" sz="quarter" idx="3"/>
          </p:nvPr>
        </p:nvSpPr>
        <p:spPr>
          <a:xfrm>
            <a:off x="3028950" y="6356357"/>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5AD98767-7C9E-42DE-9782-D932A0FF1BF4}"/>
              </a:ext>
            </a:extLst>
          </p:cNvPr>
          <p:cNvSpPr>
            <a:spLocks noGrp="1"/>
          </p:cNvSpPr>
          <p:nvPr>
            <p:ph type="sldNum" sz="quarter" idx="4"/>
          </p:nvPr>
        </p:nvSpPr>
        <p:spPr>
          <a:xfrm>
            <a:off x="6457950" y="6356357"/>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pPr/>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7" r:id="rId1"/>
    <p:sldLayoutId id="2147483738"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a:gsLst>
            <a:gs pos="0">
              <a:schemeClr val="accent4"/>
            </a:gs>
            <a:gs pos="13000">
              <a:schemeClr val="accent3"/>
            </a:gs>
            <a:gs pos="31000">
              <a:schemeClr val="accent2"/>
            </a:gs>
            <a:gs pos="100000">
              <a:schemeClr val="accen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07850" y="1140675"/>
            <a:ext cx="6728400" cy="4684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ctr" anchorCtr="0">
            <a:noAutofit/>
          </a:bodyPr>
          <a:lstStyle>
            <a:lvl1pPr lvl="0"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1pPr>
            <a:lvl2pPr lvl="1"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2pPr>
            <a:lvl3pPr lvl="2"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3pPr>
            <a:lvl4pPr lvl="3"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4pPr>
            <a:lvl5pPr lvl="4"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5pPr>
            <a:lvl6pPr lvl="5"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6pPr>
            <a:lvl7pPr lvl="6"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7pPr>
            <a:lvl8pPr lvl="7"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8pPr>
            <a:lvl9pPr lvl="8"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9pPr>
          </a:lstStyle>
          <a:p>
            <a:endParaRPr/>
          </a:p>
        </p:txBody>
      </p:sp>
      <p:sp>
        <p:nvSpPr>
          <p:cNvPr id="7" name="Google Shape;7;p1"/>
          <p:cNvSpPr txBox="1">
            <a:spLocks noGrp="1"/>
          </p:cNvSpPr>
          <p:nvPr>
            <p:ph type="body" idx="1"/>
          </p:nvPr>
        </p:nvSpPr>
        <p:spPr>
          <a:xfrm>
            <a:off x="1207850" y="1906864"/>
            <a:ext cx="6728400" cy="40452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t" anchorCtr="0">
            <a:noAutofit/>
          </a:bodyPr>
          <a:lstStyle>
            <a:lvl1pPr marL="457200" lvl="0" indent="-342900" rtl="0">
              <a:spcBef>
                <a:spcPts val="0"/>
              </a:spcBef>
              <a:spcAft>
                <a:spcPts val="0"/>
              </a:spcAft>
              <a:buClr>
                <a:schemeClr val="accent4"/>
              </a:buClr>
              <a:buSzPts val="1800"/>
              <a:buFont typeface="Inria Sans"/>
              <a:buChar char="⬥"/>
              <a:defRPr sz="2400">
                <a:solidFill>
                  <a:schemeClr val="dk1"/>
                </a:solidFill>
                <a:latin typeface="Inria Sans"/>
                <a:ea typeface="Inria Sans"/>
                <a:cs typeface="Inria Sans"/>
                <a:sym typeface="Inria Sans"/>
              </a:defRPr>
            </a:lvl1pPr>
            <a:lvl2pPr marL="914400" lvl="1" indent="-342900" rtl="0">
              <a:spcBef>
                <a:spcPts val="600"/>
              </a:spcBef>
              <a:spcAft>
                <a:spcPts val="0"/>
              </a:spcAft>
              <a:buClr>
                <a:schemeClr val="accent3"/>
              </a:buClr>
              <a:buSzPts val="1800"/>
              <a:buFont typeface="Inria Sans"/>
              <a:buChar char="⬦"/>
              <a:defRPr sz="2400">
                <a:solidFill>
                  <a:schemeClr val="dk1"/>
                </a:solidFill>
                <a:latin typeface="Inria Sans"/>
                <a:ea typeface="Inria Sans"/>
                <a:cs typeface="Inria Sans"/>
                <a:sym typeface="Inria Sans"/>
              </a:defRPr>
            </a:lvl2pPr>
            <a:lvl3pPr marL="1371600" lvl="2" indent="-381000" rtl="0">
              <a:spcBef>
                <a:spcPts val="600"/>
              </a:spcBef>
              <a:spcAft>
                <a:spcPts val="0"/>
              </a:spcAft>
              <a:buClr>
                <a:schemeClr val="accent2"/>
              </a:buClr>
              <a:buSzPts val="2400"/>
              <a:buFont typeface="Inria Sans"/>
              <a:buChar char="⬩"/>
              <a:defRPr sz="2400">
                <a:solidFill>
                  <a:schemeClr val="dk1"/>
                </a:solidFill>
                <a:latin typeface="Inria Sans"/>
                <a:ea typeface="Inria Sans"/>
                <a:cs typeface="Inria Sans"/>
                <a:sym typeface="Inria Sans"/>
              </a:defRPr>
            </a:lvl3pPr>
            <a:lvl4pPr marL="1828800" lvl="3"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4pPr>
            <a:lvl5pPr marL="2286000" lvl="4"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5pPr>
            <a:lvl6pPr marL="2743200" lvl="5"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6pPr>
            <a:lvl7pPr marL="3200400" lvl="6"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7pPr>
            <a:lvl8pPr marL="3657600" lvl="7"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8pPr>
            <a:lvl9pPr marL="4114800" lvl="8" indent="-381000" rtl="0">
              <a:spcBef>
                <a:spcPts val="600"/>
              </a:spcBef>
              <a:spcAft>
                <a:spcPts val="600"/>
              </a:spcAft>
              <a:buClr>
                <a:schemeClr val="dk1"/>
              </a:buClr>
              <a:buSzPts val="2400"/>
              <a:buFont typeface="Inria Sans"/>
              <a:buChar char="■"/>
              <a:defRPr sz="2400">
                <a:solidFill>
                  <a:schemeClr val="dk1"/>
                </a:solidFill>
                <a:latin typeface="Inria Sans"/>
                <a:ea typeface="Inria Sans"/>
                <a:cs typeface="Inria Sans"/>
                <a:sym typeface="Inria Sans"/>
              </a:defRPr>
            </a:lvl9pPr>
          </a:lstStyle>
          <a:p>
            <a:endParaRPr/>
          </a:p>
        </p:txBody>
      </p:sp>
      <p:sp>
        <p:nvSpPr>
          <p:cNvPr id="8" name="Google Shape;8;p1"/>
          <p:cNvSpPr txBox="1">
            <a:spLocks noGrp="1"/>
          </p:cNvSpPr>
          <p:nvPr>
            <p:ph type="sldNum" idx="12"/>
          </p:nvPr>
        </p:nvSpPr>
        <p:spPr>
          <a:xfrm>
            <a:off x="8640175" y="6114400"/>
            <a:ext cx="351300" cy="540400"/>
          </a:xfrm>
          <a:prstGeom prst="rect">
            <a:avLst/>
          </a:prstGeom>
          <a:noFill/>
          <a:ln>
            <a:noFill/>
          </a:ln>
        </p:spPr>
        <p:txBody>
          <a:bodyPr spcFirstLastPara="1" wrap="square" lIns="0" tIns="0" rIns="0" bIns="0" anchor="ctr" anchorCtr="0">
            <a:noAutofit/>
          </a:bodyPr>
          <a:lstStyle>
            <a:lvl1pPr lvl="0" algn="ctr" rtl="0">
              <a:buNone/>
              <a:defRPr sz="1200">
                <a:solidFill>
                  <a:schemeClr val="accent2"/>
                </a:solidFill>
                <a:latin typeface="Titillium Web"/>
                <a:ea typeface="Titillium Web"/>
                <a:cs typeface="Titillium Web"/>
                <a:sym typeface="Titillium Web"/>
              </a:defRPr>
            </a:lvl1pPr>
            <a:lvl2pPr lvl="1" algn="ctr" rtl="0">
              <a:buNone/>
              <a:defRPr sz="1200">
                <a:solidFill>
                  <a:schemeClr val="accent2"/>
                </a:solidFill>
                <a:latin typeface="Titillium Web"/>
                <a:ea typeface="Titillium Web"/>
                <a:cs typeface="Titillium Web"/>
                <a:sym typeface="Titillium Web"/>
              </a:defRPr>
            </a:lvl2pPr>
            <a:lvl3pPr lvl="2" algn="ctr" rtl="0">
              <a:buNone/>
              <a:defRPr sz="1200">
                <a:solidFill>
                  <a:schemeClr val="accent2"/>
                </a:solidFill>
                <a:latin typeface="Titillium Web"/>
                <a:ea typeface="Titillium Web"/>
                <a:cs typeface="Titillium Web"/>
                <a:sym typeface="Titillium Web"/>
              </a:defRPr>
            </a:lvl3pPr>
            <a:lvl4pPr lvl="3" algn="ctr" rtl="0">
              <a:buNone/>
              <a:defRPr sz="1200">
                <a:solidFill>
                  <a:schemeClr val="accent2"/>
                </a:solidFill>
                <a:latin typeface="Titillium Web"/>
                <a:ea typeface="Titillium Web"/>
                <a:cs typeface="Titillium Web"/>
                <a:sym typeface="Titillium Web"/>
              </a:defRPr>
            </a:lvl4pPr>
            <a:lvl5pPr lvl="4" algn="ctr" rtl="0">
              <a:buNone/>
              <a:defRPr sz="1200">
                <a:solidFill>
                  <a:schemeClr val="accent2"/>
                </a:solidFill>
                <a:latin typeface="Titillium Web"/>
                <a:ea typeface="Titillium Web"/>
                <a:cs typeface="Titillium Web"/>
                <a:sym typeface="Titillium Web"/>
              </a:defRPr>
            </a:lvl5pPr>
            <a:lvl6pPr lvl="5" algn="ctr" rtl="0">
              <a:buNone/>
              <a:defRPr sz="1200">
                <a:solidFill>
                  <a:schemeClr val="accent2"/>
                </a:solidFill>
                <a:latin typeface="Titillium Web"/>
                <a:ea typeface="Titillium Web"/>
                <a:cs typeface="Titillium Web"/>
                <a:sym typeface="Titillium Web"/>
              </a:defRPr>
            </a:lvl6pPr>
            <a:lvl7pPr lvl="6" algn="ctr" rtl="0">
              <a:buNone/>
              <a:defRPr sz="1200">
                <a:solidFill>
                  <a:schemeClr val="accent2"/>
                </a:solidFill>
                <a:latin typeface="Titillium Web"/>
                <a:ea typeface="Titillium Web"/>
                <a:cs typeface="Titillium Web"/>
                <a:sym typeface="Titillium Web"/>
              </a:defRPr>
            </a:lvl7pPr>
            <a:lvl8pPr lvl="7" algn="ctr" rtl="0">
              <a:buNone/>
              <a:defRPr sz="1200">
                <a:solidFill>
                  <a:schemeClr val="accent2"/>
                </a:solidFill>
                <a:latin typeface="Titillium Web"/>
                <a:ea typeface="Titillium Web"/>
                <a:cs typeface="Titillium Web"/>
                <a:sym typeface="Titillium Web"/>
              </a:defRPr>
            </a:lvl8pPr>
            <a:lvl9pPr lvl="8" algn="ctr" rtl="0">
              <a:buNone/>
              <a:defRPr sz="1200">
                <a:solidFill>
                  <a:schemeClr val="accent2"/>
                </a:solidFill>
                <a:latin typeface="Titillium Web"/>
                <a:ea typeface="Titillium Web"/>
                <a:cs typeface="Titillium Web"/>
                <a:sym typeface="Titillium Web"/>
              </a:defRPr>
            </a:lvl9pPr>
          </a:lstStyle>
          <a:p>
            <a:fld id="{D1B5B5D4-018D-457A-B550-48A3398C682B}"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805"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357166"/>
            <a:ext cx="8001056" cy="2357454"/>
          </a:xfrm>
        </p:spPr>
        <p:txBody>
          <a:bodyPr>
            <a:noAutofit/>
          </a:bodyPr>
          <a:lstStyle/>
          <a:p>
            <a:pPr algn="ctr"/>
            <a:r>
              <a:rPr lang="en-US" sz="3200" b="1" dirty="0" smtClean="0">
                <a:solidFill>
                  <a:srgbClr val="FFC000"/>
                </a:solidFill>
                <a:effectLst>
                  <a:outerShdw blurRad="38100" dist="38100" dir="2700000" algn="tl">
                    <a:srgbClr val="000000">
                      <a:alpha val="43137"/>
                    </a:srgbClr>
                  </a:outerShdw>
                </a:effectLst>
                <a:latin typeface="+mn-lt"/>
              </a:rPr>
              <a:t>Research </a:t>
            </a:r>
            <a:r>
              <a:rPr lang="en-US" sz="3200" b="1" dirty="0" smtClean="0">
                <a:solidFill>
                  <a:srgbClr val="FFC000"/>
                </a:solidFill>
                <a:effectLst>
                  <a:outerShdw blurRad="38100" dist="38100" dir="2700000" algn="tl">
                    <a:srgbClr val="000000">
                      <a:alpha val="43137"/>
                    </a:srgbClr>
                  </a:outerShdw>
                </a:effectLst>
                <a:latin typeface="+mn-lt"/>
              </a:rPr>
              <a:t>Topic : </a:t>
            </a:r>
            <a:br>
              <a:rPr lang="en-US" sz="3200" b="1" dirty="0" smtClean="0">
                <a:solidFill>
                  <a:srgbClr val="FFC000"/>
                </a:solidFill>
                <a:effectLst>
                  <a:outerShdw blurRad="38100" dist="38100" dir="2700000" algn="tl">
                    <a:srgbClr val="000000">
                      <a:alpha val="43137"/>
                    </a:srgbClr>
                  </a:outerShdw>
                </a:effectLst>
                <a:latin typeface="+mn-lt"/>
              </a:rPr>
            </a:br>
            <a:r>
              <a:rPr lang="en-US" sz="3200" b="1" dirty="0" smtClean="0">
                <a:solidFill>
                  <a:srgbClr val="FFC000"/>
                </a:solidFill>
                <a:effectLst>
                  <a:outerShdw blurRad="38100" dist="38100" dir="2700000" algn="tl">
                    <a:srgbClr val="000000">
                      <a:alpha val="43137"/>
                    </a:srgbClr>
                  </a:outerShdw>
                </a:effectLst>
                <a:latin typeface="+mn-lt"/>
              </a:rPr>
              <a:t>A Comparison Architecture of AMD </a:t>
            </a:r>
            <a:r>
              <a:rPr lang="en-US" sz="3200" b="1" dirty="0" err="1" smtClean="0">
                <a:solidFill>
                  <a:srgbClr val="FFC000"/>
                </a:solidFill>
                <a:effectLst>
                  <a:outerShdw blurRad="38100" dist="38100" dir="2700000" algn="tl">
                    <a:srgbClr val="000000">
                      <a:alpha val="43137"/>
                    </a:srgbClr>
                  </a:outerShdw>
                </a:effectLst>
                <a:latin typeface="+mn-lt"/>
              </a:rPr>
              <a:t>Ryzen</a:t>
            </a:r>
            <a:r>
              <a:rPr lang="en-US" sz="3200" b="1" dirty="0" smtClean="0">
                <a:solidFill>
                  <a:srgbClr val="FFC000"/>
                </a:solidFill>
                <a:effectLst>
                  <a:outerShdw blurRad="38100" dist="38100" dir="2700000" algn="tl">
                    <a:srgbClr val="000000">
                      <a:alpha val="43137"/>
                    </a:srgbClr>
                  </a:outerShdw>
                </a:effectLst>
                <a:latin typeface="+mn-lt"/>
              </a:rPr>
              <a:t> 5 3600X And Intel Core i5-9600K</a:t>
            </a:r>
            <a:br>
              <a:rPr lang="en-US" sz="3200" b="1" dirty="0" smtClean="0">
                <a:solidFill>
                  <a:srgbClr val="FFC000"/>
                </a:solidFill>
                <a:effectLst>
                  <a:outerShdw blurRad="38100" dist="38100" dir="2700000" algn="tl">
                    <a:srgbClr val="000000">
                      <a:alpha val="43137"/>
                    </a:srgbClr>
                  </a:outerShdw>
                </a:effectLst>
                <a:latin typeface="+mn-lt"/>
              </a:rPr>
            </a:br>
            <a:endParaRPr lang="en-US" sz="3200" b="1" dirty="0">
              <a:solidFill>
                <a:srgbClr val="FFC000"/>
              </a:solidFill>
              <a:effectLst>
                <a:outerShdw blurRad="38100" dist="38100" dir="2700000" algn="tl">
                  <a:srgbClr val="000000">
                    <a:alpha val="43137"/>
                  </a:srgbClr>
                </a:outerShdw>
              </a:effectLst>
              <a:latin typeface="+mn-lt"/>
            </a:endParaRPr>
          </a:p>
        </p:txBody>
      </p:sp>
      <p:sp>
        <p:nvSpPr>
          <p:cNvPr id="3" name="Subtitle 2"/>
          <p:cNvSpPr>
            <a:spLocks noGrp="1"/>
          </p:cNvSpPr>
          <p:nvPr>
            <p:ph type="subTitle" idx="1"/>
          </p:nvPr>
        </p:nvSpPr>
        <p:spPr>
          <a:xfrm>
            <a:off x="1214414" y="4929198"/>
            <a:ext cx="6643734" cy="1071570"/>
          </a:xfrm>
        </p:spPr>
        <p:txBody>
          <a:bodyPr>
            <a:normAutofit/>
          </a:bodyPr>
          <a:lstStyle/>
          <a:p>
            <a:pPr algn="ctr"/>
            <a:r>
              <a:rPr lang="en-US" sz="2000" dirty="0" err="1" smtClean="0">
                <a:solidFill>
                  <a:schemeClr val="accent6">
                    <a:lumMod val="75000"/>
                  </a:schemeClr>
                </a:solidFill>
              </a:rPr>
              <a:t>Rubyat</a:t>
            </a:r>
            <a:r>
              <a:rPr lang="en-US" sz="2000" dirty="0" smtClean="0">
                <a:solidFill>
                  <a:schemeClr val="accent6">
                    <a:lumMod val="75000"/>
                  </a:schemeClr>
                </a:solidFill>
              </a:rPr>
              <a:t>  </a:t>
            </a:r>
            <a:r>
              <a:rPr lang="en-US" sz="2000" dirty="0" err="1" smtClean="0">
                <a:solidFill>
                  <a:schemeClr val="accent6">
                    <a:lumMod val="75000"/>
                  </a:schemeClr>
                </a:solidFill>
              </a:rPr>
              <a:t>Jesmin</a:t>
            </a:r>
            <a:r>
              <a:rPr lang="en-US" sz="2000" dirty="0" smtClean="0">
                <a:solidFill>
                  <a:schemeClr val="accent6">
                    <a:lumMod val="75000"/>
                  </a:schemeClr>
                </a:solidFill>
              </a:rPr>
              <a:t>  </a:t>
            </a:r>
            <a:r>
              <a:rPr lang="en-US" sz="2000" dirty="0" err="1" smtClean="0">
                <a:solidFill>
                  <a:schemeClr val="accent6">
                    <a:lumMod val="75000"/>
                  </a:schemeClr>
                </a:solidFill>
              </a:rPr>
              <a:t>Shammi</a:t>
            </a:r>
            <a:r>
              <a:rPr lang="en-US" sz="2000" dirty="0" smtClean="0">
                <a:solidFill>
                  <a:schemeClr val="accent6">
                    <a:lumMod val="75000"/>
                  </a:schemeClr>
                </a:solidFill>
              </a:rPr>
              <a:t>  UG02-47-18-034</a:t>
            </a:r>
          </a:p>
          <a:p>
            <a:pPr algn="ctr"/>
            <a:r>
              <a:rPr lang="en-US" sz="2000" dirty="0" err="1" smtClean="0">
                <a:solidFill>
                  <a:schemeClr val="accent6">
                    <a:lumMod val="75000"/>
                  </a:schemeClr>
                </a:solidFill>
              </a:rPr>
              <a:t>Khondkar</a:t>
            </a:r>
            <a:r>
              <a:rPr lang="en-US" sz="2000" dirty="0" smtClean="0">
                <a:solidFill>
                  <a:schemeClr val="accent6">
                    <a:lumMod val="75000"/>
                  </a:schemeClr>
                </a:solidFill>
              </a:rPr>
              <a:t>  Md.  </a:t>
            </a:r>
            <a:r>
              <a:rPr lang="en-US" sz="2000" dirty="0" err="1" smtClean="0">
                <a:solidFill>
                  <a:schemeClr val="accent6">
                    <a:lumMod val="75000"/>
                  </a:schemeClr>
                </a:solidFill>
              </a:rPr>
              <a:t>Mufrat</a:t>
            </a:r>
            <a:r>
              <a:rPr lang="en-US" sz="2000" dirty="0" smtClean="0">
                <a:solidFill>
                  <a:schemeClr val="accent6">
                    <a:lumMod val="75000"/>
                  </a:schemeClr>
                </a:solidFill>
              </a:rPr>
              <a:t>  </a:t>
            </a:r>
            <a:r>
              <a:rPr lang="en-US" sz="2000" dirty="0" err="1" smtClean="0">
                <a:solidFill>
                  <a:schemeClr val="accent6">
                    <a:lumMod val="75000"/>
                  </a:schemeClr>
                </a:solidFill>
              </a:rPr>
              <a:t>Tasif</a:t>
            </a:r>
            <a:r>
              <a:rPr lang="en-US" sz="2000" dirty="0" smtClean="0">
                <a:solidFill>
                  <a:schemeClr val="accent6">
                    <a:lumMod val="75000"/>
                  </a:schemeClr>
                </a:solidFill>
              </a:rPr>
              <a:t>  UG02-47-18-044</a:t>
            </a:r>
          </a:p>
          <a:p>
            <a:pPr algn="ctr"/>
            <a:r>
              <a:rPr lang="en-US" sz="2000" dirty="0" err="1" smtClean="0">
                <a:solidFill>
                  <a:schemeClr val="accent6">
                    <a:lumMod val="75000"/>
                  </a:schemeClr>
                </a:solidFill>
              </a:rPr>
              <a:t>Ahasanul</a:t>
            </a:r>
            <a:r>
              <a:rPr lang="en-US" sz="2000" dirty="0" smtClean="0">
                <a:solidFill>
                  <a:schemeClr val="accent6">
                    <a:lumMod val="75000"/>
                  </a:schemeClr>
                </a:solidFill>
              </a:rPr>
              <a:t>  Bari  </a:t>
            </a:r>
            <a:r>
              <a:rPr lang="en-US" sz="2000" dirty="0" err="1" smtClean="0">
                <a:solidFill>
                  <a:schemeClr val="accent6">
                    <a:lumMod val="75000"/>
                  </a:schemeClr>
                </a:solidFill>
              </a:rPr>
              <a:t>Rifat</a:t>
            </a:r>
            <a:r>
              <a:rPr lang="en-US" sz="2000" dirty="0" smtClean="0">
                <a:solidFill>
                  <a:schemeClr val="accent6">
                    <a:lumMod val="75000"/>
                  </a:schemeClr>
                </a:solidFill>
              </a:rPr>
              <a:t>  UG02-47-18-007</a:t>
            </a:r>
          </a:p>
        </p:txBody>
      </p:sp>
      <p:sp>
        <p:nvSpPr>
          <p:cNvPr id="4" name="Subtitle 2"/>
          <p:cNvSpPr txBox="1">
            <a:spLocks/>
          </p:cNvSpPr>
          <p:nvPr/>
        </p:nvSpPr>
        <p:spPr>
          <a:xfrm>
            <a:off x="1500166" y="2786058"/>
            <a:ext cx="5857916" cy="1071570"/>
          </a:xfrm>
          <a:prstGeom prst="rect">
            <a:avLst/>
          </a:prstGeom>
        </p:spPr>
        <p:txBody>
          <a:bodyPr vert="horz" lIns="91440" tIns="45720" rIns="91440" bIns="45720" rtlCol="0">
            <a:normAutofit fontScale="92500" lnSpcReduction="10000"/>
          </a:bodyPr>
          <a:lstStyle/>
          <a:p>
            <a:pPr lvl="0" algn="ctr">
              <a:spcBef>
                <a:spcPct val="20000"/>
              </a:spcBef>
            </a:pPr>
            <a:r>
              <a:rPr lang="en-US" sz="2400" b="1" dirty="0" smtClean="0">
                <a:solidFill>
                  <a:schemeClr val="accent6">
                    <a:lumMod val="75000"/>
                  </a:schemeClr>
                </a:solidFill>
                <a:effectLst>
                  <a:outerShdw blurRad="38100" dist="38100" dir="2700000" algn="tl">
                    <a:srgbClr val="000000">
                      <a:alpha val="43137"/>
                    </a:srgbClr>
                  </a:outerShdw>
                </a:effectLst>
                <a:latin typeface="+mn-lt"/>
              </a:rPr>
              <a:t>Course Code – CSE-0410</a:t>
            </a:r>
          </a:p>
          <a:p>
            <a:pPr lvl="0" algn="ctr">
              <a:spcBef>
                <a:spcPct val="20000"/>
              </a:spcBef>
            </a:pPr>
            <a:r>
              <a:rPr kumimoji="0" lang="en-US" sz="2400" b="1" i="0" u="none" strike="noStrike" kern="1200" cap="none" spc="0" normalizeH="0" baseline="0" noProof="0" dirty="0" smtClean="0">
                <a:ln>
                  <a:noFill/>
                </a:ln>
                <a:solidFill>
                  <a:schemeClr val="accent6">
                    <a:lumMod val="75000"/>
                  </a:schemeClr>
                </a:solidFill>
                <a:effectLst>
                  <a:outerShdw blurRad="38100" dist="38100" dir="2700000" algn="tl">
                    <a:srgbClr val="000000">
                      <a:alpha val="43137"/>
                    </a:srgbClr>
                  </a:outerShdw>
                </a:effectLst>
                <a:uLnTx/>
                <a:uFillTx/>
                <a:ea typeface="+mn-ea"/>
                <a:cs typeface="+mn-cs"/>
              </a:rPr>
              <a:t>Course Title : </a:t>
            </a:r>
            <a:r>
              <a:rPr kumimoji="0" lang="en-US" sz="2400" b="1" i="0" u="none" strike="noStrike" kern="1200" cap="none" spc="0" normalizeH="0" baseline="0" noProof="0" dirty="0" err="1" smtClean="0">
                <a:ln>
                  <a:noFill/>
                </a:ln>
                <a:solidFill>
                  <a:schemeClr val="accent6">
                    <a:lumMod val="75000"/>
                  </a:schemeClr>
                </a:solidFill>
                <a:effectLst>
                  <a:outerShdw blurRad="38100" dist="38100" dir="2700000" algn="tl">
                    <a:srgbClr val="000000">
                      <a:alpha val="43137"/>
                    </a:srgbClr>
                  </a:outerShdw>
                </a:effectLst>
                <a:uLnTx/>
                <a:uFillTx/>
                <a:ea typeface="+mn-ea"/>
                <a:cs typeface="+mn-cs"/>
              </a:rPr>
              <a:t>Parrral</a:t>
            </a:r>
            <a:r>
              <a:rPr kumimoji="0" lang="en-US" sz="2400" b="1" i="0" u="none" strike="noStrike" kern="1200" cap="none" spc="0" normalizeH="0" noProof="0" dirty="0" smtClean="0">
                <a:ln>
                  <a:noFill/>
                </a:ln>
                <a:solidFill>
                  <a:schemeClr val="accent6">
                    <a:lumMod val="75000"/>
                  </a:schemeClr>
                </a:solidFill>
                <a:effectLst>
                  <a:outerShdw blurRad="38100" dist="38100" dir="2700000" algn="tl">
                    <a:srgbClr val="000000">
                      <a:alpha val="43137"/>
                    </a:srgbClr>
                  </a:outerShdw>
                </a:effectLst>
                <a:uLnTx/>
                <a:uFillTx/>
                <a:ea typeface="+mn-ea"/>
                <a:cs typeface="+mn-cs"/>
              </a:rPr>
              <a:t> Processing And Distributed System</a:t>
            </a:r>
            <a:endParaRPr kumimoji="0" lang="en-US" sz="2400" b="0" i="0" u="none" strike="noStrike" kern="1200" cap="none" spc="0" normalizeH="0" baseline="0" noProof="0" dirty="0" smtClean="0">
              <a:ln>
                <a:noFill/>
              </a:ln>
              <a:solidFill>
                <a:schemeClr val="accent6">
                  <a:lumMod val="75000"/>
                </a:schemeClr>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428604"/>
            <a:ext cx="7358114" cy="785818"/>
          </a:xfrm>
        </p:spPr>
        <p:txBody>
          <a:bodyPr/>
          <a:lstStyle/>
          <a:p>
            <a:pPr algn="ctr"/>
            <a:r>
              <a:rPr lang="en-US" b="1" u="sng" dirty="0" smtClean="0">
                <a:solidFill>
                  <a:srgbClr val="030D15"/>
                </a:solidFill>
                <a:latin typeface="Calibri" pitchFamily="34" charset="0"/>
                <a:cs typeface="Times New Roman" pitchFamily="18" charset="0"/>
              </a:rPr>
              <a:t>Existing scholarly work on the topic   (Review Topic Name)</a:t>
            </a:r>
            <a:endParaRPr lang="en-US" b="1" u="sng" dirty="0">
              <a:solidFill>
                <a:srgbClr val="030D15"/>
              </a:solidFill>
            </a:endParaRPr>
          </a:p>
        </p:txBody>
      </p:sp>
      <p:pic>
        <p:nvPicPr>
          <p:cNvPr id="4" name="Content Placeholder 3" descr="topic name.png"/>
          <p:cNvPicPr>
            <a:picLocks noGrp="1" noChangeAspect="1"/>
          </p:cNvPicPr>
          <p:nvPr>
            <p:ph idx="1"/>
          </p:nvPr>
        </p:nvPicPr>
        <p:blipFill>
          <a:blip r:embed="rId2"/>
          <a:stretch>
            <a:fillRect/>
          </a:stretch>
        </p:blipFill>
        <p:spPr>
          <a:xfrm>
            <a:off x="214282" y="1643050"/>
            <a:ext cx="8710270" cy="4929222"/>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428604"/>
            <a:ext cx="7358114" cy="785818"/>
          </a:xfrm>
        </p:spPr>
        <p:txBody>
          <a:bodyPr/>
          <a:lstStyle/>
          <a:p>
            <a:pPr algn="ctr"/>
            <a:r>
              <a:rPr lang="en-US" b="1" u="sng" dirty="0" smtClean="0">
                <a:solidFill>
                  <a:srgbClr val="030D15"/>
                </a:solidFill>
                <a:latin typeface="Calibri" pitchFamily="34" charset="0"/>
                <a:cs typeface="Times New Roman" pitchFamily="18" charset="0"/>
              </a:rPr>
              <a:t>Existing scholarly work on the topic   (Review  Reference)</a:t>
            </a:r>
            <a:endParaRPr lang="en-US" b="1" u="sng" dirty="0">
              <a:solidFill>
                <a:srgbClr val="030D15"/>
              </a:solidFill>
            </a:endParaRPr>
          </a:p>
        </p:txBody>
      </p:sp>
      <p:pic>
        <p:nvPicPr>
          <p:cNvPr id="4" name="Content Placeholder 3" descr="refrence.PNG.png"/>
          <p:cNvPicPr>
            <a:picLocks noGrp="1" noChangeAspect="1"/>
          </p:cNvPicPr>
          <p:nvPr>
            <p:ph idx="1"/>
          </p:nvPr>
        </p:nvPicPr>
        <p:blipFill>
          <a:blip r:embed="rId2"/>
          <a:stretch>
            <a:fillRect/>
          </a:stretch>
        </p:blipFill>
        <p:spPr>
          <a:xfrm>
            <a:off x="241252" y="1643050"/>
            <a:ext cx="8617028" cy="4929222"/>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428604"/>
            <a:ext cx="7429552" cy="857256"/>
          </a:xfrm>
        </p:spPr>
        <p:txBody>
          <a:bodyPr/>
          <a:lstStyle/>
          <a:p>
            <a:pPr algn="ctr"/>
            <a:r>
              <a:rPr lang="en-US" b="1" u="sng" dirty="0" smtClean="0">
                <a:solidFill>
                  <a:srgbClr val="030D15"/>
                </a:solidFill>
                <a:latin typeface="Calibri" pitchFamily="34" charset="0"/>
                <a:cs typeface="Times New Roman" pitchFamily="18" charset="0"/>
              </a:rPr>
              <a:t>Area of Focus</a:t>
            </a:r>
            <a:endParaRPr lang="en-US" b="1" u="sng" dirty="0">
              <a:solidFill>
                <a:srgbClr val="030D15"/>
              </a:solidFill>
              <a:latin typeface="Calibri" pitchFamily="34" charset="0"/>
            </a:endParaRPr>
          </a:p>
        </p:txBody>
      </p:sp>
      <p:sp>
        <p:nvSpPr>
          <p:cNvPr id="3" name="Text Placeholder 2"/>
          <p:cNvSpPr>
            <a:spLocks noGrp="1"/>
          </p:cNvSpPr>
          <p:nvPr>
            <p:ph type="body" idx="1"/>
          </p:nvPr>
        </p:nvSpPr>
        <p:spPr>
          <a:xfrm>
            <a:off x="857224" y="1906864"/>
            <a:ext cx="7429552" cy="4308218"/>
          </a:xfrm>
          <a:ln>
            <a:noFill/>
          </a:ln>
        </p:spPr>
        <p:txBody>
          <a:bodyPr/>
          <a:lstStyle/>
          <a:p>
            <a:pPr algn="just">
              <a:buNone/>
            </a:pPr>
            <a:r>
              <a:rPr lang="en-US" sz="2000" dirty="0" smtClean="0">
                <a:solidFill>
                  <a:schemeClr val="tx1"/>
                </a:solidFill>
                <a:latin typeface="Calibri" pitchFamily="34" charset="0"/>
                <a:cs typeface="Times New Roman" pitchFamily="18" charset="0"/>
              </a:rPr>
              <a:t>Our areas of focus are :</a:t>
            </a:r>
          </a:p>
          <a:p>
            <a:pPr algn="just">
              <a:buNone/>
            </a:pPr>
            <a:endParaRPr lang="en-US" sz="2000" dirty="0" smtClean="0">
              <a:solidFill>
                <a:schemeClr val="tx1"/>
              </a:solidFill>
              <a:latin typeface="Calibri" pitchFamily="34" charset="0"/>
              <a:cs typeface="Times New Roman" pitchFamily="18" charset="0"/>
            </a:endParaRPr>
          </a:p>
          <a:p>
            <a:pPr algn="just">
              <a:buFont typeface="Wingdings" pitchFamily="2" charset="2"/>
              <a:buChar char="q"/>
            </a:pPr>
            <a:r>
              <a:rPr lang="en-US" sz="2000" dirty="0" smtClean="0">
                <a:solidFill>
                  <a:schemeClr val="tx1"/>
                </a:solidFill>
                <a:latin typeface="Calibri" pitchFamily="34" charset="0"/>
                <a:cs typeface="Times New Roman" pitchFamily="18" charset="0"/>
              </a:rPr>
              <a:t>   Gaming and video editing </a:t>
            </a:r>
          </a:p>
          <a:p>
            <a:pPr algn="just">
              <a:buFont typeface="Wingdings" pitchFamily="2" charset="2"/>
              <a:buChar char="q"/>
            </a:pPr>
            <a:r>
              <a:rPr lang="en-US" sz="2000" dirty="0" smtClean="0">
                <a:solidFill>
                  <a:schemeClr val="tx1"/>
                </a:solidFill>
                <a:latin typeface="Calibri" pitchFamily="34" charset="0"/>
                <a:cs typeface="Times New Roman" pitchFamily="18" charset="0"/>
              </a:rPr>
              <a:t>   For workstation</a:t>
            </a:r>
          </a:p>
          <a:p>
            <a:pPr algn="just">
              <a:buFont typeface="Wingdings" pitchFamily="2" charset="2"/>
              <a:buChar char="q"/>
            </a:pPr>
            <a:r>
              <a:rPr lang="en-US" sz="2000" dirty="0" smtClean="0">
                <a:solidFill>
                  <a:schemeClr val="tx1"/>
                </a:solidFill>
                <a:latin typeface="Calibri" pitchFamily="34" charset="0"/>
                <a:cs typeface="Times New Roman" pitchFamily="18" charset="0"/>
              </a:rPr>
              <a:t>   Heavy software uses</a:t>
            </a:r>
          </a:p>
          <a:p>
            <a:pPr algn="just">
              <a:buFont typeface="Wingdings" pitchFamily="2" charset="2"/>
              <a:buChar char="q"/>
            </a:pPr>
            <a:r>
              <a:rPr lang="en-US" sz="2000" dirty="0" smtClean="0">
                <a:solidFill>
                  <a:schemeClr val="tx1"/>
                </a:solidFill>
                <a:latin typeface="Calibri" pitchFamily="34" charset="0"/>
                <a:cs typeface="Times New Roman" pitchFamily="18" charset="0"/>
              </a:rPr>
              <a:t>   Performance think  about price</a:t>
            </a:r>
          </a:p>
          <a:p>
            <a:pPr algn="just">
              <a:buNone/>
            </a:pPr>
            <a:endParaRPr lang="en-US" sz="2000" dirty="0" smtClean="0">
              <a:solidFill>
                <a:schemeClr val="tx1"/>
              </a:solidFill>
              <a:latin typeface="Calibri" pitchFamily="34" charset="0"/>
              <a:cs typeface="Times New Roman" pitchFamily="18" charset="0"/>
            </a:endParaRPr>
          </a:p>
          <a:p>
            <a:endParaRPr lang="en-US" sz="2000" dirty="0">
              <a:latin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43890" cy="796908"/>
          </a:xfrm>
        </p:spPr>
        <p:txBody>
          <a:bodyPr>
            <a:noAutofit/>
          </a:bodyPr>
          <a:lstStyle/>
          <a:p>
            <a:pPr lvl="0" algn="ctr">
              <a:spcBef>
                <a:spcPct val="20000"/>
              </a:spcBef>
            </a:pPr>
            <a:r>
              <a:rPr lang="en-US" b="1" u="sng" dirty="0" smtClean="0">
                <a:solidFill>
                  <a:srgbClr val="030D15"/>
                </a:solidFill>
                <a:latin typeface="Times New Roman" pitchFamily="18" charset="0"/>
                <a:cs typeface="Times New Roman" pitchFamily="18" charset="0"/>
              </a:rPr>
              <a:t>AMD </a:t>
            </a:r>
            <a:r>
              <a:rPr lang="en-US" b="1" u="sng" dirty="0" err="1" smtClean="0">
                <a:solidFill>
                  <a:srgbClr val="030D15"/>
                </a:solidFill>
                <a:latin typeface="Times New Roman" pitchFamily="18" charset="0"/>
                <a:cs typeface="Times New Roman" pitchFamily="18" charset="0"/>
              </a:rPr>
              <a:t>Ryzen</a:t>
            </a:r>
            <a:r>
              <a:rPr lang="en-US" b="1" u="sng" dirty="0" smtClean="0">
                <a:solidFill>
                  <a:srgbClr val="030D15"/>
                </a:solidFill>
                <a:latin typeface="Times New Roman" pitchFamily="18" charset="0"/>
                <a:cs typeface="Times New Roman" pitchFamily="18" charset="0"/>
              </a:rPr>
              <a:t> 5 3600X</a:t>
            </a:r>
            <a:endParaRPr lang="en-US" sz="3200" u="sng" cap="none" dirty="0" smtClean="0">
              <a:solidFill>
                <a:srgbClr val="030D15"/>
              </a:solidFill>
              <a:latin typeface="Calibri" pitchFamily="34" charset="0"/>
            </a:endParaRPr>
          </a:p>
        </p:txBody>
      </p:sp>
      <p:sp>
        <p:nvSpPr>
          <p:cNvPr id="6" name="Content Placeholder 2"/>
          <p:cNvSpPr txBox="1">
            <a:spLocks/>
          </p:cNvSpPr>
          <p:nvPr/>
        </p:nvSpPr>
        <p:spPr>
          <a:xfrm>
            <a:off x="321695" y="1357298"/>
            <a:ext cx="4607495" cy="5214974"/>
          </a:xfrm>
          <a:prstGeom prst="rect">
            <a:avLst/>
          </a:prstGeom>
          <a:ln>
            <a:noFill/>
          </a:ln>
        </p:spPr>
        <p:txBody>
          <a:bodyPr>
            <a:noAutofit/>
          </a:bodyPr>
          <a:lstStyle/>
          <a:p>
            <a:pPr marL="342900" lvl="0" indent="-342900" algn="just">
              <a:lnSpc>
                <a:spcPct val="110000"/>
              </a:lnSpc>
              <a:buClr>
                <a:schemeClr val="accent6">
                  <a:lumMod val="75000"/>
                </a:schemeClr>
              </a:buClr>
              <a:buNone/>
            </a:pPr>
            <a:r>
              <a:rPr lang="en-US" sz="2000" dirty="0" smtClean="0">
                <a:solidFill>
                  <a:schemeClr val="tx1">
                    <a:lumMod val="95000"/>
                  </a:schemeClr>
                </a:solidFill>
                <a:latin typeface="Calibri" pitchFamily="34" charset="0"/>
                <a:cs typeface="Times New Roman" pitchFamily="18" charset="0"/>
              </a:rPr>
              <a:t>       </a:t>
            </a:r>
          </a:p>
          <a:p>
            <a:pPr marL="342900" lvl="0" indent="-342900">
              <a:spcBef>
                <a:spcPts val="600"/>
              </a:spcBef>
              <a:buClr>
                <a:schemeClr val="accent6">
                  <a:lumMod val="75000"/>
                </a:schemeClr>
              </a:buClr>
              <a:buSzPct val="70000"/>
            </a:pPr>
            <a:r>
              <a:rPr lang="en-US" sz="2000" dirty="0" smtClean="0">
                <a:latin typeface="Calibri" pitchFamily="34" charset="0"/>
                <a:cs typeface="Times New Roman" pitchFamily="18" charset="0"/>
              </a:rPr>
              <a:t>     </a:t>
            </a:r>
          </a:p>
          <a:p>
            <a:pPr marL="342900" lvl="0" indent="-342900">
              <a:spcBef>
                <a:spcPts val="600"/>
              </a:spcBef>
              <a:buClr>
                <a:schemeClr val="accent6">
                  <a:lumMod val="75000"/>
                </a:schemeClr>
              </a:buClr>
              <a:buSzPct val="70000"/>
            </a:pPr>
            <a:r>
              <a:rPr lang="en-US" sz="2000" dirty="0" smtClean="0">
                <a:solidFill>
                  <a:schemeClr val="tx1">
                    <a:lumMod val="95000"/>
                  </a:schemeClr>
                </a:solidFill>
                <a:latin typeface="Calibri" pitchFamily="34" charset="0"/>
                <a:cs typeface="Times New Roman" pitchFamily="18" charset="0"/>
              </a:rPr>
              <a:t/>
            </a:r>
            <a:br>
              <a:rPr lang="en-US" sz="2000" dirty="0" smtClean="0">
                <a:solidFill>
                  <a:schemeClr val="tx1">
                    <a:lumMod val="95000"/>
                  </a:schemeClr>
                </a:solidFill>
                <a:latin typeface="Calibri" pitchFamily="34" charset="0"/>
                <a:cs typeface="Times New Roman" pitchFamily="18" charset="0"/>
              </a:rPr>
            </a:br>
            <a:r>
              <a:rPr lang="en-US" sz="2000" dirty="0" smtClean="0">
                <a:solidFill>
                  <a:schemeClr val="tx1">
                    <a:lumMod val="95000"/>
                  </a:schemeClr>
                </a:solidFill>
                <a:latin typeface="Times New Roman" pitchFamily="18" charset="0"/>
                <a:cs typeface="Times New Roman" pitchFamily="18" charset="0"/>
              </a:rPr>
              <a:t> </a:t>
            </a:r>
            <a:br>
              <a:rPr lang="en-US" sz="2000" dirty="0" smtClean="0">
                <a:solidFill>
                  <a:schemeClr val="tx1">
                    <a:lumMod val="95000"/>
                  </a:schemeClr>
                </a:solidFill>
                <a:latin typeface="Times New Roman" pitchFamily="18" charset="0"/>
                <a:cs typeface="Times New Roman" pitchFamily="18" charset="0"/>
              </a:rPr>
            </a:br>
            <a:r>
              <a:rPr lang="en-US" sz="2000" dirty="0" smtClean="0">
                <a:solidFill>
                  <a:schemeClr val="tx1">
                    <a:lumMod val="95000"/>
                  </a:schemeClr>
                </a:solidFill>
                <a:latin typeface="Times New Roman" pitchFamily="18" charset="0"/>
                <a:cs typeface="Times New Roman" pitchFamily="18" charset="0"/>
              </a:rPr>
              <a:t> </a:t>
            </a:r>
            <a:br>
              <a:rPr lang="en-US" sz="2000" dirty="0" smtClean="0">
                <a:solidFill>
                  <a:schemeClr val="tx1">
                    <a:lumMod val="95000"/>
                  </a:schemeClr>
                </a:solidFill>
                <a:latin typeface="Times New Roman" pitchFamily="18" charset="0"/>
                <a:cs typeface="Times New Roman" pitchFamily="18" charset="0"/>
              </a:rPr>
            </a:br>
            <a:r>
              <a:rPr lang="en-US" sz="2000" dirty="0" smtClean="0">
                <a:solidFill>
                  <a:schemeClr val="tx1">
                    <a:lumMod val="95000"/>
                  </a:schemeClr>
                </a:solidFill>
                <a:latin typeface="Times New Roman" pitchFamily="18" charset="0"/>
                <a:cs typeface="Times New Roman" pitchFamily="18" charset="0"/>
              </a:rPr>
              <a:t> </a:t>
            </a:r>
            <a:br>
              <a:rPr lang="en-US" sz="2000" dirty="0" smtClean="0">
                <a:solidFill>
                  <a:schemeClr val="tx1">
                    <a:lumMod val="95000"/>
                  </a:schemeClr>
                </a:solidFill>
                <a:latin typeface="Times New Roman" pitchFamily="18" charset="0"/>
                <a:cs typeface="Times New Roman" pitchFamily="18" charset="0"/>
              </a:rPr>
            </a:br>
            <a:r>
              <a:rPr lang="en-US" sz="2000" dirty="0" smtClean="0">
                <a:solidFill>
                  <a:schemeClr val="tx1">
                    <a:lumMod val="95000"/>
                  </a:schemeClr>
                </a:solidFill>
                <a:latin typeface="Times New Roman" pitchFamily="18" charset="0"/>
                <a:cs typeface="Times New Roman" pitchFamily="18" charset="0"/>
              </a:rPr>
              <a:t/>
            </a:r>
            <a:br>
              <a:rPr lang="en-US" sz="2000" dirty="0" smtClean="0">
                <a:solidFill>
                  <a:schemeClr val="tx1">
                    <a:lumMod val="95000"/>
                  </a:schemeClr>
                </a:solidFill>
                <a:latin typeface="Times New Roman" pitchFamily="18" charset="0"/>
                <a:cs typeface="Times New Roman" pitchFamily="18" charset="0"/>
              </a:rPr>
            </a:br>
            <a:r>
              <a:rPr lang="en-US" sz="2000" dirty="0" smtClean="0">
                <a:solidFill>
                  <a:schemeClr val="tx1">
                    <a:lumMod val="95000"/>
                  </a:schemeClr>
                </a:solidFill>
                <a:latin typeface="Times New Roman" pitchFamily="18" charset="0"/>
                <a:cs typeface="Times New Roman" pitchFamily="18" charset="0"/>
              </a:rPr>
              <a:t> </a:t>
            </a:r>
            <a:br>
              <a:rPr lang="en-US" sz="2000" dirty="0" smtClean="0">
                <a:solidFill>
                  <a:schemeClr val="tx1">
                    <a:lumMod val="95000"/>
                  </a:schemeClr>
                </a:solidFill>
                <a:latin typeface="Times New Roman" pitchFamily="18" charset="0"/>
                <a:cs typeface="Times New Roman" pitchFamily="18" charset="0"/>
              </a:rPr>
            </a:br>
            <a:endParaRPr kumimoji="0" lang="en-US" sz="2000" i="0" u="none" kern="1200" cap="none" spc="0" normalizeH="0" baseline="0" noProof="0" dirty="0">
              <a:ln>
                <a:noFill/>
              </a:ln>
              <a:solidFill>
                <a:schemeClr val="tx1">
                  <a:lumMod val="95000"/>
                </a:schemeClr>
              </a:solidFill>
              <a:uLnTx/>
              <a:uFillTx/>
              <a:latin typeface="Calibri" pitchFamily="34" charset="0"/>
            </a:endParaRPr>
          </a:p>
        </p:txBody>
      </p:sp>
      <p:sp>
        <p:nvSpPr>
          <p:cNvPr id="7" name="Rectangle 6"/>
          <p:cNvSpPr/>
          <p:nvPr/>
        </p:nvSpPr>
        <p:spPr>
          <a:xfrm>
            <a:off x="428596" y="1500174"/>
            <a:ext cx="4572000" cy="4308872"/>
          </a:xfrm>
          <a:prstGeom prst="rect">
            <a:avLst/>
          </a:prstGeom>
        </p:spPr>
        <p:txBody>
          <a:bodyPr wrap="square">
            <a:spAutoFit/>
          </a:bodyPr>
          <a:lstStyle/>
          <a:p>
            <a:pPr algn="just">
              <a:buFont typeface="Wingdings" pitchFamily="2" charset="2"/>
              <a:buChar char="q"/>
            </a:pPr>
            <a:endParaRPr lang="en-US" dirty="0" smtClean="0">
              <a:latin typeface="Times New Roman" pitchFamily="18" charset="0"/>
              <a:cs typeface="Times New Roman" pitchFamily="18" charset="0"/>
            </a:endParaRPr>
          </a:p>
          <a:p>
            <a:pPr algn="just">
              <a:buFont typeface="Wingdings" pitchFamily="2" charset="2"/>
              <a:buChar char="q"/>
            </a:pPr>
            <a:r>
              <a:rPr lang="en-US" dirty="0" smtClean="0">
                <a:latin typeface="Times New Roman" pitchFamily="18" charset="0"/>
                <a:cs typeface="Times New Roman" pitchFamily="18" charset="0"/>
              </a:rPr>
              <a:t>The AMD </a:t>
            </a:r>
            <a:r>
              <a:rPr lang="en-US" dirty="0" err="1" smtClean="0">
                <a:latin typeface="Times New Roman" pitchFamily="18" charset="0"/>
                <a:cs typeface="Times New Roman" pitchFamily="18" charset="0"/>
              </a:rPr>
              <a:t>Ryzen</a:t>
            </a:r>
            <a:r>
              <a:rPr lang="en-US" dirty="0" smtClean="0">
                <a:latin typeface="Times New Roman" pitchFamily="18" charset="0"/>
                <a:cs typeface="Times New Roman" pitchFamily="18" charset="0"/>
              </a:rPr>
              <a:t> 5 3600x is a bags of performance in mid-range package and AM4 processor  launched in 2019</a:t>
            </a:r>
          </a:p>
          <a:p>
            <a:pPr algn="just">
              <a:buFont typeface="Wingdings" pitchFamily="2" charset="2"/>
              <a:buChar char="q"/>
            </a:pPr>
            <a:r>
              <a:rPr lang="en-US" dirty="0" smtClean="0">
                <a:latin typeface="Times New Roman" pitchFamily="18" charset="0"/>
                <a:cs typeface="Times New Roman" pitchFamily="18" charset="0"/>
              </a:rPr>
              <a:t> </a:t>
            </a:r>
            <a:r>
              <a:rPr lang="en-US" sz="1600" dirty="0" smtClean="0"/>
              <a:t> </a:t>
            </a:r>
            <a:r>
              <a:rPr lang="en-US" dirty="0" smtClean="0">
                <a:latin typeface="Times New Roman" pitchFamily="18" charset="0"/>
                <a:cs typeface="Times New Roman" pitchFamily="18" charset="0"/>
              </a:rPr>
              <a:t>AMD </a:t>
            </a:r>
            <a:r>
              <a:rPr lang="en-US" dirty="0" err="1" smtClean="0">
                <a:latin typeface="Times New Roman" pitchFamily="18" charset="0"/>
                <a:cs typeface="Times New Roman" pitchFamily="18" charset="0"/>
              </a:rPr>
              <a:t>Ryzen</a:t>
            </a:r>
            <a:r>
              <a:rPr lang="en-US" dirty="0" smtClean="0">
                <a:latin typeface="Times New Roman" pitchFamily="18" charset="0"/>
                <a:cs typeface="Times New Roman" pitchFamily="18" charset="0"/>
              </a:rPr>
              <a:t> 5 3600X </a:t>
            </a:r>
            <a:r>
              <a:rPr lang="en-US" sz="2000" dirty="0" smtClean="0">
                <a:latin typeface="Times New Roman" pitchFamily="18" charset="0"/>
                <a:cs typeface="Times New Roman" pitchFamily="18" charset="0"/>
              </a:rPr>
              <a:t>Which is  the  Zen 2 micro architecture</a:t>
            </a:r>
            <a:r>
              <a:rPr lang="en-US" dirty="0" smtClean="0">
                <a:latin typeface="Times New Roman" pitchFamily="18" charset="0"/>
                <a:cs typeface="Times New Roman" pitchFamily="18" charset="0"/>
              </a:rPr>
              <a:t>  .</a:t>
            </a:r>
          </a:p>
          <a:p>
            <a:pPr algn="just">
              <a:buFont typeface="Wingdings" pitchFamily="2" charset="2"/>
              <a:buChar char="q"/>
            </a:pPr>
            <a:r>
              <a:rPr lang="en-US" dirty="0" smtClean="0">
                <a:latin typeface="Times New Roman" pitchFamily="18" charset="0"/>
                <a:cs typeface="Times New Roman" pitchFamily="18" charset="0"/>
              </a:rPr>
              <a:t> 32 MB L3 cache with operated 3.8 GHz .</a:t>
            </a:r>
          </a:p>
          <a:p>
            <a:pPr algn="just">
              <a:buFont typeface="Wingdings" pitchFamily="2" charset="2"/>
              <a:buChar char="q"/>
            </a:pPr>
            <a:r>
              <a:rPr lang="en-US" dirty="0" smtClean="0">
                <a:latin typeface="Times New Roman" pitchFamily="18" charset="0"/>
                <a:cs typeface="Times New Roman" pitchFamily="18" charset="0"/>
              </a:rPr>
              <a:t>  It has a base clock speed of 3.8 GHz to  max  clock speed of 4.4 GHz.</a:t>
            </a:r>
          </a:p>
          <a:p>
            <a:pPr algn="just">
              <a:buFont typeface="Wingdings" pitchFamily="2" charset="2"/>
              <a:buChar char="q"/>
            </a:pPr>
            <a:r>
              <a:rPr lang="en-US" dirty="0" smtClean="0">
                <a:latin typeface="Times New Roman" pitchFamily="18" charset="0"/>
                <a:cs typeface="Times New Roman" pitchFamily="18" charset="0"/>
              </a:rPr>
              <a:t>  This processor has a 95W TDP ( Thermal Design Power) .</a:t>
            </a:r>
          </a:p>
          <a:p>
            <a:pPr algn="just">
              <a:buFont typeface="Wingdings" pitchFamily="2" charset="2"/>
              <a:buChar char="q"/>
            </a:pPr>
            <a:r>
              <a:rPr lang="en-US" dirty="0" smtClean="0">
                <a:latin typeface="Times New Roman" pitchFamily="18" charset="0"/>
                <a:cs typeface="Times New Roman" pitchFamily="18" charset="0"/>
              </a:rPr>
              <a:t>  It has 6 cores and 12 threads and unlocked  a wraith spire cooler.</a:t>
            </a: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p:txBody>
      </p:sp>
      <p:pic>
        <p:nvPicPr>
          <p:cNvPr id="9" name="Content Placeholder 8" descr="3600-02_1.jpg"/>
          <p:cNvPicPr>
            <a:picLocks noGrp="1" noChangeAspect="1"/>
          </p:cNvPicPr>
          <p:nvPr>
            <p:ph sz="half" idx="2"/>
          </p:nvPr>
        </p:nvPicPr>
        <p:blipFill>
          <a:blip r:embed="rId2"/>
          <a:stretch>
            <a:fillRect/>
          </a:stretch>
        </p:blipFill>
        <p:spPr>
          <a:xfrm>
            <a:off x="5143504" y="1428736"/>
            <a:ext cx="3786214" cy="500066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43890" cy="796908"/>
          </a:xfrm>
        </p:spPr>
        <p:txBody>
          <a:bodyPr>
            <a:noAutofit/>
          </a:bodyPr>
          <a:lstStyle/>
          <a:p>
            <a:pPr lvl="0" algn="ctr">
              <a:spcBef>
                <a:spcPct val="20000"/>
              </a:spcBef>
            </a:pPr>
            <a:r>
              <a:rPr lang="en-US" b="1" u="sng" dirty="0" smtClean="0">
                <a:solidFill>
                  <a:srgbClr val="030D15"/>
                </a:solidFill>
                <a:latin typeface="Times New Roman" pitchFamily="18" charset="0"/>
                <a:cs typeface="Times New Roman" pitchFamily="18" charset="0"/>
              </a:rPr>
              <a:t>Intel Core i5-9600K</a:t>
            </a:r>
            <a:endParaRPr lang="en-US" sz="3200" u="sng" cap="none" dirty="0" smtClean="0">
              <a:solidFill>
                <a:srgbClr val="030D15"/>
              </a:solidFill>
              <a:latin typeface="Calibri" pitchFamily="34" charset="0"/>
            </a:endParaRPr>
          </a:p>
        </p:txBody>
      </p:sp>
      <p:sp>
        <p:nvSpPr>
          <p:cNvPr id="6" name="Content Placeholder 2"/>
          <p:cNvSpPr txBox="1">
            <a:spLocks/>
          </p:cNvSpPr>
          <p:nvPr/>
        </p:nvSpPr>
        <p:spPr>
          <a:xfrm>
            <a:off x="321695" y="1357298"/>
            <a:ext cx="4607495" cy="5214974"/>
          </a:xfrm>
          <a:prstGeom prst="rect">
            <a:avLst/>
          </a:prstGeom>
          <a:ln>
            <a:noFill/>
          </a:ln>
        </p:spPr>
        <p:txBody>
          <a:bodyPr>
            <a:noAutofit/>
          </a:bodyPr>
          <a:lstStyle/>
          <a:p>
            <a:pPr marL="342900" lvl="0" indent="-342900" algn="just">
              <a:lnSpc>
                <a:spcPct val="110000"/>
              </a:lnSpc>
              <a:buClr>
                <a:schemeClr val="accent6">
                  <a:lumMod val="75000"/>
                </a:schemeClr>
              </a:buClr>
              <a:buNone/>
            </a:pPr>
            <a:r>
              <a:rPr lang="en-US" sz="2000" dirty="0" smtClean="0">
                <a:solidFill>
                  <a:schemeClr val="tx1">
                    <a:lumMod val="95000"/>
                  </a:schemeClr>
                </a:solidFill>
                <a:latin typeface="Calibri" pitchFamily="34" charset="0"/>
                <a:cs typeface="Times New Roman" pitchFamily="18" charset="0"/>
              </a:rPr>
              <a:t>       </a:t>
            </a:r>
          </a:p>
          <a:p>
            <a:pPr marL="342900" lvl="0" indent="-342900">
              <a:spcBef>
                <a:spcPts val="600"/>
              </a:spcBef>
              <a:buClr>
                <a:schemeClr val="accent6">
                  <a:lumMod val="75000"/>
                </a:schemeClr>
              </a:buClr>
              <a:buSzPct val="70000"/>
            </a:pPr>
            <a:r>
              <a:rPr lang="en-US" sz="2000" dirty="0" smtClean="0">
                <a:latin typeface="Calibri" pitchFamily="34" charset="0"/>
                <a:cs typeface="Times New Roman" pitchFamily="18" charset="0"/>
              </a:rPr>
              <a:t>     </a:t>
            </a:r>
          </a:p>
          <a:p>
            <a:pPr marL="342900" lvl="0" indent="-342900">
              <a:spcBef>
                <a:spcPts val="600"/>
              </a:spcBef>
              <a:buClr>
                <a:schemeClr val="accent6">
                  <a:lumMod val="75000"/>
                </a:schemeClr>
              </a:buClr>
              <a:buSzPct val="70000"/>
            </a:pPr>
            <a:r>
              <a:rPr lang="en-US" sz="2000" dirty="0" smtClean="0">
                <a:solidFill>
                  <a:schemeClr val="tx1">
                    <a:lumMod val="95000"/>
                  </a:schemeClr>
                </a:solidFill>
                <a:latin typeface="Calibri" pitchFamily="34" charset="0"/>
                <a:cs typeface="Times New Roman" pitchFamily="18" charset="0"/>
              </a:rPr>
              <a:t/>
            </a:r>
            <a:br>
              <a:rPr lang="en-US" sz="2000" dirty="0" smtClean="0">
                <a:solidFill>
                  <a:schemeClr val="tx1">
                    <a:lumMod val="95000"/>
                  </a:schemeClr>
                </a:solidFill>
                <a:latin typeface="Calibri" pitchFamily="34" charset="0"/>
                <a:cs typeface="Times New Roman" pitchFamily="18" charset="0"/>
              </a:rPr>
            </a:br>
            <a:r>
              <a:rPr lang="en-US" sz="2000" dirty="0" smtClean="0">
                <a:solidFill>
                  <a:schemeClr val="tx1">
                    <a:lumMod val="95000"/>
                  </a:schemeClr>
                </a:solidFill>
                <a:latin typeface="Times New Roman" pitchFamily="18" charset="0"/>
                <a:cs typeface="Times New Roman" pitchFamily="18" charset="0"/>
              </a:rPr>
              <a:t> </a:t>
            </a:r>
            <a:br>
              <a:rPr lang="en-US" sz="2000" dirty="0" smtClean="0">
                <a:solidFill>
                  <a:schemeClr val="tx1">
                    <a:lumMod val="95000"/>
                  </a:schemeClr>
                </a:solidFill>
                <a:latin typeface="Times New Roman" pitchFamily="18" charset="0"/>
                <a:cs typeface="Times New Roman" pitchFamily="18" charset="0"/>
              </a:rPr>
            </a:br>
            <a:r>
              <a:rPr lang="en-US" sz="2000" dirty="0" smtClean="0">
                <a:solidFill>
                  <a:schemeClr val="tx1">
                    <a:lumMod val="95000"/>
                  </a:schemeClr>
                </a:solidFill>
                <a:latin typeface="Times New Roman" pitchFamily="18" charset="0"/>
                <a:cs typeface="Times New Roman" pitchFamily="18" charset="0"/>
              </a:rPr>
              <a:t> </a:t>
            </a:r>
            <a:br>
              <a:rPr lang="en-US" sz="2000" dirty="0" smtClean="0">
                <a:solidFill>
                  <a:schemeClr val="tx1">
                    <a:lumMod val="95000"/>
                  </a:schemeClr>
                </a:solidFill>
                <a:latin typeface="Times New Roman" pitchFamily="18" charset="0"/>
                <a:cs typeface="Times New Roman" pitchFamily="18" charset="0"/>
              </a:rPr>
            </a:br>
            <a:r>
              <a:rPr lang="en-US" sz="2000" dirty="0" smtClean="0">
                <a:solidFill>
                  <a:schemeClr val="tx1">
                    <a:lumMod val="95000"/>
                  </a:schemeClr>
                </a:solidFill>
                <a:latin typeface="Times New Roman" pitchFamily="18" charset="0"/>
                <a:cs typeface="Times New Roman" pitchFamily="18" charset="0"/>
              </a:rPr>
              <a:t> </a:t>
            </a:r>
            <a:br>
              <a:rPr lang="en-US" sz="2000" dirty="0" smtClean="0">
                <a:solidFill>
                  <a:schemeClr val="tx1">
                    <a:lumMod val="95000"/>
                  </a:schemeClr>
                </a:solidFill>
                <a:latin typeface="Times New Roman" pitchFamily="18" charset="0"/>
                <a:cs typeface="Times New Roman" pitchFamily="18" charset="0"/>
              </a:rPr>
            </a:br>
            <a:r>
              <a:rPr lang="en-US" sz="2000" dirty="0" smtClean="0">
                <a:solidFill>
                  <a:schemeClr val="tx1">
                    <a:lumMod val="95000"/>
                  </a:schemeClr>
                </a:solidFill>
                <a:latin typeface="Times New Roman" pitchFamily="18" charset="0"/>
                <a:cs typeface="Times New Roman" pitchFamily="18" charset="0"/>
              </a:rPr>
              <a:t/>
            </a:r>
            <a:br>
              <a:rPr lang="en-US" sz="2000" dirty="0" smtClean="0">
                <a:solidFill>
                  <a:schemeClr val="tx1">
                    <a:lumMod val="95000"/>
                  </a:schemeClr>
                </a:solidFill>
                <a:latin typeface="Times New Roman" pitchFamily="18" charset="0"/>
                <a:cs typeface="Times New Roman" pitchFamily="18" charset="0"/>
              </a:rPr>
            </a:br>
            <a:r>
              <a:rPr lang="en-US" sz="2000" dirty="0" smtClean="0">
                <a:solidFill>
                  <a:schemeClr val="tx1">
                    <a:lumMod val="95000"/>
                  </a:schemeClr>
                </a:solidFill>
                <a:latin typeface="Times New Roman" pitchFamily="18" charset="0"/>
                <a:cs typeface="Times New Roman" pitchFamily="18" charset="0"/>
              </a:rPr>
              <a:t> </a:t>
            </a:r>
            <a:br>
              <a:rPr lang="en-US" sz="2000" dirty="0" smtClean="0">
                <a:solidFill>
                  <a:schemeClr val="tx1">
                    <a:lumMod val="95000"/>
                  </a:schemeClr>
                </a:solidFill>
                <a:latin typeface="Times New Roman" pitchFamily="18" charset="0"/>
                <a:cs typeface="Times New Roman" pitchFamily="18" charset="0"/>
              </a:rPr>
            </a:br>
            <a:endParaRPr kumimoji="0" lang="en-US" sz="2000" i="0" u="none" kern="1200" cap="none" spc="0" normalizeH="0" baseline="0" noProof="0" dirty="0">
              <a:ln>
                <a:noFill/>
              </a:ln>
              <a:solidFill>
                <a:schemeClr val="tx1">
                  <a:lumMod val="95000"/>
                </a:schemeClr>
              </a:solidFill>
              <a:uLnTx/>
              <a:uFillTx/>
              <a:latin typeface="Calibri" pitchFamily="34" charset="0"/>
            </a:endParaRPr>
          </a:p>
        </p:txBody>
      </p:sp>
      <p:sp>
        <p:nvSpPr>
          <p:cNvPr id="7" name="Rectangle 6"/>
          <p:cNvSpPr/>
          <p:nvPr/>
        </p:nvSpPr>
        <p:spPr>
          <a:xfrm>
            <a:off x="428596" y="1500174"/>
            <a:ext cx="4572000" cy="3754874"/>
          </a:xfrm>
          <a:prstGeom prst="rect">
            <a:avLst/>
          </a:prstGeom>
        </p:spPr>
        <p:txBody>
          <a:bodyPr wrap="square">
            <a:spAutoFit/>
          </a:bodyPr>
          <a:lstStyle/>
          <a:p>
            <a:pPr algn="just">
              <a:buFont typeface="Wingdings" pitchFamily="2" charset="2"/>
              <a:buChar char="q"/>
            </a:pPr>
            <a:r>
              <a:rPr lang="en-US" dirty="0" smtClean="0">
                <a:latin typeface="Times New Roman" pitchFamily="18" charset="0"/>
                <a:cs typeface="Times New Roman" pitchFamily="18" charset="0"/>
              </a:rPr>
              <a:t> Intel Core i5-9600K 9th Generation is  Socket LGA1151 Unlocked Desktop Processor launched in 2018. </a:t>
            </a:r>
          </a:p>
          <a:p>
            <a:pPr algn="just">
              <a:buFont typeface="Wingdings" pitchFamily="2" charset="2"/>
              <a:buChar char="q"/>
            </a:pPr>
            <a:r>
              <a:rPr lang="en-US"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 Core i5-9600K, which is based on the Coffee Lake micro architecture. </a:t>
            </a:r>
            <a:endParaRPr lang="en-US" sz="2000" dirty="0" smtClean="0">
              <a:solidFill>
                <a:schemeClr val="tx2"/>
              </a:solidFill>
              <a:latin typeface="Times New Roman" pitchFamily="18" charset="0"/>
              <a:cs typeface="Times New Roman" pitchFamily="18" charset="0"/>
            </a:endParaRPr>
          </a:p>
          <a:p>
            <a:pPr algn="just">
              <a:buFont typeface="Wingdings" pitchFamily="2" charset="2"/>
              <a:buChar char="q"/>
            </a:pPr>
            <a:r>
              <a:rPr lang="en-US" dirty="0" smtClean="0">
                <a:latin typeface="Times New Roman" pitchFamily="18" charset="0"/>
                <a:cs typeface="Times New Roman" pitchFamily="18" charset="0"/>
              </a:rPr>
              <a:t>   9 MB L3 cache with operated 3.7 GHz .</a:t>
            </a:r>
          </a:p>
          <a:p>
            <a:pPr algn="just">
              <a:buFont typeface="Wingdings" pitchFamily="2" charset="2"/>
              <a:buChar char="q"/>
            </a:pPr>
            <a:r>
              <a:rPr lang="en-US" dirty="0" smtClean="0">
                <a:latin typeface="Times New Roman" pitchFamily="18" charset="0"/>
                <a:cs typeface="Times New Roman" pitchFamily="18" charset="0"/>
              </a:rPr>
              <a:t>   This processor has a 95W TDP ( Thermal Design Power) .</a:t>
            </a:r>
          </a:p>
          <a:p>
            <a:pPr algn="just">
              <a:buFont typeface="Wingdings" pitchFamily="2" charset="2"/>
              <a:buChar char="q"/>
            </a:pPr>
            <a:r>
              <a:rPr lang="en-US" dirty="0" smtClean="0">
                <a:latin typeface="Times New Roman" pitchFamily="18" charset="0"/>
                <a:cs typeface="Times New Roman" pitchFamily="18" charset="0"/>
              </a:rPr>
              <a:t>   It has 6 cores and 6 threads and unlocked  a wraith spire cooler.</a:t>
            </a:r>
            <a:endParaRPr lang="en-US" dirty="0" smtClean="0">
              <a:solidFill>
                <a:schemeClr val="tx2">
                  <a:lumMod val="60000"/>
                  <a:lumOff val="40000"/>
                </a:schemeClr>
              </a:solidFill>
              <a:latin typeface="Times New Roman" pitchFamily="18" charset="0"/>
              <a:cs typeface="Times New Roman" pitchFamily="18" charset="0"/>
            </a:endParaRPr>
          </a:p>
          <a:p>
            <a:pPr algn="just">
              <a:buFont typeface="Wingdings" pitchFamily="2" charset="2"/>
              <a:buChar char="q"/>
            </a:pPr>
            <a:r>
              <a:rPr lang="en-US" dirty="0" smtClean="0">
                <a:latin typeface="Times New Roman" pitchFamily="18" charset="0"/>
                <a:cs typeface="Times New Roman" pitchFamily="18" charset="0"/>
              </a:rPr>
              <a:t>   Highest supported memory  is DDR4 2666 Mhz.</a:t>
            </a:r>
          </a:p>
          <a:p>
            <a:pPr algn="just"/>
            <a:r>
              <a:rPr lang="en-US" dirty="0" smtClean="0">
                <a:latin typeface="Times New Roman" pitchFamily="18" charset="0"/>
                <a:cs typeface="Times New Roman" pitchFamily="18" charset="0"/>
              </a:rPr>
              <a:t> </a:t>
            </a:r>
          </a:p>
        </p:txBody>
      </p:sp>
      <p:pic>
        <p:nvPicPr>
          <p:cNvPr id="10" name="Content Placeholder 9" descr="fff_30338.jpg"/>
          <p:cNvPicPr>
            <a:picLocks noGrp="1" noChangeAspect="1"/>
          </p:cNvPicPr>
          <p:nvPr>
            <p:ph sz="half" idx="2"/>
          </p:nvPr>
        </p:nvPicPr>
        <p:blipFill>
          <a:blip r:embed="rId2" cstate="print"/>
          <a:stretch>
            <a:fillRect/>
          </a:stretch>
        </p:blipFill>
        <p:spPr>
          <a:xfrm>
            <a:off x="5214942" y="1500174"/>
            <a:ext cx="3752848" cy="4786346"/>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071538" y="2357430"/>
            <a:ext cx="7072362" cy="2857519"/>
          </a:xfrm>
        </p:spPr>
        <p:txBody>
          <a:bodyPr/>
          <a:lstStyle/>
          <a:p>
            <a:pPr>
              <a:buNone/>
            </a:pPr>
            <a:endParaRPr lang="en-US" sz="4400" b="1" u="sng" dirty="0" smtClean="0">
              <a:latin typeface="Calibri" pitchFamily="34" charset="0"/>
            </a:endParaRPr>
          </a:p>
          <a:p>
            <a:pPr>
              <a:buNone/>
            </a:pPr>
            <a:r>
              <a:rPr lang="en-US" sz="4400" b="1" u="sng" dirty="0" smtClean="0">
                <a:latin typeface="Calibri" pitchFamily="34" charset="0"/>
              </a:rPr>
              <a:t>Final Research Review </a:t>
            </a:r>
            <a:endParaRPr lang="en-US" sz="4400" b="1" u="sng" dirty="0">
              <a:latin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43890" cy="796908"/>
          </a:xfrm>
        </p:spPr>
        <p:txBody>
          <a:bodyPr>
            <a:noAutofit/>
          </a:bodyPr>
          <a:lstStyle/>
          <a:p>
            <a:pPr lvl="0" algn="ctr">
              <a:spcBef>
                <a:spcPct val="20000"/>
              </a:spcBef>
            </a:pPr>
            <a:r>
              <a:rPr lang="en-US" sz="3200" b="1" u="sng" dirty="0" smtClean="0">
                <a:solidFill>
                  <a:srgbClr val="FFC000"/>
                </a:solidFill>
                <a:latin typeface="Calibri" pitchFamily="34" charset="0"/>
              </a:rPr>
              <a:t>Topic we discuss</a:t>
            </a:r>
            <a:endParaRPr lang="en-US" sz="3200" u="sng" cap="none" dirty="0" smtClean="0">
              <a:solidFill>
                <a:srgbClr val="FFC000"/>
              </a:solidFill>
              <a:latin typeface="Calibri" pitchFamily="34" charset="0"/>
            </a:endParaRPr>
          </a:p>
        </p:txBody>
      </p:sp>
      <p:pic>
        <p:nvPicPr>
          <p:cNvPr id="5" name="Content Placeholder 4" descr="6books222-page-001.jpg"/>
          <p:cNvPicPr>
            <a:picLocks noGrp="1" noChangeAspect="1"/>
          </p:cNvPicPr>
          <p:nvPr>
            <p:ph sz="half" idx="2"/>
          </p:nvPr>
        </p:nvPicPr>
        <p:blipFill>
          <a:blip r:embed="rId2" cstate="print"/>
          <a:stretch>
            <a:fillRect/>
          </a:stretch>
        </p:blipFill>
        <p:spPr>
          <a:xfrm>
            <a:off x="5214942" y="1357298"/>
            <a:ext cx="3474476" cy="4811714"/>
          </a:xfrm>
        </p:spPr>
      </p:pic>
      <p:sp>
        <p:nvSpPr>
          <p:cNvPr id="6" name="Content Placeholder 2"/>
          <p:cNvSpPr txBox="1">
            <a:spLocks/>
          </p:cNvSpPr>
          <p:nvPr/>
        </p:nvSpPr>
        <p:spPr>
          <a:xfrm>
            <a:off x="321695" y="1357298"/>
            <a:ext cx="4607495" cy="5214974"/>
          </a:xfrm>
          <a:prstGeom prst="rect">
            <a:avLst/>
          </a:prstGeom>
          <a:ln>
            <a:noFill/>
          </a:ln>
        </p:spPr>
        <p:txBody>
          <a:bodyPr>
            <a:noAutofit/>
          </a:bodyPr>
          <a:lstStyle/>
          <a:p>
            <a:pPr marL="342900" lvl="0" indent="-342900">
              <a:spcBef>
                <a:spcPts val="600"/>
              </a:spcBef>
              <a:buClr>
                <a:schemeClr val="accent6">
                  <a:lumMod val="75000"/>
                </a:schemeClr>
              </a:buClr>
              <a:buSzPct val="70000"/>
            </a:pPr>
            <a:r>
              <a:rPr lang="en-US" sz="2000" dirty="0" smtClean="0">
                <a:latin typeface="Calibri" pitchFamily="34" charset="0"/>
                <a:cs typeface="Times New Roman" pitchFamily="18" charset="0"/>
              </a:rPr>
              <a:t>     </a:t>
            </a:r>
          </a:p>
          <a:p>
            <a:pPr marL="342900" lvl="0" indent="-342900">
              <a:spcBef>
                <a:spcPts val="600"/>
              </a:spcBef>
              <a:buClr>
                <a:schemeClr val="accent6">
                  <a:lumMod val="75000"/>
                </a:schemeClr>
              </a:buClr>
              <a:buSzPct val="70000"/>
            </a:pPr>
            <a:r>
              <a:rPr lang="en-US" sz="2000" dirty="0" smtClean="0">
                <a:latin typeface="Calibri" pitchFamily="34" charset="0"/>
                <a:cs typeface="Times New Roman" pitchFamily="18" charset="0"/>
              </a:rPr>
              <a:t>       </a:t>
            </a:r>
          </a:p>
          <a:p>
            <a:pPr marL="342900" lvl="0" indent="-342900">
              <a:spcBef>
                <a:spcPts val="600"/>
              </a:spcBef>
              <a:buClr>
                <a:schemeClr val="accent6">
                  <a:lumMod val="75000"/>
                </a:schemeClr>
              </a:buClr>
              <a:buSzPct val="70000"/>
              <a:buFont typeface="Wingdings" pitchFamily="2" charset="2"/>
              <a:buChar char="Ø"/>
            </a:pPr>
            <a:r>
              <a:rPr lang="en-US" sz="2000" dirty="0" smtClean="0">
                <a:latin typeface="Calibri" pitchFamily="34" charset="0"/>
                <a:cs typeface="Times New Roman" pitchFamily="18" charset="0"/>
              </a:rPr>
              <a:t>Better For Multi-tasking</a:t>
            </a:r>
          </a:p>
          <a:p>
            <a:pPr marL="342900" indent="-342900">
              <a:spcBef>
                <a:spcPts val="600"/>
              </a:spcBef>
              <a:buClr>
                <a:schemeClr val="accent6">
                  <a:lumMod val="75000"/>
                </a:schemeClr>
              </a:buClr>
              <a:buSzPct val="70000"/>
              <a:buFont typeface="Wingdings" pitchFamily="2" charset="2"/>
              <a:buChar char="Ø"/>
            </a:pPr>
            <a:r>
              <a:rPr lang="en-US" sz="2000" dirty="0" smtClean="0">
                <a:latin typeface="Calibri" pitchFamily="34" charset="0"/>
                <a:cs typeface="Times New Roman" pitchFamily="18" charset="0"/>
              </a:rPr>
              <a:t>Basic  Difference   Between  AMD    &amp;  Intel </a:t>
            </a:r>
          </a:p>
          <a:p>
            <a:pPr marL="342900" indent="-342900">
              <a:spcBef>
                <a:spcPts val="600"/>
              </a:spcBef>
              <a:buClr>
                <a:schemeClr val="accent6">
                  <a:lumMod val="75000"/>
                </a:schemeClr>
              </a:buClr>
              <a:buSzPct val="70000"/>
              <a:buFont typeface="Wingdings" pitchFamily="2" charset="2"/>
              <a:buChar char="Ø"/>
            </a:pPr>
            <a:r>
              <a:rPr lang="en-US" sz="2000" dirty="0" smtClean="0">
                <a:latin typeface="Calibri" pitchFamily="34" charset="0"/>
                <a:cs typeface="Times New Roman" pitchFamily="18" charset="0"/>
              </a:rPr>
              <a:t>For Gaming Which is Better?</a:t>
            </a:r>
          </a:p>
          <a:p>
            <a:pPr marL="342900" lvl="0" indent="-342900">
              <a:spcBef>
                <a:spcPts val="600"/>
              </a:spcBef>
              <a:buClr>
                <a:schemeClr val="accent6">
                  <a:lumMod val="75000"/>
                </a:schemeClr>
              </a:buClr>
              <a:buSzPct val="70000"/>
              <a:buFont typeface="Wingdings" pitchFamily="2" charset="2"/>
              <a:buChar char="Ø"/>
            </a:pPr>
            <a:r>
              <a:rPr lang="en-US" sz="2000" dirty="0" smtClean="0">
                <a:latin typeface="Calibri" pitchFamily="34" charset="0"/>
                <a:cs typeface="Times New Roman" pitchFamily="18" charset="0"/>
              </a:rPr>
              <a:t>AMD  vs. Intel ( Performance, CPU &amp; Clock Speed )</a:t>
            </a:r>
          </a:p>
          <a:p>
            <a:pPr marL="342900" indent="-342900">
              <a:spcBef>
                <a:spcPts val="600"/>
              </a:spcBef>
              <a:buClr>
                <a:schemeClr val="accent6">
                  <a:lumMod val="75000"/>
                </a:schemeClr>
              </a:buClr>
              <a:buSzPct val="70000"/>
              <a:buFont typeface="Wingdings" pitchFamily="2" charset="2"/>
              <a:buChar char="Ø"/>
            </a:pPr>
            <a:r>
              <a:rPr lang="en-US" sz="2000" dirty="0" smtClean="0">
                <a:latin typeface="Calibri" pitchFamily="34" charset="0"/>
                <a:cs typeface="Times New Roman" pitchFamily="18" charset="0"/>
              </a:rPr>
              <a:t>AMD vs. Intel  (Memory Support &amp; Technical Support) </a:t>
            </a:r>
          </a:p>
          <a:p>
            <a:pPr marL="342900" indent="-342900">
              <a:spcBef>
                <a:spcPts val="600"/>
              </a:spcBef>
              <a:buClr>
                <a:schemeClr val="accent6">
                  <a:lumMod val="75000"/>
                </a:schemeClr>
              </a:buClr>
              <a:buSzPct val="70000"/>
              <a:buFont typeface="Wingdings" pitchFamily="2" charset="2"/>
              <a:buChar char="Ø"/>
            </a:pPr>
            <a:r>
              <a:rPr lang="en-US" sz="2000" dirty="0" smtClean="0">
                <a:latin typeface="Calibri" pitchFamily="34" charset="0"/>
                <a:cs typeface="Times New Roman" pitchFamily="18" charset="0"/>
              </a:rPr>
              <a:t>Comparison Based Result</a:t>
            </a:r>
          </a:p>
          <a:p>
            <a:pPr marL="342900" indent="-342900">
              <a:spcBef>
                <a:spcPts val="600"/>
              </a:spcBef>
              <a:buClr>
                <a:schemeClr val="accent6">
                  <a:lumMod val="75000"/>
                </a:schemeClr>
              </a:buClr>
              <a:buSzPct val="70000"/>
              <a:buFont typeface="Wingdings" pitchFamily="2" charset="2"/>
              <a:buChar char="Ø"/>
            </a:pPr>
            <a:r>
              <a:rPr lang="en-US" sz="2000" dirty="0" smtClean="0">
                <a:solidFill>
                  <a:schemeClr val="tx1">
                    <a:lumMod val="95000"/>
                  </a:schemeClr>
                </a:solidFill>
                <a:latin typeface="Calibri" pitchFamily="34" charset="0"/>
                <a:cs typeface="Times New Roman" pitchFamily="18" charset="0"/>
              </a:rPr>
              <a:t> Conclusion</a:t>
            </a:r>
            <a:br>
              <a:rPr lang="en-US" sz="2000" dirty="0" smtClean="0">
                <a:solidFill>
                  <a:schemeClr val="tx1">
                    <a:lumMod val="95000"/>
                  </a:schemeClr>
                </a:solidFill>
                <a:latin typeface="Calibri" pitchFamily="34" charset="0"/>
                <a:cs typeface="Times New Roman" pitchFamily="18" charset="0"/>
              </a:rPr>
            </a:br>
            <a:r>
              <a:rPr lang="en-US" sz="2000" dirty="0" smtClean="0">
                <a:solidFill>
                  <a:schemeClr val="tx1">
                    <a:lumMod val="95000"/>
                  </a:schemeClr>
                </a:solidFill>
                <a:latin typeface="Times New Roman" pitchFamily="18" charset="0"/>
                <a:cs typeface="Times New Roman" pitchFamily="18" charset="0"/>
              </a:rPr>
              <a:t> </a:t>
            </a:r>
            <a:br>
              <a:rPr lang="en-US" sz="2000" dirty="0" smtClean="0">
                <a:solidFill>
                  <a:schemeClr val="tx1">
                    <a:lumMod val="95000"/>
                  </a:schemeClr>
                </a:solidFill>
                <a:latin typeface="Times New Roman" pitchFamily="18" charset="0"/>
                <a:cs typeface="Times New Roman" pitchFamily="18" charset="0"/>
              </a:rPr>
            </a:br>
            <a:r>
              <a:rPr lang="en-US" sz="2000" dirty="0" smtClean="0">
                <a:solidFill>
                  <a:schemeClr val="tx1">
                    <a:lumMod val="95000"/>
                  </a:schemeClr>
                </a:solidFill>
                <a:latin typeface="Times New Roman" pitchFamily="18" charset="0"/>
                <a:cs typeface="Times New Roman" pitchFamily="18" charset="0"/>
              </a:rPr>
              <a:t> </a:t>
            </a:r>
            <a:br>
              <a:rPr lang="en-US" sz="2000" dirty="0" smtClean="0">
                <a:solidFill>
                  <a:schemeClr val="tx1">
                    <a:lumMod val="95000"/>
                  </a:schemeClr>
                </a:solidFill>
                <a:latin typeface="Times New Roman" pitchFamily="18" charset="0"/>
                <a:cs typeface="Times New Roman" pitchFamily="18" charset="0"/>
              </a:rPr>
            </a:br>
            <a:r>
              <a:rPr lang="en-US" sz="2000" dirty="0" smtClean="0">
                <a:solidFill>
                  <a:schemeClr val="tx1">
                    <a:lumMod val="95000"/>
                  </a:schemeClr>
                </a:solidFill>
                <a:latin typeface="Times New Roman" pitchFamily="18" charset="0"/>
                <a:cs typeface="Times New Roman" pitchFamily="18" charset="0"/>
              </a:rPr>
              <a:t> </a:t>
            </a:r>
            <a:br>
              <a:rPr lang="en-US" sz="2000" dirty="0" smtClean="0">
                <a:solidFill>
                  <a:schemeClr val="tx1">
                    <a:lumMod val="95000"/>
                  </a:schemeClr>
                </a:solidFill>
                <a:latin typeface="Times New Roman" pitchFamily="18" charset="0"/>
                <a:cs typeface="Times New Roman" pitchFamily="18" charset="0"/>
              </a:rPr>
            </a:br>
            <a:r>
              <a:rPr lang="en-US" sz="2000" dirty="0" smtClean="0">
                <a:solidFill>
                  <a:schemeClr val="tx1">
                    <a:lumMod val="95000"/>
                  </a:schemeClr>
                </a:solidFill>
                <a:latin typeface="Times New Roman" pitchFamily="18" charset="0"/>
                <a:cs typeface="Times New Roman" pitchFamily="18" charset="0"/>
              </a:rPr>
              <a:t/>
            </a:r>
            <a:br>
              <a:rPr lang="en-US" sz="2000" dirty="0" smtClean="0">
                <a:solidFill>
                  <a:schemeClr val="tx1">
                    <a:lumMod val="95000"/>
                  </a:schemeClr>
                </a:solidFill>
                <a:latin typeface="Times New Roman" pitchFamily="18" charset="0"/>
                <a:cs typeface="Times New Roman" pitchFamily="18" charset="0"/>
              </a:rPr>
            </a:br>
            <a:r>
              <a:rPr lang="en-US" sz="2000" dirty="0" smtClean="0">
                <a:solidFill>
                  <a:schemeClr val="tx1">
                    <a:lumMod val="95000"/>
                  </a:schemeClr>
                </a:solidFill>
                <a:latin typeface="Times New Roman" pitchFamily="18" charset="0"/>
                <a:cs typeface="Times New Roman" pitchFamily="18" charset="0"/>
              </a:rPr>
              <a:t> </a:t>
            </a:r>
            <a:br>
              <a:rPr lang="en-US" sz="2000" dirty="0" smtClean="0">
                <a:solidFill>
                  <a:schemeClr val="tx1">
                    <a:lumMod val="95000"/>
                  </a:schemeClr>
                </a:solidFill>
                <a:latin typeface="Times New Roman" pitchFamily="18" charset="0"/>
                <a:cs typeface="Times New Roman" pitchFamily="18" charset="0"/>
              </a:rPr>
            </a:br>
            <a:endParaRPr kumimoji="0" lang="en-US" sz="2000" i="0" u="none" kern="1200" cap="none" spc="0" normalizeH="0" baseline="0" noProof="0" dirty="0">
              <a:ln>
                <a:noFill/>
              </a:ln>
              <a:solidFill>
                <a:schemeClr val="tx1">
                  <a:lumMod val="95000"/>
                </a:schemeClr>
              </a:solidFill>
              <a:uLnTx/>
              <a:uFillTx/>
              <a:latin typeface="Calibr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2976" y="428604"/>
            <a:ext cx="6929486" cy="714380"/>
          </a:xfrm>
        </p:spPr>
        <p:txBody>
          <a:bodyPr>
            <a:noAutofit/>
          </a:bodyPr>
          <a:lstStyle/>
          <a:p>
            <a:pPr lvl="0" algn="ctr"/>
            <a:r>
              <a:rPr lang="en-US" sz="3200" b="1" u="sng" dirty="0" smtClean="0">
                <a:solidFill>
                  <a:srgbClr val="030D15"/>
                </a:solidFill>
                <a:latin typeface="Calibri" pitchFamily="34" charset="0"/>
                <a:cs typeface="Times New Roman" pitchFamily="18" charset="0"/>
              </a:rPr>
              <a:t>Better For multi-tasking</a:t>
            </a:r>
            <a:endParaRPr lang="en-US" sz="3200" b="1" u="sng" dirty="0">
              <a:solidFill>
                <a:srgbClr val="030D15"/>
              </a:solidFill>
              <a:latin typeface="Calibri" pitchFamily="34" charset="0"/>
            </a:endParaRPr>
          </a:p>
        </p:txBody>
      </p:sp>
      <p:sp>
        <p:nvSpPr>
          <p:cNvPr id="3" name="Subtitle 2"/>
          <p:cNvSpPr>
            <a:spLocks noGrp="1"/>
          </p:cNvSpPr>
          <p:nvPr>
            <p:ph type="subTitle" idx="1"/>
          </p:nvPr>
        </p:nvSpPr>
        <p:spPr>
          <a:xfrm>
            <a:off x="1000100" y="1928802"/>
            <a:ext cx="7286676" cy="3714776"/>
          </a:xfrm>
        </p:spPr>
        <p:txBody>
          <a:bodyPr>
            <a:normAutofit/>
          </a:bodyPr>
          <a:lstStyle/>
          <a:p>
            <a:pPr algn="just"/>
            <a:endParaRPr lang="en-US" sz="2000" b="0" dirty="0" smtClean="0">
              <a:solidFill>
                <a:schemeClr val="tx1"/>
              </a:solidFill>
              <a:latin typeface="Calibri" pitchFamily="34" charset="0"/>
            </a:endParaRPr>
          </a:p>
          <a:p>
            <a:pPr algn="just"/>
            <a:r>
              <a:rPr lang="en-US" sz="2000" b="0" dirty="0" smtClean="0">
                <a:solidFill>
                  <a:schemeClr val="tx1"/>
                </a:solidFill>
                <a:latin typeface="Calibri" pitchFamily="34" charset="0"/>
              </a:rPr>
              <a:t>The core i5-9600K hold magnetically in multitasking and workloads.  This processor also generally  better in heavy software uses and loads and sometime it better in editing. </a:t>
            </a:r>
          </a:p>
          <a:p>
            <a:pPr algn="just"/>
            <a:endParaRPr lang="en-US" sz="2000" b="0" dirty="0" smtClean="0">
              <a:solidFill>
                <a:schemeClr val="tx1"/>
              </a:solidFill>
              <a:latin typeface="Calibri" pitchFamily="34" charset="0"/>
            </a:endParaRPr>
          </a:p>
          <a:p>
            <a:pPr algn="just"/>
            <a:r>
              <a:rPr lang="en-US" sz="2000" b="0" dirty="0" smtClean="0">
                <a:solidFill>
                  <a:schemeClr val="tx1"/>
                </a:solidFill>
                <a:latin typeface="Calibri" pitchFamily="34" charset="0"/>
              </a:rPr>
              <a:t>So, we can see this </a:t>
            </a:r>
            <a:r>
              <a:rPr lang="en-US" sz="2000" b="0" dirty="0" err="1" smtClean="0">
                <a:solidFill>
                  <a:schemeClr val="tx1"/>
                </a:solidFill>
                <a:latin typeface="Calibri" pitchFamily="34" charset="0"/>
              </a:rPr>
              <a:t>Ryzen</a:t>
            </a:r>
            <a:r>
              <a:rPr lang="en-US" sz="2000" b="0" dirty="0" smtClean="0">
                <a:solidFill>
                  <a:schemeClr val="tx1"/>
                </a:solidFill>
                <a:latin typeface="Calibri" pitchFamily="34" charset="0"/>
              </a:rPr>
              <a:t> series CPU  much better in multi-tasking , taking overloads, video editing and streaming. The 3rd Gen </a:t>
            </a:r>
            <a:r>
              <a:rPr lang="en-US" sz="2000" b="0" dirty="0" err="1" smtClean="0">
                <a:solidFill>
                  <a:schemeClr val="tx1"/>
                </a:solidFill>
                <a:latin typeface="Calibri" pitchFamily="34" charset="0"/>
              </a:rPr>
              <a:t>Ryzen</a:t>
            </a:r>
            <a:r>
              <a:rPr lang="en-US" sz="2000" b="0" dirty="0" smtClean="0">
                <a:solidFill>
                  <a:schemeClr val="tx1"/>
                </a:solidFill>
                <a:latin typeface="Calibri" pitchFamily="34" charset="0"/>
              </a:rPr>
              <a:t> 5 CPUs basically murder the Core i5-9600K in productivity and content creation related multitask loaded and it beat Intel. </a:t>
            </a:r>
            <a:endParaRPr lang="en-US" sz="2000" b="0" dirty="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738" y="274638"/>
            <a:ext cx="7467600" cy="796908"/>
          </a:xfrm>
        </p:spPr>
        <p:txBody>
          <a:bodyPr>
            <a:normAutofit/>
          </a:bodyPr>
          <a:lstStyle/>
          <a:p>
            <a:pPr lvl="0" algn="ctr"/>
            <a:r>
              <a:rPr lang="en-US" sz="3200" b="1" u="sng" dirty="0" smtClean="0">
                <a:solidFill>
                  <a:srgbClr val="030D15"/>
                </a:solidFill>
                <a:latin typeface="Calibri" pitchFamily="34" charset="0"/>
                <a:cs typeface="Times New Roman" pitchFamily="18" charset="0"/>
              </a:rPr>
              <a:t> Basic  Difference   Between  AMD   &amp;  Intel </a:t>
            </a:r>
            <a:endParaRPr lang="en-US" b="1" u="sng" dirty="0">
              <a:solidFill>
                <a:srgbClr val="030D15"/>
              </a:solidFill>
            </a:endParaRPr>
          </a:p>
        </p:txBody>
      </p:sp>
      <p:pic>
        <p:nvPicPr>
          <p:cNvPr id="4" name="Content Placeholder 3" descr="difference.png"/>
          <p:cNvPicPr>
            <a:picLocks noGrp="1" noChangeAspect="1"/>
          </p:cNvPicPr>
          <p:nvPr>
            <p:ph idx="1"/>
          </p:nvPr>
        </p:nvPicPr>
        <p:blipFill>
          <a:blip r:embed="rId2"/>
          <a:stretch>
            <a:fillRect/>
          </a:stretch>
        </p:blipFill>
        <p:spPr>
          <a:xfrm>
            <a:off x="428596" y="1714482"/>
            <a:ext cx="8286808" cy="4572038"/>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428604"/>
            <a:ext cx="7429552" cy="857256"/>
          </a:xfrm>
        </p:spPr>
        <p:txBody>
          <a:bodyPr/>
          <a:lstStyle/>
          <a:p>
            <a:pPr algn="ctr"/>
            <a:r>
              <a:rPr lang="en-US" b="1" u="sng" dirty="0" smtClean="0">
                <a:solidFill>
                  <a:schemeClr val="tx2">
                    <a:lumMod val="10000"/>
                  </a:schemeClr>
                </a:solidFill>
                <a:latin typeface="Calibri" pitchFamily="34" charset="0"/>
                <a:cs typeface="Times New Roman" pitchFamily="18" charset="0"/>
              </a:rPr>
              <a:t>For Gaming Which is Better ?</a:t>
            </a:r>
            <a:endParaRPr lang="en-US" b="1" u="sng" dirty="0">
              <a:solidFill>
                <a:srgbClr val="030D15"/>
              </a:solidFill>
              <a:latin typeface="Calibri" pitchFamily="34" charset="0"/>
            </a:endParaRPr>
          </a:p>
        </p:txBody>
      </p:sp>
      <p:sp>
        <p:nvSpPr>
          <p:cNvPr id="3" name="Text Placeholder 2"/>
          <p:cNvSpPr>
            <a:spLocks noGrp="1"/>
          </p:cNvSpPr>
          <p:nvPr>
            <p:ph type="body" idx="1"/>
          </p:nvPr>
        </p:nvSpPr>
        <p:spPr>
          <a:xfrm>
            <a:off x="285720" y="1785926"/>
            <a:ext cx="4500594" cy="4500594"/>
          </a:xfrm>
          <a:ln>
            <a:noFill/>
          </a:ln>
        </p:spPr>
        <p:txBody>
          <a:bodyPr/>
          <a:lstStyle/>
          <a:p>
            <a:pPr marL="274320" lvl="0" indent="-274320" algn="just">
              <a:spcBef>
                <a:spcPts val="600"/>
              </a:spcBef>
              <a:buClr>
                <a:schemeClr val="accent1"/>
              </a:buClr>
              <a:buSzPct val="70000"/>
              <a:buNone/>
              <a:defRPr/>
            </a:pPr>
            <a:r>
              <a:rPr lang="en-US" sz="2000" kern="1200" dirty="0" smtClean="0">
                <a:solidFill>
                  <a:schemeClr val="bg1">
                    <a:lumMod val="10000"/>
                    <a:lumOff val="90000"/>
                  </a:schemeClr>
                </a:solidFill>
                <a:latin typeface="Calibri" pitchFamily="34" charset="0"/>
              </a:rPr>
              <a:t>     If we think about Intel core i5-9600K to compared in gaming position then Intel is coming out on top </a:t>
            </a:r>
            <a:r>
              <a:rPr lang="en-US" sz="2000" dirty="0" smtClean="0">
                <a:solidFill>
                  <a:schemeClr val="bg1">
                    <a:lumMod val="10000"/>
                    <a:lumOff val="90000"/>
                  </a:schemeClr>
                </a:solidFill>
                <a:latin typeface="Calibri" pitchFamily="34" charset="0"/>
              </a:rPr>
              <a:t>but just only (if you have  more capable graphics card or SSD card ).</a:t>
            </a:r>
          </a:p>
          <a:p>
            <a:pPr marL="274320" lvl="0" indent="-274320" algn="just">
              <a:spcBef>
                <a:spcPts val="600"/>
              </a:spcBef>
              <a:buClr>
                <a:schemeClr val="accent1"/>
              </a:buClr>
              <a:buSzPct val="70000"/>
              <a:defRPr/>
            </a:pPr>
            <a:r>
              <a:rPr lang="en-US" sz="2000" dirty="0" smtClean="0">
                <a:solidFill>
                  <a:schemeClr val="bg1">
                    <a:lumMod val="10000"/>
                    <a:lumOff val="90000"/>
                  </a:schemeClr>
                </a:solidFill>
                <a:latin typeface="Calibri" pitchFamily="34" charset="0"/>
              </a:rPr>
              <a:t>     In other side AMD </a:t>
            </a:r>
            <a:r>
              <a:rPr lang="en-US" sz="2000" dirty="0" err="1" smtClean="0">
                <a:solidFill>
                  <a:schemeClr val="bg1">
                    <a:lumMod val="10000"/>
                    <a:lumOff val="90000"/>
                  </a:schemeClr>
                </a:solidFill>
                <a:latin typeface="Calibri" pitchFamily="34" charset="0"/>
              </a:rPr>
              <a:t>Ryzen</a:t>
            </a:r>
            <a:r>
              <a:rPr lang="en-US" sz="2000" dirty="0" smtClean="0">
                <a:solidFill>
                  <a:schemeClr val="bg1">
                    <a:lumMod val="10000"/>
                    <a:lumOff val="90000"/>
                  </a:schemeClr>
                </a:solidFill>
                <a:latin typeface="Calibri" pitchFamily="34" charset="0"/>
              </a:rPr>
              <a:t> 5, for the productivity and gaming performance       (gaming or multitasking) it’s a fantastic processor. The 3600X with its higher boost clock is suited for gaming-centric workloads. This processing beat Intel core i5-9600K.  </a:t>
            </a:r>
          </a:p>
          <a:p>
            <a:pPr marL="274320" lvl="0" indent="-274320" algn="just">
              <a:spcBef>
                <a:spcPts val="600"/>
              </a:spcBef>
              <a:buClr>
                <a:schemeClr val="accent1"/>
              </a:buClr>
              <a:buSzPct val="70000"/>
              <a:defRPr/>
            </a:pPr>
            <a:r>
              <a:rPr lang="en-US" sz="2000" dirty="0" smtClean="0">
                <a:solidFill>
                  <a:schemeClr val="bg1">
                    <a:lumMod val="10000"/>
                    <a:lumOff val="90000"/>
                  </a:schemeClr>
                </a:solidFill>
                <a:latin typeface="Calibri" pitchFamily="34" charset="0"/>
              </a:rPr>
              <a:t>    </a:t>
            </a:r>
          </a:p>
          <a:p>
            <a:pPr marL="274320" lvl="0" indent="-274320" algn="just">
              <a:spcBef>
                <a:spcPts val="600"/>
              </a:spcBef>
              <a:buClr>
                <a:schemeClr val="accent1"/>
              </a:buClr>
              <a:buSzPct val="70000"/>
              <a:defRPr/>
            </a:pPr>
            <a:r>
              <a:rPr lang="en-US" sz="2000" dirty="0" smtClean="0">
                <a:solidFill>
                  <a:schemeClr val="bg1">
                    <a:lumMod val="10000"/>
                    <a:lumOff val="90000"/>
                  </a:schemeClr>
                </a:solidFill>
                <a:latin typeface="Calibri" pitchFamily="34" charset="0"/>
              </a:rPr>
              <a:t> </a:t>
            </a:r>
          </a:p>
          <a:p>
            <a:pPr marL="274320" lvl="0" indent="-274320" algn="just">
              <a:spcBef>
                <a:spcPts val="600"/>
              </a:spcBef>
              <a:buClr>
                <a:schemeClr val="accent1"/>
              </a:buClr>
              <a:buSzPct val="70000"/>
              <a:defRPr/>
            </a:pPr>
            <a:r>
              <a:rPr lang="en-US" sz="2000" dirty="0" smtClean="0">
                <a:solidFill>
                  <a:schemeClr val="bg1">
                    <a:lumMod val="10000"/>
                    <a:lumOff val="90000"/>
                  </a:schemeClr>
                </a:solidFill>
                <a:latin typeface="Calibri" pitchFamily="34" charset="0"/>
              </a:rPr>
              <a:t>     </a:t>
            </a:r>
            <a:endParaRPr lang="en-US" sz="2000" dirty="0">
              <a:latin typeface="Calibri" pitchFamily="34" charset="0"/>
            </a:endParaRPr>
          </a:p>
        </p:txBody>
      </p:sp>
      <p:pic>
        <p:nvPicPr>
          <p:cNvPr id="4" name="Content Placeholder 7" descr="gaming.png"/>
          <p:cNvPicPr>
            <a:picLocks noChangeAspect="1"/>
          </p:cNvPicPr>
          <p:nvPr/>
        </p:nvPicPr>
        <p:blipFill>
          <a:blip r:embed="rId2"/>
          <a:stretch>
            <a:fillRect/>
          </a:stretch>
        </p:blipFill>
        <p:spPr>
          <a:xfrm>
            <a:off x="5000628" y="1500174"/>
            <a:ext cx="4038600" cy="4753789"/>
          </a:xfrm>
          <a:prstGeom prst="rect">
            <a:avLst/>
          </a:prstGeom>
          <a:noFill/>
          <a:ln>
            <a:noFill/>
          </a:ln>
          <a:effectLst>
            <a:outerShdw blurRad="42863" dist="9525" dir="5400000" algn="bl" rotWithShape="0">
              <a:schemeClr val="lt1">
                <a:alpha val="25000"/>
              </a:scheme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43890" cy="796908"/>
          </a:xfrm>
        </p:spPr>
        <p:txBody>
          <a:bodyPr>
            <a:noAutofit/>
          </a:bodyPr>
          <a:lstStyle/>
          <a:p>
            <a:pPr lvl="0" algn="ctr">
              <a:spcBef>
                <a:spcPct val="20000"/>
              </a:spcBef>
            </a:pPr>
            <a:r>
              <a:rPr lang="en-US" sz="3200" b="1" u="sng" dirty="0" smtClean="0">
                <a:solidFill>
                  <a:srgbClr val="030D15"/>
                </a:solidFill>
                <a:latin typeface="Calibri" pitchFamily="34" charset="0"/>
              </a:rPr>
              <a:t>Topic we discussed</a:t>
            </a:r>
            <a:endParaRPr lang="en-US" sz="3200" u="sng" cap="none" dirty="0" smtClean="0">
              <a:solidFill>
                <a:srgbClr val="030D15"/>
              </a:solidFill>
              <a:latin typeface="Calibri" pitchFamily="34" charset="0"/>
            </a:endParaRPr>
          </a:p>
        </p:txBody>
      </p:sp>
      <p:pic>
        <p:nvPicPr>
          <p:cNvPr id="5" name="Content Placeholder 4" descr="6books222-page-001.jpg"/>
          <p:cNvPicPr>
            <a:picLocks noGrp="1" noChangeAspect="1"/>
          </p:cNvPicPr>
          <p:nvPr>
            <p:ph sz="half" idx="2"/>
          </p:nvPr>
        </p:nvPicPr>
        <p:blipFill>
          <a:blip r:embed="rId2" cstate="print"/>
          <a:stretch>
            <a:fillRect/>
          </a:stretch>
        </p:blipFill>
        <p:spPr>
          <a:xfrm>
            <a:off x="5429256" y="1357298"/>
            <a:ext cx="3500462" cy="4811714"/>
          </a:xfrm>
        </p:spPr>
      </p:pic>
      <p:sp>
        <p:nvSpPr>
          <p:cNvPr id="6" name="Content Placeholder 2"/>
          <p:cNvSpPr txBox="1">
            <a:spLocks/>
          </p:cNvSpPr>
          <p:nvPr/>
        </p:nvSpPr>
        <p:spPr>
          <a:xfrm>
            <a:off x="214282" y="1357298"/>
            <a:ext cx="5143536" cy="4857784"/>
          </a:xfrm>
          <a:prstGeom prst="rect">
            <a:avLst/>
          </a:prstGeom>
          <a:ln>
            <a:noFill/>
          </a:ln>
        </p:spPr>
        <p:txBody>
          <a:bodyPr>
            <a:noAutofit/>
          </a:bodyPr>
          <a:lstStyle/>
          <a:p>
            <a:pPr marL="342900" indent="-342900" algn="just">
              <a:lnSpc>
                <a:spcPct val="110000"/>
              </a:lnSpc>
              <a:buClr>
                <a:schemeClr val="accent6">
                  <a:lumMod val="75000"/>
                </a:schemeClr>
              </a:buClr>
              <a:buFont typeface="Wingdings" pitchFamily="2" charset="2"/>
              <a:buChar char="Ø"/>
            </a:pPr>
            <a:endParaRPr lang="en-US" sz="2000" dirty="0" smtClean="0">
              <a:solidFill>
                <a:schemeClr val="tx1">
                  <a:lumMod val="95000"/>
                </a:schemeClr>
              </a:solidFill>
              <a:latin typeface="Calibri" pitchFamily="34" charset="0"/>
              <a:cs typeface="Times New Roman" pitchFamily="18" charset="0"/>
            </a:endParaRPr>
          </a:p>
          <a:p>
            <a:pPr marL="342900" indent="-342900" algn="just">
              <a:lnSpc>
                <a:spcPct val="110000"/>
              </a:lnSpc>
              <a:buClr>
                <a:schemeClr val="accent6">
                  <a:lumMod val="75000"/>
                </a:schemeClr>
              </a:buClr>
              <a:buFont typeface="Wingdings" pitchFamily="2" charset="2"/>
              <a:buChar char="Ø"/>
            </a:pPr>
            <a:endParaRPr lang="en-US" sz="2000" dirty="0" smtClean="0">
              <a:solidFill>
                <a:schemeClr val="tx1">
                  <a:lumMod val="95000"/>
                </a:schemeClr>
              </a:solidFill>
              <a:latin typeface="Calibri" pitchFamily="34" charset="0"/>
              <a:cs typeface="Times New Roman" pitchFamily="18" charset="0"/>
            </a:endParaRPr>
          </a:p>
          <a:p>
            <a:pPr marL="342900" indent="-342900" algn="just">
              <a:lnSpc>
                <a:spcPct val="110000"/>
              </a:lnSpc>
              <a:buClr>
                <a:schemeClr val="accent6">
                  <a:lumMod val="75000"/>
                </a:schemeClr>
              </a:buClr>
              <a:buFont typeface="Wingdings" pitchFamily="2" charset="2"/>
              <a:buChar char="Ø"/>
            </a:pPr>
            <a:r>
              <a:rPr lang="en-US" sz="2000" dirty="0" smtClean="0">
                <a:solidFill>
                  <a:schemeClr val="tx1">
                    <a:lumMod val="95000"/>
                  </a:schemeClr>
                </a:solidFill>
                <a:latin typeface="Calibri" pitchFamily="34" charset="0"/>
                <a:cs typeface="Times New Roman" pitchFamily="18" charset="0"/>
              </a:rPr>
              <a:t>What is Processor ?</a:t>
            </a:r>
          </a:p>
          <a:p>
            <a:pPr marL="342900" indent="-342900" algn="just">
              <a:lnSpc>
                <a:spcPct val="110000"/>
              </a:lnSpc>
              <a:buClr>
                <a:schemeClr val="accent6">
                  <a:lumMod val="75000"/>
                </a:schemeClr>
              </a:buClr>
              <a:buFont typeface="Wingdings" pitchFamily="2" charset="2"/>
              <a:buChar char="Ø"/>
            </a:pPr>
            <a:r>
              <a:rPr lang="en-US" sz="2000" dirty="0" smtClean="0">
                <a:solidFill>
                  <a:schemeClr val="tx1">
                    <a:lumMod val="95000"/>
                  </a:schemeClr>
                </a:solidFill>
                <a:latin typeface="Times New Roman" pitchFamily="18" charset="0"/>
                <a:cs typeface="Times New Roman" pitchFamily="18" charset="0"/>
              </a:rPr>
              <a:t>AMD </a:t>
            </a:r>
            <a:r>
              <a:rPr lang="en-US" sz="2000" dirty="0" err="1" smtClean="0">
                <a:solidFill>
                  <a:schemeClr val="tx1">
                    <a:lumMod val="95000"/>
                  </a:schemeClr>
                </a:solidFill>
                <a:latin typeface="Times New Roman" pitchFamily="18" charset="0"/>
                <a:cs typeface="Times New Roman" pitchFamily="18" charset="0"/>
              </a:rPr>
              <a:t>Ryzen</a:t>
            </a:r>
            <a:r>
              <a:rPr lang="en-US" sz="2000" dirty="0" smtClean="0">
                <a:solidFill>
                  <a:schemeClr val="tx1">
                    <a:lumMod val="95000"/>
                  </a:schemeClr>
                </a:solidFill>
                <a:latin typeface="Times New Roman" pitchFamily="18" charset="0"/>
                <a:cs typeface="Times New Roman" pitchFamily="18" charset="0"/>
              </a:rPr>
              <a:t> 5 3600X &amp; Intel Core i5- 9600K  Processor</a:t>
            </a:r>
            <a:endParaRPr lang="en-US" sz="2000" dirty="0" smtClean="0">
              <a:solidFill>
                <a:schemeClr val="tx1">
                  <a:lumMod val="95000"/>
                </a:schemeClr>
              </a:solidFill>
              <a:latin typeface="Calibri" pitchFamily="34" charset="0"/>
              <a:cs typeface="Times New Roman" pitchFamily="18" charset="0"/>
            </a:endParaRPr>
          </a:p>
          <a:p>
            <a:pPr marL="342900" indent="-342900" algn="just">
              <a:lnSpc>
                <a:spcPct val="110000"/>
              </a:lnSpc>
              <a:buClr>
                <a:schemeClr val="accent6">
                  <a:lumMod val="75000"/>
                </a:schemeClr>
              </a:buClr>
              <a:buFont typeface="Wingdings" pitchFamily="2" charset="2"/>
              <a:buChar char="Ø"/>
            </a:pPr>
            <a:r>
              <a:rPr lang="en-US" sz="2000" dirty="0" smtClean="0">
                <a:solidFill>
                  <a:schemeClr val="tx1">
                    <a:lumMod val="95000"/>
                  </a:schemeClr>
                </a:solidFill>
                <a:latin typeface="Calibri" pitchFamily="34" charset="0"/>
                <a:cs typeface="Times New Roman" pitchFamily="18" charset="0"/>
              </a:rPr>
              <a:t>Proposed Methodology</a:t>
            </a:r>
          </a:p>
          <a:p>
            <a:pPr marL="342900" lvl="0" indent="-342900">
              <a:lnSpc>
                <a:spcPct val="110000"/>
              </a:lnSpc>
              <a:buClr>
                <a:schemeClr val="accent6">
                  <a:lumMod val="75000"/>
                </a:schemeClr>
              </a:buClr>
              <a:buFont typeface="Wingdings" pitchFamily="2" charset="2"/>
              <a:buChar char="Ø"/>
            </a:pPr>
            <a:r>
              <a:rPr lang="en-US" sz="2000" dirty="0" smtClean="0">
                <a:solidFill>
                  <a:schemeClr val="tx1">
                    <a:lumMod val="95000"/>
                  </a:schemeClr>
                </a:solidFill>
                <a:latin typeface="Calibri" pitchFamily="34" charset="0"/>
                <a:cs typeface="Times New Roman" pitchFamily="18" charset="0"/>
              </a:rPr>
              <a:t>Problem Statement &amp; Comparison Measures </a:t>
            </a:r>
          </a:p>
          <a:p>
            <a:pPr marL="342900" lvl="0" indent="-342900" algn="just">
              <a:lnSpc>
                <a:spcPct val="110000"/>
              </a:lnSpc>
              <a:buClr>
                <a:schemeClr val="accent6">
                  <a:lumMod val="75000"/>
                </a:schemeClr>
              </a:buClr>
              <a:buFont typeface="Wingdings" pitchFamily="2" charset="2"/>
              <a:buChar char="Ø"/>
            </a:pPr>
            <a:r>
              <a:rPr lang="en-US" sz="2000" dirty="0" smtClean="0">
                <a:solidFill>
                  <a:schemeClr val="tx1">
                    <a:lumMod val="95000"/>
                  </a:schemeClr>
                </a:solidFill>
                <a:latin typeface="Calibri" pitchFamily="34" charset="0"/>
                <a:cs typeface="Times New Roman" pitchFamily="18" charset="0"/>
              </a:rPr>
              <a:t>Motivation ,Scopes &amp; Limitations</a:t>
            </a:r>
          </a:p>
          <a:p>
            <a:pPr marL="342900" lvl="0" indent="-342900" algn="just">
              <a:lnSpc>
                <a:spcPct val="110000"/>
              </a:lnSpc>
              <a:buClr>
                <a:schemeClr val="accent6">
                  <a:lumMod val="75000"/>
                </a:schemeClr>
              </a:buClr>
              <a:buNone/>
            </a:pPr>
            <a:r>
              <a:rPr lang="en-US" sz="2000" dirty="0" smtClean="0">
                <a:solidFill>
                  <a:schemeClr val="tx1">
                    <a:lumMod val="95000"/>
                  </a:schemeClr>
                </a:solidFill>
                <a:latin typeface="Calibri" pitchFamily="34" charset="0"/>
                <a:cs typeface="Times New Roman" pitchFamily="18" charset="0"/>
              </a:rPr>
              <a:t>     </a:t>
            </a:r>
          </a:p>
          <a:p>
            <a:pPr marL="342900" lvl="0" indent="-342900" algn="just">
              <a:lnSpc>
                <a:spcPct val="110000"/>
              </a:lnSpc>
              <a:buClr>
                <a:schemeClr val="accent6">
                  <a:lumMod val="75000"/>
                </a:schemeClr>
              </a:buClr>
              <a:buNone/>
            </a:pPr>
            <a:r>
              <a:rPr lang="en-US" sz="2000" dirty="0" smtClean="0">
                <a:solidFill>
                  <a:schemeClr val="tx1">
                    <a:lumMod val="95000"/>
                  </a:schemeClr>
                </a:solidFill>
                <a:latin typeface="Times New Roman" pitchFamily="18" charset="0"/>
                <a:cs typeface="Times New Roman" pitchFamily="18" charset="0"/>
              </a:rPr>
              <a:t> </a:t>
            </a:r>
            <a:br>
              <a:rPr lang="en-US" sz="2000" dirty="0" smtClean="0">
                <a:solidFill>
                  <a:schemeClr val="tx1">
                    <a:lumMod val="95000"/>
                  </a:schemeClr>
                </a:solidFill>
                <a:latin typeface="Times New Roman" pitchFamily="18" charset="0"/>
                <a:cs typeface="Times New Roman" pitchFamily="18" charset="0"/>
              </a:rPr>
            </a:br>
            <a:r>
              <a:rPr lang="en-US" sz="2000" dirty="0" smtClean="0">
                <a:solidFill>
                  <a:schemeClr val="tx1">
                    <a:lumMod val="95000"/>
                  </a:schemeClr>
                </a:solidFill>
                <a:latin typeface="Times New Roman" pitchFamily="18" charset="0"/>
                <a:cs typeface="Times New Roman" pitchFamily="18" charset="0"/>
              </a:rPr>
              <a:t> </a:t>
            </a:r>
            <a:br>
              <a:rPr lang="en-US" sz="2000" dirty="0" smtClean="0">
                <a:solidFill>
                  <a:schemeClr val="tx1">
                    <a:lumMod val="95000"/>
                  </a:schemeClr>
                </a:solidFill>
                <a:latin typeface="Times New Roman" pitchFamily="18" charset="0"/>
                <a:cs typeface="Times New Roman" pitchFamily="18" charset="0"/>
              </a:rPr>
            </a:br>
            <a:r>
              <a:rPr lang="en-US" sz="2000" dirty="0" smtClean="0">
                <a:solidFill>
                  <a:schemeClr val="tx1">
                    <a:lumMod val="95000"/>
                  </a:schemeClr>
                </a:solidFill>
                <a:latin typeface="Times New Roman" pitchFamily="18" charset="0"/>
                <a:cs typeface="Times New Roman" pitchFamily="18" charset="0"/>
              </a:rPr>
              <a:t/>
            </a:r>
            <a:br>
              <a:rPr lang="en-US" sz="2000" dirty="0" smtClean="0">
                <a:solidFill>
                  <a:schemeClr val="tx1">
                    <a:lumMod val="95000"/>
                  </a:schemeClr>
                </a:solidFill>
                <a:latin typeface="Times New Roman" pitchFamily="18" charset="0"/>
                <a:cs typeface="Times New Roman" pitchFamily="18" charset="0"/>
              </a:rPr>
            </a:br>
            <a:r>
              <a:rPr lang="en-US" sz="2000" dirty="0" smtClean="0">
                <a:solidFill>
                  <a:schemeClr val="tx1">
                    <a:lumMod val="95000"/>
                  </a:schemeClr>
                </a:solidFill>
                <a:latin typeface="Times New Roman" pitchFamily="18" charset="0"/>
                <a:cs typeface="Times New Roman" pitchFamily="18" charset="0"/>
              </a:rPr>
              <a:t> </a:t>
            </a:r>
            <a:br>
              <a:rPr lang="en-US" sz="2000" dirty="0" smtClean="0">
                <a:solidFill>
                  <a:schemeClr val="tx1">
                    <a:lumMod val="95000"/>
                  </a:schemeClr>
                </a:solidFill>
                <a:latin typeface="Times New Roman" pitchFamily="18" charset="0"/>
                <a:cs typeface="Times New Roman" pitchFamily="18" charset="0"/>
              </a:rPr>
            </a:br>
            <a:endParaRPr kumimoji="0" lang="en-US" sz="2000" i="0" u="none" kern="1200" cap="none" spc="0" normalizeH="0" baseline="0" noProof="0" dirty="0">
              <a:ln>
                <a:noFill/>
              </a:ln>
              <a:solidFill>
                <a:schemeClr val="tx1">
                  <a:lumMod val="95000"/>
                </a:schemeClr>
              </a:solidFill>
              <a:uLnTx/>
              <a:uFillTx/>
              <a:latin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58204" cy="654032"/>
          </a:xfrm>
        </p:spPr>
        <p:txBody>
          <a:bodyPr>
            <a:noAutofit/>
          </a:bodyPr>
          <a:lstStyle/>
          <a:p>
            <a:pPr marL="342900" lvl="0" indent="-342900" algn="ctr">
              <a:lnSpc>
                <a:spcPct val="110000"/>
              </a:lnSpc>
            </a:pPr>
            <a:r>
              <a:rPr lang="en-US" sz="3000" b="1" u="sng" dirty="0" smtClean="0">
                <a:solidFill>
                  <a:srgbClr val="030D15"/>
                </a:solidFill>
                <a:latin typeface="Calibri" pitchFamily="34" charset="0"/>
                <a:cs typeface="Times New Roman" pitchFamily="18" charset="0"/>
              </a:rPr>
              <a:t>AMD  vs. Intel ( Performance, CPU &amp; Clock Speed )</a:t>
            </a:r>
          </a:p>
        </p:txBody>
      </p:sp>
      <p:pic>
        <p:nvPicPr>
          <p:cNvPr id="11" name="Content Placeholder 10" descr="cpu speed.png"/>
          <p:cNvPicPr>
            <a:picLocks noGrp="1" noChangeAspect="1"/>
          </p:cNvPicPr>
          <p:nvPr>
            <p:ph sz="half" idx="1"/>
          </p:nvPr>
        </p:nvPicPr>
        <p:blipFill>
          <a:blip r:embed="rId2"/>
          <a:stretch>
            <a:fillRect/>
          </a:stretch>
        </p:blipFill>
        <p:spPr>
          <a:xfrm>
            <a:off x="427079" y="2643182"/>
            <a:ext cx="8431201" cy="3857652"/>
          </a:xfrm>
        </p:spPr>
      </p:pic>
      <p:sp>
        <p:nvSpPr>
          <p:cNvPr id="9" name="Subtitle 2"/>
          <p:cNvSpPr txBox="1">
            <a:spLocks/>
          </p:cNvSpPr>
          <p:nvPr/>
        </p:nvSpPr>
        <p:spPr>
          <a:xfrm>
            <a:off x="285720" y="1571612"/>
            <a:ext cx="8501122" cy="4786346"/>
          </a:xfrm>
          <a:prstGeom prst="rect">
            <a:avLst/>
          </a:prstGeom>
        </p:spPr>
        <p:txBody>
          <a:bodyPr vert="horz">
            <a:normAutofit/>
          </a:bodyPr>
          <a:lstStyle/>
          <a:p>
            <a:pPr marL="274320" marR="0" lvl="0" indent="-274320" algn="just" defTabSz="914400" rtl="0" eaLnBrk="1" fontAlgn="auto" latinLnBrk="0" hangingPunct="1">
              <a:lnSpc>
                <a:spcPct val="100000"/>
              </a:lnSpc>
              <a:spcBef>
                <a:spcPts val="600"/>
              </a:spcBef>
              <a:spcAft>
                <a:spcPts val="0"/>
              </a:spcAft>
              <a:buClr>
                <a:schemeClr val="accent1"/>
              </a:buClr>
              <a:buSzPct val="70000"/>
              <a:tabLst/>
              <a:defRPr/>
            </a:pPr>
            <a:r>
              <a:rPr lang="en-US" sz="2000" dirty="0">
                <a:latin typeface="Calibri" pitchFamily="34" charset="0"/>
              </a:rPr>
              <a:t> </a:t>
            </a:r>
            <a:r>
              <a:rPr lang="en-US" sz="2000" dirty="0" smtClean="0">
                <a:latin typeface="Calibri" pitchFamily="34" charset="0"/>
              </a:rPr>
              <a:t>  </a:t>
            </a:r>
          </a:p>
        </p:txBody>
      </p:sp>
      <p:sp>
        <p:nvSpPr>
          <p:cNvPr id="10" name="Subtitle 2"/>
          <p:cNvSpPr txBox="1">
            <a:spLocks/>
          </p:cNvSpPr>
          <p:nvPr/>
        </p:nvSpPr>
        <p:spPr>
          <a:xfrm>
            <a:off x="500034" y="1285860"/>
            <a:ext cx="8143932" cy="1285884"/>
          </a:xfrm>
          <a:prstGeom prst="rect">
            <a:avLst/>
          </a:prstGeom>
        </p:spPr>
        <p:txBody>
          <a:bodyPr vert="horz">
            <a:normAutofit lnSpcReduction="10000"/>
          </a:bodyPr>
          <a:lstStyle/>
          <a:p>
            <a:pPr algn="just"/>
            <a:r>
              <a:rPr lang="en-US" sz="2000" dirty="0" smtClean="0">
                <a:latin typeface="Calibri" pitchFamily="34" charset="0"/>
              </a:rPr>
              <a:t>Core i5-9600K and </a:t>
            </a:r>
            <a:r>
              <a:rPr lang="en-US" sz="2000" dirty="0" err="1" smtClean="0">
                <a:latin typeface="Calibri" pitchFamily="34" charset="0"/>
              </a:rPr>
              <a:t>Ryzen</a:t>
            </a:r>
            <a:r>
              <a:rPr lang="en-US" sz="2000" dirty="0" smtClean="0">
                <a:latin typeface="Calibri" pitchFamily="34" charset="0"/>
              </a:rPr>
              <a:t> 5 3600X basic parameters such as number of cores, number of threads, base frequency and turbo boost clock, process, cache size and multiplier lock state. These parameters indirectly say of CPU and Clock speed and also performance.</a:t>
            </a:r>
            <a:endParaRPr lang="en-US" sz="2000" dirty="0">
              <a:latin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4638"/>
            <a:ext cx="8358246" cy="654032"/>
          </a:xfrm>
        </p:spPr>
        <p:txBody>
          <a:bodyPr>
            <a:noAutofit/>
          </a:bodyPr>
          <a:lstStyle/>
          <a:p>
            <a:pPr marL="342900" lvl="0" indent="-342900" algn="ctr">
              <a:lnSpc>
                <a:spcPct val="110000"/>
              </a:lnSpc>
            </a:pPr>
            <a:r>
              <a:rPr lang="en-US" sz="2800" b="1" u="sng" dirty="0" smtClean="0">
                <a:solidFill>
                  <a:srgbClr val="030D15"/>
                </a:solidFill>
                <a:latin typeface="Calibri" pitchFamily="34" charset="0"/>
                <a:cs typeface="Times New Roman" pitchFamily="18" charset="0"/>
              </a:rPr>
              <a:t>AMD vs. Intel  (Memory Support &amp; Technical Support) </a:t>
            </a:r>
          </a:p>
        </p:txBody>
      </p:sp>
      <p:pic>
        <p:nvPicPr>
          <p:cNvPr id="7" name="Content Placeholder 6" descr="memory sspp.png"/>
          <p:cNvPicPr>
            <a:picLocks noGrp="1" noChangeAspect="1"/>
          </p:cNvPicPr>
          <p:nvPr>
            <p:ph sz="half" idx="1"/>
          </p:nvPr>
        </p:nvPicPr>
        <p:blipFill>
          <a:blip r:embed="rId2"/>
          <a:stretch>
            <a:fillRect/>
          </a:stretch>
        </p:blipFill>
        <p:spPr>
          <a:xfrm>
            <a:off x="457199" y="2357430"/>
            <a:ext cx="8329643" cy="4071966"/>
          </a:xfrm>
        </p:spPr>
      </p:pic>
      <p:sp>
        <p:nvSpPr>
          <p:cNvPr id="9" name="Subtitle 2"/>
          <p:cNvSpPr txBox="1">
            <a:spLocks/>
          </p:cNvSpPr>
          <p:nvPr/>
        </p:nvSpPr>
        <p:spPr>
          <a:xfrm>
            <a:off x="285720" y="1571612"/>
            <a:ext cx="8501122" cy="4786346"/>
          </a:xfrm>
          <a:prstGeom prst="rect">
            <a:avLst/>
          </a:prstGeom>
        </p:spPr>
        <p:txBody>
          <a:bodyPr vert="horz">
            <a:normAutofit/>
          </a:bodyPr>
          <a:lstStyle/>
          <a:p>
            <a:pPr marL="274320" marR="0" lvl="0" indent="-274320" algn="just" defTabSz="914400" rtl="0" eaLnBrk="1" fontAlgn="auto" latinLnBrk="0" hangingPunct="1">
              <a:lnSpc>
                <a:spcPct val="100000"/>
              </a:lnSpc>
              <a:spcBef>
                <a:spcPts val="600"/>
              </a:spcBef>
              <a:spcAft>
                <a:spcPts val="0"/>
              </a:spcAft>
              <a:buClr>
                <a:schemeClr val="accent1"/>
              </a:buClr>
              <a:buSzPct val="70000"/>
              <a:tabLst/>
              <a:defRPr/>
            </a:pPr>
            <a:r>
              <a:rPr lang="en-US" sz="2000" dirty="0">
                <a:latin typeface="Calibri" pitchFamily="34" charset="0"/>
              </a:rPr>
              <a:t> </a:t>
            </a:r>
            <a:r>
              <a:rPr lang="en-US" sz="2000" dirty="0" smtClean="0">
                <a:latin typeface="Calibri" pitchFamily="34" charset="0"/>
              </a:rPr>
              <a:t>  </a:t>
            </a:r>
          </a:p>
          <a:p>
            <a:pPr marL="274320" marR="0" lvl="0" indent="-274320" algn="just" defTabSz="914400" rtl="0" eaLnBrk="1" fontAlgn="auto" latinLnBrk="0" hangingPunct="1">
              <a:lnSpc>
                <a:spcPct val="100000"/>
              </a:lnSpc>
              <a:spcBef>
                <a:spcPts val="600"/>
              </a:spcBef>
              <a:spcAft>
                <a:spcPts val="0"/>
              </a:spcAft>
              <a:buClr>
                <a:schemeClr val="accent1"/>
              </a:buClr>
              <a:buSzPct val="70000"/>
              <a:tabLst/>
              <a:defRPr/>
            </a:pPr>
            <a:endParaRPr lang="en-US" sz="2000" dirty="0" smtClean="0">
              <a:latin typeface="Calibri" pitchFamily="34" charset="0"/>
            </a:endParaRPr>
          </a:p>
        </p:txBody>
      </p:sp>
      <p:sp>
        <p:nvSpPr>
          <p:cNvPr id="4" name="Subtitle 2"/>
          <p:cNvSpPr txBox="1">
            <a:spLocks/>
          </p:cNvSpPr>
          <p:nvPr/>
        </p:nvSpPr>
        <p:spPr>
          <a:xfrm>
            <a:off x="500034" y="1071546"/>
            <a:ext cx="8143932" cy="1285884"/>
          </a:xfrm>
          <a:prstGeom prst="rect">
            <a:avLst/>
          </a:prstGeom>
        </p:spPr>
        <p:txBody>
          <a:bodyPr vert="horz">
            <a:normAutofit/>
          </a:bodyPr>
          <a:lstStyle/>
          <a:p>
            <a:pPr algn="just"/>
            <a:r>
              <a:rPr lang="en-US" sz="2000" dirty="0" smtClean="0">
                <a:latin typeface="Calibri" pitchFamily="34" charset="0"/>
              </a:rPr>
              <a:t>These are memory standards supported by CPUs. The higher such standards, the better a CPU’s performance. Depending on the motherboards, higher memory frequencies are memory supported.</a:t>
            </a:r>
          </a:p>
          <a:p>
            <a:pPr algn="just"/>
            <a:endParaRPr lang="en-US" sz="2000" dirty="0">
              <a:latin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43890" cy="654032"/>
          </a:xfrm>
        </p:spPr>
        <p:txBody>
          <a:bodyPr>
            <a:noAutofit/>
          </a:bodyPr>
          <a:lstStyle/>
          <a:p>
            <a:pPr marL="342900" lvl="0" indent="-342900" algn="ctr">
              <a:lnSpc>
                <a:spcPct val="110000"/>
              </a:lnSpc>
            </a:pPr>
            <a:r>
              <a:rPr lang="en-US" sz="3200" b="1" u="sng" dirty="0" smtClean="0">
                <a:solidFill>
                  <a:srgbClr val="030D15"/>
                </a:solidFill>
                <a:latin typeface="Calibri" pitchFamily="34" charset="0"/>
                <a:cs typeface="Times New Roman" pitchFamily="18" charset="0"/>
              </a:rPr>
              <a:t>Comparison  Based  Result</a:t>
            </a:r>
          </a:p>
        </p:txBody>
      </p:sp>
      <p:sp>
        <p:nvSpPr>
          <p:cNvPr id="9" name="Subtitle 2"/>
          <p:cNvSpPr txBox="1">
            <a:spLocks/>
          </p:cNvSpPr>
          <p:nvPr/>
        </p:nvSpPr>
        <p:spPr>
          <a:xfrm>
            <a:off x="642910" y="1571612"/>
            <a:ext cx="7929618" cy="4786346"/>
          </a:xfrm>
          <a:prstGeom prst="rect">
            <a:avLst/>
          </a:prstGeom>
        </p:spPr>
        <p:txBody>
          <a:bodyPr vert="horz">
            <a:normAutofit lnSpcReduction="10000"/>
          </a:bodyPr>
          <a:lstStyle/>
          <a:p>
            <a:pPr marL="274320" lvl="0" indent="-274320" algn="just">
              <a:spcBef>
                <a:spcPts val="600"/>
              </a:spcBef>
              <a:buClr>
                <a:schemeClr val="accent1"/>
              </a:buClr>
              <a:buSzPct val="70000"/>
              <a:buFont typeface="Wingdings" pitchFamily="2" charset="2"/>
              <a:buChar char="q"/>
              <a:defRPr/>
            </a:pPr>
            <a:r>
              <a:rPr lang="en-US" sz="2000" dirty="0" smtClean="0">
                <a:latin typeface="Calibri" pitchFamily="34" charset="0"/>
              </a:rPr>
              <a:t>Both the </a:t>
            </a:r>
            <a:r>
              <a:rPr lang="en-US" sz="2000" dirty="0" err="1" smtClean="0">
                <a:latin typeface="Calibri" pitchFamily="34" charset="0"/>
              </a:rPr>
              <a:t>Ryzen</a:t>
            </a:r>
            <a:r>
              <a:rPr lang="en-US" sz="2000" dirty="0" smtClean="0">
                <a:latin typeface="Calibri" pitchFamily="34" charset="0"/>
              </a:rPr>
              <a:t> 5 3600X 6-Core 3.8GHz and the Core i5-9600K 6-Core 3.7GHz were released at the same time, so are likely to be quite similar. When compared against the Intel Core i5-9600K, it's head-to-head with Intel coming out on top .</a:t>
            </a:r>
          </a:p>
          <a:p>
            <a:pPr marL="274320" lvl="0" indent="-274320" algn="just">
              <a:spcBef>
                <a:spcPts val="600"/>
              </a:spcBef>
              <a:buClr>
                <a:schemeClr val="accent1"/>
              </a:buClr>
              <a:buSzPct val="70000"/>
              <a:buFont typeface="Wingdings" pitchFamily="2" charset="2"/>
              <a:buChar char="q"/>
              <a:defRPr/>
            </a:pPr>
            <a:r>
              <a:rPr lang="en-US" sz="2000" dirty="0" smtClean="0">
                <a:latin typeface="Calibri" pitchFamily="34" charset="0"/>
              </a:rPr>
              <a:t>If we should about performance (threads and clock speed)  The </a:t>
            </a:r>
            <a:r>
              <a:rPr lang="en-US" sz="2000" dirty="0" err="1" smtClean="0">
                <a:latin typeface="Calibri" pitchFamily="34" charset="0"/>
              </a:rPr>
              <a:t>Ryzen</a:t>
            </a:r>
            <a:r>
              <a:rPr lang="en-US" sz="2000" dirty="0" smtClean="0">
                <a:latin typeface="Calibri" pitchFamily="34" charset="0"/>
              </a:rPr>
              <a:t> 5 3600X beats the Core i5-9600K as a result of having twice the threads and a considerable amount of L3 cache. The Core i5-9600K often catches the </a:t>
            </a:r>
            <a:r>
              <a:rPr lang="en-US" sz="2000" dirty="0" err="1" smtClean="0">
                <a:latin typeface="Calibri" pitchFamily="34" charset="0"/>
              </a:rPr>
              <a:t>Ryzen</a:t>
            </a:r>
            <a:r>
              <a:rPr lang="en-US" sz="2000" dirty="0" smtClean="0">
                <a:latin typeface="Calibri" pitchFamily="34" charset="0"/>
              </a:rPr>
              <a:t> 5 3600X when it is over clocked to 5 GHz on all its cores.</a:t>
            </a:r>
          </a:p>
          <a:p>
            <a:pPr marL="274320" lvl="0" indent="-274320" algn="just">
              <a:spcBef>
                <a:spcPts val="600"/>
              </a:spcBef>
              <a:buClr>
                <a:schemeClr val="accent1"/>
              </a:buClr>
              <a:buSzPct val="70000"/>
              <a:buFont typeface="Wingdings" pitchFamily="2" charset="2"/>
              <a:buChar char="q"/>
              <a:defRPr/>
            </a:pPr>
            <a:r>
              <a:rPr lang="en-US" sz="2000" dirty="0" smtClean="0">
                <a:latin typeface="Calibri" pitchFamily="34" charset="0"/>
              </a:rPr>
              <a:t>If we think about buying then, the </a:t>
            </a:r>
            <a:r>
              <a:rPr lang="en-US" sz="2000" dirty="0" err="1" smtClean="0">
                <a:latin typeface="Calibri" pitchFamily="34" charset="0"/>
              </a:rPr>
              <a:t>Ryzen</a:t>
            </a:r>
            <a:r>
              <a:rPr lang="en-US" sz="2000" dirty="0" smtClean="0">
                <a:latin typeface="Calibri" pitchFamily="34" charset="0"/>
              </a:rPr>
              <a:t> 5 3600X has about 50% better overall (multi core) performance, but the core i5–9600K has slightly better single-core performance in most cases, so for things like gaming or video editing,  the 3600X is still likely to be a better option in the long run.  </a:t>
            </a:r>
          </a:p>
          <a:p>
            <a:pPr marL="274320" lvl="0" indent="-274320" algn="just">
              <a:spcBef>
                <a:spcPts val="600"/>
              </a:spcBef>
              <a:buClr>
                <a:schemeClr val="accent1"/>
              </a:buClr>
              <a:buSzPct val="70000"/>
              <a:defRPr/>
            </a:pPr>
            <a:r>
              <a:rPr lang="en-US" sz="2000" dirty="0" smtClean="0">
                <a:latin typeface="Calibri" pitchFamily="34" charset="0"/>
              </a:rPr>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43890" cy="654032"/>
          </a:xfrm>
        </p:spPr>
        <p:txBody>
          <a:bodyPr>
            <a:noAutofit/>
          </a:bodyPr>
          <a:lstStyle/>
          <a:p>
            <a:pPr marL="342900" lvl="0" indent="-342900" algn="ctr">
              <a:lnSpc>
                <a:spcPct val="110000"/>
              </a:lnSpc>
            </a:pPr>
            <a:r>
              <a:rPr lang="en-US" sz="3200" b="1" u="sng" dirty="0" smtClean="0">
                <a:solidFill>
                  <a:srgbClr val="030D15"/>
                </a:solidFill>
                <a:latin typeface="Calibri" pitchFamily="34" charset="0"/>
                <a:cs typeface="Times New Roman" pitchFamily="18" charset="0"/>
              </a:rPr>
              <a:t>Conclusion</a:t>
            </a:r>
          </a:p>
        </p:txBody>
      </p:sp>
      <p:sp>
        <p:nvSpPr>
          <p:cNvPr id="9" name="Subtitle 2"/>
          <p:cNvSpPr txBox="1">
            <a:spLocks/>
          </p:cNvSpPr>
          <p:nvPr/>
        </p:nvSpPr>
        <p:spPr>
          <a:xfrm>
            <a:off x="642910" y="1571612"/>
            <a:ext cx="7929618" cy="4786346"/>
          </a:xfrm>
          <a:prstGeom prst="rect">
            <a:avLst/>
          </a:prstGeom>
        </p:spPr>
        <p:txBody>
          <a:bodyPr vert="horz">
            <a:normAutofit fontScale="92500" lnSpcReduction="10000"/>
          </a:bodyPr>
          <a:lstStyle/>
          <a:p>
            <a:pPr marL="274320" lvl="0" indent="-274320" algn="just">
              <a:spcBef>
                <a:spcPts val="600"/>
              </a:spcBef>
              <a:buClr>
                <a:schemeClr val="accent1"/>
              </a:buClr>
              <a:buSzPct val="70000"/>
              <a:defRPr/>
            </a:pPr>
            <a:r>
              <a:rPr lang="en-US" sz="2000" dirty="0" smtClean="0">
                <a:latin typeface="Calibri" pitchFamily="34" charset="0"/>
              </a:rPr>
              <a:t>     When using a CPU, our concerns are broadly cut along the lines of having a speedy computer, that enables the smooth operations of your rendering and creating needs.</a:t>
            </a:r>
          </a:p>
          <a:p>
            <a:pPr marL="274320" lvl="0" indent="-274320" algn="just">
              <a:spcBef>
                <a:spcPts val="600"/>
              </a:spcBef>
              <a:buClr>
                <a:schemeClr val="accent1"/>
              </a:buClr>
              <a:buSzPct val="70000"/>
              <a:defRPr/>
            </a:pPr>
            <a:r>
              <a:rPr lang="en-US" sz="2000" dirty="0" smtClean="0">
                <a:latin typeface="Calibri" pitchFamily="34" charset="0"/>
              </a:rPr>
              <a:t>     Therefore, this CPUs must have plenty of cores, and threads. We can not choosing between AMD and Intel is much harder. Luckily, you don’t necessarily have to choose one over the other. Both have their own strengths and weaknesses, as well as excellent CPUs on offer catering to every need and budget.</a:t>
            </a:r>
          </a:p>
          <a:p>
            <a:pPr marL="274320" lvl="0" indent="-274320" algn="just">
              <a:spcBef>
                <a:spcPts val="600"/>
              </a:spcBef>
              <a:buClr>
                <a:schemeClr val="accent1"/>
              </a:buClr>
              <a:buSzPct val="70000"/>
              <a:defRPr/>
            </a:pPr>
            <a:r>
              <a:rPr lang="en-US" sz="2000" dirty="0" smtClean="0">
                <a:latin typeface="Calibri" pitchFamily="34" charset="0"/>
              </a:rPr>
              <a:t>     In terms of price, over clocking abilities, graphics, and component variety. Overall in streaming, video editing, gaming, and multitasking AMD </a:t>
            </a:r>
            <a:r>
              <a:rPr lang="en-US" sz="2000" dirty="0" err="1" smtClean="0">
                <a:latin typeface="Calibri" pitchFamily="34" charset="0"/>
              </a:rPr>
              <a:t>Ryzen</a:t>
            </a:r>
            <a:r>
              <a:rPr lang="en-US" sz="2000" dirty="0" smtClean="0">
                <a:latin typeface="Calibri" pitchFamily="34" charset="0"/>
              </a:rPr>
              <a:t> 5 3600X is better. Other side, you can also choose Intel i5-9600K for gaming, streaming.   That way, you can choose wisely , It’s all about to you.</a:t>
            </a:r>
          </a:p>
          <a:p>
            <a:pPr marL="274320" lvl="0" indent="-274320" algn="just">
              <a:spcBef>
                <a:spcPts val="600"/>
              </a:spcBef>
              <a:buClr>
                <a:schemeClr val="accent1"/>
              </a:buClr>
              <a:buSzPct val="70000"/>
              <a:defRPr/>
            </a:pPr>
            <a:r>
              <a:rPr lang="en-US" sz="2000" dirty="0" smtClean="0">
                <a:latin typeface="Calibri" pitchFamily="34" charset="0"/>
              </a:rPr>
              <a:t>      </a:t>
            </a:r>
          </a:p>
          <a:p>
            <a:pPr marL="274320" lvl="0" indent="-274320" algn="just">
              <a:spcBef>
                <a:spcPts val="600"/>
              </a:spcBef>
              <a:buClr>
                <a:schemeClr val="accent1"/>
              </a:buClr>
              <a:buSzPct val="70000"/>
              <a:defRPr/>
            </a:pPr>
            <a:endParaRPr lang="en-US" sz="2000" dirty="0" smtClean="0">
              <a:latin typeface="Calibri" pitchFamily="34" charset="0"/>
            </a:endParaRPr>
          </a:p>
          <a:p>
            <a:pPr marL="274320" lvl="0" indent="-274320" algn="just">
              <a:spcBef>
                <a:spcPts val="600"/>
              </a:spcBef>
              <a:buClr>
                <a:schemeClr val="accent1"/>
              </a:buClr>
              <a:buSzPct val="70000"/>
              <a:defRPr/>
            </a:pPr>
            <a:r>
              <a:rPr lang="en-US" sz="2000" dirty="0" smtClean="0">
                <a:latin typeface="Calibri" pitchFamily="34" charset="0"/>
              </a:rPr>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571472" y="214290"/>
            <a:ext cx="7715304" cy="785818"/>
          </a:xfrm>
          <a:prstGeom prst="rect">
            <a:avLst/>
          </a:prstGeom>
        </p:spPr>
        <p:txBody>
          <a:bodyPr vert="horz" lIns="91440" tIns="45720" rIns="91440" bIns="45720" rtlCol="0">
            <a:normAutofit/>
          </a:bodyPr>
          <a:lstStyle/>
          <a:p>
            <a:pPr lvl="0" algn="ctr">
              <a:spcBef>
                <a:spcPct val="0"/>
              </a:spcBef>
              <a:defRPr/>
            </a:pPr>
            <a:endParaRPr lang="en-US" sz="3200" b="1" dirty="0" smtClean="0">
              <a:solidFill>
                <a:schemeClr val="bg1"/>
              </a:solidFill>
              <a:latin typeface="Times New Roman" pitchFamily="18" charset="0"/>
              <a:cs typeface="Times New Roman" pitchFamily="18" charset="0"/>
            </a:endParaRPr>
          </a:p>
        </p:txBody>
      </p:sp>
      <p:pic>
        <p:nvPicPr>
          <p:cNvPr id="5" name="Content Placeholder 3" descr="thank-you.png"/>
          <p:cNvPicPr>
            <a:picLocks noChangeAspect="1"/>
          </p:cNvPicPr>
          <p:nvPr/>
        </p:nvPicPr>
        <p:blipFill>
          <a:blip r:embed="rId2"/>
          <a:stretch>
            <a:fillRect/>
          </a:stretch>
        </p:blipFill>
        <p:spPr>
          <a:xfrm>
            <a:off x="642910" y="1071546"/>
            <a:ext cx="7786742" cy="500066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1500174"/>
            <a:ext cx="4143404" cy="4786346"/>
          </a:xfrm>
        </p:spPr>
        <p:txBody>
          <a:bodyPr>
            <a:normAutofit fontScale="90000"/>
          </a:bodyPr>
          <a:lstStyle/>
          <a:p>
            <a:pPr algn="l"/>
            <a:r>
              <a:rPr lang="en-US" sz="2200" dirty="0" smtClean="0">
                <a:solidFill>
                  <a:schemeClr val="tx1"/>
                </a:solidFill>
                <a:effectLst/>
                <a:latin typeface="Times New Roman" pitchFamily="18" charset="0"/>
                <a:cs typeface="Times New Roman" pitchFamily="18" charset="0"/>
              </a:rPr>
              <a:t/>
            </a:r>
            <a:br>
              <a:rPr lang="en-US" sz="2200" dirty="0" smtClean="0">
                <a:solidFill>
                  <a:schemeClr val="tx1"/>
                </a:solidFill>
                <a:effectLst/>
                <a:latin typeface="Times New Roman" pitchFamily="18" charset="0"/>
                <a:cs typeface="Times New Roman" pitchFamily="18" charset="0"/>
              </a:rPr>
            </a:br>
            <a:r>
              <a:rPr lang="en-US" sz="2400" dirty="0" smtClean="0">
                <a:latin typeface="Times New Roman" pitchFamily="18" charset="0"/>
                <a:cs typeface="Times New Roman" pitchFamily="18" charset="0"/>
              </a:rPr>
              <a:t>Processor  is a  logic  circuit that’s   responds to  and  process the basic instruction  that  drive a computer. Without   a   processor  computers  couldn’t run  any type of program.</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It’s performs logical,  input/output and others  basic instructions  that are   passed   from   an   operating system.</a:t>
            </a:r>
            <a:r>
              <a:rPr lang="en-US" sz="2400" dirty="0" smtClean="0">
                <a:solidFill>
                  <a:schemeClr val="tx1"/>
                </a:solidFill>
                <a:latin typeface="Times New Roman" pitchFamily="18" charset="0"/>
                <a:cs typeface="Times New Roman" pitchFamily="18" charset="0"/>
              </a:rPr>
              <a:t/>
            </a:r>
            <a:br>
              <a:rPr lang="en-US" sz="2400" dirty="0" smtClean="0">
                <a:solidFill>
                  <a:schemeClr val="tx1"/>
                </a:solidFill>
                <a:latin typeface="Times New Roman" pitchFamily="18" charset="0"/>
                <a:cs typeface="Times New Roman" pitchFamily="18" charset="0"/>
              </a:rPr>
            </a:br>
            <a:r>
              <a:rPr lang="en-US" sz="2400" dirty="0" smtClean="0">
                <a:solidFill>
                  <a:schemeClr val="tx1"/>
                </a:solidFill>
                <a:latin typeface="Times New Roman" pitchFamily="18" charset="0"/>
                <a:cs typeface="Times New Roman" pitchFamily="18" charset="0"/>
              </a:rPr>
              <a:t/>
            </a:r>
            <a:br>
              <a:rPr lang="en-US" sz="2400" dirty="0" smtClean="0">
                <a:solidFill>
                  <a:schemeClr val="tx1"/>
                </a:solidFill>
                <a:latin typeface="Times New Roman" pitchFamily="18" charset="0"/>
                <a:cs typeface="Times New Roman" pitchFamily="18" charset="0"/>
              </a:rPr>
            </a:br>
            <a:r>
              <a:rPr lang="en-US" sz="2400" dirty="0" smtClean="0">
                <a:solidFill>
                  <a:schemeClr val="tx1"/>
                </a:solidFill>
                <a:latin typeface="Times New Roman" pitchFamily="18" charset="0"/>
                <a:cs typeface="Times New Roman" pitchFamily="18" charset="0"/>
              </a:rPr>
              <a:t/>
            </a:r>
            <a:br>
              <a:rPr lang="en-US" sz="2400" dirty="0" smtClean="0">
                <a:solidFill>
                  <a:schemeClr val="tx1"/>
                </a:solidFill>
                <a:latin typeface="Times New Roman" pitchFamily="18" charset="0"/>
                <a:cs typeface="Times New Roman" pitchFamily="18" charset="0"/>
              </a:rPr>
            </a:br>
            <a:endParaRPr lang="en-US" sz="2200" dirty="0">
              <a:solidFill>
                <a:schemeClr val="tx1"/>
              </a:solidFill>
              <a:effectLst/>
              <a:latin typeface="Times New Roman" pitchFamily="18" charset="0"/>
              <a:cs typeface="Times New Roman" pitchFamily="18" charset="0"/>
            </a:endParaRPr>
          </a:p>
        </p:txBody>
      </p:sp>
      <p:sp>
        <p:nvSpPr>
          <p:cNvPr id="4" name="Title 1"/>
          <p:cNvSpPr txBox="1">
            <a:spLocks/>
          </p:cNvSpPr>
          <p:nvPr/>
        </p:nvSpPr>
        <p:spPr>
          <a:xfrm>
            <a:off x="857224" y="428604"/>
            <a:ext cx="7500990" cy="928694"/>
          </a:xfrm>
          <a:prstGeom prst="rect">
            <a:avLst/>
          </a:prstGeom>
        </p:spPr>
        <p:txBody>
          <a:bodyPr vert="horz" lIns="91440" tIns="45720" rIns="91440" bIns="45720" rtlCol="0" anchor="ctr">
            <a:normAutofit/>
          </a:bodyPr>
          <a:lstStyle/>
          <a:p>
            <a:pPr lvl="0" algn="ctr">
              <a:spcBef>
                <a:spcPct val="0"/>
              </a:spcBef>
              <a:defRPr/>
            </a:pPr>
            <a:r>
              <a:rPr lang="en-US" sz="3200" b="1" u="sng" dirty="0" smtClean="0">
                <a:solidFill>
                  <a:srgbClr val="030D15"/>
                </a:solidFill>
                <a:latin typeface="Times New Roman" pitchFamily="18" charset="0"/>
                <a:cs typeface="Times New Roman" pitchFamily="18" charset="0"/>
              </a:rPr>
              <a:t>What is Processor ?</a:t>
            </a:r>
          </a:p>
        </p:txBody>
      </p:sp>
      <p:pic>
        <p:nvPicPr>
          <p:cNvPr id="6" name="Content Placeholder 4" descr="Intel-i7-9700K-CPU.jpg"/>
          <p:cNvPicPr>
            <a:picLocks noChangeAspect="1"/>
          </p:cNvPicPr>
          <p:nvPr/>
        </p:nvPicPr>
        <p:blipFill>
          <a:blip r:embed="rId2">
            <a:lum bright="-11000"/>
          </a:blip>
          <a:stretch>
            <a:fillRect/>
          </a:stretch>
        </p:blipFill>
        <p:spPr>
          <a:xfrm>
            <a:off x="4857752" y="1714488"/>
            <a:ext cx="4038600" cy="4643470"/>
          </a:xfrm>
          <a:prstGeom prst="rect">
            <a:avLst/>
          </a:prstGeom>
          <a:noFill/>
          <a:ln>
            <a:noFill/>
          </a:ln>
          <a:effectLst>
            <a:outerShdw blurRad="42863" dist="9525" dir="5400000" algn="bl" rotWithShape="0">
              <a:schemeClr val="lt1">
                <a:alpha val="44000"/>
              </a:scheme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428604"/>
            <a:ext cx="7786742" cy="1071570"/>
          </a:xfrm>
        </p:spPr>
        <p:txBody>
          <a:bodyPr/>
          <a:lstStyle/>
          <a:p>
            <a:pPr marL="342900" indent="-342900" algn="ctr">
              <a:lnSpc>
                <a:spcPct val="110000"/>
              </a:lnSpc>
            </a:pPr>
            <a:r>
              <a:rPr lang="en-US" b="1" u="sng" dirty="0" smtClean="0">
                <a:solidFill>
                  <a:srgbClr val="030D15"/>
                </a:solidFill>
                <a:latin typeface="Times New Roman" pitchFamily="18" charset="0"/>
                <a:cs typeface="Times New Roman" pitchFamily="18" charset="0"/>
              </a:rPr>
              <a:t>AMD </a:t>
            </a:r>
            <a:r>
              <a:rPr lang="en-US" b="1" u="sng" dirty="0" err="1" smtClean="0">
                <a:solidFill>
                  <a:srgbClr val="030D15"/>
                </a:solidFill>
                <a:latin typeface="Times New Roman" pitchFamily="18" charset="0"/>
                <a:cs typeface="Times New Roman" pitchFamily="18" charset="0"/>
              </a:rPr>
              <a:t>Ryzen</a:t>
            </a:r>
            <a:r>
              <a:rPr lang="en-US" b="1" u="sng" dirty="0" smtClean="0">
                <a:solidFill>
                  <a:srgbClr val="030D15"/>
                </a:solidFill>
                <a:latin typeface="Times New Roman" pitchFamily="18" charset="0"/>
                <a:cs typeface="Times New Roman" pitchFamily="18" charset="0"/>
              </a:rPr>
              <a:t> 5 3600X &amp; Intel Core i5- 9600K Processor</a:t>
            </a:r>
            <a:endParaRPr lang="en-US" b="1" u="sng" dirty="0" smtClean="0">
              <a:solidFill>
                <a:srgbClr val="030D15"/>
              </a:solidFill>
              <a:latin typeface="Calibri" pitchFamily="34" charset="0"/>
              <a:cs typeface="Times New Roman" pitchFamily="18" charset="0"/>
            </a:endParaRPr>
          </a:p>
        </p:txBody>
      </p:sp>
      <p:sp>
        <p:nvSpPr>
          <p:cNvPr id="3" name="Text Placeholder 2"/>
          <p:cNvSpPr>
            <a:spLocks noGrp="1"/>
          </p:cNvSpPr>
          <p:nvPr>
            <p:ph type="body" idx="1"/>
          </p:nvPr>
        </p:nvSpPr>
        <p:spPr>
          <a:xfrm>
            <a:off x="642910" y="1906864"/>
            <a:ext cx="7858180" cy="4308218"/>
          </a:xfrm>
          <a:ln>
            <a:noFill/>
          </a:ln>
        </p:spPr>
        <p:txBody>
          <a:bodyPr/>
          <a:lstStyle/>
          <a:p>
            <a:pPr algn="just">
              <a:buNone/>
            </a:pP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AMD </a:t>
            </a:r>
            <a:r>
              <a:rPr lang="en-US" sz="2000" dirty="0" err="1" smtClean="0">
                <a:effectLst>
                  <a:outerShdw blurRad="38100" dist="38100" dir="2700000" algn="tl">
                    <a:srgbClr val="000000">
                      <a:alpha val="43137"/>
                    </a:srgbClr>
                  </a:outerShdw>
                </a:effectLst>
                <a:latin typeface="Times New Roman" pitchFamily="18" charset="0"/>
                <a:cs typeface="Times New Roman" pitchFamily="18" charset="0"/>
              </a:rPr>
              <a:t>Ryzen</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5 3600X </a:t>
            </a:r>
            <a:r>
              <a:rPr lang="en-US" sz="2000" dirty="0" smtClean="0">
                <a:latin typeface="Times New Roman" pitchFamily="18" charset="0"/>
                <a:cs typeface="Times New Roman" pitchFamily="18" charset="0"/>
              </a:rPr>
              <a:t>: Here, third-generation  </a:t>
            </a:r>
            <a:r>
              <a:rPr lang="en-US" sz="2000" dirty="0" err="1" smtClean="0">
                <a:latin typeface="Times New Roman" pitchFamily="18" charset="0"/>
                <a:cs typeface="Times New Roman" pitchFamily="18" charset="0"/>
              </a:rPr>
              <a:t>Ryzen</a:t>
            </a:r>
            <a:r>
              <a:rPr lang="en-US" sz="2000" dirty="0" smtClean="0">
                <a:latin typeface="Times New Roman" pitchFamily="18" charset="0"/>
                <a:cs typeface="Times New Roman" pitchFamily="18" charset="0"/>
              </a:rPr>
              <a:t> 5 chips based on AMD latest Zen micro architecture  about  </a:t>
            </a:r>
            <a:r>
              <a:rPr lang="en-US" sz="2000" dirty="0" err="1" smtClean="0">
                <a:latin typeface="Times New Roman" pitchFamily="18" charset="0"/>
                <a:cs typeface="Times New Roman" pitchFamily="18" charset="0"/>
              </a:rPr>
              <a:t>Ryzen</a:t>
            </a:r>
            <a:r>
              <a:rPr lang="en-US" sz="2000" dirty="0" smtClean="0">
                <a:latin typeface="Times New Roman" pitchFamily="18" charset="0"/>
                <a:cs typeface="Times New Roman" pitchFamily="18" charset="0"/>
              </a:rPr>
              <a:t> 5 3600X. This one is few good features have been added to this version than the previous one.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Intel  Core  i5-9600K </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Here, It  is  a 64-bit  Hexes-core  mid-range performance  x86  desktop  micro  processor introduced   by Intel in  late 2018. This chips has dual channel of max 128 GB of size that’s support DDR4-2666 bus speed.</a:t>
            </a:r>
            <a:endParaRPr lang="en-US" sz="2000" dirty="0">
              <a:latin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14" y="500042"/>
            <a:ext cx="6728400" cy="751843"/>
          </a:xfrm>
        </p:spPr>
        <p:txBody>
          <a:bodyPr>
            <a:normAutofit/>
          </a:bodyPr>
          <a:lstStyle/>
          <a:p>
            <a:pPr algn="ctr"/>
            <a:r>
              <a:rPr lang="en-US" b="1" u="sng" dirty="0" smtClean="0">
                <a:solidFill>
                  <a:srgbClr val="030D15"/>
                </a:solidFill>
                <a:effectLst/>
                <a:latin typeface="Times New Roman" pitchFamily="18" charset="0"/>
                <a:cs typeface="Times New Roman" pitchFamily="18" charset="0"/>
              </a:rPr>
              <a:t>Proposed Methodology</a:t>
            </a:r>
            <a:endParaRPr lang="en-US" b="1" u="sng" dirty="0">
              <a:solidFill>
                <a:srgbClr val="030D15"/>
              </a:solidFill>
            </a:endParaRPr>
          </a:p>
        </p:txBody>
      </p:sp>
      <p:pic>
        <p:nvPicPr>
          <p:cNvPr id="6" name="Content Placeholder 5" descr="Capture 2.PNG"/>
          <p:cNvPicPr>
            <a:picLocks noGrp="1" noChangeAspect="1"/>
          </p:cNvPicPr>
          <p:nvPr>
            <p:ph idx="1"/>
          </p:nvPr>
        </p:nvPicPr>
        <p:blipFill>
          <a:blip r:embed="rId2"/>
          <a:stretch>
            <a:fillRect/>
          </a:stretch>
        </p:blipFill>
        <p:spPr>
          <a:xfrm>
            <a:off x="428596" y="1714488"/>
            <a:ext cx="8348004" cy="4357718"/>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1000108"/>
            <a:ext cx="8072494" cy="2071702"/>
          </a:xfrm>
        </p:spPr>
        <p:txBody>
          <a:bodyPr>
            <a:normAutofit/>
          </a:bodyPr>
          <a:lstStyle/>
          <a:p>
            <a:pPr algn="l"/>
            <a:r>
              <a:rPr lang="en-US" sz="2200" dirty="0" smtClean="0">
                <a:solidFill>
                  <a:schemeClr val="tx1"/>
                </a:solidFill>
                <a:effectLst/>
                <a:latin typeface="Times New Roman" pitchFamily="18" charset="0"/>
                <a:cs typeface="Times New Roman" pitchFamily="18" charset="0"/>
              </a:rPr>
              <a:t>Is  parallel processing and distributed system is properly incorporated in  AMD </a:t>
            </a:r>
            <a:r>
              <a:rPr lang="en-US" sz="2200" dirty="0" err="1" smtClean="0">
                <a:solidFill>
                  <a:schemeClr val="tx1"/>
                </a:solidFill>
                <a:effectLst/>
                <a:latin typeface="Times New Roman" pitchFamily="18" charset="0"/>
                <a:cs typeface="Times New Roman" pitchFamily="18" charset="0"/>
              </a:rPr>
              <a:t>Ryzen</a:t>
            </a:r>
            <a:r>
              <a:rPr lang="en-US" sz="2200" dirty="0" smtClean="0">
                <a:solidFill>
                  <a:schemeClr val="tx1"/>
                </a:solidFill>
                <a:effectLst/>
                <a:latin typeface="Times New Roman" pitchFamily="18" charset="0"/>
                <a:cs typeface="Times New Roman" pitchFamily="18" charset="0"/>
              </a:rPr>
              <a:t>  5 3600X  and  Intel Core i5-9600K? </a:t>
            </a:r>
            <a:br>
              <a:rPr lang="en-US" sz="2200" dirty="0" smtClean="0">
                <a:solidFill>
                  <a:schemeClr val="tx1"/>
                </a:solidFill>
                <a:effectLst/>
                <a:latin typeface="Times New Roman" pitchFamily="18" charset="0"/>
                <a:cs typeface="Times New Roman" pitchFamily="18" charset="0"/>
              </a:rPr>
            </a:br>
            <a:r>
              <a:rPr lang="en-US" sz="2200" dirty="0" smtClean="0">
                <a:solidFill>
                  <a:schemeClr val="tx1"/>
                </a:solidFill>
                <a:effectLst/>
                <a:latin typeface="Times New Roman" pitchFamily="18" charset="0"/>
                <a:cs typeface="Times New Roman" pitchFamily="18" charset="0"/>
              </a:rPr>
              <a:t/>
            </a:r>
            <a:br>
              <a:rPr lang="en-US" sz="2200" dirty="0" smtClean="0">
                <a:solidFill>
                  <a:schemeClr val="tx1"/>
                </a:solidFill>
                <a:effectLst/>
                <a:latin typeface="Times New Roman" pitchFamily="18" charset="0"/>
                <a:cs typeface="Times New Roman" pitchFamily="18" charset="0"/>
              </a:rPr>
            </a:br>
            <a:r>
              <a:rPr lang="en-US" sz="2200" dirty="0" smtClean="0">
                <a:solidFill>
                  <a:schemeClr val="tx1"/>
                </a:solidFill>
                <a:effectLst/>
                <a:latin typeface="Times New Roman" pitchFamily="18" charset="0"/>
                <a:cs typeface="Times New Roman" pitchFamily="18" charset="0"/>
              </a:rPr>
              <a:t>In future, we was research about it   and  find out  problem solutions. </a:t>
            </a:r>
            <a:br>
              <a:rPr lang="en-US" sz="2200" dirty="0" smtClean="0">
                <a:solidFill>
                  <a:schemeClr val="tx1"/>
                </a:solidFill>
                <a:effectLst/>
                <a:latin typeface="Times New Roman" pitchFamily="18" charset="0"/>
                <a:cs typeface="Times New Roman" pitchFamily="18" charset="0"/>
              </a:rPr>
            </a:br>
            <a:r>
              <a:rPr lang="en-US" sz="2200" dirty="0" smtClean="0">
                <a:solidFill>
                  <a:schemeClr val="tx1"/>
                </a:solidFill>
                <a:effectLst/>
                <a:latin typeface="Times New Roman" pitchFamily="18" charset="0"/>
                <a:cs typeface="Times New Roman" pitchFamily="18" charset="0"/>
              </a:rPr>
              <a:t/>
            </a:r>
            <a:br>
              <a:rPr lang="en-US" sz="2200" dirty="0" smtClean="0">
                <a:solidFill>
                  <a:schemeClr val="tx1"/>
                </a:solidFill>
                <a:effectLst/>
                <a:latin typeface="Times New Roman" pitchFamily="18" charset="0"/>
                <a:cs typeface="Times New Roman" pitchFamily="18" charset="0"/>
              </a:rPr>
            </a:br>
            <a:endParaRPr lang="en-US" sz="2200" dirty="0">
              <a:solidFill>
                <a:schemeClr val="tx1"/>
              </a:solidFill>
              <a:effectLst/>
              <a:latin typeface="Times New Roman" pitchFamily="18" charset="0"/>
              <a:cs typeface="Times New Roman" pitchFamily="18" charset="0"/>
            </a:endParaRPr>
          </a:p>
        </p:txBody>
      </p:sp>
      <p:sp>
        <p:nvSpPr>
          <p:cNvPr id="4" name="Title 1"/>
          <p:cNvSpPr txBox="1">
            <a:spLocks/>
          </p:cNvSpPr>
          <p:nvPr/>
        </p:nvSpPr>
        <p:spPr>
          <a:xfrm>
            <a:off x="857224" y="214290"/>
            <a:ext cx="7500990" cy="642942"/>
          </a:xfrm>
          <a:prstGeom prst="rect">
            <a:avLst/>
          </a:prstGeom>
        </p:spPr>
        <p:txBody>
          <a:bodyPr vert="horz" lIns="91440" tIns="45720" rIns="91440" bIns="45720" rtlCol="0" anchor="ctr">
            <a:normAutofit/>
          </a:bodyPr>
          <a:lstStyle/>
          <a:p>
            <a:pPr algn="ctr"/>
            <a:r>
              <a:rPr lang="en-US" sz="3200" b="1" u="sng" dirty="0" smtClean="0">
                <a:solidFill>
                  <a:srgbClr val="030D15"/>
                </a:solidFill>
                <a:latin typeface="Times New Roman" pitchFamily="18" charset="0"/>
                <a:cs typeface="Times New Roman" pitchFamily="18" charset="0"/>
              </a:rPr>
              <a:t>Problem Statement  </a:t>
            </a:r>
            <a:endParaRPr lang="en-US" sz="3200" b="1" u="sng" dirty="0">
              <a:solidFill>
                <a:srgbClr val="030D15"/>
              </a:solidFill>
              <a:latin typeface="Times New Roman" pitchFamily="18" charset="0"/>
              <a:cs typeface="Times New Roman" pitchFamily="18" charset="0"/>
            </a:endParaRPr>
          </a:p>
        </p:txBody>
      </p:sp>
      <p:sp>
        <p:nvSpPr>
          <p:cNvPr id="5" name="Title 1"/>
          <p:cNvSpPr txBox="1">
            <a:spLocks/>
          </p:cNvSpPr>
          <p:nvPr/>
        </p:nvSpPr>
        <p:spPr>
          <a:xfrm>
            <a:off x="785786" y="2857496"/>
            <a:ext cx="7643866" cy="928694"/>
          </a:xfrm>
          <a:prstGeom prst="rect">
            <a:avLst/>
          </a:prstGeom>
        </p:spPr>
        <p:txBody>
          <a:bodyPr vert="horz" lIns="91440" tIns="45720" rIns="91440" bIns="45720" rtlCol="0" anchor="ctr">
            <a:normAutofit/>
          </a:bodyPr>
          <a:lstStyle/>
          <a:p>
            <a:pPr lvl="0" algn="ctr">
              <a:spcBef>
                <a:spcPct val="0"/>
              </a:spcBef>
              <a:defRPr/>
            </a:pPr>
            <a:r>
              <a:rPr lang="en-US" sz="3200" b="1" u="sng" dirty="0" smtClean="0">
                <a:solidFill>
                  <a:srgbClr val="030D15"/>
                </a:solidFill>
                <a:latin typeface="Times New Roman" pitchFamily="18" charset="0"/>
                <a:cs typeface="Times New Roman" pitchFamily="18" charset="0"/>
              </a:rPr>
              <a:t>Comparison Measures:</a:t>
            </a:r>
            <a:endParaRPr kumimoji="0" lang="en-US" sz="3200" b="1" i="0" u="sng" strike="noStrike" kern="1200" cap="none" spc="0" normalizeH="0" baseline="0" noProof="0" dirty="0" smtClean="0">
              <a:ln>
                <a:noFill/>
              </a:ln>
              <a:solidFill>
                <a:srgbClr val="030D15"/>
              </a:solidFill>
              <a:effectLst/>
              <a:uLnTx/>
              <a:uFillTx/>
              <a:latin typeface="Times New Roman" pitchFamily="18" charset="0"/>
              <a:ea typeface="+mj-ea"/>
              <a:cs typeface="Times New Roman" pitchFamily="18" charset="0"/>
            </a:endParaRPr>
          </a:p>
        </p:txBody>
      </p:sp>
      <p:sp>
        <p:nvSpPr>
          <p:cNvPr id="6" name="Title 1"/>
          <p:cNvSpPr txBox="1">
            <a:spLocks/>
          </p:cNvSpPr>
          <p:nvPr/>
        </p:nvSpPr>
        <p:spPr>
          <a:xfrm>
            <a:off x="714348" y="3714752"/>
            <a:ext cx="7643866" cy="2500330"/>
          </a:xfrm>
          <a:prstGeom prst="rect">
            <a:avLst/>
          </a:prstGeom>
          <a:noFill/>
          <a:ln>
            <a:noFill/>
          </a:ln>
          <a:effectLst>
            <a:outerShdw blurRad="42863" dist="9525" dir="5400000" algn="bl" rotWithShape="0">
              <a:schemeClr val="lt1">
                <a:alpha val="25000"/>
              </a:schemeClr>
            </a:outerShdw>
          </a:effectLst>
        </p:spPr>
        <p:txBody>
          <a:bodyPr spcFirstLastPara="1" wrap="square" lIns="45720" tIns="0" rIns="228600" bIns="0" anchor="b" anchorCtr="0">
            <a:normAutofit/>
          </a:bodyPr>
          <a:lstStyle/>
          <a:p>
            <a:pPr marL="457200" marR="0" lvl="0" indent="-457200" defTabSz="914400" rtl="0" eaLnBrk="1" fontAlgn="auto" latinLnBrk="0" hangingPunct="1">
              <a:lnSpc>
                <a:spcPct val="90000"/>
              </a:lnSpc>
              <a:spcBef>
                <a:spcPts val="0"/>
              </a:spcBef>
              <a:spcAft>
                <a:spcPts val="0"/>
              </a:spcAft>
              <a:buClr>
                <a:schemeClr val="dk1"/>
              </a:buClr>
              <a:buSzPts val="3200"/>
              <a:tabLst/>
              <a:defRPr/>
            </a:pPr>
            <a:r>
              <a:rPr lang="en-US" sz="2100" kern="0" dirty="0" smtClean="0">
                <a:latin typeface="Times New Roman" pitchFamily="18" charset="0"/>
                <a:ea typeface="Saira Semi Condensed"/>
                <a:cs typeface="Times New Roman" pitchFamily="18" charset="0"/>
                <a:sym typeface="Saira Semi Condensed"/>
              </a:rPr>
              <a:t>       </a:t>
            </a:r>
            <a:r>
              <a:rPr kumimoji="0" lang="en-US" sz="2100" b="0" i="0" u="none" strike="noStrike" kern="0" cap="none" spc="0" normalizeH="0" baseline="0" noProof="0" dirty="0" smtClean="0">
                <a:ln>
                  <a:noFill/>
                </a:ln>
                <a:solidFill>
                  <a:schemeClr val="tx1"/>
                </a:solidFill>
                <a:effectLst/>
                <a:uLnTx/>
                <a:uFillTx/>
                <a:latin typeface="Times New Roman" pitchFamily="18" charset="0"/>
                <a:ea typeface="Saira Semi Condensed"/>
                <a:cs typeface="Times New Roman" pitchFamily="18" charset="0"/>
                <a:sym typeface="Saira Semi Condensed"/>
              </a:rPr>
              <a:t>1. Clock speed </a:t>
            </a:r>
            <a:br>
              <a:rPr kumimoji="0" lang="en-US" sz="2100" b="0" i="0" u="none" strike="noStrike" kern="0" cap="none" spc="0" normalizeH="0" baseline="0" noProof="0" dirty="0" smtClean="0">
                <a:ln>
                  <a:noFill/>
                </a:ln>
                <a:solidFill>
                  <a:schemeClr val="tx1"/>
                </a:solidFill>
                <a:effectLst/>
                <a:uLnTx/>
                <a:uFillTx/>
                <a:latin typeface="Times New Roman" pitchFamily="18" charset="0"/>
                <a:ea typeface="Saira Semi Condensed"/>
                <a:cs typeface="Times New Roman" pitchFamily="18" charset="0"/>
                <a:sym typeface="Saira Semi Condensed"/>
              </a:rPr>
            </a:br>
            <a:r>
              <a:rPr kumimoji="0" lang="en-US" sz="2100" b="0" i="0" u="none" strike="noStrike" kern="0" cap="none" spc="0" normalizeH="0" baseline="0" noProof="0" dirty="0" smtClean="0">
                <a:ln>
                  <a:noFill/>
                </a:ln>
                <a:solidFill>
                  <a:schemeClr val="tx1"/>
                </a:solidFill>
                <a:effectLst/>
                <a:uLnTx/>
                <a:uFillTx/>
                <a:latin typeface="Times New Roman" pitchFamily="18" charset="0"/>
                <a:ea typeface="Saira Semi Condensed"/>
                <a:cs typeface="Times New Roman" pitchFamily="18" charset="0"/>
                <a:sym typeface="Saira Semi Condensed"/>
              </a:rPr>
              <a:t>2. Performance </a:t>
            </a:r>
            <a:br>
              <a:rPr kumimoji="0" lang="en-US" sz="2100" b="0" i="0" u="none" strike="noStrike" kern="0" cap="none" spc="0" normalizeH="0" baseline="0" noProof="0" dirty="0" smtClean="0">
                <a:ln>
                  <a:noFill/>
                </a:ln>
                <a:solidFill>
                  <a:schemeClr val="tx1"/>
                </a:solidFill>
                <a:effectLst/>
                <a:uLnTx/>
                <a:uFillTx/>
                <a:latin typeface="Times New Roman" pitchFamily="18" charset="0"/>
                <a:ea typeface="Saira Semi Condensed"/>
                <a:cs typeface="Times New Roman" pitchFamily="18" charset="0"/>
                <a:sym typeface="Saira Semi Condensed"/>
              </a:rPr>
            </a:br>
            <a:r>
              <a:rPr kumimoji="0" lang="en-US" sz="2100" b="0" i="0" u="none" strike="noStrike" kern="0" cap="none" spc="0" normalizeH="0" baseline="0" noProof="0" dirty="0" smtClean="0">
                <a:ln>
                  <a:noFill/>
                </a:ln>
                <a:solidFill>
                  <a:schemeClr val="tx1"/>
                </a:solidFill>
                <a:effectLst/>
                <a:uLnTx/>
                <a:uFillTx/>
                <a:latin typeface="Times New Roman" pitchFamily="18" charset="0"/>
                <a:ea typeface="Saira Semi Condensed"/>
                <a:cs typeface="Times New Roman" pitchFamily="18" charset="0"/>
                <a:sym typeface="Saira Semi Condensed"/>
              </a:rPr>
              <a:t>3. CPU</a:t>
            </a:r>
            <a:br>
              <a:rPr kumimoji="0" lang="en-US" sz="2100" b="0" i="0" u="none" strike="noStrike" kern="0" cap="none" spc="0" normalizeH="0" baseline="0" noProof="0" dirty="0" smtClean="0">
                <a:ln>
                  <a:noFill/>
                </a:ln>
                <a:solidFill>
                  <a:schemeClr val="tx1"/>
                </a:solidFill>
                <a:effectLst/>
                <a:uLnTx/>
                <a:uFillTx/>
                <a:latin typeface="Times New Roman" pitchFamily="18" charset="0"/>
                <a:ea typeface="Saira Semi Condensed"/>
                <a:cs typeface="Times New Roman" pitchFamily="18" charset="0"/>
                <a:sym typeface="Saira Semi Condensed"/>
              </a:rPr>
            </a:br>
            <a:r>
              <a:rPr kumimoji="0" lang="en-US" sz="2100" b="0" i="0" u="none" strike="noStrike" kern="0" cap="none" spc="0" normalizeH="0" baseline="0" noProof="0" dirty="0" smtClean="0">
                <a:ln>
                  <a:noFill/>
                </a:ln>
                <a:solidFill>
                  <a:schemeClr val="tx1"/>
                </a:solidFill>
                <a:effectLst/>
                <a:uLnTx/>
                <a:uFillTx/>
                <a:latin typeface="Times New Roman" pitchFamily="18" charset="0"/>
                <a:ea typeface="Saira Semi Condensed"/>
                <a:cs typeface="Times New Roman" pitchFamily="18" charset="0"/>
                <a:sym typeface="Saira Semi Condensed"/>
              </a:rPr>
              <a:t>4. Power </a:t>
            </a:r>
            <a:br>
              <a:rPr kumimoji="0" lang="en-US" sz="2100" b="0" i="0" u="none" strike="noStrike" kern="0" cap="none" spc="0" normalizeH="0" baseline="0" noProof="0" dirty="0" smtClean="0">
                <a:ln>
                  <a:noFill/>
                </a:ln>
                <a:solidFill>
                  <a:schemeClr val="tx1"/>
                </a:solidFill>
                <a:effectLst/>
                <a:uLnTx/>
                <a:uFillTx/>
                <a:latin typeface="Times New Roman" pitchFamily="18" charset="0"/>
                <a:ea typeface="Saira Semi Condensed"/>
                <a:cs typeface="Times New Roman" pitchFamily="18" charset="0"/>
                <a:sym typeface="Saira Semi Condensed"/>
              </a:rPr>
            </a:br>
            <a:r>
              <a:rPr kumimoji="0" lang="en-US" sz="2100" b="0" i="0" u="none" strike="noStrike" kern="0" cap="none" spc="0" normalizeH="0" baseline="0" noProof="0" dirty="0" smtClean="0">
                <a:ln>
                  <a:noFill/>
                </a:ln>
                <a:solidFill>
                  <a:schemeClr val="tx1"/>
                </a:solidFill>
                <a:effectLst/>
                <a:uLnTx/>
                <a:uFillTx/>
                <a:latin typeface="Times New Roman" pitchFamily="18" charset="0"/>
                <a:ea typeface="Saira Semi Condensed"/>
                <a:cs typeface="Times New Roman" pitchFamily="18" charset="0"/>
                <a:sym typeface="Saira Semi Condensed"/>
              </a:rPr>
              <a:t>5. Memory support</a:t>
            </a:r>
          </a:p>
          <a:p>
            <a:pPr marL="457200" marR="0" lvl="0" indent="-457200" defTabSz="914400" rtl="0" eaLnBrk="1" fontAlgn="auto" latinLnBrk="0" hangingPunct="1">
              <a:lnSpc>
                <a:spcPct val="90000"/>
              </a:lnSpc>
              <a:spcBef>
                <a:spcPts val="0"/>
              </a:spcBef>
              <a:spcAft>
                <a:spcPts val="0"/>
              </a:spcAft>
              <a:buClr>
                <a:schemeClr val="dk1"/>
              </a:buClr>
              <a:buSzPts val="3200"/>
              <a:tabLst/>
              <a:defRPr/>
            </a:pPr>
            <a:endParaRPr kumimoji="0" lang="en-US" sz="2100" b="0" i="0" u="none" strike="noStrike" kern="0" cap="none" spc="0" normalizeH="0" baseline="0" noProof="0" dirty="0" smtClean="0">
              <a:ln>
                <a:noFill/>
              </a:ln>
              <a:solidFill>
                <a:schemeClr val="tx1"/>
              </a:solidFill>
              <a:effectLst/>
              <a:uLnTx/>
              <a:uFillTx/>
              <a:latin typeface="Times New Roman" pitchFamily="18" charset="0"/>
              <a:ea typeface="Saira Semi Condensed"/>
              <a:cs typeface="Times New Roman" pitchFamily="18" charset="0"/>
              <a:sym typeface="Saira Semi Condensed"/>
            </a:endParaRPr>
          </a:p>
          <a:p>
            <a:pPr marL="457200" marR="0" lvl="0" indent="-457200" defTabSz="914400" rtl="0" eaLnBrk="1" fontAlgn="auto" latinLnBrk="0" hangingPunct="1">
              <a:lnSpc>
                <a:spcPct val="90000"/>
              </a:lnSpc>
              <a:spcBef>
                <a:spcPts val="0"/>
              </a:spcBef>
              <a:spcAft>
                <a:spcPts val="0"/>
              </a:spcAft>
              <a:buClr>
                <a:schemeClr val="dk1"/>
              </a:buClr>
              <a:buSzPts val="3200"/>
              <a:tabLst/>
              <a:defRPr/>
            </a:pPr>
            <a:r>
              <a:rPr kumimoji="0" lang="en-US" sz="2100" b="0" i="0" u="none" strike="noStrike" kern="0" cap="none" spc="0" normalizeH="0" baseline="0" noProof="0" dirty="0" smtClean="0">
                <a:ln>
                  <a:noFill/>
                </a:ln>
                <a:solidFill>
                  <a:schemeClr val="tx1"/>
                </a:solidFill>
                <a:effectLst/>
                <a:uLnTx/>
                <a:uFillTx/>
                <a:latin typeface="Times New Roman" pitchFamily="18" charset="0"/>
                <a:ea typeface="Saira Semi Condensed"/>
                <a:cs typeface="Times New Roman" pitchFamily="18" charset="0"/>
                <a:sym typeface="Saira Semi Condensed"/>
              </a:rPr>
              <a:t> </a:t>
            </a:r>
            <a:br>
              <a:rPr kumimoji="0" lang="en-US" sz="2100" b="0" i="0" u="none" strike="noStrike" kern="0" cap="none" spc="0" normalizeH="0" baseline="0" noProof="0" dirty="0" smtClean="0">
                <a:ln>
                  <a:noFill/>
                </a:ln>
                <a:solidFill>
                  <a:schemeClr val="tx1"/>
                </a:solidFill>
                <a:effectLst/>
                <a:uLnTx/>
                <a:uFillTx/>
                <a:latin typeface="Times New Roman" pitchFamily="18" charset="0"/>
                <a:ea typeface="Saira Semi Condensed"/>
                <a:cs typeface="Times New Roman" pitchFamily="18" charset="0"/>
                <a:sym typeface="Saira Semi Condensed"/>
              </a:rPr>
            </a:br>
            <a:endParaRPr kumimoji="0" lang="en-US" sz="2100" b="0" i="0" u="none" strike="noStrike" kern="0" cap="none" spc="0" normalizeH="0" baseline="0" noProof="0" dirty="0">
              <a:ln>
                <a:noFill/>
              </a:ln>
              <a:solidFill>
                <a:schemeClr val="tx1"/>
              </a:solidFill>
              <a:effectLst/>
              <a:uLnTx/>
              <a:uFillTx/>
              <a:latin typeface="Times New Roman" pitchFamily="18" charset="0"/>
              <a:ea typeface="Saira Semi Condensed"/>
              <a:cs typeface="Times New Roman" pitchFamily="18" charset="0"/>
              <a:sym typeface="Saira Semi Condense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24" y="857232"/>
            <a:ext cx="7358114" cy="2000264"/>
          </a:xfrm>
        </p:spPr>
        <p:txBody>
          <a:bodyPr>
            <a:normAutofit fontScale="90000"/>
          </a:bodyPr>
          <a:lstStyle/>
          <a:p>
            <a:pPr algn="l"/>
            <a:r>
              <a:rPr lang="en-US" sz="2200" dirty="0" smtClean="0">
                <a:solidFill>
                  <a:schemeClr val="tx1"/>
                </a:solidFill>
                <a:latin typeface="Times New Roman" pitchFamily="18" charset="0"/>
                <a:cs typeface="Times New Roman" pitchFamily="18" charset="0"/>
              </a:rPr>
              <a:t>AMD  </a:t>
            </a:r>
            <a:r>
              <a:rPr lang="en-US" sz="2200" dirty="0" err="1" smtClean="0">
                <a:solidFill>
                  <a:schemeClr val="tx1"/>
                </a:solidFill>
                <a:latin typeface="Times New Roman" pitchFamily="18" charset="0"/>
                <a:cs typeface="Times New Roman" pitchFamily="18" charset="0"/>
              </a:rPr>
              <a:t>Ryzen</a:t>
            </a:r>
            <a:r>
              <a:rPr lang="en-US" sz="2200" dirty="0" smtClean="0">
                <a:solidFill>
                  <a:schemeClr val="tx1"/>
                </a:solidFill>
                <a:latin typeface="Times New Roman" pitchFamily="18" charset="0"/>
                <a:cs typeface="Times New Roman" pitchFamily="18" charset="0"/>
              </a:rPr>
              <a:t>  5  processor  are  good &amp;  effective  for gaming  &amp; multi-tasking.  That's  why we  have  interested to work  with  this.</a:t>
            </a:r>
            <a:br>
              <a:rPr lang="en-US" sz="2200" dirty="0" smtClean="0">
                <a:solidFill>
                  <a:schemeClr val="tx1"/>
                </a:solidFill>
                <a:latin typeface="Times New Roman" pitchFamily="18" charset="0"/>
                <a:cs typeface="Times New Roman" pitchFamily="18" charset="0"/>
              </a:rPr>
            </a:br>
            <a:r>
              <a:rPr lang="en-US" sz="2200" dirty="0" smtClean="0">
                <a:solidFill>
                  <a:schemeClr val="tx1"/>
                </a:solidFill>
                <a:latin typeface="Times New Roman" pitchFamily="18" charset="0"/>
                <a:cs typeface="Times New Roman" pitchFamily="18" charset="0"/>
              </a:rPr>
              <a:t/>
            </a:r>
            <a:br>
              <a:rPr lang="en-US" sz="2200" dirty="0" smtClean="0">
                <a:solidFill>
                  <a:schemeClr val="tx1"/>
                </a:solidFill>
                <a:latin typeface="Times New Roman" pitchFamily="18" charset="0"/>
                <a:cs typeface="Times New Roman" pitchFamily="18" charset="0"/>
              </a:rPr>
            </a:br>
            <a:r>
              <a:rPr lang="en-US" sz="2200" dirty="0" smtClean="0">
                <a:solidFill>
                  <a:schemeClr val="tx1"/>
                </a:solidFill>
                <a:latin typeface="Times New Roman" pitchFamily="18" charset="0"/>
                <a:cs typeface="Times New Roman" pitchFamily="18" charset="0"/>
              </a:rPr>
              <a:t>On  the  other hand, Intel core i5-9600K  is  already  used  for office work &amp; daily uses. For this reason  We are  working with this.</a:t>
            </a:r>
            <a:r>
              <a:rPr lang="en-US" sz="2200" dirty="0" smtClean="0">
                <a:solidFill>
                  <a:schemeClr val="tx1"/>
                </a:solidFill>
                <a:effectLst/>
                <a:latin typeface="Times New Roman" pitchFamily="18" charset="0"/>
                <a:cs typeface="Times New Roman" pitchFamily="18" charset="0"/>
              </a:rPr>
              <a:t> </a:t>
            </a:r>
            <a:br>
              <a:rPr lang="en-US" sz="2200" dirty="0" smtClean="0">
                <a:solidFill>
                  <a:schemeClr val="tx1"/>
                </a:solidFill>
                <a:effectLst/>
                <a:latin typeface="Times New Roman" pitchFamily="18" charset="0"/>
                <a:cs typeface="Times New Roman" pitchFamily="18" charset="0"/>
              </a:rPr>
            </a:br>
            <a:endParaRPr lang="en-US" sz="2200" dirty="0">
              <a:solidFill>
                <a:schemeClr val="tx1"/>
              </a:solidFill>
              <a:effectLst/>
              <a:latin typeface="Times New Roman" pitchFamily="18" charset="0"/>
              <a:cs typeface="Times New Roman" pitchFamily="18" charset="0"/>
            </a:endParaRPr>
          </a:p>
        </p:txBody>
      </p:sp>
      <p:sp>
        <p:nvSpPr>
          <p:cNvPr id="4" name="Title 1"/>
          <p:cNvSpPr txBox="1">
            <a:spLocks/>
          </p:cNvSpPr>
          <p:nvPr/>
        </p:nvSpPr>
        <p:spPr>
          <a:xfrm>
            <a:off x="857224" y="142852"/>
            <a:ext cx="7500990" cy="642942"/>
          </a:xfrm>
          <a:prstGeom prst="rect">
            <a:avLst/>
          </a:prstGeom>
        </p:spPr>
        <p:txBody>
          <a:bodyPr vert="horz" lIns="91440" tIns="45720" rIns="91440" bIns="45720" rtlCol="0" anchor="ctr">
            <a:normAutofit/>
          </a:bodyPr>
          <a:lstStyle/>
          <a:p>
            <a:pPr algn="ctr"/>
            <a:r>
              <a:rPr lang="en-US" sz="3200" b="1" u="sng" dirty="0" smtClean="0">
                <a:solidFill>
                  <a:srgbClr val="030D15"/>
                </a:solidFill>
                <a:latin typeface="Times New Roman" pitchFamily="18" charset="0"/>
                <a:cs typeface="Times New Roman" pitchFamily="18" charset="0"/>
              </a:rPr>
              <a:t>Motivation</a:t>
            </a:r>
            <a:endParaRPr lang="en-US" sz="3200" b="1" u="sng" dirty="0">
              <a:solidFill>
                <a:srgbClr val="030D15"/>
              </a:solidFill>
              <a:latin typeface="Times New Roman" pitchFamily="18" charset="0"/>
              <a:cs typeface="Times New Roman" pitchFamily="18" charset="0"/>
            </a:endParaRPr>
          </a:p>
        </p:txBody>
      </p:sp>
      <p:sp>
        <p:nvSpPr>
          <p:cNvPr id="5" name="Title 1"/>
          <p:cNvSpPr txBox="1">
            <a:spLocks/>
          </p:cNvSpPr>
          <p:nvPr/>
        </p:nvSpPr>
        <p:spPr>
          <a:xfrm>
            <a:off x="785786" y="3000372"/>
            <a:ext cx="7500990" cy="500066"/>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u="sng" dirty="0" smtClean="0">
                <a:solidFill>
                  <a:srgbClr val="030D15"/>
                </a:solidFill>
                <a:latin typeface="Times New Roman" pitchFamily="18" charset="0"/>
                <a:ea typeface="+mj-ea"/>
                <a:cs typeface="Times New Roman" pitchFamily="18" charset="0"/>
              </a:rPr>
              <a:t>Scopes And Limitation</a:t>
            </a:r>
            <a:endParaRPr kumimoji="0" lang="en-US" sz="3200" b="1" i="0" u="sng" strike="noStrike" kern="1200" cap="none" spc="0" normalizeH="0" baseline="0" noProof="0" dirty="0" smtClean="0">
              <a:ln>
                <a:noFill/>
              </a:ln>
              <a:solidFill>
                <a:srgbClr val="030D15"/>
              </a:solidFill>
              <a:uLnTx/>
              <a:uFillTx/>
              <a:latin typeface="Times New Roman" pitchFamily="18" charset="0"/>
              <a:ea typeface="+mj-ea"/>
              <a:cs typeface="Times New Roman" pitchFamily="18" charset="0"/>
            </a:endParaRPr>
          </a:p>
        </p:txBody>
      </p:sp>
      <p:sp>
        <p:nvSpPr>
          <p:cNvPr id="6" name="Title 1"/>
          <p:cNvSpPr txBox="1">
            <a:spLocks/>
          </p:cNvSpPr>
          <p:nvPr/>
        </p:nvSpPr>
        <p:spPr>
          <a:xfrm>
            <a:off x="785786" y="3714752"/>
            <a:ext cx="7572428" cy="2714644"/>
          </a:xfrm>
          <a:prstGeom prst="rect">
            <a:avLst/>
          </a:prstGeom>
          <a:noFill/>
          <a:ln>
            <a:noFill/>
          </a:ln>
          <a:effectLst>
            <a:outerShdw blurRad="42863" dist="9525" dir="5400000" algn="bl" rotWithShape="0">
              <a:schemeClr val="lt1">
                <a:alpha val="25000"/>
              </a:schemeClr>
            </a:outerShdw>
          </a:effectLst>
        </p:spPr>
        <p:txBody>
          <a:bodyPr spcFirstLastPara="1" wrap="square" lIns="45720" tIns="0" rIns="228600" bIns="0" anchor="b" anchorCtr="0">
            <a:normAutofit fontScale="97500"/>
          </a:bodyPr>
          <a:lstStyle/>
          <a:p>
            <a:pPr marL="0" marR="0" lvl="0" indent="0" algn="l" defTabSz="914400" rtl="0" eaLnBrk="1" fontAlgn="auto" latinLnBrk="0" hangingPunct="1">
              <a:lnSpc>
                <a:spcPct val="90000"/>
              </a:lnSpc>
              <a:spcBef>
                <a:spcPts val="0"/>
              </a:spcBef>
              <a:spcAft>
                <a:spcPts val="0"/>
              </a:spcAft>
              <a:buClr>
                <a:schemeClr val="dk1"/>
              </a:buClr>
              <a:buSzPts val="3200"/>
              <a:buFont typeface="Saira Semi Condensed"/>
              <a:buNone/>
              <a:tabLst/>
              <a:defRPr/>
            </a:pPr>
            <a:r>
              <a:rPr kumimoji="0" lang="en-US" sz="2000" b="1" i="0" u="sng" strike="noStrike" kern="0" cap="none" spc="0" normalizeH="0" baseline="0" noProof="0" dirty="0" smtClean="0">
                <a:ln>
                  <a:noFill/>
                </a:ln>
                <a:solidFill>
                  <a:schemeClr val="bg2"/>
                </a:solidFill>
                <a:effectLst/>
                <a:uLnTx/>
                <a:uFillTx/>
                <a:latin typeface="Times New Roman" pitchFamily="18" charset="0"/>
                <a:ea typeface="Saira Semi Condensed"/>
                <a:cs typeface="Times New Roman" pitchFamily="18" charset="0"/>
                <a:sym typeface="Saira Semi Condensed"/>
              </a:rPr>
              <a:t>Scopes: </a:t>
            </a:r>
            <a:r>
              <a:rPr kumimoji="0" lang="en-US" sz="2000" b="0" i="0" u="none" strike="noStrike" kern="0" cap="none" spc="0" normalizeH="0" baseline="0" noProof="0" dirty="0" smtClean="0">
                <a:ln>
                  <a:noFill/>
                </a:ln>
                <a:solidFill>
                  <a:schemeClr val="tx1"/>
                </a:solidFill>
                <a:effectLst/>
                <a:uLnTx/>
                <a:uFillTx/>
                <a:latin typeface="Times New Roman" pitchFamily="18" charset="0"/>
                <a:ea typeface="Saira Semi Condensed"/>
                <a:cs typeface="Times New Roman" pitchFamily="18" charset="0"/>
                <a:sym typeface="Saira Semi Condensed"/>
              </a:rPr>
              <a:t/>
            </a:r>
            <a:br>
              <a:rPr kumimoji="0" lang="en-US" sz="2000" b="0" i="0" u="none" strike="noStrike" kern="0" cap="none" spc="0" normalizeH="0" baseline="0" noProof="0" dirty="0" smtClean="0">
                <a:ln>
                  <a:noFill/>
                </a:ln>
                <a:solidFill>
                  <a:schemeClr val="tx1"/>
                </a:solidFill>
                <a:effectLst/>
                <a:uLnTx/>
                <a:uFillTx/>
                <a:latin typeface="Times New Roman" pitchFamily="18" charset="0"/>
                <a:ea typeface="Saira Semi Condensed"/>
                <a:cs typeface="Times New Roman" pitchFamily="18" charset="0"/>
                <a:sym typeface="Saira Semi Condensed"/>
              </a:rPr>
            </a:br>
            <a:r>
              <a:rPr kumimoji="0" lang="en-US" sz="2000" b="0" i="0" u="none" strike="noStrike" kern="0" cap="none" spc="0" normalizeH="0" baseline="0" noProof="0" dirty="0" smtClean="0">
                <a:ln>
                  <a:noFill/>
                </a:ln>
                <a:solidFill>
                  <a:schemeClr val="tx1"/>
                </a:solidFill>
                <a:effectLst/>
                <a:uLnTx/>
                <a:uFillTx/>
                <a:latin typeface="Times New Roman" pitchFamily="18" charset="0"/>
                <a:ea typeface="Saira Semi Condensed"/>
                <a:cs typeface="Times New Roman" pitchFamily="18" charset="0"/>
                <a:sym typeface="Saira Semi Condensed"/>
              </a:rPr>
              <a:t>1. We can find out which one is more better in daily life . </a:t>
            </a:r>
            <a:br>
              <a:rPr kumimoji="0" lang="en-US" sz="2000" b="0" i="0" u="none" strike="noStrike" kern="0" cap="none" spc="0" normalizeH="0" baseline="0" noProof="0" dirty="0" smtClean="0">
                <a:ln>
                  <a:noFill/>
                </a:ln>
                <a:solidFill>
                  <a:schemeClr val="tx1"/>
                </a:solidFill>
                <a:effectLst/>
                <a:uLnTx/>
                <a:uFillTx/>
                <a:latin typeface="Times New Roman" pitchFamily="18" charset="0"/>
                <a:ea typeface="Saira Semi Condensed"/>
                <a:cs typeface="Times New Roman" pitchFamily="18" charset="0"/>
                <a:sym typeface="Saira Semi Condensed"/>
              </a:rPr>
            </a:br>
            <a:r>
              <a:rPr kumimoji="0" lang="en-US" sz="2000" b="0" i="0" u="none" strike="noStrike" kern="0" cap="none" spc="0" normalizeH="0" baseline="0" noProof="0" dirty="0" smtClean="0">
                <a:ln>
                  <a:noFill/>
                </a:ln>
                <a:solidFill>
                  <a:schemeClr val="tx1"/>
                </a:solidFill>
                <a:effectLst/>
                <a:uLnTx/>
                <a:uFillTx/>
                <a:latin typeface="Times New Roman" pitchFamily="18" charset="0"/>
                <a:ea typeface="Saira Semi Condensed"/>
                <a:cs typeface="Times New Roman" pitchFamily="18" charset="0"/>
                <a:sym typeface="Saira Semi Condensed"/>
              </a:rPr>
              <a:t>2. We can detect the area of upgrade and improve.  </a:t>
            </a:r>
            <a:br>
              <a:rPr kumimoji="0" lang="en-US" sz="2000" b="0" i="0" u="none" strike="noStrike" kern="0" cap="none" spc="0" normalizeH="0" baseline="0" noProof="0" dirty="0" smtClean="0">
                <a:ln>
                  <a:noFill/>
                </a:ln>
                <a:solidFill>
                  <a:schemeClr val="tx1"/>
                </a:solidFill>
                <a:effectLst/>
                <a:uLnTx/>
                <a:uFillTx/>
                <a:latin typeface="Times New Roman" pitchFamily="18" charset="0"/>
                <a:ea typeface="Saira Semi Condensed"/>
                <a:cs typeface="Times New Roman" pitchFamily="18" charset="0"/>
                <a:sym typeface="Saira Semi Condensed"/>
              </a:rPr>
            </a:br>
            <a:r>
              <a:rPr kumimoji="0" lang="en-US" sz="2000" b="0" i="0" u="none" strike="noStrike" kern="0" cap="none" spc="0" normalizeH="0" baseline="0" noProof="0" dirty="0" smtClean="0">
                <a:ln>
                  <a:noFill/>
                </a:ln>
                <a:solidFill>
                  <a:schemeClr val="tx1"/>
                </a:solidFill>
                <a:effectLst/>
                <a:uLnTx/>
                <a:uFillTx/>
                <a:latin typeface="Times New Roman" pitchFamily="18" charset="0"/>
                <a:ea typeface="Saira Semi Condensed"/>
                <a:cs typeface="Times New Roman" pitchFamily="18" charset="0"/>
                <a:sym typeface="Saira Semi Condensed"/>
              </a:rPr>
              <a:t/>
            </a:r>
            <a:br>
              <a:rPr kumimoji="0" lang="en-US" sz="2000" b="0" i="0" u="none" strike="noStrike" kern="0" cap="none" spc="0" normalizeH="0" baseline="0" noProof="0" dirty="0" smtClean="0">
                <a:ln>
                  <a:noFill/>
                </a:ln>
                <a:solidFill>
                  <a:schemeClr val="tx1"/>
                </a:solidFill>
                <a:effectLst/>
                <a:uLnTx/>
                <a:uFillTx/>
                <a:latin typeface="Times New Roman" pitchFamily="18" charset="0"/>
                <a:ea typeface="Saira Semi Condensed"/>
                <a:cs typeface="Times New Roman" pitchFamily="18" charset="0"/>
                <a:sym typeface="Saira Semi Condensed"/>
              </a:rPr>
            </a:br>
            <a:r>
              <a:rPr kumimoji="0" lang="en-US" sz="2000" b="1" i="0" u="sng" strike="noStrike" kern="0" cap="none" spc="0" normalizeH="0" baseline="0" noProof="0" dirty="0" smtClean="0">
                <a:ln>
                  <a:noFill/>
                </a:ln>
                <a:solidFill>
                  <a:schemeClr val="bg2"/>
                </a:solidFill>
                <a:effectLst/>
                <a:uLnTx/>
                <a:uFillTx/>
                <a:latin typeface="Times New Roman" pitchFamily="18" charset="0"/>
                <a:ea typeface="Saira Semi Condensed"/>
                <a:cs typeface="Times New Roman" pitchFamily="18" charset="0"/>
                <a:sym typeface="Saira Semi Condensed"/>
              </a:rPr>
              <a:t>Limitation: </a:t>
            </a:r>
            <a:r>
              <a:rPr kumimoji="0" lang="en-US" sz="2000" b="0" i="0" u="none" strike="noStrike" kern="0" cap="none" spc="0" normalizeH="0" baseline="0" noProof="0" dirty="0" smtClean="0">
                <a:ln>
                  <a:noFill/>
                </a:ln>
                <a:solidFill>
                  <a:schemeClr val="tx1"/>
                </a:solidFill>
                <a:effectLst/>
                <a:uLnTx/>
                <a:uFillTx/>
                <a:latin typeface="Times New Roman" pitchFamily="18" charset="0"/>
                <a:ea typeface="Saira Semi Condensed"/>
                <a:cs typeface="Times New Roman" pitchFamily="18" charset="0"/>
                <a:sym typeface="Saira Semi Condensed"/>
              </a:rPr>
              <a:t/>
            </a:r>
            <a:br>
              <a:rPr kumimoji="0" lang="en-US" sz="2000" b="0" i="0" u="none" strike="noStrike" kern="0" cap="none" spc="0" normalizeH="0" baseline="0" noProof="0" dirty="0" smtClean="0">
                <a:ln>
                  <a:noFill/>
                </a:ln>
                <a:solidFill>
                  <a:schemeClr val="tx1"/>
                </a:solidFill>
                <a:effectLst/>
                <a:uLnTx/>
                <a:uFillTx/>
                <a:latin typeface="Times New Roman" pitchFamily="18" charset="0"/>
                <a:ea typeface="Saira Semi Condensed"/>
                <a:cs typeface="Times New Roman" pitchFamily="18" charset="0"/>
                <a:sym typeface="Saira Semi Condensed"/>
              </a:rPr>
            </a:br>
            <a:r>
              <a:rPr kumimoji="0" lang="en-US" sz="2000" b="0" i="0" u="none" strike="noStrike" kern="0" cap="none" spc="0" normalizeH="0" baseline="0" noProof="0" dirty="0" smtClean="0">
                <a:ln>
                  <a:noFill/>
                </a:ln>
                <a:solidFill>
                  <a:schemeClr val="tx1"/>
                </a:solidFill>
                <a:effectLst/>
                <a:uLnTx/>
                <a:uFillTx/>
                <a:latin typeface="Times New Roman" pitchFamily="18" charset="0"/>
                <a:ea typeface="Saira Semi Condensed"/>
                <a:cs typeface="Times New Roman" pitchFamily="18" charset="0"/>
                <a:sym typeface="Saira Semi Condensed"/>
              </a:rPr>
              <a:t>We can only find out  which parts  will difference</a:t>
            </a:r>
            <a:r>
              <a:rPr kumimoji="0" lang="en-US" sz="2000" b="0" i="0" u="none" strike="noStrike" kern="0" cap="none" spc="0" normalizeH="0" noProof="0" dirty="0" smtClean="0">
                <a:ln>
                  <a:noFill/>
                </a:ln>
                <a:solidFill>
                  <a:schemeClr val="tx1"/>
                </a:solidFill>
                <a:effectLst/>
                <a:uLnTx/>
                <a:uFillTx/>
                <a:latin typeface="Times New Roman" pitchFamily="18" charset="0"/>
                <a:ea typeface="Saira Semi Condensed"/>
                <a:cs typeface="Times New Roman" pitchFamily="18" charset="0"/>
                <a:sym typeface="Saira Semi Condensed"/>
              </a:rPr>
              <a:t> between of them . </a:t>
            </a:r>
            <a:r>
              <a:rPr kumimoji="0" lang="en-US" sz="2000" b="0" i="0" u="none" strike="noStrike" kern="0" cap="none" spc="0" normalizeH="0" baseline="0" noProof="0" dirty="0" smtClean="0">
                <a:ln>
                  <a:noFill/>
                </a:ln>
                <a:solidFill>
                  <a:schemeClr val="tx1"/>
                </a:solidFill>
                <a:effectLst/>
                <a:uLnTx/>
                <a:uFillTx/>
                <a:latin typeface="Times New Roman" pitchFamily="18" charset="0"/>
                <a:ea typeface="Saira Semi Condensed"/>
                <a:cs typeface="Times New Roman" pitchFamily="18" charset="0"/>
                <a:sym typeface="Saira Semi Condensed"/>
              </a:rPr>
              <a:t/>
            </a:r>
            <a:br>
              <a:rPr kumimoji="0" lang="en-US" sz="2000" b="0" i="0" u="none" strike="noStrike" kern="0" cap="none" spc="0" normalizeH="0" baseline="0" noProof="0" dirty="0" smtClean="0">
                <a:ln>
                  <a:noFill/>
                </a:ln>
                <a:solidFill>
                  <a:schemeClr val="tx1"/>
                </a:solidFill>
                <a:effectLst/>
                <a:uLnTx/>
                <a:uFillTx/>
                <a:latin typeface="Times New Roman" pitchFamily="18" charset="0"/>
                <a:ea typeface="Saira Semi Condensed"/>
                <a:cs typeface="Times New Roman" pitchFamily="18" charset="0"/>
                <a:sym typeface="Saira Semi Condensed"/>
              </a:rPr>
            </a:br>
            <a:r>
              <a:rPr kumimoji="0" lang="en-US" sz="2000" b="0" i="0" u="none" strike="noStrike" kern="0" cap="none" spc="0" normalizeH="0" baseline="0" noProof="0" dirty="0" smtClean="0">
                <a:ln>
                  <a:noFill/>
                </a:ln>
                <a:solidFill>
                  <a:schemeClr val="tx1"/>
                </a:solidFill>
                <a:effectLst/>
                <a:uLnTx/>
                <a:uFillTx/>
                <a:latin typeface="Times New Roman" pitchFamily="18" charset="0"/>
                <a:ea typeface="Saira Semi Condensed"/>
                <a:cs typeface="Times New Roman" pitchFamily="18" charset="0"/>
                <a:sym typeface="Saira Semi Condensed"/>
              </a:rPr>
              <a:t>So this comparison will not be 100% accurate. It is depends on the comparison measures topic. </a:t>
            </a:r>
            <a:br>
              <a:rPr kumimoji="0" lang="en-US" sz="2000" b="0" i="0" u="none" strike="noStrike" kern="0" cap="none" spc="0" normalizeH="0" baseline="0" noProof="0" dirty="0" smtClean="0">
                <a:ln>
                  <a:noFill/>
                </a:ln>
                <a:solidFill>
                  <a:schemeClr val="tx1"/>
                </a:solidFill>
                <a:effectLst/>
                <a:uLnTx/>
                <a:uFillTx/>
                <a:latin typeface="Times New Roman" pitchFamily="18" charset="0"/>
                <a:ea typeface="Saira Semi Condensed"/>
                <a:cs typeface="Times New Roman" pitchFamily="18" charset="0"/>
                <a:sym typeface="Saira Semi Condensed"/>
              </a:rPr>
            </a:br>
            <a:endParaRPr kumimoji="0" lang="en-US" sz="2000" b="0" i="0" u="none" strike="noStrike" kern="0" cap="none" spc="0" normalizeH="0" baseline="0" noProof="0" dirty="0">
              <a:ln>
                <a:noFill/>
              </a:ln>
              <a:solidFill>
                <a:schemeClr val="tx1"/>
              </a:solidFill>
              <a:effectLst/>
              <a:uLnTx/>
              <a:uFillTx/>
              <a:latin typeface="Times New Roman" pitchFamily="18" charset="0"/>
              <a:ea typeface="Saira Semi Condensed"/>
              <a:cs typeface="Times New Roman" pitchFamily="18" charset="0"/>
              <a:sym typeface="Saira Semi Condense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071538" y="2357430"/>
            <a:ext cx="7072362" cy="2857519"/>
          </a:xfrm>
        </p:spPr>
        <p:txBody>
          <a:bodyPr/>
          <a:lstStyle/>
          <a:p>
            <a:pPr>
              <a:buNone/>
            </a:pPr>
            <a:endParaRPr lang="en-US" sz="4400" b="1" u="sng" dirty="0" smtClean="0">
              <a:latin typeface="Calibri" pitchFamily="34" charset="0"/>
            </a:endParaRPr>
          </a:p>
          <a:p>
            <a:pPr>
              <a:buNone/>
            </a:pPr>
            <a:r>
              <a:rPr lang="en-US" sz="4400" b="1" u="sng" dirty="0" smtClean="0">
                <a:latin typeface="Calibri" pitchFamily="34" charset="0"/>
              </a:rPr>
              <a:t>Literature Review &amp; </a:t>
            </a:r>
          </a:p>
          <a:p>
            <a:pPr>
              <a:buNone/>
            </a:pPr>
            <a:r>
              <a:rPr lang="en-US" sz="4400" b="1" u="sng" dirty="0" smtClean="0">
                <a:latin typeface="Calibri" pitchFamily="34" charset="0"/>
              </a:rPr>
              <a:t>Primary Finding</a:t>
            </a:r>
          </a:p>
          <a:p>
            <a:pPr>
              <a:buNone/>
            </a:pPr>
            <a:endParaRPr lang="en-US" sz="4400" b="1" u="sng" dirty="0">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43890" cy="796908"/>
          </a:xfrm>
        </p:spPr>
        <p:txBody>
          <a:bodyPr>
            <a:noAutofit/>
          </a:bodyPr>
          <a:lstStyle/>
          <a:p>
            <a:pPr lvl="0" algn="ctr">
              <a:spcBef>
                <a:spcPct val="20000"/>
              </a:spcBef>
            </a:pPr>
            <a:r>
              <a:rPr lang="en-US" sz="3200" b="1" dirty="0" smtClean="0">
                <a:solidFill>
                  <a:srgbClr val="FFC000"/>
                </a:solidFill>
                <a:latin typeface="Calibri" pitchFamily="34" charset="0"/>
              </a:rPr>
              <a:t>Topic we discussed</a:t>
            </a:r>
            <a:endParaRPr lang="en-US" sz="3200" cap="none" dirty="0" smtClean="0">
              <a:solidFill>
                <a:srgbClr val="FFC000"/>
              </a:solidFill>
              <a:latin typeface="Calibri" pitchFamily="34" charset="0"/>
            </a:endParaRPr>
          </a:p>
        </p:txBody>
      </p:sp>
      <p:pic>
        <p:nvPicPr>
          <p:cNvPr id="5" name="Content Placeholder 4" descr="6books222-page-001.jpg"/>
          <p:cNvPicPr>
            <a:picLocks noGrp="1" noChangeAspect="1"/>
          </p:cNvPicPr>
          <p:nvPr>
            <p:ph sz="half" idx="2"/>
          </p:nvPr>
        </p:nvPicPr>
        <p:blipFill>
          <a:blip r:embed="rId2" cstate="print"/>
          <a:stretch>
            <a:fillRect/>
          </a:stretch>
        </p:blipFill>
        <p:spPr>
          <a:xfrm>
            <a:off x="5214942" y="1357298"/>
            <a:ext cx="3474476" cy="4811714"/>
          </a:xfrm>
        </p:spPr>
      </p:pic>
      <p:sp>
        <p:nvSpPr>
          <p:cNvPr id="6" name="Content Placeholder 2"/>
          <p:cNvSpPr txBox="1">
            <a:spLocks/>
          </p:cNvSpPr>
          <p:nvPr/>
        </p:nvSpPr>
        <p:spPr>
          <a:xfrm>
            <a:off x="321695" y="1357298"/>
            <a:ext cx="4607495" cy="5214974"/>
          </a:xfrm>
          <a:prstGeom prst="rect">
            <a:avLst/>
          </a:prstGeom>
          <a:ln>
            <a:noFill/>
          </a:ln>
        </p:spPr>
        <p:txBody>
          <a:bodyPr>
            <a:noAutofit/>
          </a:bodyPr>
          <a:lstStyle/>
          <a:p>
            <a:pPr marL="342900" lvl="0" indent="-342900" algn="just">
              <a:lnSpc>
                <a:spcPct val="110000"/>
              </a:lnSpc>
              <a:buClr>
                <a:schemeClr val="accent6">
                  <a:lumMod val="75000"/>
                </a:schemeClr>
              </a:buClr>
              <a:buNone/>
            </a:pPr>
            <a:r>
              <a:rPr lang="en-US" sz="2000" dirty="0" smtClean="0">
                <a:solidFill>
                  <a:schemeClr val="tx1">
                    <a:lumMod val="95000"/>
                  </a:schemeClr>
                </a:solidFill>
                <a:latin typeface="Calibri" pitchFamily="34" charset="0"/>
                <a:cs typeface="Times New Roman" pitchFamily="18" charset="0"/>
              </a:rPr>
              <a:t>       </a:t>
            </a:r>
          </a:p>
          <a:p>
            <a:pPr marL="342900" lvl="0" indent="-342900" algn="just">
              <a:lnSpc>
                <a:spcPct val="110000"/>
              </a:lnSpc>
              <a:buClr>
                <a:schemeClr val="accent6">
                  <a:lumMod val="75000"/>
                </a:schemeClr>
              </a:buClr>
              <a:buNone/>
            </a:pPr>
            <a:r>
              <a:rPr lang="en-US" sz="2000" dirty="0" smtClean="0">
                <a:solidFill>
                  <a:schemeClr val="tx1">
                    <a:lumMod val="95000"/>
                  </a:schemeClr>
                </a:solidFill>
                <a:latin typeface="Calibri" pitchFamily="34" charset="0"/>
                <a:cs typeface="Times New Roman" pitchFamily="18" charset="0"/>
              </a:rPr>
              <a:t>       </a:t>
            </a:r>
            <a:r>
              <a:rPr lang="en-US" sz="2000" b="1" u="sng" dirty="0" smtClean="0">
                <a:solidFill>
                  <a:schemeClr val="tx1">
                    <a:lumMod val="95000"/>
                  </a:schemeClr>
                </a:solidFill>
                <a:latin typeface="Calibri" pitchFamily="34" charset="0"/>
                <a:cs typeface="Times New Roman" pitchFamily="18" charset="0"/>
              </a:rPr>
              <a:t>Literature Review :    </a:t>
            </a:r>
          </a:p>
          <a:p>
            <a:pPr marL="342900" lvl="0" indent="-342900">
              <a:buClr>
                <a:schemeClr val="accent6">
                  <a:lumMod val="75000"/>
                </a:schemeClr>
              </a:buClr>
              <a:buFont typeface="Wingdings" pitchFamily="2" charset="2"/>
              <a:buChar char="Ø"/>
            </a:pPr>
            <a:r>
              <a:rPr lang="en-US" sz="2000" dirty="0" smtClean="0">
                <a:solidFill>
                  <a:schemeClr val="tx1">
                    <a:lumMod val="95000"/>
                  </a:schemeClr>
                </a:solidFill>
                <a:latin typeface="Calibri" pitchFamily="34" charset="0"/>
                <a:cs typeface="Times New Roman" pitchFamily="18" charset="0"/>
              </a:rPr>
              <a:t> Existing scholarly work on the topic   (Review Topic name)</a:t>
            </a:r>
          </a:p>
          <a:p>
            <a:pPr marL="342900" lvl="0" indent="-342900">
              <a:buClr>
                <a:schemeClr val="accent6">
                  <a:lumMod val="75000"/>
                </a:schemeClr>
              </a:buClr>
              <a:buFont typeface="Wingdings" pitchFamily="2" charset="2"/>
              <a:buChar char="Ø"/>
            </a:pPr>
            <a:r>
              <a:rPr lang="en-US" sz="2000" dirty="0" smtClean="0">
                <a:solidFill>
                  <a:schemeClr val="tx1">
                    <a:lumMod val="95000"/>
                  </a:schemeClr>
                </a:solidFill>
                <a:latin typeface="Calibri" pitchFamily="34" charset="0"/>
                <a:cs typeface="Times New Roman" pitchFamily="18" charset="0"/>
              </a:rPr>
              <a:t> Existing scholarly work on the topic (Review Reference) </a:t>
            </a:r>
          </a:p>
          <a:p>
            <a:pPr marL="342900" lvl="0" indent="-342900">
              <a:buClr>
                <a:schemeClr val="accent6">
                  <a:lumMod val="75000"/>
                </a:schemeClr>
              </a:buClr>
              <a:buFont typeface="Wingdings" pitchFamily="2" charset="2"/>
              <a:buChar char="Ø"/>
            </a:pPr>
            <a:r>
              <a:rPr lang="en-US" sz="2000" dirty="0" smtClean="0">
                <a:solidFill>
                  <a:schemeClr val="tx1">
                    <a:lumMod val="95000"/>
                  </a:schemeClr>
                </a:solidFill>
                <a:latin typeface="Calibri" pitchFamily="34" charset="0"/>
                <a:cs typeface="Times New Roman" pitchFamily="18" charset="0"/>
              </a:rPr>
              <a:t> Area of Focus  </a:t>
            </a:r>
            <a:endParaRPr lang="en-US" sz="2000" b="1" u="sng" dirty="0" smtClean="0">
              <a:latin typeface="Calibri" pitchFamily="34" charset="0"/>
              <a:cs typeface="Times New Roman" pitchFamily="18" charset="0"/>
            </a:endParaRPr>
          </a:p>
          <a:p>
            <a:pPr marL="342900" indent="-342900">
              <a:spcBef>
                <a:spcPts val="600"/>
              </a:spcBef>
              <a:buClr>
                <a:schemeClr val="accent6">
                  <a:lumMod val="75000"/>
                </a:schemeClr>
              </a:buClr>
              <a:buSzPct val="70000"/>
            </a:pPr>
            <a:r>
              <a:rPr lang="en-US" sz="2000" dirty="0" smtClean="0">
                <a:latin typeface="Calibri" pitchFamily="34" charset="0"/>
                <a:cs typeface="Times New Roman" pitchFamily="18" charset="0"/>
              </a:rPr>
              <a:t>      </a:t>
            </a:r>
          </a:p>
          <a:p>
            <a:pPr marL="342900" indent="-342900">
              <a:spcBef>
                <a:spcPts val="600"/>
              </a:spcBef>
              <a:buClr>
                <a:schemeClr val="accent6">
                  <a:lumMod val="75000"/>
                </a:schemeClr>
              </a:buClr>
              <a:buSzPct val="70000"/>
            </a:pPr>
            <a:r>
              <a:rPr lang="en-US" sz="2000" dirty="0" smtClean="0">
                <a:latin typeface="Calibri" pitchFamily="34" charset="0"/>
                <a:cs typeface="Times New Roman" pitchFamily="18" charset="0"/>
              </a:rPr>
              <a:t>       </a:t>
            </a:r>
            <a:r>
              <a:rPr lang="en-US" sz="2000" b="1" u="sng" dirty="0" smtClean="0">
                <a:latin typeface="Calibri" pitchFamily="34" charset="0"/>
                <a:cs typeface="Times New Roman" pitchFamily="18" charset="0"/>
              </a:rPr>
              <a:t>Primary Finding :</a:t>
            </a:r>
            <a:r>
              <a:rPr lang="en-US" sz="2000" dirty="0" smtClean="0">
                <a:latin typeface="Calibri" pitchFamily="34" charset="0"/>
                <a:cs typeface="Times New Roman" pitchFamily="18" charset="0"/>
              </a:rPr>
              <a:t> </a:t>
            </a:r>
          </a:p>
          <a:p>
            <a:pPr marL="342900" lvl="0" indent="-342900">
              <a:spcBef>
                <a:spcPts val="600"/>
              </a:spcBef>
              <a:buClr>
                <a:schemeClr val="accent6">
                  <a:lumMod val="75000"/>
                </a:schemeClr>
              </a:buClr>
              <a:buSzPct val="70000"/>
              <a:buFont typeface="Wingdings" pitchFamily="2" charset="2"/>
              <a:buChar char="Ø"/>
            </a:pPr>
            <a:r>
              <a:rPr lang="en-US" sz="2000" dirty="0" smtClean="0">
                <a:latin typeface="Calibri" pitchFamily="34" charset="0"/>
                <a:cs typeface="Times New Roman" pitchFamily="18" charset="0"/>
              </a:rPr>
              <a:t> AMD </a:t>
            </a:r>
            <a:r>
              <a:rPr lang="en-US" sz="2000" dirty="0" err="1" smtClean="0">
                <a:latin typeface="Calibri" pitchFamily="34" charset="0"/>
                <a:cs typeface="Times New Roman" pitchFamily="18" charset="0"/>
              </a:rPr>
              <a:t>Ryzen</a:t>
            </a:r>
            <a:r>
              <a:rPr lang="en-US" sz="2000" dirty="0" smtClean="0">
                <a:latin typeface="Calibri" pitchFamily="34" charset="0"/>
                <a:cs typeface="Times New Roman" pitchFamily="18" charset="0"/>
              </a:rPr>
              <a:t> 5 3600X</a:t>
            </a:r>
          </a:p>
          <a:p>
            <a:pPr marL="342900" lvl="0" indent="-342900">
              <a:spcBef>
                <a:spcPts val="600"/>
              </a:spcBef>
              <a:buClr>
                <a:schemeClr val="accent6">
                  <a:lumMod val="75000"/>
                </a:schemeClr>
              </a:buClr>
              <a:buSzPct val="70000"/>
              <a:buFont typeface="Wingdings" pitchFamily="2" charset="2"/>
              <a:buChar char="Ø"/>
            </a:pPr>
            <a:r>
              <a:rPr lang="en-US" sz="2000" dirty="0" smtClean="0">
                <a:latin typeface="Calibri" pitchFamily="34" charset="0"/>
                <a:cs typeface="Times New Roman" pitchFamily="18" charset="0"/>
              </a:rPr>
              <a:t> Intel Core i5-9600K</a:t>
            </a:r>
          </a:p>
          <a:p>
            <a:pPr marL="342900" lvl="0" indent="-342900">
              <a:spcBef>
                <a:spcPts val="600"/>
              </a:spcBef>
              <a:buClr>
                <a:schemeClr val="accent6">
                  <a:lumMod val="75000"/>
                </a:schemeClr>
              </a:buClr>
              <a:buSzPct val="70000"/>
            </a:pPr>
            <a:r>
              <a:rPr lang="en-US" sz="2000" dirty="0" smtClean="0">
                <a:latin typeface="Calibri" pitchFamily="34" charset="0"/>
                <a:cs typeface="Times New Roman" pitchFamily="18" charset="0"/>
              </a:rPr>
              <a:t>     </a:t>
            </a:r>
          </a:p>
          <a:p>
            <a:pPr marL="342900" lvl="0" indent="-342900">
              <a:spcBef>
                <a:spcPts val="600"/>
              </a:spcBef>
              <a:buClr>
                <a:schemeClr val="accent6">
                  <a:lumMod val="75000"/>
                </a:schemeClr>
              </a:buClr>
              <a:buSzPct val="70000"/>
            </a:pPr>
            <a:r>
              <a:rPr lang="en-US" sz="2000" dirty="0" smtClean="0">
                <a:solidFill>
                  <a:schemeClr val="tx1">
                    <a:lumMod val="95000"/>
                  </a:schemeClr>
                </a:solidFill>
                <a:latin typeface="Calibri" pitchFamily="34" charset="0"/>
                <a:cs typeface="Times New Roman" pitchFamily="18" charset="0"/>
              </a:rPr>
              <a:t/>
            </a:r>
            <a:br>
              <a:rPr lang="en-US" sz="2000" dirty="0" smtClean="0">
                <a:solidFill>
                  <a:schemeClr val="tx1">
                    <a:lumMod val="95000"/>
                  </a:schemeClr>
                </a:solidFill>
                <a:latin typeface="Calibri" pitchFamily="34" charset="0"/>
                <a:cs typeface="Times New Roman" pitchFamily="18" charset="0"/>
              </a:rPr>
            </a:br>
            <a:r>
              <a:rPr lang="en-US" sz="2000" dirty="0" smtClean="0">
                <a:solidFill>
                  <a:schemeClr val="tx1">
                    <a:lumMod val="95000"/>
                  </a:schemeClr>
                </a:solidFill>
                <a:latin typeface="Times New Roman" pitchFamily="18" charset="0"/>
                <a:cs typeface="Times New Roman" pitchFamily="18" charset="0"/>
              </a:rPr>
              <a:t> </a:t>
            </a:r>
            <a:br>
              <a:rPr lang="en-US" sz="2000" dirty="0" smtClean="0">
                <a:solidFill>
                  <a:schemeClr val="tx1">
                    <a:lumMod val="95000"/>
                  </a:schemeClr>
                </a:solidFill>
                <a:latin typeface="Times New Roman" pitchFamily="18" charset="0"/>
                <a:cs typeface="Times New Roman" pitchFamily="18" charset="0"/>
              </a:rPr>
            </a:br>
            <a:r>
              <a:rPr lang="en-US" sz="2000" dirty="0" smtClean="0">
                <a:solidFill>
                  <a:schemeClr val="tx1">
                    <a:lumMod val="95000"/>
                  </a:schemeClr>
                </a:solidFill>
                <a:latin typeface="Times New Roman" pitchFamily="18" charset="0"/>
                <a:cs typeface="Times New Roman" pitchFamily="18" charset="0"/>
              </a:rPr>
              <a:t> </a:t>
            </a:r>
            <a:br>
              <a:rPr lang="en-US" sz="2000" dirty="0" smtClean="0">
                <a:solidFill>
                  <a:schemeClr val="tx1">
                    <a:lumMod val="95000"/>
                  </a:schemeClr>
                </a:solidFill>
                <a:latin typeface="Times New Roman" pitchFamily="18" charset="0"/>
                <a:cs typeface="Times New Roman" pitchFamily="18" charset="0"/>
              </a:rPr>
            </a:br>
            <a:r>
              <a:rPr lang="en-US" sz="2000" dirty="0" smtClean="0">
                <a:solidFill>
                  <a:schemeClr val="tx1">
                    <a:lumMod val="95000"/>
                  </a:schemeClr>
                </a:solidFill>
                <a:latin typeface="Times New Roman" pitchFamily="18" charset="0"/>
                <a:cs typeface="Times New Roman" pitchFamily="18" charset="0"/>
              </a:rPr>
              <a:t> </a:t>
            </a:r>
            <a:br>
              <a:rPr lang="en-US" sz="2000" dirty="0" smtClean="0">
                <a:solidFill>
                  <a:schemeClr val="tx1">
                    <a:lumMod val="95000"/>
                  </a:schemeClr>
                </a:solidFill>
                <a:latin typeface="Times New Roman" pitchFamily="18" charset="0"/>
                <a:cs typeface="Times New Roman" pitchFamily="18" charset="0"/>
              </a:rPr>
            </a:br>
            <a:r>
              <a:rPr lang="en-US" sz="2000" dirty="0" smtClean="0">
                <a:solidFill>
                  <a:schemeClr val="tx1">
                    <a:lumMod val="95000"/>
                  </a:schemeClr>
                </a:solidFill>
                <a:latin typeface="Times New Roman" pitchFamily="18" charset="0"/>
                <a:cs typeface="Times New Roman" pitchFamily="18" charset="0"/>
              </a:rPr>
              <a:t/>
            </a:r>
            <a:br>
              <a:rPr lang="en-US" sz="2000" dirty="0" smtClean="0">
                <a:solidFill>
                  <a:schemeClr val="tx1">
                    <a:lumMod val="95000"/>
                  </a:schemeClr>
                </a:solidFill>
                <a:latin typeface="Times New Roman" pitchFamily="18" charset="0"/>
                <a:cs typeface="Times New Roman" pitchFamily="18" charset="0"/>
              </a:rPr>
            </a:br>
            <a:r>
              <a:rPr lang="en-US" sz="2000" dirty="0" smtClean="0">
                <a:solidFill>
                  <a:schemeClr val="tx1">
                    <a:lumMod val="95000"/>
                  </a:schemeClr>
                </a:solidFill>
                <a:latin typeface="Times New Roman" pitchFamily="18" charset="0"/>
                <a:cs typeface="Times New Roman" pitchFamily="18" charset="0"/>
              </a:rPr>
              <a:t> </a:t>
            </a:r>
            <a:br>
              <a:rPr lang="en-US" sz="2000" dirty="0" smtClean="0">
                <a:solidFill>
                  <a:schemeClr val="tx1">
                    <a:lumMod val="95000"/>
                  </a:schemeClr>
                </a:solidFill>
                <a:latin typeface="Times New Roman" pitchFamily="18" charset="0"/>
                <a:cs typeface="Times New Roman" pitchFamily="18" charset="0"/>
              </a:rPr>
            </a:br>
            <a:endParaRPr kumimoji="0" lang="en-US" sz="2000" i="0" u="none" kern="1200" cap="none" spc="0" normalizeH="0" baseline="0" noProof="0" dirty="0">
              <a:ln>
                <a:noFill/>
              </a:ln>
              <a:solidFill>
                <a:schemeClr val="tx1">
                  <a:lumMod val="95000"/>
                </a:schemeClr>
              </a:solidFill>
              <a:uLnTx/>
              <a:uFillTx/>
              <a:latin typeface="Calibr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tf78479028_win32</Template>
  <TotalTime>1516</TotalTime>
  <Words>799</Words>
  <Application>Microsoft Office PowerPoint</Application>
  <PresentationFormat>On-screen Show (4:3)</PresentationFormat>
  <Paragraphs>119</Paragraphs>
  <Slides>24</Slides>
  <Notes>0</Notes>
  <HiddenSlides>0</HiddenSlides>
  <MMClips>0</MMClips>
  <ScaleCrop>false</ScaleCrop>
  <HeadingPairs>
    <vt:vector size="4" baseType="variant">
      <vt:variant>
        <vt:lpstr>Theme</vt:lpstr>
      </vt:variant>
      <vt:variant>
        <vt:i4>5</vt:i4>
      </vt:variant>
      <vt:variant>
        <vt:lpstr>Slide Titles</vt:lpstr>
      </vt:variant>
      <vt:variant>
        <vt:i4>24</vt:i4>
      </vt:variant>
    </vt:vector>
  </HeadingPairs>
  <TitlesOfParts>
    <vt:vector size="29" baseType="lpstr">
      <vt:lpstr>Balancing Act</vt:lpstr>
      <vt:lpstr>Wellspring</vt:lpstr>
      <vt:lpstr>Star of the show</vt:lpstr>
      <vt:lpstr>Amusements</vt:lpstr>
      <vt:lpstr>Gurney template</vt:lpstr>
      <vt:lpstr>Research Topic :  A Comparison Architecture of AMD Ryzen 5 3600X And Intel Core i5-9600K </vt:lpstr>
      <vt:lpstr>Topic we discussed</vt:lpstr>
      <vt:lpstr> Processor  is a  logic  circuit that’s   responds to  and  process the basic instruction  that  drive a computer. Without   a   processor  computers  couldn’t run  any type of program.  It’s performs logical,  input/output and others  basic instructions  that are   passed   from   an   operating system.   </vt:lpstr>
      <vt:lpstr>AMD Ryzen 5 3600X &amp; Intel Core i5- 9600K Processor</vt:lpstr>
      <vt:lpstr>Proposed Methodology</vt:lpstr>
      <vt:lpstr>Is  parallel processing and distributed system is properly incorporated in  AMD Ryzen  5 3600X  and  Intel Core i5-9600K?   In future, we was research about it   and  find out  problem solutions.   </vt:lpstr>
      <vt:lpstr>AMD  Ryzen  5  processor  are  good &amp;  effective  for gaming  &amp; multi-tasking.  That's  why we  have  interested to work  with  this.  On  the  other hand, Intel core i5-9600K  is  already  used  for office work &amp; daily uses. For this reason  We are  working with this.  </vt:lpstr>
      <vt:lpstr>PowerPoint Presentation</vt:lpstr>
      <vt:lpstr>Topic we discussed</vt:lpstr>
      <vt:lpstr>Existing scholarly work on the topic   (Review Topic Name)</vt:lpstr>
      <vt:lpstr>Existing scholarly work on the topic   (Review  Reference)</vt:lpstr>
      <vt:lpstr>Area of Focus</vt:lpstr>
      <vt:lpstr>AMD Ryzen 5 3600X</vt:lpstr>
      <vt:lpstr>Intel Core i5-9600K</vt:lpstr>
      <vt:lpstr>PowerPoint Presentation</vt:lpstr>
      <vt:lpstr>Topic we discuss</vt:lpstr>
      <vt:lpstr>Better For multi-tasking</vt:lpstr>
      <vt:lpstr> Basic  Difference   Between  AMD   &amp;  Intel </vt:lpstr>
      <vt:lpstr>For Gaming Which is Better ?</vt:lpstr>
      <vt:lpstr>AMD  vs. Intel ( Performance, CPU &amp; Clock Speed )</vt:lpstr>
      <vt:lpstr>AMD vs. Intel  (Memory Support &amp; Technical Support) </vt:lpstr>
      <vt:lpstr>Comparison  Based  Result</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Topic :  A Comparison Architecture of AMD Ryzen 5 3600X And Intel Core i5-9600K</dc:title>
  <dc:creator>user</dc:creator>
  <cp:lastModifiedBy>Windows User</cp:lastModifiedBy>
  <cp:revision>304</cp:revision>
  <dcterms:created xsi:type="dcterms:W3CDTF">2021-12-30T21:53:02Z</dcterms:created>
  <dcterms:modified xsi:type="dcterms:W3CDTF">2022-01-10T14:50:29Z</dcterms:modified>
</cp:coreProperties>
</file>