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77" r:id="rId2"/>
    <p:sldId id="260" r:id="rId3"/>
    <p:sldId id="261" r:id="rId4"/>
    <p:sldId id="266" r:id="rId5"/>
    <p:sldId id="263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1B6C-CFEE-4D73-B056-D375BC00619A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1B6C-CFEE-4D73-B056-D375BC00619A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141E298-3217-405C-8229-2E5E9380DC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415210" cy="20717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Comparison  Architecture of  AMD </a:t>
            </a:r>
            <a:r>
              <a:rPr lang="en-US" sz="2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 3600X And Intel Core-i5 9600K</a:t>
            </a:r>
            <a:b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Review </a:t>
            </a:r>
            <a:endParaRPr lang="en-US" sz="28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3429000"/>
            <a:ext cx="7215238" cy="2571768"/>
          </a:xfrm>
        </p:spPr>
        <p:txBody>
          <a:bodyPr>
            <a:normAutofit lnSpcReduction="10000"/>
          </a:bodyPr>
          <a:lstStyle/>
          <a:p>
            <a:pPr algn="ctr"/>
            <a:endParaRPr lang="en-US" sz="24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Submitted By :</a:t>
            </a: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Rubyat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Jesmin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Shammi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UG02-47-18-034</a:t>
            </a:r>
            <a:b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Khondkar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Md.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Mufrat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Tasif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UG02-47-18-044</a:t>
            </a:r>
            <a:b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Ahsanul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Bari </a:t>
            </a:r>
            <a:r>
              <a:rPr lang="en-US" sz="200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Rifat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UG02-47-18-007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2132856"/>
            <a:ext cx="7572428" cy="3939351"/>
          </a:xfrm>
        </p:spPr>
        <p:txBody>
          <a:bodyPr>
            <a:normAutofit/>
          </a:bodyPr>
          <a:lstStyle/>
          <a:p>
            <a:pPr algn="just"/>
            <a:r>
              <a:rPr 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AMD </a:t>
            </a:r>
            <a:r>
              <a:rPr lang="en-US" sz="18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5 3600X 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Here, two third-generation </a:t>
            </a:r>
            <a:r>
              <a:rPr lang="en-US" sz="1800" b="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 chips based on AMD latest Zen 2 micro architecture, one of is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 3600X.  This one is few good features have been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added to this version than the previous one. 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Intel Core i5 9600K 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Here, It  is  a 64-bit  Hexes-core  mid-range performance x86  desktop micro processor introduced  by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 in  late 2018. This chips has dual channel of max 128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GB of size that’s support DDR4-2666 bus speed.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About AMD </a:t>
            </a:r>
            <a:r>
              <a:rPr lang="en-US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Ryzen</a:t>
            </a: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5  and Intel core-i5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7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parallel processing and distributed system is properly incorporated in AMD </a:t>
            </a:r>
            <a:r>
              <a:rPr lang="en-US" sz="1800" b="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 3600X and Intel Core i5-9600K?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future, we will research about it  and  find this problem solutions .  </a:t>
            </a: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Proposed Methodology</a:t>
            </a:r>
            <a:endParaRPr lang="en-US" sz="3200" b="1" dirty="0"/>
          </a:p>
        </p:txBody>
      </p:sp>
      <p:pic>
        <p:nvPicPr>
          <p:cNvPr id="6" name="Content Placeholder 5" descr="Captur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602724"/>
            <a:ext cx="7521575" cy="25746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7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Clock speed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Performance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CPU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Power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Memory support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Comparison Measures: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00240"/>
            <a:ext cx="6929486" cy="4071967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AMD </a:t>
            </a:r>
            <a:r>
              <a:rPr lang="en-US" sz="20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 processor is good &amp; effective for gaming &amp; multi-tasking. That's why I have interested to work with it.</a:t>
            </a:r>
            <a:b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other hand, Intel core i5 9600K is already used for office work &amp; daily uses. For this reason I'm working with this</a:t>
            </a:r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000240"/>
            <a:ext cx="7286676" cy="4071967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Scopes: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We can find out which one is more better in daily life .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We can detect the area of upgrade and improve. 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Limitation: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only find out what is disclosed by the owner company.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 the comparison will not be 100% accurate. It is depends on the comparison measures parts.</a:t>
            </a:r>
            <a: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4414" y="642918"/>
            <a:ext cx="7500990" cy="928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Scopes And Limitation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244699"/>
            <a:ext cx="7521575" cy="32906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531</TotalTime>
  <Words>105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A Comparison  Architecture of  AMD Ryzen 5 3600X And Intel Core-i5 9600K  Literature Review </vt:lpstr>
      <vt:lpstr>AMD Ryzen 5 3600X : Here, two third-generation Ryzen 5 chips based on AMD latest Zen 2 micro architecture, one of is  Ryzen 5 3600X.  This one is few good features have been added to this version than the previous one.     Intel Core i5 9600K :  Here, It  is  a 64-bit  Hexes-core  mid-range performance x86  desktop micro processor introduced  by Intel in  late 2018. This chips has dual channel of max 128  GB of size that’s support DDR4-2666 bus speed.      </vt:lpstr>
      <vt:lpstr>Is parallel processing and distributed system is properly incorporated in AMD Ryzen 5 3600X and Intel Core i5-9600K?   In future, we will research about it  and  find this problem solutions .          </vt:lpstr>
      <vt:lpstr>Proposed Methodology</vt:lpstr>
      <vt:lpstr>1. Clock speed  2. Performance  3. CPU 4. Power  5. Memory support          </vt:lpstr>
      <vt:lpstr>AMD Ryzen 5 processor is good &amp; effective for gaming &amp; multi-tasking. That's why I have interested to work with it.  On the other hand, Intel core i5 9600K is already used for office work &amp; daily uses. For this reason I'm working with this.       </vt:lpstr>
      <vt:lpstr>Scopes:  1. We can find out which one is more better in daily life .  2. We can detect the area of upgrade and improve.    Limitation:  We can only find out what is disclosed by the owner company.  So the comparison will not be 100% accurate. It is depends on the comparison measures parts.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 :  A Comparison Between AMD Ryzen 5 And Intel Core i-5</dc:title>
  <dc:creator>user</dc:creator>
  <cp:lastModifiedBy>Windows User</cp:lastModifiedBy>
  <cp:revision>76</cp:revision>
  <dcterms:created xsi:type="dcterms:W3CDTF">2021-12-05T18:15:45Z</dcterms:created>
  <dcterms:modified xsi:type="dcterms:W3CDTF">2022-01-12T00:49:25Z</dcterms:modified>
</cp:coreProperties>
</file>