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3" r:id="rId5"/>
    <p:sldId id="267" r:id="rId6"/>
    <p:sldId id="261" r:id="rId7"/>
    <p:sldId id="262" r:id="rId8"/>
    <p:sldId id="269" r:id="rId9"/>
    <p:sldId id="264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28AFBF-40D3-437B-9956-21E96D7A05A5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2CF137-E191-4856-BA23-7887857CA6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28AFBF-40D3-437B-9956-21E96D7A05A5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2CF137-E191-4856-BA23-7887857CA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28AFBF-40D3-437B-9956-21E96D7A05A5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2CF137-E191-4856-BA23-7887857CA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28AFBF-40D3-437B-9956-21E96D7A05A5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2CF137-E191-4856-BA23-7887857CA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28AFBF-40D3-437B-9956-21E96D7A05A5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2CF137-E191-4856-BA23-7887857CA6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28AFBF-40D3-437B-9956-21E96D7A05A5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2CF137-E191-4856-BA23-7887857CA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28AFBF-40D3-437B-9956-21E96D7A05A5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2CF137-E191-4856-BA23-7887857CA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28AFBF-40D3-437B-9956-21E96D7A05A5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2CF137-E191-4856-BA23-7887857CA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28AFBF-40D3-437B-9956-21E96D7A05A5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2CF137-E191-4856-BA23-7887857CA6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28AFBF-40D3-437B-9956-21E96D7A05A5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2CF137-E191-4856-BA23-7887857CA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28AFBF-40D3-437B-9956-21E96D7A05A5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2CF137-E191-4856-BA23-7887857CA6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228AFBF-40D3-437B-9956-21E96D7A05A5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F2CF137-E191-4856-BA23-7887857CA6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100" y="571480"/>
            <a:ext cx="7415210" cy="207170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 Comparison  Architecture of  AMD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Ryzen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5 3600X And Intel Core-i5 9600K</a:t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Literature Review </a:t>
            </a:r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76" y="3429000"/>
            <a:ext cx="7215238" cy="2571768"/>
          </a:xfrm>
        </p:spPr>
        <p:txBody>
          <a:bodyPr>
            <a:normAutofit lnSpcReduction="10000"/>
          </a:bodyPr>
          <a:lstStyle/>
          <a:p>
            <a:pPr algn="ctr"/>
            <a:endParaRPr lang="en-US" sz="2400" b="1" dirty="0" smtClean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Submitted By :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Rubyat</a:t>
            </a:r>
            <a:r>
              <a:rPr lang="en-US" sz="2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Jesmin</a:t>
            </a:r>
            <a:r>
              <a:rPr lang="en-US" sz="2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Shammi</a:t>
            </a:r>
            <a:r>
              <a:rPr lang="en-US" sz="2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UG02-47-18-034</a:t>
            </a:r>
            <a:br>
              <a:rPr lang="en-US" sz="2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Khondkar</a:t>
            </a:r>
            <a:r>
              <a:rPr lang="en-US" sz="2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Md. </a:t>
            </a:r>
            <a:r>
              <a:rPr lang="en-US" sz="200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Mufrat</a:t>
            </a:r>
            <a:r>
              <a:rPr lang="en-US" sz="2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Tasif</a:t>
            </a:r>
            <a:r>
              <a:rPr lang="en-US" sz="2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UG02-47-18-044</a:t>
            </a:r>
            <a:br>
              <a:rPr lang="en-US" sz="2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Ahsanul</a:t>
            </a:r>
            <a:r>
              <a:rPr lang="en-US" sz="2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Bari </a:t>
            </a:r>
            <a:r>
              <a:rPr lang="en-US" sz="200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Rifat</a:t>
            </a:r>
            <a:r>
              <a:rPr lang="en-US" sz="2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UG02-47-18-007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86866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effectLst/>
                <a:latin typeface="Times New Roman" pitchFamily="18" charset="0"/>
                <a:cs typeface="Times New Roman" pitchFamily="18" charset="0"/>
              </a:rPr>
              <a:t>Intel Core i5-9600K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4065086" cy="4833958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This processors Bus speed of 8 GT/s DMI3, it has integrated Intel UHD Graphics 630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This Core i5-9600K processors    internal graphics has 350 MHz of base &amp; 1.15 GHz of max dynamic frequency 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This Intel Core i5-9600K processor has integrated Intel UHD Graphics 630.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Highest supported memory  is DDR4 2666 Mhz.</a:t>
            </a:r>
          </a:p>
          <a:p>
            <a:pPr algn="just"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 descr="fff_30338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786446" y="1571612"/>
            <a:ext cx="3148004" cy="421484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 smtClean="0">
                <a:effectLst/>
                <a:latin typeface="Times New Roman" pitchFamily="18" charset="0"/>
                <a:cs typeface="Times New Roman" pitchFamily="18" charset="0"/>
              </a:rPr>
              <a:t>Existing scholarly work on the topic</a:t>
            </a:r>
            <a:endParaRPr lang="en-US" sz="3000" dirty="0">
              <a:effectLst/>
            </a:endParaRPr>
          </a:p>
        </p:txBody>
      </p:sp>
      <p:pic>
        <p:nvPicPr>
          <p:cNvPr id="4" name="Content Placeholder 3" descr="topic nam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976" y="1409680"/>
            <a:ext cx="7786742" cy="516259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 smtClean="0">
                <a:effectLst/>
                <a:latin typeface="Times New Roman" pitchFamily="18" charset="0"/>
                <a:cs typeface="Times New Roman" pitchFamily="18" charset="0"/>
              </a:rPr>
              <a:t>Existing scholarly work on the topic</a:t>
            </a:r>
            <a:endParaRPr lang="en-US" sz="3000" dirty="0">
              <a:effectLst/>
            </a:endParaRPr>
          </a:p>
        </p:txBody>
      </p:sp>
      <p:pic>
        <p:nvPicPr>
          <p:cNvPr id="4" name="Content Placeholder 3" descr="ref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342" y="1571612"/>
            <a:ext cx="7791376" cy="471490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Existing scholarly work on the topic</a:t>
            </a:r>
            <a:endParaRPr lang="en-US" sz="3000" dirty="0"/>
          </a:p>
        </p:txBody>
      </p:sp>
      <p:pic>
        <p:nvPicPr>
          <p:cNvPr id="4" name="Content Placeholder 3" descr="refrence 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8911" y="1500174"/>
            <a:ext cx="7800807" cy="485778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9974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Area  of Focus and Contribution</a:t>
            </a:r>
            <a:endParaRPr lang="en-US" sz="3200" b="1" dirty="0"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2071678"/>
            <a:ext cx="7406640" cy="4214842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Our areas of focus and contribution are :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Gaming Focus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For Workstation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Video Editing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Performance think  about price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Heavy Software uses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0202" y="2099692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 smtClean="0">
                <a:effectLst/>
                <a:latin typeface="Times New Roman" pitchFamily="18" charset="0"/>
                <a:cs typeface="Times New Roman" pitchFamily="18" charset="0"/>
              </a:rPr>
              <a:t>Primary Finding </a:t>
            </a:r>
            <a:r>
              <a:rPr lang="en-US" sz="3200" b="1" dirty="0" smtClean="0"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 smtClean="0">
                <a:effectLst/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9974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effectLst/>
                <a:latin typeface="Times New Roman" pitchFamily="18" charset="0"/>
                <a:cs typeface="Times New Roman" pitchFamily="18" charset="0"/>
              </a:rPr>
              <a:t>AMD </a:t>
            </a:r>
            <a:r>
              <a:rPr lang="en-US" sz="3200" b="1" dirty="0" err="1" smtClean="0">
                <a:effectLst/>
                <a:latin typeface="Times New Roman" pitchFamily="18" charset="0"/>
                <a:cs typeface="Times New Roman" pitchFamily="18" charset="0"/>
              </a:rPr>
              <a:t>Ryzen</a:t>
            </a:r>
            <a:r>
              <a:rPr lang="en-US" sz="3200" b="1" dirty="0" smtClean="0">
                <a:effectLst/>
                <a:latin typeface="Times New Roman" pitchFamily="18" charset="0"/>
                <a:cs typeface="Times New Roman" pitchFamily="18" charset="0"/>
              </a:rPr>
              <a:t> 5 3600X</a:t>
            </a:r>
            <a:endParaRPr lang="en-US" sz="3200" b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2071678"/>
            <a:ext cx="7406640" cy="4214842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The AMD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Ryzen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5 3600x is a bags of performance in mid-range package and AM4 processor  launched in 2019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/>
              <a:t> 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AMD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Ryzen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5 3600X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Which is  the  Zen 2 micro architecture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3MB L2 Cache , 32 MB L3 cache with operated 3.8 GHz 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It has a base clock speed of 3.8 GHz and can reach maximum boost clock speed of 4.4 GHz.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This processor has a 95W TDP ( Thermal Design Power) 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It has 6 cores and 12 threads and unlocked  a wraith spire cooler.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AMD is building the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Ryzen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5 3600x on a 7nm (nanometer) smaller semiconductor size.</a:t>
            </a:r>
          </a:p>
          <a:p>
            <a:pPr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86866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effectLst/>
                <a:latin typeface="Times New Roman" pitchFamily="18" charset="0"/>
                <a:cs typeface="Times New Roman" pitchFamily="18" charset="0"/>
              </a:rPr>
              <a:t>Intel Core i5-9600K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4065086" cy="4833958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Highest supported memory  is DDR4 3200 MHz with 2 memory channels.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Ryzen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5 3600X doesn't have integrated graphics.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latest price of AMD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Ryzen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5 3600X Processor in Bangladesh is 21,500 Taka. </a:t>
            </a:r>
          </a:p>
          <a:p>
            <a:pPr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 descr="3600-02_1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572132" y="1428736"/>
            <a:ext cx="3362318" cy="457203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9974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effectLst/>
                <a:latin typeface="Times New Roman" pitchFamily="18" charset="0"/>
                <a:cs typeface="Times New Roman" pitchFamily="18" charset="0"/>
              </a:rPr>
              <a:t>Intel Core i5-9600K</a:t>
            </a:r>
            <a:endParaRPr lang="en-US" sz="3200" b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2071678"/>
            <a:ext cx="7406640" cy="4214842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Intel Core i5-9600K 9th Generation is  Socket LGA1151 Unlocked Desktop Processor launched in 2018. 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Core i5-9600K, which is based on the Coffee Lake micro architecture. </a:t>
            </a:r>
            <a:endParaRPr lang="en-US" sz="22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9 MB L3 cache with operated 3.7 GHz 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It has a base clock speed of 3.7 GHz and boost max speed of 4.6 GHz.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This processor has a 95W TDP ( Thermal Design Power) 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It has 6 cores and 6 threads and unlocked  a wraith spire cooler.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Intel is building core i5-9600K on a 14nm (nanometer)</a:t>
            </a:r>
            <a:endParaRPr lang="en-US" sz="20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Highest supported memory  is DDR4 2666 Mhz.</a:t>
            </a:r>
          </a:p>
          <a:p>
            <a:pPr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549</TotalTime>
  <Words>178</Words>
  <Application>Microsoft Office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Solstice</vt:lpstr>
      <vt:lpstr>A Comparison  Architecture of  AMD Ryzen 5 3600X And Intel Core-i5 9600K  Literature Review </vt:lpstr>
      <vt:lpstr>Existing scholarly work on the topic</vt:lpstr>
      <vt:lpstr>Existing scholarly work on the topic</vt:lpstr>
      <vt:lpstr>Existing scholarly work on the topic</vt:lpstr>
      <vt:lpstr>Area  of Focus and Contribution</vt:lpstr>
      <vt:lpstr>Primary Finding  </vt:lpstr>
      <vt:lpstr>AMD Ryzen 5 3600X</vt:lpstr>
      <vt:lpstr>Intel Core i5-9600K</vt:lpstr>
      <vt:lpstr>Intel Core i5-9600K</vt:lpstr>
      <vt:lpstr>Intel Core i5-9600K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Comparison Between </dc:title>
  <dc:creator>user</dc:creator>
  <cp:lastModifiedBy>user</cp:lastModifiedBy>
  <cp:revision>89</cp:revision>
  <dcterms:created xsi:type="dcterms:W3CDTF">2021-12-20T13:49:06Z</dcterms:created>
  <dcterms:modified xsi:type="dcterms:W3CDTF">2021-12-27T21:50:12Z</dcterms:modified>
</cp:coreProperties>
</file>