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9" r:id="rId7"/>
    <p:sldId id="25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C31F0-8861-44CA-8B97-7A98FBF0BB56}" v="2266" dt="2019-12-05T20:57:13.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108"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ebaly, Muf" userId="bbc31c16-0a96-4d5c-9ed3-c21c4c0b0f76" providerId="ADAL" clId="{2F5C31F0-8861-44CA-8B97-7A98FBF0BB56}"/>
    <pc:docChg chg="custSel addSld delSld modSld">
      <pc:chgData name="Tayebaly, Muf" userId="bbc31c16-0a96-4d5c-9ed3-c21c4c0b0f76" providerId="ADAL" clId="{2F5C31F0-8861-44CA-8B97-7A98FBF0BB56}" dt="2019-12-05T20:57:13.470" v="2262" actId="20577"/>
      <pc:docMkLst>
        <pc:docMk/>
      </pc:docMkLst>
      <pc:sldChg chg="modSp">
        <pc:chgData name="Tayebaly, Muf" userId="bbc31c16-0a96-4d5c-9ed3-c21c4c0b0f76" providerId="ADAL" clId="{2F5C31F0-8861-44CA-8B97-7A98FBF0BB56}" dt="2019-12-05T20:56:50.792" v="2229" actId="1036"/>
        <pc:sldMkLst>
          <pc:docMk/>
          <pc:sldMk cId="2279884970" sldId="258"/>
        </pc:sldMkLst>
        <pc:spChg chg="mod">
          <ac:chgData name="Tayebaly, Muf" userId="bbc31c16-0a96-4d5c-9ed3-c21c4c0b0f76" providerId="ADAL" clId="{2F5C31F0-8861-44CA-8B97-7A98FBF0BB56}" dt="2019-12-05T20:56:50.792" v="2229" actId="1036"/>
          <ac:spMkLst>
            <pc:docMk/>
            <pc:sldMk cId="2279884970" sldId="258"/>
            <ac:spMk id="8" creationId="{DC8B8710-9958-449C-9F82-7649584FE727}"/>
          </ac:spMkLst>
        </pc:spChg>
      </pc:sldChg>
      <pc:sldChg chg="modSp">
        <pc:chgData name="Tayebaly, Muf" userId="bbc31c16-0a96-4d5c-9ed3-c21c4c0b0f76" providerId="ADAL" clId="{2F5C31F0-8861-44CA-8B97-7A98FBF0BB56}" dt="2019-12-05T20:26:21.794" v="528" actId="20577"/>
        <pc:sldMkLst>
          <pc:docMk/>
          <pc:sldMk cId="2991294132" sldId="261"/>
        </pc:sldMkLst>
        <pc:spChg chg="mod">
          <ac:chgData name="Tayebaly, Muf" userId="bbc31c16-0a96-4d5c-9ed3-c21c4c0b0f76" providerId="ADAL" clId="{2F5C31F0-8861-44CA-8B97-7A98FBF0BB56}" dt="2019-12-05T20:26:21.794" v="528" actId="20577"/>
          <ac:spMkLst>
            <pc:docMk/>
            <pc:sldMk cId="2991294132" sldId="261"/>
            <ac:spMk id="4" creationId="{A5688ED2-5D9A-453C-B217-C8ED9CC43024}"/>
          </ac:spMkLst>
        </pc:spChg>
      </pc:sldChg>
      <pc:sldChg chg="modSp">
        <pc:chgData name="Tayebaly, Muf" userId="bbc31c16-0a96-4d5c-9ed3-c21c4c0b0f76" providerId="ADAL" clId="{2F5C31F0-8861-44CA-8B97-7A98FBF0BB56}" dt="2019-12-05T20:26:28.918" v="551" actId="20577"/>
        <pc:sldMkLst>
          <pc:docMk/>
          <pc:sldMk cId="3269194873" sldId="262"/>
        </pc:sldMkLst>
        <pc:spChg chg="mod">
          <ac:chgData name="Tayebaly, Muf" userId="bbc31c16-0a96-4d5c-9ed3-c21c4c0b0f76" providerId="ADAL" clId="{2F5C31F0-8861-44CA-8B97-7A98FBF0BB56}" dt="2019-12-05T20:26:28.918" v="551" actId="20577"/>
          <ac:spMkLst>
            <pc:docMk/>
            <pc:sldMk cId="3269194873" sldId="262"/>
            <ac:spMk id="4" creationId="{A5688ED2-5D9A-453C-B217-C8ED9CC43024}"/>
          </ac:spMkLst>
        </pc:spChg>
      </pc:sldChg>
      <pc:sldChg chg="modSp">
        <pc:chgData name="Tayebaly, Muf" userId="bbc31c16-0a96-4d5c-9ed3-c21c4c0b0f76" providerId="ADAL" clId="{2F5C31F0-8861-44CA-8B97-7A98FBF0BB56}" dt="2019-12-05T20:26:12.962" v="526" actId="20577"/>
        <pc:sldMkLst>
          <pc:docMk/>
          <pc:sldMk cId="3058771006" sldId="263"/>
        </pc:sldMkLst>
        <pc:spChg chg="mod">
          <ac:chgData name="Tayebaly, Muf" userId="bbc31c16-0a96-4d5c-9ed3-c21c4c0b0f76" providerId="ADAL" clId="{2F5C31F0-8861-44CA-8B97-7A98FBF0BB56}" dt="2019-12-05T20:26:12.962" v="526" actId="20577"/>
          <ac:spMkLst>
            <pc:docMk/>
            <pc:sldMk cId="3058771006" sldId="263"/>
            <ac:spMk id="4" creationId="{A5688ED2-5D9A-453C-B217-C8ED9CC43024}"/>
          </ac:spMkLst>
        </pc:spChg>
      </pc:sldChg>
      <pc:sldChg chg="addSp delSp modSp add">
        <pc:chgData name="Tayebaly, Muf" userId="bbc31c16-0a96-4d5c-9ed3-c21c4c0b0f76" providerId="ADAL" clId="{2F5C31F0-8861-44CA-8B97-7A98FBF0BB56}" dt="2019-12-05T20:26:09.195" v="525" actId="20577"/>
        <pc:sldMkLst>
          <pc:docMk/>
          <pc:sldMk cId="1949996605" sldId="264"/>
        </pc:sldMkLst>
        <pc:spChg chg="mod">
          <ac:chgData name="Tayebaly, Muf" userId="bbc31c16-0a96-4d5c-9ed3-c21c4c0b0f76" providerId="ADAL" clId="{2F5C31F0-8861-44CA-8B97-7A98FBF0BB56}" dt="2019-12-05T20:26:09.195" v="525" actId="20577"/>
          <ac:spMkLst>
            <pc:docMk/>
            <pc:sldMk cId="1949996605" sldId="264"/>
            <ac:spMk id="4" creationId="{A5688ED2-5D9A-453C-B217-C8ED9CC43024}"/>
          </ac:spMkLst>
        </pc:spChg>
        <pc:spChg chg="mod">
          <ac:chgData name="Tayebaly, Muf" userId="bbc31c16-0a96-4d5c-9ed3-c21c4c0b0f76" providerId="ADAL" clId="{2F5C31F0-8861-44CA-8B97-7A98FBF0BB56}" dt="2019-12-05T20:22:48.300" v="470" actId="20577"/>
          <ac:spMkLst>
            <pc:docMk/>
            <pc:sldMk cId="1949996605" sldId="264"/>
            <ac:spMk id="5" creationId="{07D31BCA-F75C-409C-8C9F-259721E3FB92}"/>
          </ac:spMkLst>
        </pc:spChg>
        <pc:spChg chg="del">
          <ac:chgData name="Tayebaly, Muf" userId="bbc31c16-0a96-4d5c-9ed3-c21c4c0b0f76" providerId="ADAL" clId="{2F5C31F0-8861-44CA-8B97-7A98FBF0BB56}" dt="2019-12-05T20:22:50.994" v="472" actId="478"/>
          <ac:spMkLst>
            <pc:docMk/>
            <pc:sldMk cId="1949996605" sldId="264"/>
            <ac:spMk id="12" creationId="{80F7D355-29EB-4FBA-AE42-1FF4335A8E3B}"/>
          </ac:spMkLst>
        </pc:spChg>
        <pc:spChg chg="del">
          <ac:chgData name="Tayebaly, Muf" userId="bbc31c16-0a96-4d5c-9ed3-c21c4c0b0f76" providerId="ADAL" clId="{2F5C31F0-8861-44CA-8B97-7A98FBF0BB56}" dt="2019-12-05T20:22:52.841" v="474" actId="478"/>
          <ac:spMkLst>
            <pc:docMk/>
            <pc:sldMk cId="1949996605" sldId="264"/>
            <ac:spMk id="13" creationId="{D473D4A4-DE32-4B2A-82E5-4D8CC57E0A75}"/>
          </ac:spMkLst>
        </pc:spChg>
        <pc:picChg chg="add mod modCrop">
          <ac:chgData name="Tayebaly, Muf" userId="bbc31c16-0a96-4d5c-9ed3-c21c4c0b0f76" providerId="ADAL" clId="{2F5C31F0-8861-44CA-8B97-7A98FBF0BB56}" dt="2019-12-05T20:24:22.768" v="491" actId="1076"/>
          <ac:picMkLst>
            <pc:docMk/>
            <pc:sldMk cId="1949996605" sldId="264"/>
            <ac:picMk id="2" creationId="{24745AD3-A969-4BA7-9A54-52DC4B5D592E}"/>
          </ac:picMkLst>
        </pc:picChg>
        <pc:picChg chg="add mod modCrop">
          <ac:chgData name="Tayebaly, Muf" userId="bbc31c16-0a96-4d5c-9ed3-c21c4c0b0f76" providerId="ADAL" clId="{2F5C31F0-8861-44CA-8B97-7A98FBF0BB56}" dt="2019-12-05T20:24:19.992" v="490" actId="1076"/>
          <ac:picMkLst>
            <pc:docMk/>
            <pc:sldMk cId="1949996605" sldId="264"/>
            <ac:picMk id="3" creationId="{E931606B-A713-41BE-AE7B-C357BA4B89E3}"/>
          </ac:picMkLst>
        </pc:picChg>
        <pc:picChg chg="del">
          <ac:chgData name="Tayebaly, Muf" userId="bbc31c16-0a96-4d5c-9ed3-c21c4c0b0f76" providerId="ADAL" clId="{2F5C31F0-8861-44CA-8B97-7A98FBF0BB56}" dt="2019-12-05T20:22:49.394" v="471" actId="478"/>
          <ac:picMkLst>
            <pc:docMk/>
            <pc:sldMk cId="1949996605" sldId="264"/>
            <ac:picMk id="10" creationId="{9352FBC8-71DF-4969-9E4B-3A8544C64E83}"/>
          </ac:picMkLst>
        </pc:picChg>
        <pc:picChg chg="del">
          <ac:chgData name="Tayebaly, Muf" userId="bbc31c16-0a96-4d5c-9ed3-c21c4c0b0f76" providerId="ADAL" clId="{2F5C31F0-8861-44CA-8B97-7A98FBF0BB56}" dt="2019-12-05T20:22:51.843" v="473" actId="478"/>
          <ac:picMkLst>
            <pc:docMk/>
            <pc:sldMk cId="1949996605" sldId="264"/>
            <ac:picMk id="11" creationId="{3E43E6CF-D7CF-43D1-A3EF-044CDC6152E7}"/>
          </ac:picMkLst>
        </pc:picChg>
      </pc:sldChg>
      <pc:sldChg chg="add del">
        <pc:chgData name="Tayebaly, Muf" userId="bbc31c16-0a96-4d5c-9ed3-c21c4c0b0f76" providerId="ADAL" clId="{2F5C31F0-8861-44CA-8B97-7A98FBF0BB56}" dt="2019-12-05T20:25:31.308" v="493" actId="2696"/>
        <pc:sldMkLst>
          <pc:docMk/>
          <pc:sldMk cId="3181956731" sldId="265"/>
        </pc:sldMkLst>
      </pc:sldChg>
      <pc:sldChg chg="addSp delSp modSp">
        <pc:chgData name="Tayebaly, Muf" userId="bbc31c16-0a96-4d5c-9ed3-c21c4c0b0f76" providerId="ADAL" clId="{2F5C31F0-8861-44CA-8B97-7A98FBF0BB56}" dt="2019-12-05T20:53:05.225" v="1692" actId="404"/>
        <pc:sldMkLst>
          <pc:docMk/>
          <pc:sldMk cId="4266469567" sldId="265"/>
        </pc:sldMkLst>
        <pc:spChg chg="mod">
          <ac:chgData name="Tayebaly, Muf" userId="bbc31c16-0a96-4d5c-9ed3-c21c4c0b0f76" providerId="ADAL" clId="{2F5C31F0-8861-44CA-8B97-7A98FBF0BB56}" dt="2019-12-05T20:26:04.971" v="524" actId="20577"/>
          <ac:spMkLst>
            <pc:docMk/>
            <pc:sldMk cId="4266469567" sldId="265"/>
            <ac:spMk id="4" creationId="{A5688ED2-5D9A-453C-B217-C8ED9CC43024}"/>
          </ac:spMkLst>
        </pc:spChg>
        <pc:spChg chg="mod">
          <ac:chgData name="Tayebaly, Muf" userId="bbc31c16-0a96-4d5c-9ed3-c21c4c0b0f76" providerId="ADAL" clId="{2F5C31F0-8861-44CA-8B97-7A98FBF0BB56}" dt="2019-12-05T20:47:13.564" v="1511" actId="113"/>
          <ac:spMkLst>
            <pc:docMk/>
            <pc:sldMk cId="4266469567" sldId="265"/>
            <ac:spMk id="5" creationId="{07D31BCA-F75C-409C-8C9F-259721E3FB92}"/>
          </ac:spMkLst>
        </pc:spChg>
        <pc:spChg chg="add mod">
          <ac:chgData name="Tayebaly, Muf" userId="bbc31c16-0a96-4d5c-9ed3-c21c4c0b0f76" providerId="ADAL" clId="{2F5C31F0-8861-44CA-8B97-7A98FBF0BB56}" dt="2019-12-05T20:52:18.370" v="1677" actId="20577"/>
          <ac:spMkLst>
            <pc:docMk/>
            <pc:sldMk cId="4266469567" sldId="265"/>
            <ac:spMk id="6" creationId="{3FC645CE-EE69-42B1-9121-539CC6FDFDC8}"/>
          </ac:spMkLst>
        </pc:spChg>
        <pc:spChg chg="add mod">
          <ac:chgData name="Tayebaly, Muf" userId="bbc31c16-0a96-4d5c-9ed3-c21c4c0b0f76" providerId="ADAL" clId="{2F5C31F0-8861-44CA-8B97-7A98FBF0BB56}" dt="2019-12-05T20:53:05.225" v="1692" actId="404"/>
          <ac:spMkLst>
            <pc:docMk/>
            <pc:sldMk cId="4266469567" sldId="265"/>
            <ac:spMk id="7" creationId="{C281A1C6-2A52-4576-8619-793C2903E937}"/>
          </ac:spMkLst>
        </pc:spChg>
        <pc:spChg chg="add mod">
          <ac:chgData name="Tayebaly, Muf" userId="bbc31c16-0a96-4d5c-9ed3-c21c4c0b0f76" providerId="ADAL" clId="{2F5C31F0-8861-44CA-8B97-7A98FBF0BB56}" dt="2019-12-05T20:48:44.846" v="1566" actId="1036"/>
          <ac:spMkLst>
            <pc:docMk/>
            <pc:sldMk cId="4266469567" sldId="265"/>
            <ac:spMk id="8" creationId="{0ABD4DB0-D88F-4817-B54F-A0EAB60919D5}"/>
          </ac:spMkLst>
        </pc:spChg>
        <pc:spChg chg="add mod">
          <ac:chgData name="Tayebaly, Muf" userId="bbc31c16-0a96-4d5c-9ed3-c21c4c0b0f76" providerId="ADAL" clId="{2F5C31F0-8861-44CA-8B97-7A98FBF0BB56}" dt="2019-12-05T20:49:03.518" v="1586" actId="1076"/>
          <ac:spMkLst>
            <pc:docMk/>
            <pc:sldMk cId="4266469567" sldId="265"/>
            <ac:spMk id="9" creationId="{0A274F3F-160F-483F-84EB-2619DDD2C94A}"/>
          </ac:spMkLst>
        </pc:spChg>
        <pc:spChg chg="add mod">
          <ac:chgData name="Tayebaly, Muf" userId="bbc31c16-0a96-4d5c-9ed3-c21c4c0b0f76" providerId="ADAL" clId="{2F5C31F0-8861-44CA-8B97-7A98FBF0BB56}" dt="2019-12-05T20:48:59.004" v="1585" actId="1037"/>
          <ac:spMkLst>
            <pc:docMk/>
            <pc:sldMk cId="4266469567" sldId="265"/>
            <ac:spMk id="10" creationId="{18442975-CF88-42CA-A267-9AD01304D95F}"/>
          </ac:spMkLst>
        </pc:spChg>
        <pc:spChg chg="add mod">
          <ac:chgData name="Tayebaly, Muf" userId="bbc31c16-0a96-4d5c-9ed3-c21c4c0b0f76" providerId="ADAL" clId="{2F5C31F0-8861-44CA-8B97-7A98FBF0BB56}" dt="2019-12-05T20:53:05.225" v="1692" actId="404"/>
          <ac:spMkLst>
            <pc:docMk/>
            <pc:sldMk cId="4266469567" sldId="265"/>
            <ac:spMk id="11" creationId="{87F022F8-B02E-4EA7-A037-7A2D81B38315}"/>
          </ac:spMkLst>
        </pc:spChg>
        <pc:spChg chg="add mod">
          <ac:chgData name="Tayebaly, Muf" userId="bbc31c16-0a96-4d5c-9ed3-c21c4c0b0f76" providerId="ADAL" clId="{2F5C31F0-8861-44CA-8B97-7A98FBF0BB56}" dt="2019-12-05T20:53:05.225" v="1692" actId="404"/>
          <ac:spMkLst>
            <pc:docMk/>
            <pc:sldMk cId="4266469567" sldId="265"/>
            <ac:spMk id="12" creationId="{BFFDBDD2-A838-4775-AB0F-2E85F55CA592}"/>
          </ac:spMkLst>
        </pc:spChg>
        <pc:spChg chg="add mod">
          <ac:chgData name="Tayebaly, Muf" userId="bbc31c16-0a96-4d5c-9ed3-c21c4c0b0f76" providerId="ADAL" clId="{2F5C31F0-8861-44CA-8B97-7A98FBF0BB56}" dt="2019-12-05T20:53:05.225" v="1692" actId="404"/>
          <ac:spMkLst>
            <pc:docMk/>
            <pc:sldMk cId="4266469567" sldId="265"/>
            <ac:spMk id="13" creationId="{A4E5924F-416B-43B3-9F1E-7B1D9187401E}"/>
          </ac:spMkLst>
        </pc:spChg>
        <pc:spChg chg="add mod">
          <ac:chgData name="Tayebaly, Muf" userId="bbc31c16-0a96-4d5c-9ed3-c21c4c0b0f76" providerId="ADAL" clId="{2F5C31F0-8861-44CA-8B97-7A98FBF0BB56}" dt="2019-12-05T20:53:05.225" v="1692" actId="404"/>
          <ac:spMkLst>
            <pc:docMk/>
            <pc:sldMk cId="4266469567" sldId="265"/>
            <ac:spMk id="14" creationId="{518D11DD-39B3-4B34-A010-F30D9C4A9118}"/>
          </ac:spMkLst>
        </pc:spChg>
        <pc:spChg chg="add mod">
          <ac:chgData name="Tayebaly, Muf" userId="bbc31c16-0a96-4d5c-9ed3-c21c4c0b0f76" providerId="ADAL" clId="{2F5C31F0-8861-44CA-8B97-7A98FBF0BB56}" dt="2019-12-05T20:53:00.616" v="1691" actId="404"/>
          <ac:spMkLst>
            <pc:docMk/>
            <pc:sldMk cId="4266469567" sldId="265"/>
            <ac:spMk id="15" creationId="{40A20BC7-B451-456C-B3D8-3BB4131C6BCF}"/>
          </ac:spMkLst>
        </pc:spChg>
        <pc:picChg chg="del">
          <ac:chgData name="Tayebaly, Muf" userId="bbc31c16-0a96-4d5c-9ed3-c21c4c0b0f76" providerId="ADAL" clId="{2F5C31F0-8861-44CA-8B97-7A98FBF0BB56}" dt="2019-12-05T20:26:49.900" v="553" actId="478"/>
          <ac:picMkLst>
            <pc:docMk/>
            <pc:sldMk cId="4266469567" sldId="265"/>
            <ac:picMk id="2" creationId="{24745AD3-A969-4BA7-9A54-52DC4B5D592E}"/>
          </ac:picMkLst>
        </pc:picChg>
        <pc:picChg chg="del">
          <ac:chgData name="Tayebaly, Muf" userId="bbc31c16-0a96-4d5c-9ed3-c21c4c0b0f76" providerId="ADAL" clId="{2F5C31F0-8861-44CA-8B97-7A98FBF0BB56}" dt="2019-12-05T20:26:49.499" v="552" actId="478"/>
          <ac:picMkLst>
            <pc:docMk/>
            <pc:sldMk cId="4266469567" sldId="265"/>
            <ac:picMk id="3" creationId="{E931606B-A713-41BE-AE7B-C357BA4B89E3}"/>
          </ac:picMkLst>
        </pc:picChg>
        <pc:cxnChg chg="add mod">
          <ac:chgData name="Tayebaly, Muf" userId="bbc31c16-0a96-4d5c-9ed3-c21c4c0b0f76" providerId="ADAL" clId="{2F5C31F0-8861-44CA-8B97-7A98FBF0BB56}" dt="2019-12-05T20:52:08.453" v="1675" actId="14100"/>
          <ac:cxnSpMkLst>
            <pc:docMk/>
            <pc:sldMk cId="4266469567" sldId="265"/>
            <ac:cxnSpMk id="17" creationId="{DF093F4D-4514-487F-A0B6-6745280F78A6}"/>
          </ac:cxnSpMkLst>
        </pc:cxnChg>
        <pc:cxnChg chg="add mod">
          <ac:chgData name="Tayebaly, Muf" userId="bbc31c16-0a96-4d5c-9ed3-c21c4c0b0f76" providerId="ADAL" clId="{2F5C31F0-8861-44CA-8B97-7A98FBF0BB56}" dt="2019-12-05T20:52:08.453" v="1675" actId="14100"/>
          <ac:cxnSpMkLst>
            <pc:docMk/>
            <pc:sldMk cId="4266469567" sldId="265"/>
            <ac:cxnSpMk id="19" creationId="{7D23AB76-0129-4A04-8AF0-F5C9996CF158}"/>
          </ac:cxnSpMkLst>
        </pc:cxnChg>
        <pc:cxnChg chg="add mod">
          <ac:chgData name="Tayebaly, Muf" userId="bbc31c16-0a96-4d5c-9ed3-c21c4c0b0f76" providerId="ADAL" clId="{2F5C31F0-8861-44CA-8B97-7A98FBF0BB56}" dt="2019-12-05T20:52:08.453" v="1675" actId="14100"/>
          <ac:cxnSpMkLst>
            <pc:docMk/>
            <pc:sldMk cId="4266469567" sldId="265"/>
            <ac:cxnSpMk id="21" creationId="{602F105B-A135-4CD1-AEE9-5E60E479BBEE}"/>
          </ac:cxnSpMkLst>
        </pc:cxnChg>
        <pc:cxnChg chg="add mod">
          <ac:chgData name="Tayebaly, Muf" userId="bbc31c16-0a96-4d5c-9ed3-c21c4c0b0f76" providerId="ADAL" clId="{2F5C31F0-8861-44CA-8B97-7A98FBF0BB56}" dt="2019-12-05T20:51:17.318" v="1646" actId="13822"/>
          <ac:cxnSpMkLst>
            <pc:docMk/>
            <pc:sldMk cId="4266469567" sldId="265"/>
            <ac:cxnSpMk id="23" creationId="{F200389F-0BDD-4D92-BD7A-1818A69057AE}"/>
          </ac:cxnSpMkLst>
        </pc:cxnChg>
        <pc:cxnChg chg="add mod">
          <ac:chgData name="Tayebaly, Muf" userId="bbc31c16-0a96-4d5c-9ed3-c21c4c0b0f76" providerId="ADAL" clId="{2F5C31F0-8861-44CA-8B97-7A98FBF0BB56}" dt="2019-12-05T20:51:17.318" v="1646" actId="13822"/>
          <ac:cxnSpMkLst>
            <pc:docMk/>
            <pc:sldMk cId="4266469567" sldId="265"/>
            <ac:cxnSpMk id="25" creationId="{B6E8449D-00E3-4FEC-949A-0E6267478B30}"/>
          </ac:cxnSpMkLst>
        </pc:cxnChg>
        <pc:cxnChg chg="add mod">
          <ac:chgData name="Tayebaly, Muf" userId="bbc31c16-0a96-4d5c-9ed3-c21c4c0b0f76" providerId="ADAL" clId="{2F5C31F0-8861-44CA-8B97-7A98FBF0BB56}" dt="2019-12-05T20:51:17.318" v="1646" actId="13822"/>
          <ac:cxnSpMkLst>
            <pc:docMk/>
            <pc:sldMk cId="4266469567" sldId="265"/>
            <ac:cxnSpMk id="28" creationId="{2AD2CE6F-F6B2-4E61-A66E-5A827B4CB88B}"/>
          </ac:cxnSpMkLst>
        </pc:cxnChg>
        <pc:cxnChg chg="add mod">
          <ac:chgData name="Tayebaly, Muf" userId="bbc31c16-0a96-4d5c-9ed3-c21c4c0b0f76" providerId="ADAL" clId="{2F5C31F0-8861-44CA-8B97-7A98FBF0BB56}" dt="2019-12-05T20:51:17.318" v="1646" actId="13822"/>
          <ac:cxnSpMkLst>
            <pc:docMk/>
            <pc:sldMk cId="4266469567" sldId="265"/>
            <ac:cxnSpMk id="30" creationId="{AC03EA5D-CF67-49B7-8DA6-DF733C5AC805}"/>
          </ac:cxnSpMkLst>
        </pc:cxnChg>
        <pc:cxnChg chg="add mod">
          <ac:chgData name="Tayebaly, Muf" userId="bbc31c16-0a96-4d5c-9ed3-c21c4c0b0f76" providerId="ADAL" clId="{2F5C31F0-8861-44CA-8B97-7A98FBF0BB56}" dt="2019-12-05T20:51:17.318" v="1646" actId="13822"/>
          <ac:cxnSpMkLst>
            <pc:docMk/>
            <pc:sldMk cId="4266469567" sldId="265"/>
            <ac:cxnSpMk id="32" creationId="{3E78DCD8-96A0-4C16-A15C-11A709C0D590}"/>
          </ac:cxnSpMkLst>
        </pc:cxnChg>
        <pc:cxnChg chg="add mod">
          <ac:chgData name="Tayebaly, Muf" userId="bbc31c16-0a96-4d5c-9ed3-c21c4c0b0f76" providerId="ADAL" clId="{2F5C31F0-8861-44CA-8B97-7A98FBF0BB56}" dt="2019-12-05T20:51:17.318" v="1646" actId="13822"/>
          <ac:cxnSpMkLst>
            <pc:docMk/>
            <pc:sldMk cId="4266469567" sldId="265"/>
            <ac:cxnSpMk id="34" creationId="{7E3F62BA-F5B1-4C38-96B5-9D1EB40946D5}"/>
          </ac:cxnSpMkLst>
        </pc:cxnChg>
      </pc:sldChg>
      <pc:sldChg chg="modSp">
        <pc:chgData name="Tayebaly, Muf" userId="bbc31c16-0a96-4d5c-9ed3-c21c4c0b0f76" providerId="ADAL" clId="{2F5C31F0-8861-44CA-8B97-7A98FBF0BB56}" dt="2019-12-05T20:53:21.988" v="1700" actId="20577"/>
        <pc:sldMkLst>
          <pc:docMk/>
          <pc:sldMk cId="4077897895" sldId="266"/>
        </pc:sldMkLst>
        <pc:spChg chg="mod">
          <ac:chgData name="Tayebaly, Muf" userId="bbc31c16-0a96-4d5c-9ed3-c21c4c0b0f76" providerId="ADAL" clId="{2F5C31F0-8861-44CA-8B97-7A98FBF0BB56}" dt="2019-12-05T20:53:21.988" v="1700" actId="20577"/>
          <ac:spMkLst>
            <pc:docMk/>
            <pc:sldMk cId="4077897895" sldId="266"/>
            <ac:spMk id="7" creationId="{B5A25CD3-4FED-443C-89C3-A5D8B2D0DB1A}"/>
          </ac:spMkLst>
        </pc:spChg>
      </pc:sldChg>
      <pc:sldChg chg="delSp modSp">
        <pc:chgData name="Tayebaly, Muf" userId="bbc31c16-0a96-4d5c-9ed3-c21c4c0b0f76" providerId="ADAL" clId="{2F5C31F0-8861-44CA-8B97-7A98FBF0BB56}" dt="2019-12-05T20:55:39.697" v="2127" actId="20577"/>
        <pc:sldMkLst>
          <pc:docMk/>
          <pc:sldMk cId="4162786137" sldId="267"/>
        </pc:sldMkLst>
        <pc:spChg chg="mod">
          <ac:chgData name="Tayebaly, Muf" userId="bbc31c16-0a96-4d5c-9ed3-c21c4c0b0f76" providerId="ADAL" clId="{2F5C31F0-8861-44CA-8B97-7A98FBF0BB56}" dt="2019-12-05T20:53:55.366" v="1747" actId="20577"/>
          <ac:spMkLst>
            <pc:docMk/>
            <pc:sldMk cId="4162786137" sldId="267"/>
            <ac:spMk id="4" creationId="{A5688ED2-5D9A-453C-B217-C8ED9CC43024}"/>
          </ac:spMkLst>
        </pc:spChg>
        <pc:spChg chg="mod">
          <ac:chgData name="Tayebaly, Muf" userId="bbc31c16-0a96-4d5c-9ed3-c21c4c0b0f76" providerId="ADAL" clId="{2F5C31F0-8861-44CA-8B97-7A98FBF0BB56}" dt="2019-12-05T20:55:39.697" v="2127" actId="20577"/>
          <ac:spMkLst>
            <pc:docMk/>
            <pc:sldMk cId="4162786137" sldId="267"/>
            <ac:spMk id="5" creationId="{07D31BCA-F75C-409C-8C9F-259721E3FB92}"/>
          </ac:spMkLst>
        </pc:spChg>
        <pc:spChg chg="del">
          <ac:chgData name="Tayebaly, Muf" userId="bbc31c16-0a96-4d5c-9ed3-c21c4c0b0f76" providerId="ADAL" clId="{2F5C31F0-8861-44CA-8B97-7A98FBF0BB56}" dt="2019-12-05T20:54:00.189" v="1748" actId="478"/>
          <ac:spMkLst>
            <pc:docMk/>
            <pc:sldMk cId="4162786137" sldId="267"/>
            <ac:spMk id="6" creationId="{3FC645CE-EE69-42B1-9121-539CC6FDFDC8}"/>
          </ac:spMkLst>
        </pc:spChg>
        <pc:spChg chg="del">
          <ac:chgData name="Tayebaly, Muf" userId="bbc31c16-0a96-4d5c-9ed3-c21c4c0b0f76" providerId="ADAL" clId="{2F5C31F0-8861-44CA-8B97-7A98FBF0BB56}" dt="2019-12-05T20:54:00.189" v="1748" actId="478"/>
          <ac:spMkLst>
            <pc:docMk/>
            <pc:sldMk cId="4162786137" sldId="267"/>
            <ac:spMk id="7" creationId="{C281A1C6-2A52-4576-8619-793C2903E937}"/>
          </ac:spMkLst>
        </pc:spChg>
        <pc:spChg chg="del">
          <ac:chgData name="Tayebaly, Muf" userId="bbc31c16-0a96-4d5c-9ed3-c21c4c0b0f76" providerId="ADAL" clId="{2F5C31F0-8861-44CA-8B97-7A98FBF0BB56}" dt="2019-12-05T20:54:00.189" v="1748" actId="478"/>
          <ac:spMkLst>
            <pc:docMk/>
            <pc:sldMk cId="4162786137" sldId="267"/>
            <ac:spMk id="8" creationId="{0ABD4DB0-D88F-4817-B54F-A0EAB60919D5}"/>
          </ac:spMkLst>
        </pc:spChg>
        <pc:spChg chg="del">
          <ac:chgData name="Tayebaly, Muf" userId="bbc31c16-0a96-4d5c-9ed3-c21c4c0b0f76" providerId="ADAL" clId="{2F5C31F0-8861-44CA-8B97-7A98FBF0BB56}" dt="2019-12-05T20:54:00.189" v="1748" actId="478"/>
          <ac:spMkLst>
            <pc:docMk/>
            <pc:sldMk cId="4162786137" sldId="267"/>
            <ac:spMk id="9" creationId="{0A274F3F-160F-483F-84EB-2619DDD2C94A}"/>
          </ac:spMkLst>
        </pc:spChg>
        <pc:spChg chg="del">
          <ac:chgData name="Tayebaly, Muf" userId="bbc31c16-0a96-4d5c-9ed3-c21c4c0b0f76" providerId="ADAL" clId="{2F5C31F0-8861-44CA-8B97-7A98FBF0BB56}" dt="2019-12-05T20:54:00.189" v="1748" actId="478"/>
          <ac:spMkLst>
            <pc:docMk/>
            <pc:sldMk cId="4162786137" sldId="267"/>
            <ac:spMk id="10" creationId="{18442975-CF88-42CA-A267-9AD01304D95F}"/>
          </ac:spMkLst>
        </pc:spChg>
        <pc:spChg chg="del">
          <ac:chgData name="Tayebaly, Muf" userId="bbc31c16-0a96-4d5c-9ed3-c21c4c0b0f76" providerId="ADAL" clId="{2F5C31F0-8861-44CA-8B97-7A98FBF0BB56}" dt="2019-12-05T20:54:00.189" v="1748" actId="478"/>
          <ac:spMkLst>
            <pc:docMk/>
            <pc:sldMk cId="4162786137" sldId="267"/>
            <ac:spMk id="11" creationId="{87F022F8-B02E-4EA7-A037-7A2D81B38315}"/>
          </ac:spMkLst>
        </pc:spChg>
        <pc:spChg chg="del">
          <ac:chgData name="Tayebaly, Muf" userId="bbc31c16-0a96-4d5c-9ed3-c21c4c0b0f76" providerId="ADAL" clId="{2F5C31F0-8861-44CA-8B97-7A98FBF0BB56}" dt="2019-12-05T20:54:00.189" v="1748" actId="478"/>
          <ac:spMkLst>
            <pc:docMk/>
            <pc:sldMk cId="4162786137" sldId="267"/>
            <ac:spMk id="12" creationId="{BFFDBDD2-A838-4775-AB0F-2E85F55CA592}"/>
          </ac:spMkLst>
        </pc:spChg>
        <pc:spChg chg="del">
          <ac:chgData name="Tayebaly, Muf" userId="bbc31c16-0a96-4d5c-9ed3-c21c4c0b0f76" providerId="ADAL" clId="{2F5C31F0-8861-44CA-8B97-7A98FBF0BB56}" dt="2019-12-05T20:54:00.189" v="1748" actId="478"/>
          <ac:spMkLst>
            <pc:docMk/>
            <pc:sldMk cId="4162786137" sldId="267"/>
            <ac:spMk id="13" creationId="{A4E5924F-416B-43B3-9F1E-7B1D9187401E}"/>
          </ac:spMkLst>
        </pc:spChg>
        <pc:spChg chg="del">
          <ac:chgData name="Tayebaly, Muf" userId="bbc31c16-0a96-4d5c-9ed3-c21c4c0b0f76" providerId="ADAL" clId="{2F5C31F0-8861-44CA-8B97-7A98FBF0BB56}" dt="2019-12-05T20:54:00.189" v="1748" actId="478"/>
          <ac:spMkLst>
            <pc:docMk/>
            <pc:sldMk cId="4162786137" sldId="267"/>
            <ac:spMk id="14" creationId="{518D11DD-39B3-4B34-A010-F30D9C4A9118}"/>
          </ac:spMkLst>
        </pc:spChg>
        <pc:spChg chg="del">
          <ac:chgData name="Tayebaly, Muf" userId="bbc31c16-0a96-4d5c-9ed3-c21c4c0b0f76" providerId="ADAL" clId="{2F5C31F0-8861-44CA-8B97-7A98FBF0BB56}" dt="2019-12-05T20:54:00.189" v="1748" actId="478"/>
          <ac:spMkLst>
            <pc:docMk/>
            <pc:sldMk cId="4162786137" sldId="267"/>
            <ac:spMk id="15" creationId="{40A20BC7-B451-456C-B3D8-3BB4131C6BCF}"/>
          </ac:spMkLst>
        </pc:spChg>
        <pc:cxnChg chg="del mod">
          <ac:chgData name="Tayebaly, Muf" userId="bbc31c16-0a96-4d5c-9ed3-c21c4c0b0f76" providerId="ADAL" clId="{2F5C31F0-8861-44CA-8B97-7A98FBF0BB56}" dt="2019-12-05T20:54:00.189" v="1748" actId="478"/>
          <ac:cxnSpMkLst>
            <pc:docMk/>
            <pc:sldMk cId="4162786137" sldId="267"/>
            <ac:cxnSpMk id="17" creationId="{DF093F4D-4514-487F-A0B6-6745280F78A6}"/>
          </ac:cxnSpMkLst>
        </pc:cxnChg>
        <pc:cxnChg chg="del mod">
          <ac:chgData name="Tayebaly, Muf" userId="bbc31c16-0a96-4d5c-9ed3-c21c4c0b0f76" providerId="ADAL" clId="{2F5C31F0-8861-44CA-8B97-7A98FBF0BB56}" dt="2019-12-05T20:54:00.189" v="1748" actId="478"/>
          <ac:cxnSpMkLst>
            <pc:docMk/>
            <pc:sldMk cId="4162786137" sldId="267"/>
            <ac:cxnSpMk id="19" creationId="{7D23AB76-0129-4A04-8AF0-F5C9996CF158}"/>
          </ac:cxnSpMkLst>
        </pc:cxnChg>
        <pc:cxnChg chg="del mod">
          <ac:chgData name="Tayebaly, Muf" userId="bbc31c16-0a96-4d5c-9ed3-c21c4c0b0f76" providerId="ADAL" clId="{2F5C31F0-8861-44CA-8B97-7A98FBF0BB56}" dt="2019-12-05T20:54:00.189" v="1748" actId="478"/>
          <ac:cxnSpMkLst>
            <pc:docMk/>
            <pc:sldMk cId="4162786137" sldId="267"/>
            <ac:cxnSpMk id="21" creationId="{602F105B-A135-4CD1-AEE9-5E60E479BBEE}"/>
          </ac:cxnSpMkLst>
        </pc:cxnChg>
        <pc:cxnChg chg="del mod">
          <ac:chgData name="Tayebaly, Muf" userId="bbc31c16-0a96-4d5c-9ed3-c21c4c0b0f76" providerId="ADAL" clId="{2F5C31F0-8861-44CA-8B97-7A98FBF0BB56}" dt="2019-12-05T20:54:00.189" v="1748" actId="478"/>
          <ac:cxnSpMkLst>
            <pc:docMk/>
            <pc:sldMk cId="4162786137" sldId="267"/>
            <ac:cxnSpMk id="23" creationId="{F200389F-0BDD-4D92-BD7A-1818A69057AE}"/>
          </ac:cxnSpMkLst>
        </pc:cxnChg>
        <pc:cxnChg chg="del mod">
          <ac:chgData name="Tayebaly, Muf" userId="bbc31c16-0a96-4d5c-9ed3-c21c4c0b0f76" providerId="ADAL" clId="{2F5C31F0-8861-44CA-8B97-7A98FBF0BB56}" dt="2019-12-05T20:54:00.189" v="1748" actId="478"/>
          <ac:cxnSpMkLst>
            <pc:docMk/>
            <pc:sldMk cId="4162786137" sldId="267"/>
            <ac:cxnSpMk id="25" creationId="{B6E8449D-00E3-4FEC-949A-0E6267478B30}"/>
          </ac:cxnSpMkLst>
        </pc:cxnChg>
        <pc:cxnChg chg="del mod">
          <ac:chgData name="Tayebaly, Muf" userId="bbc31c16-0a96-4d5c-9ed3-c21c4c0b0f76" providerId="ADAL" clId="{2F5C31F0-8861-44CA-8B97-7A98FBF0BB56}" dt="2019-12-05T20:54:00.189" v="1748" actId="478"/>
          <ac:cxnSpMkLst>
            <pc:docMk/>
            <pc:sldMk cId="4162786137" sldId="267"/>
            <ac:cxnSpMk id="28" creationId="{2AD2CE6F-F6B2-4E61-A66E-5A827B4CB88B}"/>
          </ac:cxnSpMkLst>
        </pc:cxnChg>
        <pc:cxnChg chg="del mod">
          <ac:chgData name="Tayebaly, Muf" userId="bbc31c16-0a96-4d5c-9ed3-c21c4c0b0f76" providerId="ADAL" clId="{2F5C31F0-8861-44CA-8B97-7A98FBF0BB56}" dt="2019-12-05T20:54:00.189" v="1748" actId="478"/>
          <ac:cxnSpMkLst>
            <pc:docMk/>
            <pc:sldMk cId="4162786137" sldId="267"/>
            <ac:cxnSpMk id="30" creationId="{AC03EA5D-CF67-49B7-8DA6-DF733C5AC805}"/>
          </ac:cxnSpMkLst>
        </pc:cxnChg>
        <pc:cxnChg chg="del mod">
          <ac:chgData name="Tayebaly, Muf" userId="bbc31c16-0a96-4d5c-9ed3-c21c4c0b0f76" providerId="ADAL" clId="{2F5C31F0-8861-44CA-8B97-7A98FBF0BB56}" dt="2019-12-05T20:54:00.189" v="1748" actId="478"/>
          <ac:cxnSpMkLst>
            <pc:docMk/>
            <pc:sldMk cId="4162786137" sldId="267"/>
            <ac:cxnSpMk id="32" creationId="{3E78DCD8-96A0-4C16-A15C-11A709C0D590}"/>
          </ac:cxnSpMkLst>
        </pc:cxnChg>
        <pc:cxnChg chg="del mod">
          <ac:chgData name="Tayebaly, Muf" userId="bbc31c16-0a96-4d5c-9ed3-c21c4c0b0f76" providerId="ADAL" clId="{2F5C31F0-8861-44CA-8B97-7A98FBF0BB56}" dt="2019-12-05T20:54:00.189" v="1748" actId="478"/>
          <ac:cxnSpMkLst>
            <pc:docMk/>
            <pc:sldMk cId="4162786137" sldId="267"/>
            <ac:cxnSpMk id="34" creationId="{7E3F62BA-F5B1-4C38-96B5-9D1EB40946D5}"/>
          </ac:cxnSpMkLst>
        </pc:cxnChg>
      </pc:sldChg>
      <pc:sldChg chg="modSp add">
        <pc:chgData name="Tayebaly, Muf" userId="bbc31c16-0a96-4d5c-9ed3-c21c4c0b0f76" providerId="ADAL" clId="{2F5C31F0-8861-44CA-8B97-7A98FBF0BB56}" dt="2019-12-05T20:56:01.127" v="2144" actId="20577"/>
        <pc:sldMkLst>
          <pc:docMk/>
          <pc:sldMk cId="680071221" sldId="268"/>
        </pc:sldMkLst>
        <pc:spChg chg="mod">
          <ac:chgData name="Tayebaly, Muf" userId="bbc31c16-0a96-4d5c-9ed3-c21c4c0b0f76" providerId="ADAL" clId="{2F5C31F0-8861-44CA-8B97-7A98FBF0BB56}" dt="2019-12-05T20:56:01.127" v="2144" actId="20577"/>
          <ac:spMkLst>
            <pc:docMk/>
            <pc:sldMk cId="680071221" sldId="268"/>
            <ac:spMk id="7" creationId="{B5A25CD3-4FED-443C-89C3-A5D8B2D0DB1A}"/>
          </ac:spMkLst>
        </pc:spChg>
      </pc:sldChg>
      <pc:sldChg chg="modSp add">
        <pc:chgData name="Tayebaly, Muf" userId="bbc31c16-0a96-4d5c-9ed3-c21c4c0b0f76" providerId="ADAL" clId="{2F5C31F0-8861-44CA-8B97-7A98FBF0BB56}" dt="2019-12-05T20:56:11.362" v="2161" actId="20577"/>
        <pc:sldMkLst>
          <pc:docMk/>
          <pc:sldMk cId="3938974666" sldId="269"/>
        </pc:sldMkLst>
        <pc:spChg chg="mod">
          <ac:chgData name="Tayebaly, Muf" userId="bbc31c16-0a96-4d5c-9ed3-c21c4c0b0f76" providerId="ADAL" clId="{2F5C31F0-8861-44CA-8B97-7A98FBF0BB56}" dt="2019-12-05T20:56:08.271" v="2160" actId="20577"/>
          <ac:spMkLst>
            <pc:docMk/>
            <pc:sldMk cId="3938974666" sldId="269"/>
            <ac:spMk id="4" creationId="{A5688ED2-5D9A-453C-B217-C8ED9CC43024}"/>
          </ac:spMkLst>
        </pc:spChg>
        <pc:spChg chg="mod">
          <ac:chgData name="Tayebaly, Muf" userId="bbc31c16-0a96-4d5c-9ed3-c21c4c0b0f76" providerId="ADAL" clId="{2F5C31F0-8861-44CA-8B97-7A98FBF0BB56}" dt="2019-12-05T20:56:11.362" v="2161" actId="20577"/>
          <ac:spMkLst>
            <pc:docMk/>
            <pc:sldMk cId="3938974666" sldId="269"/>
            <ac:spMk id="5" creationId="{07D31BCA-F75C-409C-8C9F-259721E3FB92}"/>
          </ac:spMkLst>
        </pc:spChg>
      </pc:sldChg>
      <pc:sldChg chg="modSp add">
        <pc:chgData name="Tayebaly, Muf" userId="bbc31c16-0a96-4d5c-9ed3-c21c4c0b0f76" providerId="ADAL" clId="{2F5C31F0-8861-44CA-8B97-7A98FBF0BB56}" dt="2019-12-05T20:56:20.381" v="2171" actId="20577"/>
        <pc:sldMkLst>
          <pc:docMk/>
          <pc:sldMk cId="3311308618" sldId="270"/>
        </pc:sldMkLst>
        <pc:spChg chg="mod">
          <ac:chgData name="Tayebaly, Muf" userId="bbc31c16-0a96-4d5c-9ed3-c21c4c0b0f76" providerId="ADAL" clId="{2F5C31F0-8861-44CA-8B97-7A98FBF0BB56}" dt="2019-12-05T20:56:20.381" v="2171" actId="20577"/>
          <ac:spMkLst>
            <pc:docMk/>
            <pc:sldMk cId="3311308618" sldId="270"/>
            <ac:spMk id="7" creationId="{B5A25CD3-4FED-443C-89C3-A5D8B2D0DB1A}"/>
          </ac:spMkLst>
        </pc:spChg>
      </pc:sldChg>
      <pc:sldChg chg="modSp add">
        <pc:chgData name="Tayebaly, Muf" userId="bbc31c16-0a96-4d5c-9ed3-c21c4c0b0f76" providerId="ADAL" clId="{2F5C31F0-8861-44CA-8B97-7A98FBF0BB56}" dt="2019-12-05T20:56:25.084" v="2178" actId="20577"/>
        <pc:sldMkLst>
          <pc:docMk/>
          <pc:sldMk cId="3673531601" sldId="271"/>
        </pc:sldMkLst>
        <pc:spChg chg="mod">
          <ac:chgData name="Tayebaly, Muf" userId="bbc31c16-0a96-4d5c-9ed3-c21c4c0b0f76" providerId="ADAL" clId="{2F5C31F0-8861-44CA-8B97-7A98FBF0BB56}" dt="2019-12-05T20:56:25.084" v="2178" actId="20577"/>
          <ac:spMkLst>
            <pc:docMk/>
            <pc:sldMk cId="3673531601" sldId="271"/>
            <ac:spMk id="4" creationId="{A5688ED2-5D9A-453C-B217-C8ED9CC43024}"/>
          </ac:spMkLst>
        </pc:spChg>
      </pc:sldChg>
      <pc:sldChg chg="modSp add">
        <pc:chgData name="Tayebaly, Muf" userId="bbc31c16-0a96-4d5c-9ed3-c21c4c0b0f76" providerId="ADAL" clId="{2F5C31F0-8861-44CA-8B97-7A98FBF0BB56}" dt="2019-12-05T20:57:00.543" v="2240" actId="20577"/>
        <pc:sldMkLst>
          <pc:docMk/>
          <pc:sldMk cId="3680122982" sldId="272"/>
        </pc:sldMkLst>
        <pc:spChg chg="mod">
          <ac:chgData name="Tayebaly, Muf" userId="bbc31c16-0a96-4d5c-9ed3-c21c4c0b0f76" providerId="ADAL" clId="{2F5C31F0-8861-44CA-8B97-7A98FBF0BB56}" dt="2019-12-05T20:57:00.543" v="2240" actId="20577"/>
          <ac:spMkLst>
            <pc:docMk/>
            <pc:sldMk cId="3680122982" sldId="272"/>
            <ac:spMk id="7" creationId="{B5A25CD3-4FED-443C-89C3-A5D8B2D0DB1A}"/>
          </ac:spMkLst>
        </pc:spChg>
      </pc:sldChg>
      <pc:sldChg chg="modSp add">
        <pc:chgData name="Tayebaly, Muf" userId="bbc31c16-0a96-4d5c-9ed3-c21c4c0b0f76" providerId="ADAL" clId="{2F5C31F0-8861-44CA-8B97-7A98FBF0BB56}" dt="2019-12-05T20:57:13.470" v="2262" actId="20577"/>
        <pc:sldMkLst>
          <pc:docMk/>
          <pc:sldMk cId="2509603438" sldId="273"/>
        </pc:sldMkLst>
        <pc:spChg chg="mod">
          <ac:chgData name="Tayebaly, Muf" userId="bbc31c16-0a96-4d5c-9ed3-c21c4c0b0f76" providerId="ADAL" clId="{2F5C31F0-8861-44CA-8B97-7A98FBF0BB56}" dt="2019-12-05T20:57:13.470" v="2262" actId="20577"/>
          <ac:spMkLst>
            <pc:docMk/>
            <pc:sldMk cId="2509603438" sldId="273"/>
            <ac:spMk id="4" creationId="{A5688ED2-5D9A-453C-B217-C8ED9CC430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E01DF0-C688-468C-96B7-502A2614087E}" type="datetimeFigureOut">
              <a:rPr lang="en-US" smtClean="0"/>
              <a:t>12/5/2019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9E660D3-DA5B-4594-9D07-5CB876C777BA}" type="slidenum">
              <a:rPr lang="en-US" smtClean="0"/>
              <a:t>‹#›</a:t>
            </a:fld>
            <a:endParaRPr lang="en-US"/>
          </a:p>
        </p:txBody>
      </p:sp>
    </p:spTree>
    <p:extLst>
      <p:ext uri="{BB962C8B-B14F-4D97-AF65-F5344CB8AC3E}">
        <p14:creationId xmlns:p14="http://schemas.microsoft.com/office/powerpoint/2010/main" val="60787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01DF0-C688-468C-96B7-502A2614087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660D3-DA5B-4594-9D07-5CB876C777BA}" type="slidenum">
              <a:rPr lang="en-US" smtClean="0"/>
              <a:t>‹#›</a:t>
            </a:fld>
            <a:endParaRPr lang="en-US"/>
          </a:p>
        </p:txBody>
      </p:sp>
    </p:spTree>
    <p:extLst>
      <p:ext uri="{BB962C8B-B14F-4D97-AF65-F5344CB8AC3E}">
        <p14:creationId xmlns:p14="http://schemas.microsoft.com/office/powerpoint/2010/main" val="409038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E01DF0-C688-468C-96B7-502A2614087E}" type="datetimeFigureOut">
              <a:rPr lang="en-US" smtClean="0"/>
              <a:t>12/5/2019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9E660D3-DA5B-4594-9D07-5CB876C777BA}" type="slidenum">
              <a:rPr lang="en-US" smtClean="0"/>
              <a:t>‹#›</a:t>
            </a:fld>
            <a:endParaRPr lang="en-US"/>
          </a:p>
        </p:txBody>
      </p:sp>
    </p:spTree>
    <p:extLst>
      <p:ext uri="{BB962C8B-B14F-4D97-AF65-F5344CB8AC3E}">
        <p14:creationId xmlns:p14="http://schemas.microsoft.com/office/powerpoint/2010/main" val="328575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01DF0-C688-468C-96B7-502A2614087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9E660D3-DA5B-4594-9D07-5CB876C777BA}" type="slidenum">
              <a:rPr lang="en-US" smtClean="0"/>
              <a:t>‹#›</a:t>
            </a:fld>
            <a:endParaRPr lang="en-US"/>
          </a:p>
        </p:txBody>
      </p:sp>
    </p:spTree>
    <p:extLst>
      <p:ext uri="{BB962C8B-B14F-4D97-AF65-F5344CB8AC3E}">
        <p14:creationId xmlns:p14="http://schemas.microsoft.com/office/powerpoint/2010/main" val="403595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E01DF0-C688-468C-96B7-502A2614087E}" type="datetimeFigureOut">
              <a:rPr lang="en-US" smtClean="0"/>
              <a:t>12/5/2019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9E660D3-DA5B-4594-9D07-5CB876C777BA}" type="slidenum">
              <a:rPr lang="en-US" smtClean="0"/>
              <a:t>‹#›</a:t>
            </a:fld>
            <a:endParaRPr lang="en-US"/>
          </a:p>
        </p:txBody>
      </p:sp>
    </p:spTree>
    <p:extLst>
      <p:ext uri="{BB962C8B-B14F-4D97-AF65-F5344CB8AC3E}">
        <p14:creationId xmlns:p14="http://schemas.microsoft.com/office/powerpoint/2010/main" val="101287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01DF0-C688-468C-96B7-502A2614087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660D3-DA5B-4594-9D07-5CB876C777BA}" type="slidenum">
              <a:rPr lang="en-US" smtClean="0"/>
              <a:t>‹#›</a:t>
            </a:fld>
            <a:endParaRPr lang="en-US"/>
          </a:p>
        </p:txBody>
      </p:sp>
    </p:spTree>
    <p:extLst>
      <p:ext uri="{BB962C8B-B14F-4D97-AF65-F5344CB8AC3E}">
        <p14:creationId xmlns:p14="http://schemas.microsoft.com/office/powerpoint/2010/main" val="252405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01DF0-C688-468C-96B7-502A2614087E}"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E660D3-DA5B-4594-9D07-5CB876C777BA}" type="slidenum">
              <a:rPr lang="en-US" smtClean="0"/>
              <a:t>‹#›</a:t>
            </a:fld>
            <a:endParaRPr lang="en-US"/>
          </a:p>
        </p:txBody>
      </p:sp>
    </p:spTree>
    <p:extLst>
      <p:ext uri="{BB962C8B-B14F-4D97-AF65-F5344CB8AC3E}">
        <p14:creationId xmlns:p14="http://schemas.microsoft.com/office/powerpoint/2010/main" val="410871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E01DF0-C688-468C-96B7-502A2614087E}"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660D3-DA5B-4594-9D07-5CB876C777BA}" type="slidenum">
              <a:rPr lang="en-US" smtClean="0"/>
              <a:t>‹#›</a:t>
            </a:fld>
            <a:endParaRPr lang="en-US"/>
          </a:p>
        </p:txBody>
      </p:sp>
    </p:spTree>
    <p:extLst>
      <p:ext uri="{BB962C8B-B14F-4D97-AF65-F5344CB8AC3E}">
        <p14:creationId xmlns:p14="http://schemas.microsoft.com/office/powerpoint/2010/main" val="42887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01DF0-C688-468C-96B7-502A2614087E}"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E660D3-DA5B-4594-9D07-5CB876C777BA}" type="slidenum">
              <a:rPr lang="en-US" smtClean="0"/>
              <a:t>‹#›</a:t>
            </a:fld>
            <a:endParaRPr lang="en-US"/>
          </a:p>
        </p:txBody>
      </p:sp>
      <p:sp>
        <p:nvSpPr>
          <p:cNvPr id="5" name="Title 4">
            <a:extLst>
              <a:ext uri="{FF2B5EF4-FFF2-40B4-BE49-F238E27FC236}">
                <a16:creationId xmlns:a16="http://schemas.microsoft.com/office/drawing/2014/main" id="{C664B421-055C-44A9-B96A-EFDF638A0FE4}"/>
              </a:ext>
            </a:extLst>
          </p:cNvPr>
          <p:cNvSpPr>
            <a:spLocks noGrp="1"/>
          </p:cNvSpPr>
          <p:nvPr>
            <p:ph type="title" hasCustomPrompt="1"/>
          </p:nvPr>
        </p:nvSpPr>
        <p:spPr>
          <a:xfrm>
            <a:off x="368833" y="705124"/>
            <a:ext cx="11364685" cy="639582"/>
          </a:xfrm>
        </p:spPr>
        <p:txBody>
          <a:bodyPr/>
          <a:lstStyle>
            <a:lvl1pPr>
              <a:defRPr>
                <a:solidFill>
                  <a:schemeClr val="accent2"/>
                </a:solidFill>
              </a:defRPr>
            </a:lvl1pPr>
          </a:lstStyle>
          <a:p>
            <a:r>
              <a:rPr lang="en-US" dirty="0"/>
              <a:t>Title</a:t>
            </a:r>
          </a:p>
        </p:txBody>
      </p:sp>
    </p:spTree>
    <p:extLst>
      <p:ext uri="{BB962C8B-B14F-4D97-AF65-F5344CB8AC3E}">
        <p14:creationId xmlns:p14="http://schemas.microsoft.com/office/powerpoint/2010/main" val="177397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E01DF0-C688-468C-96B7-502A2614087E}" type="datetimeFigureOut">
              <a:rPr lang="en-US" smtClean="0"/>
              <a:t>12/5/2019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9E660D3-DA5B-4594-9D07-5CB876C777BA}" type="slidenum">
              <a:rPr lang="en-US" smtClean="0"/>
              <a:t>‹#›</a:t>
            </a:fld>
            <a:endParaRPr lang="en-US"/>
          </a:p>
        </p:txBody>
      </p:sp>
    </p:spTree>
    <p:extLst>
      <p:ext uri="{BB962C8B-B14F-4D97-AF65-F5344CB8AC3E}">
        <p14:creationId xmlns:p14="http://schemas.microsoft.com/office/powerpoint/2010/main" val="172442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E01DF0-C688-468C-96B7-502A2614087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660D3-DA5B-4594-9D07-5CB876C777BA}" type="slidenum">
              <a:rPr lang="en-US" smtClean="0"/>
              <a:t>‹#›</a:t>
            </a:fld>
            <a:endParaRPr lang="en-US"/>
          </a:p>
        </p:txBody>
      </p:sp>
    </p:spTree>
    <p:extLst>
      <p:ext uri="{BB962C8B-B14F-4D97-AF65-F5344CB8AC3E}">
        <p14:creationId xmlns:p14="http://schemas.microsoft.com/office/powerpoint/2010/main" val="261514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E01DF0-C688-468C-96B7-502A2614087E}" type="datetimeFigureOut">
              <a:rPr lang="en-US" smtClean="0"/>
              <a:t>12/5/2019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9E660D3-DA5B-4594-9D07-5CB876C777B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6327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FBD7-E22D-4EFA-BC78-7ACF7D834297}"/>
              </a:ext>
            </a:extLst>
          </p:cNvPr>
          <p:cNvSpPr>
            <a:spLocks noGrp="1"/>
          </p:cNvSpPr>
          <p:nvPr>
            <p:ph type="ctrTitle"/>
          </p:nvPr>
        </p:nvSpPr>
        <p:spPr/>
        <p:txBody>
          <a:bodyPr/>
          <a:lstStyle/>
          <a:p>
            <a:r>
              <a:rPr lang="en-US" dirty="0"/>
              <a:t>Deep Cancer Detection</a:t>
            </a:r>
          </a:p>
        </p:txBody>
      </p:sp>
      <p:sp>
        <p:nvSpPr>
          <p:cNvPr id="3" name="Subtitle 2">
            <a:extLst>
              <a:ext uri="{FF2B5EF4-FFF2-40B4-BE49-F238E27FC236}">
                <a16:creationId xmlns:a16="http://schemas.microsoft.com/office/drawing/2014/main" id="{F7269AC6-61E8-416A-99CF-58ED16F876FA}"/>
              </a:ext>
            </a:extLst>
          </p:cNvPr>
          <p:cNvSpPr>
            <a:spLocks noGrp="1"/>
          </p:cNvSpPr>
          <p:nvPr>
            <p:ph type="subTitle" idx="1"/>
          </p:nvPr>
        </p:nvSpPr>
        <p:spPr/>
        <p:txBody>
          <a:bodyPr/>
          <a:lstStyle/>
          <a:p>
            <a:r>
              <a:rPr lang="en-US" dirty="0"/>
              <a:t>Final Project by Muf Tayebaly (mt3195)</a:t>
            </a:r>
          </a:p>
        </p:txBody>
      </p:sp>
    </p:spTree>
    <p:extLst>
      <p:ext uri="{BB962C8B-B14F-4D97-AF65-F5344CB8AC3E}">
        <p14:creationId xmlns:p14="http://schemas.microsoft.com/office/powerpoint/2010/main" val="137775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Creating Train / Validation / Test Data</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1727933"/>
          </a:xfrm>
          <a:prstGeom prst="rect">
            <a:avLst/>
          </a:prstGeom>
          <a:noFill/>
        </p:spPr>
        <p:txBody>
          <a:bodyPr wrap="square" rtlCol="0">
            <a:noAutofit/>
          </a:bodyPr>
          <a:lstStyle/>
          <a:p>
            <a:r>
              <a:rPr lang="en-US" sz="1600" dirty="0"/>
              <a:t>Since I will be testing the data on 3 images, I randomly choose 3 images to pull all the data on for a complete testing.  This way I have all the patches and masks, and will be able to compare the prediction on the truth with full heatmaps.</a:t>
            </a:r>
          </a:p>
          <a:p>
            <a:endParaRPr lang="en-US" sz="1600" dirty="0"/>
          </a:p>
          <a:p>
            <a:r>
              <a:rPr lang="en-US" sz="1600" dirty="0"/>
              <a:t>After I get the test data which contained 147 cancer containing tumors, I have 1180 left.  So I need to balance the data.</a:t>
            </a:r>
          </a:p>
          <a:p>
            <a:r>
              <a:rPr lang="en-US" sz="1600" dirty="0"/>
              <a:t>This is done by randomly choose 1320 non-cancer containing tumor patches.  This will give me 2500 patches to train and validate on.</a:t>
            </a:r>
          </a:p>
          <a:p>
            <a:endParaRPr lang="en-US" sz="1600" dirty="0"/>
          </a:p>
          <a:p>
            <a:r>
              <a:rPr lang="en-US" sz="1600" dirty="0"/>
              <a:t>I then do a </a:t>
            </a:r>
            <a:r>
              <a:rPr lang="en-US" sz="1600" b="1" dirty="0"/>
              <a:t>80/20</a:t>
            </a:r>
            <a:r>
              <a:rPr lang="en-US" sz="1600" dirty="0"/>
              <a:t> split for train and validation, which gives me the below breakdown and structure of my data ready to model.</a:t>
            </a:r>
          </a:p>
          <a:p>
            <a:endParaRPr lang="en-US" sz="1600" dirty="0"/>
          </a:p>
        </p:txBody>
      </p:sp>
      <p:sp>
        <p:nvSpPr>
          <p:cNvPr id="6" name="Rectangle: Rounded Corners 5">
            <a:extLst>
              <a:ext uri="{FF2B5EF4-FFF2-40B4-BE49-F238E27FC236}">
                <a16:creationId xmlns:a16="http://schemas.microsoft.com/office/drawing/2014/main" id="{3FC645CE-EE69-42B1-9121-539CC6FDFDC8}"/>
              </a:ext>
            </a:extLst>
          </p:cNvPr>
          <p:cNvSpPr/>
          <p:nvPr/>
        </p:nvSpPr>
        <p:spPr>
          <a:xfrm>
            <a:off x="4475182" y="4003871"/>
            <a:ext cx="2796988" cy="45057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4684 Sample Patches - Level 4</a:t>
            </a:r>
          </a:p>
        </p:txBody>
      </p:sp>
      <p:sp>
        <p:nvSpPr>
          <p:cNvPr id="7" name="Rectangle: Rounded Corners 6">
            <a:extLst>
              <a:ext uri="{FF2B5EF4-FFF2-40B4-BE49-F238E27FC236}">
                <a16:creationId xmlns:a16="http://schemas.microsoft.com/office/drawing/2014/main" id="{C281A1C6-2A52-4576-8619-793C2903E937}"/>
              </a:ext>
            </a:extLst>
          </p:cNvPr>
          <p:cNvSpPr/>
          <p:nvPr/>
        </p:nvSpPr>
        <p:spPr>
          <a:xfrm>
            <a:off x="677998" y="5927589"/>
            <a:ext cx="1463040" cy="45057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Cancer </a:t>
            </a:r>
          </a:p>
        </p:txBody>
      </p:sp>
      <p:sp>
        <p:nvSpPr>
          <p:cNvPr id="8" name="Rectangle: Rounded Corners 7">
            <a:extLst>
              <a:ext uri="{FF2B5EF4-FFF2-40B4-BE49-F238E27FC236}">
                <a16:creationId xmlns:a16="http://schemas.microsoft.com/office/drawing/2014/main" id="{0ABD4DB0-D88F-4817-B54F-A0EAB60919D5}"/>
              </a:ext>
            </a:extLst>
          </p:cNvPr>
          <p:cNvSpPr/>
          <p:nvPr/>
        </p:nvSpPr>
        <p:spPr>
          <a:xfrm>
            <a:off x="4793699" y="4917461"/>
            <a:ext cx="2155739" cy="45057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Validation 500 patches</a:t>
            </a:r>
          </a:p>
        </p:txBody>
      </p:sp>
      <p:sp>
        <p:nvSpPr>
          <p:cNvPr id="9" name="Rectangle: Rounded Corners 8">
            <a:extLst>
              <a:ext uri="{FF2B5EF4-FFF2-40B4-BE49-F238E27FC236}">
                <a16:creationId xmlns:a16="http://schemas.microsoft.com/office/drawing/2014/main" id="{0A274F3F-160F-483F-84EB-2619DDD2C94A}"/>
              </a:ext>
            </a:extLst>
          </p:cNvPr>
          <p:cNvSpPr/>
          <p:nvPr/>
        </p:nvSpPr>
        <p:spPr>
          <a:xfrm>
            <a:off x="8309660" y="4917461"/>
            <a:ext cx="2155739" cy="45057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Test 2184 patches</a:t>
            </a:r>
          </a:p>
        </p:txBody>
      </p:sp>
      <p:sp>
        <p:nvSpPr>
          <p:cNvPr id="10" name="Rectangle: Rounded Corners 9">
            <a:extLst>
              <a:ext uri="{FF2B5EF4-FFF2-40B4-BE49-F238E27FC236}">
                <a16:creationId xmlns:a16="http://schemas.microsoft.com/office/drawing/2014/main" id="{18442975-CF88-42CA-A267-9AD01304D95F}"/>
              </a:ext>
            </a:extLst>
          </p:cNvPr>
          <p:cNvSpPr/>
          <p:nvPr/>
        </p:nvSpPr>
        <p:spPr>
          <a:xfrm>
            <a:off x="1277738" y="4917461"/>
            <a:ext cx="2155739" cy="45057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2000 patches</a:t>
            </a:r>
          </a:p>
        </p:txBody>
      </p:sp>
      <p:sp>
        <p:nvSpPr>
          <p:cNvPr id="11" name="Rectangle: Rounded Corners 10">
            <a:extLst>
              <a:ext uri="{FF2B5EF4-FFF2-40B4-BE49-F238E27FC236}">
                <a16:creationId xmlns:a16="http://schemas.microsoft.com/office/drawing/2014/main" id="{87F022F8-B02E-4EA7-A037-7A2D81B38315}"/>
              </a:ext>
            </a:extLst>
          </p:cNvPr>
          <p:cNvSpPr/>
          <p:nvPr/>
        </p:nvSpPr>
        <p:spPr>
          <a:xfrm>
            <a:off x="2430909" y="5927589"/>
            <a:ext cx="1463040" cy="45057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 Cancer</a:t>
            </a:r>
          </a:p>
        </p:txBody>
      </p:sp>
      <p:sp>
        <p:nvSpPr>
          <p:cNvPr id="12" name="Rectangle: Rounded Corners 11">
            <a:extLst>
              <a:ext uri="{FF2B5EF4-FFF2-40B4-BE49-F238E27FC236}">
                <a16:creationId xmlns:a16="http://schemas.microsoft.com/office/drawing/2014/main" id="{BFFDBDD2-A838-4775-AB0F-2E85F55CA592}"/>
              </a:ext>
            </a:extLst>
          </p:cNvPr>
          <p:cNvSpPr/>
          <p:nvPr/>
        </p:nvSpPr>
        <p:spPr>
          <a:xfrm>
            <a:off x="4289299" y="5927589"/>
            <a:ext cx="1463040" cy="45057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Cancer </a:t>
            </a:r>
          </a:p>
        </p:txBody>
      </p:sp>
      <p:sp>
        <p:nvSpPr>
          <p:cNvPr id="13" name="Rectangle: Rounded Corners 12">
            <a:extLst>
              <a:ext uri="{FF2B5EF4-FFF2-40B4-BE49-F238E27FC236}">
                <a16:creationId xmlns:a16="http://schemas.microsoft.com/office/drawing/2014/main" id="{A4E5924F-416B-43B3-9F1E-7B1D9187401E}"/>
              </a:ext>
            </a:extLst>
          </p:cNvPr>
          <p:cNvSpPr/>
          <p:nvPr/>
        </p:nvSpPr>
        <p:spPr>
          <a:xfrm>
            <a:off x="6031452" y="5927589"/>
            <a:ext cx="1463040" cy="45057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 Cancer</a:t>
            </a:r>
          </a:p>
        </p:txBody>
      </p:sp>
      <p:sp>
        <p:nvSpPr>
          <p:cNvPr id="14" name="Rectangle: Rounded Corners 13">
            <a:extLst>
              <a:ext uri="{FF2B5EF4-FFF2-40B4-BE49-F238E27FC236}">
                <a16:creationId xmlns:a16="http://schemas.microsoft.com/office/drawing/2014/main" id="{518D11DD-39B3-4B34-A010-F30D9C4A9118}"/>
              </a:ext>
            </a:extLst>
          </p:cNvPr>
          <p:cNvSpPr/>
          <p:nvPr/>
        </p:nvSpPr>
        <p:spPr>
          <a:xfrm>
            <a:off x="7898178" y="5927589"/>
            <a:ext cx="1463040" cy="45057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Cancer - 147 </a:t>
            </a:r>
          </a:p>
        </p:txBody>
      </p:sp>
      <p:sp>
        <p:nvSpPr>
          <p:cNvPr id="15" name="Rectangle: Rounded Corners 14">
            <a:extLst>
              <a:ext uri="{FF2B5EF4-FFF2-40B4-BE49-F238E27FC236}">
                <a16:creationId xmlns:a16="http://schemas.microsoft.com/office/drawing/2014/main" id="{40A20BC7-B451-456C-B3D8-3BB4131C6BCF}"/>
              </a:ext>
            </a:extLst>
          </p:cNvPr>
          <p:cNvSpPr/>
          <p:nvPr/>
        </p:nvSpPr>
        <p:spPr>
          <a:xfrm>
            <a:off x="9629573" y="5927589"/>
            <a:ext cx="1463040" cy="45057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 Cancer - 2037</a:t>
            </a:r>
          </a:p>
        </p:txBody>
      </p:sp>
      <p:cxnSp>
        <p:nvCxnSpPr>
          <p:cNvPr id="17" name="Connector: Elbow 16">
            <a:extLst>
              <a:ext uri="{FF2B5EF4-FFF2-40B4-BE49-F238E27FC236}">
                <a16:creationId xmlns:a16="http://schemas.microsoft.com/office/drawing/2014/main" id="{DF093F4D-4514-487F-A0B6-6745280F78A6}"/>
              </a:ext>
            </a:extLst>
          </p:cNvPr>
          <p:cNvCxnSpPr>
            <a:cxnSpLocks/>
            <a:stCxn id="6" idx="2"/>
            <a:endCxn id="8" idx="0"/>
          </p:cNvCxnSpPr>
          <p:nvPr/>
        </p:nvCxnSpPr>
        <p:spPr>
          <a:xfrm rot="5400000">
            <a:off x="5641115" y="4684900"/>
            <a:ext cx="463016" cy="21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D23AB76-0129-4A04-8AF0-F5C9996CF158}"/>
              </a:ext>
            </a:extLst>
          </p:cNvPr>
          <p:cNvCxnSpPr>
            <a:cxnSpLocks/>
            <a:stCxn id="6" idx="2"/>
            <a:endCxn id="10" idx="0"/>
          </p:cNvCxnSpPr>
          <p:nvPr/>
        </p:nvCxnSpPr>
        <p:spPr>
          <a:xfrm rot="5400000">
            <a:off x="3883134" y="2926919"/>
            <a:ext cx="463016" cy="35180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02F105B-A135-4CD1-AEE9-5E60E479BBEE}"/>
              </a:ext>
            </a:extLst>
          </p:cNvPr>
          <p:cNvCxnSpPr>
            <a:cxnSpLocks/>
            <a:stCxn id="6" idx="2"/>
            <a:endCxn id="9" idx="0"/>
          </p:cNvCxnSpPr>
          <p:nvPr/>
        </p:nvCxnSpPr>
        <p:spPr>
          <a:xfrm rot="16200000" flipH="1">
            <a:off x="7399095" y="2929026"/>
            <a:ext cx="463016" cy="35138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200389F-0BDD-4D92-BD7A-1818A69057AE}"/>
              </a:ext>
            </a:extLst>
          </p:cNvPr>
          <p:cNvCxnSpPr>
            <a:stCxn id="10" idx="2"/>
            <a:endCxn id="7" idx="0"/>
          </p:cNvCxnSpPr>
          <p:nvPr/>
        </p:nvCxnSpPr>
        <p:spPr>
          <a:xfrm rot="5400000">
            <a:off x="1602786" y="5174767"/>
            <a:ext cx="559554" cy="9460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6E8449D-00E3-4FEC-949A-0E6267478B30}"/>
              </a:ext>
            </a:extLst>
          </p:cNvPr>
          <p:cNvCxnSpPr>
            <a:cxnSpLocks/>
            <a:stCxn id="10" idx="2"/>
            <a:endCxn id="11" idx="0"/>
          </p:cNvCxnSpPr>
          <p:nvPr/>
        </p:nvCxnSpPr>
        <p:spPr>
          <a:xfrm rot="16200000" flipH="1">
            <a:off x="2479241" y="5244401"/>
            <a:ext cx="559554" cy="80682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AD2CE6F-F6B2-4E61-A66E-5A827B4CB88B}"/>
              </a:ext>
            </a:extLst>
          </p:cNvPr>
          <p:cNvCxnSpPr>
            <a:stCxn id="8" idx="2"/>
            <a:endCxn id="12" idx="0"/>
          </p:cNvCxnSpPr>
          <p:nvPr/>
        </p:nvCxnSpPr>
        <p:spPr>
          <a:xfrm rot="5400000">
            <a:off x="5166417" y="5222437"/>
            <a:ext cx="559554" cy="8507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C03EA5D-CF67-49B7-8DA6-DF733C5AC805}"/>
              </a:ext>
            </a:extLst>
          </p:cNvPr>
          <p:cNvCxnSpPr>
            <a:stCxn id="8" idx="2"/>
            <a:endCxn id="13" idx="0"/>
          </p:cNvCxnSpPr>
          <p:nvPr/>
        </p:nvCxnSpPr>
        <p:spPr>
          <a:xfrm rot="16200000" flipH="1">
            <a:off x="6037493" y="5202110"/>
            <a:ext cx="559554" cy="8914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E78DCD8-96A0-4C16-A15C-11A709C0D590}"/>
              </a:ext>
            </a:extLst>
          </p:cNvPr>
          <p:cNvCxnSpPr>
            <a:stCxn id="9" idx="2"/>
            <a:endCxn id="14" idx="0"/>
          </p:cNvCxnSpPr>
          <p:nvPr/>
        </p:nvCxnSpPr>
        <p:spPr>
          <a:xfrm rot="5400000">
            <a:off x="8728837" y="5268896"/>
            <a:ext cx="559554" cy="75783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E3F62BA-F5B1-4C38-96B5-9D1EB40946D5}"/>
              </a:ext>
            </a:extLst>
          </p:cNvPr>
          <p:cNvCxnSpPr>
            <a:cxnSpLocks/>
            <a:stCxn id="9" idx="2"/>
            <a:endCxn id="15" idx="0"/>
          </p:cNvCxnSpPr>
          <p:nvPr/>
        </p:nvCxnSpPr>
        <p:spPr>
          <a:xfrm rot="16200000" flipH="1">
            <a:off x="9594534" y="5161030"/>
            <a:ext cx="559554" cy="9735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46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A25CD3-4FED-443C-89C3-A5D8B2D0DB1A}"/>
              </a:ext>
            </a:extLst>
          </p:cNvPr>
          <p:cNvSpPr>
            <a:spLocks noGrp="1"/>
          </p:cNvSpPr>
          <p:nvPr>
            <p:ph type="title"/>
          </p:nvPr>
        </p:nvSpPr>
        <p:spPr/>
        <p:txBody>
          <a:bodyPr/>
          <a:lstStyle/>
          <a:p>
            <a:r>
              <a:rPr lang="en-US" dirty="0"/>
              <a:t>Modeling</a:t>
            </a:r>
          </a:p>
        </p:txBody>
      </p:sp>
    </p:spTree>
    <p:extLst>
      <p:ext uri="{BB962C8B-B14F-4D97-AF65-F5344CB8AC3E}">
        <p14:creationId xmlns:p14="http://schemas.microsoft.com/office/powerpoint/2010/main" val="407789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Base Model – Simple Low Parameter</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2802332"/>
          </a:xfrm>
          <a:prstGeom prst="rect">
            <a:avLst/>
          </a:prstGeom>
          <a:noFill/>
        </p:spPr>
        <p:txBody>
          <a:bodyPr wrap="square" rtlCol="0">
            <a:noAutofit/>
          </a:bodyPr>
          <a:lstStyle/>
          <a:p>
            <a:r>
              <a:rPr lang="en-US" sz="1600" dirty="0"/>
              <a:t>This is in progress.</a:t>
            </a:r>
          </a:p>
          <a:p>
            <a:endParaRPr lang="en-US" sz="1600" dirty="0"/>
          </a:p>
          <a:p>
            <a:r>
              <a:rPr lang="en-US" sz="1600" dirty="0"/>
              <a:t>Idea:</a:t>
            </a:r>
          </a:p>
          <a:p>
            <a:endParaRPr lang="en-US" sz="1600" dirty="0"/>
          </a:p>
          <a:p>
            <a:r>
              <a:rPr lang="en-US" sz="1600" dirty="0"/>
              <a:t>Create a simple DNN to see what type of results we are getting and to use as a base.</a:t>
            </a:r>
          </a:p>
          <a:p>
            <a:endParaRPr lang="en-US" sz="1600" dirty="0"/>
          </a:p>
          <a:p>
            <a:r>
              <a:rPr lang="en-US" sz="1600" dirty="0"/>
              <a:t>Then create a couple CNNs (one using InceptionV3) and compare results to DNN.  Adjust some hyperparameters to see if that helps.</a:t>
            </a:r>
          </a:p>
          <a:p>
            <a:endParaRPr lang="en-US" sz="1600" dirty="0"/>
          </a:p>
          <a:p>
            <a:r>
              <a:rPr lang="en-US" sz="1600" dirty="0"/>
              <a:t>Potentially look at using 2 zoom levels.. Need to see how this would work.</a:t>
            </a:r>
          </a:p>
          <a:p>
            <a:endParaRPr lang="en-US" sz="1600" dirty="0"/>
          </a:p>
        </p:txBody>
      </p:sp>
    </p:spTree>
    <p:extLst>
      <p:ext uri="{BB962C8B-B14F-4D97-AF65-F5344CB8AC3E}">
        <p14:creationId xmlns:p14="http://schemas.microsoft.com/office/powerpoint/2010/main" val="416278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A25CD3-4FED-443C-89C3-A5D8B2D0DB1A}"/>
              </a:ext>
            </a:extLst>
          </p:cNvPr>
          <p:cNvSpPr>
            <a:spLocks noGrp="1"/>
          </p:cNvSpPr>
          <p:nvPr>
            <p:ph type="title"/>
          </p:nvPr>
        </p:nvSpPr>
        <p:spPr/>
        <p:txBody>
          <a:bodyPr/>
          <a:lstStyle/>
          <a:p>
            <a:r>
              <a:rPr lang="en-US" dirty="0"/>
              <a:t>Training Results</a:t>
            </a:r>
          </a:p>
        </p:txBody>
      </p:sp>
    </p:spTree>
    <p:extLst>
      <p:ext uri="{BB962C8B-B14F-4D97-AF65-F5344CB8AC3E}">
        <p14:creationId xmlns:p14="http://schemas.microsoft.com/office/powerpoint/2010/main" val="68007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Training Results</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2802332"/>
          </a:xfrm>
          <a:prstGeom prst="rect">
            <a:avLst/>
          </a:prstGeom>
          <a:noFill/>
        </p:spPr>
        <p:txBody>
          <a:bodyPr wrap="square" rtlCol="0">
            <a:noAutofit/>
          </a:bodyPr>
          <a:lstStyle/>
          <a:p>
            <a:r>
              <a:rPr lang="en-US" sz="1600" dirty="0"/>
              <a:t>This is in progress.</a:t>
            </a:r>
          </a:p>
          <a:p>
            <a:endParaRPr lang="en-US" sz="1600" dirty="0"/>
          </a:p>
          <a:p>
            <a:endParaRPr lang="en-US" sz="1600" dirty="0"/>
          </a:p>
        </p:txBody>
      </p:sp>
    </p:spTree>
    <p:extLst>
      <p:ext uri="{BB962C8B-B14F-4D97-AF65-F5344CB8AC3E}">
        <p14:creationId xmlns:p14="http://schemas.microsoft.com/office/powerpoint/2010/main" val="393897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A25CD3-4FED-443C-89C3-A5D8B2D0DB1A}"/>
              </a:ext>
            </a:extLst>
          </p:cNvPr>
          <p:cNvSpPr>
            <a:spLocks noGrp="1"/>
          </p:cNvSpPr>
          <p:nvPr>
            <p:ph type="title"/>
          </p:nvPr>
        </p:nvSpPr>
        <p:spPr/>
        <p:txBody>
          <a:bodyPr/>
          <a:lstStyle/>
          <a:p>
            <a:r>
              <a:rPr lang="en-US" dirty="0"/>
              <a:t>Testing Results</a:t>
            </a:r>
          </a:p>
        </p:txBody>
      </p:sp>
    </p:spTree>
    <p:extLst>
      <p:ext uri="{BB962C8B-B14F-4D97-AF65-F5344CB8AC3E}">
        <p14:creationId xmlns:p14="http://schemas.microsoft.com/office/powerpoint/2010/main" val="331130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Testing Results</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2802332"/>
          </a:xfrm>
          <a:prstGeom prst="rect">
            <a:avLst/>
          </a:prstGeom>
          <a:noFill/>
        </p:spPr>
        <p:txBody>
          <a:bodyPr wrap="square" rtlCol="0">
            <a:noAutofit/>
          </a:bodyPr>
          <a:lstStyle/>
          <a:p>
            <a:r>
              <a:rPr lang="en-US" sz="1600" dirty="0"/>
              <a:t>This is in progress.</a:t>
            </a:r>
          </a:p>
          <a:p>
            <a:endParaRPr lang="en-US" sz="1600" dirty="0"/>
          </a:p>
          <a:p>
            <a:endParaRPr lang="en-US" sz="1600" dirty="0"/>
          </a:p>
        </p:txBody>
      </p:sp>
    </p:spTree>
    <p:extLst>
      <p:ext uri="{BB962C8B-B14F-4D97-AF65-F5344CB8AC3E}">
        <p14:creationId xmlns:p14="http://schemas.microsoft.com/office/powerpoint/2010/main" val="3673531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A25CD3-4FED-443C-89C3-A5D8B2D0DB1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68012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a:t>Conclusion</a:t>
            </a:r>
            <a:endParaRPr lang="en-US" dirty="0"/>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2802332"/>
          </a:xfrm>
          <a:prstGeom prst="rect">
            <a:avLst/>
          </a:prstGeom>
          <a:noFill/>
        </p:spPr>
        <p:txBody>
          <a:bodyPr wrap="square" rtlCol="0">
            <a:noAutofit/>
          </a:bodyPr>
          <a:lstStyle/>
          <a:p>
            <a:r>
              <a:rPr lang="en-US" sz="1600" dirty="0"/>
              <a:t>This is in progress.</a:t>
            </a:r>
          </a:p>
          <a:p>
            <a:endParaRPr lang="en-US" sz="1600" dirty="0"/>
          </a:p>
          <a:p>
            <a:endParaRPr lang="en-US" sz="1600" dirty="0"/>
          </a:p>
        </p:txBody>
      </p:sp>
    </p:spTree>
    <p:extLst>
      <p:ext uri="{BB962C8B-B14F-4D97-AF65-F5344CB8AC3E}">
        <p14:creationId xmlns:p14="http://schemas.microsoft.com/office/powerpoint/2010/main" val="250960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B14396-2C10-4682-B4A9-4C846FFB03B1}"/>
              </a:ext>
            </a:extLst>
          </p:cNvPr>
          <p:cNvSpPr>
            <a:spLocks noGrp="1"/>
          </p:cNvSpPr>
          <p:nvPr>
            <p:ph type="title"/>
          </p:nvPr>
        </p:nvSpPr>
        <p:spPr/>
        <p:txBody>
          <a:bodyPr/>
          <a:lstStyle/>
          <a:p>
            <a:r>
              <a:rPr lang="en-US" dirty="0"/>
              <a:t>Agenda</a:t>
            </a:r>
          </a:p>
        </p:txBody>
      </p:sp>
      <p:sp>
        <p:nvSpPr>
          <p:cNvPr id="8" name="Content Placeholder 7">
            <a:extLst>
              <a:ext uri="{FF2B5EF4-FFF2-40B4-BE49-F238E27FC236}">
                <a16:creationId xmlns:a16="http://schemas.microsoft.com/office/drawing/2014/main" id="{DC8B8710-9958-449C-9F82-7649584FE727}"/>
              </a:ext>
            </a:extLst>
          </p:cNvPr>
          <p:cNvSpPr>
            <a:spLocks noGrp="1"/>
          </p:cNvSpPr>
          <p:nvPr>
            <p:ph idx="1"/>
          </p:nvPr>
        </p:nvSpPr>
        <p:spPr>
          <a:xfrm>
            <a:off x="581192" y="2380058"/>
            <a:ext cx="11029615" cy="3678303"/>
          </a:xfrm>
        </p:spPr>
        <p:txBody>
          <a:bodyPr>
            <a:normAutofit fontScale="92500" lnSpcReduction="10000"/>
          </a:bodyPr>
          <a:lstStyle/>
          <a:p>
            <a:r>
              <a:rPr lang="en-US" sz="2800" dirty="0"/>
              <a:t>About the project</a:t>
            </a:r>
          </a:p>
          <a:p>
            <a:r>
              <a:rPr lang="en-US" sz="2800" dirty="0"/>
              <a:t>Data Samples</a:t>
            </a:r>
          </a:p>
          <a:p>
            <a:r>
              <a:rPr lang="en-US" sz="2800" dirty="0"/>
              <a:t>Data Preprocessing</a:t>
            </a:r>
          </a:p>
          <a:p>
            <a:r>
              <a:rPr lang="en-US" sz="2800" dirty="0"/>
              <a:t>Modeling</a:t>
            </a:r>
          </a:p>
          <a:p>
            <a:r>
              <a:rPr lang="en-US" sz="2800" dirty="0"/>
              <a:t>Training Results</a:t>
            </a:r>
          </a:p>
          <a:p>
            <a:r>
              <a:rPr lang="en-US" sz="2800" dirty="0"/>
              <a:t>Test Results</a:t>
            </a:r>
          </a:p>
          <a:p>
            <a:r>
              <a:rPr lang="en-US" sz="2800" dirty="0"/>
              <a:t>Conclusion</a:t>
            </a:r>
          </a:p>
        </p:txBody>
      </p:sp>
    </p:spTree>
    <p:extLst>
      <p:ext uri="{BB962C8B-B14F-4D97-AF65-F5344CB8AC3E}">
        <p14:creationId xmlns:p14="http://schemas.microsoft.com/office/powerpoint/2010/main" val="227988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A25CD3-4FED-443C-89C3-A5D8B2D0DB1A}"/>
              </a:ext>
            </a:extLst>
          </p:cNvPr>
          <p:cNvSpPr>
            <a:spLocks noGrp="1"/>
          </p:cNvSpPr>
          <p:nvPr>
            <p:ph type="title"/>
          </p:nvPr>
        </p:nvSpPr>
        <p:spPr/>
        <p:txBody>
          <a:bodyPr/>
          <a:lstStyle/>
          <a:p>
            <a:r>
              <a:rPr lang="en-US" dirty="0"/>
              <a:t>About the project</a:t>
            </a:r>
          </a:p>
        </p:txBody>
      </p:sp>
    </p:spTree>
    <p:extLst>
      <p:ext uri="{BB962C8B-B14F-4D97-AF65-F5344CB8AC3E}">
        <p14:creationId xmlns:p14="http://schemas.microsoft.com/office/powerpoint/2010/main" val="298729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Project Information</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767327"/>
            <a:ext cx="11120579" cy="3175733"/>
          </a:xfrm>
          <a:prstGeom prst="rect">
            <a:avLst/>
          </a:prstGeom>
          <a:noFill/>
        </p:spPr>
        <p:txBody>
          <a:bodyPr wrap="square" rtlCol="0">
            <a:noAutofit/>
          </a:bodyPr>
          <a:lstStyle/>
          <a:p>
            <a:r>
              <a:rPr lang="en-US" dirty="0"/>
              <a:t>This project focuses on improving the detection of cancer cells in pathology images.  The detection normally is conducted by a pathologist looking at magnified images and eyeballs whether certain cells are cancerous.</a:t>
            </a:r>
          </a:p>
          <a:p>
            <a:endParaRPr lang="en-US" dirty="0"/>
          </a:p>
          <a:p>
            <a:r>
              <a:rPr lang="en-US" dirty="0"/>
              <a:t>The manual mistake of a person can cause for bad diagnosis and so this project helps reduce that error rate.</a:t>
            </a:r>
          </a:p>
          <a:p>
            <a:endParaRPr lang="en-US" dirty="0"/>
          </a:p>
          <a:p>
            <a:r>
              <a:rPr lang="en-US" dirty="0"/>
              <a:t>In order to do this, we will be using Deep Learning to train a model on the CAMELYON16 dataset to help identify if areas of the images have cancer cells.</a:t>
            </a:r>
          </a:p>
          <a:p>
            <a:endParaRPr lang="en-US" dirty="0"/>
          </a:p>
          <a:p>
            <a:r>
              <a:rPr lang="en-US" dirty="0"/>
              <a:t>The CAMELYON16 dataset has images of samples taken from cancer patients and where pathologists have already identified areas where cancer cells are.  I will use this data to train, validate and test the model.</a:t>
            </a:r>
          </a:p>
        </p:txBody>
      </p:sp>
    </p:spTree>
    <p:extLst>
      <p:ext uri="{BB962C8B-B14F-4D97-AF65-F5344CB8AC3E}">
        <p14:creationId xmlns:p14="http://schemas.microsoft.com/office/powerpoint/2010/main" val="16793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A25CD3-4FED-443C-89C3-A5D8B2D0DB1A}"/>
              </a:ext>
            </a:extLst>
          </p:cNvPr>
          <p:cNvSpPr>
            <a:spLocks noGrp="1"/>
          </p:cNvSpPr>
          <p:nvPr>
            <p:ph type="title"/>
          </p:nvPr>
        </p:nvSpPr>
        <p:spPr/>
        <p:txBody>
          <a:bodyPr/>
          <a:lstStyle/>
          <a:p>
            <a:r>
              <a:rPr lang="en-US" dirty="0"/>
              <a:t>Data Preprocessing</a:t>
            </a:r>
          </a:p>
        </p:txBody>
      </p:sp>
    </p:spTree>
    <p:extLst>
      <p:ext uri="{BB962C8B-B14F-4D97-AF65-F5344CB8AC3E}">
        <p14:creationId xmlns:p14="http://schemas.microsoft.com/office/powerpoint/2010/main" val="36222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Preview the Dataset</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701067"/>
            <a:ext cx="11120579" cy="790343"/>
          </a:xfrm>
          <a:prstGeom prst="rect">
            <a:avLst/>
          </a:prstGeom>
          <a:noFill/>
        </p:spPr>
        <p:txBody>
          <a:bodyPr wrap="square" rtlCol="0">
            <a:noAutofit/>
          </a:bodyPr>
          <a:lstStyle/>
          <a:p>
            <a:r>
              <a:rPr lang="en-US" dirty="0"/>
              <a:t>The data consists of very large images of the sampled areas and another image that shows the areas identified as cancer.  There are also different levels of each image.  See below samples of the data for tumor_091 at level 5:</a:t>
            </a:r>
          </a:p>
        </p:txBody>
      </p:sp>
      <p:pic>
        <p:nvPicPr>
          <p:cNvPr id="2" name="Picture 1">
            <a:extLst>
              <a:ext uri="{FF2B5EF4-FFF2-40B4-BE49-F238E27FC236}">
                <a16:creationId xmlns:a16="http://schemas.microsoft.com/office/drawing/2014/main" id="{94A5A113-B72C-475D-B0EF-CA922AC7940E}"/>
              </a:ext>
            </a:extLst>
          </p:cNvPr>
          <p:cNvPicPr>
            <a:picLocks noChangeAspect="1"/>
          </p:cNvPicPr>
          <p:nvPr/>
        </p:nvPicPr>
        <p:blipFill rotWithShape="1">
          <a:blip r:embed="rId2"/>
          <a:srcRect l="25890" t="25770" r="24583" b="18261"/>
          <a:stretch/>
        </p:blipFill>
        <p:spPr>
          <a:xfrm>
            <a:off x="567838" y="2800997"/>
            <a:ext cx="3177203" cy="2698655"/>
          </a:xfrm>
          <a:prstGeom prst="rect">
            <a:avLst/>
          </a:prstGeom>
        </p:spPr>
      </p:pic>
      <p:pic>
        <p:nvPicPr>
          <p:cNvPr id="3" name="Picture 2">
            <a:extLst>
              <a:ext uri="{FF2B5EF4-FFF2-40B4-BE49-F238E27FC236}">
                <a16:creationId xmlns:a16="http://schemas.microsoft.com/office/drawing/2014/main" id="{3C17CC52-8306-4461-A02F-AD4542A55FAE}"/>
              </a:ext>
            </a:extLst>
          </p:cNvPr>
          <p:cNvPicPr>
            <a:picLocks noChangeAspect="1"/>
          </p:cNvPicPr>
          <p:nvPr/>
        </p:nvPicPr>
        <p:blipFill rotWithShape="1">
          <a:blip r:embed="rId3"/>
          <a:srcRect l="26471" t="28019" r="24728" b="15942"/>
          <a:stretch/>
        </p:blipFill>
        <p:spPr>
          <a:xfrm>
            <a:off x="4347111" y="2834519"/>
            <a:ext cx="3126718" cy="2698656"/>
          </a:xfrm>
          <a:prstGeom prst="rect">
            <a:avLst/>
          </a:prstGeom>
        </p:spPr>
      </p:pic>
      <p:pic>
        <p:nvPicPr>
          <p:cNvPr id="6" name="Picture 5">
            <a:extLst>
              <a:ext uri="{FF2B5EF4-FFF2-40B4-BE49-F238E27FC236}">
                <a16:creationId xmlns:a16="http://schemas.microsoft.com/office/drawing/2014/main" id="{4F15031F-E6FD-4502-A229-EDCB4D309AD8}"/>
              </a:ext>
            </a:extLst>
          </p:cNvPr>
          <p:cNvPicPr>
            <a:picLocks noChangeAspect="1"/>
          </p:cNvPicPr>
          <p:nvPr/>
        </p:nvPicPr>
        <p:blipFill rotWithShape="1">
          <a:blip r:embed="rId4"/>
          <a:srcRect l="26616" t="32077" r="24873" b="11691"/>
          <a:stretch/>
        </p:blipFill>
        <p:spPr>
          <a:xfrm>
            <a:off x="8234923" y="2766243"/>
            <a:ext cx="3177204" cy="2768162"/>
          </a:xfrm>
          <a:prstGeom prst="rect">
            <a:avLst/>
          </a:prstGeom>
        </p:spPr>
      </p:pic>
      <p:sp>
        <p:nvSpPr>
          <p:cNvPr id="7" name="TextBox 6">
            <a:extLst>
              <a:ext uri="{FF2B5EF4-FFF2-40B4-BE49-F238E27FC236}">
                <a16:creationId xmlns:a16="http://schemas.microsoft.com/office/drawing/2014/main" id="{A9C78F33-55F5-46B6-814E-9D5CA7C80515}"/>
              </a:ext>
            </a:extLst>
          </p:cNvPr>
          <p:cNvSpPr txBox="1"/>
          <p:nvPr/>
        </p:nvSpPr>
        <p:spPr>
          <a:xfrm>
            <a:off x="1077589" y="5729727"/>
            <a:ext cx="2092239" cy="523220"/>
          </a:xfrm>
          <a:prstGeom prst="rect">
            <a:avLst/>
          </a:prstGeom>
          <a:noFill/>
        </p:spPr>
        <p:txBody>
          <a:bodyPr wrap="none" rtlCol="0">
            <a:spAutoFit/>
          </a:bodyPr>
          <a:lstStyle/>
          <a:p>
            <a:pPr algn="ctr"/>
            <a:r>
              <a:rPr lang="en-US" sz="1400" dirty="0"/>
              <a:t>tumor_091 normal image </a:t>
            </a:r>
            <a:br>
              <a:rPr lang="en-US" sz="1400" dirty="0"/>
            </a:br>
            <a:r>
              <a:rPr lang="en-US" sz="1400" dirty="0"/>
              <a:t>with H&amp;E </a:t>
            </a:r>
          </a:p>
        </p:txBody>
      </p:sp>
      <p:sp>
        <p:nvSpPr>
          <p:cNvPr id="8" name="TextBox 7">
            <a:extLst>
              <a:ext uri="{FF2B5EF4-FFF2-40B4-BE49-F238E27FC236}">
                <a16:creationId xmlns:a16="http://schemas.microsoft.com/office/drawing/2014/main" id="{20B1CFE7-2847-4487-AE2F-76D51749E793}"/>
              </a:ext>
            </a:extLst>
          </p:cNvPr>
          <p:cNvSpPr txBox="1"/>
          <p:nvPr/>
        </p:nvSpPr>
        <p:spPr>
          <a:xfrm>
            <a:off x="4956579" y="5747765"/>
            <a:ext cx="1960794" cy="307777"/>
          </a:xfrm>
          <a:prstGeom prst="rect">
            <a:avLst/>
          </a:prstGeom>
          <a:noFill/>
        </p:spPr>
        <p:txBody>
          <a:bodyPr wrap="none" rtlCol="0">
            <a:spAutoFit/>
          </a:bodyPr>
          <a:lstStyle/>
          <a:p>
            <a:pPr algn="ctr"/>
            <a:r>
              <a:rPr lang="en-US" sz="1400" dirty="0"/>
              <a:t>tumor_091 cancer mask</a:t>
            </a:r>
          </a:p>
        </p:txBody>
      </p:sp>
      <p:sp>
        <p:nvSpPr>
          <p:cNvPr id="9" name="TextBox 8">
            <a:extLst>
              <a:ext uri="{FF2B5EF4-FFF2-40B4-BE49-F238E27FC236}">
                <a16:creationId xmlns:a16="http://schemas.microsoft.com/office/drawing/2014/main" id="{2CD10606-E271-48AF-8209-B1753BED9431}"/>
              </a:ext>
            </a:extLst>
          </p:cNvPr>
          <p:cNvSpPr txBox="1"/>
          <p:nvPr/>
        </p:nvSpPr>
        <p:spPr>
          <a:xfrm>
            <a:off x="8828438" y="5739301"/>
            <a:ext cx="2140201" cy="523220"/>
          </a:xfrm>
          <a:prstGeom prst="rect">
            <a:avLst/>
          </a:prstGeom>
          <a:noFill/>
        </p:spPr>
        <p:txBody>
          <a:bodyPr wrap="none" rtlCol="0">
            <a:spAutoFit/>
          </a:bodyPr>
          <a:lstStyle/>
          <a:p>
            <a:pPr algn="ctr"/>
            <a:r>
              <a:rPr lang="en-US" sz="1400" dirty="0"/>
              <a:t>Heatmap of cancer on the </a:t>
            </a:r>
            <a:br>
              <a:rPr lang="en-US" sz="1400" dirty="0"/>
            </a:br>
            <a:r>
              <a:rPr lang="en-US" sz="1400" dirty="0"/>
              <a:t>tumor image</a:t>
            </a:r>
          </a:p>
        </p:txBody>
      </p:sp>
    </p:spTree>
    <p:extLst>
      <p:ext uri="{BB962C8B-B14F-4D97-AF65-F5344CB8AC3E}">
        <p14:creationId xmlns:p14="http://schemas.microsoft.com/office/powerpoint/2010/main" val="29912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Ignoring Grey Areas – Training Efficiency</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502287"/>
            <a:ext cx="11120579" cy="790343"/>
          </a:xfrm>
          <a:prstGeom prst="rect">
            <a:avLst/>
          </a:prstGeom>
          <a:noFill/>
        </p:spPr>
        <p:txBody>
          <a:bodyPr wrap="square" rtlCol="0">
            <a:noAutofit/>
          </a:bodyPr>
          <a:lstStyle/>
          <a:p>
            <a:r>
              <a:rPr lang="en-US" sz="1600" dirty="0"/>
              <a:t>As you can see the image has a lot of space that does not contain any issue.  Also, since the image is too large to train, we can use smaller patches of the images and use this opportunity to ignore the non-tissue containing patches.</a:t>
            </a:r>
          </a:p>
          <a:p>
            <a:endParaRPr lang="en-US" sz="1600" dirty="0"/>
          </a:p>
          <a:p>
            <a:r>
              <a:rPr lang="en-US" sz="1600" dirty="0"/>
              <a:t>After I slide through the image with a window of 128 x 128, I only keep the patches with 5% of tissue or more and as you can see, we get a much better set of data and remove all the grey space. </a:t>
            </a:r>
          </a:p>
        </p:txBody>
      </p:sp>
      <p:pic>
        <p:nvPicPr>
          <p:cNvPr id="2" name="Picture 1">
            <a:extLst>
              <a:ext uri="{FF2B5EF4-FFF2-40B4-BE49-F238E27FC236}">
                <a16:creationId xmlns:a16="http://schemas.microsoft.com/office/drawing/2014/main" id="{94A5A113-B72C-475D-B0EF-CA922AC7940E}"/>
              </a:ext>
            </a:extLst>
          </p:cNvPr>
          <p:cNvPicPr>
            <a:picLocks noChangeAspect="1"/>
          </p:cNvPicPr>
          <p:nvPr/>
        </p:nvPicPr>
        <p:blipFill rotWithShape="1">
          <a:blip r:embed="rId2"/>
          <a:srcRect l="25890" t="25770" r="24583" b="18261"/>
          <a:stretch/>
        </p:blipFill>
        <p:spPr>
          <a:xfrm>
            <a:off x="1362968" y="3202791"/>
            <a:ext cx="3177203" cy="2698655"/>
          </a:xfrm>
          <a:prstGeom prst="rect">
            <a:avLst/>
          </a:prstGeom>
        </p:spPr>
      </p:pic>
      <p:sp>
        <p:nvSpPr>
          <p:cNvPr id="7" name="TextBox 6">
            <a:extLst>
              <a:ext uri="{FF2B5EF4-FFF2-40B4-BE49-F238E27FC236}">
                <a16:creationId xmlns:a16="http://schemas.microsoft.com/office/drawing/2014/main" id="{A9C78F33-55F5-46B6-814E-9D5CA7C80515}"/>
              </a:ext>
            </a:extLst>
          </p:cNvPr>
          <p:cNvSpPr txBox="1"/>
          <p:nvPr/>
        </p:nvSpPr>
        <p:spPr>
          <a:xfrm>
            <a:off x="1905449" y="5901446"/>
            <a:ext cx="2092239" cy="523220"/>
          </a:xfrm>
          <a:prstGeom prst="rect">
            <a:avLst/>
          </a:prstGeom>
          <a:noFill/>
        </p:spPr>
        <p:txBody>
          <a:bodyPr wrap="none" rtlCol="0">
            <a:spAutoFit/>
          </a:bodyPr>
          <a:lstStyle/>
          <a:p>
            <a:pPr algn="ctr"/>
            <a:r>
              <a:rPr lang="en-US" sz="1400" dirty="0"/>
              <a:t>tumor_091 normal image </a:t>
            </a:r>
            <a:br>
              <a:rPr lang="en-US" sz="1400" dirty="0"/>
            </a:br>
            <a:r>
              <a:rPr lang="en-US" sz="1400" dirty="0"/>
              <a:t>with H&amp;E </a:t>
            </a:r>
          </a:p>
        </p:txBody>
      </p:sp>
      <p:pic>
        <p:nvPicPr>
          <p:cNvPr id="10" name="Picture 9">
            <a:extLst>
              <a:ext uri="{FF2B5EF4-FFF2-40B4-BE49-F238E27FC236}">
                <a16:creationId xmlns:a16="http://schemas.microsoft.com/office/drawing/2014/main" id="{7F2AE539-B546-462D-9116-72623C85E5ED}"/>
              </a:ext>
            </a:extLst>
          </p:cNvPr>
          <p:cNvPicPr>
            <a:picLocks noChangeAspect="1"/>
          </p:cNvPicPr>
          <p:nvPr/>
        </p:nvPicPr>
        <p:blipFill rotWithShape="1">
          <a:blip r:embed="rId3"/>
          <a:srcRect l="22985" t="10282" r="24438" b="2222"/>
          <a:stretch/>
        </p:blipFill>
        <p:spPr>
          <a:xfrm>
            <a:off x="5752915" y="2676940"/>
            <a:ext cx="3178472" cy="3975652"/>
          </a:xfrm>
          <a:prstGeom prst="rect">
            <a:avLst/>
          </a:prstGeom>
        </p:spPr>
      </p:pic>
      <p:sp>
        <p:nvSpPr>
          <p:cNvPr id="11" name="TextBox 10">
            <a:extLst>
              <a:ext uri="{FF2B5EF4-FFF2-40B4-BE49-F238E27FC236}">
                <a16:creationId xmlns:a16="http://schemas.microsoft.com/office/drawing/2014/main" id="{9E4AC6FF-FD1D-4746-BC21-C577161B250A}"/>
              </a:ext>
            </a:extLst>
          </p:cNvPr>
          <p:cNvSpPr txBox="1"/>
          <p:nvPr/>
        </p:nvSpPr>
        <p:spPr>
          <a:xfrm>
            <a:off x="8797704" y="3202791"/>
            <a:ext cx="2692853" cy="738664"/>
          </a:xfrm>
          <a:prstGeom prst="rect">
            <a:avLst/>
          </a:prstGeom>
          <a:noFill/>
        </p:spPr>
        <p:txBody>
          <a:bodyPr wrap="none" rtlCol="0">
            <a:spAutoFit/>
          </a:bodyPr>
          <a:lstStyle/>
          <a:p>
            <a:r>
              <a:rPr lang="en-US" sz="1400" dirty="0"/>
              <a:t>Creates a total of 338 patches for </a:t>
            </a:r>
            <a:br>
              <a:rPr lang="en-US" sz="1400" dirty="0"/>
            </a:br>
            <a:r>
              <a:rPr lang="en-US" sz="1400" dirty="0"/>
              <a:t>this tumor slide containing at least</a:t>
            </a:r>
            <a:br>
              <a:rPr lang="en-US" sz="1400" dirty="0"/>
            </a:br>
            <a:r>
              <a:rPr lang="en-US" sz="1400" dirty="0"/>
              <a:t>5% tissue</a:t>
            </a:r>
          </a:p>
        </p:txBody>
      </p:sp>
    </p:spTree>
    <p:extLst>
      <p:ext uri="{BB962C8B-B14F-4D97-AF65-F5344CB8AC3E}">
        <p14:creationId xmlns:p14="http://schemas.microsoft.com/office/powerpoint/2010/main" val="326919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Creating the Training Set</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1727933"/>
          </a:xfrm>
          <a:prstGeom prst="rect">
            <a:avLst/>
          </a:prstGeom>
          <a:noFill/>
        </p:spPr>
        <p:txBody>
          <a:bodyPr wrap="square" rtlCol="0">
            <a:noAutofit/>
          </a:bodyPr>
          <a:lstStyle/>
          <a:p>
            <a:r>
              <a:rPr lang="en-US" sz="1600" dirty="0"/>
              <a:t>Now that I can get the patch images, I can do the same with the mask images and determine if that patch contains cancer or not.</a:t>
            </a:r>
          </a:p>
          <a:p>
            <a:endParaRPr lang="en-US" sz="1600" dirty="0"/>
          </a:p>
          <a:p>
            <a:r>
              <a:rPr lang="en-US" sz="1600" dirty="0"/>
              <a:t>This is done by looking at the mask region and identifying if there is even one pixel of cancer.  If there is, we classify as a cancer tumor vs no cancer tumor.  This is just a simple sum of the mask matrix as shown below:</a:t>
            </a:r>
          </a:p>
        </p:txBody>
      </p:sp>
      <p:pic>
        <p:nvPicPr>
          <p:cNvPr id="10" name="Picture 9">
            <a:extLst>
              <a:ext uri="{FF2B5EF4-FFF2-40B4-BE49-F238E27FC236}">
                <a16:creationId xmlns:a16="http://schemas.microsoft.com/office/drawing/2014/main" id="{9352FBC8-71DF-4969-9E4B-3A8544C64E83}"/>
              </a:ext>
            </a:extLst>
          </p:cNvPr>
          <p:cNvPicPr>
            <a:picLocks noChangeAspect="1"/>
          </p:cNvPicPr>
          <p:nvPr/>
        </p:nvPicPr>
        <p:blipFill rotWithShape="1">
          <a:blip r:embed="rId2"/>
          <a:srcRect l="25018" t="69565" r="59441" b="10282"/>
          <a:stretch/>
        </p:blipFill>
        <p:spPr>
          <a:xfrm>
            <a:off x="1232451" y="3004931"/>
            <a:ext cx="2794610" cy="2723876"/>
          </a:xfrm>
          <a:prstGeom prst="rect">
            <a:avLst/>
          </a:prstGeom>
        </p:spPr>
      </p:pic>
      <p:pic>
        <p:nvPicPr>
          <p:cNvPr id="11" name="Picture 10">
            <a:extLst>
              <a:ext uri="{FF2B5EF4-FFF2-40B4-BE49-F238E27FC236}">
                <a16:creationId xmlns:a16="http://schemas.microsoft.com/office/drawing/2014/main" id="{3E43E6CF-D7CF-43D1-A3EF-044CDC6152E7}"/>
              </a:ext>
            </a:extLst>
          </p:cNvPr>
          <p:cNvPicPr>
            <a:picLocks noChangeAspect="1"/>
          </p:cNvPicPr>
          <p:nvPr/>
        </p:nvPicPr>
        <p:blipFill rotWithShape="1">
          <a:blip r:embed="rId2"/>
          <a:srcRect l="25018" t="30918" r="46950" b="29855"/>
          <a:stretch/>
        </p:blipFill>
        <p:spPr>
          <a:xfrm>
            <a:off x="5872314" y="3004931"/>
            <a:ext cx="3125912" cy="3287874"/>
          </a:xfrm>
          <a:prstGeom prst="rect">
            <a:avLst/>
          </a:prstGeom>
        </p:spPr>
      </p:pic>
      <p:sp>
        <p:nvSpPr>
          <p:cNvPr id="12" name="TextBox 11">
            <a:extLst>
              <a:ext uri="{FF2B5EF4-FFF2-40B4-BE49-F238E27FC236}">
                <a16:creationId xmlns:a16="http://schemas.microsoft.com/office/drawing/2014/main" id="{80F7D355-29EB-4FBA-AE42-1FF4335A8E3B}"/>
              </a:ext>
            </a:extLst>
          </p:cNvPr>
          <p:cNvSpPr txBox="1"/>
          <p:nvPr/>
        </p:nvSpPr>
        <p:spPr>
          <a:xfrm>
            <a:off x="1656849" y="5768563"/>
            <a:ext cx="1960793" cy="523220"/>
          </a:xfrm>
          <a:prstGeom prst="rect">
            <a:avLst/>
          </a:prstGeom>
          <a:noFill/>
        </p:spPr>
        <p:txBody>
          <a:bodyPr wrap="none" rtlCol="0">
            <a:spAutoFit/>
          </a:bodyPr>
          <a:lstStyle/>
          <a:p>
            <a:pPr algn="ctr"/>
            <a:r>
              <a:rPr lang="en-US" sz="1400" dirty="0"/>
              <a:t>tumor_091 cancer mask</a:t>
            </a:r>
            <a:br>
              <a:rPr lang="en-US" sz="1400" dirty="0"/>
            </a:br>
            <a:r>
              <a:rPr lang="en-US" sz="1400" dirty="0"/>
              <a:t> in yellow</a:t>
            </a:r>
          </a:p>
        </p:txBody>
      </p:sp>
      <p:sp>
        <p:nvSpPr>
          <p:cNvPr id="13" name="TextBox 12">
            <a:extLst>
              <a:ext uri="{FF2B5EF4-FFF2-40B4-BE49-F238E27FC236}">
                <a16:creationId xmlns:a16="http://schemas.microsoft.com/office/drawing/2014/main" id="{D473D4A4-DE32-4B2A-82E5-4D8CC57E0A75}"/>
              </a:ext>
            </a:extLst>
          </p:cNvPr>
          <p:cNvSpPr txBox="1"/>
          <p:nvPr/>
        </p:nvSpPr>
        <p:spPr>
          <a:xfrm>
            <a:off x="9170774" y="4297415"/>
            <a:ext cx="2159566" cy="523220"/>
          </a:xfrm>
          <a:prstGeom prst="rect">
            <a:avLst/>
          </a:prstGeom>
          <a:noFill/>
        </p:spPr>
        <p:txBody>
          <a:bodyPr wrap="none" rtlCol="0">
            <a:spAutoFit/>
          </a:bodyPr>
          <a:lstStyle/>
          <a:p>
            <a:r>
              <a:rPr lang="en-US" sz="1400" dirty="0"/>
              <a:t>The patch matrix we sum</a:t>
            </a:r>
            <a:br>
              <a:rPr lang="en-US" sz="1400" dirty="0"/>
            </a:br>
            <a:r>
              <a:rPr lang="en-US" sz="1400" dirty="0"/>
              <a:t>to identify if a cancer patch</a:t>
            </a:r>
          </a:p>
        </p:txBody>
      </p:sp>
    </p:spTree>
    <p:extLst>
      <p:ext uri="{BB962C8B-B14F-4D97-AF65-F5344CB8AC3E}">
        <p14:creationId xmlns:p14="http://schemas.microsoft.com/office/powerpoint/2010/main" val="30587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88ED2-5D9A-453C-B217-C8ED9CC43024}"/>
              </a:ext>
            </a:extLst>
          </p:cNvPr>
          <p:cNvSpPr>
            <a:spLocks noGrp="1"/>
          </p:cNvSpPr>
          <p:nvPr>
            <p:ph type="title"/>
          </p:nvPr>
        </p:nvSpPr>
        <p:spPr/>
        <p:txBody>
          <a:bodyPr/>
          <a:lstStyle/>
          <a:p>
            <a:r>
              <a:rPr lang="en-US" dirty="0"/>
              <a:t>Creating the Training Set</a:t>
            </a:r>
          </a:p>
        </p:txBody>
      </p:sp>
      <p:sp>
        <p:nvSpPr>
          <p:cNvPr id="5" name="TextBox 4">
            <a:extLst>
              <a:ext uri="{FF2B5EF4-FFF2-40B4-BE49-F238E27FC236}">
                <a16:creationId xmlns:a16="http://schemas.microsoft.com/office/drawing/2014/main" id="{07D31BCA-F75C-409C-8C9F-259721E3FB92}"/>
              </a:ext>
            </a:extLst>
          </p:cNvPr>
          <p:cNvSpPr txBox="1"/>
          <p:nvPr/>
        </p:nvSpPr>
        <p:spPr>
          <a:xfrm>
            <a:off x="435318" y="1608303"/>
            <a:ext cx="11120579" cy="1727933"/>
          </a:xfrm>
          <a:prstGeom prst="rect">
            <a:avLst/>
          </a:prstGeom>
          <a:noFill/>
        </p:spPr>
        <p:txBody>
          <a:bodyPr wrap="square" rtlCol="0">
            <a:noAutofit/>
          </a:bodyPr>
          <a:lstStyle/>
          <a:p>
            <a:r>
              <a:rPr lang="en-US" sz="1600" dirty="0"/>
              <a:t>At level 4 of the tumor images, we are able to convert all the images (except slide 099 and 038 due to missing images).  We then get a training dataset as sampled below.  As the metrics show, there are 15026 patches, but only 1327 of them are cancer tumor containing. </a:t>
            </a:r>
          </a:p>
        </p:txBody>
      </p:sp>
      <p:pic>
        <p:nvPicPr>
          <p:cNvPr id="2" name="Picture 1">
            <a:extLst>
              <a:ext uri="{FF2B5EF4-FFF2-40B4-BE49-F238E27FC236}">
                <a16:creationId xmlns:a16="http://schemas.microsoft.com/office/drawing/2014/main" id="{24745AD3-A969-4BA7-9A54-52DC4B5D592E}"/>
              </a:ext>
            </a:extLst>
          </p:cNvPr>
          <p:cNvPicPr>
            <a:picLocks noChangeAspect="1"/>
          </p:cNvPicPr>
          <p:nvPr/>
        </p:nvPicPr>
        <p:blipFill rotWithShape="1">
          <a:blip r:embed="rId2"/>
          <a:srcRect l="24873" t="35169" r="45933" b="53623"/>
          <a:stretch/>
        </p:blipFill>
        <p:spPr>
          <a:xfrm>
            <a:off x="6639343" y="3692598"/>
            <a:ext cx="4654982" cy="1343228"/>
          </a:xfrm>
          <a:prstGeom prst="rect">
            <a:avLst/>
          </a:prstGeom>
        </p:spPr>
      </p:pic>
      <p:pic>
        <p:nvPicPr>
          <p:cNvPr id="3" name="Picture 2">
            <a:extLst>
              <a:ext uri="{FF2B5EF4-FFF2-40B4-BE49-F238E27FC236}">
                <a16:creationId xmlns:a16="http://schemas.microsoft.com/office/drawing/2014/main" id="{E931606B-A713-41BE-AE7B-C357BA4B89E3}"/>
              </a:ext>
            </a:extLst>
          </p:cNvPr>
          <p:cNvPicPr>
            <a:picLocks noChangeAspect="1"/>
          </p:cNvPicPr>
          <p:nvPr/>
        </p:nvPicPr>
        <p:blipFill rotWithShape="1">
          <a:blip r:embed="rId3"/>
          <a:srcRect l="25164" t="31497" r="32280" b="16522"/>
          <a:stretch/>
        </p:blipFill>
        <p:spPr>
          <a:xfrm>
            <a:off x="1404729" y="2714315"/>
            <a:ext cx="4147930" cy="3808167"/>
          </a:xfrm>
          <a:prstGeom prst="rect">
            <a:avLst/>
          </a:prstGeom>
        </p:spPr>
      </p:pic>
    </p:spTree>
    <p:extLst>
      <p:ext uri="{BB962C8B-B14F-4D97-AF65-F5344CB8AC3E}">
        <p14:creationId xmlns:p14="http://schemas.microsoft.com/office/powerpoint/2010/main" val="19499966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016D7190ECEF419DD6423D8578AEB2" ma:contentTypeVersion="13" ma:contentTypeDescription="Create a new document." ma:contentTypeScope="" ma:versionID="9992667399ce25bc7627db95cd6a0d74">
  <xsd:schema xmlns:xsd="http://www.w3.org/2001/XMLSchema" xmlns:xs="http://www.w3.org/2001/XMLSchema" xmlns:p="http://schemas.microsoft.com/office/2006/metadata/properties" xmlns:ns3="a8e2016b-43f6-482d-a18c-24ac181b1841" xmlns:ns4="f1bff682-422d-4c45-82fe-e94a54bda832" targetNamespace="http://schemas.microsoft.com/office/2006/metadata/properties" ma:root="true" ma:fieldsID="ce2318c6d8c30c01d3fd88bc8bcd4cf4" ns3:_="" ns4:_="">
    <xsd:import namespace="a8e2016b-43f6-482d-a18c-24ac181b1841"/>
    <xsd:import namespace="f1bff682-422d-4c45-82fe-e94a54bda83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e2016b-43f6-482d-a18c-24ac181b18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bff682-422d-4c45-82fe-e94a54bda8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466883-A812-4460-A085-96DCDD6830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e2016b-43f6-482d-a18c-24ac181b1841"/>
    <ds:schemaRef ds:uri="f1bff682-422d-4c45-82fe-e94a54bda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595CD9-8D96-4782-8115-8D8E2F1E556F}">
  <ds:schemaRefs>
    <ds:schemaRef ds:uri="http://schemas.microsoft.com/sharepoint/v3/contenttype/forms"/>
  </ds:schemaRefs>
</ds:datastoreItem>
</file>

<file path=customXml/itemProps3.xml><?xml version="1.0" encoding="utf-8"?>
<ds:datastoreItem xmlns:ds="http://schemas.openxmlformats.org/officeDocument/2006/customXml" ds:itemID="{A06DE9AA-BC61-4526-9567-F9A5CE8270A9}">
  <ds:schemaRefs>
    <ds:schemaRef ds:uri="f1bff682-422d-4c45-82fe-e94a54bda832"/>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a8e2016b-43f6-482d-a18c-24ac181b184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401</TotalTime>
  <Words>747</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 2</vt:lpstr>
      <vt:lpstr>Dividend</vt:lpstr>
      <vt:lpstr>Deep Cancer Detection</vt:lpstr>
      <vt:lpstr>Agenda</vt:lpstr>
      <vt:lpstr>About the project</vt:lpstr>
      <vt:lpstr>Project Information</vt:lpstr>
      <vt:lpstr>Data Preprocessing</vt:lpstr>
      <vt:lpstr>Preview the Dataset</vt:lpstr>
      <vt:lpstr>Ignoring Grey Areas – Training Efficiency</vt:lpstr>
      <vt:lpstr>Creating the Training Set</vt:lpstr>
      <vt:lpstr>Creating the Training Set</vt:lpstr>
      <vt:lpstr>Creating Train / Validation / Test Data</vt:lpstr>
      <vt:lpstr>Modeling</vt:lpstr>
      <vt:lpstr>Base Model – Simple Low Parameter</vt:lpstr>
      <vt:lpstr>Training Results</vt:lpstr>
      <vt:lpstr>Training Results</vt:lpstr>
      <vt:lpstr>Testing Results</vt:lpstr>
      <vt:lpstr>Testing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Cancer Detection</dc:title>
  <dc:creator>Tayebaly, Muf</dc:creator>
  <cp:lastModifiedBy>Tayebaly, Muf</cp:lastModifiedBy>
  <cp:revision>9</cp:revision>
  <dcterms:created xsi:type="dcterms:W3CDTF">2019-12-05T14:15:51Z</dcterms:created>
  <dcterms:modified xsi:type="dcterms:W3CDTF">2019-12-05T20:57:14Z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0x01010033016D7190ECEF419DD6423D8578AEB2</vt:lpwstr>
  </property>
</Properties>
</file>